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75"/>
  </p:notesMasterIdLst>
  <p:sldIdLst>
    <p:sldId id="382" r:id="rId3"/>
    <p:sldId id="550" r:id="rId4"/>
    <p:sldId id="551" r:id="rId5"/>
    <p:sldId id="552" r:id="rId6"/>
    <p:sldId id="553" r:id="rId7"/>
    <p:sldId id="554" r:id="rId8"/>
    <p:sldId id="555" r:id="rId9"/>
    <p:sldId id="556" r:id="rId10"/>
    <p:sldId id="557" r:id="rId11"/>
    <p:sldId id="383" r:id="rId12"/>
    <p:sldId id="558" r:id="rId13"/>
    <p:sldId id="393" r:id="rId14"/>
    <p:sldId id="394" r:id="rId15"/>
    <p:sldId id="395" r:id="rId16"/>
    <p:sldId id="396" r:id="rId17"/>
    <p:sldId id="397" r:id="rId18"/>
    <p:sldId id="398" r:id="rId19"/>
    <p:sldId id="399" r:id="rId20"/>
    <p:sldId id="400" r:id="rId21"/>
    <p:sldId id="401" r:id="rId22"/>
    <p:sldId id="402" r:id="rId23"/>
    <p:sldId id="384" r:id="rId24"/>
    <p:sldId id="403" r:id="rId25"/>
    <p:sldId id="404" r:id="rId26"/>
    <p:sldId id="405" r:id="rId27"/>
    <p:sldId id="406" r:id="rId28"/>
    <p:sldId id="407" r:id="rId29"/>
    <p:sldId id="408" r:id="rId30"/>
    <p:sldId id="409" r:id="rId31"/>
    <p:sldId id="410" r:id="rId32"/>
    <p:sldId id="411" r:id="rId33"/>
    <p:sldId id="412" r:id="rId34"/>
    <p:sldId id="413" r:id="rId35"/>
    <p:sldId id="414" r:id="rId36"/>
    <p:sldId id="415" r:id="rId37"/>
    <p:sldId id="416" r:id="rId38"/>
    <p:sldId id="417" r:id="rId39"/>
    <p:sldId id="418" r:id="rId40"/>
    <p:sldId id="419" r:id="rId41"/>
    <p:sldId id="420" r:id="rId42"/>
    <p:sldId id="421" r:id="rId43"/>
    <p:sldId id="422" r:id="rId44"/>
    <p:sldId id="423" r:id="rId45"/>
    <p:sldId id="424" r:id="rId46"/>
    <p:sldId id="425" r:id="rId47"/>
    <p:sldId id="426" r:id="rId48"/>
    <p:sldId id="427" r:id="rId49"/>
    <p:sldId id="385" r:id="rId50"/>
    <p:sldId id="430" r:id="rId51"/>
    <p:sldId id="431" r:id="rId52"/>
    <p:sldId id="432" r:id="rId53"/>
    <p:sldId id="433" r:id="rId54"/>
    <p:sldId id="434" r:id="rId55"/>
    <p:sldId id="435" r:id="rId56"/>
    <p:sldId id="436" r:id="rId57"/>
    <p:sldId id="437" r:id="rId58"/>
    <p:sldId id="438" r:id="rId59"/>
    <p:sldId id="439" r:id="rId60"/>
    <p:sldId id="440" r:id="rId61"/>
    <p:sldId id="441" r:id="rId62"/>
    <p:sldId id="442" r:id="rId63"/>
    <p:sldId id="443" r:id="rId64"/>
    <p:sldId id="444" r:id="rId65"/>
    <p:sldId id="445" r:id="rId66"/>
    <p:sldId id="446" r:id="rId67"/>
    <p:sldId id="447" r:id="rId68"/>
    <p:sldId id="448" r:id="rId69"/>
    <p:sldId id="449" r:id="rId70"/>
    <p:sldId id="450" r:id="rId71"/>
    <p:sldId id="451" r:id="rId72"/>
    <p:sldId id="452" r:id="rId73"/>
    <p:sldId id="453" r:id="rId74"/>
    <p:sldId id="454" r:id="rId75"/>
    <p:sldId id="455" r:id="rId76"/>
    <p:sldId id="456" r:id="rId77"/>
    <p:sldId id="457" r:id="rId78"/>
    <p:sldId id="458" r:id="rId79"/>
    <p:sldId id="459" r:id="rId80"/>
    <p:sldId id="460" r:id="rId81"/>
    <p:sldId id="461" r:id="rId82"/>
    <p:sldId id="462" r:id="rId83"/>
    <p:sldId id="463" r:id="rId84"/>
    <p:sldId id="464" r:id="rId85"/>
    <p:sldId id="465" r:id="rId86"/>
    <p:sldId id="466" r:id="rId87"/>
    <p:sldId id="467" r:id="rId88"/>
    <p:sldId id="468" r:id="rId89"/>
    <p:sldId id="469" r:id="rId90"/>
    <p:sldId id="470" r:id="rId91"/>
    <p:sldId id="471" r:id="rId92"/>
    <p:sldId id="472" r:id="rId93"/>
    <p:sldId id="473" r:id="rId94"/>
    <p:sldId id="474" r:id="rId95"/>
    <p:sldId id="475" r:id="rId96"/>
    <p:sldId id="476" r:id="rId97"/>
    <p:sldId id="477" r:id="rId98"/>
    <p:sldId id="478" r:id="rId99"/>
    <p:sldId id="479" r:id="rId100"/>
    <p:sldId id="480" r:id="rId101"/>
    <p:sldId id="481" r:id="rId102"/>
    <p:sldId id="482" r:id="rId103"/>
    <p:sldId id="483" r:id="rId104"/>
    <p:sldId id="485" r:id="rId105"/>
    <p:sldId id="484" r:id="rId106"/>
    <p:sldId id="386" r:id="rId107"/>
    <p:sldId id="486" r:id="rId108"/>
    <p:sldId id="487" r:id="rId109"/>
    <p:sldId id="488" r:id="rId110"/>
    <p:sldId id="489" r:id="rId111"/>
    <p:sldId id="490" r:id="rId112"/>
    <p:sldId id="497" r:id="rId113"/>
    <p:sldId id="491" r:id="rId114"/>
    <p:sldId id="492" r:id="rId115"/>
    <p:sldId id="493" r:id="rId116"/>
    <p:sldId id="494" r:id="rId117"/>
    <p:sldId id="495" r:id="rId118"/>
    <p:sldId id="496" r:id="rId119"/>
    <p:sldId id="387" r:id="rId120"/>
    <p:sldId id="498" r:id="rId121"/>
    <p:sldId id="499" r:id="rId122"/>
    <p:sldId id="500" r:id="rId123"/>
    <p:sldId id="501" r:id="rId124"/>
    <p:sldId id="502" r:id="rId125"/>
    <p:sldId id="503" r:id="rId126"/>
    <p:sldId id="504" r:id="rId127"/>
    <p:sldId id="505" r:id="rId128"/>
    <p:sldId id="506" r:id="rId129"/>
    <p:sldId id="507" r:id="rId130"/>
    <p:sldId id="508" r:id="rId131"/>
    <p:sldId id="509" r:id="rId132"/>
    <p:sldId id="510" r:id="rId133"/>
    <p:sldId id="388" r:id="rId134"/>
    <p:sldId id="511" r:id="rId135"/>
    <p:sldId id="512" r:id="rId136"/>
    <p:sldId id="513" r:id="rId137"/>
    <p:sldId id="514" r:id="rId138"/>
    <p:sldId id="515" r:id="rId139"/>
    <p:sldId id="516" r:id="rId140"/>
    <p:sldId id="517" r:id="rId141"/>
    <p:sldId id="518" r:id="rId142"/>
    <p:sldId id="519" r:id="rId143"/>
    <p:sldId id="520" r:id="rId144"/>
    <p:sldId id="521" r:id="rId145"/>
    <p:sldId id="522" r:id="rId146"/>
    <p:sldId id="523" r:id="rId147"/>
    <p:sldId id="524" r:id="rId148"/>
    <p:sldId id="525" r:id="rId149"/>
    <p:sldId id="526" r:id="rId150"/>
    <p:sldId id="527" r:id="rId151"/>
    <p:sldId id="528" r:id="rId152"/>
    <p:sldId id="529" r:id="rId153"/>
    <p:sldId id="530" r:id="rId154"/>
    <p:sldId id="531" r:id="rId155"/>
    <p:sldId id="532" r:id="rId156"/>
    <p:sldId id="533" r:id="rId157"/>
    <p:sldId id="534" r:id="rId158"/>
    <p:sldId id="535" r:id="rId159"/>
    <p:sldId id="536" r:id="rId160"/>
    <p:sldId id="537" r:id="rId161"/>
    <p:sldId id="538" r:id="rId162"/>
    <p:sldId id="539" r:id="rId163"/>
    <p:sldId id="540" r:id="rId164"/>
    <p:sldId id="541" r:id="rId165"/>
    <p:sldId id="542" r:id="rId166"/>
    <p:sldId id="543" r:id="rId167"/>
    <p:sldId id="544" r:id="rId168"/>
    <p:sldId id="545" r:id="rId169"/>
    <p:sldId id="546" r:id="rId170"/>
    <p:sldId id="547" r:id="rId171"/>
    <p:sldId id="548" r:id="rId172"/>
    <p:sldId id="549" r:id="rId173"/>
    <p:sldId id="389" r:id="rId174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viewProps" Target="viewProps.xml"/><Relationship Id="rId172" Type="http://schemas.openxmlformats.org/officeDocument/2006/relationships/slide" Target="slides/slide170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theme" Target="theme/theme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tableStyles" Target="tableStyle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notesMaster" Target="notesMasters/notesMaster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presProps" Target="presProps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" Type="http://schemas.openxmlformats.org/officeDocument/2006/relationships/slideMaster" Target="slideMasters/slideMaster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57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590 426,'12'-40,"-22"76,-59 222,51-200,3-16,3 0,2 0,1 1,-2 42,10-81,0 0,1 0,0 0,0 0,0 1,0-1,0 0,1 0,0 0,0 0,0-1,0 1,1 0,-1 0,1-1,0 1,0-1,0 1,1-1,-1 0,1 0,0 0,0 0,0 0,0-1,0 1,0-1,1 0,-1 0,1 0,0-1,-1 1,1-1,0 0,0 0,0 0,0 0,2-1,280-2,-213 2,-61 0</inkml:trace>
  <inkml:trace contextRef="#ctx0" brushRef="#br0" timeOffset="471.748">1550 397,'-17'4,"1"1,-1 1,2 0,-1 2,1-1,0 2,0 0,1 1,1 0,-1 1,2 0,-1 1,2 1,0 0,0 1,-3 5,-4 10,0 0,2 1,2 1,0 0,2 1,2 0,-6 29,12-51,1 0,0 1,0-1,1 1,1 0,0 0,0 0,1-1,0 1,1 0,0 0,1 0,0-1,1 1,0-1,1 0,0 0,0 0,1 0,0-1,1 1,0-1,1-1,-1 1,2-1,-1 0,1-1,0 0,1 0,0-1,2 1,1-3,0 0,0-2,0 1,0-2,1 1,-1-2,1 0,-1 0,1-1,-1-1,0 0,1 0,-1-1,0-1,0 0,-1-1,0 0,1-1,-2 0,1 0,-1-1,0-1,0 0,-1 0,0-1,0 0,-1-1,0 1,-1-2,0 1,-1-1,0 0,-1 0,0-1,2-6,-6 14,-1-1,1 0,0 1,-1-1,0 0,0 0,-1 1,1-1,-1 0,0 1,0-1,-1 1,1-1,-1 1,0-1,0 1,-1 0,1 0,-1 0,0 0,0 1,0-1,0 1,-1 0,1 0,-1 0,0 0,0 0,0 1,0 0,-1 0,1 0,0 0,-1 1,-4-2,-13 0,0 0,-1 1,1 1,-1 1,1 1,-1 1,1 1,0 1,0 1,0 1,1 1,0 1,0 1,1 0,0 2,0 0,2 1,-13 11,1 4,8-2</inkml:trace>
  <inkml:trace contextRef="#ctx0" brushRef="#br0" timeOffset="2033.608">1973 86,'0'1,"1"-1,-1 1,0-1,0 1,1-1,-1 1,0-1,1 1,-1-1,0 0,1 1,-1-1,1 0,-1 1,1-1,-1 0,0 0,1 1,-1-1,1 0,0 0,-1 0,1 0,-1 1,1-1,-1 0,1 0,-1 0,1 0,-1 0,1 0,-1-1,1 1,-1 0,1 0,-1 0,1 0,-1-1,1 1,-1 0,1 0,-1-1,1 1,-1-1,1 1,-1 0,0-1,1 1,-1-1,0 1,1 0,-1-1,0 1,0-1,1 0,3 53,-4-52,11 277,25 76,-27 99,13-336,-22-114,0 0,0-1,0 1,0 0,0 0,-1 0,1 0,-1 0,1 0,-1 0,0-1,0 1,0 0,0 0,0-1,0 1,0-1,0 1,-1-1,1 1,0-1,-1 0,0 0,1 1,-1-1,1 0,-1-1,0 1,0 0,0 0,0-1,1 1,-1-1,0 0,-1 1,-74 3,64-4,-302 7,197 7,-269 33,-20 22,159-16,125-31,-32-12,153-10,-1-1,0 1,1-1,-1 1,0-1,1 0,-1 0,1 0,-1-1,1 1,-1-1,1 1,0-1,0 0,0 1,0-1,0 0,0-1,0 1,1 0,-1 0,1-1,0 1,-1-1,1 1,0-1,1 0,-1 1,0-1,1 0,-3-90,4 71,4-97,-6 0,-4 0,-17-90,-54-158,47 223,27 140,1-1,0 0,0 0,0 0,1 0,0 0,0 0,0 0,1 0,-1 1,1-1,0 0,1 0,-1 0,1 1,0-1,0 1,0-1,1 1,-1 0,1 0,0 0,1 0,-1 1,0-1,1 1,0 0,0 0,0 0,2-1,28-7,0 1,1 1,0 2,0 2,8 1,-14 0,204-18,443-44,-188 3,-208 35,-255 27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1,'-66'73,"2"3,5 3,2 3,5 2,-25 55,26 15,50-147,0 0,1 0,0 0,0 0,1 0,-1 0,2 0,-1 0,1 0,0-1,0 1,1 0,0-1,0 0,0 1,1-1,0 0,0-1,1 1,-1-1,4 2,0 1,1-1,0 0,1-1,0 0,0-1,0 0,0 0,1-1,0-1,-1 0,1 0,1-1,-1 0,0-1,0 0,1-1,-1 0,0-1,1-1,-1 1,0-2,4 0,9-4,0-1,0-1,0-1,-2-1,1-1,-1-1,-1-1,-1-1,9-8,-19 14,0 0,-1 0,0 0,-1-1,0-1,0 1,-1-1,-1 0,3-7,-7 13,0 1,0-1,-1 0,0 1,0-1,0 0,0 0,-1 0,0 1,0-1,0 0,-1 0,1 0,-1 0,0 1,-1-1,1 0,-1 1,0-1,0 1,0 0,-1 0,1-1,-1 1,0 1,-2-3,-5-2,0 0,0 1,-1 0,0 0,0 1,-1 1,0 0,1 1,-2 0,1 0,0 2,-1-1,0 2,1-1,-1 2,0 0,0 0,-9 2,1 1,1 1,-1 1,1 1,0 1,0 0,1 1,0 2,-14 8,-4 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8:39.6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3769 1,'-17'226,"6"-56,11-167,1 0,-1 0,1 0,0 0,0 0,1 0,-1 0,1-1,-1 1,1 0,0-1,0 1,0-1,0 0,0 0,1 1,-1-1,1-1,-1 1,1 0,0-1,0 1,-1-1,1 0,0 0,0 0,0 0,0-1,1 1,-1-1,0 0,0 0,0 0,3 0,111-16,261-43,-214 37,2 7,78 5,-171 11,192-11,51-9,-61-8,-26 26,-226 0,0-2,0 1,0 0,0-1,0 1,-1-1,1 0,-1 0,0 0,0 0,0 0,0 0,0-1,-1 1,1-1,-1 1,0-1,0 0,0 1,-1-1,1 0,-1 0,0 0,0 1,0-1,-1 0,1 0,-1 1,0-1,0 0,0 1,0-1,-2-1,1-18,-8-93,4 91</inkml:trace>
  <inkml:trace contextRef="#ctx0" brushRef="#br0" timeOffset="5151.398">608 2880,'-21'30,"2"1,1 1,1 0,2 2,1 0,2 1,0-6,-76 205,19-46,-8-3,-47 73,11-88,105-169,13-19,-4 17,130-327,247-473,-338 709,-40 92,1-1,-1 1,0-1,0 1,0-1,0 1,1-1,-1 1,0 0,1-1,-1 1,0-1,1 1,-1 0,0-1,1 1,-1 0,1-1,-1 1,0 0,1 0,-1-1,1 1,-1 0,1 0,-1 0,1 0,-1 0,1-1,-1 1,1 0,-1 0,1 0,-1 1,1-1,-1 0,1 0,-1 0,1 0,-1 0,1 0,-1 1,1-1,-1 0,1 1,-1-1,1 0,-1 0,0 1,1-1,-1 1,0-1,1 0,-1 1,0-1,0 1,1-1,-1 1,0-1,0 1,0-1,1 1,-1-1,0 1,0-1,0 1,12 42,-11-38,38 193,-20-91,4-2,19 44,9 10,-50-158,-1 0,0 0,1 0,-1 0,0 1,1-1,-1 0,0 0,0 0,0 1,0-1,0 0,0 0,-1 1,1-1,0 0,-1 0,1 0,-1 0,1 0,-1 1,1-1,-1 0,0 0,1 0,-1-1,0 1,0 0,0 0,0 0,0 0,0-1,0 1,0 0,0-1,0 1,0-1,0 0,0 1,-1-1,1 0,0 1,0-1,0 0,-1 0,1 0,0 0,0 0,0 0,-1-1,0 1,-62-22,15-4,12 4,-1 1,-1 3,-1 1,0 1,-2 3,1 1,-35-4,70 15,1 0,-1 1,1 0,-1 0,1 1,0-1,-1 1,1 0,0 1,0-1,-1 1,1 0,1 0,-1 1,0-1,-2 3,-6 7</inkml:trace>
  <inkml:trace contextRef="#ctx0" brushRef="#br0" timeOffset="5519.156">1285 3247,'-29'8,"1"2,0 1,0 2,1 0,0 2,1 1,1 1,1 1,-11 11,31-24,0 0,1 1,-1-1,1 1,0-1,0 1,1 0,0 0,0 1,0-1,1 0,0 1,0-1,1 0,0 1,0-1,0 1,1-1,-1 1,2-1,-1 0,1 0,0 1,0-1,1-1,-1 1,1 0,1 0,-1-1,1 0,0 0,0 0,1 0,-1-1,1 1,0-1,0 0,1-1,-1 1,1-1,-1 0,1 0,0-1,0 0,1 0,-1 0,0-1,0 0,1 0,-1-1,1 0,-1 0,1 0,5-1,-5-1,0 1,0-1,-1 0,1-1,-1 1,0-1,0 0,0-1,0 0,0 0,-1 0,1 0,-1-1,0 0,-1 0,1-1,-1 1,0-1,0 0,-1 0,0 0,0 0,0 0,0-5,5-12</inkml:trace>
  <inkml:trace contextRef="#ctx0" brushRef="#br0" timeOffset="5784.762">1709 3048,'-31'21,"1"0,0 2,2 1,1 2,1 0,1 2,-20 30,43-56,0 0,0 0,0 0,0 0,0 0,0 1,1-1,-1 1,1-1,0 1,-1 0,1 0,1-1,-1 1,0 0,1 0,-1 0,1 0,0 0,0 0,0-1,0 1,1 0,-1 0,1 0,-1 0,1 0,0-1,0 1,1 0,-1-1,0 1,1-1,0 1,-1-1,1 0,0 0,0 1,1-1,-1-1,2 3,10-2,0 0,-1 0,1-2,0 0,0 0,0-1,-1-1,1 0,0-1,-1 0,0-1,0-1,0 0,0-1,-1 0,0-1,0 0,5-5,2 1</inkml:trace>
  <inkml:trace contextRef="#ctx0" brushRef="#br0" timeOffset="6884.384">1793 3274,'12'4,"0"-2,1 1,-1-2,0 0,1 0,-1-1,1-1,-1 0,0 0,0-1,1-1,-1 0,0-1,-1 0,1-1,-1 0,0-1,0 0,-1 0,1-2,-2 1,1-1,-1 0,0-1,-1 0,0-1,0 0,-1 0,0 0,-1-1,0 0,4-10,-4 3,-1 0,-1 0,0-1,-1 1,-1-1,-1 0,0 1,-2-1,-1-16,2 32,0 0,0 0,0 0,0 1,-1-1,1 0,-1 0,0 1,1-1,-1 0,0 1,-1-1,1 1,0-1,-1 1,1 0,-1-1,0 1,0 0,0 0,0 0,0 0,0 1,-1-1,1 1,0-1,-1 1,1 0,-1 0,0 0,1 0,-1 0,0 0,0 1,1 0,-1-1,0 1,0 0,0 0,1 1,-1-1,0 0,0 1,1 0,-1 0,0 0,1 0,-1 0,-7 8,0 0,0 0,1 1,1 0,0 1,0 0,1 0,0 0,1 1,0 0,1 1,0-1,-1 10,-2-2,-38 147,45-162,1 0,-1 0,1 0,0 0,0 0,1 0,-1 0,1 0,0 0,1 0,-1 0,1 0,0 0,0-1,0 1,1-1,0 0,-1 1,2-1,-1-1,0 1,1 0,0-1,-1 1,2-1,-1 0,0-1,0 1,1-1,-1 0,1 0,2 1,12 0,-1-1,1-1,0-1,-1-1,1 0,-1-1,1-1,-1-1,0 0,0-1,-1-2,1 1,-2-2,1 0,-1-1,0-1,0-1,11-10,12-3,-1-2,-2-2,0-1,-2-2,-2-1,-1-2,-1-1,-2-1,-1-2,-2 0,-2-2,-2-1,-1 0,-2-1,-3-1,-1-1,-1 0,-3-1,-2 0,0-20,-18-82,9 143,0-1,-1 1,1 0,-1 0,0-1,0 1,0 0,0 1,-1-1,0 0,0 1,0-1,0 1,0 0,-1 0,1 0,-1 0,0 1,0 0,0 0,0 0,0 0,0 0,-1 1,1 0,-1 0,1 0,0 0,-1 1,-2-1,-4 4,1 0,0 0,0 1,1 0,-1 1,1 0,0 1,0 0,0 0,1 0,0 1,1 1,-1-1,1 1,1 1,-1-1,1 1,1 0,0 0,0 1,-2 7,-7 4,1 1,0 0,2 1,1 0,1 1,1 0,0 1,2 0,1 0,2 0,0 0,1 1,2-1,0 1,2-1,1 1,1-1,1 0,5 15,-6-33,0 1,1-1,0 0,1 0,-1 0,1-1,1 0,-1 0,1 0,0-1,0 0,0 0,1-1,0 0,0 0,0-1,0 0,0-1,1 1,-1-2,4 1,8 2,0-2,0 0,0-2,0 0,0-1,1-1,-1 0,13-5,-16 3,0-1,-1 0,0-1,0-1,0 0,-1-2,0 1,-1-2,0 0,0 0,-1-2,-1 1,0-2,0 0,-1 0,-1-1,0 0,0-3,-6 12,0 1,0-1,-1 0,0 0,0-1,-1 1,1-1,-1 1,0-1,0 0,-1 0,0 1,0-1,0 0,-1 0,0 0,0 0,-1 0,1 0,-1 0,0 0,-1 0,0 0,0 0,0 1,0-1,-1 1,0 0,0 0,0 0,-4-4,3 9,0-1,-1 0,1 1,0 0,-1 0,1 0,0 1,0-1,-1 1,1 0,0 0,0 1,0-1,0 1,0 0,0 0,1 0,-1 1,0-1,1 1,0 0,0 0,0 0,0 0,0 0,1 1,-1-1,1 1,0 0,0 0,-1 3,2-6,-6 7,1 0,0 0,0 1,1 0,0 0,0 0,1 1,0-1,1 1,0 0,0 0,1 0,1 0,0 1,0-1,1 1,0-1,0 0,2 1,-1 0,5-4,-1 0,1-1,0 1,1-1,0 0,0-1,0 1,0-1,1-1,0 0,0 0,0 0,0-1,1 0,0-1,-1 0,1 0,0-1,0 0,0 0,0-1,3-1,7-2,0 0,0-2,-1 0,1-2,-1 0,-1-1,1 0,-1-2,-1 0,0-1,0 0,-1-1,0-1,3-5,0 0,0-2,-2 0,0-1,-2 0,0-1,-1-1,6-17,-10 18,-2-1,0 1,-1-1,-2-1,0 1,-2-1,0 1,-1-1,-2 1,-2-15,4 34,-1 1,0-1,0 1,-1-1,1 1,0-1,-1 1,0 0,0-1,0 1,0 0,-1 0,1 0,-1-1,0 2,0-1,0 0,0 0,0 1,-1-1,1 1,-1-1,0 1,1 0,-1 0,0 0,0 1,0-1,-1 1,1 0,0 0,0 0,-1 0,1 0,-1 1,1-1,-1 1,1 0,0 0,-1 0,1 1,-1-1,1 1,-1 0,1 0,0 0,-2 1,-3 2,-1 1,2 1,-1-1,0 1,1 0,0 1,1 0,0 0,0 0,0 1,1 0,0 0,0 1,1-1,0 1,1 0,0 0,0 0,-1 9,4-15,0-1,0 1,0-1,0 1,0-1,0 1,1-1,0 0,-1 1,1-1,0 1,0-1,0 0,0 0,1 0,-1 0,0 0,1 0,0 0,-1 0,1 0,0-1,0 1,0 0,0-1,0 0,0 0,1 0,-1 0,0 0,1 0,-1 0,0-1,1 1,-1-1,1 1,-1-1,3 0,100-2,68-28,-170 30,-1 0,1 1,-1-1,1 0,-1 1,1 0,-1-1,0 1,1 0,-1 0,0 0,0 0,1 1,-1-1,0 1,0-1,-1 1,1 0,0 0,0 0,-1 0,1 0,-1 0,0 0,0 0,0 0,0 1,0-1,0 0,0 1,-1-1,1 1,-1-1,0 1,0-1,0 1,0-1,0 2,-18 97,10-77,5-20,1 0,1 0,-1 0,0 0,1 1,0-1,0 0,0 1,1-1,0 1,-1-1,2 1,-1-1,0 0,1 1,0 1,7 7</inkml:trace>
  <inkml:trace contextRef="#ctx0" brushRef="#br0" timeOffset="7920.926">4136 2202,'-42'15,"1"1,0 2,1 1,2 3,0 1,1 2,-14 13,-6 37,56-73,0 0,1 1,-1-1,0 0,1 0,-1 1,1-1,0 0,0 1,0-1,0 0,0 0,0 1,1-1,-1 0,1 1,0-1,-1 0,1 0,0 0,0 0,1 0,-1 0,0 0,1 0,-1 0,1 0,-1-1,1 1,0-1,0 1,-1-1,1 0,0 1,1-1,-1 0,0-1,0 1,9 1,0 0,0-1,0-1,0 0,-1 0,1-1,0-1,0 0,0 0,-1-1,0 0,1-1,-1 0,0-1,-1 0,1 0,4-5,43-22,-2-3,-1-3,-2-2,32-32,-83 70,0 1,0 0,-1-1,1 1,0 0,0 0,0 0,1-1,-1 1,0 0,0 0,1 1,-1-1,0 0,1 0,-1 1,1-1,-1 0,1 1,-1 0,1-1,-1 1,1 0,-1 0,1 0,-1 0,1 0,0 0,-1 0,1 0,-1 1,1-1,-1 1,1-1,-1 1,1 0,-1-1,0 1,1 0,-1 0,0 0,0 0,1 0,-1 0,1 1,22 53,-24-50,1-1,0 1,0-1,0 1,1-1,-1 1,1-1,0 0,0 0,0 0,1 0,0-1,-1 1,1 0,1-1,-1 0,0 0,1 0,-1 0,1 0,0-1,0 0,0 0,0 0,1 0,-1-1,0 1,1-1,-1 0,1 0,-1-1,1 1,0-1,1 0,9-4,-1-1,0 0,0-1,0-1,-1 0,0 0,0-2,-1 1,0-2,10-9,-6 6,9-12,-1 0,-2-1,-1-1,-1-1,-1-1,-1 0,-2-2,-1 0,-1 0,-2-1,-1-1,-2 0,-1-1,-2 0,-1 0,0-19,-4 15,-2 0,-1 0,-2 1,-1-1,-2 1,-2 0,-1 0,-2 1,-2 0,-1 1,-3-2,12 22,-1 1,0 0,-2 0,1 0,-2 1,1 1,-2-1,-9-8,19 21,1-1,-1 0,1 1,-1-1,0 0,1 1,-1-1,0 1,1-1,-1 1,0-1,0 1,1 0,-1-1,0 1,0 0,0 0,0 0,0-1,1 1,-1 0,0 0,0 0,0 0,0 1,0-1,0 0,1 0,-1 0,0 1,0-1,0 0,1 1,-1-1,0 1,0-1,1 1,-1-1,0 1,1-1,-1 1,1 0,-1-1,1 1,-1 0,1 0,-1-1,1 1,-1 0,1 0,0 0,0 0,-1-1,1 2,-6 50,5-51,4 57,3 1,1-1,4 0,2-1,2 0,11 22,129 337,-76-263,-43-98,-50-59,-117-102,105 81</inkml:trace>
  <inkml:trace contextRef="#ctx0" brushRef="#br0" timeOffset="8169.429">4418 1892,'43'-15,"34"-13,13-8,1-3,-10 7,-10 2,-11 8,-7 1,-8 6,-6-1,-5 4,-4 3,-2 3,-1 3,-5 1</inkml:trace>
  <inkml:trace contextRef="#ctx0" brushRef="#br0" timeOffset="8423.371">5490 1750,'-4'38,"2"28,7 7,8-9,0-11,5-14,-2-18,1-18,-2-10</inkml:trace>
  <inkml:trace contextRef="#ctx0" brushRef="#br0" timeOffset="8424.371">5490 1525,'-9'-38,"-9"-18,4 1,5 9</inkml:trace>
  <inkml:trace contextRef="#ctx0" brushRef="#br0" timeOffset="8692.756">5773 1582,'-6'11,"0"0,1 1,0 0,1 0,0 0,1 0,0 1,1 0,1-1,0 1,0 0,2 0,-1 0,2-1,-1 1,2 0,0-1,4 12,-5-21,-1 0,1 0,0-1,-1 1,1-1,1 1,-1-1,0 0,1 0,-1 0,1 0,-1 0,1-1,0 1,0-1,0 1,0-1,0 0,0 0,0-1,0 1,0-1,0 1,0-1,1 0,-1 0,0-1,0 1,0 0,0-1,0 0,0 0,0 0,0 0,0 0,0-1,0 1,0-1,-1 0,2 0,5-4,0 0,0-1,-1 0,1 0,-2-1,1 0,-1 0,0 0,-1-1,1 0,0-5,-3 4,0-1,-1 1,-1-1,0 0,0 0,-1 0,-1 0,0 0,0 0,-1 0,0 0,-1 0,0 0,-1 0,0 0,-1 1,0 0,-1 0,0 0,0 0,-1 1,0-1,-1 2,0-1,-1 1,1 0,-4-2,-11-8</inkml:trace>
  <inkml:trace contextRef="#ctx0" brushRef="#br0" timeOffset="9020.816">6168 1637,'96'-303,"-95"300,1-4,0 1,0-1,0 1,1 0,0 0,0 0,1 0,0 0,0 1,0 0,1-1,-1 2,1-1,0 0,1 1,-1 0,1 0,0 1,0 0,3-2,-5 7,1-1,0 1,-1 0,1 0,-1 0,0 1,0 0,0-1,0 1,0 1,-1-1,1 0,-1 1,0 0,0 0,0 0,-1 0,1 0,-1 1,0 0,4 4,-4-4,0 1,1-1,-1 0,1-1,1 1,-1 0,0-1,1 0,0 0,0 0,0 0,1-1,-1 0,1 1,0-2,0 1,0 0,0-1,0 0,1 0,-1-1,0 1,1-1,-1-1,1 1,0-1,-1 0,1 0,2-2,1 0,-1-1,0-1,-1 1,1-1,-1 0,1-1,-1 0,-1 0,1 0,-1-1,0 0,0-1,0 1,-1-1,0 0,0 0,-1 0,0-1,0 0,-1-1,48-177,-50 183,4-25,-2 4</inkml:trace>
  <inkml:trace contextRef="#ctx0" brushRef="#br0" timeOffset="9670.463">2923 4234,'97'387,"-85"-328,35 169,-33-215,-2-43,-12 28,93-440,-45 177,-41 233</inkml:trace>
  <inkml:trace contextRef="#ctx0" brushRef="#br0" timeOffset="10002.723">3684 4601,'70'-92,"-5"-4,-4-2,2-14,-55 97,-1 5,-2 0,1 0,-1 0,-1-1,0 0,0 0,-1 0,0 0,-1-1,-1 1,1-5,-2 14,0 0,0 0,-1 0,1 0,0 0,-1 0,1 0,-1 0,0 0,1 0,-1 1,0-1,0 0,0 0,-1 1,1-1,0 0,-1 1,1-1,-1 1,1 0,-1 0,0-1,1 1,-1 0,0 0,0 1,0-1,0 0,0 1,0-1,0 1,0-1,0 1,0 0,0 0,0 0,0 0,0 0,0 0,0 1,0-1,0 1,0-1,0 1,0 0,-1 1,-92 44,78-32,0 1,1 1,0 0,1 1,1 0,1 2,0-1,2 2,0-1,1 2,1-1,1 1,0 1,2-1,1 1,-2 19,5-32,1-1,0 1,0-1,1 1,0 0,1-1,0 1,1-1,-1 0,1 1,1-1,0 0,0 0,0 0,1 0,0-1,1 0,0 1,0-2,0 1,1-1,0 1,0-2,1 1,-1-1,1 0,1 0,-1 0,1-1,4 1,6 0,0 0,0-2,1 0,-1-1,1-1,0-1,-1 0,1-1,0-1,-1-1,0-1,1-1,-1 0,-1-1,1-1,-1-1,-1 0,1-1,-1-1,-1 0,0-1,1-2,104-117,-102 104</inkml:trace>
  <inkml:trace contextRef="#ctx0" brushRef="#br0" timeOffset="10256.993">4616 3952,'-16'8,"0"1,1 1,1 0,0 1,0 1,1 0,1 1,0 0,0 1,1 0,1 0,1 2,0-1,1 1,0 0,2 1,-2 5,7-19,1 0,0 0,0 1,0-1,0 0,0 0,1 0,-1 0,1 1,0-1,0 0,0 0,0 0,1-1,-1 1,1 0,0 0,-1-1,1 1,0-1,1 0,-1 1,0-1,1 0,-1 0,1-1,0 1,-1 0,1-1,0 0,0 1,0-1,0 0,2 0,111 15,-93-17,-1-1,1-1,-1-1,0-1,0-1,0-1,-1-1,0-1,0 0,-1-2,0 0,-1-1,-1-1,0-1,0-1,-2 0,11-13,-3 4</inkml:trace>
  <inkml:trace contextRef="#ctx0" brushRef="#br0" timeOffset="10491.632">5265 3134,'-5'43,"4"43,6 17,2 4,6-5,-1-11,4-16,3-12,-2-10,2-11,2-7,-3-5,1-7,-4-4,2-4,-3-5</inkml:trace>
  <inkml:trace contextRef="#ctx0" brushRef="#br0" timeOffset="10873.598">4926 3811,'110'-68,"3"5,2 5,115-40,126-29,-318 122,-46 20,5-13,-12 10,1 0,0 1,1 1,0 0,1 0,1 2,1-1,0 1,0 1,2-1,0 2,1-1,1 1,0 2,6-16,0 0,0 0,0 0,1-1,-1 1,1 0,0 0,0-1,1 1,-1-1,1 1,0-1,0 0,0 1,0-1,0 0,1 0,-1-1,1 1,0 0,0-1,0 0,0 1,0-1,1 0,-1-1,0 1,1-1,0 1,6 2,0 0,0-1,0 0,0-1,1 0,-1-1,1 0,-1 0,1-1,1 0,1-3,1 0,-1 0,0-1,0-1,0 0,0-1,-1 0,0-1,0 0,0-1,-1-1,-1 0,1 0,-2-1,1 0,-1 0,0-2,-3 5,0-1,0-1,0 1,-1-1,0 0,-1 0,0-1,-1 1,0-1,0 0,-1 0,0 0,0 0,-1 0,-1 0,0-1,0 1,-1 0,-1 0,1 0,-1 0,-1 0,-1-3,1 8,1-1,-1 1,0-1,-1 1,1 0,-1 0,0 1,0-1,0 1,-1 0,0 0,0 1,0-1,0 1,0 0,-1 0,1 1,-1-1,0 1,1 1,-1-1,0 1,0 0,0 0,0 1,-1-1,1 1,-2 1,-10 4</inkml:trace>
  <inkml:trace contextRef="#ctx0" brushRef="#br0" timeOffset="11136.854">6450 3641,'0'-9,"0"-23,0-16,5-8,1-1,0 1,4 0,5 0,4 4,4 2,4 0,1 3,0 5,2 6,-6 2,-6 9</inkml:trace>
  <inkml:trace contextRef="#ctx0" brushRef="#br0" timeOffset="12369.733">3487 1666,'102'-149,"6"6,33-27,-17 23,82-133,-176 237,-20 31,-1-1,0 0,-1 0,0 0,-1-1,0-1,-1 1,-1-1,0 0,-1 0,0-7,-3 21,-1 0,0 0,0 0,0 0,0 1,0-1,0 0,0 0,0 0,0 0,0 0,0 0,0 0,-1 0,1 0,0 1,-1-1,1 0,-1 0,1 0,-1 1,1-1,-1 0,0 0,1 1,-1-1,0 1,1-1,-1 0,0 1,0-1,0 1,0 0,1-1,-1 1,0 0,0 0,0-1,0 1,0 0,0 0,0 0,0 0,0 0,1 0,-1 0,0 0,0 1,0-1,0 0,0 0,0 1,0-1,-51 26,45-21,-24 14,-7 5,0-2,-1-2,-2-2,-26 9,-6-14,112-22,73-6,-100 19,1 1,-1 0,-1 1,1 1,-1 0,0 0,0 1,-1 0,0 1,-1 0,0 1,0 0,-1 0,0 1,-1 0,0 0,-1 1,0 0,3 9,7 35,-5-183,-5 108,0 0,2 0,0 1,1 0,1 0,1 1,0 0,9-9,-4 8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0 452,'5'5,"6"2,7-1,4-1,4-2,2 0,1-2,0-1,1 0,-1 0,0 0,-1-1,-4 6,-7 1</inkml:trace>
  <inkml:trace contextRef="#ctx0" brushRef="#br0" timeOffset="759.138">904 311,'-13'-3,"0"0,0 1,-1 0,1 1,0 1,-1 0,1 1,0 0,-1 1,1 0,0 1,0 1,1 0,-1 1,1 0,0 1,0 0,1 1,-1 0,1 1,-4 4,8-5,-1 0,1 1,1 0,-1 0,1 1,1-1,0 1,0 0,0 1,1-1,1 1,0 0,0 0,1 0,0 0,1 0,0 1,0-1,1 0,1 1,0-1,0 0,1 1,0-1,1 0,0 0,0-1,3 6,-4-13,1 1,-1-1,1 1,-1-1,1 0,0 0,0 0,0 0,0-1,0 1,0-1,0 0,0 0,1 0,-1 0,0 0,1-1,-1 1,1-1,-1 0,0 0,1-1,-1 1,1-1,-1 1,0-1,1 0,-1 0,0-1,0 1,0-1,0 1,0-1,1-1,93-75,73-160,-169 237,-1 0,1-1,-1 1,1 0,0 0,0 0,0 0,0-1,0 1,0 0,0 1,0-1,0 0,0 0,0 0,0 1,1-1,-1 0,0 1,0-1,1 1,-1 0,1-1,-1 1,0 0,1 0,-1 0,1 0,-1 0,0 0,1 0,-1 1,0-1,1 0,-1 1,0-1,1 1,-1-1,0 1,0 0,1 0,-1-1,0 1,0 0,0 0,0 0,0 0,0 0,-1 0,1 1,0-1,0 0,-1 0,1 0,-1 1,1 0,40 154,-29-101,-3 0,-2 1,-1 40,-5-50,-3 0,-1 1,-2-1,-2 0,-2-1,-3 0,-1-1,-2 0,-17 35,-46 38,60-98,11-9,-1-1,0 0,-1-1,0 1,-1-2,1 1,-1-2,-1 1,1-1,-1-1,-7 3,17-7,-1-1,0 0,0 1,0-1,0 0,1 0,-1 0,0 0,0 0,0 0,0 0,0-1,0 1,1-1,-1 1,0-1,0 0,1 0,-1 1,0-1,1 0,-1-1,1 1,-1 0,1 0,0-1,0 1,-1-1,1 1,0-1,0 1,0-1,1 0,-1 1,0-1,1 0,-1 0,1 0,-1 0,1 1,0-1,0 0,0-1,2-86,9 51,1 0,3 1,1 0,1 1,2 1,2 1,1 1,1 0,11-9,-10 9,42-54,-50 63</inkml:trace>
  <inkml:trace contextRef="#ctx0" brushRef="#br0" timeOffset="1313.72">1610 1,'4'6,"-1"0,0 0,0 0,-1 0,1 1,-1-1,-1 1,1 0,-1-1,0 1,-1 0,0 0,0 0,0-1,-1 1,0 0,0 0,0-1,-1 1,0 0,-13 35,-1-1,-1-1,-3 0,-22 35,-43 87,83-157,-1 0,1-1,-1 1,1 0,1 0,-1 1,1-1,0 0,0 0,0 1,1-1,0 0,0 1,0-1,1 0,0 1,0-1,0 0,0 0,1 0,0 0,0 0,0 0,1 0,0-1,0 1,0-1,1 2,7 1,1 1,0-2,0 0,0 0,0-1,1-1,0 0,0 0,0-2,0 1,1-2,-1 0,1 0,-1-1,0-1,1 0,-1-1,9-3,-22 5,1 1,1-1,-1 0,0 0,1 0,-1 0,0 0,1 0,-1 0,0-1,0 1,1 0,-1-1,0 1,0-1,0 1,1-1,-1 1,0-1,0 0,0 0,0 0,0 0,0 1,0-1,-1 0,1 0,0-1,0 1,-1 0,1 0,-1 0,1 0,-1-1,1 1,-1-1,-5-9</inkml:trace>
  <inkml:trace contextRef="#ctx0" brushRef="#br0" timeOffset="1572.05">1186 396,'24'-5,"13"-1,4 0,1 1,-2 1,-4 2,-2 1,-3 1,-1 0,-2 0,0 0,0 0,-1-4,1-2,0 0,-5 1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00.6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2186,'107'-197,"8"4,123-155,30-12,24-24,-117 153,-155 183,29-35,-35 71,58-74,-97 98,-54 116,77-127,-1 0,0 0,1 0,-1-1,0 1,0-1,1 1,-1-1,0 0,0 0,1-1,-1 1,0 0,0-1,1 0,-1 1,0-1,1 0,-1-1,1 1,0 0,-1-1,1 1,0-1,0 0,0 0,0 0,0 0,0 0,-1-2,-14-8,-117-59,133 70,-1 1,0-1,1 1,-1-1,0 1,1-1,-1 1,0 0,1 0,-1 0,0 0,0 0,1 0,-1 1,0-1,1 0,-1 1,0-1,1 1,-1 0,1 0,-1-1,1 1,-1 0,1 0,-1 0,1 1,0-1,0 0,0 0,0 1,0-1,0 1,0-1,0 1,0-1,1 1,-1-1,0 1,1 0,0-1,-1 1,1 0,0 0,0-1,0 1,0 1,17 82,103 134,-90-171,-1 1,-2 2,14 40,-11-1,-32-120,-1 6,2 0,1 0,0 0,2 0,1 1,2-8,2-13,7-38,-3 0,-1-79,-11 136</inkml:trace>
  <inkml:trace contextRef="#ctx0" brushRef="#br0" timeOffset="393.892">1693 324,'-2'-3,"-1"1,1 0,-1 0,0 0,0 1,0-1,1 1,-1-1,-1 1,1 0,0 0,0 0,0 1,0-1,-1 1,1 0,0 0,-1 0,1 0,0 0,0 1,-1-1,1 1,0 0,0 0,0 0,0 1,0-1,0 1,0-1,1 1,-1 0,0 0,1 0,0 1,-1-1,1 1,0-1,0 1,0-1,1 1,-1 0,1 0,-1 1,-5 12,1 0,0 1,2-1,0 1,0 0,2 0,0 1,1-1,1 0,0 1,2-1,0 0,1 0,2 9,-2-15,0-1,0 0,1 0,0 0,1-1,0 1,0-1,1 0,0-1,1 1,0-1,0-1,1 1,0-1,0 0,1-1,-1 0,2 0,-1-1,0-1,1 1,0-1,0-1,2 1,-2-2,1-1,0 0,0-1,0 0,-1 0,1-1,0-1,0 0,-1 0,1-1,-1 0,0-1,0 0,0-1,-1 0,1-1,2-2,6-4,0-1,-1 0,0-2,-1 0,-1-1,0 0,-1-1,1-4,-6 7,-1 0,-1 0,0-1,0 0,-2 0,0-1,0 1,-2-1,0 0,-1 0,0-1,-1-2,-1 12,0 0,0 0,-1 0,0 0,0 0,0 0,-1 0,0 0,-1 1,1-1,-1 1,-1 0,1-1,-1 1,0 1,0-1,-1 1,1-1,-1 1,0 1,-1-1,1 1,-1 0,0 0,0 0,0 1,-1 0,1 0,-1 1,-9-3,0 1,0 1,-1 1,1 0,0 1,-1 1,1 1,-9 1,-29 4</inkml:trace>
  <inkml:trace contextRef="#ctx0" brushRef="#br0" timeOffset="841.963">1298 521,'273'28,"66"-53,-180 10,87-1,-204 24,-37-6,-1-1,1 1,0-1,0 0,0 0,0-1,0 0,0 0,0 0,0 0,0-1,0 1,0-1,0-1,0 1,2-1,4-8</inkml:trace>
  <inkml:trace contextRef="#ctx0" brushRef="#br0" timeOffset="4548.936">4855 634,'-26'-12,"-1"2,1 0,-1 2,-1 1,0 2,0 0,0 2,0 1,0 1,-1 1,1 2,0 1,0 1,0 1,-14 5,14-2,0 2,1 0,0 2,0 1,1 1,1 1,-10 9,32-22,-1 0,1 1,0-1,0 1,0 0,1 0,-1 0,1 0,-1 0,1 1,0-1,0 1,1 0,-1-1,1 1,0 0,0 0,0 0,0 0,1 0,-1 0,1 0,0 0,0 0,1 0,-1 0,1 0,0 0,0 0,0 0,1-1,-1 1,1 0,0-1,0 1,0-1,0 0,1 1,-1-1,1 0,0-1,0 1,0 0,1 0,19 15,1-1,1-1,0-1,1-1,1-1,0-1,26 7,87 42,-28 16,-109-74,-1-1,1 1,0 0,-1 0,0 1,0-1,0 0,0 1,0 0,-1-1,1 1,-1 0,0 0,0-1,0 1,-1 0,0 0,1 0,-1 0,-1 0,1 0,0 0,-1 0,0 0,0-1,0 1,-1 0,1 0,-1-1,0 1,0-1,-1 2,-12 16,-1 0,0-2,-2 0,0 0,-1-2,-1 0,0-2,-2 0,1-1,-12 4,-240 102,230-104,20-7,-35 14,-1-1,-1-3,-1-3,-62 8,123-24,-1 1,1-1,0 0,-1 1,1-1,-1 0,1 1,-1-1,1 0,-1 0,1 0,-1 1,1-1,-1 0,1 0,-1 0,1 0,-1 0,0 0,1 0,-1 0,1 0,-1 0,1 0,-1 0,1-1,-1 1,1 0,-1 0,1 0,-1-1,1 1,-1 0,1-1,0 1,-1 0,1-1,-1 1,1-1,0 1,-1 0,1-1,0 1,0-1,-1 1,1-1,0 1,0-1,0 1,-1-1,1 1,0-1,0 1,0-1,0 0,0 1,0-1,26-23,112-58,-90 51</inkml:trace>
  <inkml:trace contextRef="#ctx0" brushRef="#br0" timeOffset="4813.562">5503 549,'-44'47,"2"2,3 2,1 1,3 2,2 2,3 1,2 1,-4 19,23-33,2 1,1 1,3-1,1 0,3 1,4 27,-1 35,1 43,1-127</inkml:trace>
  <inkml:trace contextRef="#ctx0" brushRef="#br0" timeOffset="5057.745">4855 1171,'38'-5,"22"-2,7-4,0 0,-1 1,-3 3,-1 3,-3 1,4-3,0-1,0 1,-7 2,-3 1,-1 1,-4 1,-1 1,-4 0,-9 0</inkml:trace>
  <inkml:trace contextRef="#ctx0" brushRef="#br0" timeOffset="6011.959">6040 1057,'-40'14,"2"1,0 2,1 1,1 2,0 2,2 1,1 1,0 3,2 0,1 2,-11 15,2 19,38-61,1 0,0-1,-1 1,1 0,0-1,0 1,0-1,0 1,0 0,1-1,-1 1,0 0,1-1,-1 1,1-1,0 1,-1-1,1 1,0-1,0 1,0-1,0 0,0 0,0 1,1-1,-1 0,0 0,1 0,-1 0,0 0,1-1,-1 1,1 0,-1-1,1 1,0-1,-1 1,1-1,-1 0,1 1,0-1,0 0,21 1,-1-1,0-1,1 0,-1-2,0-1,0 0,-1-2,1-1,-1 0,-1-1,1-2,-1 0,-1-1,0-1,14-11,-32 23,39-26,-1-2,-1-1,-2-2,-1-2,-1-1,-51 75,9-24,-1-3,2 0,0 1,0 0,2 0,-1 1,2-1,0 1,1 0,1 1,0-1,1 0,1 0,2 15,-1-27,0-1,1 0,-1 1,1-1,0 0,0 0,0 1,0-2,1 1,-1 0,1 0,0-1,0 1,0-1,0 0,0 0,0 0,1-1,-1 1,0-1,1 1,0-1,-1 0,1 0,0-1,2 1,101-7,-80-4,-1-1,0-1,-1-1,0-1,-1-2,-1 0,1-2,14-9,-11 8,-1 0,-1-1,-1-2,0 0,-2-2,-1 0,0-2,-2 0,-1-1,-2-1,0-1,-2 0,-1-1,-12 29,0 0,1-1,-1 1,0-1,0 1,0-1,0 1,0-1,-1 0,1 1,0-1,-1 0,0 0,1 0,-1 0,0 1,0-1,0 0,0 0,0 0,0 0,0 1,-1-1,1 0,-1 0,1 0,-1 1,0-1,0 0,0 1,0-1,0 1,0-1,0 1,0-1,0 1,-1 0,1-1,-1 1,1 0,-1 0,1 0,-1 0,0 1,1-1,-1 0,0 1,0-1,1 1,-1-1,0 1,0 0,0 0,0 0,0 0,1 0,-1 0,-5 3,-1-1,2 2,-1-1,0 1,1 0,-1 0,1 0,0 1,1 0,-1 1,1-1,0 1,0 0,1 0,0 0,-2 5,4-9,0 2,0-1,0 0,0 0,1 1,-1-1,1 0,0 1,0 0,0-1,1 1,-1-1,1 1,0 0,0-1,0 1,1 0,-1-1,1 1,0 0,0-1,0 1,0-1,1 0,-1 1,1-1,0 0,0 0,0 0,1 0,-1 0,0-1,1 1,1 0,3 1,0 0,1-1,0 0,0 0,0-1,0 0,0 0,0-1,1 0,-1 0,0-1,1 0,-1-1,0 0,5-1,78 5,-89-3,0 1,0 0,0 0,0-1,0 1,1 1,-2-1,1 0,0 0,0 1,0-1,-1 1,1-1,0 1,-1 0,0 0,1 0,-1 0,0 0,0 0,0 0,0 0,-1 0,1 0,0 0,-1 1,1-1,-1 0,0 0,0 1,0-1,0 0,0 1,-1-1,1 0,-1 0,0 3,-35 88,28-77,6-14,0 1,1-1,-1 1,0 0,1 0,0 0,0 0,0 0,0 0,0 0,1 1,-1-1,1 0,0 0,0 0,0 1,0-1,1 0,-1 0,1 0,0 0,0 1,0-1,0 0,0-1,1 1,-1 0,1 0,0 0,0-1,0 1,0-1,0 0,1 0,-1 0,1 0,-1 0,1 0,0 0,0-1,3 2,7 1,0-1,0 0,0-1,0 0,1-1,-1 0,1-1,-1-1,1 0,-1-1,0-1,0 0,0 0,0-1,0-1,-1 0,1-1,-2 0,1-1,-1 0,6-5,18-14,-1-2,0-1,-3-1,0-2,-2-1,2-7,27-43,-4-3,-4-2,-3-2,16-53,-28 51,-5 0,-4-2,-4-1,8-87,-28 173,0-1,-1 0,1 1,-2-1,0 0,0 0,0 1,-1-1,-1 0,0 0,0 1,-1 0,0-1,-4-6,6 15,-1 0,0 0,0 0,0 1,0-1,0 0,0 1,0-1,0 1,0 0,0 0,0 0,-1 0,1 0,0 0,0 0,0 1,0-1,0 1,0 0,0-1,0 1,0 0,1 0,-1 0,0 0,0 1,1-1,-1 0,1 1,-1-1,1 1,-1-1,1 1,0 0,0 0,0 0,0-1,0 1,0 0,1 0,-1 0,0 1,-17 32,2 1,1 0,2 1,1 1,2 0,2 0,2 1,5-37,-24 150,7 2,6 3,12-155,-2 102,3 0,13 77,-14-175,26 227,-24-225,-1-4,0-1,0 0,0 0,0 1,0-1,-1 1,1-1,-1 0,0 1,0-1,-1 1,1-1,0 1,-1-1,0 0,0 1,0-1,0 0,-1 0,1 1,-1-1,-1 2,-9-5,1-6</inkml:trace>
  <inkml:trace contextRef="#ctx0" brushRef="#br0" timeOffset="6243.005">7252 775,'39'5,"22"1,10 0,3-1,-2-1,2-2,-3-1,1 0,-2 4,2 1,-2-1,-3 0,-4-2,-3-1,-11-1</inkml:trace>
  <inkml:trace contextRef="#ctx0" brushRef="#br0" timeOffset="6493.436">8664 804,'-98'40,"34"-16,2 4,0 2,-22 17,81-46,1 0,-1 0,1 0,-1 0,1 0,0 1,0-1,0 0,-1 1,1 0,1 0,-1-1,0 1,0 0,1 1,-1-1,1 0,0 0,-1 1,1-1,0 0,0 1,1-1,-1 1,0 0,1-1,0 1,0-1,-1 1,1 0,1-1,-1 1,0-1,1 1,-1 0,1-1,0 1,0-1,0 0,0 1,0-1,1 0,-1 1,0-1,1 0,0 0,0 0,0 0,-1-1,3 2,119 48,-113-50,0 1,0 0,0 1,-1 0,1 1,-1 0,1 0,-1 1,-1 0,1 1,-1 0,0 0,0 1,-1 0,1 0,-2 0,1 1,2 5,-7-8,0 0,-1 0,1 0,-1 1,0-1,-1 0,0 0,1 1,-2-1,1 0,0 0,-1 1,0-1,-1 0,1 0,-1 0,0 0,0 0,0-1,-1 1,1 0,-1-1,-3 3,-83 93,73-85,-1-1,0 0,-1-1,0-1,-1 0,0-1,-1-2,0 0,0-1,-1-1,0 0,-1-2,-1 0,-1-4</inkml:trace>
  <inkml:trace contextRef="#ctx0" brushRef="#br0" timeOffset="7372.856">10104 972,'-48'13,"2"1,0 3,1 1,1 3,0 1,-13 12,38-22,0 0,2 2,-1 0,2 1,0 1,1 0,0 1,1 1,1 0,1 1,1 0,0 1,2 0,-4 11,11-27,1 0,-1 1,1-1,0 0,1 0,-1 0,1 1,-1-1,1 0,0 1,1-1,-1 0,1 0,0 1,0-1,0 0,1 0,-1 0,1 0,0 0,0-1,1 1,-1 0,1-1,-1 0,1 1,0-1,0 0,1-1,-1 1,1 0,-1-1,1 0,0 0,0 0,0 0,0-1,2 1,9 1,1-1,-1 0,1-1,-1-1,1-1,-1 0,0-1,1 0,-1-1,0-1,0-1,-1 0,1 0,-1-2,5-3,20-11,-1-3,-1 0,-1-3,23-22,-9 1,-3-1,-2-3,-2-1,-2-3,-41 56,0 0,0 0,0 1,0-1,0 0,0 0,0 1,0-1,0 0,0 0,0 1,0-1,1 0,-1 0,0 1,0-1,0 0,0 0,1 0,-1 1,0-1,0 0,0 0,1 0,-1 0,0 1,0-1,0 0,1 0,-1 0,0 0,0 0,1 0,-1 0,0 0,0 0,1 0,-1 0,0 0,1 0,-1 0,0 0,0 0,1 0,-1 0,-8 38,6-32,-5 22,2 0,0 1,2 0,1-1,2 22,0-44,0 0,0 0,1 0,0 1,0-1,1 0,0 0,0-1,0 1,1 0,0-1,0 1,0-1,0 0,1 0,0 0,0-1,1 1,-1-1,1 0,0 0,0 0,0-1,0 0,1 0,0 0,-1-1,1 0,3 1,0-1,0 0,1-1,-1 0,1-1,-1 0,1-1,-1 1,0-2,1 1,-1-2,0 1,0-1,0 0,0-1,-1 0,0 0,1-1,5-5,128-117,-139 124,35-38,-1-2,-3-1,-1-2,-3-1,-1-2,-3 0,-2-2,1-8,29-91,-7-3,12-81,-35 126,-51 169,1 34,4 1,4 1,5 1,4 1,4 0,4-90,-8 430,14-368,4-1,2-1,10 28,-23-92,-2-16</inkml:trace>
  <inkml:trace contextRef="#ctx0" brushRef="#br0" timeOffset="7622.964">10357 747,'39'0,"21"0,11 0,3 0,3 0,3 0,-3 0,1 0,-5 0,1 0,-3 0,-4 0,-3 0,-9 0,-13 0</inkml:trace>
  <inkml:trace contextRef="#ctx0" brushRef="#br0" timeOffset="8389.346">12023 1678,'312'-336,"-301"324,80-91,-3-4,-6-3,-4-4,-3-7,-68 109,0-1,0 1,-1-1,-1 0,0 0,-1-1,-1 1,0-1,0 0,-2 0,1 0,-2 0,-1-13,1 24,0 1,-1 0,1 0,-1-1,0 1,0 0,0 0,0 0,0 0,0 0,0 0,-1 0,1 0,-1 1,1-1,-1 0,0 1,0-1,1 1,-1 0,0-1,0 1,0 0,-1 0,1 1,0-1,0 0,0 1,-1-1,1 1,0 0,-1 0,1 0,0 0,-1 0,1 0,0 0,0 1,-1-1,1 1,0 0,0 0,0 0,0 0,0 0,-2 1,-91 64,83-54,-1 0,2 1,-1 1,2 0,0 0,1 1,0 0,1 1,1-1,0 2,-2 9,8-22,0 1,0-1,0 1,1-1,0 1,0-1,0 1,0-1,1 1,-1-1,1 0,0 1,1-1,-1 0,1 1,0-1,0 0,0 0,0-1,1 1,0 0,-1-1,1 1,1-1,-1 0,0 0,1 0,0-1,-1 1,1-1,0 0,1 0,8 5,2-1,-1-1,1 0,-1-1,1 0,0-2,1 0,13 1,52-4,75 12,-153-10,0 0,0 0,-1 0,1 0,0 0,0 1,-1-1,1 1,-1 0,1 0,-1 0,0 0,0 0,0 0,0 1,0-1,0 1,-1-1,1 1,-1 0,0-1,1 1,-1 0,-1 0,1 0,0 0,-1 0,1 0,-1 0,0 0,0 0,0 0,-1 0,1 0,-1 0,1 0,-1 0,-1 1,-49 109,31-85,12-17,0-1,1 2,0-1,1 1,0 0,0 0,2 0,-1 1,2 0,0-1,-1 8,4-17,0-1,0 0,0 0,0 0,0 1,1-1,-1 0,1 0,0 0,-1 0,1 0,0 0,0 0,0 0,0 0,1 0,-1 0,1-1,-1 1,1 0,-1-1,1 0,0 1,0-1,-1 0,1 0,0 0,0 0,0 0,0 0,1 0,-1-1,0 1,0-1,0 0,1 0,0 0,83-8,-60 1</inkml:trace>
  <inkml:trace contextRef="#ctx0" brushRef="#br0" timeOffset="8726.135">13151 1255,'15'8,"1"-1,-1-1,1 0,1-1,-1-1,1 0,-1-1,1-1,0 0,0-2,0 0,0 0,0-2,0 0,0-1,-1-1,1 0,-1-2,0 1,0-2,-1 0,0-1,0-1,10-8,-7 3,-1-2,-1 0,0-2,-1 1,-1-2,-1 0,3-7,-11 18,-1 0,0 1,0-2,-1 1,0 0,-1-1,0 1,0-1,-1 0,0 1,0-1,-1 0,0 0,-1 0,0 1,0-1,-1 0,0 1,-1-1,-2-4,1 8,0 1,0 0,-1 1,0-1,0 1,0-1,0 2,0-1,0 0,-1 1,0 0,1 0,-1 1,0 0,0 0,0 0,0 1,0-1,0 1,1 1,-1-1,0 1,0 0,0 1,0-1,1 1,-1 0,1 0,-1 1,1 0,-16 9,1 0,1 2,0 0,1 1,1 1,0 0,1 2,0 0,2 0,0 2,1-1,2 2,-1 0,2 0,1 1,1 0,1 0,0 4,1-10,1 0,1 0,0 1,1 0,1 0,0 0,2 0,0 0,0 0,2 3,-1-12,1-1,-1 0,1 0,0 1,1-1,0 0,0-1,0 1,1-1,0 1,0-1,1 0,0 0,0-1,0 0,1 0,-1 0,1 0,0-1,1 0,-1 0,1-1,0 0,2 1,6 0,0-2,0 0,1 0,-1-1,1-1,-1-1,1 0,-1-1,0-1,0 0,0-1,0-1,0 0,-1-1,0 0,1-2,20-6</inkml:trace>
  <inkml:trace contextRef="#ctx0" brushRef="#br0" timeOffset="9183.515">14337 775,'68'6,"-109"1,0 2,1 2,0 1,0 2,-3 4,-41 42,83-59,-1 1,1-1,-1 1,1 0,0 0,0 0,0 0,0-1,0 1,0 1,0-1,1 0,-1 0,1 0,-1 0,1 0,0 0,0 1,0-1,0 0,1 0,-1 0,0 0,1 1,-1-1,1 0,0 0,0 0,0 0,0 0,0-1,0 1,0 0,1 0,-1-1,1 1,-1-1,1 1,0-1,0 1,-1-1,1 0,0 0,2 1,12 6,0 0,1-1,0-1,0 0,1-1,-1-1,12 1,99 33,-124-35,1-1,-1 1,0 1,0-1,-1 1,1-1,-1 1,0 0,0 0,0 1,0-1,-1 1,1-1,-1 1,0 0,-1 0,1 0,-1 0,0 0,0 0,-1 0,0 0,1 0,-2 0,1 0,-1 1,1-1,-1 0,-1 0,1 0,-1-1,0 1,0 0,0 0,0-1,-1 0,0 1,0-1,0 0,-1 0,1-1,-2 2,-27 23,-2-2,0 0,-2-3,-1-1,-1-1,-24 8,-44 16,78-47,20-7</inkml:trace>
  <inkml:trace contextRef="#ctx0" brushRef="#br0" timeOffset="9453.718">15015 324,'-39'93,"4"2,4 1,5 1,4 3,11-18,4 1,3 0,7 67,-1-39,-18-31,3-62</inkml:trace>
  <inkml:trace contextRef="#ctx0" brushRef="#br0" timeOffset="9709.393">14562 888,'34'-19,"20"-7,6 2,3-1,0 5,-1 5,-2 6,-1 4,-6 3,-3 1,1 2,-5 0,-9 0</inkml:trace>
  <inkml:trace contextRef="#ctx0" brushRef="#br0" timeOffset="10450.029">3217 2383,'238'21,"228"-12,-374-9,653-28,299-66,-401 30,-135 17,2441-145,-2856 190,72-1,0 7,120 19,-273-21,7 0,-1 1,0 0,1 1,-2 1,1 1,-1 1,0 0,8 5,-24-11,1-1,-1 1,1 0,0 0,-1 0,1 0,-1 0,0 1,1-1,-1 0,0 1,0-1,0 1,0-1,0 1,0-1,0 1,-1 0,1-1,0 1,-1 0,1 0,-1 0,0-1,0 1,0 0,0 0,0 0,0 0,0-1,0 1,-1 0,1 0,-1 0,1-1,-1 1,0 0,0-1,0 1,0-1,0 1,0-1,0 1,0-1,-2 1,-68 53,-53 7,-3-6,-99 30,-32 12,23 9,233-106,0-1,0 1,-1 0,1 0,0 1,0-1,0 0,0 1,0-1,0 1,1 0,-1 0,0-1,1 1,-1 0,1 0,0 0,0 1,0-1,0 0,0 0,0 1,0-1,1 0,-1 1,1-1,0 1,0-1,0 1,0-1,0 1,0-1,1 0,-1 1,1-1,-1 0,1 1,0-1,0 0,0 0,0 1,1-1,-1 0,1 0,10 7,0-2,0 0,1 0,0-1,0-1,1 0,0-1,-1-1,1 0,0 0,1-2,-1 1,0-2,3 0,-15 0,194 6,1-8,104-18,898-115,-896 96,1731-180,-421 149,-1397 68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57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590 426,'12'-40,"-22"76,-59 222,51-200,3-16,3 0,2 0,1 1,-2 42,10-81,0 0,1 0,0 0,0 0,0 1,0-1,0 0,1 0,0 0,0 0,0-1,0 1,1 0,-1 0,1-1,0 1,0-1,0 1,1-1,-1 0,1 0,0 0,0 0,0 0,0-1,0 1,0-1,1 0,-1 0,1 0,0-1,-1 1,1-1,0 0,0 0,0 0,0 0,2-1,280-2,-213 2,-61 0</inkml:trace>
  <inkml:trace contextRef="#ctx0" brushRef="#br0" timeOffset="471.748">1550 397,'-17'4,"1"1,-1 1,2 0,-1 2,1-1,0 2,0 0,1 1,1 0,-1 1,2 0,-1 1,2 1,0 0,0 1,-3 5,-4 10,0 0,2 1,2 1,0 0,2 1,2 0,-6 29,12-51,1 0,0 1,0-1,1 1,1 0,0 0,0 0,1-1,0 1,1 0,0 0,1 0,0-1,1 1,0-1,1 0,0 0,0 0,1 0,0-1,1 1,0-1,1-1,-1 1,2-1,-1 0,1-1,0 0,1 0,0-1,2 1,1-3,0 0,0-2,0 1,0-2,1 1,-1-2,1 0,-1 0,1-1,-1-1,0 0,1 0,-1-1,0-1,0 0,-1-1,0 0,1-1,-2 0,1 0,-1-1,0-1,0 0,-1 0,0-1,0 0,-1-1,0 1,-1-2,0 1,-1-1,0 0,-1 0,0-1,2-6,-6 14,-1-1,1 0,0 1,-1-1,0 0,0 0,-1 1,1-1,-1 0,0 1,0-1,-1 1,1-1,-1 1,0-1,0 1,-1 0,1 0,-1 0,0 0,0 1,0-1,0 1,-1 0,1 0,-1 0,0 0,0 0,0 1,0 0,-1 0,1 0,0 0,-1 1,-4-2,-13 0,0 0,-1 1,1 1,-1 1,1 1,-1 1,1 1,0 1,0 1,0 1,1 1,0 1,0 1,1 0,0 2,0 0,2 1,-13 11,1 4,8-2</inkml:trace>
  <inkml:trace contextRef="#ctx0" brushRef="#br0" timeOffset="2033.608">1973 86,'0'1,"1"-1,-1 1,0-1,0 1,1-1,-1 1,0-1,1 1,-1-1,0 0,1 1,-1-1,1 0,-1 1,1-1,-1 0,0 0,1 1,-1-1,1 0,0 0,-1 0,1 0,-1 1,1-1,-1 0,1 0,-1 0,1 0,-1 0,1 0,-1-1,1 1,-1 0,1 0,-1 0,1 0,-1-1,1 1,-1 0,1 0,-1-1,1 1,-1-1,1 1,-1 0,0-1,1 1,-1-1,0 1,1 0,-1-1,0 1,0-1,1 0,3 53,-4-52,11 277,25 76,-27 99,13-336,-22-114,0 0,0-1,0 1,0 0,0 0,-1 0,1 0,-1 0,1 0,-1 0,0-1,0 1,0 0,0 0,0-1,0 1,0-1,0 1,-1-1,1 1,0-1,-1 0,0 0,1 1,-1-1,1 0,-1-1,0 1,0 0,0 0,0-1,1 1,-1-1,0 0,-1 1,-74 3,64-4,-302 7,197 7,-269 33,-20 22,159-16,125-31,-32-12,153-10,-1-1,0 1,1-1,-1 1,0-1,1 0,-1 0,1 0,-1-1,1 1,-1-1,1 1,0-1,0 0,0 1,0-1,0 0,0-1,0 1,1 0,-1 0,1-1,0 1,-1-1,1 1,0-1,1 0,-1 1,0-1,1 0,-3-90,4 71,4-97,-6 0,-4 0,-17-90,-54-158,47 223,27 140,1-1,0 0,0 0,0 0,1 0,0 0,0 0,0 0,1 0,-1 1,1-1,0 0,1 0,-1 0,1 1,0-1,0 1,0-1,1 1,-1 0,1 0,0 0,1 0,-1 1,0-1,1 1,0 0,0 0,0 0,2-1,28-7,0 1,1 1,0 2,0 2,8 1,-14 0,204-18,443-44,-188 3,-208 35,-255 27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6:41.0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5877 1570,'-23'-61,"8"12,-2 0,-2 1,-3 0,-1 2,-2 1,-3 1,-1 1,-2 1,-26-25,-19 6,-3 4,-2 3,-3 3,-1 5,-3 3,-1 4,-85-24,-20-6,-4 9,-1 9,-54-1,-18 6,-1 12,-170 3,290 27,0 7,0 6,1 7,0 7,-40 15,102-17,1 4,0 3,2 5,2 3,1 4,2 3,2 4,2 3,-65 57,73-49,3 3,3 2,2 4,4 2,2 2,-12 27,43-58,1 1,2 1,1 1,3 0,2 1,1 1,3 1,1 0,3 0,1 1,3-1,2 1,1 0,3 0,4 16,5-13,3 0,2-1,1-1,3-1,2 0,2-2,2-1,2-1,2-1,1-1,2-3,2 0,28 21,42 28,4-6,3-4,40 16,-27-24,2-5,3-6,85 23,-53-37,1-8,2-7,1-7,1-7,0-8,60-9,-54 2,-1-9,0-6,0-9,-2-7,-2-7,-1-7,139-60,-180 53,-2-5,-3-5,-2-6,-4-5,32-30,-111 75,0 0,-2-3,-1 0,-1-3,-2 0,-2-2,-1-1,-2-2,-1 0,-3-2,-1 0,-1-2,-3 0,-2-1,-1 0,-3-1,4-29,-11 28,-2 0,-2 0,-2 0,-2 0,-2 0,-2 0,-2 1,-2 1,-2 0,-4-5,-22-34,-4 2,-4 2,-3 2,-4 3,-2 2,-4 2,-2 3,-4 3,-30-20,-9-2,-4 6,-4 3,-2 6,-4 6,-3 4,-2 6,-2 5,-2 6,-2 6,-2 5,-1 6,-31 2,-24 2,-1 7,-1 9,-42 9,69 10,0 7,2 6,0 8,2 7,-89 37,153-43,2 3,2 5,2 3,2 5,2 3,2 4,3 4,3 3,2 3,4 4,-26 34,44-30,2 2,4 2,4 2,3 2,4 2,4 1,3 2,4 0,4 2,4 1,4 0,4 1,2 70,8-124,2 0,1 1,2-1,1 0,3-1,0 1,3-2,1 1,1-2,3 0,0-1,2 0,2-2,1 0,1-2,2 0,1-2,1 0,17 12,16 7,1-2,3-3,1-2,2-4,2-2,1-4,71 22,-16-16,1-5,1-6,1-5,38-3,131 3,0-14,17-14,45-16,-1-16,177-49,-228 15,276-106,-456 137,-2-6,-2-5,-2-6,-4-4,-2-6,-3-5,3-10,-86 64,-1-2,-1-1,-1-2,-1 0,-1-2,-1 0,-2-2,-1 0,-1-1,-2-1,-1-1,-1 0,-2-1,-2-1,-1 0,-2 0,-1-1,1-18,-8 27,-2 0,0 0,-2 0,-1 0,0 0,-3 1,0 0,-1 1,-2 0,0 0,-2 1,-1 0,0 1,-2 1,-1 1,0 0,-2 1,0 1,-17-13,-48-37,-4 4,-3 3,-2 5,-2 4,-3 4,-14-1,-387-166,-166-34,445 173,-4 10,-2 10,-2 10,-3 10,0 10,-117 5,193 22,2 7,-1 6,1 8,2 5,0 8,3 6,1 6,2 7,3 6,2 6,-12 15,86-42,1 3,3 3,1 3,2 2,3 2,2 3,2 3,-35 51,65-75,1 1,2 2,2 0,1 0,2 2,1 0,2 0,2 1,2 0,1 1,2-1,1 1,3 0,1 0,2 0,1 0,3-1,1 0,2 0,1-1,2 0,2-1,1-1,2 0,2-1,17 24,12 5,3-3,3-1,2-3,2-3,3-2,2-3,2-3,37 18,46 18,2-7,4-6,88 23,73 9,3-14,199 23,-199-60,3-13,44-12,-239-19,1-5,-1-6,0-6,-1-5,0-5,-2-6,0-6,-3-4,-1-6,93-49,-163 67,0-3,-2-1,-1-3,-2-2,-1-1,-2-3,-2-1,-1-2,-2-2,-2-1,-2-2,-2-1,-2-1,-2-2,-3-1,17-48,-19 27,-3-2,-3-1,-3 0,-3-1,-4 0,-4 0,-2 0,-4 0,-11-59,5 73,-3 0,-3 1,-3 1,-1 1,-4 0,-2 2,-3 1,-1 1,-4 2,-1 1,-3 2,-2 1,-2 2,-2 2,-2 2,-2 2,-27-16,14 17,-3 4,0 2,-2 3,-2 3,0 2,-2 4,0 3,-13 1,-64-8,-2 7,-1 6,-69 5,-196 21,239 1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32,'3'2,"0"0,0 0,-1 0,1 0,-1 1,0-1,1 1,-1 0,0 0,-1 0,1 0,0 0,-1 0,0 0,0 0,0 1,0-1,0 0,0 1,126 415,-26-44,-84-304,2-165,43-261,-2 21,-31 195,-23 121,1 6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592 138,'0'809,"-11"-814,5-7</inkml:trace>
  <inkml:trace contextRef="#ctx0" brushRef="#br0" timeOffset="269.927">0 363,'44'-24,"42"-17,16-7,1 5,-8 5,-10 9,-10 9,-13 4,-13 4,-9 4,-7 4,-4 2,-2 2,-2 0,1 1,-4 5,-7 1</inkml:trace>
  <inkml:trace contextRef="#ctx0" brushRef="#br0" timeOffset="632.984">1270 505,'-22'31,"1"2,1 0,2 0,2 2,1 0,2 1,-8 34,19-67,1 1,0 0,0-1,0 1,0 0,0 0,1 0,0 0,0-1,0 1,0 0,1 0,-1 0,1 0,0-1,0 1,1 0,-1-1,1 1,0-1,-1 1,1-1,1 0,-1 0,1 0,-1 0,1 0,0-1,0 1,0-1,0 1,0-1,0 0,1-1,-1 1,1 0,0-1,-1 0,1 0,0 0,0 0,-1-1,1 1,0-1,3 0,4-2,1 0,-1-1,0 0,1-1,-2 0,1-1,0 0,-1 0,0-1,0-1,-1 0,1 0,-1-1,-1 0,0 0,0-1,-1 0,0-1,0 1,-1-1,0-1,-1 1,0-1,-1 0,0 0,-1 0,0-1,0 1,-2-1,1 1,-1-1,-1 0,-1-10,0 16,0 0,0 0,-1 0,1 1,-1-1,-1 1,1 0,-1-1,0 1,0 0,0 0,-1 1,0-1,0 1,0 0,0 0,-1 0,1 0,-1 1,0 0,0 0,0 0,-1 1,1-1,-1 1,1 1,-1-1,0 1,0 0,1 0,-1 1,0-1,0 1,0 1,0-1,0 1,1 0,-1 0,0 1,1-1,-1 1,1 1,-1-1,1 1,0 0,0 0,0 0,0 1,1 0,-4 3,-7 10</inkml:trace>
  <inkml:trace contextRef="#ctx0" brushRef="#br0" timeOffset="1089.435">1722 589,'-12'20,"1"0,0 0,2 1,0 0,2 1,0 0,1 0,2 0,0 1,1 0,1 7,2-27,0 0,0 0,0-1,0 1,0 0,1 0,-1-1,1 1,0 0,0 0,0-1,0 1,1-1,-1 1,1-1,-1 0,1 0,0 1,0-1,0 0,0 0,0-1,0 1,0 0,1-1,-1 1,1-1,-1 0,1 0,-1 0,1 0,0 0,0-1,-1 1,1-1,0 0,0 1,0-1,-1-1,1 1,2-1,11-5,0 0,-1-2,0 0,-1-1,0 0,0-1,-1 0,0-2,0 1,-2-1,1-1,-2 0,0-1,0 0,-1 0,-1-1,0 0,0-6,-1 10,16-35,-1-2,-3 0,-2-1,-2 0,-2-1,-2-8,-6 34,0 0,-2 0,-1-1,-1 1,-1 0,-2-7,2 23,-1-1,-1 0,0 0,0 0,0 1,-1-1,0 1,-1 0,0 0,0 0,-1 0,0 1,0 0,-1 0,0 0,0 1,0-1,-5-1,7 5,0 0,0 1,-1 0,1 0,-1 1,1-1,-1 1,0 0,0 0,0 0,1 1,-1-1,0 1,0 1,0-1,0 1,0-1,1 1,-1 1,0-1,1 1,-1 0,1 0,-1 0,1 0,-2 2,-5 3,1 0,-1 1,1 0,1 1,-1 0,1 0,1 1,0 0,-4 7,1 6,0 0,2 0,1 1,0 1,2-1,1 1,1 0,1 0,1 1,1-1,1 0,2 1,0 0,0-11,0 1,0-1,2 0,0 0,0 0,2 0,0-1,0 0,2 0,-1-1,2 1,0-2,0 1,1-1,1-1,0 0,0 0,1-1,1-1,-1 0,2-1,-1 0,1-1,0 0,3 0,-6-3,0-1,0 0,1 0,0-1,-1 0,1-1,0-1,0 0,0 0,-1-1,1-1,0 0,1-1,14-3</inkml:trace>
  <inkml:trace contextRef="#ctx0" brushRef="#br0" timeOffset="2083.355">2511 533,'-28'10,"0"2,0 1,2 2,-1 0,2 2,0 0,1 2,1 1,1 0,-8 12,27-29,1 0,-1 0,1 0,0 0,0 0,1 1,-1-1,1 1,0-1,-1 1,2 0,-1-1,0 1,1 0,0 0,-1-1,1 1,1 0,-1 0,1 0,-1-1,1 1,0 0,1-1,-1 1,0-1,1 1,0-1,0 0,0 1,0-1,1 0,-1-1,1 1,-1 0,1-1,0 1,0-1,0 0,1 0,-1 0,0 0,1-1,0 1,4 0,1-1,0 0,0 0,0-1,0 0,0-1,0 0,0 0,0-1,-1 0,1 0,0-1,-1 0,0-1,0 0,0 0,0-1,-1 0,1 0,-1-1,-1 1,1-2,-1 1,0-1,1-1,159-197,-166 205,0 1,0-1,1 1,-1-1,0 0,1 1,-1-1,0 1,1-1,-1 0,1 0,-1 1,1-1,-1 0,0 1,1-1,-1 0,1 0,-1 0,1 0,-1 0,1 0,-1 1,1-1,-1 0,1 0,0 0,-1-1,1 1,-1 0,1 0,-1 0,1 0,-1 0,0-1,1 1,-1 0,1 0,-1-1,1 1,-1 0,0-1,1 1,-1 0,1-1,-1 1,0-1,0 1,1 0,-1-1,0 1,0-1,1 1,-1-1,0 1,0-1,0 1,0-1,0 1,0-1,1 50,-2-39,0-3,0 0,0 0,1 0,0 1,0-1,1 0,0 0,0 0,1 0,0-1,0 1,0 0,1-1,0 1,0-1,1 0,-1 0,2 0,-1 0,0-1,1 0,0 0,0 0,1 0,-1-1,1 0,5 3,-6-8,1 0,-1 0,1-1,-1 1,0-1,1 0,-1-1,0 1,0-1,-1 0,1 0,-1-1,1 1,-1-1,0 0,0 0,-1-1,1 1,-1-1,0 1,0-1,-1 0,1 0,-1-1,0 1,0 0,-1-1,0 1,1-2,8-15,-9 21,-2-1,1 1,0 0,1 0,-1-1,0 1,0 0,0-1,1 1,-1 0,1 0,-1 0,1 0,-1-1,1 1,0 0,-1 0,1 0,0 0,0 0,0 0,0 0,0 1,0-1,0 0,0 0,0 1,0-1,0 1,0-1,1 1,-1-1,0 1,0 0,1 0,-1 0,0-1,0 1,1 0,-1 0,0 1,0-1,1 0,-1 0,0 1,0-1,1 0,-1 1,1 0,43 152,-45-151,0 0,1-1,-1 1,1 0,0-1,0 1,-1-1,1 1,0-1,0 1,1-1,-1 0,0 1,0-1,1 0,-1 0,0 0,1 0,-1 0,1 0,0 0,-1-1,1 1,-1-1,1 1,0-1,0 1,-1-1,1 0,0 0,0 0,-1 0,1 0,0 0,0 0,-1-1,1 1,0-1,-1 1,1-1,0 0,-1 0,1 1,-1-1,1-1,55-59,5-87,-63 147,1 0,0 0,-1 0,1 0,0 0,0 0,0 0,0 0,0 0,0 0,0 0,0 0,0 0,1 0,-1 0,0 0,1 0,-1 0,0 0,1 0,-1 0,1 0,0 1,-1-1,1 0,0 0,-1 1,1-1,0 0,0 1,0-1,0 1,-1-1,1 1,0-1,0 1,0-1,0 1,0 0,0 0,0 0,0-1,0 1,0 0,0 0,0 0,0 1,1-1,-1 0,0 0,0 0,-1 1,1-1,0 1,0-1,0 1,0-1,0 1,0-1,0 1,-1 0,1-1,11 19,-1-1,-1 1,0 1,-2 0,0 0,3 15,3 5,3 10,-1 1,-3 0,-1 0,-4 1,-1 1,-2 4,-2 14,-4 0,-2 0,-3 0,-4 0,-2-1,-4 0,5-25,-1 0,-3-1,-1-1,-2-1,-2 0,-2-1,-1-2,-10 11,-50 17,80-66,0 0,0 0,0 0,0 0,0 0,0 0,-1-1,1 0,0 1,0-1,-1-1,1 1,0 0,0-1,0 1,-1-1,1 0,0 0,0-1,0 1,0 0,1-1,-1 0,0 0,0 0,1 0,0 0,-1 0,1 0,-2-3,-4-8,1 0,0-1,1 1,1-1,0-1,1 1,0 0,1-1,1 0,0-12,1-6,1 1,2-1,2 1,0-1,3 1,0 1,2-1,2 1,0 1,2 0,2 0,0 2,2 0,1 0,1 2,2 0,0 2,3-2,80-65,-86 79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29,'14'0,"10"-5,5-1,3 0,0 1,1 2,-2 1,-1 0,0 2,-1 0,-1 0,0 1,0-1,0 0,-5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44,'10'44,"-1"1,-3 0,-1 0,-2 0,-3 0,-3 32,1 2,3 204,25-177,-26-105,1 0,-1 0,1 0,-1 0,1 0,0 0,-1 0,1-1,0 1,-1 0,1 0,0-1,0 1,0 0,0-1,-1 1,1-1,0 1,0-1,0 0,0 1,0-1,0 0,0 0,0 0,0 1,1-1,-1 0,0 0,0-1,0 1,0 0,0 0,0 0,0-1,0 1,0 0,0-1,0 1,0-1,0 0,-1 1,1-1,0 1,0-1,0 0,-1 0,1 0,0 1,-1-1,1-1,32-47,-32 47,35-75,-3-3,-4 0,-4-2,12-67,9-29,10 30,-46 136,-2 7</inkml:trace>
  <inkml:trace contextRef="#ctx0" brushRef="#br0" timeOffset="401.232">479 722,'-31'111,"30"-108,1 1,0-1,0 1,1-1,-1 0,0 1,1-1,0 0,0 0,0 0,0 1,1-1,-1 0,1 0,0-1,0 1,0 0,0 0,0-1,0 0,1 1,-1-1,1 0,0 0,0 0,-1-1,1 1,0-1,1 1,-1-1,0 0,0 0,1 0,3 1,1 0,-1-1,0 0,1 0,0-1,-1 0,1 0,-1-1,1 1,-1-2,1 1,-1-1,0 0,1-1,-1 0,0 0,-1 0,1-1,-1 0,1 0,-1-1,0 0,-1 0,1 0,-1-1,0 1,0-1,-1 0,0-1,0 1,0-1,-1 0,0 0,0 0,-1 0,0 0,0-1,-1 0,0 4,-1 0,0 0,0 0,0-1,-1 1,1 0,-1 0,0 0,0-1,-1 1,1 0,-1 1,0-1,0 0,0 0,0 1,-1-1,1 1,-1 0,0 0,0 0,0 0,-1 0,1 1,-1-1,1 1,-1 0,0 0,0 1,0-1,0 1,0-1,0 1,-5-1,1 0,0 1,0 0,-1 0,1 1,-1 0,1 0,0 1,-1 0,1 0,0 1,0 0,0 1,0 0,0 0,-2 2,-9 7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1 282,'29'5,"14"2,5-1,-2-1,-3-2,-4 0,-4-2,-3-1,-3 0,-5-5,-3-2,0 1,-3-4,-10 0,-6 2</inkml:trace>
  <inkml:trace contextRef="#ctx0" brushRef="#br0" timeOffset="253.295">255 1,'-5'33,"-1"16,0 5,1 3,2-5,-4-5,-1-1,1-4,2-4,2 1,1-2,1-1,1-3,0-2,0-2,5-5,2-7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0 452,'5'5,"6"2,7-1,4-1,4-2,2 0,1-2,0-1,1 0,-1 0,0 0,-1-1,-4 6,-7 1</inkml:trace>
  <inkml:trace contextRef="#ctx0" brushRef="#br0" timeOffset="759.138">904 311,'-13'-3,"0"0,0 1,-1 0,1 1,0 1,-1 0,1 1,0 0,-1 1,1 0,0 1,0 1,1 0,-1 1,1 0,0 1,0 0,1 1,-1 0,1 1,-4 4,8-5,-1 0,1 1,1 0,-1 0,1 1,1-1,0 1,0 0,0 1,1-1,1 1,0 0,0 0,1 0,0 0,1 0,0 1,0-1,1 0,1 1,0-1,0 0,1 1,0-1,1 0,0 0,0-1,3 6,-4-13,1 1,-1-1,1 1,-1-1,1 0,0 0,0 0,0 0,0-1,0 1,0-1,0 0,0 0,1 0,-1 0,0 0,1-1,-1 1,1-1,-1 0,0 0,1-1,-1 1,1-1,-1 1,0-1,1 0,-1 0,0-1,0 1,0-1,0 1,0-1,1-1,93-75,73-160,-169 237,-1 0,1-1,-1 1,1 0,0 0,0 0,0 0,0-1,0 1,0 0,0 1,0-1,0 0,0 0,0 0,0 1,1-1,-1 0,0 1,0-1,1 1,-1 0,1-1,-1 1,0 0,1 0,-1 0,1 0,-1 0,0 0,1 0,-1 1,0-1,1 0,-1 1,0-1,1 1,-1-1,0 1,0 0,1 0,-1-1,0 1,0 0,0 0,0 0,0 0,0 0,-1 0,1 1,0-1,0 0,-1 0,1 0,-1 1,1 0,40 154,-29-101,-3 0,-2 1,-1 40,-5-50,-3 0,-1 1,-2-1,-2 0,-2-1,-3 0,-1-1,-2 0,-17 35,-46 38,60-98,11-9,-1-1,0 0,-1-1,0 1,-1-2,1 1,-1-2,-1 1,1-1,-1-1,-7 3,17-7,-1-1,0 0,0 1,0-1,0 0,1 0,-1 0,0 0,0 0,0 0,0 0,0-1,0 1,1-1,-1 1,0-1,0 0,1 0,-1 1,0-1,1 0,-1-1,1 1,-1 0,1 0,0-1,0 1,-1-1,1 1,0-1,0 1,0-1,1 0,-1 1,0-1,1 0,-1 0,1 0,-1 0,1 1,0-1,0 0,0-1,2-86,9 51,1 0,3 1,1 0,1 1,2 1,2 1,1 1,1 0,11-9,-10 9,42-54,-50 63</inkml:trace>
  <inkml:trace contextRef="#ctx0" brushRef="#br0" timeOffset="1313.72">1610 1,'4'6,"-1"0,0 0,0 0,-1 0,1 1,-1-1,-1 1,1 0,-1-1,0 1,-1 0,0 0,0 0,0-1,-1 1,0 0,0 0,0-1,-1 1,0 0,-13 35,-1-1,-1-1,-3 0,-22 35,-43 87,83-157,-1 0,1-1,-1 1,1 0,1 0,-1 1,1-1,0 0,0 0,0 1,1-1,0 0,0 1,0-1,1 0,0 1,0-1,0 0,0 0,1 0,0 0,0 0,0 0,1 0,0-1,0 1,0-1,1 2,7 1,1 1,0-2,0 0,0 0,0-1,1-1,0 0,0 0,0-2,0 1,1-2,-1 0,1 0,-1-1,0-1,1 0,-1-1,9-3,-22 5,1 1,1-1,-1 0,0 0,1 0,-1 0,0 0,1 0,-1 0,0-1,0 1,1 0,-1-1,0 1,0-1,0 1,1-1,-1 1,0-1,0 0,0 0,0 0,0 0,0 1,0-1,-1 0,1 0,0-1,0 1,-1 0,1 0,-1 0,1 0,-1-1,1 1,-1-1,-5-9</inkml:trace>
  <inkml:trace contextRef="#ctx0" brushRef="#br0" timeOffset="1572.05">1186 396,'24'-5,"13"-1,4 0,1 1,-2 1,-4 2,-2 1,-3 1,-1 0,-2 0,0 0,0 0,-1-4,1-2,0 0,-5 1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00.6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2186,'107'-197,"8"4,123-155,30-12,24-24,-117 153,-155 183,29-35,-35 71,58-74,-97 98,-54 116,77-127,-1 0,0 0,1 0,-1-1,0 1,0-1,1 1,-1-1,0 0,0 0,1-1,-1 1,0 0,0-1,1 0,-1 1,0-1,1 0,-1-1,1 1,0 0,-1-1,1 1,0-1,0 0,0 0,0 0,0 0,0 0,-1-2,-14-8,-117-59,133 70,-1 1,0-1,1 1,-1-1,0 1,1-1,-1 1,0 0,1 0,-1 0,0 0,0 0,1 0,-1 1,0-1,1 0,-1 1,0-1,1 1,-1 0,1 0,-1-1,1 1,-1 0,1 0,-1 0,1 1,0-1,0 0,0 0,0 1,0-1,0 1,0-1,0 1,0-1,1 1,-1-1,0 1,1 0,0-1,-1 1,1 0,0 0,0-1,0 1,0 1,17 82,103 134,-90-171,-1 1,-2 2,14 40,-11-1,-32-120,-1 6,2 0,1 0,0 0,2 0,1 1,2-8,2-13,7-38,-3 0,-1-79,-11 136</inkml:trace>
  <inkml:trace contextRef="#ctx0" brushRef="#br0" timeOffset="393.892">1693 324,'-2'-3,"-1"1,1 0,-1 0,0 0,0 1,0-1,1 1,-1-1,-1 1,1 0,0 0,0 0,0 1,0-1,-1 1,1 0,0 0,-1 0,1 0,0 0,0 1,-1-1,1 1,0 0,0 0,0 0,0 1,0-1,0 1,0-1,1 1,-1 0,0 0,1 0,0 1,-1-1,1 1,0-1,0 1,0-1,1 1,-1 0,1 0,-1 1,-5 12,1 0,0 1,2-1,0 1,0 0,2 0,0 1,1-1,1 0,0 1,2-1,0 0,1 0,2 9,-2-15,0-1,0 0,1 0,0 0,1-1,0 1,0-1,1 0,0-1,1 1,0-1,0-1,1 1,0-1,0 0,1-1,-1 0,2 0,-1-1,0-1,1 1,0-1,0-1,2 1,-2-2,1-1,0 0,0-1,0 0,-1 0,1-1,0-1,0 0,-1 0,1-1,-1 0,0-1,0 0,0-1,-1 0,1-1,2-2,6-4,0-1,-1 0,0-2,-1 0,-1-1,0 0,-1-1,1-4,-6 7,-1 0,-1 0,0-1,0 0,-2 0,0-1,0 1,-2-1,0 0,-1 0,0-1,-1-2,-1 12,0 0,0 0,-1 0,0 0,0 0,0 0,-1 0,0 0,-1 1,1-1,-1 1,-1 0,1-1,-1 1,0 1,0-1,-1 1,1-1,-1 1,0 1,-1-1,1 1,-1 0,0 0,0 0,0 1,-1 0,1 0,-1 1,-9-3,0 1,0 1,-1 1,1 0,0 1,-1 1,1 1,-9 1,-29 4</inkml:trace>
  <inkml:trace contextRef="#ctx0" brushRef="#br0" timeOffset="841.963">1298 521,'273'28,"66"-53,-180 10,87-1,-204 24,-37-6,-1-1,1 1,0-1,0 0,0 0,0-1,0 0,0 0,0 0,0 0,0-1,0 1,0-1,0-1,0 1,2-1,4-8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0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0 311,'226'0,"-27"-29,-69 29,-118 0</inkml:trace>
  <inkml:trace contextRef="#ctx0" brushRef="#br0" timeOffset="804.429">114 565,'4'0,"7"0,6 0,5 0,4 0,2 0,1 0,0 0,1 0,-1 0,0 0,0 0,-1 0,1 0,-1 0,0 0,-10 0,-7 0</inkml:trace>
  <inkml:trace contextRef="#ctx0" brushRef="#br0" timeOffset="4616.682">395 1,'67'47,"149"93,-187-124,-17-10,0 1,-1 0,0 0,0 1,0 1,-1 0,0 0,-1 1,7 9,-15-14,0 0,0-1,-1 1,0 0,0 0,0-1,0 1,-1 0,0 0,0-1,0 1,0 0,-1-1,0 1,0-1,0 0,0 0,-1 0,0 0,0 0,0 0,0 0,0-1,-1 0,0 0,0 0,-8 12,-185 194,175-186,1 2,1 1,1 0,2 1,0 1,-4 14,-18 20,36-59,2-5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6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83,'3'2,"0"-1,0 1,0 0,0 1,0-1,0 0,-1 1,1-1,-1 1,1 0,-1 0,0 0,0 0,0 1,-1-1,1 0,-1 1,3 4,27 53,-3 2,-2 1,-4 1,-2 1,-3 1,47 144,-57-188,23 42,-29-65,0 0,0-1,0 1,0-1,0 1,0-1,0 0,0 1,0-1,0 0,-1 0,1 1,0-1,-1 0,1 0,0 0,-1 0,1 0,-1 0,0 0,1 0,-1 0,0 0,0 0,1 0,-1 0,0 0,0 0,0-1,0 1,0 0,0 0,-1-1,1 2,13-175,-4 115,3 1,2 0,3 1,2 0,3 2,24-43,33-59,-75 146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0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17,'398'0,"-336"-11,-56 5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1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31,'14'5,"10"1,6 0,2-6,0-3,1-1,-2 1,-1 0,0-4,-1-1,-1 1,0 1,0 3,0 1,0 1,0 1,-4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1,'-8'0,"0"1,0 0,0 0,0 0,1 1,-1 1,0-1,1 1,-1 1,1-1,0 1,0 0,0 1,1 0,0 0,0 0,0 1,0 0,1 0,0 0,0 1,1-1,0 1,0 0,-2 7,-9 19,3 1,1 0,1 1,2 0,0 9,4-27,-4 26,2-1,2 2,1-1,3 0,1 0,2 1,2-1,8 25,-7-41,1-2,1 1,1-1,2 0,0-1,11 15,-22-39,0 1,1 0,-1-1,0 1,1 0,-1-1,1 1,-1 0,1-1,-1 1,1-1,0 1,-1-1,1 1,-1-1,1 0,0 1,0-1,-1 0,1 0,0 1,0-1,-1 0,1 0,0 0,0 0,-1 0,1 0,0 0,0 0,-1 0,1 0,0 0,0 0,-1-1,1 1,0 0,0-1,-1 1,1 0,0-1,-1 1,1-1,-1 1,1-1,-1 1,1-1,-1 0,1 1,-1-1,1 1,-1-1,1 0,-1 0,0 1,0-1,1 0,-1 1,0-2,7-11</inkml:trace>
  <inkml:trace contextRef="#ctx0" brushRef="#br0" timeOffset="546.271">513 171,'0'225,"-27"-49,15 17,-5-92,21-95,2-10</inkml:trace>
  <inkml:trace contextRef="#ctx0" brushRef="#br0" timeOffset="1802.775">1050 537,'-1'-2,"-1"1,1-1,-1 0,1 0,-1 0,0 1,0-1,0 1,1-1,-1 1,-1 0,1 0,0 0,0 0,0 0,0 1,-1-1,1 0,0 1,-1 0,1-1,0 1,-1 0,1 1,-1-1,0-1,-8 0,0 1,0-1,0 2,0-1,0 1,0 1,0 0,0 1,-9 3,17-4,-1-1,1 0,0 0,1 1,-1 0,0 0,0 0,1 0,-1 0,1 0,-1 0,1 1,0-1,0 1,0 0,1 0,-1 0,1 0,-1 0,1 0,0 0,0 0,0 0,1 0,-1 1,1-1,-1 0,1 1,0-1,1 0,-1 0,0 1,1-1,1 3,1 3,0 0,1-1,0 0,1 0,0 0,0 0,1-1,0 0,0 0,0 0,1-1,0 0,1 0,4 3,48 47,-59-55,0 1,-1-1,1 1,0 0,-1-1,1 1,-1 0,1-1,-1 1,0 0,0 0,0-1,0 1,0 0,0 0,0-1,0 1,-1 0,1-1,-1 1,1 0,-1-1,0 1,0 0,0-1,0 1,0-1,0 0,0 1,0-1,0 0,-1 0,1 1,0-1,-1 0,1 0,-1-1,1 1,-2 0,-65 35,51-29,5-1,0-1,0 0,-1-1,0 0,0-1,0 0,0-1,-10 0,4-5</inkml:trace>
  <inkml:trace contextRef="#ctx0" brushRef="#br0" timeOffset="2216.589">1276 85,'81'84,"-66"-64,-1 0,-2 0,0 1,-1 1,0 0,-2 0,-1 1,-1 0,-1 0,-1 1,-1 0,1 20,-5-22,0 0,-2 0,0 0,-2 0,0 0,-1 0,-2-1,0 0,-1 0,-1-1,-1 0,0-1,-2 0,0-1,-1 0,-1 0,-1-2,0 0,-1 0,-1-2,0 0,9-8,-10 9,0-1,-1-1,0 0,-1-1,0-2,-1 0,-7 2,9-9,7-5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4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57,'0'-5,"0"3,-5 2,3 2,3-6,5-1,1-5,6-1,-1-3,-7 6,-3 9,-4 3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32 435,'0'0,"0"-1,1 1,-1-1,1 1,-1 0,1-1,-1 1,1 0,-1 0,1 0,-1-1,1 1,-1 0,1 0,0 0,-1 0,1 0,-1 0,1 0,-1 0,1 0,0 0,-1 0,1 0,-1 0,1 1,-1-1,1 0,-1 0,1 1,-1-1,1 0,-1 0,1 1,-1-1,1 1,-1-1,0 0,1 1,-1-1,0 1,1-1,-1 1,0-1,0 1,1-1,-1 1,0 0,0-1,0 1,0-1,0 1,0-1,0 1,0-1,0 1,0 0,0-1,0 1,0-1,6 41,-6-40,0 465,-17-147,-24-26,40-272,1 3,3-41,2 0,1 0</inkml:trace>
  <inkml:trace contextRef="#ctx0" brushRef="#br0" timeOffset="1268.339">709 1112,'-45'-37,"36"34,0 0,-1 1,1 0,-1 0,0 1,1 0,-1 1,0 0,1 0,-1 1,0 1,1 0,-1 0,1 0,0 1,-1 1,2-1,-1 2,0-1,1 1,0 0,0 1,-6 5,9-6,1 0,0 0,0 0,0 1,0 0,1-1,0 1,0 1,1-1,0 0,0 0,0 1,1-1,0 1,0 0,0-1,1 1,0 0,0-1,1 1,0 0,0-1,1 1,0-1,0 0,0 1,1-1,0 0,0 0,0-1,1 1,0-1,0 1,0-1,2 0,159 107,-163-109,0 0,0-1,0 1,0 0,0 0,-1 0,1 0,-1 1,0-1,0 0,0 1,0-1,-1 0,1 1,-1-1,0 1,0-1,0 1,-1-1,1 1,-1-1,0 0,1 1,-2-1,1 0,0 0,-1 0,1 0,-1 0,0 0,0 0,0 0,0 0,-1-1,-2 3,-4 4,0 0,0-1,-1 0,-1-1,1 0,-1-1,0 0,-1 0,-4 1,9-4,0 0,0 0,0-1,-1 1,0-2,1 1,-1-1,0 0,1-1,-1 0,0 0,0 0,0-1,1 0,-1-1,1 0,-1 0,1-1,-1 0,1 0,-5-10</inkml:trace>
  <inkml:trace contextRef="#ctx0" brushRef="#br0" timeOffset="1859.91">935 39,'1'-2,"0"-1,0 1,0 0,1 0,-1 0,1-1,-1 1,1 0,0 1,0-1,0 0,0 1,0-1,0 1,0-1,0 1,1 0,-1 0,0 0,1 0,-1 0,1 1,-1-1,1 1,-1-1,1 1,0 0,-1 0,1 0,-1 1,1-1,-1 1,1-1,-1 1,1 0,1 0,74 58,-46-14,-1 0,-3 2,-2 1,-1 1,-3 1,-2 1,-3 1,-1 0,-3 1,1 20,-2 2,-3 0,-3 1,-4-1,-3 1,-8 54,2-95,-1-1,-2 0,-1 0,-2-1,-1-1,-1 0,-2-1,-1-1,-2-1,-1 0,-1-2,-1 0,-1-2,-2 0,0-2,-2-1,0-1,-1-1,-1-2,-31 14,-24-2,61-26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1017,'5'0,"6"0,7 0,4 0,4 0,1 0,2 0,1 0,-1 0,0 0,0 0,0 0,0 0,-1 0,-4 0</inkml:trace>
  <inkml:trace contextRef="#ctx0" brushRef="#br0" timeOffset="638.005">1221 734,'2'-14,"0"1,-1-1,-1 0,0 0,-1 0,-1 1,0-1,-1 0,-1-4,3 14,0 0,-1 0,1 0,-1 0,0 0,0 0,0 1,-1-1,1 1,-1-1,0 1,0 0,0 0,0 0,0 1,-1-1,1 1,-1-1,0 1,0 0,0 1,0-1,0 1,0-1,0 1,0 1,0-1,-1 0,1 1,0 0,-2 0,-11 4,0 0,1 0,-1 2,1 0,0 1,1 1,0 0,0 1,0 0,-11 12,10-10,0 2,2 0,-1 1,2 0,0 1,1 0,-6 10,13-19,1 1,0 0,0 1,0-1,1 1,0-1,0 1,1 0,0 0,1 0,0 0,0 1,1-1,0 0,0 0,0 0,1 1,2 7,-1-12,0 1,-1 0,2-1,-1 0,0 1,1-1,0 0,0 0,0 0,0 0,1-1,-1 1,1-1,0 0,0 0,0-1,1 1,-1-1,0 0,1 0,0 0,-1 0,1-1,0 0,0 0,0 0,0-1,0 0,0 0,0 0,0 0,3-1,9-2,-1 1,1-2,-1 0,0-1,0-1,0 0,-1-1,0-1,1-1,40-25,-2-2,-1-3,-2-2,5-9,-45 40,44-29,-48 65,-13 5,-1 0,-1 0,-1-1,-2 0,-10 19,-13 39,-50 216,74-176,21-117,-4-16</inkml:trace>
  <inkml:trace contextRef="#ctx0" brushRef="#br0" timeOffset="872.645">1672 1186,'-19'20,"-1"5,6-5,12-7,5-10,8-11,6-3,0-1</inkml:trace>
  <inkml:trace contextRef="#ctx0" brushRef="#br0" timeOffset="1188.149">2152 537,'-21'7,"0"1,0 1,0 1,1 1,0 0,1 2,1 0,0 1,1 1,0 1,1 0,1 1,-13 19,25-31,1 0,0 0,0 1,0 0,1-1,0 1,0 0,0-1,1 1,0 0,0 0,0 0,1-1,0 1,0 0,0-1,1 1,0 0,0-1,0 0,1 1,0-1,0 0,0-1,0 1,1 0,0-1,0 0,0 0,0 0,1 0,-1-1,1 0,0 0,0 0,1 0,-1-1,0 0,1 0,-1 0,1-1,0 0,-1 0,1 0,0-1,0 0,0 0,3-1,11-1,-2-1,1-1,0-1,-1 0,0-2,0 0,0-1,-1 0,-1-2,1 0,-1-1,-1 0,0-2,-1 1,0-2,-1 0,-1 0,0-1,-1-1,0 0,-1-1,-1 0,-1 0,1-5,-4 11,-1 0,-1-1,0 0,-1 1,0-1,-1 0,0 0,-1 0,0-10,-1 18,1 0,-1 0,0 0,0 0,0 0,-1 0,1 0,-1 0,0 0,0 1,0-1,-1 1,1-1,-1 1,0 0,0 0,0 0,0 1,0-1,-1 1,1-1,-1 1,0 0,0 0,1 1,-1-1,0 1,0 0,-4 0,-12 0,0 1,-1 2,1 0,0 1,0 1,0 1,1 0,-1 2,1 0,0 1,1 1,0 1,1 1,0 0,0 1,-8 9,-18 9</inkml:trace>
  <inkml:trace contextRef="#ctx0" brushRef="#br0" timeOffset="1556.548">2266 933,'-27'5,"1"2,1 1,-1 1,1 1,1 1,0 1,1 2,0 0,1 1,0 1,2 1,0 1,0 1,2 1,1 0,0 2,-12 21,26-39,0 1,0 0,1 0,0 0,0 0,0 0,1 1,0-1,0 1,0-1,1 0,-1 1,1-1,0 1,1-1,0 1,0-1,0 1,0-1,1 0,0 0,0 1,0-1,0-1,1 1,0 0,0-1,1 1,-1-1,1 0,0 0,0 0,0-1,0 1,1-1,-1 0,1 0,0-1,0 0,0 1,1-1,14 1,0 0,0-2,0 0,0-1,0-1,-1-1,1 0,0-2,-1 0,0-1,0-2,0 1,5-5,2 1,-1-1,-1-2,0 0,-1-2,0 0,-1-2,-1 0,0-1,-2-2,0 0,15-22,-29 35,0-1,0-1,-1 1,0-1,-1 0,0 0,0 0,-1 0,0 0,-1-1,0 1,0 0,-1-1,-1-5,1 11,0-1,-1 0,0 0,0 0,0 1,-1-1,1 1,-1-1,0 1,0-1,-1 1,0 0,1 0,-1 0,0 0,-1 1,1-1,-1 1,1 0,-1 0,0 0,0 1,0-1,-1 1,1 0,-1 0,1 0,-1 1,0 0,-6 0,0 0,0 1,0 0,0 1,0 0,0 1,0 0,0 1,1 0,-1 1,1 0,0 1,0 0,0 0,-8 7,-15 9</inkml:trace>
  <inkml:trace contextRef="#ctx0" brushRef="#br0" timeOffset="2768.249">2830 904,'-2'-9,"1"0,0 0,0 0,1 0,1 0,-1 0,1 0,1 0,0 0,0 0,1 1,0-1,0 1,1-1,0 1,0 0,1 1,2-4,131-190,-67 116,-71 84,1 0,-1 1,1-1,-1 1,1-1,0 0,-1 1,1 0,0-1,0 1,-1-1,1 1,0 0,0-1,0 1,-1 0,1 0,0 0,0-1,0 1,0 0,0 0,-1 0,1 1,0-1,0 0,0 0,0 0,-1 1,1-1,0 0,0 1,-1-1,1 0,0 1,0-1,-1 1,1-1,0 1,-1 0,1-1,-1 1,1 0,-1-1,1 1,-1 0,1 0,-1-1,0 1,0 0,1 0,-1 0,0-1,0 1,0 0,0 0,0 0,0 0,0 0,5 59,-5-55,-19 115,19-119,-1 0,1 0,-1 0,1 0,-1 0,1 0,-1 1,1-1,0 0,0 0,0 1,0-1,0 0,0 0,0 0,0 1,0-1,0 0,1 0,-1 0,0 1,1-1,-1 0,1 0,0 0,-1 0,1 0,0 0,-1 0,1 0,0 0,0 0,0 0,0-1,0 1,0 0,0-1,0 1,0-1,0 1,1-1,-1 1,0-1,0 0,0 0,1 1,-1-1,0 0,0 0,1 0,-1 0,0 0,0-1,0 1,1 0,121-121,49-55,-172 175,1 0,-1 0,1-1,-1 1,1 0,-1 0,1 0,0 0,0 0,0 0,-1 0,1 0,0 0,0 0,0 1,0-1,1 0,-1 0,0 1,0-1,0 1,0-1,1 1,-1 0,0-1,1 1,-1 0,0 0,0 0,1 0,-1 0,0 0,1 0,-1 1,0-1,0 0,1 1,-1-1,0 1,0-1,0 1,0-1,1 1,-1 0,0 0,0 0,0-1,-1 1,1 0,0 0,0 0,0 0,-1 1,1-1,0 0,-1 0,1 1,-1 10,-1 0,-1 1,0-1,0 0,-1 0,0-1,-1 1,-6 10,-8 31,16-45,0-1,0 1,0-1,1 1,0 0,1 0,0 0,0-1,1 1,-1 0,2 0,-1-1,1 1,0 0,1-1,0 0,0 0,1 0,-1 0,2 0,-1-1,1 1,0 0,9 6</inkml:trace>
  <inkml:trace contextRef="#ctx0" brushRef="#br0" timeOffset="3020.45">2717 1101,'141'-7,"0"-6,105-25,-104 14,0 6,91 3,-175 20,-40 2</inkml:trace>
  <inkml:trace contextRef="#ctx0" brushRef="#br0" timeOffset="3467.093">3338 1384,'-28'2,"1"1,-1 1,1 1,0 2,1 0,0 2,0 1,0 1,2 2,-1 0,-17 14,39-26,1 1,0-1,-1 0,1 1,0 0,0 0,0-1,0 1,0 1,1-1,-1 0,1 0,-1 0,1 1,0-1,0 1,0-1,0 1,0 0,1-1,-1 1,1 0,-1-1,1 1,0 0,0-1,0 1,1 0,-1-1,1 1,-1 0,1-1,0 1,0-1,0 1,0-1,1 1,-1-1,1 0,-1 0,1 1,0-1,0 0,0-1,0 1,0 0,2 1,135 23,-105-23,60 14,-92-16,1 0,-1 0,0 0,0 0,1 0,-1 1,0-1,0 1,0 0,0-1,-1 1,1 0,0 0,-1 0,1 0,-1 0,0 1,0-1,0 0,0 1,0-1,0 0,-1 1,1-1,-1 1,1 0,-1-1,0 1,0-1,0 1,-1-1,1 1,-1 0,-3 6,0 1,-1 0,-1-1,0 0,0-1,-1 1,0-1,0 0,-1-1,0 0,0 0,0 0,-1-1,0-1,-1 0,1 0,-1 0,0-1,0-1,-2 1,4 0,0-1,-1 1,1-2,-1 1,1-1,-1 0,0-1,1 0,-1-1,0 1,0-2,0 1,0-1,-3-1,-6-4</inkml:trace>
  <inkml:trace contextRef="#ctx0" brushRef="#br0" timeOffset="3866.62">3564 1271,'19'-7,"1"-1,1 1,0 1,0 1,0 0,0 2,1 1,13 0,-34 1,0 1,0 0,1 0,-1 0,0 0,0 0,0 0,0 0,0 1,0-1,0 0,0 1,0-1,0 0,0 1,0-1,0 1,0 0,-1-1,1 1,0 0,0-1,0 1,-1 0,1 0,0 0,-1-1,1 1,-1 0,1 0,-1 0,0 0,1 0,-1 0,0 0,1 0,-1 0,0 0,0 1,0-1,0 0,0 0,0 0,0 0,-1 0,1 0,0 0,-1 0,1 0,0 0,-1 0,1 0,-1 0,0 0,1-1,-1 1,0 1,-41 51,41-52,-140 130,140-130,-1 0,1 0,-1 0,1 0,-1 0,1 0,0 0,-1 1,1-1,0 0,0 1,0-1,0 1,0 0,1-1,-1 1,0 0,1-1,-1 1,1 0,-1-1,1 1,0 0,0 0,0 0,0-1,0 1,0 0,0 0,1 0,-1-1,1 1,-1 0,1-1,0 1,-1 0,1-1,0 1,0-1,0 1,1-1,-1 1,0-1,0 0,10 1,1 0,-1-1,0 0,0-1,1 0,-1-1,0 0,0-1,0 0,0-1,0 0,0-1,-1 0,1-1,0 0,6-2,8-2</inkml:trace>
  <inkml:trace contextRef="#ctx0" brushRef="#br0" timeOffset="4470.515">3874 29,'18'71,"3"-1,3-2,9 14,12 34,-14-29,-3 1,-5 1,-3 1,-4 1,-4 0,-4 1,-4 47,-10-97,-2-1,-2 0,-2-1,-1 0,-3-1,0 0,-3-1,-1-1,-2-1,-1-1,-2-1,-2-1,0-2,-31 28,-184 155,207-187</inkml:trace>
  <inkml:trace contextRef="#ctx0" brushRef="#br0" timeOffset="5350.833">402 0,'-29'18,"0"2,1 0,1 2,1 1,2 1,0 2,1 0,2 1,0 1,2 1,2 1,-11 23,5 27,4 2,3 0,4 1,3 0,4 1,4-1,5 25,-4-94,-1 38,2-1,3 1,2-1,2 0,2 0,3 0,6 5,3 0,2-2,3 0,2-2,2-1,21 25,121 168,-172-242,-1 0,1-1,0 1,1-1,-1 1,0-1,0 1,1-1,-1 1,1-1,-1 0,1 0,-1 0,1 0,0 0,0 0,-1 0,1-1,0 1,0-1,0 1,0-1,0 0,0 0,-1 1,1-1,0-1,0 1,0 0,0 0,0-1,0 1,0-1,0 0,-1 1,2-2,12-7</inkml:trace>
  <inkml:trace contextRef="#ctx0" brushRef="#br0" timeOffset="6503.965">4579 29,'-6'2,"1"0,-1 0,1 1,-1 0,1 0,0 0,0 1,0-1,0 1,1 0,0 1,0-1,0 1,-2 3,5-7,-27 39,1 2,3 1,1 1,2 0,2 2,3 1,1 0,2 0,3 2,1-1,1 19,-33 265,40-266,2 0,3 1,4-1,2-1,6 18,18 124,-28-26,-6-176,1 0,-1 0,1 0,0-1,1 1,-1 0,1 0,0 0,0-1,0 1,1-1,-1 0,1 0,0 0,0 0,1 0,-1-1,3 2,1-5,-2-6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90,'5'-10,"1"2,-5 2,-2 7,-2-2,5 0,2-5,1-6,3-2,1-2,0 6,-8 4,-8 9,-4 3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6:41.0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5877 1570,'-23'-61,"8"12,-2 0,-2 1,-3 0,-1 2,-2 1,-3 1,-1 1,-2 1,-26-25,-19 6,-3 4,-2 3,-3 3,-1 5,-3 3,-1 4,-85-24,-20-6,-4 9,-1 9,-54-1,-18 6,-1 12,-170 3,290 27,0 7,0 6,1 7,0 7,-40 15,102-17,1 4,0 3,2 5,2 3,1 4,2 3,2 4,2 3,-65 57,73-49,3 3,3 2,2 4,4 2,2 2,-12 27,43-58,1 1,2 1,1 1,3 0,2 1,1 1,3 1,1 0,3 0,1 1,3-1,2 1,1 0,3 0,4 16,5-13,3 0,2-1,1-1,3-1,2 0,2-2,2-1,2-1,2-1,1-1,2-3,2 0,28 21,42 28,4-6,3-4,40 16,-27-24,2-5,3-6,85 23,-53-37,1-8,2-7,1-7,1-7,0-8,60-9,-54 2,-1-9,0-6,0-9,-2-7,-2-7,-1-7,139-60,-180 53,-2-5,-3-5,-2-6,-4-5,32-30,-111 75,0 0,-2-3,-1 0,-1-3,-2 0,-2-2,-1-1,-2-2,-1 0,-3-2,-1 0,-1-2,-3 0,-2-1,-1 0,-3-1,4-29,-11 28,-2 0,-2 0,-2 0,-2 0,-2 0,-2 0,-2 1,-2 1,-2 0,-4-5,-22-34,-4 2,-4 2,-3 2,-4 3,-2 2,-4 2,-2 3,-4 3,-30-20,-9-2,-4 6,-4 3,-2 6,-4 6,-3 4,-2 6,-2 5,-2 6,-2 6,-2 5,-1 6,-31 2,-24 2,-1 7,-1 9,-42 9,69 10,0 7,2 6,0 8,2 7,-89 37,153-43,2 3,2 5,2 3,2 5,2 3,2 4,3 4,3 3,2 3,4 4,-26 34,44-30,2 2,4 2,4 2,3 2,4 2,4 1,3 2,4 0,4 2,4 1,4 0,4 1,2 70,8-124,2 0,1 1,2-1,1 0,3-1,0 1,3-2,1 1,1-2,3 0,0-1,2 0,2-2,1 0,1-2,2 0,1-2,1 0,17 12,16 7,1-2,3-3,1-2,2-4,2-2,1-4,71 22,-16-16,1-5,1-6,1-5,38-3,131 3,0-14,17-14,45-16,-1-16,177-49,-228 15,276-106,-456 137,-2-6,-2-5,-2-6,-4-4,-2-6,-3-5,3-10,-86 64,-1-2,-1-1,-1-2,-1 0,-1-2,-1 0,-2-2,-1 0,-1-1,-2-1,-1-1,-1 0,-2-1,-2-1,-1 0,-2 0,-1-1,1-18,-8 27,-2 0,0 0,-2 0,-1 0,0 0,-3 1,0 0,-1 1,-2 0,0 0,-2 1,-1 0,0 1,-2 1,-1 1,0 0,-2 1,0 1,-17-13,-48-37,-4 4,-3 3,-2 5,-2 4,-3 4,-14-1,-387-166,-166-34,445 173,-4 10,-2 10,-2 10,-3 10,0 10,-117 5,193 22,2 7,-1 6,1 8,2 5,0 8,3 6,1 6,2 7,3 6,2 6,-12 15,86-42,1 3,3 3,1 3,2 2,3 2,2 3,2 3,-35 51,65-75,1 1,2 2,2 0,1 0,2 2,1 0,2 0,2 1,2 0,1 1,2-1,1 1,3 0,1 0,2 0,1 0,3-1,1 0,2 0,1-1,2 0,2-1,1-1,2 0,2-1,17 24,12 5,3-3,3-1,2-3,2-3,3-2,2-3,2-3,37 18,46 18,2-7,4-6,88 23,73 9,3-14,199 23,-199-60,3-13,44-12,-239-19,1-5,-1-6,0-6,-1-5,0-5,-2-6,0-6,-3-4,-1-6,93-49,-163 67,0-3,-2-1,-1-3,-2-2,-1-1,-2-3,-2-1,-1-2,-2-2,-2-1,-2-2,-2-1,-2-1,-2-2,-3-1,17-48,-19 27,-3-2,-3-1,-3 0,-3-1,-4 0,-4 0,-2 0,-4 0,-11-59,5 73,-3 0,-3 1,-3 1,-1 1,-4 0,-2 2,-3 1,-1 1,-4 2,-1 1,-3 2,-2 1,-2 2,-2 2,-2 2,-2 2,-27-16,14 17,-3 4,0 2,-2 3,-2 3,0 2,-2 4,0 3,-13 1,-64-8,-2 7,-1 6,-69 5,-196 21,239 1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32,'3'2,"0"0,0 0,-1 0,1 0,-1 1,0-1,1 1,-1 0,0 0,-1 0,1 0,0 0,-1 0,0 0,0 0,0 1,0-1,0 0,0 1,126 415,-26-44,-84-304,2-165,43-261,-2 21,-31 195,-23 121,1 6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1 933,'11'1,"0"0,0-1,0 0,0-1,-1 0,1 0,0-1,0-1,-1 0,1 0,-1-1,0 0,0-1,0 0,-1-1,0 0,0 0,0-1,-1 0,0 0,3-4,9-11,-1-1,-1 0,-1-1,-2-1,0-1,-2 0,0-1,37-65,171-263,-202 329,0 0,2 1,1 1,1 1,1 1,17-11,-38 30,0 0,1 0,0 0,0 1,0-1,0 1,0 0,0 0,0 1,1-1,-1 1,0 0,1 0,-1 1,1-1,-1 1,1 0,0 0,-1 0,1 1,-1 0,1 0,-1 0,1 0,-1 0,0 1,0 0,0 0,0 0,0 1,0-1,0 1,-1 0,3 2,4 12,0 1,-1 0,-1 1,0 0,-2 0,0 1,-1-1,-1 1,-1 0,-1 1,0 18,2 5,-2 1,-3-1,-1 1,-2-1,-2 0,-2 0,-1-1,-9 20,10-41,0 0,-2 0,0-1,-2 0,0-1,-1 0,-1-1,-1 0,-1-1,0-1,-1-1,-1 0,-1-1,0-1,0-1,-16 7,23-14,-1 0,0 0,-1-2,1 0,-1 0,0-1,0-1,0 0,0-1,-7 0,15-1,1-1,-1 1,1-1,0 1,0-2,-1 1,1 0,0-1,0 0,0 0,0-1,1 0,-1 1,0-1,1-1,0 1,0-1,0 1,0-1,1 0,-1-1,1 1,0-1,1 1,-1-1,1 0,0 0,-1-2,-8-49,10 30</inkml:trace>
  <inkml:trace contextRef="#ctx0" brushRef="#br0" timeOffset="411.636">1073 876,'300'-107,"-286"103,0-2,0 0,0 0,-1-1,0-1,-1 0,0-1,0 0,0-1,-1 0,-1-1,7-9,-15 17,-1 1,0 0,0-1,0 1,0-1,0 1,0-1,-1 1,1-1,-1 1,0-1,0 0,0 1,0-1,0 0,-1 1,1-1,-1 1,1-1,-1 1,0-1,0 1,0-1,0 1,-1 0,1-1,-1 1,1 0,-1 0,0 0,0 0,0 1,0-1,0 0,0 1,0 0,-1-1,1 1,0 0,-1 0,1 0,-1 0,1 1,-1-1,0 1,1-1,-1 1,1 0,-1 0,0 0,1 0,-1 1,0-1,1 1,-1 0,-10 2,0 1,0 0,0 1,1 0,-1 1,1 1,1 0,-1 0,1 1,1 1,-1 0,1 0,1 1,0 0,0 1,1-1,-2 6,4-10,0 0,0 1,1 0,0 1,0-1,1 1,0 0,0 0,1 0,0 0,1 0,0 1,0 0,0-1,1 1,1 0,-1-1,1 1,1 0,0 0,0-1,1 1,0 0,0-1,1 1,0-1,4-2,1-1,1 0,-1 0,1-1,-1 0,1-1,0 1,1-2,-1 1,0-1,1-1,-1 0,1 0,0-1,-1 0,1 0,-1-1,8-2,8-1,0-1,-1-1,1-1,-2-1,1-2,-1 0,0-1,-1-1,-1-1,4-4,60-32,-61 37</inkml:trace>
  <inkml:trace contextRef="#ctx0" brushRef="#br0" timeOffset="712.636">2146 594,'-8'4,"-17"7,0 1,0 0,1 2,1 1,0 1,1 1,1 1,1 1,0 0,-9 14,27-31,0 0,0 1,0-1,0 1,1 0,-1-1,1 1,-1 0,1 0,0 0,0 0,1 0,-1 0,0 0,1 0,0 0,0 0,0 0,0 0,0 0,1 1,-1-1,1 0,0 0,0 0,0 0,0-1,0 1,1 0,-1 0,1-1,0 1,0-1,0 1,0-1,0 0,1 0,-1 0,0 0,1 0,0-1,-1 1,1-1,0 1,0-1,0 0,0 0,1 0,17 2,0-1,0-1,0-1,0 0,0-2,0 0,0-2,0 0,-1-1,0-1,0-1,0-1,-1-1,0 0,10-8,25-29,-38 33</inkml:trace>
  <inkml:trace contextRef="#ctx0" brushRef="#br0" timeOffset="982.484">2738 142,'-14'34,"-10"39,-1 13,4-4,6-11,5-12,4-12,3-9,3-7,5-2,3-3,-1-1,-1 1,-2 1,-1-1,-2-3</inkml:trace>
  <inkml:trace contextRef="#ctx0" brushRef="#br0" timeOffset="1235.355">2314 538,'39'-5,"41"-1,12-1,-5 2,-13 7,-13 2,-13 1,-10 0,-6-2,-4 4,-2 1,-1-1,-4-2</inkml:trace>
  <inkml:trace contextRef="#ctx0" brushRef="#br0" timeOffset="1492.52">3105 651,'-5'34,"3"15,3 0</inkml:trace>
  <inkml:trace contextRef="#ctx0" brushRef="#br0" timeOffset="1493.52">3134 425,'0'0</inkml:trace>
  <inkml:trace contextRef="#ctx0" brushRef="#br0" timeOffset="1791.286">3472 538,'-24'33,"3"1,0 1,2 1,2 1,-1 7,16-42,1 1,-1-1,1 1,0-1,0 1,0 0,0-1,0 1,0 0,1 0,0 0,-1-1,1 1,0 0,0 0,1 0,-1 0,0-1,1 1,0 0,0 0,-1-1,2 1,-1 0,0-1,0 1,1-1,0 0,-1 1,1-1,0 0,0 0,0 0,0 0,1 0,-1-1,0 1,1-1,-1 1,2-1,7-1,-1 0,0-1,0 0,0-1,0 0,0 0,0-1,-1-1,1 0,-1 0,0-1,0 0,0 0,-1-1,0 0,0 0,0-1,-1 0,0-1,0 0,-1 0,0 0,-1 0,0 0,0 0,-1-1,0 1,-1-1,0 0,0 0,-1-1,0 1,0 0,-1-1,-1 1,1-1,-2 1,1-1,-1 1,-1-1,1 1,-2 0,1 0,-4-7,5 14,0 0,0 0,0 0,0 0,-1 0,1 0,-1 1,1-1,-1 1,0-1,0 1,0-1,1 1,-1 0,0 0,-1 0,1 0,0 0,0 0,0 1,0-1,-1 1,1-1,0 1,-1 0,1 0,0 0,-1 0,1 0,0 1,-3 0,-11 3</inkml:trace>
  <inkml:trace contextRef="#ctx0" brushRef="#br0" timeOffset="2150.464">3698 848,'127'-202,"-127"200,1 0,-1 1,1-1,0 0,-1 1,1-1,0 1,0-1,0 1,0 0,1-1,-1 1,0 0,0 0,1 0,-1 0,1 0,-1 0,1 0,-1 0,1 1,0-1,-1 1,1-1,0 1,-1-1,1 1,0 0,-1 0,1 0,0 0,0 0,-1 0,1 1,0-1,0 0,-1 1,1 0,1 0,25 50,-26-45,0 0,1 0,0-1,0 1,0-1,0 0,1 0,0 0,0 0,0-1,1 0,4 4,-4-5,0 0,0 0,1-1,-1 0,1 0,-1 0,1-1,0 0,0 0,0 0,0-1,-1 1,1-2,0 1,0-1,0 1,0-2,-1 1,1-1,0 1,-1-2,1 1,-1-1,0 1,0-1,0-1,0 1,0-1,119-118,-107 104,-3 4</inkml:trace>
  <inkml:trace contextRef="#ctx0" brushRef="#br0" timeOffset="2468.597">4572 453,'-3'1,"-15"5,1 1,0 1,0 0,1 1,0 1,0 1,1 0,1 1,0 0,0 1,-3 5,16-16,0-1,1 0,-1 0,0 1,0-1,1 0,-1 1,1-1,-1 0,1 1,0-1,-1 1,1-1,0 1,0-1,0 1,0-1,0 1,0-1,1 1,-1-1,0 0,1 1,-1-1,1 1,0-1,-1 0,1 0,0 1,0-1,0 0,0 0,0 0,0 0,0 0,0 0,0 0,0 0,1 0,-1 0,0-1,1 1,0 0,70 21,-59-19,6 1,67 23,-84-26,0 1,0-1,0 0,0 1,0-1,0 1,0-1,0 1,-1 0,1 0,-1 0,0 0,1 0,-1 0,0 0,0 0,0 1,0-1,-1 0,1 1,0-1,-1 0,0 1,0-1,0 1,0-1,0 0,0 1,0-1,-1 1,1-1,-1 0,-1 3,-3 5,-2 0,1-1,-1 1,-1-1,0-1,0 1,0-1,-1-1,0 0,-1 0,0-1,0 0,0 0,-1-1,0-1,0 0,0 0,-8 1,-68 7,63-12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29,'14'0,"10"-5,5-1,3 0,0 1,1 2,-2 1,-1 0,0 2,-1 0,-1 0,0 1,0-1,0 0,-5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44,'10'44,"-1"1,-3 0,-1 0,-2 0,-3 0,-3 32,1 2,3 204,25-177,-26-105,1 0,-1 0,1 0,-1 0,1 0,0 0,-1 0,1-1,0 1,-1 0,1 0,0-1,0 1,0 0,0-1,-1 1,1-1,0 1,0-1,0 0,0 1,0-1,0 0,0 0,0 0,0 1,1-1,-1 0,0 0,0-1,0 1,0 0,0 0,0 0,0-1,0 1,0 0,0-1,0 1,0-1,0 0,-1 1,1-1,0 1,0-1,0 0,-1 0,1 0,0 1,-1-1,1-1,32-47,-32 47,35-75,-3-3,-4 0,-4-2,12-67,9-29,10 30,-46 136,-2 7</inkml:trace>
  <inkml:trace contextRef="#ctx0" brushRef="#br0" timeOffset="401.232">479 722,'-31'111,"30"-108,1 1,0-1,0 1,1-1,-1 0,0 1,1-1,0 0,0 0,0 0,0 1,1-1,-1 0,1 0,0-1,0 1,0 0,0 0,0-1,0 0,1 1,-1-1,1 0,0 0,0 0,-1-1,1 1,0-1,1 1,-1-1,0 0,0 0,1 0,3 1,1 0,-1-1,0 0,1 0,0-1,-1 0,1 0,-1-1,1 1,-1-2,1 1,-1-1,0 0,1-1,-1 0,0 0,-1 0,1-1,-1 0,1 0,-1-1,0 0,-1 0,1 0,-1-1,0 1,0-1,-1 0,0-1,0 1,0-1,-1 0,0 0,0 0,-1 0,0 0,0-1,-1 0,0 4,-1 0,0 0,0 0,0-1,-1 1,1 0,-1 0,0 0,0-1,-1 1,1 0,-1 1,0-1,0 0,0 0,0 1,-1-1,1 1,-1 0,0 0,0 0,0 0,-1 0,1 1,-1-1,1 1,-1 0,0 0,0 1,0-1,0 1,0-1,0 1,-5-1,1 0,0 1,0 0,-1 0,1 1,-1 0,1 0,0 1,-1 0,1 0,0 1,0 0,0 1,0 0,0 0,-2 2,-9 7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1 282,'29'5,"14"2,5-1,-2-1,-3-2,-4 0,-4-2,-3-1,-3 0,-5-5,-3-2,0 1,-3-4,-10 0,-6 2</inkml:trace>
  <inkml:trace contextRef="#ctx0" brushRef="#br0" timeOffset="253.295">255 1,'-5'33,"-1"16,0 5,1 3,2-5,-4-5,-1-1,1-4,2-4,2 1,1-2,1-1,1-3,0-2,0-2,5-5,2-7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0 452,'5'5,"6"2,7-1,4-1,4-2,2 0,1-2,0-1,1 0,-1 0,0 0,-1-1,-4 6,-7 1</inkml:trace>
  <inkml:trace contextRef="#ctx0" brushRef="#br0" timeOffset="759.138">904 311,'-13'-3,"0"0,0 1,-1 0,1 1,0 1,-1 0,1 1,0 0,-1 1,1 0,0 1,0 1,1 0,-1 1,1 0,0 1,0 0,1 1,-1 0,1 1,-4 4,8-5,-1 0,1 1,1 0,-1 0,1 1,1-1,0 1,0 0,0 1,1-1,1 1,0 0,0 0,1 0,0 0,1 0,0 1,0-1,1 0,1 1,0-1,0 0,1 1,0-1,1 0,0 0,0-1,3 6,-4-13,1 1,-1-1,1 1,-1-1,1 0,0 0,0 0,0 0,0-1,0 1,0-1,0 0,0 0,1 0,-1 0,0 0,1-1,-1 1,1-1,-1 0,0 0,1-1,-1 1,1-1,-1 1,0-1,1 0,-1 0,0-1,0 1,0-1,0 1,0-1,1-1,93-75,73-160,-169 237,-1 0,1-1,-1 1,1 0,0 0,0 0,0 0,0-1,0 1,0 0,0 1,0-1,0 0,0 0,0 0,0 1,1-1,-1 0,0 1,0-1,1 1,-1 0,1-1,-1 1,0 0,1 0,-1 0,1 0,-1 0,0 0,1 0,-1 1,0-1,1 0,-1 1,0-1,1 1,-1-1,0 1,0 0,1 0,-1-1,0 1,0 0,0 0,0 0,0 0,0 0,-1 0,1 1,0-1,0 0,-1 0,1 0,-1 1,1 0,40 154,-29-101,-3 0,-2 1,-1 40,-5-50,-3 0,-1 1,-2-1,-2 0,-2-1,-3 0,-1-1,-2 0,-17 35,-46 38,60-98,11-9,-1-1,0 0,-1-1,0 1,-1-2,1 1,-1-2,-1 1,1-1,-1-1,-7 3,17-7,-1-1,0 0,0 1,0-1,0 0,1 0,-1 0,0 0,0 0,0 0,0 0,0-1,0 1,1-1,-1 1,0-1,0 0,1 0,-1 1,0-1,1 0,-1-1,1 1,-1 0,1 0,0-1,0 1,-1-1,1 1,0-1,0 1,0-1,1 0,-1 1,0-1,1 0,-1 0,1 0,-1 0,1 1,0-1,0 0,0-1,2-86,9 51,1 0,3 1,1 0,1 1,2 1,2 1,1 1,1 0,11-9,-10 9,42-54,-50 63</inkml:trace>
  <inkml:trace contextRef="#ctx0" brushRef="#br0" timeOffset="1313.72">1610 1,'4'6,"-1"0,0 0,0 0,-1 0,1 1,-1-1,-1 1,1 0,-1-1,0 1,-1 0,0 0,0 0,0-1,-1 1,0 0,0 0,0-1,-1 1,0 0,-13 35,-1-1,-1-1,-3 0,-22 35,-43 87,83-157,-1 0,1-1,-1 1,1 0,1 0,-1 1,1-1,0 0,0 0,0 1,1-1,0 0,0 1,0-1,1 0,0 1,0-1,0 0,0 0,1 0,0 0,0 0,0 0,1 0,0-1,0 1,0-1,1 2,7 1,1 1,0-2,0 0,0 0,0-1,1-1,0 0,0 0,0-2,0 1,1-2,-1 0,1 0,-1-1,0-1,1 0,-1-1,9-3,-22 5,1 1,1-1,-1 0,0 0,1 0,-1 0,0 0,1 0,-1 0,0-1,0 1,1 0,-1-1,0 1,0-1,0 1,1-1,-1 1,0-1,0 0,0 0,0 0,0 0,0 1,0-1,-1 0,1 0,0-1,0 1,-1 0,1 0,-1 0,1 0,-1-1,1 1,-1-1,-5-9</inkml:trace>
  <inkml:trace contextRef="#ctx0" brushRef="#br0" timeOffset="1572.05">1186 396,'24'-5,"13"-1,4 0,1 1,-2 1,-4 2,-2 1,-3 1,-1 0,-2 0,0 0,0 0,-1-4,1-2,0 0,-5 1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00.6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2186,'107'-197,"8"4,123-155,30-12,24-24,-117 153,-155 183,29-35,-35 71,58-74,-97 98,-54 116,77-127,-1 0,0 0,1 0,-1-1,0 1,0-1,1 1,-1-1,0 0,0 0,1-1,-1 1,0 0,0-1,1 0,-1 1,0-1,1 0,-1-1,1 1,0 0,-1-1,1 1,0-1,0 0,0 0,0 0,0 0,0 0,-1-2,-14-8,-117-59,133 70,-1 1,0-1,1 1,-1-1,0 1,1-1,-1 1,0 0,1 0,-1 0,0 0,0 0,1 0,-1 1,0-1,1 0,-1 1,0-1,1 1,-1 0,1 0,-1-1,1 1,-1 0,1 0,-1 0,1 1,0-1,0 0,0 0,0 1,0-1,0 1,0-1,0 1,0-1,1 1,-1-1,0 1,1 0,0-1,-1 1,1 0,0 0,0-1,0 1,0 1,17 82,103 134,-90-171,-1 1,-2 2,14 40,-11-1,-32-120,-1 6,2 0,1 0,0 0,2 0,1 1,2-8,2-13,7-38,-3 0,-1-79,-11 136</inkml:trace>
  <inkml:trace contextRef="#ctx0" brushRef="#br0" timeOffset="393.892">1693 324,'-2'-3,"-1"1,1 0,-1 0,0 0,0 1,0-1,1 1,-1-1,-1 1,1 0,0 0,0 0,0 1,0-1,-1 1,1 0,0 0,-1 0,1 0,0 0,0 1,-1-1,1 1,0 0,0 0,0 0,0 1,0-1,0 1,0-1,1 1,-1 0,0 0,1 0,0 1,-1-1,1 1,0-1,0 1,0-1,1 1,-1 0,1 0,-1 1,-5 12,1 0,0 1,2-1,0 1,0 0,2 0,0 1,1-1,1 0,0 1,2-1,0 0,1 0,2 9,-2-15,0-1,0 0,1 0,0 0,1-1,0 1,0-1,1 0,0-1,1 1,0-1,0-1,1 1,0-1,0 0,1-1,-1 0,2 0,-1-1,0-1,1 1,0-1,0-1,2 1,-2-2,1-1,0 0,0-1,0 0,-1 0,1-1,0-1,0 0,-1 0,1-1,-1 0,0-1,0 0,0-1,-1 0,1-1,2-2,6-4,0-1,-1 0,0-2,-1 0,-1-1,0 0,-1-1,1-4,-6 7,-1 0,-1 0,0-1,0 0,-2 0,0-1,0 1,-2-1,0 0,-1 0,0-1,-1-2,-1 12,0 0,0 0,-1 0,0 0,0 0,0 0,-1 0,0 0,-1 1,1-1,-1 1,-1 0,1-1,-1 1,0 1,0-1,-1 1,1-1,-1 1,0 1,-1-1,1 1,-1 0,0 0,0 0,0 1,-1 0,1 0,-1 1,-9-3,0 1,0 1,-1 1,1 0,0 1,-1 1,1 1,-9 1,-29 4</inkml:trace>
  <inkml:trace contextRef="#ctx0" brushRef="#br0" timeOffset="841.963">1298 521,'273'28,"66"-53,-180 10,87-1,-204 24,-37-6,-1-1,1 1,0-1,0 0,0 0,0-1,0 0,0 0,0 0,0 0,0-1,0 1,0-1,0-1,0 1,2-1,4-8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0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0 311,'226'0,"-27"-29,-69 29,-118 0</inkml:trace>
  <inkml:trace contextRef="#ctx0" brushRef="#br0" timeOffset="804.429">114 565,'4'0,"7"0,6 0,5 0,4 0,2 0,1 0,0 0,1 0,-1 0,0 0,0 0,-1 0,1 0,-1 0,0 0,-10 0,-7 0</inkml:trace>
  <inkml:trace contextRef="#ctx0" brushRef="#br0" timeOffset="4616.682">395 1,'67'47,"149"93,-187-124,-17-10,0 1,-1 0,0 0,0 1,0 1,-1 0,0 0,-1 1,7 9,-15-14,0 0,0-1,-1 1,0 0,0 0,0-1,0 1,-1 0,0 0,0-1,0 1,0 0,-1-1,0 1,0-1,0 0,0 0,-1 0,0 0,0 0,0 0,0 0,0-1,-1 0,0 0,0 0,-8 12,-185 194,175-186,1 2,1 1,1 0,2 1,0 1,-4 14,-18 20,36-59,2-5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6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83,'3'2,"0"-1,0 1,0 0,0 1,0-1,0 0,-1 1,1-1,-1 1,1 0,-1 0,0 0,0 0,0 1,-1-1,1 0,-1 1,3 4,27 53,-3 2,-2 1,-4 1,-2 1,-3 1,47 144,-57-188,23 42,-29-65,0 0,0-1,0 1,0-1,0 1,0-1,0 0,0 1,0-1,0 0,-1 0,1 1,0-1,-1 0,1 0,0 0,-1 0,1 0,-1 0,0 0,1 0,-1 0,0 0,0 0,1 0,-1 0,0 0,0 0,0-1,0 1,0 0,0 0,-1-1,1 2,13-175,-4 115,3 1,2 0,3 1,2 0,3 2,24-43,33-59,-75 146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0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17,'398'0,"-336"-11,-56 5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1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31,'14'5,"10"1,6 0,2-6,0-3,1-1,-2 1,-1 0,0-4,-1-1,-1 1,0 1,0 3,0 1,0 1,0 1,-4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1,'-8'0,"0"1,0 0,0 0,0 0,1 1,-1 1,0-1,1 1,-1 1,1-1,0 1,0 0,0 1,1 0,0 0,0 0,0 1,0 0,1 0,0 0,0 1,1-1,0 1,0 0,-2 7,-9 19,3 1,1 0,1 1,2 0,0 9,4-27,-4 26,2-1,2 2,1-1,3 0,1 0,2 1,2-1,8 25,-7-41,1-2,1 1,1-1,2 0,0-1,11 15,-22-39,0 1,1 0,-1-1,0 1,1 0,-1-1,1 1,-1 0,1-1,-1 1,1-1,0 1,-1-1,1 1,-1-1,1 0,0 1,0-1,-1 0,1 0,0 1,0-1,-1 0,1 0,0 0,0 0,-1 0,1 0,0 0,0 0,-1 0,1 0,0 0,0 0,-1-1,1 1,0 0,0-1,-1 1,1 0,0-1,-1 1,1-1,-1 1,1-1,-1 1,1-1,-1 0,1 1,-1-1,1 1,-1-1,1 0,-1 0,0 1,0-1,1 0,-1 1,0-2,7-11</inkml:trace>
  <inkml:trace contextRef="#ctx0" brushRef="#br0" timeOffset="546.271">513 171,'0'225,"-27"-49,15 17,-5-92,21-95,2-10</inkml:trace>
  <inkml:trace contextRef="#ctx0" brushRef="#br0" timeOffset="1802.775">1050 537,'-1'-2,"-1"1,1-1,-1 0,1 0,-1 0,0 1,0-1,0 1,1-1,-1 1,-1 0,1 0,0 0,0 0,0 0,0 1,-1-1,1 0,0 1,-1 0,1-1,0 1,-1 0,1 1,-1-1,0-1,-8 0,0 1,0-1,0 2,0-1,0 1,0 1,0 0,0 1,-9 3,17-4,-1-1,1 0,0 0,1 1,-1 0,0 0,0 0,1 0,-1 0,1 0,-1 0,1 1,0-1,0 1,0 0,1 0,-1 0,1 0,-1 0,1 0,0 0,0 0,0 0,1 0,-1 1,1-1,-1 0,1 1,0-1,1 0,-1 0,0 1,1-1,1 3,1 3,0 0,1-1,0 0,1 0,0 0,0 0,1-1,0 0,0 0,0 0,1-1,0 0,1 0,4 3,48 47,-59-55,0 1,-1-1,1 1,0 0,-1-1,1 1,-1 0,1-1,-1 1,0 0,0 0,0-1,0 1,0 0,0 0,0-1,0 1,-1 0,1-1,-1 1,1 0,-1-1,0 1,0 0,0-1,0 1,0-1,0 0,0 1,0-1,0 0,-1 0,1 1,0-1,-1 0,1 0,-1-1,1 1,-2 0,-65 35,51-29,5-1,0-1,0 0,-1-1,0 0,0-1,0 0,0-1,-10 0,4-5</inkml:trace>
  <inkml:trace contextRef="#ctx0" brushRef="#br0" timeOffset="2216.589">1276 85,'81'84,"-66"-64,-1 0,-2 0,0 1,-1 1,0 0,-2 0,-1 1,-1 0,-1 0,-1 1,-1 0,1 20,-5-22,0 0,-2 0,0 0,-2 0,0 0,-1 0,-2-1,0 0,-1 0,-1-1,-1 0,0-1,-2 0,0-1,-1 0,-1 0,-1-2,0 0,-1 0,-1-2,0 0,9-8,-10 9,0-1,-1-1,0 0,-1-1,0-2,-1 0,-7 2,9-9,7-5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90,'-1'1,"-26"16,1 2,1 0,0 2,2 0,0 2,2 0,-10 16,29-38,1 0,-1 1,1-1,-1 1,1-1,0 1,-1 0,1 0,0-1,0 1,0 0,1 0,-1 0,0 0,1 0,-1 0,1 0,0 0,0 1,0-1,0 0,0 0,0 0,0 0,1 0,-1 0,1 0,-1 0,1 0,0 0,0 0,0 0,0 0,0-1,0 1,1 0,-1-1,2 2,7 1,1-2,0 1,0-1,0-1,0 0,0-1,0 0,0 0,9-3,44 2,-56 0,0 1,0-1,0 2,0-1,0 1,0 0,0 0,0 1,0 0,-1 1,1 0,0 0,-1 0,0 1,0 0,0 1,-1 0,1 0,-1 0,0 0,0 1,-1 0,0 0,0 1,0 0,-1-1,2 5,-4-3,0 1,-1-1,0 1,0-1,0 1,-1-1,-1 1,0 0,0-1,0 1,-1-1,0 0,-1 0,0 1,0-1,-1-1,0 1,0-1,0 1,-1-1,-1 0,1-1,-1 1,0-1,0-1,-1 1,-6 4,6-4,0 1,-1 1,0-1,0 0,0-1,0 0,-1 0,0-1,-1 0,1 0,-1-1,0 0,0-1,0 0,0-1,0 0,-1-1,1 0,-1 0,1-1,-1 0,-5-2,-2-4</inkml:trace>
  <inkml:trace contextRef="#ctx0" brushRef="#br0" timeOffset="184.903">138 176,'43'-20,"38"-10,15-1,-4 5,-7 2,-15 6,-13 5,-13 5,-8 4,-10 3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9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32 435,'0'0,"0"-1,1 1,-1-1,1 1,-1 0,1-1,-1 1,1 0,-1 0,1 0,-1-1,1 1,-1 0,1 0,0 0,-1 0,1 0,-1 0,1 0,-1 0,1 0,0 0,-1 0,1 0,-1 0,1 1,-1-1,1 0,-1 0,1 1,-1-1,1 0,-1 0,1 1,-1-1,1 1,-1-1,0 0,1 1,-1-1,0 1,1-1,-1 1,0-1,0 1,1-1,-1 1,0 0,0-1,0 1,0-1,0 1,0-1,0 1,0-1,0 1,0 0,0-1,0 1,0-1,6 41,-6-40,0 465,-17-147,-24-26,40-272,1 3,3-41,2 0,1 0</inkml:trace>
  <inkml:trace contextRef="#ctx0" brushRef="#br0" timeOffset="1268.339">709 1112,'-45'-37,"36"34,0 0,-1 1,1 0,-1 0,0 1,1 0,-1 1,0 0,1 0,-1 1,0 1,1 0,-1 0,1 0,0 1,-1 1,2-1,-1 2,0-1,1 1,0 0,0 1,-6 5,9-6,1 0,0 0,0 0,0 1,0 0,1-1,0 1,0 1,1-1,0 0,0 0,0 1,1-1,0 1,0 0,0-1,1 1,0 0,0-1,1 1,0 0,0-1,1 1,0-1,0 0,0 1,1-1,0 0,0 0,0-1,1 1,0-1,0 1,0-1,2 0,159 107,-163-109,0 0,0-1,0 1,0 0,0 0,-1 0,1 0,-1 1,0-1,0 0,0 1,0-1,-1 0,1 1,-1-1,0 1,0-1,0 1,-1-1,1 1,-1-1,0 0,1 1,-2-1,1 0,0 0,-1 0,1 0,-1 0,0 0,0 0,0 0,0 0,-1-1,-2 3,-4 4,0 0,0-1,-1 0,-1-1,1 0,-1-1,0 0,-1 0,-4 1,9-4,0 0,0 0,0-1,-1 1,0-2,1 1,-1-1,0 0,1-1,-1 0,0 0,0 0,0-1,1 0,-1-1,1 0,-1 0,1-1,-1 0,1 0,-5-10</inkml:trace>
  <inkml:trace contextRef="#ctx0" brushRef="#br0" timeOffset="1859.91">935 39,'1'-2,"0"-1,0 1,0 0,1 0,-1 0,1-1,-1 1,1 0,0 1,0-1,0 0,0 1,0-1,0 1,0-1,0 1,1 0,-1 0,0 0,1 0,-1 0,1 1,-1-1,1 1,-1-1,1 1,0 0,-1 0,1 0,-1 1,1-1,-1 1,1-1,-1 1,1 0,1 0,74 58,-46-14,-1 0,-3 2,-2 1,-1 1,-3 1,-2 1,-3 1,-1 0,-3 1,1 20,-2 2,-3 0,-3 1,-4-1,-3 1,-8 54,2-95,-1-1,-2 0,-1 0,-2-1,-1-1,-1 0,-2-1,-1-1,-2-1,-1 0,-1-2,-1 0,-1-2,-2 0,0-2,-2-1,0-1,-1-1,-1-2,-31 14,-24-2,61-26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1017,'5'0,"6"0,7 0,4 0,4 0,1 0,2 0,1 0,-1 0,0 0,0 0,0 0,0 0,-1 0,-4 0</inkml:trace>
  <inkml:trace contextRef="#ctx0" brushRef="#br0" timeOffset="638.005">1221 734,'2'-14,"0"1,-1-1,-1 0,0 0,-1 0,-1 1,0-1,-1 0,-1-4,3 14,0 0,-1 0,1 0,-1 0,0 0,0 0,0 1,-1-1,1 1,-1-1,0 1,0 0,0 0,0 0,0 1,-1-1,1 1,-1-1,0 1,0 0,0 1,0-1,0 1,0-1,0 1,0 1,0-1,-1 0,1 1,0 0,-2 0,-11 4,0 0,1 0,-1 2,1 0,0 1,1 1,0 0,0 1,0 0,-11 12,10-10,0 2,2 0,-1 1,2 0,0 1,1 0,-6 10,13-19,1 1,0 0,0 1,0-1,1 1,0-1,0 1,1 0,0 0,1 0,0 0,0 1,1-1,0 0,0 0,0 0,1 1,2 7,-1-12,0 1,-1 0,2-1,-1 0,0 1,1-1,0 0,0 0,0 0,0 0,1-1,-1 1,1-1,0 0,0 0,0-1,1 1,-1-1,0 0,1 0,0 0,-1 0,1-1,0 0,0 0,0 0,0-1,0 0,0 0,0 0,0 0,3-1,9-2,-1 1,1-2,-1 0,0-1,0-1,0 0,-1-1,0-1,1-1,40-25,-2-2,-1-3,-2-2,5-9,-45 40,44-29,-48 65,-13 5,-1 0,-1 0,-1-1,-2 0,-10 19,-13 39,-50 216,74-176,21-117,-4-16</inkml:trace>
  <inkml:trace contextRef="#ctx0" brushRef="#br0" timeOffset="872.645">1672 1186,'-19'20,"-1"5,6-5,12-7,5-10,8-11,6-3,0-1</inkml:trace>
  <inkml:trace contextRef="#ctx0" brushRef="#br0" timeOffset="1188.149">2152 537,'-21'7,"0"1,0 1,0 1,1 1,0 0,1 2,1 0,0 1,1 1,0 1,1 0,1 1,-13 19,25-31,1 0,0 0,0 1,0 0,1-1,0 1,0 0,0-1,1 1,0 0,0 0,0 0,1-1,0 1,0 0,0-1,1 1,0 0,0-1,0 0,1 1,0-1,0 0,0-1,0 1,1 0,0-1,0 0,0 0,0 0,1 0,-1-1,1 0,0 0,0 0,1 0,-1-1,0 0,1 0,-1 0,1-1,0 0,-1 0,1 0,0-1,0 0,0 0,3-1,11-1,-2-1,1-1,0-1,-1 0,0-2,0 0,0-1,-1 0,-1-2,1 0,-1-1,-1 0,0-2,-1 1,0-2,-1 0,-1 0,0-1,-1-1,0 0,-1-1,-1 0,-1 0,1-5,-4 11,-1 0,-1-1,0 0,-1 1,0-1,-1 0,0 0,-1 0,0-10,-1 18,1 0,-1 0,0 0,0 0,0 0,-1 0,1 0,-1 0,0 0,0 1,0-1,-1 1,1-1,-1 1,0 0,0 0,0 0,0 1,0-1,-1 1,1-1,-1 1,0 0,0 0,1 1,-1-1,0 1,0 0,-4 0,-12 0,0 1,-1 2,1 0,0 1,0 1,0 1,1 0,-1 2,1 0,0 1,1 1,0 1,1 1,0 0,0 1,-8 9,-18 9</inkml:trace>
  <inkml:trace contextRef="#ctx0" brushRef="#br0" timeOffset="1556.548">2266 933,'-27'5,"1"2,1 1,-1 1,1 1,1 1,0 1,1 2,0 0,1 1,0 1,2 1,0 1,0 1,2 1,1 0,0 2,-12 21,26-39,0 1,0 0,1 0,0 0,0 0,0 0,1 1,0-1,0 1,0-1,1 0,-1 1,1-1,0 1,1-1,0 1,0-1,0 1,0-1,1 0,0 0,0 1,0-1,0-1,1 1,0 0,0-1,1 1,-1-1,1 0,0 0,0 0,0-1,0 1,1-1,-1 0,1 0,0-1,0 0,0 1,1-1,14 1,0 0,0-2,0 0,0-1,0-1,-1-1,1 0,0-2,-1 0,0-1,0-2,0 1,5-5,2 1,-1-1,-1-2,0 0,-1-2,0 0,-1-2,-1 0,0-1,-2-2,0 0,15-22,-29 35,0-1,0-1,-1 1,0-1,-1 0,0 0,0 0,-1 0,0 0,-1-1,0 1,0 0,-1-1,-1-5,1 11,0-1,-1 0,0 0,0 0,0 1,-1-1,1 1,-1-1,0 1,0-1,-1 1,0 0,1 0,-1 0,0 0,-1 1,1-1,-1 1,1 0,-1 0,0 0,0 1,0-1,-1 1,1 0,-1 0,1 0,-1 1,0 0,-6 0,0 0,0 1,0 0,0 1,0 0,0 1,0 0,0 1,1 0,-1 1,1 0,0 1,0 0,0 0,-8 7,-15 9</inkml:trace>
  <inkml:trace contextRef="#ctx0" brushRef="#br0" timeOffset="2768.249">2830 904,'-2'-9,"1"0,0 0,0 0,1 0,1 0,-1 0,1 0,1 0,0 0,0 0,1 1,0-1,0 1,1-1,0 1,0 0,1 1,2-4,131-190,-67 116,-71 84,1 0,-1 1,1-1,-1 1,1-1,0 0,-1 1,1 0,0-1,0 1,-1-1,1 1,0 0,0-1,0 1,-1 0,1 0,0 0,0-1,0 1,0 0,0 0,-1 0,1 1,0-1,0 0,0 0,0 0,-1 1,1-1,0 0,0 1,-1-1,1 0,0 1,0-1,-1 1,1-1,0 1,-1 0,1-1,-1 1,1 0,-1-1,1 1,-1 0,1 0,-1-1,0 1,0 0,1 0,-1 0,0-1,0 1,0 0,0 0,0 0,0 0,0 0,5 59,-5-55,-19 115,19-119,-1 0,1 0,-1 0,1 0,-1 0,1 0,-1 1,1-1,0 0,0 0,0 1,0-1,0 0,0 0,0 0,0 1,0-1,0 0,1 0,-1 0,0 1,1-1,-1 0,1 0,0 0,-1 0,1 0,0 0,-1 0,1 0,0 0,0 0,0 0,0-1,0 1,0 0,0-1,0 1,0-1,0 1,1-1,-1 1,0-1,0 0,0 0,1 1,-1-1,0 0,0 0,1 0,-1 0,0 0,0-1,0 1,1 0,121-121,49-55,-172 175,1 0,-1 0,1-1,-1 1,1 0,-1 0,1 0,0 0,0 0,0 0,-1 0,1 0,0 0,0 0,0 1,0-1,1 0,-1 0,0 1,0-1,0 1,0-1,1 1,-1 0,0-1,1 1,-1 0,0 0,0 0,1 0,-1 0,0 0,1 0,-1 1,0-1,0 0,1 1,-1-1,0 1,0-1,0 1,0-1,1 1,-1 0,0 0,0 0,0-1,-1 1,1 0,0 0,0 0,0 0,-1 1,1-1,0 0,-1 0,1 1,-1 10,-1 0,-1 1,0-1,0 0,-1 0,0-1,-1 1,-6 10,-8 31,16-45,0-1,0 1,0-1,1 1,0 0,1 0,0 0,0-1,1 1,-1 0,2 0,-1-1,1 1,0 0,1-1,0 0,0 0,1 0,-1 0,2 0,-1-1,1 1,0 0,9 6</inkml:trace>
  <inkml:trace contextRef="#ctx0" brushRef="#br0" timeOffset="3020.45">2717 1101,'141'-7,"0"-6,105-25,-104 14,0 6,91 3,-175 20,-40 2</inkml:trace>
  <inkml:trace contextRef="#ctx0" brushRef="#br0" timeOffset="3467.093">3338 1384,'-28'2,"1"1,-1 1,1 1,0 2,1 0,0 2,0 1,0 1,2 2,-1 0,-17 14,39-26,1 1,0-1,-1 0,1 1,0 0,0 0,0-1,0 1,0 1,1-1,-1 0,1 0,-1 0,1 1,0-1,0 1,0-1,0 1,0 0,1-1,-1 1,1 0,-1-1,1 1,0 0,0-1,0 1,1 0,-1-1,1 1,-1 0,1-1,0 1,0-1,0 1,0-1,1 1,-1-1,1 0,-1 0,1 1,0-1,0 0,0-1,0 1,0 0,2 1,135 23,-105-23,60 14,-92-16,1 0,-1 0,0 0,0 0,1 0,-1 1,0-1,0 1,0 0,0-1,-1 1,1 0,0 0,-1 0,1 0,-1 0,0 1,0-1,0 0,0 1,0-1,0 0,-1 1,1-1,-1 1,1 0,-1-1,0 1,0-1,0 1,-1-1,1 1,-1 0,-3 6,0 1,-1 0,-1-1,0 0,0-1,-1 1,0-1,0 0,-1-1,0 0,0 0,0 0,-1-1,0-1,-1 0,1 0,-1 0,0-1,0-1,-2 1,4 0,0-1,-1 1,1-2,-1 1,1-1,-1 0,0-1,1 0,-1-1,0 1,0-2,0 1,0-1,-3-1,-6-4</inkml:trace>
  <inkml:trace contextRef="#ctx0" brushRef="#br0" timeOffset="3866.62">3564 1271,'19'-7,"1"-1,1 1,0 1,0 1,0 0,0 2,1 1,13 0,-34 1,0 1,0 0,1 0,-1 0,0 0,0 0,0 0,0 0,0 1,0-1,0 0,0 1,0-1,0 0,0 1,0-1,0 1,0 0,-1-1,1 1,0 0,0-1,0 1,-1 0,1 0,0 0,-1-1,1 1,-1 0,1 0,-1 0,0 0,1 0,-1 0,0 0,1 0,-1 0,0 0,0 1,0-1,0 0,0 0,0 0,0 0,-1 0,1 0,0 0,-1 0,1 0,0 0,-1 0,1 0,-1 0,0 0,1-1,-1 1,0 1,-41 51,41-52,-140 130,140-130,-1 0,1 0,-1 0,1 0,-1 0,1 0,0 0,-1 1,1-1,0 0,0 1,0-1,0 1,0 0,1-1,-1 1,0 0,1-1,-1 1,1 0,-1-1,1 1,0 0,0 0,0 0,0-1,0 1,0 0,0 0,1 0,-1-1,1 1,-1 0,1-1,0 1,-1 0,1-1,0 1,0-1,0 1,1-1,-1 1,0-1,0 0,10 1,1 0,-1-1,0 0,0-1,1 0,-1-1,0 0,0-1,0 0,0-1,0 0,0-1,-1 0,1-1,0 0,6-2,8-2</inkml:trace>
  <inkml:trace contextRef="#ctx0" brushRef="#br0" timeOffset="4470.515">3874 29,'18'71,"3"-1,3-2,9 14,12 34,-14-29,-3 1,-5 1,-3 1,-4 1,-4 0,-4 1,-4 47,-10-97,-2-1,-2 0,-2-1,-1 0,-3-1,0 0,-3-1,-1-1,-2-1,-1-1,-2-1,-2-1,0-2,-31 28,-184 155,207-187</inkml:trace>
  <inkml:trace contextRef="#ctx0" brushRef="#br0" timeOffset="5350.833">402 0,'-29'18,"0"2,1 0,1 2,1 1,2 1,0 2,1 0,2 1,0 1,2 1,2 1,-11 23,5 27,4 2,3 0,4 1,3 0,4 1,4-1,5 25,-4-94,-1 38,2-1,3 1,2-1,2 0,2 0,3 0,6 5,3 0,2-2,3 0,2-2,2-1,21 25,121 168,-172-242,-1 0,1-1,0 1,1-1,-1 1,0-1,0 1,1-1,-1 1,1-1,-1 0,1 0,-1 0,1 0,0 0,0 0,-1 0,1-1,0 1,0-1,0 1,0-1,0 0,0 0,-1 1,1-1,0-1,0 1,0 0,0 0,0-1,0 1,0-1,0 0,-1 1,2-2,12-7</inkml:trace>
  <inkml:trace contextRef="#ctx0" brushRef="#br0" timeOffset="6503.965">4579 29,'-6'2,"1"0,-1 0,1 1,-1 0,1 0,0 0,0 1,0-1,0 1,1 0,0 1,0-1,0 1,-2 3,5-7,-27 39,1 2,3 1,1 1,2 0,2 2,3 1,1 0,2 0,3 2,1-1,1 19,-33 265,40-266,2 0,3 1,4-1,2-1,6 18,18 124,-28-26,-6-176,1 0,-1 0,1 0,0-1,1 1,-1 0,1 0,0 0,0-1,0 1,1-1,-1 0,1 0,0 0,0 0,1 0,-1-1,3 2,1-5,-2-6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0:03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1072,'2'2,"-1"0,1 0,-1 0,1 0,-1-1,1 1,0-1,0 1,0-1,0 1,0-1,0 0,0 0,0 0,1 0,-1-1,0 1,0-1,1 1,-1-1,0 0,1 0,-1 0,1 0,0 0,0 0,38 2,1-3,0-1,-1-2,0-1,0-3,20-7,-9 4,-46 10,50-12,1 3,-1 2,2 3,19 2,-66 4</inkml:trace>
  <inkml:trace contextRef="#ctx0" brushRef="#br0" timeOffset="321.191">1 1412,'203'-12,"-110"2,1 3,77 6,-137 2,16-6,-32-1</inkml:trace>
  <inkml:trace contextRef="#ctx0" brushRef="#br0" timeOffset="2685.871">2173 959,'-7'-11,"-1"0,0 0,-1 1,-1 0,0 1,0 0,0 1,-1 0,0 0,-1 1,0 0,0 1,0 1,-1 0,0 1,0 0,0 0,0 2,-1 0,1 0,-1 1,1 1,-1 0,1 1,-6 1,1 2,-1 0,1 1,-1 1,1 1,1 0,0 2,0 0,0 0,1 2,0 0,1 1,1 0,0 1,0 1,2 0,-1 1,2 0,0 1,1 0,1 1,0 0,1 0,1 1,0 0,2 1,0-1,-2 17,6-28,1 1,-1-1,1 0,0 1,1-1,-1 1,2-1,-1 0,1 0,0 1,0-1,1-1,0 1,0 0,1-1,0 1,0-1,0 0,1 0,0-1,0 0,1 1,-1-2,1 1,0-1,0 0,1 0,-1 0,1-1,0 0,-1 0,1-1,1 0,-1 0,0-1,0 0,1 0,4 0,11-4,0 0,0-2,0 0,-1-2,0 0,0-2,-1 0,0-1,0-2,-1 0,-1-1,9-7,17-13,-1-3,-1-1,-2-1,-2-3,22-30,-11-4,-51 104,-24 54,4-18,2 0,4 1,2 0,1 29,-15 132,-10-43,37-184,0 1,0-1,0 0,1 1,-1-1,0 0,0 1,0-1,1 0,-1 1,0-1,0 0,1 0,-1 1,0-1,1 0,-1 0,0 0,1 1,-1-1,0 0,1 0,-1 0,1 0,-1 0,0 0,1 0,-1 0,0 0,1 0,-1 0,1 0,-1 0,0 0,1 0,-1 0,1 0,-1 0,0 0,1 0,-1-1,0 1,1 0,-1 0,0-1,1 1,-1 0,0 0,0-1,1 1,-1 0,0-1,0 1,0 0,1-1,-1 1,0 0,0-1,0 1,0 0,0-1,2 0,12-9</inkml:trace>
  <inkml:trace contextRef="#ctx0" brushRef="#br0" timeOffset="2925.788">2653 1524,'-14'28,"0"11,2-7,8-9,10-13,8-13,7-11,4-8,-2 0</inkml:trace>
  <inkml:trace contextRef="#ctx0" brushRef="#br0" timeOffset="3236.363">3302 903,'-32'5,"0"1,1 2,-1 1,2 1,-1 2,2 1,0 1,-10 8,26-14,1 0,0 0,0 2,1-1,0 2,1-1,0 1,1 1,0 0,1 0,0 1,1 0,0 0,1 1,0-1,2 1,-1 1,2-1,-1 5,3-14,0 0,1 0,-1 0,1 0,0 0,0 0,1 0,-1 0,1 0,0 0,1 0,-1-1,1 1,0 0,0-1,1 1,-1-1,1 0,0 1,0-1,0-1,1 1,-1 0,1-1,0 0,0 0,0 0,1 0,-1-1,0 1,1-1,0 0,-1-1,5 2,11-1,1-1,-1-1,1-1,-1-1,1 0,-1-1,0-2,0 0,0-1,-1-1,0-1,0 0,0-2,-2 0,1-1,-1 0,-1-2,0 0,0-1,-2 0,0-1,4-6,-8 9,-1 0,0-1,-1 0,0-1,-1 0,0 0,-1 0,-1-1,0 0,-1 0,-1 0,0 0,-1-1,-1 1,0-1,-1 0,-1 1,0-1,-1 1,-1-1,-3-8,5 19,-1 0,0 1,0-1,-1 0,0 1,1-1,-2 1,1 0,0 0,-1 0,0 0,1 1,-2-1,1 1,0 0,-1 0,1 1,-1-1,0 1,0 0,0 1,0-1,0 1,0 0,0 0,0 0,-1 1,-4 0,-7 0,0 0,1 2,-1 0,0 1,1 1,-1 0,1 1,-9 5,-27 12,5 1</inkml:trace>
  <inkml:trace contextRef="#ctx0" brushRef="#br0" timeOffset="3583.937">3274 1412,'-38'15,"-1"3,2 1,1 1,0 2,2 2,0 1,2 2,-14 16,38-35,1 1,0 0,0 1,1 0,1 0,-1 0,2 1,-1 0,1 0,1 0,0 0,1 0,0 1,1-1,0 1,0-1,2 1,0 9,1-15,1-1,0 0,0 0,0 0,0 0,1-1,0 1,0-1,0 0,0 0,1 0,-1-1,1 1,0-1,0 0,0-1,1 1,-1-1,1 0,-1-1,1 1,0-1,-1 0,1 0,0-1,0 0,0 0,-1 0,1-1,0 0,0 0,-1 0,1-1,0 1,-1-1,0-1,2 0,10-4,0-1,0 0,0-2,-1 0,-1-1,0 0,0-1,-1-1,-1 0,0-1,-1 0,0-1,-1-1,-1 1,-1-2,0 1,-1-2,0 1,-2-1,0 0,-1 0,-1 0,-1-1,0 1,-1-3,0 7,-1 0,0-1,-1 1,0 0,-1 0,-1 0,0 0,-1 0,-1 0,0 1,0-1,-2 1,1 0,-2 0,0 1,0 0,-1 0,-1 1,-3-4,-8 3,1 3</inkml:trace>
  <inkml:trace contextRef="#ctx0" brushRef="#br0" timeOffset="4212.338">3782 1355,'3'-2,"44"-29,-1-3,-2-1,-1-2,-2-2,-1-2,-3-2,2-5,25-61,-64 110,0-1,0 0,0 1,1-1,-1 0,0 0,0 1,0-1,0 0,1 0,-1 1,0-1,0 0,0 0,1 0,-1 1,0-1,0 0,1 0,-1 0,0 0,1 1,-1-1,0 0,1 0,-1 0,0 0,0 0,1 0,-1 0,0 0,1 0,-1 0,0 0,1 0,-1 0,0 0,1-1,-1 1,0 0,0 0,1 0,-1 0,0 0,0-1,1 1,-1 0,0 0,0 0,1-1,-1 1,0 0,-7 36,6-29,-6 104,8-109,-1 1,0 0,0-1,1 1,0 0,-1-1,1 1,0-1,0 1,0-1,1 1,-1-1,1 0,-1 0,1 0,0 0,0 0,0 0,0 0,0 0,0-1,0 1,0-1,1 0,-1 1,1-1,-1 0,1-1,-1 1,1 0,-1-1,1 1,0-1,-1 0,1 0,0 0,0 0,-1 0,2-1,11-3,0-1,0-1,-1 0,0-1,0 0,0-1,-1-1,0 0,-1-1,0 0,-1-1,0 0,0-1,6-9,45-42,-48 49,2 1,-1 0,2 2,0-1,0 2,1 0,4 0,-21 9,0 0,-1 1,1-1,0 1,0-1,0 1,0-1,0 1,0 0,0-1,0 1,0 0,0 0,0 0,0 0,0 0,0 0,1 0,-1 0,0 0,0 0,0 1,0-1,0 0,0 1,0-1,0 1,-1-1,1 1,0-1,0 1,0 0,0-1,-1 1,1 0,0 0,-1 0,1-1,0 1,-1 0,1 0,-1 0,0 0,1 0,-1 0,0 0,1 0,-1 0,0 0,0 0,0 0,0 0,0 1,0-1,0 0,0 0,-1 0,1 0,0 0,-22 68,19-61,-91 216,93-220,0 0,0 0,0 0,1 0,-1-1,1 1,0 0,1 0,-1 0,1 0,-1 0,1 0,0-1,1 1,-1 0,1-1,-1 1,1-1,0 1,0-1,1 0,-1 0,1 0,-1 0,3 1,13 8</inkml:trace>
  <inkml:trace contextRef="#ctx0" brushRef="#br0" timeOffset="4454.814">5334 818,'-566'491,"348"-306,-118 110,229-171,95-106</inkml:trace>
  <inkml:trace contextRef="#ctx0" brushRef="#br0" timeOffset="16400.808">5222 1496,'1'-2,"1"0,-1 0,0 0,0 0,0-1,-1 1,1 0,0 0,-1 0,1-1,-1 1,0 0,0-1,0 1,0 0,0-1,0 1,-1 0,1-1,-1 1,0 0,0 0,1 0,-1-1,-1 1,1 0,0 0,0 0,-1 1,1-1,-1 0,1 0,-1 1,0-1,0 1,0 0,0-1,0 1,0 0,0 0,0 0,0 1,-1-1,1 0,0 1,0-1,-1 1,1 0,0 0,-1 0,1 0,0 0,-1 1,-10 0,0 0,1 1,-1 1,1 0,-1 1,1 1,0-1,1 2,-1 0,1 0,0 1,-7 6,14-11,-1 1,1 0,0 0,1 0,-1 0,0 0,1 1,0-1,0 1,0 0,0 0,0 1,1-1,0 0,0 1,0-1,0 1,1 0,0-1,0 1,0 0,0 0,1 0,0 0,0 0,0 0,1 0,0-1,0 1,0 0,0 0,1-1,0 1,-1-1,2 1,-1-1,1 0,-1 0,2 2,110 65,-97-63,-1 0,1 2,-1 0,-1 1,0 0,0 1,8 10,41 74,-62-92,0-1,-1 1,1 0,-1 0,0-1,0 1,-1 0,1 0,-1 0,0 0,0 0,0 0,0 0,-1 0,1 0,-1 0,0 0,-1 0,1 0,-1-1,1 1,-1 0,0-1,0 0,-1 1,-1 2,-11 5,0-1,0 0,-1-1,0-1,-1 0,0-2,0 1,-1-2,1-1,-1 0,0-1,0 0,0-2,-1 0,1-1,0-1,0-1,-6-2,-6 4,26 0,0 1,0-1,0 1,0-1,0-1,0 1,0-1,0 1,0-1,1 0,-1 0,0-1,0 1,1-1,-1 0,1 0,-1 0,1 0,0-1,0 1,0-1,0 0,0 0,0 0,1 0,0 0,0-1,0 1,-1-3,2-9</inkml:trace>
  <inkml:trace contextRef="#ctx0" brushRef="#br0" timeOffset="19112.832">988 0,'9'11,"-2"1,1 0,-2 0,1 0,-2 1,0 0,0 0,-1 0,1 9,10 53,-2 1,-4 0,-2 37,-7-109,5 377,-16-1,-43 234,21-251,-46 392,53-535,62-321,-31 96,0 0,0 1,1-1,-1 1,1 0,0 1,0-1,0 1,1 0,-1 1,1 0,0 0,-1 0,1 1,0 0,0 0,0 0,0 1,0 0,0 1,0-1,0 2,4 0,11-1,291-19,263-53,-279 28,-165 26,2063-215,-930 192,-711 60,-342 3,-205-22,-5 0,0 1,-1-1,1 0,0 0,0 0,0 0,0-1,1 1,-1-1,0 1,0-1,0 1,0-1,1 0,-1 0,0 0,0-1,0 1,0 0,1-1,-1 1,0-1,0 0,0 0,0 0,0 0,0 0,-1 0,1 0,0-1,0 1,-1-1,1 1,-1-1,1 0,-1 1,0-1,0 0,0 0,0 0,0 0,0 0,0 0,-1 0,1-1,-5-10,-1 0,-1 1,0-1,-1 1,0 1,-1-1,0 1,-1 0,-2-2,-15-20,-27-48,4-2,3-2,4-2,4-2,3-2,5-1,4-1,4-1,-10-93,-14-149,6 39,-54-192,83 444,-2 2,-2 0,-2 0,-2 2,-8-12,24 48,0 0,-1 1,0 0,0 0,0 0,0 0,0 1,-1-1,0 1,0 1,0-1,0 0,0 1,0 0,0 0,-1 1,1 0,-1-1,1 2,-1-1,0 1,1 0,-1 0,1 0,-1 1,0 0,1 0,-1 0,1 1,-4 1,-520 72,-841 100,423-62,872-103,-1361 158,759-120,637-47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2 144,'0'-1,"-1"0,1 0,0 0,0 0,0 0,-1 1,1-1,0 0,0 0,0 0,0 0,0 0,1 0,-1 0,0 0,0 0,1 1,-1-1,0 0,1 0,-1 0,1 0,-1 1,1-1,-1 0,1 0,-1 1,1-1,0 1,0-1,-1 0,1 1,0-1,0 1,0 0,-1-1,2 1,16-14,2 1,0 1,0 0,1 2,0 0,1 2,0 0,0 1,1 2,0 0,3 1,-22 3,91-4,-93 5,0 0,1 0,-1 0,0 0,0 0,0 1,0-1,0 1,0-1,0 1,0 0,-1 0,1 0,0 0,0 0,-1 0,1 0,0 1,-1-1,1 1,-1-1,0 1,1 0,-1-1,0 1,0 0,0 0,0 0,-1 0,1-1,0 1,-1 0,1 1,-1-1,0 0,0 0,0 0,0 0,0 0,0 0,-1 2,-3 10,0-1,-2 0,1 1,-2-2,0 1,0-1,-1 0,-2 1,-7 12,-292 432,304-449,1 0,-1 1,1-1,0 1,1 0,0 0,1 0,-1 1,2-1,-1 9,2-14,0-1,0 1,0-1,1 1,-1-1,1 0,0 1,0-1,1 0,-1 0,0 0,1 0,0 0,0 0,0 0,0 0,0-1,1 1,-1-1,1 0,-1 1,1-1,0 0,0-1,0 1,0 0,0-1,0 0,1 0,-1 0,1 0,9 2,-1-1,1-1,-1 0,1-1,0 0,0-1,-1 0,1-1,-1-1,1 0,-1 0,0-1,3-2,27-7,4 9,-28 5</inkml:trace>
  <inkml:trace contextRef="#ctx0" brushRef="#br0" timeOffset="248.388">679 708,'-9'29,"1"9,7-1,4-8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6:41.0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5877 1570,'-23'-61,"8"12,-2 0,-2 1,-3 0,-1 2,-2 1,-3 1,-1 1,-2 1,-26-25,-19 6,-3 4,-2 3,-3 3,-1 5,-3 3,-1 4,-85-24,-20-6,-4 9,-1 9,-54-1,-18 6,-1 12,-170 3,290 27,0 7,0 6,1 7,0 7,-40 15,102-17,1 4,0 3,2 5,2 3,1 4,2 3,2 4,2 3,-65 57,73-49,3 3,3 2,2 4,4 2,2 2,-12 27,43-58,1 1,2 1,1 1,3 0,2 1,1 1,3 1,1 0,3 0,1 1,3-1,2 1,1 0,3 0,4 16,5-13,3 0,2-1,1-1,3-1,2 0,2-2,2-1,2-1,2-1,1-1,2-3,2 0,28 21,42 28,4-6,3-4,40 16,-27-24,2-5,3-6,85 23,-53-37,1-8,2-7,1-7,1-7,0-8,60-9,-54 2,-1-9,0-6,0-9,-2-7,-2-7,-1-7,139-60,-180 53,-2-5,-3-5,-2-6,-4-5,32-30,-111 75,0 0,-2-3,-1 0,-1-3,-2 0,-2-2,-1-1,-2-2,-1 0,-3-2,-1 0,-1-2,-3 0,-2-1,-1 0,-3-1,4-29,-11 28,-2 0,-2 0,-2 0,-2 0,-2 0,-2 0,-2 1,-2 1,-2 0,-4-5,-22-34,-4 2,-4 2,-3 2,-4 3,-2 2,-4 2,-2 3,-4 3,-30-20,-9-2,-4 6,-4 3,-2 6,-4 6,-3 4,-2 6,-2 5,-2 6,-2 6,-2 5,-1 6,-31 2,-24 2,-1 7,-1 9,-42 9,69 10,0 7,2 6,0 8,2 7,-89 37,153-43,2 3,2 5,2 3,2 5,2 3,2 4,3 4,3 3,2 3,4 4,-26 34,44-30,2 2,4 2,4 2,3 2,4 2,4 1,3 2,4 0,4 2,4 1,4 0,4 1,2 70,8-124,2 0,1 1,2-1,1 0,3-1,0 1,3-2,1 1,1-2,3 0,0-1,2 0,2-2,1 0,1-2,2 0,1-2,1 0,17 12,16 7,1-2,3-3,1-2,2-4,2-2,1-4,71 22,-16-16,1-5,1-6,1-5,38-3,131 3,0-14,17-14,45-16,-1-16,177-49,-228 15,276-106,-456 137,-2-6,-2-5,-2-6,-4-4,-2-6,-3-5,3-10,-86 64,-1-2,-1-1,-1-2,-1 0,-1-2,-1 0,-2-2,-1 0,-1-1,-2-1,-1-1,-1 0,-2-1,-2-1,-1 0,-2 0,-1-1,1-18,-8 27,-2 0,0 0,-2 0,-1 0,0 0,-3 1,0 0,-1 1,-2 0,0 0,-2 1,-1 0,0 1,-2 1,-1 1,0 0,-2 1,0 1,-17-13,-48-37,-4 4,-3 3,-2 5,-2 4,-3 4,-14-1,-387-166,-166-34,445 173,-4 10,-2 10,-2 10,-3 10,0 10,-117 5,193 22,2 7,-1 6,1 8,2 5,0 8,3 6,1 6,2 7,3 6,2 6,-12 15,86-42,1 3,3 3,1 3,2 2,3 2,2 3,2 3,-35 51,65-75,1 1,2 2,2 0,1 0,2 2,1 0,2 0,2 1,2 0,1 1,2-1,1 1,3 0,1 0,2 0,1 0,3-1,1 0,2 0,1-1,2 0,2-1,1-1,2 0,2-1,17 24,12 5,3-3,3-1,2-3,2-3,3-2,2-3,2-3,37 18,46 18,2-7,4-6,88 23,73 9,3-14,199 23,-199-60,3-13,44-12,-239-19,1-5,-1-6,0-6,-1-5,0-5,-2-6,0-6,-3-4,-1-6,93-49,-163 67,0-3,-2-1,-1-3,-2-2,-1-1,-2-3,-2-1,-1-2,-2-2,-2-1,-2-2,-2-1,-2-1,-2-2,-3-1,17-48,-19 27,-3-2,-3-1,-3 0,-3-1,-4 0,-4 0,-2 0,-4 0,-11-59,5 73,-3 0,-3 1,-3 1,-1 1,-4 0,-2 2,-3 1,-1 1,-4 2,-1 1,-3 2,-2 1,-2 2,-2 2,-2 2,-2 2,-27-16,14 17,-3 4,0 2,-2 3,-2 3,0 2,-2 4,0 3,-13 1,-64-8,-2 7,-1 6,-69 5,-196 21,239 1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32,'3'2,"0"0,0 0,-1 0,1 0,-1 1,0-1,1 1,-1 0,0 0,-1 0,1 0,0 0,-1 0,0 0,0 0,0 1,0-1,0 0,0 1,126 415,-26-44,-84-304,2-165,43-261,-2 21,-31 195,-23 121,1 6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85,'39'-22,"148"-32,-91 46,-93 7,-1 1,1 0,-1 0,1 1,-1-1,1 1,-1-1,1 1,-1 0,0-1,1 1,-1 1,0-1,0 0,0 0,0 1,0-1,0 1,0 0,0-1,0 1,-1 0,1 0,-1 0,0 0,1 1,-1-1,0 0,0 0,-1 1,1-1,0 1,-1-1,1 1,-1-1,0 1,-2 7,-1 0,-1 0,1 0,-2 0,1 0,-1-1,-1 0,0 0,0-1,-1 1,0-1,0-1,-1 1,-4 2,-3 7,-224 255,232-263,1 0,1 0,0 1,0 0,1 0,0 0,1 1,0 0,0-1,1 1,1 0,0 0,0-6,1 0,0-1,0 1,1 0,-1-1,1 1,0-1,0 1,1-1,-1 1,1-1,0 0,0 0,1 0,-1 0,1 0,0 0,0-1,0 1,0-1,0 0,1 0,0 0,0 0,-1-1,1 1,1-1,-1 0,2 0,12 3,1-1,0-1,0-1,0-1,0-1,0 0,0-1,18-4,9-6,-28 5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29,'14'0,"10"-5,5-1,3 0,0 1,1 2,-2 1,-1 0,0 2,-1 0,-1 0,0 1,0-1,0 0,-5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44,'10'44,"-1"1,-3 0,-1 0,-2 0,-3 0,-3 32,1 2,3 204,25-177,-26-105,1 0,-1 0,1 0,-1 0,1 0,0 0,-1 0,1-1,0 1,-1 0,1 0,0-1,0 1,0 0,0-1,-1 1,1-1,0 1,0-1,0 0,0 1,0-1,0 0,0 0,0 0,0 1,1-1,-1 0,0 0,0-1,0 1,0 0,0 0,0 0,0-1,0 1,0 0,0-1,0 1,0-1,0 0,-1 1,1-1,0 1,0-1,0 0,-1 0,1 0,0 1,-1-1,1-1,32-47,-32 47,35-75,-3-3,-4 0,-4-2,12-67,9-29,10 30,-46 136,-2 7</inkml:trace>
  <inkml:trace contextRef="#ctx0" brushRef="#br0" timeOffset="401.232">479 722,'-31'111,"30"-108,1 1,0-1,0 1,1-1,-1 0,0 1,1-1,0 0,0 0,0 0,0 1,1-1,-1 0,1 0,0-1,0 1,0 0,0 0,0-1,0 0,1 1,-1-1,1 0,0 0,0 0,-1-1,1 1,0-1,1 1,-1-1,0 0,0 0,1 0,3 1,1 0,-1-1,0 0,1 0,0-1,-1 0,1 0,-1-1,1 1,-1-2,1 1,-1-1,0 0,1-1,-1 0,0 0,-1 0,1-1,-1 0,1 0,-1-1,0 0,-1 0,1 0,-1-1,0 1,0-1,-1 0,0-1,0 1,0-1,-1 0,0 0,0 0,-1 0,0 0,0-1,-1 0,0 4,-1 0,0 0,0 0,0-1,-1 1,1 0,-1 0,0 0,0-1,-1 1,1 0,-1 1,0-1,0 0,0 0,0 1,-1-1,1 1,-1 0,0 0,0 0,0 0,-1 0,1 1,-1-1,1 1,-1 0,0 0,0 1,0-1,0 1,0-1,0 1,-5-1,1 0,0 1,0 0,-1 0,1 1,-1 0,1 0,0 1,-1 0,1 0,0 1,0 0,0 1,0 0,0 0,-2 2,-9 7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1 282,'29'5,"14"2,5-1,-2-1,-3-2,-4 0,-4-2,-3-1,-3 0,-5-5,-3-2,0 1,-3-4,-10 0,-6 2</inkml:trace>
  <inkml:trace contextRef="#ctx0" brushRef="#br0" timeOffset="253.295">255 1,'-5'33,"-1"16,0 5,1 3,2-5,-4-5,-1-1,1-4,2-4,2 1,1-2,1-1,1-3,0-2,0-2,5-5,2-7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0 452,'5'5,"6"2,7-1,4-1,4-2,2 0,1-2,0-1,1 0,-1 0,0 0,-1-1,-4 6,-7 1</inkml:trace>
  <inkml:trace contextRef="#ctx0" brushRef="#br0" timeOffset="759.138">904 311,'-13'-3,"0"0,0 1,-1 0,1 1,0 1,-1 0,1 1,0 0,-1 1,1 0,0 1,0 1,1 0,-1 1,1 0,0 1,0 0,1 1,-1 0,1 1,-4 4,8-5,-1 0,1 1,1 0,-1 0,1 1,1-1,0 1,0 0,0 1,1-1,1 1,0 0,0 0,1 0,0 0,1 0,0 1,0-1,1 0,1 1,0-1,0 0,1 1,0-1,1 0,0 0,0-1,3 6,-4-13,1 1,-1-1,1 1,-1-1,1 0,0 0,0 0,0 0,0-1,0 1,0-1,0 0,0 0,1 0,-1 0,0 0,1-1,-1 1,1-1,-1 0,0 0,1-1,-1 1,1-1,-1 1,0-1,1 0,-1 0,0-1,0 1,0-1,0 1,0-1,1-1,93-75,73-160,-169 237,-1 0,1-1,-1 1,1 0,0 0,0 0,0 0,0-1,0 1,0 0,0 1,0-1,0 0,0 0,0 0,0 1,1-1,-1 0,0 1,0-1,1 1,-1 0,1-1,-1 1,0 0,1 0,-1 0,1 0,-1 0,0 0,1 0,-1 1,0-1,1 0,-1 1,0-1,1 1,-1-1,0 1,0 0,1 0,-1-1,0 1,0 0,0 0,0 0,0 0,0 0,-1 0,1 1,0-1,0 0,-1 0,1 0,-1 1,1 0,40 154,-29-101,-3 0,-2 1,-1 40,-5-50,-3 0,-1 1,-2-1,-2 0,-2-1,-3 0,-1-1,-2 0,-17 35,-46 38,60-98,11-9,-1-1,0 0,-1-1,0 1,-1-2,1 1,-1-2,-1 1,1-1,-1-1,-7 3,17-7,-1-1,0 0,0 1,0-1,0 0,1 0,-1 0,0 0,0 0,0 0,0 0,0-1,0 1,1-1,-1 1,0-1,0 0,1 0,-1 1,0-1,1 0,-1-1,1 1,-1 0,1 0,0-1,0 1,-1-1,1 1,0-1,0 1,0-1,1 0,-1 1,0-1,1 0,-1 0,1 0,-1 0,1 1,0-1,0 0,0-1,2-86,9 51,1 0,3 1,1 0,1 1,2 1,2 1,1 1,1 0,11-9,-10 9,42-54,-50 63</inkml:trace>
  <inkml:trace contextRef="#ctx0" brushRef="#br0" timeOffset="1313.72">1610 1,'4'6,"-1"0,0 0,0 0,-1 0,1 1,-1-1,-1 1,1 0,-1-1,0 1,-1 0,0 0,0 0,0-1,-1 1,0 0,0 0,0-1,-1 1,0 0,-13 35,-1-1,-1-1,-3 0,-22 35,-43 87,83-157,-1 0,1-1,-1 1,1 0,1 0,-1 1,1-1,0 0,0 0,0 1,1-1,0 0,0 1,0-1,1 0,0 1,0-1,0 0,0 0,1 0,0 0,0 0,0 0,1 0,0-1,0 1,0-1,1 2,7 1,1 1,0-2,0 0,0 0,0-1,1-1,0 0,0 0,0-2,0 1,1-2,-1 0,1 0,-1-1,0-1,1 0,-1-1,9-3,-22 5,1 1,1-1,-1 0,0 0,1 0,-1 0,0 0,1 0,-1 0,0-1,0 1,1 0,-1-1,0 1,0-1,0 1,1-1,-1 1,0-1,0 0,0 0,0 0,0 0,0 1,0-1,-1 0,1 0,0-1,0 1,-1 0,1 0,-1 0,1 0,-1-1,1 1,-1-1,-5-9</inkml:trace>
  <inkml:trace contextRef="#ctx0" brushRef="#br0" timeOffset="1572.05">1186 396,'24'-5,"13"-1,4 0,1 1,-2 1,-4 2,-2 1,-3 1,-1 0,-2 0,0 0,0 0,-1-4,1-2,0 0,-5 1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00.6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2186,'107'-197,"8"4,123-155,30-12,24-24,-117 153,-155 183,29-35,-35 71,58-74,-97 98,-54 116,77-127,-1 0,0 0,1 0,-1-1,0 1,0-1,1 1,-1-1,0 0,0 0,1-1,-1 1,0 0,0-1,1 0,-1 1,0-1,1 0,-1-1,1 1,0 0,-1-1,1 1,0-1,0 0,0 0,0 0,0 0,0 0,-1-2,-14-8,-117-59,133 70,-1 1,0-1,1 1,-1-1,0 1,1-1,-1 1,0 0,1 0,-1 0,0 0,0 0,1 0,-1 1,0-1,1 0,-1 1,0-1,1 1,-1 0,1 0,-1-1,1 1,-1 0,1 0,-1 0,1 1,0-1,0 0,0 0,0 1,0-1,0 1,0-1,0 1,0-1,1 1,-1-1,0 1,1 0,0-1,-1 1,1 0,0 0,0-1,0 1,0 1,17 82,103 134,-90-171,-1 1,-2 2,14 40,-11-1,-32-120,-1 6,2 0,1 0,0 0,2 0,1 1,2-8,2-13,7-38,-3 0,-1-79,-11 136</inkml:trace>
  <inkml:trace contextRef="#ctx0" brushRef="#br0" timeOffset="393.892">1693 324,'-2'-3,"-1"1,1 0,-1 0,0 0,0 1,0-1,1 1,-1-1,-1 1,1 0,0 0,0 0,0 1,0-1,-1 1,1 0,0 0,-1 0,1 0,0 0,0 1,-1-1,1 1,0 0,0 0,0 0,0 1,0-1,0 1,0-1,1 1,-1 0,0 0,1 0,0 1,-1-1,1 1,0-1,0 1,0-1,1 1,-1 0,1 0,-1 1,-5 12,1 0,0 1,2-1,0 1,0 0,2 0,0 1,1-1,1 0,0 1,2-1,0 0,1 0,2 9,-2-15,0-1,0 0,1 0,0 0,1-1,0 1,0-1,1 0,0-1,1 1,0-1,0-1,1 1,0-1,0 0,1-1,-1 0,2 0,-1-1,0-1,1 1,0-1,0-1,2 1,-2-2,1-1,0 0,0-1,0 0,-1 0,1-1,0-1,0 0,-1 0,1-1,-1 0,0-1,0 0,0-1,-1 0,1-1,2-2,6-4,0-1,-1 0,0-2,-1 0,-1-1,0 0,-1-1,1-4,-6 7,-1 0,-1 0,0-1,0 0,-2 0,0-1,0 1,-2-1,0 0,-1 0,0-1,-1-2,-1 12,0 0,0 0,-1 0,0 0,0 0,0 0,-1 0,0 0,-1 1,1-1,-1 1,-1 0,1-1,-1 1,0 1,0-1,-1 1,1-1,-1 1,0 1,-1-1,1 1,-1 0,0 0,0 0,0 1,-1 0,1 0,-1 1,-9-3,0 1,0 1,-1 1,1 0,0 1,-1 1,1 1,-9 1,-29 4</inkml:trace>
  <inkml:trace contextRef="#ctx0" brushRef="#br0" timeOffset="841.963">1298 521,'273'28,"66"-53,-180 10,87-1,-204 24,-37-6,-1-1,1 1,0-1,0 0,0 0,0-1,0 0,0 0,0 0,0 0,0-1,0 1,0-1,0-1,0 1,2-1,4-8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0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0 311,'226'0,"-27"-29,-69 29,-118 0</inkml:trace>
  <inkml:trace contextRef="#ctx0" brushRef="#br0" timeOffset="804.429">114 565,'4'0,"7"0,6 0,5 0,4 0,2 0,1 0,0 0,1 0,-1 0,0 0,0 0,-1 0,1 0,-1 0,0 0,-10 0,-7 0</inkml:trace>
  <inkml:trace contextRef="#ctx0" brushRef="#br0" timeOffset="4616.682">395 1,'67'47,"149"93,-187-124,-17-10,0 1,-1 0,0 0,0 1,0 1,-1 0,0 0,-1 1,7 9,-15-14,0 0,0-1,-1 1,0 0,0 0,0-1,0 1,-1 0,0 0,0-1,0 1,0 0,-1-1,0 1,0-1,0 0,0 0,-1 0,0 0,0 0,0 0,0 0,0-1,-1 0,0 0,0 0,-8 12,-185 194,175-186,1 2,1 1,1 0,2 1,0 1,-4 14,-18 20,36-59,2-5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6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83,'3'2,"0"-1,0 1,0 0,0 1,0-1,0 0,-1 1,1-1,-1 1,1 0,-1 0,0 0,0 0,0 1,-1-1,1 0,-1 1,3 4,27 53,-3 2,-2 1,-4 1,-2 1,-3 1,47 144,-57-188,23 42,-29-65,0 0,0-1,0 1,0-1,0 1,0-1,0 0,0 1,0-1,0 0,-1 0,1 1,0-1,-1 0,1 0,0 0,-1 0,1 0,-1 0,0 0,1 0,-1 0,0 0,0 0,1 0,-1 0,0 0,0 0,0-1,0 1,0 0,0 0,-1-1,1 2,13-175,-4 115,3 1,2 0,3 1,2 0,3 2,24-43,33-59,-75 146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0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17,'398'0,"-336"-11,-56 5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1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31,'14'5,"10"1,6 0,2-6,0-3,1-1,-2 1,-1 0,0-4,-1-1,-1 1,0 1,0 3,0 1,0 1,0 1,-4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1,'-14'33,"-5"17,0 4,9-8,11-10,5-17,1-12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1,'-8'0,"0"1,0 0,0 0,0 0,1 1,-1 1,0-1,1 1,-1 1,1-1,0 1,0 0,0 1,1 0,0 0,0 0,0 1,0 0,1 0,0 0,0 1,1-1,0 1,0 0,-2 7,-9 19,3 1,1 0,1 1,2 0,0 9,4-27,-4 26,2-1,2 2,1-1,3 0,1 0,2 1,2-1,8 25,-7-41,1-2,1 1,1-1,2 0,0-1,11 15,-22-39,0 1,1 0,-1-1,0 1,1 0,-1-1,1 1,-1 0,1-1,-1 1,1-1,0 1,-1-1,1 1,-1-1,1 0,0 1,0-1,-1 0,1 0,0 1,0-1,-1 0,1 0,0 0,0 0,-1 0,1 0,0 0,0 0,-1 0,1 0,0 0,0 0,-1-1,1 1,0 0,0-1,-1 1,1 0,0-1,-1 1,1-1,-1 1,1-1,-1 1,1-1,-1 0,1 1,-1-1,1 1,-1-1,1 0,-1 0,0 1,0-1,1 0,-1 1,0-2,7-11</inkml:trace>
  <inkml:trace contextRef="#ctx0" brushRef="#br0" timeOffset="1802.775">1050 537,'-1'-2,"-1"1,1-1,-1 0,1 0,-1 0,0 1,0-1,0 1,1-1,-1 1,-1 0,1 0,0 0,0 0,0 0,0 1,-1-1,1 0,0 1,-1 0,1-1,0 1,-1 0,1 1,-1-1,0-1,-8 0,0 1,0-1,0 2,0-1,0 1,0 1,0 0,0 1,-9 3,17-4,-1-1,1 0,0 0,1 1,-1 0,0 0,0 0,1 0,-1 0,1 0,-1 0,1 1,0-1,0 1,0 0,1 0,-1 0,1 0,-1 0,1 0,0 0,0 0,0 0,1 0,-1 1,1-1,-1 0,1 1,0-1,1 0,-1 0,0 1,1-1,1 3,1 3,0 0,1-1,0 0,1 0,0 0,0 0,1-1,0 0,0 0,0 0,1-1,0 0,1 0,4 3,48 47,-59-55,0 1,-1-1,1 1,0 0,-1-1,1 1,-1 0,1-1,-1 1,0 0,0 0,0-1,0 1,0 0,0 0,0-1,0 1,-1 0,1-1,-1 1,1 0,-1-1,0 1,0 0,0-1,0 1,0-1,0 0,0 1,0-1,0 0,-1 0,1 1,0-1,-1 0,1 0,-1-1,1 1,-2 0,-65 35,51-29,5-1,0-1,0 0,-1-1,0 0,0-1,0 0,0-1,-10 0,4-5</inkml:trace>
  <inkml:trace contextRef="#ctx0" brushRef="#br0" timeOffset="2216.589">1276 85,'81'84,"-66"-64,-1 0,-2 0,0 1,-1 1,0 0,-2 0,-1 1,-1 0,-1 0,-1 1,-1 0,1 20,-5-22,0 0,-2 0,0 0,-2 0,0 0,-1 0,-2-1,0 0,-1 0,-1-1,-1 0,0-1,-2 0,0-1,-1 0,-1 0,-1-2,0 0,-1 0,-1-2,0 0,9-8,-10 9,0-1,-1-1,0 0,-1-1,0-2,-1 0,-7 2,9-9,7-5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5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1112,'-45'-37,"36"34,0 0,-1 1,1 0,-1 0,0 1,1 0,-1 1,0 0,1 0,-1 1,0 1,1 0,-1 0,1 0,0 1,-1 1,2-1,-1 2,0-1,1 1,0 0,0 1,-6 5,9-6,1 0,0 0,0 0,0 1,0 0,1-1,0 1,0 1,1-1,0 0,0 0,0 1,1-1,0 1,0 0,0-1,1 1,0 0,0-1,1 1,0 0,0-1,1 1,0-1,0 0,0 1,1-1,0 0,0 0,0-1,1 1,0-1,0 1,0-1,2 0,159 107,-163-109,0 0,0-1,0 1,0 0,0 0,-1 0,1 0,-1 1,0-1,0 0,0 1,0-1,-1 0,1 1,-1-1,0 1,0-1,0 1,-1-1,1 1,-1-1,0 0,1 1,-2-1,1 0,0 0,-1 0,1 0,-1 0,0 0,0 0,0 0,0 0,-1-1,-2 3,-4 4,0 0,0-1,-1 0,-1-1,1 0,-1-1,0 0,-1 0,-4 1,9-4,0 0,0 0,0-1,-1 1,0-2,1 1,-1-1,0 0,1-1,-1 0,0 0,0 0,0-1,1 0,-1-1,1 0,-1 0,1-1,-1 0,1 0,-5-10</inkml:trace>
  <inkml:trace contextRef="#ctx0" brushRef="#br0" timeOffset="591.57">935 39,'1'-2,"0"-1,0 1,0 0,1 0,-1 0,1-1,-1 1,1 0,0 1,0-1,0 0,0 1,0-1,0 1,0-1,0 1,1 0,-1 0,0 0,1 0,-1 0,1 1,-1-1,1 1,-1-1,1 1,0 0,-1 0,1 0,-1 1,1-1,-1 1,1-1,-1 1,1 0,1 0,74 58,-46-14,-1 0,-3 2,-2 1,-1 1,-3 1,-2 1,-3 1,-1 0,-3 1,1 20,-2 2,-3 0,-3 1,-4-1,-3 1,-8 54,2-95,-1-1,-2 0,-1 0,-2-1,-1-1,-1 0,-2-1,-1-1,-2-1,-1 0,-1-2,-1 0,-1-2,-2 0,0-2,-2-1,0-1,-1-1,-1-2,-31 14,-24-2,61-26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1017,'5'0,"6"0,7 0,4 0,4 0,1 0,2 0,1 0,-1 0,0 0,0 0,0 0,0 0,-1 0,-4 0</inkml:trace>
  <inkml:trace contextRef="#ctx0" brushRef="#br0" timeOffset="638.005">1221 734,'2'-14,"0"1,-1-1,-1 0,0 0,-1 0,-1 1,0-1,-1 0,-1-4,3 14,0 0,-1 0,1 0,-1 0,0 0,0 0,0 1,-1-1,1 1,-1-1,0 1,0 0,0 0,0 0,0 1,-1-1,1 1,-1-1,0 1,0 0,0 1,0-1,0 1,0-1,0 1,0 1,0-1,-1 0,1 1,0 0,-2 0,-11 4,0 0,1 0,-1 2,1 0,0 1,1 1,0 0,0 1,0 0,-11 12,10-10,0 2,2 0,-1 1,2 0,0 1,1 0,-6 10,13-19,1 1,0 0,0 1,0-1,1 1,0-1,0 1,1 0,0 0,1 0,0 0,0 1,1-1,0 0,0 0,0 0,1 1,2 7,-1-12,0 1,-1 0,2-1,-1 0,0 1,1-1,0 0,0 0,0 0,0 0,1-1,-1 1,1-1,0 0,0 0,0-1,1 1,-1-1,0 0,1 0,0 0,-1 0,1-1,0 0,0 0,0 0,0-1,0 0,0 0,0 0,0 0,3-1,9-2,-1 1,1-2,-1 0,0-1,0-1,0 0,-1-1,0-1,1-1,40-25,-2-2,-1-3,-2-2,5-9,-45 40,44-29,-48 65,-13 5,-1 0,-1 0,-1-1,-2 0,-10 19,-13 39,-50 216,74-176,21-117,-4-16</inkml:trace>
  <inkml:trace contextRef="#ctx0" brushRef="#br0" timeOffset="872.645">1672 1186,'-19'20,"-1"5,6-5,12-7,5-10,8-11,6-3,0-1</inkml:trace>
  <inkml:trace contextRef="#ctx0" brushRef="#br0" timeOffset="1188.149">2152 537,'-21'7,"0"1,0 1,0 1,1 1,0 0,1 2,1 0,0 1,1 1,0 1,1 0,1 1,-13 19,25-31,1 0,0 0,0 1,0 0,1-1,0 1,0 0,0-1,1 1,0 0,0 0,0 0,1-1,0 1,0 0,0-1,1 1,0 0,0-1,0 0,1 1,0-1,0 0,0-1,0 1,1 0,0-1,0 0,0 0,0 0,1 0,-1-1,1 0,0 0,0 0,1 0,-1-1,0 0,1 0,-1 0,1-1,0 0,-1 0,1 0,0-1,0 0,0 0,3-1,11-1,-2-1,1-1,0-1,-1 0,0-2,0 0,0-1,-1 0,-1-2,1 0,-1-1,-1 0,0-2,-1 1,0-2,-1 0,-1 0,0-1,-1-1,0 0,-1-1,-1 0,-1 0,1-5,-4 11,-1 0,-1-1,0 0,-1 1,0-1,-1 0,0 0,-1 0,0-10,-1 18,1 0,-1 0,0 0,0 0,0 0,-1 0,1 0,-1 0,0 0,0 1,0-1,-1 1,1-1,-1 1,0 0,0 0,0 0,0 1,0-1,-1 1,1-1,-1 1,0 0,0 0,1 1,-1-1,0 1,0 0,-4 0,-12 0,0 1,-1 2,1 0,0 1,0 1,0 1,1 0,-1 2,1 0,0 1,1 1,0 1,1 1,0 0,0 1,-8 9,-18 9</inkml:trace>
  <inkml:trace contextRef="#ctx0" brushRef="#br0" timeOffset="1556.548">2266 933,'-27'5,"1"2,1 1,-1 1,1 1,1 1,0 1,1 2,0 0,1 1,0 1,2 1,0 1,0 1,2 1,1 0,0 2,-12 21,26-39,0 1,0 0,1 0,0 0,0 0,0 0,1 1,0-1,0 1,0-1,1 0,-1 1,1-1,0 1,1-1,0 1,0-1,0 1,0-1,1 0,0 0,0 1,0-1,0-1,1 1,0 0,0-1,1 1,-1-1,1 0,0 0,0 0,0-1,0 1,1-1,-1 0,1 0,0-1,0 0,0 1,1-1,14 1,0 0,0-2,0 0,0-1,0-1,-1-1,1 0,0-2,-1 0,0-1,0-2,0 1,5-5,2 1,-1-1,-1-2,0 0,-1-2,0 0,-1-2,-1 0,0-1,-2-2,0 0,15-22,-29 35,0-1,0-1,-1 1,0-1,-1 0,0 0,0 0,-1 0,0 0,-1-1,0 1,0 0,-1-1,-1-5,1 11,0-1,-1 0,0 0,0 0,0 1,-1-1,1 1,-1-1,0 1,0-1,-1 1,0 0,1 0,-1 0,0 0,-1 1,1-1,-1 1,1 0,-1 0,0 0,0 1,0-1,-1 1,1 0,-1 0,1 0,-1 1,0 0,-6 0,0 0,0 1,0 0,0 1,0 0,0 1,0 0,0 1,1 0,-1 1,1 0,0 1,0 0,0 0,-8 7,-15 9</inkml:trace>
  <inkml:trace contextRef="#ctx0" brushRef="#br0" timeOffset="2768.249">2830 904,'-2'-9,"1"0,0 0,0 0,1 0,1 0,-1 0,1 0,1 0,0 0,0 0,1 1,0-1,0 1,1-1,0 1,0 0,1 1,2-4,131-190,-67 116,-71 84,1 0,-1 1,1-1,-1 1,1-1,0 0,-1 1,1 0,0-1,0 1,-1-1,1 1,0 0,0-1,0 1,-1 0,1 0,0 0,0-1,0 1,0 0,0 0,-1 0,1 1,0-1,0 0,0 0,0 0,-1 1,1-1,0 0,0 1,-1-1,1 0,0 1,0-1,-1 1,1-1,0 1,-1 0,1-1,-1 1,1 0,-1-1,1 1,-1 0,1 0,-1-1,0 1,0 0,1 0,-1 0,0-1,0 1,0 0,0 0,0 0,0 0,0 0,5 59,-5-55,-19 115,19-119,-1 0,1 0,-1 0,1 0,-1 0,1 0,-1 1,1-1,0 0,0 0,0 1,0-1,0 0,0 0,0 0,0 1,0-1,0 0,1 0,-1 0,0 1,1-1,-1 0,1 0,0 0,-1 0,1 0,0 0,-1 0,1 0,0 0,0 0,0 0,0-1,0 1,0 0,0-1,0 1,0-1,0 1,1-1,-1 1,0-1,0 0,0 0,1 1,-1-1,0 0,0 0,1 0,-1 0,0 0,0-1,0 1,1 0,121-121,49-55,-172 175,1 0,-1 0,1-1,-1 1,1 0,-1 0,1 0,0 0,0 0,0 0,-1 0,1 0,0 0,0 0,0 1,0-1,1 0,-1 0,0 1,0-1,0 1,0-1,1 1,-1 0,0-1,1 1,-1 0,0 0,0 0,1 0,-1 0,0 0,1 0,-1 1,0-1,0 0,1 1,-1-1,0 1,0-1,0 1,0-1,1 1,-1 0,0 0,0 0,0-1,-1 1,1 0,0 0,0 0,0 0,-1 1,1-1,0 0,-1 0,1 1,-1 10,-1 0,-1 1,0-1,0 0,-1 0,0-1,-1 1,-6 10,-8 31,16-45,0-1,0 1,0-1,1 1,0 0,1 0,0 0,0-1,1 1,-1 0,2 0,-1-1,1 1,0 0,1-1,0 0,0 0,1 0,-1 0,2 0,-1-1,1 1,0 0,9 6</inkml:trace>
  <inkml:trace contextRef="#ctx0" brushRef="#br0" timeOffset="3020.45">2717 1101,'141'-7,"0"-6,105-25,-104 14,0 6,91 3,-175 20,-40 2</inkml:trace>
  <inkml:trace contextRef="#ctx0" brushRef="#br0" timeOffset="3467.093">3338 1384,'-28'2,"1"1,-1 1,1 1,0 2,1 0,0 2,0 1,0 1,2 2,-1 0,-17 14,39-26,1 1,0-1,-1 0,1 1,0 0,0 0,0-1,0 1,0 1,1-1,-1 0,1 0,-1 0,1 1,0-1,0 1,0-1,0 1,0 0,1-1,-1 1,1 0,-1-1,1 1,0 0,0-1,0 1,1 0,-1-1,1 1,-1 0,1-1,0 1,0-1,0 1,0-1,1 1,-1-1,1 0,-1 0,1 1,0-1,0 0,0-1,0 1,0 0,2 1,135 23,-105-23,60 14,-92-16,1 0,-1 0,0 0,0 0,1 0,-1 1,0-1,0 1,0 0,0-1,-1 1,1 0,0 0,-1 0,1 0,-1 0,0 1,0-1,0 0,0 1,0-1,0 0,-1 1,1-1,-1 1,1 0,-1-1,0 1,0-1,0 1,-1-1,1 1,-1 0,-3 6,0 1,-1 0,-1-1,0 0,0-1,-1 1,0-1,0 0,-1-1,0 0,0 0,0 0,-1-1,0-1,-1 0,1 0,-1 0,0-1,0-1,-2 1,4 0,0-1,-1 1,1-2,-1 1,1-1,-1 0,0-1,1 0,-1-1,0 1,0-2,0 1,0-1,-3-1,-6-4</inkml:trace>
  <inkml:trace contextRef="#ctx0" brushRef="#br0" timeOffset="3866.62">3564 1271,'19'-7,"1"-1,1 1,0 1,0 1,0 0,0 2,1 1,13 0,-34 1,0 1,0 0,1 0,-1 0,0 0,0 0,0 0,0 0,0 1,0-1,0 0,0 1,0-1,0 0,0 1,0-1,0 1,0 0,-1-1,1 1,0 0,0-1,0 1,-1 0,1 0,0 0,-1-1,1 1,-1 0,1 0,-1 0,0 0,1 0,-1 0,0 0,1 0,-1 0,0 0,0 1,0-1,0 0,0 0,0 0,0 0,-1 0,1 0,0 0,-1 0,1 0,0 0,-1 0,1 0,-1 0,0 0,1-1,-1 1,0 1,-41 51,41-52,-140 130,140-130,-1 0,1 0,-1 0,1 0,-1 0,1 0,0 0,-1 1,1-1,0 0,0 1,0-1,0 1,0 0,1-1,-1 1,0 0,1-1,-1 1,1 0,-1-1,1 1,0 0,0 0,0 0,0-1,0 1,0 0,0 0,1 0,-1-1,1 1,-1 0,1-1,0 1,-1 0,1-1,0 1,0-1,0 1,1-1,-1 1,0-1,0 0,10 1,1 0,-1-1,0 0,0-1,1 0,-1-1,0 0,0-1,0 0,0-1,0 0,0-1,-1 0,1-1,0 0,6-2,8-2</inkml:trace>
  <inkml:trace contextRef="#ctx0" brushRef="#br0" timeOffset="4470.515">3874 29,'18'71,"3"-1,3-2,9 14,12 34,-14-29,-3 1,-5 1,-3 1,-4 1,-4 0,-4 1,-4 47,-10-97,-2-1,-2 0,-2-1,-1 0,-3-1,0 0,-3-1,-1-1,-2-1,-1-1,-2-1,-2-1,0-2,-31 28,-184 155,207-187</inkml:trace>
  <inkml:trace contextRef="#ctx0" brushRef="#br0" timeOffset="5350.833">402 0,'-29'18,"0"2,1 0,1 2,1 1,2 1,0 2,1 0,2 1,0 1,2 1,2 1,-11 23,5 27,4 2,3 0,4 1,3 0,4 1,4-1,5 25,-4-94,-1 38,2-1,3 1,2-1,2 0,2 0,3 0,6 5,3 0,2-2,3 0,2-2,2-1,21 25,121 168,-172-242,-1 0,1-1,0 1,1-1,-1 1,0-1,0 1,1-1,-1 1,1-1,-1 0,1 0,-1 0,1 0,0 0,0 0,-1 0,1-1,0 1,0-1,0 1,0-1,0 0,0 0,-1 1,1-1,0-1,0 1,0 0,0 0,0-1,0 1,0-1,0 0,-1 1,2-2,12-7</inkml:trace>
  <inkml:trace contextRef="#ctx0" brushRef="#br0" timeOffset="6503.965">4579 29,'-6'2,"1"0,-1 0,1 1,-1 0,1 0,0 0,0 1,0-1,0 1,1 0,0 1,0-1,0 1,-2 3,5-7,-27 39,1 2,3 1,1 1,2 0,2 2,3 1,1 0,2 0,3 2,1-1,1 19,-33 265,40-266,2 0,3 1,4-1,2-1,6 18,18 124,-28-26,-6-176,1 0,-1 0,1 0,0-1,1 1,-1 0,1 0,0 0,0-1,0 1,1-1,-1 0,1 0,0 0,0 0,1 0,-1-1,3 2,1-5,-2-6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0:42.99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44 117,'21'-34,"-9"24,1 0,-1 1,1 0,1 1,0 1,0 0,0 1,8-2,-17 6,0 0,0 1,0 0,0 0,1 0,-1 1,0-1,1 1,-1 1,0-1,0 1,1 0,-1 0,0 0,0 1,0 0,0 0,0 0,-1 0,1 1,-1 0,1 0,-1 0,0 0,0 1,3 3,-4-2,1-1,-1 1,0 0,-1 0,1 0,-1 1,0-1,0 0,-1 1,1 0,-1-1,-1 1,1 0,-1-1,0 1,0 0,0-1,-1 1,0 0,0-1,-1 1,0-1,1 1,-2-1,-1 4,-82 121,-4-30,-62 84,150-183,1 1,0 0,0-1,-1 1,1 0,1 0,-1 0,0 0,0-1,1 1,-1 0,1 0,-1 1,1-1,0 0,0 0,0 0,0 0,0 0,1 0,-1 0,1 0,-1 0,1 0,-1 0,1 0,0 0,0-1,0 1,0 0,1 0,-1-1,0 1,1-1,-1 1,1-1,-1 0,1 1,0-1,-1 0,1 0,0 0,0 0,0-1,0 1,0 0,0-1,0 1,0-1,1 0,194 4,-172-4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0:44.30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1 174,'3'-9,"1"0,0 0,0 0,1 0,0 1,0 0,1 0,0 0,1 1,0 0,0 0,0 1,1 0,0 0,0 0,1 1,-1 1,1-1,0 1,0 1,0 0,1 0,3 0,1-2,-1 1,0 0,1 1,-1 1,1 0,0 1,0 0,0 1,0 1,0 0,-1 1,1 0,0 1,8 4,-19-6,0 1,0 0,0 0,-1 0,1 0,-1 0,0 0,1 1,-1-1,0 1,0 0,-1 0,1 0,0 0,-1 0,0 0,0 0,0 0,0 0,0 0,-1 1,1-1,-1 0,0 1,0-1,0 0,0 1,-1-1,1 0,-1 1,-36 94,-87 74,-24-3,130-145,7-12,1 1,0 0,0 0,2 1,0 1,0-1,1 1,1 1,1-1,0 1,1 0,-2 14,6-27,1 1,-1-1,0 0,1 0,-1 1,1-1,0 0,0 0,1 0,-1 0,1 0,-1 0,1 0,0 0,0-1,0 1,0-1,1 1,-1-1,1 0,-1 0,1 0,0 0,0 0,0-1,0 1,0-1,0 0,0 0,0 0,0 0,1-1,112 10,-106-10,215-29,-213 27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0:48.30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1 553,'137'-26,"263"23,-270 3,-118 0</inkml:trace>
  <inkml:trace contextRef="#ctx0" brushRef="#br0" timeOffset="445.656">114 920,'38'17,"-20"-14,0-1,1 0,-1-1,0-1,0 0,1-2,-1 0,0-1,3-1,55-7,7-4,-69 11,0 0,0 1,1 1,-1 0,0 1,1 1,-1 0,1 1,6 1,-3 4</inkml:trace>
  <inkml:trace contextRef="#ctx0" brushRef="#br1" timeOffset="6830.179">1722 299,'-11'309,"-19"-75,-42 146,15-142,39-184,9-80,13 7,2 2</inkml:trace>
  <inkml:trace contextRef="#ctx0" brushRef="#br1" timeOffset="7449.969">2794 468,'-16'-21,"-1"0,-1 2,-1 0,-1 1,0 1,-6-2,17 13,0 1,0 0,0 1,-1 0,1 0,-1 1,0 0,0 1,0 0,-1 0,1 1,0 1,-1 0,1 0,0 1,-1 0,-3 2,-11 3,1 2,-1 0,2 2,0 1,0 0,1 2,0 0,1 2,1 0,0 2,1 0,1 1,0 0,2 2,0 0,1 1,1 0,-8 18,18-32,-1 0,1 0,1 1,-1-1,1 1,0 0,1 0,0 0,0 0,1 0,0 0,0 0,1 1,0-1,1 0,0 0,0 0,0 1,1-1,0 0,1-1,0 1,0 0,1-1,0 1,0-1,1 0,-1-1,1 1,1-1,0 0,-1 0,2-1,-1 1,1-2,-1 1,2-1,-1 1,0-2,1 1,3 0,9-1,-1-1,1-1,0 0,0-2,-1 0,1-1,-1-2,1 1,-1-2,0-1,0 0,-1-1,0-1,17-11,19-13,-1-2,-1-2,-2-3,0-3,77-86,-103 108,-21 39,-159 525,75-211,70-226,12-106,-1-1,1 1,0 0,-1-1,1 1,0-1,-1 1,1-1,0 0,0 1,-1-1,1 0,0 1,0-1,0 0,-1 0,1 0,0 0,0 0,0 0,0 0,-1 0,1 0,0 0,0 0,0 0,-1 0,1-1,0 1,0 0,0-1,-1 1,1-1,0 1,-1-1,1 1,0-1,-1 1,1-1,-1 0,1 1,-1-1,1 0,-1 1,1-1,-1 0,0 0,1 1,-1-1,0 0,0 0,0 0,1 0,3-3,30-29,-18 19</inkml:trace>
  <inkml:trace contextRef="#ctx0" brushRef="#br1" timeOffset="7699.521">3331 1117,'-19'29,"-12"14,1 5,9-6,13-10,13-16,5-10</inkml:trace>
  <inkml:trace contextRef="#ctx0" brushRef="#br1" timeOffset="8052.841">4121 157,'-47'26,"0"1,2 2,1 3,2 1,1 2,2 2,1 1,2 3,2 0,1 2,3 2,-12 23,18-30,2 1,2 1,1 1,2 1,2 0,2 1,2 0,-2 16,12-47,1-1,0 1,0 0,1 0,0 0,1-1,1 1,0 0,0-1,1 0,1 0,0 0,0-1,1 1,0-1,1 0,0-1,1 0,0 0,0-1,1 0,0 0,0-1,1 0,0 0,0-1,0-1,1 0,0 0,0-1,4 1,17 2,0-2,0-1,0-2,1-1,-1-1,0-2,1-2,-1 0,0-2,-1-2,0 0,0-3,28-12,-45 16,-1-1,0 0,0 0,-1-1,0-1,-1 0,0-1,0 0,-1-1,-1 0,6-9,-12 16,1-1,-1 0,0 0,0 0,-1-1,1 1,-2-1,1 1,-1-1,0 1,0-1,0 0,-1 0,0 1,-1-1,0 0,0 0,0 1,0-1,-1 1,-1-1,1 1,-1 0,0 0,0 0,0 0,-2-1,-3-3,-1 0,0 1,0 0,-1 0,0 1,-1 1,0-1,0 2,0-1,-1 1,0 1,0 1,-1-1,1 2,-1 0,0 0,0 1,-7 0,-7 0,0 1,0 2,1 0,-1 2,0 1,1 1,0 1,-16 6,13-2,2 1,-1 1,2 2,0 1,0 0,1 2,1 1,-19 19,11-6</inkml:trace>
  <inkml:trace contextRef="#ctx0" brushRef="#br1" timeOffset="9535.054">4883 666,'82'-84,"193"-370,-274 453,-1 0,0 0,0 0,1 0,-1 0,1 0,-1 0,1 0,-1 0,1 0,0 0,-1 0,1 0,0 0,0 1,-1-1,1 0,0 0,0 1,0-1,0 1,0-1,0 1,0-1,0 1,0 0,1-1,-1 1,0 0,0 0,0 0,0 0,0 0,0 0,1 0,-1 0,0 0,0 1,0-1,0 0,0 1,0-1,0 1,0-1,0 1,0 0,0-1,0 1,0 0,0 0,-1-1,1 1,0 0,-1 0,1 0,0 0,0 1,2 8,0 1,0 0,-1-1,0 1,-1 0,0 1,0-1,-1 0,-1 0,0 0,-1 0,0 0,0 0,-5 9,4-6,0-1,0 1,1 0,1 0,0 1,1-1,0 0,1 0,2 3,-3-15,0 0,0 0,1 0,-1 0,1 0,-1-1,1 1,0 0,0 0,0 0,0-1,0 1,0 0,0-1,0 1,1-1,-1 1,1-1,-1 0,1 0,0 0,-1 0,1 0,0 0,0 0,0 0,-1-1,1 1,0 0,0-1,0 0,0 0,0 1,0-1,0 0,0-1,0 1,0 0,0 0,0-1,0 1,0-1,0 0,0 0,-1 0,1 1,0-2,-1 1,1 0,0 0,-1 0,1-1,0 0,33-24,-2 0,0-2,-2-2,-1-1,4-8,-14 18,169-218,-161 214,-28 68,-4-16,0 0,1 0,2 0,1 0,1 0,1 0,2 0,4 14,-7-34,2-1,-1 1,1-1,0 0,0 0,0 0,1-1,0 1,0-1,1 0,-1 0,1 0,0-1,1 1,-1-1,1-1,-1 1,1-1,0 0,0 0,2 0,16 4</inkml:trace>
  <inkml:trace contextRef="#ctx0" brushRef="#br1" timeOffset="9814.035">4883 834,'27'13,"1"-2,0-2,1 0,0-2,0-1,0-1,1-2,0 0,0-3,11-1,58-6,-1-4,48-14,-5 1,260-27,-313 51,-71 7</inkml:trace>
  <inkml:trace contextRef="#ctx0" brushRef="#br1" timeOffset="10296.127">5927 1061,'-19'-5,"0"2,0 0,-1 1,1 1,-1 1,1 1,-1 0,1 2,0 0,0 1,0 1,0 1,1 0,0 1,0 1,1 1,0 1,0 0,1 1,-1 2,15-11,0 0,0 0,-1 0,1 1,1-1,-1 0,0 1,1-1,-1 1,1 0,0 0,-1-1,1 1,1 0,-1 0,0 0,1 0,-1 0,1 0,0 0,0 0,0 0,1 0,-1 0,1 0,0 0,-1 0,1 0,0-1,1 1,-1 0,0-1,1 1,0 0,-1-1,1 0,0 1,0-1,0 0,1 0,-1 0,0 0,1-1,0 1,-1-1,1 1,1-1,24 14,2-2,0 0,0-2,1-2,3 0,-3-1,0 1,-1 2,-1 1,0 1,6 5,-29-16,-1 1,1 0,-1 0,0 0,1 1,-1 0,-1 0,1 0,-1 0,1 1,-1-1,-1 1,1 0,-1 1,0-1,0 1,0-1,-1 1,0 0,0 0,0 0,-1 0,0 0,0 0,0 0,-1 1,0-1,0 0,-1 0,0 0,0 4,-3-2,1-1,-1 1,-1-1,0 1,0-1,0-1,0 1,-1-1,0 0,-1 0,0-1,1 0,-2 0,1 0,0-1,-1 0,-3 1,-141 46,149-51,-20 6,0 2,-1-1,-1-2,1 0,-1-2,0-1,0 0,0-2,0-1,0-1,20 1,0-1,-1 0,1 1,0-2,0 1,0 0,1-1,-1 0,0 0,1-1,0 1,0-1,0 0,-2-3,-4-7</inkml:trace>
  <inkml:trace contextRef="#ctx0" brushRef="#br1" timeOffset="27684.884">254 2895,'196'-1,"-51"-26,33 9,-156 15,-18 7</inkml:trace>
  <inkml:trace contextRef="#ctx0" brushRef="#br1" timeOffset="28020.395">339 3262,'38'0,"28"0,6 0,-3-5,-9-1,-10 0,-8 1,-8 1,-3 2,-3 1,-6 5,-7 3</inkml:trace>
  <inkml:trace contextRef="#ctx0" brushRef="#br1" timeOffset="28501.094">1326 2839,'71'-48,"1"3,2 3,1 3,54-17,-110 46,0 1,1 1,0 0,1 2,0 0,0 2,0 0,0 1,1 1,-1 1,1 1,-1 1,0 1,1 1,17 5,-35-6,1 0,-1 0,1 0,-1 1,0 0,0 0,0 0,0 0,-1 1,1 0,-1-1,0 1,0 0,0 1,-1-1,1 0,-1 1,0-1,-1 1,1 0,-1 0,1 0,-2 0,1 0,0 0,-1 0,0 0,0 0,-1 0,1 0,-2 10,-1-1,0 0,-1 0,-1 0,0 0,-1-1,0 0,-1 0,-7 10,-187 227,36-52,154-182,0 1,2-1,0 2,0-1,2 1,0 0,1 1,1 0,0 3,5-17,0 0,0-1,1 1,-1 0,1 0,0 0,1-1,-1 1,1-1,0 1,0-1,0 0,1 1,-1-1,1 0,0-1,0 1,1 0,-1-1,1 0,-1 0,1 0,0 0,0 0,1-1,-1 0,0 0,1 0,-1 0,1-1,0 0,0 0,-1 0,1 0,0-1,0 0,0 0,0 0,-1-1,1 1,1-1,26-1,-1-1,0-1,1-1,-2-2,1-2,-1 0,0-2,27-15,-19 10</inkml:trace>
  <inkml:trace contextRef="#ctx0" brushRef="#br1" timeOffset="28773.137">2907 2810,'-65'22,"0"3,1 2,2 4,-32 21,68-36,1 0,1 2,0 1,1 0,1 2,-11 13,28-28,0 0,-1 0,2 0,-1 1,1 0,0 0,0 0,1 1,0-1,1 1,-1-1,1 1,1 0,0 0,0 0,0 0,1 0,0 0,0 0,1 0,0 0,1 0,0 0,0 0,1-1,2 7,-1-7,1 1,0-1,1 1,-1-1,1-1,1 1,-1-1,1 0,0-1,0 0,1 0,0 0,0-1,0 0,0-1,0 1,1-2,8 3,162 11,-150-16,0-2,0 0,-1-2,0-2,0 0,0-2,0-1,-2-1,1-1,-1-2,-1 0,0-2,-1 0,6-7,-16 9,-1-1,0 0,-1-1,-1 0,0-1,-1 0,-1-1,0 0,-1-1,-1 1,-1-1,-1-1,0 1,-1-1,-2 9,-1 1,1-1,-2 0,1 0,-1 0,-1 1,0-1,0 0,-1 0,0 1,-1-1,0 1,0 0,-1 0,0 0,-1 0,0 1,0-1,-1 1,0 1,0-1,-1 1,0 0,0 1,-1-1,1 1,-7-3,2 3,0 1,0 0,-1 0,0 2,0-1,0 1,0 1,0 1,-1 0,1 0,-2 2,-18-2</inkml:trace>
  <inkml:trace contextRef="#ctx0" brushRef="#br1" timeOffset="29721.257">3557 3149,'68'-99,"3"4,33-29,14-19,-112 135,40-32,-45 42,0-1,0 0,0 1,0-1,-1 1,1-1,0 1,-1-1,1 1,-1 0,0-1,1 1,-1 0,0-1,0 1,0-1,0 1,0 0,-1-1,1 1,0 0,-1-1,1 1,-1-1,0 1,0 1,0 2,-4 13,3-14,0 0,0 0,1 0,-1 1,1-1,0 0,0 1,0-1,1 1,0-1,0 1,0 0,0-1,0 1,1-1,0 1,0-1,0 0,1 1,0-1,-1 0,1 0,1 0,-1 0,1 0,-1 0,1-1,3 3,-1-5,0-1,0 0,0 0,0-1,0 1,0-1,0 0,0-1,0 1,0-1,-1 0,1 0,-1-1,1 1,-1-1,0 0,0 0,4-3,3-2,70-62,-69 58,0 0,1 1,0 0,0 1,1 1,1 0,14-7,-28 16,0-1,1 0,-1 1,1-1,0 1,-1-1,1 1,-1 0,1 0,0-1,-1 1,1 0,-1 1,1-1,0 0,-1 0,1 1,-1-1,1 1,-1-1,1 1,-1 0,1 0,-1-1,0 1,1 0,-1 0,0 0,0 0,0 1,0-1,0 0,0 0,0 1,0-1,0 1,0-1,-1 0,1 1,-1 0,1-1,-1 1,0-1,1 2,4 77,-61 161,55-239,1 1,-1-1,0 1,0 0,1-1,0 1,-1-1,1 1,0 0,0-1,1 1,-1 0,0-1,1 1,0-1,0 1,-1-1,1 1,1-1,-1 1,0-1,1 0,-1 0,1 0,-1 0,1 0,0 0,0 0,0 0,0-1,0 1,1-1,-1 0,0 1,1-1,-1 0,1 0,-1 0,1-1,-1 1,3 0,20 1,-1-1</inkml:trace>
  <inkml:trace contextRef="#ctx0" brushRef="#br1" timeOffset="29939.694">5137 2585,'-646'548,"313"-282,266-214,3 4,3 2,-7 12,67-69,0 0,-1 0,1-1,0 1,0 0,0 0,0 1,0-1,0 0,0 0,0 0,1 1,-1-1,0 0,1 1,-1-1,1 0,-1 1,1-1,0 1,0-1,-1 1,1-1,0 1,0-1,1 1,-1-1,0 1,0-1,1 0,-1 1,1-1,-1 1,1-1,-1 0,1 1,0-1,0 0,0 0,0 0,0 0,0 0,0 0,0 0,0 0,0 0,1 0,0 0,54 10,-26-13</inkml:trace>
  <inkml:trace contextRef="#ctx0" brushRef="#br1" timeOffset="30306.678">5024 3233,'-362'169,"306"-121,55-46,0 0,0-1,1 1,-1 0,0 0,1 0,-1-1,1 1,0 0,-1 0,1 0,0 0,0 0,1 0,-1 0,0 0,0 0,1-1,0 1,-1 0,1 0,0 0,0-1,-1 1,1 0,1-1,-1 1,0-1,0 1,1-1,-1 1,0-1,1 0,0 0,-1 0,2 1,13 7,0 0,0-1,1-1,0 0,0-1,1-1,14 2,10 5,-34-10,13 3,0 0,0 2,0 1,0 1,-2 0,1 2,-1 0,0 1,0 2,-17-12,1 0,-1 0,0 0,0 0,0 1,0-1,0 1,-1-1,1 1,-1 0,1 0,-1 0,0 0,0 0,-1 0,1 0,0 0,-1 0,0 0,0 0,0 0,0 0,0 0,-1 0,1 1,-1-1,0 0,0-1,0 1,0 0,-1 0,1 0,-1-1,1 1,-1 0,0-1,-2 2,-93 74,62-60,1-1,-2-2,0-2,-1-1,0-2,0-2,-1-1,-32 1,66-7,-1 0,0 0,1-1,-1 0,0 0,0 0,1-1,-1 0,0 0,1 0,-1 0,1-1,-1 1,1-1,0 0,-1-1,1 1,0-1,1 1,-1-1,0-1,-2-2,-5-12</inkml:trace>
  <inkml:trace contextRef="#ctx0" brushRef="#br1" timeOffset="38111.342">960 1681,'9'6,"-1"0,1 0,-1 1,0 0,-1 0,0 1,0 0,0 0,-1 1,0 0,-1 0,0 0,0 0,-1 1,0 2,21 55,-3 1,-4 1,-2 1,-3 1,-4 0,-2 0,-4 1,-3 14,2-57,-3 385,-19-1,-22 49,27-304,-81 618,61-644,35-131,0 0,0-1,0 1,0-1,0 1,0-1,0 1,0 0,0-1,0 1,1-1,-1 1,0-1,0 1,1-1,-1 1,0-1,1 1,-1-1,1 0,-1 1,1-1,-1 1,0-1,1 0,-1 0,1 1,0-1,-1 0,1 0,-1 1,1-1,-1 0,1 0,-1 0,1 0,0 0,-1 0,1 0,-1 0,1 0,-1 0,1 0,0 0,-1-1,1 1,-1 0,1 0,-1-1,1 1,-1 0,1-1,-1 1,1 0,-1-1,0 1,1-1,-1 1,1 0,-1-1,0 1,0-1,1 1,-1-1,0 1,0-1,1 0,-1 1,0-1,7-2,31-11,0 2,1 2,0 2,24-2,2-2,1064-175,-348 71,371 9,-985 96,-4-1,0 8,79 10,97 31,-337-37,1 2,0-1,0 1,0-1,0 0,0 0,0 0,1 0,-1-1,0 1,0-1,0 0,1 0,-1 0,0 0,0-1,1 1,-1-1,0 0,0 0,0 0,0 0,0 0,0-1,0 1,0-1,-1 0,1 0,-1 0,1 0,-1-1,0 1,0-1,0 1,0-1,0 0,0 1,-1-1,1 0,-1 0,0 0,1-3,-6-223,15 88,19-116,12-289,-36 253,-13 0,-45-282,41 507,3 31,3 0,0-1,3 0,1 0,2-8,-1 45,0 0,-1 0,1-1,0 1,0 0,1 0,-1 0,0 0,0 0,0-1,1 1,-1 0,1 0,-1 0,1 0,-1 0,1 0,-1 0,1 0,0 0,0 1,-1-1,1 0,0 0,0 0,0 1,0-1,0 1,0-1,0 1,0-1,0 1,0-1,0 1,0 0,0 0,1-1,-1 1,0 0,0 0,0 0,0 0,1 0,-1 1,0-1,0 0,0 0,0 1,0-1,0 1,0-1,0 1,0-1,0 1,0 0,0 0,0-1,0 1,-1 0,1 0,0 0,0 0,0 0,-2 1,1-1,0 1,-1-1,1 1,-1-1,1 0,-1 1,0-1,0 0,1 0,-1 1,0-1,0 0,0 0,0 0,0 0,-1 0,1 0,0-1,0 1,-1 0,1-1,0 1,-1 0,1-1,-1 0,1 1,0-1,-1 0,1 0,-1 0,1 0,-1 0,1 0,-1 0,1 0,-1-1,0 1,-3 0,-481 68,-1281 121,331-71,816-61,153-12,420-42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269 311,'16'-11,"-23"8,-28 6,-135 31,170-34,-1-1,1 1,0 0,-1-1,1 1,-1 0,1 0,-1-1,1 1,-1 0,1 0,-1 0,1 0,-1 0,1 0,-1 0,1 0,-1 0,1 0,-1 0,1 0,-1 0,1 0,-1 0,1 1,-1-1,1 0,-1 0,1 1,-1-1,1 0,-1 0,1 1,0-1,-1 0,1 1,0-1,-1 1,1-1,0 1,-1-1,1 1,0-1,0 0,0 1,0-1,-1 1,1-1,0 1,0 0,0-1,0 1,0-1,0 1,0-1,0 1,0-1,1 1,-1-1,0 1,0-1,0 1,0-1,1 1,-1-1,1 1,34 12,-25-12,-7-2,0 1,1 0,-1 0,1 0,-1 0,0 1,1-1,-1 1,0 0,0 0,1 0,-1 0,0 0,0 1,0-1,0 1,-1 0,1 0,0 0,-1 0,1 1,-1-1,0 1,0-1,0 1,0 0,0 0,-1 0,1 0,-1 0,0 0,0 0,0 1,0 0,-3 5,-1 1,0-1,-1 0,0 0,0 0,-1-1,0 1,-1-1,0 0,0-1,0 1,-1-1,0 0,-1-1,0 1,-32 35,27-27,9-13,0 1,1-1,-1 1,1 0,-1 0,1 1,0-1,1 1,-1-1,0 1,1 0,0 0,0 0,0 0,1 1,-1-1,1 0,0 1,0-1,0 1,1-1,0 1,0-1,0 1,0-1,1 1,-1-1,1 1,0-1,1 1,-1-1,1 0,0 0,0 0,0 0,0 0,7 3,1-1,-1 0,1 0,0-1,0-1,1 0,-1 0,1-1,0 0,0-1,0 0,1-1,32-9,-31-3</inkml:trace>
  <inkml:trace contextRef="#ctx0" brushRef="#br0" timeOffset="260.636">127 0,'19'219,"-10"126,-14-243,-5-1,-20 90,30-188,-4 14,1 0,0 0,1 0,1 0,1 0,1 0,0 0,3 13,3-12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1,'-66'73,"2"3,5 3,2 3,5 2,-25 55,26 15,50-147,0 0,1 0,0 0,0 0,1 0,-1 0,2 0,-1 0,1 0,0-1,0 1,1 0,0-1,0 0,0 1,1-1,0 0,0-1,1 1,-1-1,4 2,0 1,1-1,0 0,1-1,0 0,0-1,0 0,0 0,1-1,0-1,-1 0,1 0,1-1,-1 0,0-1,0 0,1-1,-1 0,0-1,1-1,-1 1,0-2,4 0,9-4,0-1,0-1,0-1,-2-1,1-1,-1-1,-1-1,-1-1,9-8,-19 14,0 0,-1 0,0 0,-1-1,0-1,0 1,-1-1,-1 0,3-7,-7 13,0 1,0-1,-1 0,0 1,0-1,0 0,0 0,-1 0,0 1,0-1,0 0,-1 0,1 0,-1 0,0 1,-1-1,1 0,-1 1,0-1,0 1,0 0,-1 0,1-1,-1 1,0 1,-2-3,-5-2,0 0,0 1,-1 0,0 0,0 1,-1 1,0 0,1 1,-2 0,1 0,0 2,-1-1,0 2,1-1,-1 2,0 0,0 0,-9 2,1 1,1 1,-1 1,1 1,0 1,0 0,1 1,0 2,-14 8,-4 5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269 311,'16'-11,"-23"8,-28 6,-135 31,170-34,-1-1,1 1,0 0,-1-1,1 1,-1 0,1 0,-1-1,1 1,-1 0,1 0,-1 0,1 0,-1 0,1 0,-1 0,1 0,-1 0,1 0,-1 0,1 0,-1 0,1 0,-1 0,1 1,-1-1,1 0,-1 0,1 1,-1-1,1 0,-1 0,1 1,0-1,-1 0,1 1,0-1,-1 1,1-1,0 1,-1-1,1 1,0-1,0 0,0 1,0-1,-1 1,1-1,0 1,0 0,0-1,0 1,0-1,0 1,0-1,0 1,0-1,1 1,-1-1,0 1,0-1,0 1,0-1,1 1,-1-1,1 1,34 12,-25-12,-7-2,0 1,1 0,-1 0,1 0,-1 0,0 1,1-1,-1 1,0 0,0 0,1 0,-1 0,0 0,0 1,0-1,0 1,-1 0,1 0,0 0,-1 0,1 1,-1-1,0 1,0-1,0 1,0 0,0 0,-1 0,1 0,-1 0,0 0,0 0,0 1,0 0,-3 5,-1 1,0-1,-1 0,0 0,0 0,-1-1,0 1,-1-1,0 0,0-1,0 1,-1-1,0 0,-1-1,0 1,-32 35,27-27,9-13,0 1,1-1,-1 1,1 0,-1 0,1 1,0-1,1 1,-1-1,0 1,1 0,0 0,0 0,0 0,1 1,-1-1,1 0,0 1,0-1,0 1,1-1,0 1,0-1,0 1,0-1,1 1,-1-1,1 1,0-1,1 1,-1-1,1 0,0 0,0 0,0 0,0 0,7 3,1-1,-1 0,1 0,0-1,0-1,1 0,-1 0,1-1,0 0,0-1,0 0,1-1,32-9,-31-3</inkml:trace>
  <inkml:trace contextRef="#ctx0" brushRef="#br0" timeOffset="260.636">127 0,'19'219,"-10"126,-14-243,-5-1,-20 90,30-188,-4 14,1 0,0 0,1 0,1 0,1 0,1 0,0 0,3 13,3-12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6:41.0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5877 1570,'-23'-61,"8"12,-2 0,-2 1,-3 0,-1 2,-2 1,-3 1,-1 1,-2 1,-26-25,-19 6,-3 4,-2 3,-3 3,-1 5,-3 3,-1 4,-85-24,-20-6,-4 9,-1 9,-54-1,-18 6,-1 12,-170 3,290 27,0 7,0 6,1 7,0 7,-40 15,102-17,1 4,0 3,2 5,2 3,1 4,2 3,2 4,2 3,-65 57,73-49,3 3,3 2,2 4,4 2,2 2,-12 27,43-58,1 1,2 1,1 1,3 0,2 1,1 1,3 1,1 0,3 0,1 1,3-1,2 1,1 0,3 0,4 16,5-13,3 0,2-1,1-1,3-1,2 0,2-2,2-1,2-1,2-1,1-1,2-3,2 0,28 21,42 28,4-6,3-4,40 16,-27-24,2-5,3-6,85 23,-53-37,1-8,2-7,1-7,1-7,0-8,60-9,-54 2,-1-9,0-6,0-9,-2-7,-2-7,-1-7,139-60,-180 53,-2-5,-3-5,-2-6,-4-5,32-30,-111 75,0 0,-2-3,-1 0,-1-3,-2 0,-2-2,-1-1,-2-2,-1 0,-3-2,-1 0,-1-2,-3 0,-2-1,-1 0,-3-1,4-29,-11 28,-2 0,-2 0,-2 0,-2 0,-2 0,-2 0,-2 1,-2 1,-2 0,-4-5,-22-34,-4 2,-4 2,-3 2,-4 3,-2 2,-4 2,-2 3,-4 3,-30-20,-9-2,-4 6,-4 3,-2 6,-4 6,-3 4,-2 6,-2 5,-2 6,-2 6,-2 5,-1 6,-31 2,-24 2,-1 7,-1 9,-42 9,69 10,0 7,2 6,0 8,2 7,-89 37,153-43,2 3,2 5,2 3,2 5,2 3,2 4,3 4,3 3,2 3,4 4,-26 34,44-30,2 2,4 2,4 2,3 2,4 2,4 1,3 2,4 0,4 2,4 1,4 0,4 1,2 70,8-124,2 0,1 1,2-1,1 0,3-1,0 1,3-2,1 1,1-2,3 0,0-1,2 0,2-2,1 0,1-2,2 0,1-2,1 0,17 12,16 7,1-2,3-3,1-2,2-4,2-2,1-4,71 22,-16-16,1-5,1-6,1-5,38-3,131 3,0-14,17-14,45-16,-1-16,177-49,-228 15,276-106,-456 137,-2-6,-2-5,-2-6,-4-4,-2-6,-3-5,3-10,-86 64,-1-2,-1-1,-1-2,-1 0,-1-2,-1 0,-2-2,-1 0,-1-1,-2-1,-1-1,-1 0,-2-1,-2-1,-1 0,-2 0,-1-1,1-18,-8 27,-2 0,0 0,-2 0,-1 0,0 0,-3 1,0 0,-1 1,-2 0,0 0,-2 1,-1 0,0 1,-2 1,-1 1,0 0,-2 1,0 1,-17-13,-48-37,-4 4,-3 3,-2 5,-2 4,-3 4,-14-1,-387-166,-166-34,445 173,-4 10,-2 10,-2 10,-3 10,0 10,-117 5,193 22,2 7,-1 6,1 8,2 5,0 8,3 6,1 6,2 7,3 6,2 6,-12 15,86-42,1 3,3 3,1 3,2 2,3 2,2 3,2 3,-35 51,65-75,1 1,2 2,2 0,1 0,2 2,1 0,2 0,2 1,2 0,1 1,2-1,1 1,3 0,1 0,2 0,1 0,3-1,1 0,2 0,1-1,2 0,2-1,1-1,2 0,2-1,17 24,12 5,3-3,3-1,2-3,2-3,3-2,2-3,2-3,37 18,46 18,2-7,4-6,88 23,73 9,3-14,199 23,-199-60,3-13,44-12,-239-19,1-5,-1-6,0-6,-1-5,0-5,-2-6,0-6,-3-4,-1-6,93-49,-163 67,0-3,-2-1,-1-3,-2-2,-1-1,-2-3,-2-1,-1-2,-2-2,-2-1,-2-2,-2-1,-2-1,-2-2,-3-1,17-48,-19 27,-3-2,-3-1,-3 0,-3-1,-4 0,-4 0,-2 0,-4 0,-11-59,5 73,-3 0,-3 1,-3 1,-1 1,-4 0,-2 2,-3 1,-1 1,-4 2,-1 1,-3 2,-2 1,-2 2,-2 2,-2 2,-2 2,-27-16,14 17,-3 4,0 2,-2 3,-2 3,0 2,-2 4,0 3,-13 1,-64-8,-2 7,-1 6,-69 5,-196 21,239 1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32,'3'2,"0"0,0 0,-1 0,1 0,-1 1,0-1,1 1,-1 0,0 0,-1 0,1 0,0 0,-1 0,0 0,0 0,0 1,0-1,0 0,0 1,126 415,-26-44,-84-304,2-165,43-261,-2 21,-31 195,-23 121,1 6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29,'14'0,"10"-5,5-1,3 0,0 1,1 2,-2 1,-1 0,0 2,-1 0,-1 0,0 1,0-1,0 0,-5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44,'10'44,"-1"1,-3 0,-1 0,-2 0,-3 0,-3 32,1 2,3 204,25-177,-26-105,1 0,-1 0,1 0,-1 0,1 0,0 0,-1 0,1-1,0 1,-1 0,1 0,0-1,0 1,0 0,0-1,-1 1,1-1,0 1,0-1,0 0,0 1,0-1,0 0,0 0,0 0,0 1,1-1,-1 0,0 0,0-1,0 1,0 0,0 0,0 0,0-1,0 1,0 0,0-1,0 1,0-1,0 0,-1 1,1-1,0 1,0-1,0 0,-1 0,1 0,0 1,-1-1,1-1,32-47,-32 47,35-75,-3-3,-4 0,-4-2,12-67,9-29,10 30,-46 136,-2 7</inkml:trace>
  <inkml:trace contextRef="#ctx0" brushRef="#br0" timeOffset="401.232">479 722,'-31'111,"30"-108,1 1,0-1,0 1,1-1,-1 0,0 1,1-1,0 0,0 0,0 0,0 1,1-1,-1 0,1 0,0-1,0 1,0 0,0 0,0-1,0 0,1 1,-1-1,1 0,0 0,0 0,-1-1,1 1,0-1,1 1,-1-1,0 0,0 0,1 0,3 1,1 0,-1-1,0 0,1 0,0-1,-1 0,1 0,-1-1,1 1,-1-2,1 1,-1-1,0 0,1-1,-1 0,0 0,-1 0,1-1,-1 0,1 0,-1-1,0 0,-1 0,1 0,-1-1,0 1,0-1,-1 0,0-1,0 1,0-1,-1 0,0 0,0 0,-1 0,0 0,0-1,-1 0,0 4,-1 0,0 0,0 0,0-1,-1 1,1 0,-1 0,0 0,0-1,-1 1,1 0,-1 1,0-1,0 0,0 0,0 1,-1-1,1 1,-1 0,0 0,0 0,0 0,-1 0,1 1,-1-1,1 1,-1 0,0 0,0 1,0-1,0 1,0-1,0 1,-5-1,1 0,0 1,0 0,-1 0,1 1,-1 0,1 0,0 1,-1 0,1 0,0 1,0 0,0 1,0 0,0 0,-2 2,-9 7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1 282,'29'5,"14"2,5-1,-2-1,-3-2,-4 0,-4-2,-3-1,-3 0,-5-5,-3-2,0 1,-3-4,-10 0,-6 2</inkml:trace>
  <inkml:trace contextRef="#ctx0" brushRef="#br0" timeOffset="253.295">255 1,'-5'33,"-1"16,0 5,1 3,2-5,-4-5,-1-1,1-4,2-4,2 1,1-2,1-1,1-3,0-2,0-2,5-5,2-7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0 452,'5'5,"6"2,7-1,4-1,4-2,2 0,1-2,0-1,1 0,-1 0,0 0,-1-1,-4 6,-7 1</inkml:trace>
  <inkml:trace contextRef="#ctx0" brushRef="#br0" timeOffset="759.138">904 311,'-13'-3,"0"0,0 1,-1 0,1 1,0 1,-1 0,1 1,0 0,-1 1,1 0,0 1,0 1,1 0,-1 1,1 0,0 1,0 0,1 1,-1 0,1 1,-4 4,8-5,-1 0,1 1,1 0,-1 0,1 1,1-1,0 1,0 0,0 1,1-1,1 1,0 0,0 0,1 0,0 0,1 0,0 1,0-1,1 0,1 1,0-1,0 0,1 1,0-1,1 0,0 0,0-1,3 6,-4-13,1 1,-1-1,1 1,-1-1,1 0,0 0,0 0,0 0,0-1,0 1,0-1,0 0,0 0,1 0,-1 0,0 0,1-1,-1 1,1-1,-1 0,0 0,1-1,-1 1,1-1,-1 1,0-1,1 0,-1 0,0-1,0 1,0-1,0 1,0-1,1-1,93-75,73-160,-169 237,-1 0,1-1,-1 1,1 0,0 0,0 0,0 0,0-1,0 1,0 0,0 1,0-1,0 0,0 0,0 0,0 1,1-1,-1 0,0 1,0-1,1 1,-1 0,1-1,-1 1,0 0,1 0,-1 0,1 0,-1 0,0 0,1 0,-1 1,0-1,1 0,-1 1,0-1,1 1,-1-1,0 1,0 0,1 0,-1-1,0 1,0 0,0 0,0 0,0 0,0 0,-1 0,1 1,0-1,0 0,-1 0,1 0,-1 1,1 0,40 154,-29-101,-3 0,-2 1,-1 40,-5-50,-3 0,-1 1,-2-1,-2 0,-2-1,-3 0,-1-1,-2 0,-17 35,-46 38,60-98,11-9,-1-1,0 0,-1-1,0 1,-1-2,1 1,-1-2,-1 1,1-1,-1-1,-7 3,17-7,-1-1,0 0,0 1,0-1,0 0,1 0,-1 0,0 0,0 0,0 0,0 0,0-1,0 1,1-1,-1 1,0-1,0 0,1 0,-1 1,0-1,1 0,-1-1,1 1,-1 0,1 0,0-1,0 1,-1-1,1 1,0-1,0 1,0-1,1 0,-1 1,0-1,1 0,-1 0,1 0,-1 0,1 1,0-1,0 0,0-1,2-86,9 51,1 0,3 1,1 0,1 1,2 1,2 1,1 1,1 0,11-9,-10 9,42-54,-50 63</inkml:trace>
  <inkml:trace contextRef="#ctx0" brushRef="#br0" timeOffset="1313.72">1610 1,'4'6,"-1"0,0 0,0 0,-1 0,1 1,-1-1,-1 1,1 0,-1-1,0 1,-1 0,0 0,0 0,0-1,-1 1,0 0,0 0,0-1,-1 1,0 0,-13 35,-1-1,-1-1,-3 0,-22 35,-43 87,83-157,-1 0,1-1,-1 1,1 0,1 0,-1 1,1-1,0 0,0 0,0 1,1-1,0 0,0 1,0-1,1 0,0 1,0-1,0 0,0 0,1 0,0 0,0 0,0 0,1 0,0-1,0 1,0-1,1 2,7 1,1 1,0-2,0 0,0 0,0-1,1-1,0 0,0 0,0-2,0 1,1-2,-1 0,1 0,-1-1,0-1,1 0,-1-1,9-3,-22 5,1 1,1-1,-1 0,0 0,1 0,-1 0,0 0,1 0,-1 0,0-1,0 1,1 0,-1-1,0 1,0-1,0 1,1-1,-1 1,0-1,0 0,0 0,0 0,0 0,0 1,0-1,-1 0,1 0,0-1,0 1,-1 0,1 0,-1 0,1 0,-1-1,1 1,-1-1,-5-9</inkml:trace>
  <inkml:trace contextRef="#ctx0" brushRef="#br0" timeOffset="1572.05">1186 396,'24'-5,"13"-1,4 0,1 1,-2 1,-4 2,-2 1,-3 1,-1 0,-2 0,0 0,0 0,-1-4,1-2,0 0,-5 1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00.6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2186,'107'-197,"8"4,123-155,30-12,24-24,-117 153,-155 183,29-35,-35 71,58-74,-97 98,-54 116,77-127,-1 0,0 0,1 0,-1-1,0 1,0-1,1 1,-1-1,0 0,0 0,1-1,-1 1,0 0,0-1,1 0,-1 1,0-1,1 0,-1-1,1 1,0 0,-1-1,1 1,0-1,0 0,0 0,0 0,0 0,0 0,-1-2,-14-8,-117-59,133 70,-1 1,0-1,1 1,-1-1,0 1,1-1,-1 1,0 0,1 0,-1 0,0 0,0 0,1 0,-1 1,0-1,1 0,-1 1,0-1,1 1,-1 0,1 0,-1-1,1 1,-1 0,1 0,-1 0,1 1,0-1,0 0,0 0,0 1,0-1,0 1,0-1,0 1,0-1,1 1,-1-1,0 1,1 0,0-1,-1 1,1 0,0 0,0-1,0 1,0 1,17 82,103 134,-90-171,-1 1,-2 2,14 40,-11-1,-32-120,-1 6,2 0,1 0,0 0,2 0,1 1,2-8,2-13,7-38,-3 0,-1-79,-11 136</inkml:trace>
  <inkml:trace contextRef="#ctx0" brushRef="#br0" timeOffset="393.892">1693 324,'-2'-3,"-1"1,1 0,-1 0,0 0,0 1,0-1,1 1,-1-1,-1 1,1 0,0 0,0 0,0 1,0-1,-1 1,1 0,0 0,-1 0,1 0,0 0,0 1,-1-1,1 1,0 0,0 0,0 0,0 1,0-1,0 1,0-1,1 1,-1 0,0 0,1 0,0 1,-1-1,1 1,0-1,0 1,0-1,1 1,-1 0,1 0,-1 1,-5 12,1 0,0 1,2-1,0 1,0 0,2 0,0 1,1-1,1 0,0 1,2-1,0 0,1 0,2 9,-2-15,0-1,0 0,1 0,0 0,1-1,0 1,0-1,1 0,0-1,1 1,0-1,0-1,1 1,0-1,0 0,1-1,-1 0,2 0,-1-1,0-1,1 1,0-1,0-1,2 1,-2-2,1-1,0 0,0-1,0 0,-1 0,1-1,0-1,0 0,-1 0,1-1,-1 0,0-1,0 0,0-1,-1 0,1-1,2-2,6-4,0-1,-1 0,0-2,-1 0,-1-1,0 0,-1-1,1-4,-6 7,-1 0,-1 0,0-1,0 0,-2 0,0-1,0 1,-2-1,0 0,-1 0,0-1,-1-2,-1 12,0 0,0 0,-1 0,0 0,0 0,0 0,-1 0,0 0,-1 1,1-1,-1 1,-1 0,1-1,-1 1,0 1,0-1,-1 1,1-1,-1 1,0 1,-1-1,1 1,-1 0,0 0,0 0,0 1,-1 0,1 0,-1 1,-9-3,0 1,0 1,-1 1,1 0,0 1,-1 1,1 1,-9 1,-29 4</inkml:trace>
  <inkml:trace contextRef="#ctx0" brushRef="#br0" timeOffset="841.963">1298 521,'273'28,"66"-53,-180 10,87-1,-204 24,-37-6,-1-1,1 1,0-1,0 0,0 0,0-1,0 0,0 0,0 0,0 0,0-1,0 1,0-1,0-1,0 1,2-1,4-8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0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0 311,'226'0,"-27"-29,-69 29,-118 0</inkml:trace>
  <inkml:trace contextRef="#ctx0" brushRef="#br0" timeOffset="804.429">114 565,'4'0,"7"0,6 0,5 0,4 0,2 0,1 0,0 0,1 0,-1 0,0 0,0 0,-1 0,1 0,-1 0,0 0,-10 0,-7 0</inkml:trace>
  <inkml:trace contextRef="#ctx0" brushRef="#br0" timeOffset="4616.682">395 1,'67'47,"149"93,-187-124,-17-10,0 1,-1 0,0 0,0 1,0 1,-1 0,0 0,-1 1,7 9,-15-14,0 0,0-1,-1 1,0 0,0 0,0-1,0 1,-1 0,0 0,0-1,0 1,0 0,-1-1,0 1,0-1,0 0,0 0,-1 0,0 0,0 0,0 0,0 0,0-1,-1 0,0 0,0 0,-8 12,-185 194,175-186,1 2,1 1,1 0,2 1,0 1,-4 14,-18 20,36-59,2-5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4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231 268,'546'-251,"-545"250,1-1,-1 1,0 0,1-1,-1 1,1 0,-1 0,1 0,-1 0,1 0,0 0,0 1,-1-1,1 1,0-1,0 1,0-1,0 1,0 0,0 0,-1 0,1 0,0 0,0 1,0-1,0 0,0 1,-1-1,1 1,0 0,0 0,-1 0,1 0,0 0,-1 0,1 0,-1 0,0 0,1 1,-1-1,0 1,0-1,0 1,0-1,0 1,0 0,0 0,0-1,-1 1,1 0,-1 0,1 0,-1 0,0 0,-2 271,9-44,11-1,16 46,-14-112,20 74,-74-263,14 7,-1 2,-1 0,-1 1,-1 1,0 2,-1 0,0 1,-1 2,0 1,-1 1,0 1,-1 1,0 1,0 2,0 1,0 1,0 2,-14 1,5-1,1 1,-1 2,0 1,1 2,0 2,1 1,-28 12,-55 32,116-47,6-3</inkml:trace>
  <inkml:trace contextRef="#ctx0" brushRef="#br0" timeOffset="432.494">485 833,'307'-89,"68"-41,-358 123,-16 5,0 1,0 0,1 0,-1 0,0 0,0 0,1 0,-1 0,1 0,-1 0,1 1,-1-1,1 1,-1-1,1 1,0-1,-1 1,1 0,0 0,-1 0,1 0,0 0,-1 0,1 1,0-1,-1 0,1 1,-1-1,1 1,-1 0,1-1,-1 1,1 0,-1 0,0 0,1 0,-1 0,0 0,0 0,0 1,0-1,0 0,0 1,1 0,-3 191,18-11,10-125,-14-46</inkml:trace>
  <inkml:trace contextRef="#ctx0" brushRef="#br0" timeOffset="881.572">1529 1340,'0'23,"0"-13,0-23,-1-46,0 13,1 0,2 0,3 0,1 1,5-11,-2 21,-3 7,1 1,1 0,1 1,2-1,1 2,1 0,10-15,-23 39,1 0,0-1,-1 1,1 0,0 0,0 0,0 0,-1 0,1 0,1 0,-1 0,0 0,0 0,0 1,0-1,0 0,1 1,-1-1,0 1,1-1,-1 1,0 0,1-1,-1 1,1 0,-1 0,0 0,1 0,-1 0,0 0,1 1,-1-1,1 0,-1 1,0-1,0 1,1-1,-1 1,0 0,0 0,0-1,1 1,-1 0,0 0,0 0,-1 0,1 0,0 0,0 0,0 1,-1-1,1 0,0 0,-1 1,1-1,-1 1,59 200,-53-183</inkml:trace>
  <inkml:trace contextRef="#ctx0" brushRef="#br0" timeOffset="1132.817">2037 1228</inkml:trace>
  <inkml:trace contextRef="#ctx0" brushRef="#br0" timeOffset="1296.667">1952 663,'0'0</inkml:trace>
  <inkml:trace contextRef="#ctx0" brushRef="#br0" timeOffset="1637.657">2517 889,'-18'13,"-10"6,0 1,1 2,1 0,1 2,1 1,1 0,1 2,2 0,-12 22,30-45,0-1,0 1,0-1,1 1,0-1,-1 1,1 0,1 0,-1 0,0 0,1 0,0-1,0 1,0 0,0 0,1 0,0 0,0 0,0 0,0-1,0 1,1 0,-1-1,1 1,0-1,0 0,0 1,1-1,-1 0,1 0,0-1,0 1,0 0,0-1,0 0,0 0,1 0,-1 0,1 0,1 0,6 2,1 0,-1-1,0 0,1 0,0-2,0 1,-1-2,1 1,0-2,0 1,0-2,-1 0,1 0,0-1,-1 0,0-1,0 0,0-1,0 0,-1-1,6-4,1-1,-1-1,0 0,-1-2,0 0,-1 0,-1-1,0-1,-2 0,1-1,-2 0,0-1,2-7,8-20,-1-1,-3-2,-1 1,-3-2,-2 0,-2 0,-2-1,-1-31,-6 62,-1 0,0 1,-1 0,-1 0,-1 0,0 0,-2 1,0-1,-7-11,11 22,0 2,0-1,-1 0,0 1,0 0,0-1,-1 2,1-1,-1 0,0 1,0 0,-1 0,1 1,-1-1,0 1,0 0,0 1,0-1,-1 1,1 1,-1-1,1 1,-1 0,1 1,-1-1,0 1,1 1,-5 0,-2 2,0 1,0 0,0 1,0 1,1 0,0 1,0 0,1 0,0 2,0-1,1 1,0 1,1 0,0 0,0 1,1 0,1 0,-1 1,2 0,0 0,0 1,1 0,1 0,-1 6,1 0,2 1,0-1,1 1,1 0,1-1,1 1,0-1,2 1,0-1,1 0,1 0,1-1,0 1,2-1,0-1,1 0,0 0,2-1,0-1,0 1,2-2,-1 0,2-1,0 0,1-1,15 9,-9-8,1-1,0 0,1-2,0-1,1-1,0-1,0-1,0-2,1 0,8-1,-1-1</inkml:trace>
  <inkml:trace contextRef="#ctx0" brushRef="#br0" timeOffset="2765.87">3250 805,'-27'14,"1"2,0 1,1 1,1 1,0 0,2 2,0 1,2 1,-6 9,22-28,1-1,-1 1,1 0,0 0,0 1,1-1,-1 1,1-1,0 1,0 0,0 0,1-1,0 1,0 0,0 0,1 1,-1-1,1 0,0 0,1 0,-1 0,1 0,0 0,0 0,1 0,0 0,-1 0,2-1,-1 1,0-1,1 1,0-1,0 0,0 0,1 0,-1-1,1 1,0-1,0 0,0 0,4 3,1-3,1 0,-1-1,1 0,-1-1,1 1,0-2,0 1,0-2,-1 1,1-1,0-1,-1 1,1-2,-1 1,1-1,-1-1,0 0,0 0,-1-1,1 0,-1 0,0-1,0 0,3-5,10-8,0-1,-2-1,-1-1,-1-1,0 0,-2-1,11-24,25-55,-51 104,0-1,0 0,-1 0,1 1,0-1,0 0,0 0,0 1,0-1,0 0,0 0,0 1,0-1,0 0,1 1,-1-1,0 0,0 0,0 1,0-1,0 0,0 0,1 0,-1 1,0-1,0 0,0 0,0 0,1 1,-1-1,0 0,0 0,1 0,-1 0,0 1,0-1,1 0,-1 0,0 0,0 0,1 0,-1 0,0 0,0 0,1 0,-1 0,0 0,-5 30,2-22,1 0,0 0,0 0,1 1,0-1,0 0,1 1,0-1,0 0,1 1,0-1,1 0,0 0,0 1,1-2,0 1,0 0,1 0,0-1,0 0,0 0,2 1,-4-6,0-1,0 1,0-1,0 1,1-1,-1 0,0 0,1 0,-1 0,1 0,-1-1,1 1,-1-1,1 0,-1 1,1-1,0 0,-1-1,1 1,-1 0,1-1,-1 1,1-1,-1 0,1 0,-1 0,0 0,1 0,-1 0,1-2,65-53,-61 49,8-7,-2 0,0-1,0 0,-2-1,0-1,0 0,-2 0,0-1,-1 0,1-6,-35 58,21-25,1 0,0 0,1 1,-1-1,2 1,-1 0,1 0,1 0,0 0,0 0,1 1,0-8,1 1,-1 0,0-1,1 1,0-1,0 1,0-1,0 0,0 1,1-1,0 0,-1 0,1 0,0 0,1 0,-1-1,0 1,1 0,-1-1,1 0,0 0,0 1,0-2,0 1,0 0,0-1,1 1,-1-1,0 0,1 0,-1 0,4 0,-2-1,0 0,0 1,0-2,0 1,0-1,0 1,0-1,0-1,0 1,0-1,-1 0,1 0,0 0,-1-1,0 1,0-1,0 0,0 0,0-1,0 1,-1-1,1 0,-1 0,0 0,62-106,-16-10,-30 60,-24 84,62 96,8 11,-54-79,-1 1,-3 1,-2 0,-3 0,-2 0,-2-1,-2 1,-3 0,-3-1,-1 0,-8 15,11-34,-2 0,-2-1,-1-1,-1 0,-1-1,-2 0,-2-1,0-1,-2-1,-1-1,-6 4,-27 10,54-40,0 0,0 0,0 0,0 0,0-1,-1 1,1 0,0-1,-1 1,1-1,-1 0,1 1,0-1,-1 0,1 0,-1 0,1 0,0 0,-1 0,1 0,-1 0,1-1,0 1,-1-1,1 1,0-1,-1 1,1-1,0 0,0 1,-1-1,1 0,0 0,0 0,0 0,0 0,0 0,0 0,1-1,-1 1,0 0,1 0,-1-1,0 0,0-5,1-1,0 0,0 0,1 0,0 0,0 0,1 1,0-1,0 0,1 1,0 0,0-1,0 1,2 0,-1-3,24-53,3 2,2 1,3 2,2 1,3 2,28-27,-57 68,1 1,0 0,0 1,2 1,-1 0,2 1,-1 0,1 1,1 1,-1 1,1 0,1 2,16-5,-21 10,0 0,0 1,0 1,0 0,-1 0,1 2,-1-1,1 1,-1 1,0 1,-11-6,23 9</inkml:trace>
  <inkml:trace contextRef="#ctx0" brushRef="#br0" timeOffset="3669.724">2037 1030,'0'-5,"0"4,0 6,0 7,0 7,0 5,0 2,0 3,0 0,0 1,0 0,0-1,5-5,1-12,5-7,0-5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6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83,'3'2,"0"-1,0 1,0 0,0 1,0-1,0 0,-1 1,1-1,-1 1,1 0,-1 0,0 0,0 0,0 1,-1-1,1 0,-1 1,3 4,27 53,-3 2,-2 1,-4 1,-2 1,-3 1,47 144,-57-188,23 42,-29-65,0 0,0-1,0 1,0-1,0 1,0-1,0 0,0 1,0-1,0 0,-1 0,1 1,0-1,-1 0,1 0,0 0,-1 0,1 0,-1 0,0 0,1 0,-1 0,0 0,0 0,1 0,-1 0,0 0,0 0,0-1,0 1,0 0,0 0,-1-1,1 2,13-175,-4 115,3 1,2 0,3 1,2 0,3 2,24-43,33-59,-75 146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0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17,'398'0,"-336"-11,-56 5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1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31,'14'5,"10"1,6 0,2-6,0-3,1-1,-2 1,-1 0,0-4,-1-1,-1 1,0 1,0 3,0 1,0 1,0 1,-4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3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1,'-8'0,"0"1,0 0,0 0,0 0,1 1,-1 1,0-1,1 1,-1 1,1-1,0 1,0 0,0 1,1 0,0 0,0 0,0 1,0 0,1 0,0 0,0 1,1-1,0 1,0 0,-2 7,-9 19,3 1,1 0,1 1,2 0,0 9,4-27,-4 26,2-1,2 2,1-1,3 0,1 0,2 1,2-1,8 25,-7-41,1-2,1 1,1-1,2 0,0-1,11 15,-22-39,0 1,1 0,-1-1,0 1,1 0,-1-1,1 1,-1 0,1-1,-1 1,1-1,0 1,-1-1,1 1,-1-1,1 0,0 1,0-1,-1 0,1 0,0 1,0-1,-1 0,1 0,0 0,0 0,-1 0,1 0,0 0,0 0,-1 0,1 0,0 0,0 0,-1-1,1 1,0 0,0-1,-1 1,1 0,0-1,-1 1,1-1,-1 1,1-1,-1 1,1-1,-1 0,1 1,-1-1,1 1,-1-1,1 0,-1 0,0 1,0-1,1 0,-1 1,0-2,7-11</inkml:trace>
  <inkml:trace contextRef="#ctx0" brushRef="#br0" timeOffset="1802.775">1050 537,'-1'-2,"-1"1,1-1,-1 0,1 0,-1 0,0 1,0-1,0 1,1-1,-1 1,-1 0,1 0,0 0,0 0,0 0,0 1,-1-1,1 0,0 1,-1 0,1-1,0 1,-1 0,1 1,-1-1,0-1,-8 0,0 1,0-1,0 2,0-1,0 1,0 1,0 0,0 1,-9 3,17-4,-1-1,1 0,0 0,1 1,-1 0,0 0,0 0,1 0,-1 0,1 0,-1 0,1 1,0-1,0 1,0 0,1 0,-1 0,1 0,-1 0,1 0,0 0,0 0,0 0,1 0,-1 1,1-1,-1 0,1 1,0-1,1 0,-1 0,0 1,1-1,1 3,1 3,0 0,1-1,0 0,1 0,0 0,0 0,1-1,0 0,0 0,0 0,1-1,0 0,1 0,4 3,48 47,-59-55,0 1,-1-1,1 1,0 0,-1-1,1 1,-1 0,1-1,-1 1,0 0,0 0,0-1,0 1,0 0,0 0,0-1,0 1,-1 0,1-1,-1 1,1 0,-1-1,0 1,0 0,0-1,0 1,0-1,0 0,0 1,0-1,0 0,-1 0,1 1,0-1,-1 0,1 0,-1-1,1 1,-2 0,-65 35,51-29,5-1,0-1,0 0,-1-1,0 0,0-1,0 0,0-1,-10 0,4-5</inkml:trace>
  <inkml:trace contextRef="#ctx0" brushRef="#br0" timeOffset="2216.589">1276 85,'81'84,"-66"-64,-1 0,-2 0,0 1,-1 1,0 0,-2 0,-1 1,-1 0,-1 0,-1 1,-1 0,1 20,-5-22,0 0,-2 0,0 0,-2 0,0 0,-1 0,-2-1,0 0,-1 0,-1-1,-1 0,0-1,-2 0,0-1,-1 0,-1 0,-1-2,0 0,-1 0,-1-2,0 0,9-8,-10 9,0-1,-1-1,0 0,-1-1,0-2,-1 0,-7 2,9-9,7-5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5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1112,'-45'-37,"36"34,0 0,-1 1,1 0,-1 0,0 1,1 0,-1 1,0 0,1 0,-1 1,0 1,1 0,-1 0,1 0,0 1,-1 1,2-1,-1 2,0-1,1 1,0 0,0 1,-6 5,9-6,1 0,0 0,0 0,0 1,0 0,1-1,0 1,0 1,1-1,0 0,0 0,0 1,1-1,0 1,0 0,0-1,1 1,0 0,0-1,1 1,0 0,0-1,1 1,0-1,0 0,0 1,1-1,0 0,0 0,0-1,1 1,0-1,0 1,0-1,2 0,159 107,-163-109,0 0,0-1,0 1,0 0,0 0,-1 0,1 0,-1 1,0-1,0 0,0 1,0-1,-1 0,1 1,-1-1,0 1,0-1,0 1,-1-1,1 1,-1-1,0 0,1 1,-2-1,1 0,0 0,-1 0,1 0,-1 0,0 0,0 0,0 0,0 0,-1-1,-2 3,-4 4,0 0,0-1,-1 0,-1-1,1 0,-1-1,0 0,-1 0,-4 1,9-4,0 0,0 0,0-1,-1 1,0-2,1 1,-1-1,0 0,1-1,-1 0,0 0,0 0,0-1,1 0,-1-1,1 0,-1 0,1-1,-1 0,1 0,-5-10</inkml:trace>
  <inkml:trace contextRef="#ctx0" brushRef="#br0" timeOffset="591.57">935 39,'1'-2,"0"-1,0 1,0 0,1 0,-1 0,1-1,-1 1,1 0,0 1,0-1,0 0,0 1,0-1,0 1,0-1,0 1,1 0,-1 0,0 0,1 0,-1 0,1 1,-1-1,1 1,-1-1,1 1,0 0,-1 0,1 0,-1 1,1-1,-1 1,1-1,-1 1,1 0,1 0,74 58,-46-14,-1 0,-3 2,-2 1,-1 1,-3 1,-2 1,-3 1,-1 0,-3 1,1 20,-2 2,-3 0,-3 1,-4-1,-3 1,-8 54,2-95,-1-1,-2 0,-1 0,-2-1,-1-1,-1 0,-2-1,-1-1,-2-1,-1 0,-1-2,-1 0,-1-2,-2 0,0-2,-2-1,0-1,-1-1,-1-2,-31 14,-24-2,61-26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9:4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1017,'5'0,"6"0,7 0,4 0,4 0,1 0,2 0,1 0,-1 0,0 0,0 0,0 0,0 0,-1 0,-4 0</inkml:trace>
  <inkml:trace contextRef="#ctx0" brushRef="#br0" timeOffset="638.005">1221 734,'2'-14,"0"1,-1-1,-1 0,0 0,-1 0,-1 1,0-1,-1 0,-1-4,3 14,0 0,-1 0,1 0,-1 0,0 0,0 0,0 1,-1-1,1 1,-1-1,0 1,0 0,0 0,0 0,0 1,-1-1,1 1,-1-1,0 1,0 0,0 1,0-1,0 1,0-1,0 1,0 1,0-1,-1 0,1 1,0 0,-2 0,-11 4,0 0,1 0,-1 2,1 0,0 1,1 1,0 0,0 1,0 0,-11 12,10-10,0 2,2 0,-1 1,2 0,0 1,1 0,-6 10,13-19,1 1,0 0,0 1,0-1,1 1,0-1,0 1,1 0,0 0,1 0,0 0,0 1,1-1,0 0,0 0,0 0,1 1,2 7,-1-12,0 1,-1 0,2-1,-1 0,0 1,1-1,0 0,0 0,0 0,0 0,1-1,-1 1,1-1,0 0,0 0,0-1,1 1,-1-1,0 0,1 0,0 0,-1 0,1-1,0 0,0 0,0 0,0-1,0 0,0 0,0 0,0 0,3-1,9-2,-1 1,1-2,-1 0,0-1,0-1,0 0,-1-1,0-1,1-1,40-25,-2-2,-1-3,-2-2,5-9,-45 40,44-29,-48 65,-13 5,-1 0,-1 0,-1-1,-2 0,-10 19,-13 39,-50 216,74-176,21-117,-4-16</inkml:trace>
  <inkml:trace contextRef="#ctx0" brushRef="#br0" timeOffset="872.645">1672 1186,'-19'20,"-1"5,6-5,12-7,5-10,8-11,6-3,0-1</inkml:trace>
  <inkml:trace contextRef="#ctx0" brushRef="#br0" timeOffset="1188.149">2152 537,'-21'7,"0"1,0 1,0 1,1 1,0 0,1 2,1 0,0 1,1 1,0 1,1 0,1 1,-13 19,25-31,1 0,0 0,0 1,0 0,1-1,0 1,0 0,0-1,1 1,0 0,0 0,0 0,1-1,0 1,0 0,0-1,1 1,0 0,0-1,0 0,1 1,0-1,0 0,0-1,0 1,1 0,0-1,0 0,0 0,0 0,1 0,-1-1,1 0,0 0,0 0,1 0,-1-1,0 0,1 0,-1 0,1-1,0 0,-1 0,1 0,0-1,0 0,0 0,3-1,11-1,-2-1,1-1,0-1,-1 0,0-2,0 0,0-1,-1 0,-1-2,1 0,-1-1,-1 0,0-2,-1 1,0-2,-1 0,-1 0,0-1,-1-1,0 0,-1-1,-1 0,-1 0,1-5,-4 11,-1 0,-1-1,0 0,-1 1,0-1,-1 0,0 0,-1 0,0-10,-1 18,1 0,-1 0,0 0,0 0,0 0,-1 0,1 0,-1 0,0 0,0 1,0-1,-1 1,1-1,-1 1,0 0,0 0,0 0,0 1,0-1,-1 1,1-1,-1 1,0 0,0 0,1 1,-1-1,0 1,0 0,-4 0,-12 0,0 1,-1 2,1 0,0 1,0 1,0 1,1 0,-1 2,1 0,0 1,1 1,0 1,1 1,0 0,0 1,-8 9,-18 9</inkml:trace>
  <inkml:trace contextRef="#ctx0" brushRef="#br0" timeOffset="1556.548">2266 933,'-27'5,"1"2,1 1,-1 1,1 1,1 1,0 1,1 2,0 0,1 1,0 1,2 1,0 1,0 1,2 1,1 0,0 2,-12 21,26-39,0 1,0 0,1 0,0 0,0 0,0 0,1 1,0-1,0 1,0-1,1 0,-1 1,1-1,0 1,1-1,0 1,0-1,0 1,0-1,1 0,0 0,0 1,0-1,0-1,1 1,0 0,0-1,1 1,-1-1,1 0,0 0,0 0,0-1,0 1,1-1,-1 0,1 0,0-1,0 0,0 1,1-1,14 1,0 0,0-2,0 0,0-1,0-1,-1-1,1 0,0-2,-1 0,0-1,0-2,0 1,5-5,2 1,-1-1,-1-2,0 0,-1-2,0 0,-1-2,-1 0,0-1,-2-2,0 0,15-22,-29 35,0-1,0-1,-1 1,0-1,-1 0,0 0,0 0,-1 0,0 0,-1-1,0 1,0 0,-1-1,-1-5,1 11,0-1,-1 0,0 0,0 0,0 1,-1-1,1 1,-1-1,0 1,0-1,-1 1,0 0,1 0,-1 0,0 0,-1 1,1-1,-1 1,1 0,-1 0,0 0,0 1,0-1,-1 1,1 0,-1 0,1 0,-1 1,0 0,-6 0,0 0,0 1,0 0,0 1,0 0,0 1,0 0,0 1,1 0,-1 1,1 0,0 1,0 0,0 0,-8 7,-15 9</inkml:trace>
  <inkml:trace contextRef="#ctx0" brushRef="#br0" timeOffset="2768.249">2830 904,'-2'-9,"1"0,0 0,0 0,1 0,1 0,-1 0,1 0,1 0,0 0,0 0,1 1,0-1,0 1,1-1,0 1,0 0,1 1,2-4,131-190,-67 116,-71 84,1 0,-1 1,1-1,-1 1,1-1,0 0,-1 1,1 0,0-1,0 1,-1-1,1 1,0 0,0-1,0 1,-1 0,1 0,0 0,0-1,0 1,0 0,0 0,-1 0,1 1,0-1,0 0,0 0,0 0,-1 1,1-1,0 0,0 1,-1-1,1 0,0 1,0-1,-1 1,1-1,0 1,-1 0,1-1,-1 1,1 0,-1-1,1 1,-1 0,1 0,-1-1,0 1,0 0,1 0,-1 0,0-1,0 1,0 0,0 0,0 0,0 0,0 0,5 59,-5-55,-19 115,19-119,-1 0,1 0,-1 0,1 0,-1 0,1 0,-1 1,1-1,0 0,0 0,0 1,0-1,0 0,0 0,0 0,0 1,0-1,0 0,1 0,-1 0,0 1,1-1,-1 0,1 0,0 0,-1 0,1 0,0 0,-1 0,1 0,0 0,0 0,0 0,0-1,0 1,0 0,0-1,0 1,0-1,0 1,1-1,-1 1,0-1,0 0,0 0,1 1,-1-1,0 0,0 0,1 0,-1 0,0 0,0-1,0 1,1 0,121-121,49-55,-172 175,1 0,-1 0,1-1,-1 1,1 0,-1 0,1 0,0 0,0 0,0 0,-1 0,1 0,0 0,0 0,0 1,0-1,1 0,-1 0,0 1,0-1,0 1,0-1,1 1,-1 0,0-1,1 1,-1 0,0 0,0 0,1 0,-1 0,0 0,1 0,-1 1,0-1,0 0,1 1,-1-1,0 1,0-1,0 1,0-1,1 1,-1 0,0 0,0 0,0-1,-1 1,1 0,0 0,0 0,0 0,-1 1,1-1,0 0,-1 0,1 1,-1 10,-1 0,-1 1,0-1,0 0,-1 0,0-1,-1 1,-6 10,-8 31,16-45,0-1,0 1,0-1,1 1,0 0,1 0,0 0,0-1,1 1,-1 0,2 0,-1-1,1 1,0 0,1-1,0 0,0 0,1 0,-1 0,2 0,-1-1,1 1,0 0,9 6</inkml:trace>
  <inkml:trace contextRef="#ctx0" brushRef="#br0" timeOffset="3020.45">2717 1101,'141'-7,"0"-6,105-25,-104 14,0 6,91 3,-175 20,-40 2</inkml:trace>
  <inkml:trace contextRef="#ctx0" brushRef="#br0" timeOffset="3467.093">3338 1384,'-28'2,"1"1,-1 1,1 1,0 2,1 0,0 2,0 1,0 1,2 2,-1 0,-17 14,39-26,1 1,0-1,-1 0,1 1,0 0,0 0,0-1,0 1,0 1,1-1,-1 0,1 0,-1 0,1 1,0-1,0 1,0-1,0 1,0 0,1-1,-1 1,1 0,-1-1,1 1,0 0,0-1,0 1,1 0,-1-1,1 1,-1 0,1-1,0 1,0-1,0 1,0-1,1 1,-1-1,1 0,-1 0,1 1,0-1,0 0,0-1,0 1,0 0,2 1,135 23,-105-23,60 14,-92-16,1 0,-1 0,0 0,0 0,1 0,-1 1,0-1,0 1,0 0,0-1,-1 1,1 0,0 0,-1 0,1 0,-1 0,0 1,0-1,0 0,0 1,0-1,0 0,-1 1,1-1,-1 1,1 0,-1-1,0 1,0-1,0 1,-1-1,1 1,-1 0,-3 6,0 1,-1 0,-1-1,0 0,0-1,-1 1,0-1,0 0,-1-1,0 0,0 0,0 0,-1-1,0-1,-1 0,1 0,-1 0,0-1,0-1,-2 1,4 0,0-1,-1 1,1-2,-1 1,1-1,-1 0,0-1,1 0,-1-1,0 1,0-2,0 1,0-1,-3-1,-6-4</inkml:trace>
  <inkml:trace contextRef="#ctx0" brushRef="#br0" timeOffset="3866.62">3564 1271,'19'-7,"1"-1,1 1,0 1,0 1,0 0,0 2,1 1,13 0,-34 1,0 1,0 0,1 0,-1 0,0 0,0 0,0 0,0 0,0 1,0-1,0 0,0 1,0-1,0 0,0 1,0-1,0 1,0 0,-1-1,1 1,0 0,0-1,0 1,-1 0,1 0,0 0,-1-1,1 1,-1 0,1 0,-1 0,0 0,1 0,-1 0,0 0,1 0,-1 0,0 0,0 1,0-1,0 0,0 0,0 0,0 0,-1 0,1 0,0 0,-1 0,1 0,0 0,-1 0,1 0,-1 0,0 0,1-1,-1 1,0 1,-41 51,41-52,-140 130,140-130,-1 0,1 0,-1 0,1 0,-1 0,1 0,0 0,-1 1,1-1,0 0,0 1,0-1,0 1,0 0,1-1,-1 1,0 0,1-1,-1 1,1 0,-1-1,1 1,0 0,0 0,0 0,0-1,0 1,0 0,0 0,1 0,-1-1,1 1,-1 0,1-1,0 1,-1 0,1-1,0 1,0-1,0 1,1-1,-1 1,0-1,0 0,10 1,1 0,-1-1,0 0,0-1,1 0,-1-1,0 0,0-1,0 0,0-1,0 0,0-1,-1 0,1-1,0 0,6-2,8-2</inkml:trace>
  <inkml:trace contextRef="#ctx0" brushRef="#br0" timeOffset="4470.515">3874 29,'18'71,"3"-1,3-2,9 14,12 34,-14-29,-3 1,-5 1,-3 1,-4 1,-4 0,-4 1,-4 47,-10-97,-2-1,-2 0,-2-1,-1 0,-3-1,0 0,-3-1,-1-1,-2-1,-1-1,-2-1,-2-1,0-2,-31 28,-184 155,207-187</inkml:trace>
  <inkml:trace contextRef="#ctx0" brushRef="#br0" timeOffset="5350.833">402 0,'-29'18,"0"2,1 0,1 2,1 1,2 1,0 2,1 0,2 1,0 1,2 1,2 1,-11 23,5 27,4 2,3 0,4 1,3 0,4 1,4-1,5 25,-4-94,-1 38,2-1,3 1,2-1,2 0,2 0,3 0,6 5,3 0,2-2,3 0,2-2,2-1,21 25,121 168,-172-242,-1 0,1-1,0 1,1-1,-1 1,0-1,0 1,1-1,-1 1,1-1,-1 0,1 0,-1 0,1 0,0 0,0 0,-1 0,1-1,0 1,0-1,0 1,0-1,0 0,0 0,-1 1,1-1,0-1,0 1,0 0,0 0,0-1,0 1,0-1,0 0,-1 1,2-2,12-7</inkml:trace>
  <inkml:trace contextRef="#ctx0" brushRef="#br0" timeOffset="6503.965">4579 29,'-6'2,"1"0,-1 0,1 1,-1 0,1 0,0 0,0 1,0-1,0 1,1 0,0 1,0-1,0 1,-2 3,5-7,-27 39,1 2,3 1,1 1,2 0,2 2,3 1,1 0,2 0,3 2,1-1,1 19,-33 265,40-266,2 0,3 1,4-1,2-1,6 18,18 124,-28-26,-6-176,1 0,-1 0,1 0,0-1,1 1,-1 0,1 0,0 0,0-1,0 1,1-1,-1 0,1 0,0 0,0 0,1 0,-1-1,3 2,1-5,-2-6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0:4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1 553,'137'-26,"263"23,-270 3,-118 0</inkml:trace>
  <inkml:trace contextRef="#ctx0" brushRef="#br0" timeOffset="445.656">114 920,'38'17,"-20"-14,0-1,1 0,-1-1,0-1,0 0,1-2,-1 0,0-1,3-1,55-7,7-4,-69 11,0 0,0 1,1 1,-1 0,0 1,1 1,-1 0,1 1,6 1,-3 4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1:53.1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19 107,'62'-47,"-56"41,1 0,-1 1,1 0,1 0,-1 0,0 1,1 0,0 0,0 1,0 0,1 1,-1 0,1 0,-1 1,1 0,-1 0,1 1,0 0,-1 1,1-1,5 3,-9 1,0 1,-1-1,0 1,0 0,0 1,-1-1,1 1,-1-1,-1 1,1 0,-1 0,0 0,0 1,-1-1,0 0,0 1,0-1,-1 0,0 1,0-1,-1 1,1-1,-2 0,1 1,-2 4,2-1,-1 0,0 0,-1 0,0 0,-1 0,0-1,0 1,-1-1,0 0,-1 0,0-1,0 0,-1 0,0 0,0-1,-1 0,0 0,0-1,-1 0,-7 4,-29 26,88-23,98-8,-138-4,-1 0,1 0,-1 1,1 0,-1-1,1 1,-1 0,0 0,0 0,0 0,0 1,0-1,-1 0,1 1,-1-1,1 1,-1 0,0-1,0 1,0 0,0 0,-1 0,1 0,-1 0,0-1,1 1,-1 0,-1 0,1 0,0 0,-1 0,1 0,-2 2,-37 92,26-81,0-1,0-1,-2 0,1 0,-2-2,0 0,0 0,-1-2,-1 0,13-7,1 0,-1-1,0 0,0 0,0 0,-1-1,1 0,0 1,-1-2,1 1,0-1,-1 0,1 0,-1 0,1-1,0 0,-1 0,1 0,0-1,0 1,0-1,0-1,0 1,0-1,1 1,-1-1,1-1,0 1,0-1,0 1,-3-5,-4-6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1:54.72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132 90,'49'-44,"-42"40,8-3,1 0,-1 1,1 1,1 1,-1 0,1 1,-1 0,1 1,0 2,0-1,-1 2,17 2,-27-2,0 0,1 0,-1 1,0-1,0 2,0-1,-1 0,1 1,0 0,-1 1,0-1,0 1,0 0,0 0,-1 1,1-1,-1 1,0 0,0 0,-1 1,0-1,0 1,0-1,0 1,-1 0,0 0,0 0,-1 1,0-1,0 0,0 0,-1 1,0-1,0 0,-1 1,1-1,-1 0,-1 0,1 1,-1-1,-1 2,-10 16,-1-2,-2 1,0-2,-1 0,-1-1,0-1,-15 11,30-28,-186 116,200-120,0 0,1 1,-1 0,1 1,-1 0,1 1,-1 1,0-1,0 2,0 0,0 0,0 1,0 0,-1 1,0 0,5 3,-9-4,-1-1,1 1,-1 0,0 0,-1 0,1 1,-1 0,0 0,0 0,0 0,-1 0,1 1,-2 0,1 0,0 0,-1 0,0 0,-1 0,1 0,-1 1,-1-1,1 0,-1 1,0-1,0 1,-1-1,0 0,0 1,0-1,-1 0,0 0,0 0,-1 0,-1 3,-6 9,-2-1,0 0,-1-1,-1-1,0 0,-1 0,0-2,-2 0,1 0,-1-2,-1 0,0-1,-1-1,0-1,0 0,-1-1,-4 0,18-5,1 0,-1 0,0 0,0-1,0 0,0 0,0 0,0-1,0 1,0-2,0 1,-1-1,1 0,0 0,1 0,-1-1,0 0,0 0,1-1,-1 0,1 0,0 0,-1 0,2-1,-1 0,-4-4,12-37,8 23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2:41.02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1587 791,'0'0,"-1"0,0 0,0 1,1-1,-1 0,0 0,0 0,1 0,-1-1,0 1,0 0,1 0,-1 0,0-1,0 1,1 0,-1 0,0-1,1 1,-1-1,0 1,1-1,-1 1,1-1,-1 1,1-1,-1 0,1 1,-1-1,1 1,0-1,-1 0,1 0,0 1,-1-1,1 0,0 0,0 1,0-1,0 0,0 0,0 1,0-1,0 0,0 0,0 1,0-1,0 0,1 0,-1 1,0-1,0 0,1 0,-1 1,1-1,-1 0,0 1,1-1,-1 1,1-1,0 1,-1-1,1 1,-1-1,1 1,0-1,-1 1,2-1,15-16,0 1,2 1,0 0,1 1,0 2,1 0,0 0,1 2,0 1,0 1,1 1,12-2,-27 6,19-6,0 2,1 0,0 2,0 1,1 1,-1 1,1 2,12 2,-38-2,0 0,0 0,0 1,0-1,0 1,0 0,0 0,0 0,0 0,0 1,0-1,-1 1,1-1,0 1,-1 0,0 0,1 0,-1 1,0-1,0 0,0 1,0-1,-1 1,1 0,-1-1,0 1,1 0,-1 0,0 0,-1 0,1 0,-1 0,1 3,-21 101,-15-37,-2-1,-3-2,-4-2,-2-2,-2-2,-38 35,-256 291,341-387,-2 3,0-1,0 1,0 0,0-1,1 1,-1 1,1-1,0 0,-1 0,2 1,-1-1,0 1,1 0,-1 0,1-1,0 1,1 0,-1 0,0 0,1 0,0 0,0 0,0 0,1 0,-1 0,1 0,0 0,0-1,0 1,1 0,0 0,-1-1,1 1,0-1,0 0,2 2,6 1,1-1,0-1,0 1,0-2,0 1,1-2,-1 1,1-2,-1 1,1-2,0 1,0-2,2 0,2 1,34-2,-1-2,0-3,0-2,-1-2,21-8,18-3,28-5,-97 21</inkml:trace>
  <inkml:trace contextRef="#ctx0" brushRef="#br0" timeOffset="568.675">3479 621,'-55'-18,"0"1,-1 3,-1 3,-51-4,96 13,-1 1,1 0,0 1,-1 0,1 1,0 0,0 1,0 0,0 1,0 0,0 1,0 1,1 0,0 0,0 1,1 0,-1 1,1 0,1 1,-4 3,-2 2,0 1,1 0,1 1,0 0,1 1,1 0,0 1,1 0,1 1,0 0,2 1,0-1,1 1,-3 19,7-31,1 0,0 0,0 0,0 0,1 0,0 0,1 0,-1-1,1 1,1 0,-1 0,1 0,0-1,1 1,0-1,0 0,0 1,0-2,1 1,0 0,1-1,-1 1,1-1,0 0,0-1,1 1,5 1,-1-1,1 0,1 0,-1-1,0-1,1 0,0-1,0 0,-1 0,1-2,0 1,0-1,0-1,0 0,0-1,0 0,-1-1,1 0,-1-1,0-1,0 1,0-2,0 1,-1-1,0-1,3-3,224-169,-131 62,-106 117,0 1,0-1,0 1,0-1,1 0,-1 0,0 1,0-1,1 0,-1 1,0-1,1 0,-1 0,0 1,1-1,-1 0,0 0,1 0,-1 0,0 0,1 1,-1-1,1 0,-1 0,0 0,1 0,-1 0,1 0,-1 0,0 0,1 0,-1-1,1 1,-1 0,0 0,1 0,-1 0,0 0,1-1,-1 1,0 0,1 0,-1-1,0 1,0 0,1 0,-1-1,0 1,0 0,1-1,-1 1,0 0,0-1,0 1,0-1,1 1,-1 0,0-1,0 1,0 0,0-1,-7 36,6-35,-186 644,100-330,75-236,13-77,-1-1,0 1,0 0,0-1,1 1,-1-1,0 1,0-1,1 1,-1-1,1 1,-1-1,0 0,1 1,-1-1,1 1,-1-1,1 0,-1 1,1-1,-1 0,1 0,0 1,-1-1,1 0,-1 0,1 0,-1 0,1 0,0 0,-1 0,1 0,-1 0,1 0,0 0,-1 0,1 0,-1-1,1 1,-1 0,1 0,0-1,-1 1,1 0,-1-1,1 1,-1 0,0-1,1 1,-1-1,1 1,-1-1,0 1,1-1,-1 1,0-1,0 1,1-1,-1 1,0-1,0 1,0-1,28-33,-17 16</inkml:trace>
  <inkml:trace contextRef="#ctx0" brushRef="#br0" timeOffset="1563.689">3873 1158,'152'-227,"8"25,-74 104,-85 98,0 0,0-1,1 1,-1 1,0-1,1 0,-1 0,0 0,0 1,1-1,-1 0,0 1,0 0,1-1,-1 1,0-1,0 1,0 0,0 0,0 0,0 0,0 0,0 0,-1 0,1 0,0 0,-1 0,1 0,0 0,-1 0,1 1,-1-1,0 0,1 0,-1 1,0-1,0 0,0 1,0-1,0 0,0 1,0-1,0 0,-1 0,1 1,0-1,-1 0,1 0,-1 1,1-1,-2 1,3 2,-26 192,26-118,-1-76,0 0,0-1,1 1,-1 0,0 0,1-1,-1 1,1 0,0-1,-1 1,1-1,0 1,0-1,0 1,0-1,0 1,0-1,1 0,-1 1,0-1,1 0,-1 0,1 0,-1 0,1-1,-1 1,1 0,0 0,-1-1,1 1,0-1,0 0,-1 0,1 1,0-1,0 0,-1 0,1-1,0 1,1 0,9-6,-1 1,0-2,0 1,0-2,-1 1,0-2,0 1,-1-1,-1 0,8-10,3-2,205-230,-195 230,-28 21,-1-1,0 1,1 0,-1-1,0 1,1 0,-1 0,1-1,-1 1,1 0,-1 0,1 0,-1 0,0 0,1-1,-1 1,1 0,-1 0,1 0,-1 0,1 1,-1-1,1 0,-1 0,1 0,-1 0,1 0,-1 1,0-1,1 0,-1 0,1 0,-1 1,0-1,1 0,-1 1,0-1,1 0,-1 1,0-1,1 1,-1-1,0 0,0 1,0-1,1 1,-1-1,0 1,0-1,0 1,0-1,0 1,0-1,0 1,0-1,0 0,0 1,0-1,0 1,0-1,0 1,-1-1,1 1,0-1,0 1,0-1,-1 0,1 1,-55 115,-86 220,130-258,15-60</inkml:trace>
  <inkml:trace contextRef="#ctx0" brushRef="#br0" timeOffset="1979.8">5370 706,'-118'90,"-556"442,554-440,4 5,-76 84,189-178,1-1,-1 0,1 1,-1-1,1 0,0 1,-1 0,1 0,1-1,-1 1,0 0,1 0,-1 0,1 1,0-1,0 0,1 0,-1 1,0-1,1 1,0-1,0 1,1-3,1 0,-1-1,1 1,-1 0,1-1,0 0,-1 1,1-1,0 0,-1 0,1 1,0-1,-1-1,1 1,0 0,0 0,-1-1,1 1,-1-1,1 1,0-1,-1 0,1 1,-1-1,0 0,1 0,0-1,0 1,175-118,-145 94</inkml:trace>
  <inkml:trace contextRef="#ctx0" brushRef="#br0" timeOffset="2378.427">5398 1214,'-376'199,"272"-140,99-56,-52 35,56-37,0 0,0-1,0 1,0 0,0 0,0 0,0-1,1 1,-1 0,0 0,1 0,-1 0,1 0,-1 0,1 0,-1 1,1-1,0 0,-1 0,1 0,0 0,0 0,0 1,0-1,0 0,0 0,0 0,1 0,-1 1,0-1,0 0,1 0,-1 0,1 0,-1 0,1 0,0 0,-1 0,1 0,0 0,0 0,-1-1,1 1,0 0,0 0,0-1,0 1,0 0,0-1,1 1,101 22,-64-19,-17-1,6 0,1 0,-1 2,0 1,0 2,-1 0,0 2,-1 1,0 1,21 13,-43-21,1 0,-1 0,0 0,0 1,0 0,-1 0,1 0,-1 0,0 0,-1 1,1-1,-1 1,0 0,-1 0,1 0,-1 0,0 0,-1 0,0 0,1 0,-2 0,1 0,-1 0,0 0,0 0,-1 0,1 0,-1-1,-1 1,1 0,-1-1,0 0,0 0,-1 0,1 0,-1 0,0-1,-1 1,1-1,-1 0,1 0,-1-1,0 0,-5 3,-21 16,-2 0,0-3,-2 0,0-3,0 0,-2-3,0 0,0-3,-1-1,0-2,-1-2,-24 1,56-5,-1 0,0 0,0-1,0 0,0-1,1 1,-1-1,0-1,0 0,1 0,-1 0,1-1,0 0,0 0,0-1,0 0,0 0,1-1,0 0,0 0,0 0,1-1,-1 1,1-2,1 1,-1 0,0-3,-3-13</inkml:trace>
  <inkml:trace contextRef="#ctx0" brushRef="#br0" timeOffset="4315.299">826 1,'23'129,"-13"-81,19 86,-5 2,-2 55,-11 150,-16 8,-6-179,-6-1,-9 0,-6-2,-8-1,-40 99,-8 1,87-265,1 0,0 1,-1-1,1 0,0 1,0-1,0 0,0 1,0-1,0 0,0 0,0 1,0-1,1 0,-1 1,1-1,-1 0,1 0,-1 1,1-1,0 0,-1 0,1 0,0 0,0 0,0 0,0 0,0 0,0-1,0 1,0 0,0 0,1-1,-1 1,0-1,0 1,1-1,-1 1,0-1,0 0,1 0,-1 0,0 0,1 0,71 1,-57-2,333-15,182-34,171 9,73 32,-356 7,556-22,452-8,-816 33,-618-1,1 0,-1 0,0-1,0 0,0 0,0 0,1-1,-1 0,0-1,1 1,0-1,0-1,0 1,0-1,0 0,1 0,-1-1,1 1,0-1,1 0,-1-1,1 1,0-1,0 0,1 0,0 0,0 0,0-1,1 1,0-1,0 0,1 0,-1-3,-23-169,-84-364,61 170,1-361,45 668,3-1,3 1,3-1,3 2,9-31,35-20,-53 116,-1 0,1-1,0 1,0-1,-1 1,1-1,0 0,-1 1,1-1,-1 0,1 1,0-1,-1 0,0 1,1-1,-1 0,1 0,-1 0,0 0,0 1,0-1,1 0,-1 0,0 0,0 0,0 0,0 0,0 1,0-1,-1 0,1 0,0 0,0 0,-1 0,1 1,0-1,-1 0,1 0,-1 1,1-1,-1 0,1 1,-1-1,1 0,-1 1,0-1,0 1,1-1,-1 1,0-1,0 1,1-1,-1 1,0 0,0-1,0 1,0 0,1 0,-1 0,0 0,0 0,-1 0,-35 2,1 1,-1 2,1 1,-26 9,-46 8,-390 39,-387-6,553-40,-933 41,-13 10,771-20,-319 22,523-64,273-10,38-8,7 8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10 193,'-10'-53,"64"-72,-55 126,1-1,-1 1,1-1,-1 1,1-1,-1 1,1-1,-1 1,0-1,1 0,-1 1,0-1,1 0,-1 0,0 0,0 0,1 1,-1-1,0 0,0 0,1 0,-1 0,0-1,1 1,-1 0,0 0,0 0,1 0,-1-1,0 1,1 0,-1-1,0 1,1-1,-1 1,1-1,-1 1,1-1,-1 1,1-1,-1 1,1-1,-1 1,1-1,0 0,-1 1,1-1,0 0,0 1,-1-1,1 0,0 0,0 1,0-1,0 0,0 0,0 1,0-1,0 0,0 1,0-1,-2 3,0 0,0 1,0-1,0 1,1 0,-1-1,1 1,-1 0,1 0,0 0,0 0,1 0,-1 0,0 0,1 0,0 1,0-1,0 0,0 0,0 0,1 0,-1 1,1-1,0 0,0 0,0 0,0 0,0-1,1 1,0 0,-1 0,1-1,0 1,0-1,0 0,1 1,-1-1,0 0,1 0,2 1,14 9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1,'-14'14,"-6"15,2 7,8-3,11-7,5-12,6-14,-3-6,-9-3,-8 5,-9 4,0 6,2 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3:1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1 875,'-1'4,"1"0,0 0,0-1,1 1,-1 0,1 0,0-1,0 1,0 0,0-1,0 1,1-1,0 1,0-1,0 0,0 0,0 0,1 0,-1 0,1 0,0-1,0 1,0-1,0 0,0 0,0 0,1 0,1 0,10 4,2 0,-1-2,0 0,1 0,0-2,0 0,0-1,0-1,0 0,0-1,0-1,7-2,23-8,-2-1,0-3,-1-2,0-1,-2-2,0-3,-2-1,-1-1,0-3,-3-1,0-1,-2-2,28-36,13-21,-4-4,-5-3,-3-3,22-54,-37 74,-47 80,-1-1,1 1,0-1,-1 1,1-1,0 1,-1 0,1-1,0 1,-1 0,1 0,0-1,0 1,0 0,-1 0,1 0,0 0,0 0,-1 0,1 0,0 0,0 0,0 0,-1 1,1-1,0 0,0 0,-1 1,1-1,0 1,-1-1,1 0,0 1,-1-1,1 1,-1-1,1 1,-1 0,1-1,-1 1,1 0,-1-1,0 1,1 0,-1-1,0 1,1 0,-1 0,0-1,0 2,11 41,-6 10,-2 1,-3 0,-2 0,-3-1,-1 1,-4-1,-8 29,8-55,0 1,-2-1,-1-1,-1 0,-1-1,-2-1,0 0,-1-1,-2-1,0-1,-1-1,-1-1,-1 0,0-2,-2-1,0 0,0-2,-2-1,0-1,0-2,-1 0,0-2,0-1,-1-1,-2-2,20-2,-1 0,0-1,0 0,0-1,0-1,0 0,0 0,0-2,1 1,-1-1,1-1,-1 0,1 0,1-1,-1-1,1 0,-2-1,-1-6</inkml:trace>
  <inkml:trace contextRef="#ctx0" brushRef="#br0" timeOffset="350.58">1637 621,'-32'25,"2"0,1 2,0 2,3 0,-14 19,-5 51,44-96,1 0,-1 0,1 0,0 0,0 0,1 0,-1 0,0 0,1 0,0 0,-1-1,1 1,1 0,-1 0,0-1,0 1,1-1,0 1,-1-1,1 1,0-1,0 0,0 0,1 0,-1 0,0-1,1 1,-1 0,1-1,0 0,-1 0,1 1,0-2,0 1,0 0,15 2,-1-1,1 0,0-2,-1 0,1-1,-1-1,1 0,-1-1,1-1,-1-1,-1 0,1-2,-1 0,0 0,0-1,-1-1,0-1,-1 0,0-1,0-1,-2 0,1 0,-1-1,-1-1,0 0,-1-1,4-9,-10 20,0-1,-1 0,1-1,-1 1,0 0,-1-1,1 0,-1 1,0-1,0 0,-1 0,0 0,0 0,-1-1,1 1,-1 0,0 0,-1 0,0 0,0 0,0 0,-1 0,1 0,-1 0,-1 0,1 1,-1-1,0 1,0 0,-1-1,0 2,-2-4,-2 4,1 0,-1 1,-1 0,1 0,0 0,-1 1,1 1,-1-1,0 1,1 1,-1 0,0 0,0 0,1 1,-1 1,0 0,1 0,-1 0,1 1,0 0,0 1,0 0,1 0,-7 4,-15 8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0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17,'1'-1,"-1"0,1 0,-1 0,1 0,0 0,-1 0,1 0,0 0,0 0,0 1,0-1,-1 0,1 0,0 1,0-1,0 1,1-1,-1 1,0-1,0 1,0 0,0 0,0-1,0 1,1 0,-1 0,0 0,0 0,0 0,0 0,0 1,1-1,-1 0,0 1,0-1,0 0,0 1,0-1,0 1,0 0,0-1,0 1,0 0,0 0,-1-1,1 1,0 0,0 0,-1 0,1 0,-1 0,1 0,-1 0,1 0,-1 0,1 0,-1 1,0-1,4 23,-2 0,0 1,-2-1,-1 0,-1 0,-1 0,0 0,-2 0,-1-1,-3 7,-7 38,-101 463,116-525,-7 79,8-82,0-1,1 1,0-1,-1 1,1-1,0 0,0 1,0-1,0 0,1 0,-1 1,1-1,-1 0,1 0,0-1,-1 1,1 0,0-1,0 1,0-1,1 1,-1-1,0 0,0 0,1 0,-1 0,1-1,-1 1,1 0,-1-1,2 0,196-2,-130-9,-68 11,-1-1,0 1,1 0,-1-1,0 1,1-1,-1 1,0-1,0 0,1 1,-1-1,0 0,0 0,0 0,0 0,0 0,0 0,0 0,-1 0,1 0,0-1,-1 1,1 0,0 0,-1-1,1 1,-1 0,0-1,0 1,1-1,-1 1,0 0,0-1,0 1,0-1,-1 1,1 0,0-1,0 1,-1 0,1-1,-1 1,0 0,1-1,-1 1,0 0,1 0,-10-14,1 1</inkml:trace>
  <inkml:trace contextRef="#ctx0" brushRef="#br0" timeOffset="273.287">1 609,'65'-28,"1"2,2 4,0 2,1 4,45-5,87 12,-177 9</inkml:trace>
  <inkml:trace contextRef="#ctx0" brushRef="#br0" timeOffset="572.186">875 525,'29'0,"29"0,9-5,-2-2,-8 1,-7 1,-9 1,-6 2,-4 1,-3 1,-5 0</inkml:trace>
  <inkml:trace contextRef="#ctx0" brushRef="#br0" timeOffset="818.239">932 919,'38'-14,"33"-10,8-1,-4 4,-11 1,-10 4,-10 4,-8 0,-5 2,-8 2</inkml:trace>
  <inkml:trace contextRef="#ctx0" brushRef="#br0" timeOffset="1138.177">1835 17,'-10'43,"2"0,1 1,3 0,1 0,2 1,5 33,-3 6,-5 8,-4-1,-4-1,-10 28,11 73,11-179</inkml:trace>
  <inkml:trace contextRef="#ctx0" brushRef="#br0" timeOffset="1988.759">2372 609,'0'-1,"0"0,0 0,1 1,-1-1,0 0,0 0,0 0,0 0,0 1,-1-1,1 0,0 0,0 0,0 1,-1-1,1 0,0 0,-1 1,1-1,-1 0,1 0,-1 1,1-1,-1 1,1-1,-1 0,0 1,1-1,-1 1,0 0,1-1,-1 1,0-1,0 1,0 0,1 0,-1-1,0 1,0 0,0 0,1 0,-1 0,0 0,0 0,0 0,0 0,1 0,-1 1,0-1,0 0,0 0,1 1,-1-1,0 0,0 1,1-1,-1 1,0 0,-11 1,-1 1,1 0,0 1,0 0,1 1,0 0,-1 1,2 0,-1 1,1 0,0 0,0 1,1 1,0 0,-4 4,12-5,-1-1,1 1,0-1,0 1,1-1,0 1,0-1,1 1,0-1,0 1,1-1,0 1,0-1,1 0,0 0,0 0,0 0,1-1,0 1,1-1,-1 0,1 0,0-1,1 0,2 3,28 28,-29-32,-1 1,0 0,-1 0,1 0,-1 1,0-1,0 1,0 0,-1 1,0-1,-1 1,1 0,-1 0,0 0,-1 0,0 0,0 1,0-1,-1 1,0-1,-1 1,0 2,-1-7,0 0,0 1,-1-1,0 1,1-1,-1 0,0 0,-1 0,1 0,-1-1,1 1,-1-1,0 1,0-1,0 0,0 0,0 0,0 0,0-1,-1 1,1-1,-1 0,1 0,-1 0,0 0,-1-1,-101 6,95-7,-18 0,4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03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342 732,'-11'2,"0"1,-1 0,1 0,0 1,1 0,-1 1,1 1,0-1,0 1,0 1,1 0,0 0,1 1,-1 0,2 1,-1 0,-3 5,-19 17,-76 98,102-124,1 1,-1 0,2-1,-1 1,1 1,-1-1,2 0,-1 1,1-1,0 1,0-1,1 1,0-1,0 1,0-1,1 1,0 0,0-1,1 0,0 1,0-1,0 0,3 4,-3-6,1 0,-1-1,1 1,-1-1,1 0,0 0,0 0,1 0,-1 0,0-1,1 0,0 1,0-1,-1-1,1 1,0 0,0-1,1 0,-1 0,0 0,0-1,0 1,1-1,-1 0,0 0,1-1,-1 1,0-1,0 0,0 0,1 0,-1 0,0-1,-1 0,1 0,0 0,0 0,-1-1,1 1,-1-1,0 0,0 0,0 0,0 0,0-1,127-200,-104 157,2-15,-21 102,16 136,-22-170,-1 2,0-1,1 1,0 0,0 0,1 0,-1-1,2 1,-1 0,1-1,1 0,-1 0,1 0,0 0,1-1,-1 1,2-1,-1 0,0-1,1 1,0-1,0 0,1-1,4 4,-2-6,0-1,0 0,1 0,-1-1,0 0,0-1,0 0,0 0,0-1,0 0,0-1,-1 0,1 0,-1-1,0 0,0 0,0-1,0 0,-1 0,0-1,0 0,0 0,-1-1,0 0,0 0,-1 0,1-1,43-61,-2-1,-3-3,-4-1,-3-2,-3-2,-2-7,-5 11,-4-1,-3-1,-3-1,5-69,-17-6,-9 130,-4 30,-5 34,4 273,11-192,26 173,-27 163,5-412,-6-48,0 1,0-1,0 1,0-1,1 1,-1-1,0 0,0 1,1-1,-1 1,0-1,1 1,-1 0,1-1,-1 1,1-1,-1 1,1 0,-1-1,1 1,-1 0,1 0,-1-1,1 1,-1 0,1 0,0 0,-1 0,1-1,-1 1,1 0,-1 0,1 0,0 0,-1 1,1-1,-1 0,1 0,0 0,-1 0,1 1,-1-1,1 0,-1 0,1 1,-1-1,1 0,-1 1,1-1,-1 1,1-1,-1 1,0-1,1 1,-1-1,0 1,1-1,-1 1,0-1,0 1,0-1,1 1,-1 0,0-1,0 1,0-1,0 1,0 0,4-10,0 0,-1-1,0 1,0-1,-1 0,0 1,-1-1,0 0,0 0,-1-3,0 3,2-22</inkml:trace>
  <inkml:trace contextRef="#ctx0" brushRef="#br0" timeOffset="187.37">625 592,'43'0,"34"0,13 0,1 0,-6-5,-7-1,-7 0,-7 1,-14 1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0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1,'-28'38,"-15"18,0 4,7-8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48,'0'0,"0"1,0 0,0-1,1 1,-1-1,0 1,0-1,1 1,-1-1,0 1,0-1,1 1,-1-1,1 1,-1-1,0 1,1-1,-1 0,1 1,-1-1,1 0,-1 1,1-1,-1 0,1 0,-1 1,1-1,0 0,-1 0,1 0,-1 0,1 0,-1 0,1 0,0 0,-1 0,1 0,-1 0,1 0,0 0,-1-1,1 1,-1 0,1-1,-51 437,49-397,-1-15,2 0,0 0,2-1,0 1,2 0,0-1,6 18,-8-38,-1 0,0 0,1-1,0 1,0 0,0-1,0 1,0-1,0 1,1-1,-1 0,1 0,-1 0,1-1,0 1,0 0,0-1,-1 0,2 0,-1 0,0 0,0 0,0-1,0 1,0-1,1 0,-1 0,0 0,0 0,2-1,92-34,-75 15,-2-1,0-1,-2 0,0-1,-1-1,-2-1,0-1,-2 0,-1 0,-1-1,-1-1,-2 0,0 0,1-19,16-36,38-187,-58 266,-2 20,-1 26,-2 19,-1 13,3 0,4 0,7 28,14 30,-11-68,-2 0,-3 1,-3 1,-2 0,-4 0,-2 0,-4 0,-6 31,-2-42,-2-1,-2-1,-17 37,25-71,-1-1,0 0,-1-1,-1 0,-1-1,0 0,-1-1,0 0,-2-1,0 0,0-1,-2-1,13-8,0-1,0 0,0 0,-1 0,1 0,-1-1,0 0,0 0,0 0,0-1,0 1,0-1,0 0,0-1,-1 1,1-1,0 0,0-1,-1 1,1-1,0 0,0 0,0 0,0-1,0 0,0 0,0 0,1-1,-1 1,1-1,-1 0,1-1,0 1,0-1,1 1,-1-1,1 0,-2-3,-1-6,0-1,1-1,0 1,1-1,0 0,2 0,0 0,0 0,1 0,1-1,1 1,0 0,1 0,2-6,60-205,-46 181,1 1,2 1,2 0,1 2,3 1,6-5,37-26,-47 56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8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14 223,'-3'9,"0"0,1 0,0 0,0 1,1-1,1 0,-1 1,2-1,-1 0,1 1,1-1,-1 0,2 0,-1 0,1 0,1 0,0 0,-4-7,1-1,0 0,0 1,0-1,0 0,0 0,0 1,0-1,0 0,1 0,-1 0,0-1,1 1,-1 0,1 0,-1-1,1 1,-1-1,1 1,-1-1,1 1,0-1,-1 0,1 0,-1 0,1 0,0 0,-1 0,1-1,-1 1,1 0,-1-1,1 1,-1-1,1 0,-1 1,1-1,-1 0,0 0,1 0,-1 0,0 0,0 0,0 0,1 0,-1-1,47-62,-44 56,0-1,-1 0,0 0,0 0,-1 0,0-1,-1 1,0 0,-1-1,1 1,-2-8,1 14,0 0,-1 0,1 0,-1 0,1 0,-1 0,0 0,0 0,0 0,0 1,-1-1,1 0,-1 1,0-1,1 1,-1-1,0 1,-1 0,1 0,0 0,-1 0,1 0,-1 1,1-1,-1 1,0 0,1-1,-1 1,0 1,0-1,0 0,0 1,0-1,0 1,0 0,0 0,-2 0,-16 3,2 2</inkml:trace>
  <inkml:trace contextRef="#ctx0" brushRef="#br0" timeOffset="285.277">352 421,'19'-26,"122"-135,-140 159,1 0,0 0,-1 0,1 1,0-1,0 0,0 1,0-1,1 1,-1 0,0 0,0 0,1 0,-1 0,1 0,-1 1,1-1,-1 1,1 0,-1 0,1 0,0 0,-1 0,1 0,-1 0,1 1,-1 0,1-1,-1 1,0 0,1 0,-1 0,0 1,0-1,1 0,-1 1,0 0,-1-1,1 1,0 0,0 0,0 0,22 33,-21-30,-1-1,1 1,0-1,0 1,0-1,1 0,-1 0,1 0,0-1,0 0,0 1,1-1,-1-1,1 1,0-1,0 1,0-2,0 1,0 0,0-1,0 0,5 0,0 0,0-1,0 0,0 0,-1-1,1-1,0 0,-1 0,1-1,-1 0,1 0,-1-1,-1-1,1 1,0-1,-1-1,0 0,0 0,-1 0,0-1,0 0,0 0,-1-1,0 0,-1 0,1-2,9-12,-1 3,-1 0,0-1,-2-1,0 0,-1-1,-1 0,3-13,-8 10</inkml:trace>
  <inkml:trace contextRef="#ctx0" brushRef="#br0" timeOffset="1158.75">1679 54,'-156'-17,"149"17,0 0,-1 0,1 1,-1 0,1 1,0 0,0 0,0 0,0 1,0 0,0 0,1 1,-1 0,1 0,0 1,1-1,-1 1,1 0,-3 4,6-7,1 0,0 0,0 0,1-1,-1 1,0 0,0 0,1 0,-1 1,1-1,0 0,0 0,0 0,0 0,0 0,0 0,0 0,1 0,-1 1,1-1,-1 0,1 0,0-1,0 1,0 0,0 0,0 0,0 0,1-1,-1 1,2 1,55 48,-48-43,-8-7,6 4,-1 0,0 0,0 1,0 0,-1 0,0 1,0-1,-1 1,0 1,0-1,0 1,-1-1,2 7,-7-9,-1 0,0-1,0 1,0 0,-1-1,1 1,-1-1,0 0,-1 0,1 0,-1-1,1 1,-1-1,0 0,0 0,-1 0,1 0,0-1,-1 1,0-1,0-1,1 1,-1-1,0 1,-11 3,-1 0,1-1,-1-1,1 0,-1-1,0-1,-16-1,9-1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9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805 428,'-50'-7,"-1"3,1 2,-1 3,0 1,1 3,0 2,0 2,-10 5,-186 45,245-59,0-1,0 1,0-1,1 1,-1 0,0 0,0-1,0 1,0 0,0 0,0 0,0 0,0 0,0 0,1 0,-1 1,0-1,0 0,0 0,0 1,0-1,0 0,1 1,-1-1,0 1,0-1,1 1,-1-1,0 1,1 0,-1-1,0 1,1 0,-1 0,1-1,-1 1,1 0,0 0,-1 0,1 0,0 0,-1-1,1 1,0 0,0 0,0 0,0 0,0 0,0 0,0 0,0 0,0 0,1-1,-1 1,0 0,0 0,1 0,-1 0,1 0,-1-1,1 1,-1 0,1 0,-1-1,1 1,0 0,-1-1,2 1,120 33,119 14,-239-48,0 0,0 0,0 1,0 0,0-1,0 1,0 0,-1 0,1 0,0 0,0 0,-1 0,1 0,-1 1,1-1,-1 1,1-1,-1 1,0 0,0-1,0 1,0 0,0 0,0-1,0 1,-1 0,1 0,-1 0,1 0,-1 0,0 0,0 0,0 0,0 0,0 1,0-1,0 0,-1 0,1 0,-1-1,0 1,1 0,-1 0,0 0,0 0,0 0,0-1,0 1,-1-1,1 1,-2 1,-15 18,-1-1,-1-1,-1 0,-1-2,0 0,-1-1,-1-2,-19 10,-11 8,-121 87,173-118,1 0,-1 1,0-1,1 1,-1-1,1 1,0 0,-1-1,1 1,0 0,0 0,0 0,0 0,1 0,-1 0,0 0,1 0,0 0,-1 0,1 1,0-1,0 0,0 0,0 0,1 0,-1 0,0 1,1-1,0 0,-1 0,1 0,0 0,0 0,0-1,0 1,0 0,1 0,-1-1,1 1,-1 0,1-1,-1 0,1 1,0-1,0 0,0 0,-1 0,1 0,0 0,0 0,0-1,1 1,16 5,0-1,0-1,0-1,1 0,-1-2,1 0,0-1,-1-1,3-1,17 1,130-3,-167 4,-1 0,1 0,0 0,0 0,-1 0,1 0,0-1,-1 1,1-1,0 1,-1-1,1 1,-1-1,1 0,-1 0,1 0,-1 0,0 0,1 0,-1 0,0-1,0 1,0 0,0-1,0 1,0-1,0 1,0-1,-1 1,1-1,0 1,-1-1,1 0,-1 1,0-1,0 0,0 0,0 1,0-1,0 0,0 1,0-1,-1 0,1 0,0 1,-1-1,0 1,1-1,-1 0,0 1,0-1,0 1,0-1,-60-134,55 105</inkml:trace>
  <inkml:trace contextRef="#ctx0" brushRef="#br0" timeOffset="451.247">410 4,'0'0,"-1"-1,1 1,-1 0,1-1,-1 1,1 0,-1-1,1 1,-1 0,1 0,-1 0,0 0,1-1,-1 1,1 0,-1 0,1 0,-1 0,0 0,1 0,-1 0,1 1,-1-1,1 0,-1 0,0 0,1 0,-1 1,1-1,-1 0,1 1,-1-1,1 0,-1 1,1-1,0 1,-1-1,1 0,0 1,-1-1,1 1,0-1,-1 1,1-1,0 1,0 0,0-1,-1 1,1-1,0 1,0-1,0 1,0 0,0-1,0 1,0-1,0 1,0 0,1-1,-7 41,6-40,-12 491,-73 282,30-549,54-224,0 1,1-1,-1 1,1-1,-1 1,1-1,0 1,-1 0,1-1,0 1,0 0,0-1,1 1,-1-1,0 1,1 0,-1-1,0 1,1-1,0 1,-1-1,1 1,0-1,0 0,0 1,0-1,0 0,0 0,0 1,1-1,-1 0,0 0,1 0,-1-1,0 1,1 0,-1 0,1-1,-1 1,1-1,0 1,-1-1,1 0,-1 0,1 0,0 1,-1-2,1 1,0 0,-1 0,1 0,0-1,2-3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2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5 216,'-5'-7,"18"22,13 39,-3 1,-2 1,-2 0,-3 1,-2 1,1 27,13 43,19 53,-48-180,1 0,0 0,0 0,-1 0,1 0,0 0,0-1,0 1,0 0,0 0,0 0,1 0,-1 0,0 0,0 0,1 0,-1 0,0 0,1-1,-1 1,1 0,-1 0,1 0,0-1,-1 1,1 0,0-1,-1 1,1 0,0-1,0 1,-1-1,1 1,0-1,0 0,0 1,0-1,0 0,0 0,0 1,0-1,0 0,-1 0,1 0,0 0,0 0,0-1,0 1,0 0,0 0,0 0,0-1,0 1,0-1,-1 1,1 0,0-1,0 1,0-1,-1 0,1 1,0-1,-1 0,1 0,11-25,-2-1,-1-1,-1 1,-1-1,1-13,1-2,132-592,-111 516,-54 183,18-38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0,-1-1,1 1,-1 0,1-1,0 0,0 1,0-1,0 0,0 0,0 0,0 0,1 0,-1 0,0-1,0 1,1-1,-1 1,0-1,1 0,-1 0,0 0,2 0,-1 0,338 3,-286-8,-31-2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18,'20'9,"29"4,12-5,0-5,0-7,-6-3,-8 0,-7 1,-5-4,-4 1,-8 1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1,'233'0,"-381"25,91-5,85-30,41-8,-50 11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1 456,'147'-252,"-138"236,0-1,1 2,1 0,1 0,0 1,0 0,2 1,-1 1,2 0,0 1,0 0,7-2,-21 12,-1 0,1 0,0 1,0-1,0 1,0-1,0 1,0-1,0 1,0 0,0-1,0 1,0 0,0 0,0 0,0 0,0 0,0 0,0 0,0 0,0 0,0 0,0 1,0-1,0 0,0 1,0-1,0 1,0-1,0 1,0-1,0 1,-1 0,1-1,0 1,0 0,-1 0,1-1,0 1,-1 0,1 0,-1 0,1 0,-1 0,0 0,1 0,-1 0,0 0,1 0,-1 0,0 0,0 0,0 0,0 0,0 1,-8 62,8-63,-15 48,11-41,1 1,0 0,0 0,1 1,0-1,1 0,0 1,0-1,1 1,0-1,1 1,0 1,-1-9,1-1,-1 0,1 1,-1-1,1 0,0 0,-1 0,1 0,0 1,0-1,0 0,0 0,0-1,0 1,0 0,0 0,0 0,0-1,1 1,-1-1,0 1,0-1,1 1,-1-1,0 0,1 1,-1-1,0 0,1 0,-1 0,1 0,-1 0,0 0,1-1,-1 1,0 0,1-1,-1 1,0-1,0 1,1-2,52-28,-52 29,230-225,-164 183,-67 43,0 0,0 0,-1 1,1-1,0 1,0-1,-1 1,1-1,0 1,-1-1,1 1,0-1,-1 1,1 0,-1 0,1-1,-1 1,1 0,-1 0,0-1,1 1,-1 0,0 0,1 0,-1 0,0 0,0-1,0 1,0 0,0 0,0 0,0 0,0 0,0 0,-1-1,1 1,0 0,-1 0,1 0,0 0,-1-1,1 1,-1 0,1 0,-1-1,1 1,-1 0,1 0,-78 160,23-61,47-82,1-8,1 1,0 1,1-1,1 1,-1 0,2 0,0 0,0 0,1 1,0-1,1 1,1 0,0-1,1 1,0-1,3 13,23-1,-10-23</inkml:trace>
  <inkml:trace contextRef="#ctx0" brushRef="#br0" timeOffset="246.083">1355 146,'-47'38,"-60"42,-26 21,-4 4,11-7,13-15,15-13,21-12,13-12,13-9,10-6,12-3,16-7,14-7,13-6,4-3</inkml:trace>
  <inkml:trace contextRef="#ctx0" brushRef="#br0" timeOffset="579.805">1525 541,'-54'24,"-112"50,-96 60,245-125,10-5,-1-1,1 1,0 1,0-1,1 1,-1 1,1-1,0 1,0 0,1 0,-3 5,8-8,0-1,1 1,-1-1,1 1,0-1,-1 0,1 1,0-1,1 0,-1 0,0 0,1 0,-1 0,1 0,-1 0,1 0,0-1,0 1,0-1,0 1,0-1,0 0,1 1,-1-1,0 0,0-1,1 1,-1 0,1-1,-1 1,1-1,-1 0,1 0,-1 0,42 11,-24-8,1 2,-2 0,1 2,0 0,-1 1,-1 0,1 2,-1 0,-1 2,-13-11,-1 2,0-1,0 0,0 1,0-1,0 1,-1 0,1 0,-1 0,1 0,-1 1,0-1,-1 0,1 1,0 0,-1-1,0 1,0 0,0 0,0 0,-1-1,0 1,1 0,-1 0,-1 0,1 0,0 0,-1 0,0-1,0 1,0 0,-1 0,1-1,-1 1,0-1,1 1,-2-1,1 0,-3 3,-9 1,-1 0,0-1,0 0,0-2,-1 0,0 0,0-1,0-1,0-1,0-1,0 0,0 0,-4-2,2 1,4 1,0-1,1 0,0-1,-1-1,1 0,0 0,0-2,1 1,-1-2,1 0,0 0,-4-4,-2-4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286 177,'1'-8,"-1"0,0-1,0 1,-1 0,0 0,-1 0,0 0,0 0,0 0,-1 0,-1 0,1 1,-1 0,0 0,-1 0,0 0,0 1,0-1,-1 1,0 1,0-1,-7-4,10 9,-1 0,0 0,1 0,-1 1,0 0,1-1,-1 1,0 1,0-1,1 0,-1 1,0 0,1 0,-1 0,1 0,-1 1,1-1,0 1,-1 0,1 0,0 0,0 0,0 1,0-1,1 1,-1 0,-60 79,15 41,47-119,0-1,0 0,1 1,-1-1,1 1,0-1,0 1,0-1,0 0,1 1,-1-1,1 1,0-1,0 0,0 0,0 1,1-1,-1 0,1 0,0 0,0 0,0-1,0 1,1 0,-1-1,1 0,-1 1,1-1,0 0,0 0,0-1,0 1,0-1,0 1,0-1,1 0,5 0,-1-1,1 0,0 0,-1-1,1 0,0 0,-1-1,1 0,-1-1,0 0,0 0,0-1,0 0,-1 0,1-1,-1 0,0 0,1-2,20-11,156-119,-185 138,1 0,0 0,0 0,-1 0,1-1,0 1,0 0,0 0,0 0,0 0,0 0,0 0,0 0,1 0,-1-1,0 1,1 0,-1 0,0 0,1 0,-1-1,1 1,-1 0,1 0,-1-1,1 1,0 0,-1-1,1 1,0-1,-1 1,1-1,0 1,0-1,0 0,-1 1,1-1,0 0,0 1,0-1,0 0,0 0,0 0,-1 0,1 0,0 0,0 0,0 0,0 0,0-1,0 1,0 0,-1 0,1-1,0 1,0-1,0 1,-1 0,1-1,0 0,0 1,-1-1,1 1,-1-1,1 0,0 1,-1-2,-1 40,-2-1,-2 1,-2-1,-1-1,-10 28,8-26,-82 341,62-200,29-177,1 0,0 0,0-1,0 1,1 0,-1-1,0 1,1 0,-1-1,1 1,-1 0,1-1,0 1,0-1,-1 1,1-1,0 1,0-1,1 0,-1 1,0-1,0 0,1 0,-1 0,1 0,-1 0,1 0,-1-1,1 1,-1 0,1-1,0 1,-1-1,1 0,0 1,-1-1,1 0,0 0,-1 0,1 0,0 0,0-1,-1 1,1 0,0-1,-1 1,1-1,-1 0,1 1,0-1,-1 0,0 0,1 0,20-10,0 1</inkml:trace>
  <inkml:trace contextRef="#ctx0" brushRef="#br0" timeOffset="248.533">794 714,'-24'19,"-3"6,3-5,10-7,8-5</inkml:trace>
  <inkml:trace contextRef="#ctx0" brushRef="#br0" timeOffset="566.122">1358 64,'-11'-3,"-1"0,0 1,0 0,0 1,0 0,0 1,0 1,0 0,0 0,0 1,0 1,0 0,1 0,-1 1,1 1,0 0,1 1,-1 0,0 1,3-1,1 1,0 0,0 1,1-1,0 1,0 1,1-1,0 1,1 0,-1 0,2 0,-1 0,2 1,-1 0,1-1,0 1,1 0,1 0,-1 0,1 0,1 0,0 0,0 0,0-4,-1 0,1 0,1 0,-1 0,1 0,0 0,0 0,1-1,0 1,0-1,0 0,0 0,1 0,0 0,0 0,0-1,1 1,-1-1,1-1,0 1,0-1,1 1,-1-1,1-1,-1 1,1-1,0 0,0 0,0-1,0 0,0 0,0 0,0-1,1 0,-1 0,3-1,9-3,-1-1,0 0,0-1,0-1,-1-1,0 0,-1-1,0-1,0 0,-1-2,0 1,-1-1,0-1,-1 0,-1-1,0-1,4-7,-7 12,-2-1,1-1,-1 1,-1-1,0 0,0 0,-2 0,1-1,-1 1,0-13,-2 21,-1 0,0 0,0 0,0-1,0 1,-1 0,0 0,0-1,0 1,0 0,-1 0,1 0,-1 1,0-1,0 0,-1 1,1-1,-1 1,1 0,-1-1,0 1,-1 1,1-1,0 0,-1 1,1 0,-1 0,0 0,0 0,0 0,0 1,0 0,0 0,-2-1,-6 1,0-1,0 1,0 1,0 0,-1 1,1 0,0 1,0 1,0-1,1 2,-1 0,1 0,0 1,-9 5,-11 8</inkml:trace>
  <inkml:trace contextRef="#ctx0" brushRef="#br0" timeOffset="935.3">1331 460,'-34'29,"2"2,1 2,2 0,1 2,1 2,-6 13,30-46,-1 0,1 0,0 1,0-1,1 0,-1 1,1 0,0 0,0-1,1 1,-1 0,1 0,0 1,1-1,-1 0,1 0,0 0,0 0,1 1,-1-1,1 0,0 0,1 0,-1 0,1 0,0 0,0-1,1 1,-1-1,1 1,0-1,0 0,0 0,1 0,2 2,2-1,1 0,-1 0,1-1,0 0,0-1,1 0,-1 0,0-1,1-1,0 1,-1-1,1-1,0 0,0 0,-1-1,1 0,0-1,-1 0,1 0,12-4,-1-1,1 0,-2-2,1 0,-1-1,-1-1,15-11,-20 13,0-1,-1 0,0-2,0 1,-1-1,-1-1,0 0,-1-1,0 0,-1 0,-1-1,0 0,-1-1,0 1,-2-1,0-1,0 1,-2-1,1-10,-4 22,0 1,0 0,-1-1,0 1,0 0,0 0,0 0,-1 0,0 0,0 0,0 0,0 0,0 1,-1-1,0 1,1-1,-1 1,0 0,-1 0,1 1,-1-1,1 0,-1 1,0 0,0 0,1 0,-2 1,1-1,0 1,0 0,-1 0,-8-2,0 1,0 0,0 1,0 1,0 0,0 0,0 1,0 1,-11 3,-8 4,0 1,1 1,0 2,1 1,1 2,0 0,2 2,-9 8,4-2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4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29 762,'24'0,"27"0,9 0,1 0,-7 0,-7 0,-7 0,-5 0,-5-5,-1-1,-2 0,0 1,0 2,0-4,1-1,-10 1,-8 2</inkml:trace>
  <inkml:trace contextRef="#ctx0" brushRef="#br0" timeOffset="244.952">0 1101,'43'0,"39"-9,14-4,-3-4,-9 0,-14-1,-13 3,-13 3,-8 4,-5 3,-9 3</inkml:trace>
  <inkml:trace contextRef="#ctx0" brushRef="#br0" timeOffset="1311.914">1101 113,'6'2,"-1"-1,1 1,-1-1,1 2,-1-1,0 1,1-1,-1 1,0 1,-1-1,1 1,-1 0,0 0,1 0,-2 0,1 1,0-1,-1 1,0 0,0 0,-1 1,1-1,-1 1,0-1,-1 1,1-1,-1 1,0 0,0 7,1-1,-2 1,0-1,0 0,-1 1,-1-1,0 0,0 1,-1-1,-1 0,0-1,-5 10,-54 84,62-104,0 0,0 0,0 0,0 1,0-1,0 1,0-1,1 1,-1-1,0 1,1-1,-1 1,1-1,0 1,-1 0,1-1,0 1,0 0,0-1,0 1,0-1,1 1,-1 0,0-1,1 1,-1-1,1 1,0 0,-1-1,1 0,0 1,0-1,0 1,0-1,0 0,0 0,0 0,1 1,-1-1,0 0,1-1,-1 1,0 0,1 0,-1-1,1 1,0 0,-1-1,1 0,-1 1,1-1,0 0,-1 0,1 0,0 0,0 0,200-1,-194 1,0 0,0 0,1-1,-1 0,0-1,-1 0,1 0,0 0,0-1,-1 0,0-1,1 0,-1 0,-1 0,1-1,-1 0,1 0,-2-1,4-3,19-28,-17 19</inkml:trace>
  <inkml:trace contextRef="#ctx0" brushRef="#br0" timeOffset="1562.47">1637 0,'-33'59,"3"1,2 2,4 0,1 2,1 10,-2 26,4 0,-3 64,-14 79,32-220,1-10,1-1,1 1,0 0,0 0,1 0,1 0,0 0,1 0,2 11,3-12</inkml:trace>
  <inkml:trace contextRef="#ctx0" brushRef="#br0" timeOffset="1833.463">1694 932,'-10'28,"-2"15,-1-4,3-10</inkml:trace>
  <inkml:trace contextRef="#ctx0" brushRef="#br0" timeOffset="2329.763">2230 367,'-6'-6,"-1"0,0 0,0 0,-1 1,0 0,0 1,0-1,0 2,-1-1,1 1,-1 0,0 1,0 0,0 1,0 0,0 0,0 0,-1 1,1 1,0 0,0 0,0 1,0 0,0 0,1 1,-1 0,0 1,1 0,0 0,0 1,0 0,1 0,-3 3,4-2,0 1,1-1,0 1,1 0,0 0,0 0,0 1,1 0,0-1,0 1,1 0,0 1,0-1,1 0,0 0,1 1,0-1,0 0,1 1,0-1,0 0,1 1,0-1,2 6,-2-11,0 1,0-1,1 0,-1-1,1 1,-1 0,1-1,0 1,0-1,0 0,0 0,1 0,-1 0,0 0,1-1,-1 0,1 0,0 0,-1 0,1 0,0-1,-1 1,1-1,0 0,0 0,3-1,97-24,206-161,-309 185,1 0,-1 0,1-1,0 1,-1 0,1 0,0 0,0 1,-1-1,1 0,0 1,0-1,0 1,0 0,0-1,0 1,0 0,0 0,0 1,0-1,0 0,0 1,0-1,0 1,0-1,0 1,-1 0,1 0,0 0,0 0,-1 0,1 0,-1 0,1 1,-1-1,1 0,-1 1,0 0,0-1,1 1,-1 0,0 0,-2 11,0 0,0 1,-2-1,1 0,-2 0,0 0,0-1,-5 9,2-3,-68 155,-21 64,70-110,25-68,6-54</inkml:trace>
  <inkml:trace contextRef="#ctx0" brushRef="#br0" timeOffset="4002.434">2625 1270,'1'-19,"0"0,2 1,0-1,1 1,1 0,0 0,2 0,0 1,1 0,0 0,1 1,1 0,1 1,0 0,1 1,1 0,0 0,1 2,0 0,1 0,0 1,10-4,130-79,-154 93,0 0,1 0,-1 1,1-1,-1 0,0 1,1-1,-1 1,1 0,-1-1,1 1,0 0,-1 0,1 0,-1 0,1 0,-1 0,1 0,-1 1,1-1,-1 1,1-1,-1 1,1-1,-1 1,0 0,1 0,-1 0,0-1,0 1,0 0,0 1,1-1,-1 0,-1 0,1 0,0 1,0-1,0 0,-1 1,1-1,0 1,-1-1,0 1,1-1,-1 1,0-1,0 1,1-1,-1 1,-1-1,-7 83,3-65,2-9,0 0,0 0,1 1,0-1,1 0,0 1,1-1,0 1,1-1,1 10,-1-18,0 0,-1 0,1 0,0-1,0 1,0-1,0 1,1 0,-1-1,0 0,1 1,-1-1,1 0,-1 0,1 1,-1-1,1-1,0 1,0 0,-1 0,1-1,0 1,0-1,0 1,0-1,0 0,0 0,0 0,0 0,-1 0,1 0,0 0,0-1,0 1,0-1,0 1,1-2,69-32,148-131,-219 164,0 0,1 0,-1 0,0 0,1 0,-1 0,1 0,-1 1,1-1,-1 0,1 1,0-1,-1 1,1 0,0-1,-1 1,1 0,0 0,-1 0,1 0,0 1,-1-1,1 0,0 1,-1-1,1 1,-1-1,1 1,-1 0,1 0,-1 0,1-1,-1 1,0 1,1-1,-1 0,0 0,0 0,0 1,0-1,0 0,0 1,0-1,-1 1,1 0,0-1,-1 1,1-1,-1 1,0 0,1-1,-1 1,0 0,0-1,0 1,0 0,0 72,-1-64,0-1,0 0,1 0,0 0,1 0,0 0,0 0,1 0,0 0,1 0,-1 0,2-1,-1 1,2 0,6 4</inkml:trace>
  <inkml:trace contextRef="#ctx0" brushRef="#br0" timeOffset="38208.553">790 367,'1'0,"0"-1,0 0,-1 1,1-1,-1 0,1 0,-1 1,1-1,-1 0,1 0,-1 0,0 0,1 0,-1 0,0 1,0-1,0 0,1 0,-1 0,0 0,0 0,-1 0,1 0,0 0,0 0,0 0,-1 0,1 0,0 1,-1-1,1 0,-1 0,1 0,-1 0,1 1,-1-1,0 0,1 1,-1-1,0 0,1 1,-1-1,0 1,0-1,0 1,1-1,-1 1,0 0,0-1,-46-15,-54 12,282-22,-103 25,-78 1,1 1,-1-1,0 1,0 0,1-1,-1 1,0 0,0-1,0 1,0 0,0-1,0 1,0 0,0-1,-1 1,1 0,0-1,0 1,0 0,-1-1,1 1,0-1,-1 1,1 0,-1-1,1 1,0-1,-1 1,1-1,-1 1,1-1,-1 0,0 1,1-1,-1 0,1 1,-1-1,0 0,1 0,-1 0,0 1,1-1,-1 0,0 0,1 0,-1 0,0 0,1 0,-173 60,119-46,5-1,70-13,-11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1236,'9'2,"-1"0,1 0,-1-1,1 0,0 0,-1-1,1 0,0-1,-1 0,1 0,-1-1,1 0,-1-1,0 1,1-2,-1 1,-1-1,1 0,-1-1,1 0,-1 0,-1 0,1-1,-1 0,0-1,0 1,-1-1,0 0,0 0,1-4,168-288,98-260,-136 333,-96 180,-39 45,0 0,-1 0,1 0,0 1,0-1,-1 0,1 1,0-1,0 1,0-1,0 1,0-1,0 1,0 0,0-1,0 1,0 0,0 0,0 0,0-1,0 1,0 0,0 1,0-1,0 0,0 0,0 0,0 1,0-1,0 0,0 1,0-1,0 1,0-1,0 1,0-1,0 1,0 0,-1 0,1-1,0 1,-1 0,1 0,0 0,-1 0,1 0,-1-1,1 1,-1 0,0 0,1 0,-1 0,0 1,8 28,0 1,-3 0,0 0,-2 1,-1 23,4 39,9 41,-7 1,-8 109,0-231,-1 0,0 1,-2-1,0 0,0 0,-1 0,-1 0,0-1,-1 1,0-1,-1-1,-1 1,0-1,0-1,-1 1,-1-1,0-1,0 0,-1 0,0-1,-5 2,-7 1,-1-1,0-1,-1-2,0 0,-1-1,0-2,0 0,0-2,0-1,0-1,-1-1,1-1,0-2,0 0,-23-7,-22-23,69 32,1 0,0-1,-1 1,1 0,0-1,0 1,0 0,0-1,0 0,0 1,1-1,-1 1,0-1,1 0,-1 0,1 1,0-1,-1 0,1 0,0 1,0-1,0 0,1 0,-1 0,0 1,1-1,-1 0,1 1,-1-1,1 0,0 1,0-1,-1 0,1 1,0 0,1-1,-1 1,0-1,0 1,1 0,14-16</inkml:trace>
  <inkml:trace contextRef="#ctx0" brushRef="#br0" timeOffset="1047.551">1044 1208,'35'-5,"-2"-1,1-2,-1-1,0-2,-1-1,0-2,-1-1,-1-1,0-2,1-2,-21 13,0 0,-1-1,0 0,0 0,0-1,-1 0,0-1,-1 0,0 0,-1 0,0-1,0 0,-1 0,-1 0,0-1,-1 0,0 1,0-1,0-10,-3 20,-1-1,1 1,0 0,-1-1,0 1,0 0,1-1,-1 1,0 0,-1 0,1 0,0 0,-1 0,1 0,-1 0,0 0,1 1,-1-1,0 0,0 1,0 0,0-1,0 1,-1 0,1 0,0 0,0 1,-1-1,1 0,0 1,-1-1,1 1,-2 0,-81 14,70-6,0 1,1 1,1 0,0 1,0 0,1 1,0 0,1 1,1 1,0-1,0 2,2-1,0 1,0 0,2 1,0 0,-3 11,8-19,0 1,1-1,0 1,0-1,1 1,0-1,0 1,1-1,0 0,1 0,0 1,0-2,1 1,-1 0,2-1,-1 0,1 0,0 0,1 0,-1-1,1 0,1 0,-1-1,1 1,0-2,0 1,0-1,1 0,0 0,-1-1,1 0,0 0,1-1,-1 0,0-1,1 1,-1-2,1 1,-1-1,1 0,-1-1,5-1,21-2,-1-2,1-1,-1-2,-1-1,0-2,0-1,-1-1,-1-2,0-1,-1-1,10-10,243-184,-190 149,-124 64,2 1,22-2,1-1,-1 1,0 1,1 0,-1 0,0 0,1 1,0 0,-1 0,1 1,0 0,0 0,0 1,0 0,1 0,0 0,0 1,0 0,0 0,1 1,-5 4,5-3,0-1,1 1,-1 0,1 0,0 0,1 0,0 1,0 0,0-1,1 1,1 0,-1 0,1 0,0 1,1-1,0 0,0 0,1 0,0 0,1 0,-1 0,1 0,1 0,0 0,0-1,0 1,1-1,0 0,0 0,1 0,0-1,0 0,1 0,0 0,0 0,0-1,0 0,6 3,6-3,0 0,1-2,-1 0,1-1,-1-1,1 0,0-2,-1 0,1-1,-1-1,0-1,1 0,-2-1,1-1,0-1,-1-1,-1 0,16-10,17-11,-1-1,-2-2,-2-3,0-1,-3-2,-1-2,6-10,-33 37,21-25,-1-1,-2-2,-2-1,-2-1,-1-1,-3-1,-1-1,1-10,-15 35,-1 1,-1-1,0 0,-2 0,-1 0,0-1,-1 0,-2-5,1 26,-1-1,0 1,1 0,-1-1,0 1,0-1,0 1,0-1,-1 1,1 0,0-1,0 1,-1-1,1 1,-1 0,0-1,1 1,-1 0,0 0,1-1,-1 1,0 0,0 0,0 0,0 0,0 0,-1 0,1 1,0-1,0 0,0 0,-1 1,1-1,0 1,-1-1,1 1,-1 0,1-1,0 1,-1 0,1 0,-1 0,1 0,-1 0,1 0,0 0,-1 1,1-1,-1 1,1-1,0 1,0-1,-1 1,1 0,0-1,0 1,-1 0,1 0,0 0,0 0,0 0,0 0,0 0,1 0,-1 1,0-1,0 0,-9 19,1 0,1 1,0 0,2 0,0 0,2 1,0 0,1 0,2 0,0 0,1 1,1-1,1 0,-1-4,2 35,4-1,1 1,3-2,2 1,2-2,3 0,4 5,43 127,-64-181,0 1,0-1,-1 0,1 1,0-1,-1 1,1-1,-1 1,1-1,-1 1,0-1,0 1,1 0,-1-1,0 1,0-1,-1 1,1 0,0-1,-1 1,1-1,0 1,-1-1,0 1,1-1,-1 1,0-1,0 0,0 1,0-1,0 0,0 0,0 0,0 0,0 0,-1 0,1 0,0 0,-1 0,1 0,-1-1,1 1,-1-1,1 1,-1-1,1 0,-1 1,1-1,-1 0,0 0,1 0,-1 0,1 0,-1 0,1-1,-1 1,0-1,1 1,-1-1,1 1,0-1,-1 0,0 0,-57-43,39 26</inkml:trace>
  <inkml:trace contextRef="#ctx0" brushRef="#br0" timeOffset="1297.915">2371 785,'467'-59,"-288"42,55 8,-191 20,-26-5</inkml:trace>
  <inkml:trace contextRef="#ctx0" brushRef="#br0" timeOffset="1476.568">3529 814,'4'33,"3"21,-1 6,-2-7</inkml:trace>
  <inkml:trace contextRef="#ctx0" brushRef="#br0" timeOffset="1714.623">3556 587,'-4'-9,"-3"1,1 2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1,'28'196,"2"94,-48-75,6 16,13-207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3:1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1 875,'-1'4,"1"0,0 0,0-1,1 1,-1 0,1 0,0-1,0 1,0 0,0-1,0 1,1-1,0 1,0-1,0 0,0 0,0 0,1 0,-1 0,1 0,0-1,0 1,0-1,0 0,0 0,0 0,1 0,1 0,10 4,2 0,-1-2,0 0,1 0,0-2,0 0,0-1,0-1,0 0,0-1,0-1,7-2,23-8,-2-1,0-3,-1-2,0-1,-2-2,0-3,-2-1,-1-1,0-3,-3-1,0-1,-2-2,28-36,13-21,-4-4,-5-3,-3-3,22-54,-37 74,-47 80,-1-1,1 1,0-1,-1 1,1-1,0 1,-1 0,1-1,0 1,-1 0,1 0,0-1,0 1,0 0,-1 0,1 0,0 0,0 0,-1 0,1 0,0 0,0 0,0 0,-1 1,1-1,0 0,0 0,-1 1,1-1,0 1,-1-1,1 0,0 1,-1-1,1 1,-1-1,1 1,-1 0,1-1,-1 1,1 0,-1-1,0 1,1 0,-1-1,0 1,1 0,-1 0,0-1,0 2,11 41,-6 10,-2 1,-3 0,-2 0,-3-1,-1 1,-4-1,-8 29,8-55,0 1,-2-1,-1-1,-1 0,-1-1,-2-1,0 0,-1-1,-2-1,0-1,-1-1,-1-1,-1 0,0-2,-2-1,0 0,0-2,-2-1,0-1,0-2,-1 0,0-2,0-1,-1-1,-2-2,20-2,-1 0,0-1,0 0,0-1,0-1,0 0,0 0,0-2,1 1,-1-1,1-1,-1 0,1 0,1-1,-1-1,1 0,-2-1,-1-6</inkml:trace>
  <inkml:trace contextRef="#ctx0" brushRef="#br0" timeOffset="350.58">1637 621,'-32'25,"2"0,1 2,0 2,3 0,-14 19,-5 51,44-96,1 0,-1 0,1 0,0 0,0 0,1 0,-1 0,0 0,1 0,0 0,-1-1,1 1,1 0,-1 0,0-1,0 1,1-1,0 1,-1-1,1 1,0-1,0 0,0 0,1 0,-1 0,0-1,1 1,-1 0,1-1,0 0,-1 0,1 1,0-2,0 1,0 0,15 2,-1-1,1 0,0-2,-1 0,1-1,-1-1,1 0,-1-1,1-1,-1-1,-1 0,1-2,-1 0,0 0,0-1,-1-1,0-1,-1 0,0-1,0-1,-2 0,1 0,-1-1,-1-1,0 0,-1-1,4-9,-10 20,0-1,-1 0,1-1,-1 1,0 0,-1-1,1 0,-1 1,0-1,0 0,-1 0,0 0,0 0,-1-1,1 1,-1 0,0 0,-1 0,0 0,0 0,0 0,-1 0,1 0,-1 0,-1 0,1 1,-1-1,0 1,0 0,-1-1,0 2,-2-4,-2 4,1 0,-1 1,-1 0,1 0,0 0,-1 1,1 1,-1-1,0 1,1 1,-1 0,0 0,0 0,1 1,-1 1,0 0,1 0,-1 0,1 1,0 0,0 1,0 0,1 0,-7 4,-15 8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0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17,'1'-1,"-1"0,1 0,-1 0,1 0,0 0,-1 0,1 0,0 0,0 0,0 1,0-1,-1 0,1 0,0 1,0-1,0 1,1-1,-1 1,0-1,0 1,0 0,0 0,0-1,0 1,1 0,-1 0,0 0,0 0,0 0,0 0,0 1,1-1,-1 0,0 1,0-1,0 0,0 1,0-1,0 1,0 0,0-1,0 1,0 0,0 0,-1-1,1 1,0 0,0 0,-1 0,1 0,-1 0,1 0,-1 0,1 0,-1 0,1 0,-1 1,0-1,4 23,-2 0,0 1,-2-1,-1 0,-1 0,-1 0,0 0,-2 0,-1-1,-3 7,-7 38,-101 463,116-525,-7 79,8-82,0-1,1 1,0-1,-1 1,1-1,0 0,0 1,0-1,0 0,1 0,-1 1,1-1,-1 0,1 0,0-1,-1 1,1 0,0-1,0 1,0-1,1 1,-1-1,0 0,0 0,1 0,-1 0,1-1,-1 1,1 0,-1-1,2 0,196-2,-130-9,-68 11,-1-1,0 1,1 0,-1-1,0 1,1-1,-1 1,0-1,0 0,1 1,-1-1,0 0,0 0,0 0,0 0,0 0,0 0,0 0,-1 0,1 0,0-1,-1 1,1 0,0 0,-1-1,1 1,-1 0,0-1,0 1,1-1,-1 1,0 0,0-1,0 1,0-1,-1 1,1 0,0-1,0 1,-1 0,1-1,-1 1,0 0,1-1,-1 1,0 0,1 0,-10-14,1 1</inkml:trace>
  <inkml:trace contextRef="#ctx0" brushRef="#br0" timeOffset="273.287">1 609,'65'-28,"1"2,2 4,0 2,1 4,45-5,87 12,-177 9</inkml:trace>
  <inkml:trace contextRef="#ctx0" brushRef="#br0" timeOffset="572.186">875 525,'29'0,"29"0,9-5,-2-2,-8 1,-7 1,-9 1,-6 2,-4 1,-3 1,-5 0</inkml:trace>
  <inkml:trace contextRef="#ctx0" brushRef="#br0" timeOffset="818.239">932 919,'38'-14,"33"-10,8-1,-4 4,-11 1,-10 4,-10 4,-8 0,-5 2,-8 2</inkml:trace>
  <inkml:trace contextRef="#ctx0" brushRef="#br0" timeOffset="1138.177">1835 17,'-10'43,"2"0,1 1,3 0,1 0,2 1,5 33,-3 6,-5 8,-4-1,-4-1,-10 28,11 73,11-179</inkml:trace>
  <inkml:trace contextRef="#ctx0" brushRef="#br0" timeOffset="1988.759">2372 609,'0'-1,"0"0,0 0,1 1,-1-1,0 0,0 0,0 0,0 0,0 1,-1-1,1 0,0 0,0 0,0 1,-1-1,1 0,0 0,-1 1,1-1,-1 0,1 0,-1 1,1-1,-1 1,1-1,-1 0,0 1,1-1,-1 1,0 0,1-1,-1 1,0-1,0 1,0 0,1 0,-1-1,0 1,0 0,0 0,1 0,-1 0,0 0,0 0,0 0,0 0,1 0,-1 1,0-1,0 0,0 0,1 1,-1-1,0 0,0 1,1-1,-1 1,0 0,-11 1,-1 1,1 0,0 1,0 0,1 1,0 0,-1 1,2 0,-1 1,1 0,0 0,0 1,1 1,0 0,-4 4,12-5,-1-1,1 1,0-1,0 1,1-1,0 1,0-1,1 1,0-1,0 1,1-1,0 1,0-1,1 0,0 0,0 0,0 0,1-1,0 1,1-1,-1 0,1 0,0-1,1 0,2 3,28 28,-29-32,-1 1,0 0,-1 0,1 0,-1 1,0-1,0 1,0 0,-1 1,0-1,-1 1,1 0,-1 0,0 0,-1 0,0 0,0 1,0-1,-1 1,0-1,-1 1,0 2,-1-7,0 0,0 1,-1-1,0 1,1-1,-1 0,0 0,-1 0,1 0,-1-1,1 1,-1-1,0 1,0-1,0 0,0 0,0 0,0 0,0-1,-1 1,1-1,-1 0,1 0,-1 0,0 0,-1-1,-101 6,95-7,-18 0,4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03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342 732,'-11'2,"0"1,-1 0,1 0,0 1,1 0,-1 1,1 1,0-1,0 1,0 1,1 0,0 0,1 1,-1 0,2 1,-1 0,-3 5,-19 17,-76 98,102-124,1 1,-1 0,2-1,-1 1,1 1,-1-1,2 0,-1 1,1-1,0 1,0-1,1 1,0-1,0 1,0-1,1 1,0 0,0-1,1 0,0 1,0-1,0 0,3 4,-3-6,1 0,-1-1,1 1,-1-1,1 0,0 0,0 0,1 0,-1 0,0-1,1 0,0 1,0-1,-1-1,1 1,0 0,0-1,1 0,-1 0,0 0,0-1,0 1,1-1,-1 0,0 0,1-1,-1 1,0-1,0 0,0 0,1 0,-1 0,0-1,-1 0,1 0,0 0,0 0,-1-1,1 1,-1-1,0 0,0 0,0 0,0 0,0-1,127-200,-104 157,2-15,-21 102,16 136,-22-170,-1 2,0-1,1 1,0 0,0 0,1 0,-1-1,2 1,-1 0,1-1,1 0,-1 0,1 0,0 0,1-1,-1 1,2-1,-1 0,0-1,1 1,0-1,0 0,1-1,4 4,-2-6,0-1,0 0,1 0,-1-1,0 0,0-1,0 0,0 0,0-1,0 0,0-1,-1 0,1 0,-1-1,0 0,0 0,0-1,0 0,-1 0,0-1,0 0,0 0,-1-1,0 0,0 0,-1 0,1-1,43-61,-2-1,-3-3,-4-1,-3-2,-3-2,-2-7,-5 11,-4-1,-3-1,-3-1,5-69,-17-6,-9 130,-4 30,-5 34,4 273,11-192,26 173,-27 163,5-412,-6-48,0 1,0-1,0 1,0-1,1 1,-1-1,0 0,0 1,1-1,-1 1,0-1,1 1,-1 0,1-1,-1 1,1-1,-1 1,1 0,-1-1,1 1,-1 0,1 0,-1-1,1 1,-1 0,1 0,0 0,-1 0,1-1,-1 1,1 0,-1 0,1 0,0 0,-1 1,1-1,-1 0,1 0,0 0,-1 0,1 1,-1-1,1 0,-1 0,1 1,-1-1,1 0,-1 1,1-1,-1 1,1-1,-1 1,0-1,1 1,-1-1,0 1,1-1,-1 1,0-1,0 1,0-1,1 1,-1 0,0-1,0 1,0-1,0 1,0 0,4-10,0 0,-1-1,0 1,0-1,-1 0,0 1,-1-1,0 0,0 0,-1-3,0 3,2-22</inkml:trace>
  <inkml:trace contextRef="#ctx0" brushRef="#br0" timeOffset="187.37">625 592,'43'0,"34"0,13 0,1 0,-6-5,-7-1,-7 0,-7 1,-14 1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0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1,'-28'38,"-15"18,0 4,7-8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48,'0'0,"0"1,0 0,0-1,1 1,-1-1,0 1,0-1,1 1,-1-1,0 1,0-1,1 1,-1-1,1 1,-1-1,0 1,1-1,-1 0,1 1,-1-1,1 0,-1 1,1-1,-1 0,1 0,-1 1,1-1,0 0,-1 0,1 0,-1 0,1 0,-1 0,1 0,0 0,-1 0,1 0,-1 0,1 0,0 0,-1-1,1 1,-1 0,1-1,-51 437,49-397,-1-15,2 0,0 0,2-1,0 1,2 0,0-1,6 18,-8-38,-1 0,0 0,1-1,0 1,0 0,0-1,0 1,0-1,0 1,1-1,-1 0,1 0,-1 0,1-1,0 1,0 0,0-1,-1 0,2 0,-1 0,0 0,0 0,0-1,0 1,0-1,1 0,-1 0,0 0,0 0,2-1,92-34,-75 15,-2-1,0-1,-2 0,0-1,-1-1,-2-1,0-1,-2 0,-1 0,-1-1,-1-1,-2 0,0 0,1-19,16-36,38-187,-58 266,-2 20,-1 26,-2 19,-1 13,3 0,4 0,7 28,14 30,-11-68,-2 0,-3 1,-3 1,-2 0,-4 0,-2 0,-4 0,-6 31,-2-42,-2-1,-2-1,-17 37,25-71,-1-1,0 0,-1-1,-1 0,-1-1,0 0,-1-1,0 0,-2-1,0 0,0-1,-2-1,13-8,0-1,0 0,0 0,-1 0,1 0,-1-1,0 0,0 0,0 0,0-1,0 1,0-1,0 0,0-1,-1 1,1-1,0 0,0-1,-1 1,1-1,0 0,0 0,0 0,0-1,0 0,0 0,0 0,1-1,-1 1,1-1,-1 0,1-1,0 1,0-1,1 1,-1-1,1 0,-2-3,-1-6,0-1,1-1,0 1,1-1,0 0,2 0,0 0,0 0,1 0,1-1,1 1,0 0,1 0,2-6,60-205,-46 181,1 1,2 1,2 0,1 2,3 1,6-5,37-26,-47 56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4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52,'24'0,"27"0,9 0,1 0,-7 0,-7 0,-7 0,-5 0,-5-5,-1-1,-2 0,0 1,0 2,0-4,1-1,-10 1,-8 2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4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0 116,'43'0,"39"-9,14-4,-3-4,-9 0,-14-1,-13 3,-13 3,-8 4,-5 3,-9 3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0 118,'18'-15,"1"2,1 1,0 0,1 1,0 2,0 0,1 1,0 1,0 1,1 1,0 1,0 1,0 1,21 1,-35 3,0 0,0 0,-1 1,1 1,-1-1,1 1,-1 1,0-1,-1 1,1 1,-1 0,0 0,0 0,-1 1,0 0,0 0,-1 0,5 8,-8-12,0 0,0 1,-1-1,1 0,-1 1,0-1,1 1,-2-1,1 1,0-1,-1 1,0 0,1-1,-1 1,-1 0,1-1,-1 1,1-1,-1 1,0 0,0-1,-1 0,1 1,-1-1,1 0,-1 1,0-1,-2 2,-80 71,59-57,-103 77,127-95,-1 1,1-1,0 0,0 1,0-1,0 1,0-1,1 1,-1 0,0-1,1 1,-1 0,1 0,-1-1,1 1,0 0,0 0,0-1,0 1,0 0,0 0,0 0,1-1,-1 1,1 0,-1-1,1 1,0 0,0-1,-1 1,1-1,0 1,0-1,1 1,-1-1,0 0,0 1,1-1,-1 0,1 0,-1 0,1 0,-1 0,1 0,77 32,-18-18,-38-11,1 1,-1 2,0 0,-1 2,0 0,0 1,4 5,-23-14,-1 0,1 1,-1 0,0-1,1 1,-1 0,0 0,0 0,0 1,-1-1,1 0,-1 1,1-1,-1 1,0 0,1-1,-1 1,-1 0,1 0,0-1,-1 1,1 0,-1 0,0 0,0 0,0 0,-1 0,1-1,0 1,-1 0,0 0,0 0,0-1,0 1,0 0,-1-1,1 1,-1-1,0 2,-87 77,51-61,0-3,-2 0,0-3,0-1,-1-2,-39 4,73-13,4-1,0 0,1 0,-1 0,0-1,0 1,0-1,0 1,0-1,0 0,0 0,0-1,0 1,0-1,0 1,0-1,1 0,-1 0,0 0,0 0,1-1,-1 1,-3-10</inkml:trace>
  <inkml:trace contextRef="#ctx0" brushRef="#br0" timeOffset="412.049">931 682,'0'29,"0"9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9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805 428,'-50'-7,"-1"3,1 2,-1 3,0 1,1 3,0 2,0 2,-10 5,-186 45,245-59,0-1,0 1,0-1,1 1,-1 0,0 0,0-1,0 1,0 0,0 0,0 0,0 0,0 0,0 0,1 0,-1 1,0-1,0 0,0 0,0 1,0-1,0 0,1 1,-1-1,0 1,0-1,1 1,-1-1,0 1,1 0,-1-1,0 1,1 0,-1 0,1-1,-1 1,1 0,0 0,-1 0,1 0,0 0,-1-1,1 1,0 0,0 0,0 0,0 0,0 0,0 0,0 0,0 0,0 0,1-1,-1 1,0 0,0 0,1 0,-1 0,1 0,-1-1,1 1,-1 0,1 0,-1-1,1 1,0 0,-1-1,2 1,120 33,119 14,-239-48,0 0,0 0,0 1,0 0,0-1,0 1,0 0,-1 0,1 0,0 0,0 0,-1 0,1 0,-1 1,1-1,-1 1,1-1,-1 1,0 0,0-1,0 1,0 0,0 0,0-1,0 1,-1 0,1 0,-1 0,1 0,-1 0,0 0,0 0,0 0,0 0,0 1,0-1,0 0,-1 0,1 0,-1-1,0 1,1 0,-1 0,0 0,0 0,0 0,0-1,0 1,-1-1,1 1,-2 1,-15 18,-1-1,-1-1,-1 0,-1-2,0 0,-1-1,-1-2,-19 10,-11 8,-121 87,173-118,1 0,-1 1,0-1,1 1,-1-1,1 1,0 0,-1-1,1 1,0 0,0 0,0 0,0 0,1 0,-1 0,0 0,1 0,0 0,-1 0,1 1,0-1,0 0,0 0,0 0,1 0,-1 0,0 1,1-1,0 0,-1 0,1 0,0 0,0 0,0-1,0 1,0 0,1 0,-1-1,1 1,-1 0,1-1,-1 0,1 1,0-1,0 0,0 0,-1 0,1 0,0 0,0 0,0-1,1 1,16 5,0-1,0-1,0-1,1 0,-1-2,1 0,0-1,-1-1,3-1,17 1,130-3,-167 4,-1 0,1 0,0 0,0 0,-1 0,1 0,0-1,-1 1,1-1,0 1,-1-1,1 1,-1-1,1 0,-1 0,1 0,-1 0,0 0,1 0,-1 0,0-1,0 1,0 0,0-1,0 1,0-1,0 1,0-1,-1 1,1-1,0 1,-1-1,1 0,-1 1,0-1,0 0,0 0,0 1,0-1,0 0,0 1,0-1,-1 0,1 0,0 1,-1-1,0 1,1-1,-1 0,0 1,0-1,0 1,0-1,-60-134,55 105</inkml:trace>
  <inkml:trace contextRef="#ctx0" brushRef="#br0" timeOffset="451.247">410 4,'0'0,"-1"-1,1 1,-1 0,1-1,-1 1,1 0,-1-1,1 1,-1 0,1 0,-1 0,0 0,1-1,-1 1,1 0,-1 0,1 0,-1 0,0 0,1 0,-1 0,1 1,-1-1,1 0,-1 0,0 0,1 0,-1 1,1-1,-1 0,1 1,-1-1,1 0,-1 1,1-1,0 1,-1-1,1 0,0 1,-1-1,1 1,0-1,-1 1,1-1,0 1,0 0,0-1,-1 1,1-1,0 1,0-1,0 1,0 0,0-1,0 1,0-1,0 1,0 0,1-1,-7 41,6-40,-12 491,-73 282,30-549,54-224,0 1,1-1,-1 1,1-1,-1 1,1-1,0 1,-1 0,1-1,0 1,0 0,0-1,1 1,-1-1,0 1,1 0,-1-1,0 1,1-1,0 1,-1-1,1 1,0-1,0 0,0 1,0-1,0 0,0 0,0 1,1-1,-1 0,0 0,1 0,-1-1,0 1,1 0,-1 0,1-1,-1 1,1-1,0 1,-1-1,1 0,-1 0,1 0,0 1,-1-2,1 1,0 0,-1 0,1 0,0-1,2-3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1 113,'6'2,"-1"-1,1 1,-1-1,1 2,-1-1,0 1,1-1,-1 1,0 1,-1-1,1 1,-1 0,0 0,1 0,-2 0,1 1,0-1,-1 1,0 0,0 0,-1 1,1-1,-1 1,0-1,-1 1,1-1,-1 1,0 0,0 7,1-1,-2 1,0-1,0 0,-1 1,-1-1,0 0,0 1,-1-1,-1 0,0-1,-5 10,-54 84,62-104,0 0,0 0,0 0,0 1,0-1,0 1,0-1,1 1,-1-1,0 1,1-1,-1 1,1-1,0 1,-1 0,1-1,0 1,0 0,0-1,0 1,0-1,1 1,-1 0,0-1,1 1,-1-1,1 1,0 0,-1-1,1 0,0 1,0-1,0 1,0-1,0 0,0 0,0 0,1 1,-1-1,0 0,1-1,-1 1,0 0,1 0,-1-1,1 1,0 0,-1-1,1 0,-1 1,1-1,0 0,-1 0,1 0,0 0,0 0,200-1,-194 1,0 0,0 0,1-1,-1 0,0-1,-1 0,1 0,0 0,0-1,-1 0,0-1,1 0,-1 0,-1 0,1-1,-1 0,1 0,-2-1,4-3,19-28,-17 19</inkml:trace>
  <inkml:trace contextRef="#ctx0" brushRef="#br0" timeOffset="250.556">537 0,'-33'59,"3"1,2 2,4 0,1 2,1 10,-2 26,4 0,-3 64,-14 79,32-220,1-10,1-1,1 1,0 0,0 0,1 0,1 0,0 0,1 0,2 11,3-12</inkml:trace>
  <inkml:trace contextRef="#ctx0" brushRef="#br0" timeOffset="521.549">594 932,'-10'28,"-2"15,-1-4,3-10</inkml:trace>
  <inkml:trace contextRef="#ctx0" brushRef="#br0" timeOffset="1017.849">1130 367,'-6'-6,"-1"0,0 0,0 0,-1 1,0 0,0 1,0-1,0 2,-1-1,1 1,-1 0,0 1,0 0,0 1,0 0,0 0,0 0,-1 1,1 1,0 0,0 0,0 1,0 0,0 0,1 1,-1 0,0 1,1 0,0 0,0 1,0 0,1 0,-3 3,4-2,0 1,1-1,0 1,1 0,0 0,0 0,0 1,1 0,0-1,0 1,1 0,0 1,0-1,1 0,0 0,1 1,0-1,0 0,1 1,0-1,0 0,1 1,0-1,2 6,-2-11,0 1,0-1,1 0,-1-1,1 1,-1 0,1-1,0 1,0-1,0 0,0 0,1 0,-1 0,0 0,1-1,-1 0,1 0,0 0,-1 0,1 0,0-1,-1 1,1-1,0 0,0 0,3-1,97-24,206-161,-309 185,1 0,-1 0,1-1,0 1,-1 0,1 0,0 0,0 1,-1-1,1 0,0 1,0-1,0 1,0 0,0-1,0 1,0 0,0 0,0 1,0-1,0 0,0 1,0-1,0 1,0-1,0 1,-1 0,1 0,0 0,0 0,-1 0,1 0,-1 0,1 1,-1-1,1 0,-1 1,0 0,0-1,1 1,-1 0,0 0,-2 11,0 0,0 1,-2-1,1 0,-2 0,0 0,0-1,-5 9,2-3,-68 155,-21 64,70-110,25-68,6-54</inkml:trace>
  <inkml:trace contextRef="#ctx0" brushRef="#br0" timeOffset="2690.52">1525 1270,'1'-19,"0"0,2 1,0-1,1 1,1 0,0 0,2 0,0 1,1 0,0 0,1 1,1 0,1 1,0 0,1 1,1 0,0 0,1 2,0 0,1 0,0 1,10-4,130-79,-154 93,0 0,1 0,-1 1,1-1,-1 0,0 1,1-1,-1 1,1 0,-1-1,1 1,0 0,-1 0,1 0,-1 0,1 0,-1 0,1 0,-1 1,1-1,-1 1,1-1,-1 1,1-1,-1 1,0 0,1 0,-1 0,0-1,0 1,0 0,0 1,1-1,-1 0,-1 0,1 0,0 1,0-1,0 0,-1 1,1-1,0 1,-1-1,0 1,1-1,-1 1,0-1,0 1,1-1,-1 1,-1-1,-7 83,3-65,2-9,0 0,0 0,1 1,0-1,1 0,0 1,1-1,0 1,1-1,1 10,-1-18,0 0,-1 0,1 0,0-1,0 1,0-1,0 1,1 0,-1-1,0 0,1 1,-1-1,1 0,-1 0,1 1,-1-1,1-1,0 1,0 0,-1 0,1-1,0 1,0-1,0 1,0-1,0 0,0 0,0 0,0 0,-1 0,1 0,0 0,0-1,0 1,0-1,0 1,1-2,69-32,148-131,-219 164,0 0,1 0,-1 0,0 0,1 0,-1 0,1 0,-1 1,1-1,-1 0,1 1,0-1,-1 1,1 0,0-1,-1 1,1 0,0 0,-1 0,1 0,0 1,-1-1,1 0,0 1,-1-1,1 1,-1-1,1 1,-1 0,1 0,-1 0,1-1,-1 1,0 1,1-1,-1 0,0 0,0 0,0 1,0-1,0 0,0 1,0-1,-1 1,1 0,0-1,-1 1,1-1,-1 1,0 0,1-1,-1 1,0 0,0-1,0 1,0 0,0 72,-1-64,0-1,0 0,1 0,0 0,1 0,0 0,0 0,1 0,0 0,1 0,-1 0,2-1,-1 1,2 0,6 4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2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5 216,'-5'-7,"18"22,13 39,-3 1,-2 1,-2 0,-3 1,-2 1,1 27,13 43,19 53,-48-180,1 0,0 0,0 0,-1 0,1 0,0 0,0-1,0 1,0 0,0 0,0 0,1 0,-1 0,0 0,0 0,1 0,-1 0,0 0,1-1,-1 1,1 0,-1 0,1 0,0-1,-1 1,1 0,0-1,-1 1,1 0,0-1,0 1,-1-1,1 1,0-1,0 0,0 1,0-1,0 0,0 0,0 1,0-1,0 0,-1 0,1 0,0 0,0 0,0-1,0 1,0 0,0 0,0 0,0-1,0 1,0-1,-1 1,1 0,0-1,0 1,0-1,-1 0,1 1,0-1,-1 0,1 0,11-25,-2-1,-1-1,-1 1,-1-1,1-13,1-2,132-592,-111 516,-54 183,18-38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0,-1-1,1 1,-1 0,1-1,0 0,0 1,0-1,0 0,0 0,0 0,0 0,1 0,-1 0,0-1,0 1,1-1,-1 1,0-1,1 0,-1 0,0 0,2 0,-1 0,338 3,-286-8,-31-2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18,'20'9,"29"4,12-5,0-5,0-7,-6-3,-8 0,-7 1,-5-4,-4 1,-8 1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1,'233'0,"-381"25,91-5,85-30,41-8,-50 11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1 456,'147'-252,"-138"236,0-1,1 2,1 0,1 0,0 1,0 0,2 1,-1 1,2 0,0 1,0 0,7-2,-21 12,-1 0,1 0,0 1,0-1,0 1,0-1,0 1,0-1,0 1,0 0,0-1,0 1,0 0,0 0,0 0,0 0,0 0,0 0,0 0,0 0,0 0,0 0,0 1,0-1,0 0,0 1,0-1,0 1,0-1,0 1,0-1,0 1,-1 0,1-1,0 1,0 0,-1 0,1-1,0 1,-1 0,1 0,-1 0,1 0,-1 0,0 0,1 0,-1 0,0 0,1 0,-1 0,0 0,0 0,0 0,0 0,0 1,-8 62,8-63,-15 48,11-41,1 1,0 0,0 0,1 1,0-1,1 0,0 1,0-1,1 1,0-1,1 1,0 1,-1-9,1-1,-1 0,1 1,-1-1,1 0,0 0,-1 0,1 0,0 1,0-1,0 0,0 0,0-1,0 1,0 0,0 0,0 0,0-1,1 1,-1-1,0 1,0-1,1 1,-1-1,0 0,1 1,-1-1,0 0,1 0,-1 0,1 0,-1 0,0 0,1-1,-1 1,0 0,1-1,-1 1,0-1,0 1,1-2,52-28,-52 29,230-225,-164 183,-67 43,0 0,0 0,-1 1,1-1,0 1,0-1,-1 1,1-1,0 1,-1-1,1 1,0-1,-1 1,1 0,-1 0,1-1,-1 1,1 0,-1 0,0-1,1 1,-1 0,0 0,1 0,-1 0,0 0,0-1,0 1,0 0,0 0,0 0,0 0,0 0,0 0,-1-1,1 1,0 0,-1 0,1 0,0 0,-1-1,1 1,-1 0,1 0,-1-1,1 1,-1 0,1 0,-78 160,23-61,47-82,1-8,1 1,0 1,1-1,1 1,-1 0,2 0,0 0,0 0,1 1,0-1,1 1,1 0,0-1,1 1,0-1,3 13,23-1,-10-23</inkml:trace>
  <inkml:trace contextRef="#ctx0" brushRef="#br0" timeOffset="246.083">1355 146,'-47'38,"-60"42,-26 21,-4 4,11-7,13-15,15-13,21-12,13-12,13-9,10-6,12-3,16-7,14-7,13-6,4-3</inkml:trace>
  <inkml:trace contextRef="#ctx0" brushRef="#br0" timeOffset="579.805">1525 541,'-54'24,"-112"50,-96 60,245-125,10-5,-1-1,1 1,0 1,0-1,1 1,-1 1,1-1,0 1,0 0,1 0,-3 5,8-8,0-1,1 1,-1-1,1 1,0-1,-1 0,1 1,0-1,1 0,-1 0,0 0,1 0,-1 0,1 0,-1 0,1 0,0-1,0 1,0-1,0 1,0-1,0 0,1 1,-1-1,0 0,0-1,1 1,-1 0,1-1,-1 1,1-1,-1 0,1 0,-1 0,42 11,-24-8,1 2,-2 0,1 2,0 0,-1 1,-1 0,1 2,-1 0,-1 2,-13-11,-1 2,0-1,0 0,0 1,0-1,0 1,-1 0,1 0,-1 0,1 0,-1 1,0-1,-1 0,1 1,0 0,-1-1,0 1,0 0,0 0,0 0,-1-1,0 1,1 0,-1 0,-1 0,1 0,0 0,-1 0,0-1,0 1,0 0,-1 0,1-1,-1 1,0-1,1 1,-2-1,1 0,-3 3,-9 1,-1 0,0-1,0 0,0-2,-1 0,0 0,0-1,0-1,0-1,0-1,0 0,0 0,-4-2,2 1,4 1,0-1,1 0,0-1,-1-1,1 0,0 0,0-2,1 1,-1-2,1 0,0 0,-4-4,-2-4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286 177,'1'-8,"-1"0,0-1,0 1,-1 0,0 0,-1 0,0 0,0 0,0 0,-1 0,-1 0,1 1,-1 0,0 0,-1 0,0 0,0 1,0-1,-1 1,0 1,0-1,-7-4,10 9,-1 0,0 0,1 0,-1 1,0 0,1-1,-1 1,0 1,0-1,1 0,-1 1,0 0,1 0,-1 0,1 0,-1 1,1-1,0 1,-1 0,1 0,0 0,0 0,0 1,0-1,1 1,-1 0,-60 79,15 41,47-119,0-1,0 0,1 1,-1-1,1 1,0-1,0 1,0-1,0 0,1 1,-1-1,1 1,0-1,0 0,0 0,0 1,1-1,-1 0,1 0,0 0,0 0,0-1,0 1,1 0,-1-1,1 0,-1 1,1-1,0 0,0 0,0-1,0 1,0-1,0 1,0-1,1 0,5 0,-1-1,1 0,0 0,-1-1,1 0,0 0,-1-1,1 0,-1-1,0 0,0 0,0-1,0 0,-1 0,1-1,-1 0,0 0,1-2,20-11,156-119,-185 138,1 0,0 0,0 0,-1 0,1-1,0 1,0 0,0 0,0 0,0 0,0 0,0 0,0 0,1 0,-1-1,0 1,1 0,-1 0,0 0,1 0,-1-1,1 1,-1 0,1 0,-1-1,1 1,0 0,-1-1,1 1,0-1,-1 1,1-1,0 1,0-1,0 0,-1 1,1-1,0 0,0 1,0-1,0 0,0 0,0 0,-1 0,1 0,0 0,0 0,0 0,0 0,0-1,0 1,0 0,-1 0,1-1,0 1,0-1,0 1,-1 0,1-1,0 0,0 1,-1-1,1 1,-1-1,1 0,0 1,-1-2,-1 40,-2-1,-2 1,-2-1,-1-1,-10 28,8-26,-82 341,62-200,29-177,1 0,0 0,0-1,0 1,1 0,-1-1,0 1,1 0,-1-1,1 1,-1 0,1-1,0 1,0-1,-1 1,1-1,0 1,0-1,1 0,-1 1,0-1,0 0,1 0,-1 0,1 0,-1 0,1 0,-1-1,1 1,-1 0,1-1,0 1,-1-1,1 0,0 1,-1-1,1 0,0 0,-1 0,1 0,0 0,0-1,-1 1,1 0,0-1,-1 1,1-1,-1 0,1 1,0-1,-1 0,0 0,1 0,20-10,0 1</inkml:trace>
  <inkml:trace contextRef="#ctx0" brushRef="#br0" timeOffset="248.533">794 714,'-24'19,"-3"6,3-5,10-7,8-5</inkml:trace>
  <inkml:trace contextRef="#ctx0" brushRef="#br0" timeOffset="566.122">1358 64,'-11'-3,"-1"0,0 1,0 0,0 1,0 0,0 1,0 1,0 0,0 0,0 1,0 1,0 0,1 0,-1 1,1 1,0 0,1 1,-1 0,0 1,3-1,1 1,0 0,0 1,1-1,0 1,0 1,1-1,0 1,1 0,-1 0,2 0,-1 0,2 1,-1 0,1-1,0 1,1 0,1 0,-1 0,1 0,1 0,0 0,0 0,0-4,-1 0,1 0,1 0,-1 0,1 0,0 0,0 0,1-1,0 1,0-1,0 0,0 0,1 0,0 0,0 0,0-1,1 1,-1-1,1-1,0 1,0-1,1 1,-1-1,1-1,-1 1,1-1,0 0,0 0,0-1,0 0,0 0,0 0,0-1,1 0,-1 0,3-1,9-3,-1-1,0 0,0-1,0-1,-1-1,0 0,-1-1,0-1,0 0,-1-2,0 1,-1-1,0-1,-1 0,-1-1,0-1,4-7,-7 12,-2-1,1-1,-1 1,-1-1,0 0,0 0,-2 0,1-1,-1 1,0-13,-2 21,-1 0,0 0,0 0,0-1,0 1,-1 0,0 0,0-1,0 1,0 0,-1 0,1 0,-1 1,0-1,0 0,-1 1,1-1,-1 1,1 0,-1-1,0 1,-1 1,1-1,0 0,-1 1,1 0,-1 0,0 0,0 0,0 0,0 1,0 0,0 0,-2-1,-6 1,0-1,0 1,0 1,0 0,-1 1,1 0,0 1,0 1,0-1,1 2,-1 0,1 0,0 1,-9 5,-11 8</inkml:trace>
  <inkml:trace contextRef="#ctx0" brushRef="#br0" timeOffset="935.3">1331 460,'-34'29,"2"2,1 2,2 0,1 2,1 2,-6 13,30-46,-1 0,1 0,0 1,0-1,1 0,-1 1,1 0,0 0,0-1,1 1,-1 0,1 0,0 1,1-1,-1 0,1 0,0 0,0 0,1 1,-1-1,1 0,0 0,1 0,-1 0,1 0,0 0,0-1,1 1,-1-1,1 1,0-1,0 0,0 0,1 0,2 2,2-1,1 0,-1 0,1-1,0 0,0-1,1 0,-1 0,0-1,1-1,0 1,-1-1,1-1,0 0,0 0,-1-1,1 0,0-1,-1 0,1 0,12-4,-1-1,1 0,-2-2,1 0,-1-1,-1-1,15-11,-20 13,0-1,-1 0,0-2,0 1,-1-1,-1-1,0 0,-1-1,0 0,-1 0,-1-1,0 0,-1-1,0 1,-2-1,0-1,0 1,-2-1,1-10,-4 22,0 1,0 0,-1-1,0 1,0 0,0 0,0 0,-1 0,0 0,0 0,0 0,0 0,0 1,-1-1,0 1,1-1,-1 1,0 0,-1 0,1 1,-1-1,1 0,-1 1,0 0,0 0,1 0,-2 1,1-1,0 1,0 0,-1 0,-8-2,0 1,0 0,0 1,0 1,0 0,0 0,0 1,0 1,-11 3,-8 4,0 1,1 1,0 2,1 1,1 2,0 0,2 2,-9 8,4-2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2.88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329 0,'-14'34,"-24"25,-11 8,-1-4,2-6,6-14,9-9,10-6,5-7,4-8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4.03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178 33,'-20'23,"1"1,1 0,2 1,0 1,1 1,2 0,1 1,0 3,6-17,0 0,0 0,2 1,0 0,0 0,2 0,0 0,0 0,2 0,0 1,0-1,2 0,0 1,0-1,1 0,1-1,4 9,-7-20,1 0,0 0,0 0,0 0,1-1,-1 1,1-1,-1 1,1-1,0 0,0 0,0 0,0 0,0-1,0 1,1-1,-1 0,0 0,1 0,-1 0,1 0,-1-1,1 0,-1 0,1 0,0 0,-1 0,1-1,-1 1,1-1,-1 0,0 0,1 0,-1-1,0 1,0-1,0 0,0 0,0 0,1-1,35-28,-2-2,-1-2,-1-2,-2-1,-2-1,-2-2,-1 0,-2-2,12-30,-37 71,98-141,-99 142,0 1,0-1,0 1,0-1,1 1,-1-1,0 1,0-1,0 1,0-1,1 1,-1-1,0 1,1-1,-1 1,0 0,1-1,-1 1,0-1,1 1,-1 0,1 0,-1-1,0 1,1 0,-1 0,1-1,-1 1,1 0,-1 0,1 0,-1 0,1 0,-1 0,1 0,0 0,-1 0,1 0,-1 0,1 0,-1 0,1 0,-1 0,1 0,-1 1,1-1,-1 0,0 0,1 1,-1-1,1 0,-1 1,0-1,1 0,-1 1,1-1,-1 0,0 1,0-1,1 1,-1-1,0 1,0-1,1 1,-1-1,0 1,0 0,2 40,-2-35,-21 335,4-160,-7-1,-8-2,-26 67,49-216,-2-1,-1 0,-1-1,-1 0,-2-1,-1 0,0-2,-14 14,29-35,0-1,0 1,0-1,0 0,0 0,0 0,-1 0,1 0,-1-1,1 1,-1-1,0 1,1-1,-1 0,0 0,0 0,0 0,0-1,0 1,0-1,0 0,0 0,0 0,0 0,0-1,0 1,0-1,0 1,0-1,0 0,1 0,-1-1,0 1,1 0,-1-1,0 0,1 1,0-1,-1 0,1 0,0-1,0 1,0 0,0-1,1 1,-1-1,1 0,0 1,-1-1,1 0,0 0,0 0,1 0,-1-1,-4-24,0-1,2 0,2 0,0 0,2-1,3-16,-3 38,3-33,2 1,2 0,1 0,3 1,1 0,1 1,3 0,0 2,15-20,-23 41,1 0,0 1,2 0,-1 1,2 0,0 1,9-7,-1 4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5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59,'44'-13,"0"1,1 2,0 2,1 2,27 1,-70 4,0 0,0 0,-1 1,1-1,0 1,0-1,0 1,0 0,-1 0,1 1,0-1,0 0,0 1,0 0,-1 0,1 0,0 0,-1 0,1 0,-1 1,1-1,-1 1,0-1,1 1,-1 0,0 0,0 0,-1 1,1-1,0 0,-1 1,1-1,-1 1,0-1,1 1,-1 0,-1-1,1 1,0 0,-1 0,1 2,-8 17,-1 0,-1-1,-1 0,0-1,-2 0,0-1,-1 0,-1-1,-1 0,-1-1,12-12,-25 28,22-27,-1 1,1 0,1 1,-1 0,1 0,1 0,-1 0,2 1,-1 0,1 0,0 1,1-1,0 1,1 0,-1 1,6-4,-1 0,1-1,0 1,0 0,1-1,-1 0,2 1,-1-2,1 1,0 0,0-1,0 0,1 0,-1-1,1 1,1-1,-1 0,0-1,1 0,0 0,0 0,0-1,2 1,29 16,-22-10,-1 1,1 1,-2 0,0 1,0 0,-1 2,0-1,-1 1,-8-9,0 0,-1 1,1-1,-1 0,0 1,0 0,-1 0,1 0,-2 0,1 0,0 0,-1 1,0-1,-1 0,0 1,1-1,-2 1,1-1,-1 0,0 1,0-1,-1 0,0 0,-2 4,-2 1,0 1,-1-1,-1-1,1 0,-2 0,0 0,0-1,0 0,-1-1,-1 0,1 0,-1-1,-1-1,1 0,-1 0,0-1,-1-1,-2 4,-1 0,0-2,-1 0,1-1,-1-1,0 0,0-1,0-1,-13 0,29-2,0 0,0 0,0 1,0-1,0 0,0 0,0 0,-1 0,1 0,0 0,0-1,0 1,0 0,0-1,0 1,0 0,0-1,0 1,0-1,0 0,0 1,0-1,0 0,1 1,-1-1,0 0,0 0,1 0,-1 0,1 0,-1 0,0 0,1 0,0 0,-1 0,1 0,0 0,-1 0,1 0,0 0,0 0,0 0,0 0,0-1,0 1,0 0,1 0,-1 0,0 0,0 0,1 0,-1 0,1 0,-1 0,1 0,-1 0,1 0,0 0,-1 0,1 1,0-1,1 0,12-15</inkml:trace>
  <inkml:trace contextRef="#ctx0" brushRef="#br0" timeOffset="252.585">791 963,'-9'24,"-4"8</inkml:trace>
  <inkml:trace contextRef="#ctx0" brushRef="#br0" timeOffset="669.657">1045 229,'286'-109,"-261"100,2 2,-1 0,0 2,1 2,0 0,0 1,13 2,-38 0,1 1,0-1,0 1,0 0,0 0,0 0,-1 0,1 0,0 0,-1 1,1 0,-1-1,0 1,1 0,-1 0,0 0,0 0,0 1,-1-1,1 0,0 1,-1-1,1 1,-1 0,0-1,0 1,0 0,-1 0,1 0,0 0,-1 0,0 0,0 0,0-1,0 2,-23 106,-157 172,164-255,1 1,1 0,1 1,2 1,-6 22,15-45,0 1,0-1,1 1,0-1,0 1,1 0,0-1,1 1,-1-1,1 1,1 0,-1-1,1 0,1 1,-1-1,1 0,1 0,-1 0,1-1,0 1,1-1,-1 0,1 0,0-1,1 1,1 0,5 0,0 0,0 0,1-1,0-1,0 0,0-1,0-1,1 0,-1 0,1-2,-1 1,1-2,-1 0,13-2,5 1,8-1,-1-2,0-1,0-3,-1-1,18-7,-11-3,-26 12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4.42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30,'313'-1,"-144"-25,-124 24,-33 2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4.68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77,'43'-5,"29"-6,7-1,-5 1,-11 2,-11-1,-9 0,-13 2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0.24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675 860,'-13'-9,"0"0,0 1,-1 0,0 1,0 1,0 0,-1 1,0 1,0 0,0 1,-1 1,1 0,-1 1,1 0,-1 2,0 0,1 0,0 2,-1 0,1 0,0 1,0 1,1 1,0 0,-12 7,-3 11,1 1,1 2,1 0,1 2,2 0,1 2,1 0,1 4,-35 86,54-117,0 0,0 0,0 0,1 0,0 0,0 0,0 0,0 0,1 0,-1 0,1 0,0 0,0 0,1 0,-1-1,1 1,0 0,0-1,0 1,0-1,1 0,-1 0,1 0,0 0,0 0,0 0,0-1,0 1,1-1,-1 0,2 0,10 3,0-2,1 0,-1-1,0 0,1-1,-1-1,1 0,-1-1,1-1,-1 0,0-2,0 1,0-2,0 0,-1-1,0 0,0-1,-1 0,12-9,6 0,-2-2,-1 0,0-2,-1-1,-1-1,-1-2,-1 0,-2-1,0-2,-2 0,0-1,-2-1,14-31,-12-13,-31 128,2 1,2 0,3 1,2-1,3 1,4 13,-4-61,0-1,1 1,0-1,1 0,0 0,0 0,0 0,1 0,1-1,-1 1,1-1,0-1,1 1,0 0,0-1,0-1,1 1,0-1,0 0,0 0,0-1,1 0,0 0,0-1,0 0,0 0,0-1,1 0,-1 0,1-1,-1 0,1-1,-1 0,1 0,5-2,8-5,1 0,-2-2,1-1,-1-1,-1 0,0-2,0 0,-1-1,-1-1,-1-1,0-1,-1 0,-1-1,11-15,-8 12,21-21,-3-2,-1-2,-2-1,-3-2,-1-1,-3-1,-2-1,-2-1,-3-1,-2-1,-2 0,-3-1,-2-1,-3 0,-2 0,-3 0,-2 0,-7-48,6 91,-1 0,-1 0,0 1,-1-1,-1 1,0 0,0 0,-1 0,-2 0,8 12,0 1,-1-1,1 0,0 1,-1-1,1 1,-1-1,1 0,-1 1,1-1,-1 1,1-1,-1 1,1 0,-1-1,0 1,1 0,-1-1,0 1,1 0,-1 0,0-1,1 1,-1 0,0 0,1 0,-1 0,0 0,0 0,1 0,-1 0,0 0,1 0,-1 1,0-1,0 0,1 0,-1 1,1-1,-1 0,0 1,1-1,-1 1,1-1,-1 1,1-1,-1 1,1-1,-1 1,1-1,-1 1,1 0,0-1,-1 1,1 0,0-1,0 1,0 0,-1-1,1 1,0 0,-15 50,14-46,-15 79,3 1,4 0,4 0,4 1,3 0,6 19,38 285,-15-98,-34-272,-4-25,-8-31,-1-21,9 31</inkml:trace>
  <inkml:trace contextRef="#ctx0" brushRef="#br0" timeOffset="247.423">1098 663,'48'4,"45"-2,15-7,0-3,-9 1,-12 0,-16 3,-10 1,-11 1,-9 1,-7 1,-9 1</inkml:trace>
  <inkml:trace contextRef="#ctx0" brushRef="#br0" timeOffset="760.774">2734 239,'5'31,"-3"-1,0 1,-2 0,-1-1,-2 1,-1 0,-1-1,-4 9,-32 119,-8-1,-51 109,93-249,-32 116,38-129,1 1,-1-1,1 0,0 0,0 0,0 0,1 0,0 0,0 0,0 0,0 0,0 0,1 0,0-1,-1 1,1 0,1-1,-1 1,1-1,-1 0,1 0,0 0,0 0,0-1,0 1,1-1,-1 0,1 0,-1 0,5 2,9-1,0 0,1-1,-1-1,1 0,-1-1,1-1,-1-1,1-1,-1 0,0-1,0-1,-1 0,15-8,10 1,82-28,-122 40,0 0,0-1,1 1,-1 0,0 0,0-1,0 1,0-1,1 1,-1-1,0 0,0 1,0-1,0 0,0 1,0-1,-1 0,1 0,0 0,0 0,0 0,-1 0,1 0,-1 0,1 0,-1-1,1 1,-1 0,0 0,1 0,-1 0,0-1,0 1,0 0,0 0,0-1,0 1,0 0,0 0,-1-1,1 1,0 0,-1 0,1 0,-1 0,1 0,-1 0,0-1,1 1,-1 1,0-1,0 0,0 0,0 0,1 0,-1 0,0 1,-1-1,1 0,0 1,0-1,0 1,0-1,-1 1,-15-11,0 3</inkml:trace>
  <inkml:trace contextRef="#ctx0" brushRef="#br0" timeOffset="1011.255">2283 804,'43'-5,"39"-6,9-2,-5 2,-13 3,-9 2,-11 3,-9 1,-8 2,-5 0,-7 5,-4 2,0 0,2-2,-4-1</inkml:trace>
  <inkml:trace contextRef="#ctx0" brushRef="#br0" timeOffset="1314.732">3299 776,'53'-5,"22"-2,8 1,-6 1,-10-3,-12-1,-11 2,-8 2,-15 6,-16 4,-8 0</inkml:trace>
  <inkml:trace contextRef="#ctx0" brushRef="#br0" timeOffset="1517.95">3328 1170,'43'5,"28"-3,13-3,-4 0,-11-5,-12-2,-15-4,-11 0,-6-2,-1 0,-2-1,-3 1</inkml:trace>
  <inkml:trace contextRef="#ctx0" brushRef="#br0" timeOffset="1913.477">4005 577,'46'-37,"1"2,3 2,0 3,2 1,1 3,7 0,-47 19,0 0,1 1,-1 1,1 0,0 1,0 1,1 0,-1 1,1 0,0 1,-1 1,1 1,-1 0,7 1,-18 0,1-1,-1 1,0 0,0 0,0 0,0 0,-1 1,1-1,-1 1,1 0,-1 0,0 0,0 0,0 0,0 0,-1 0,1 1,-1-1,0 1,0-1,0 1,0-1,-1 1,1 0,-1-1,0 1,0 2,-24 98,-125 133,116-191,-189 271,218-312,0-1,0 2,1-1,0 0,0 1,0-1,1 1,0 0,0 0,0 0,1 0,-1 0,2 0,-1 1,1-1,0 0,0 0,0 1,1-1,0 0,0 0,1 0,0 0,0 0,0 0,1-1,0 1,0-1,0 1,1-1,-1 0,1 0,0-1,1 1,-1-1,1 0,2 1,8 1,0-1,0 0,0-1,0-1,1-1,0 0,-1-1,1 0,0-1,-1-1,1-1,0 0,14-4,-12 0,-1 0,1-1,-1-1,-1-1,1 0,-1-1,-1-1,0 0,-1-1,0-1,1-2,-2 4</inkml:trace>
  <inkml:trace contextRef="#ctx0" brushRef="#br0" timeOffset="2309.865">5190 776,'-14'2,"-12"0,1 1,-1 2,1 1,0 0,1 2,0 1,0 1,-2 2,24-11,0 0,0-1,0 1,0 0,0 0,0 0,1 0,-1 1,0-1,1 0,-1 1,1-1,-1 1,1-1,0 1,0 0,0 0,0-1,0 1,0 0,0 0,0 0,1 0,-1 0,1 0,-1 0,1 0,0 0,0 1,0-1,0 0,0 0,1 0,-1 0,1 0,-1 0,1 0,0 0,-1 0,1 0,0-1,0 1,0 0,1 0,-1-1,0 1,1-1,-1 1,11 6,-1 0,1-1,1 0,-1-1,1-1,0 0,0 0,1-1,-1-1,5 0,99 39,-112-40,0 0,0 0,-1 1,1 0,-1 0,0 0,1 0,-2 1,1 0,0-1,-1 1,1 1,-1-1,0 0,-1 1,1 0,-1 0,0-1,0 1,0 0,-1 1,0-1,0 0,0 0,0 1,-1-1,0 0,0 1,-1-1,1 0,-1 0,0 1,-1-1,1 0,-1 0,0 0,-1 2,-3 3,0 1,0-1,-1-1,0 1,-1-1,0-1,0 1,-1-1,0-1,-1 0,1 0,-1-1,-1 0,1 0,-1-1,0-1,0 0,0 0,-1-1,1-1,-5 1,-8-1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01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85,'-48'-21,"45"20,-218-6,259-10,110-6,-72 9,-170 12,-20 27,115-21,10-4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04.93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131 334,'24'4,"-33"9,-103 16,112-29,1 0,-1 0,0 0,0 0,1 0,-1 1,0-1,0 0,1 0,-1 0,0 0,0 0,1 0,-1 0,0 0,0 1,0-1,1 0,-1 0,0 0,0 0,0 1,0-1,1 0,-1 0,0 1,0-1,0 0,0 0,0 1,0-1,0 0,0 0,0 1,0-1,0 0,0 0,0 1,0-1,0 0,0 0,0 1,0-1,0 0,0 0,0 1,0-1,0 0,0 0,-1 1,30 1,177-31,-132 27,-170 25,-54-4,48-4,117-13,3-3</inkml:trace>
  <inkml:trace contextRef="#ctx0" brushRef="#br0" timeOffset="950.503">555 165,'154'-87,"87"19,-238 67,0-1,0 1,0 0,0 0,0 0,0 0,0 0,0 1,0 0,0-1,1 1,-1 0,0 1,0-1,0 0,0 1,1 0,-1 0,0 0,0 0,0 0,-1 1,1-1,0 1,0 0,-1-1,1 1,-1 0,0 1,1-1,-1 0,0 1,0-1,-1 1,1 0,-1 0,1-1,-1 1,0 0,0 0,0 0,0 1,0-1,-1 0,0 0,1 0,-1 3,-5 11,-1 0,-1-1,0 1,-1-2,-1 1,0-1,-1 0,-1-1,0 0,-1-1,-2 1,-11 16,-82 113,87-111,4-12,1 1,1 1,1 0,0 1,2 0,1 1,1 0,1 1,1 0,1 0,2 1,0-1,1 22,3-43,1 0,-1 0,1 0,0 0,1 0,-1 0,1 0,-1-1,1 1,0 0,1-1,-1 1,1-1,-1 0,1 0,0 0,0 0,0-1,1 1,-1-1,0 1,1-1,0 0,0-1,-1 1,1-1,0 0,0 1,0-2,0 1,1 0,-1-1,0 0,0 0,0 0,0 0,3-1,12 1,-1 0,0-1,0 0,1-2,-1 0,-1-1,1-1,10-5,102-36,-112 39</inkml:trace>
  <inkml:trace contextRef="#ctx0" brushRef="#br0" timeOffset="1282.912">1656 165,'-37'27,"2"1,0 3,3 1,0 1,2 1,-12 21,26-36,1 0,0 1,2 0,1 1,0 0,1 1,2 1,0-1,1 1,-3 22,10-37,1-1,1 1,-1-1,1 0,0 1,1-1,0 0,0 1,1-1,0-1,0 1,0 0,1-1,0 1,0-1,1 0,-1 0,1-1,1 0,-1 1,1-2,0 1,0-1,0 0,1 0,-1 0,1-1,0 0,0-1,0 1,0-1,0-1,1 1,-1-1,1-1,-1 1,1-1,-1-1,1 1,-1-1,6-2,12-2,-1-2,0-1,0 0,0-2,-1-1,-1-1,0-1,0-1,-1 0,-1-2,5-5,-10 7,-1-1,0 0,-1-1,-1-1,0 1,-1-2,-1 0,-1 0,-1-1,0 0,0-3,-4 11,-1-1,0 0,-1 1,0-1,-1 0,0 0,-1-1,0 1,-1 0,0 0,-1 0,0 0,-1 1,0-1,-1 0,-1 1,0 0,0 0,-2-2,0 5,1 0,-1 1,0-1,-1 1,0 1,0 0,-1 0,1 0,-1 1,0 0,-1 1,1 0,-1 1,0 0,0 0,0 1,0 0,0 1,0 0,0 0,-1 1,1 1,0 0,0 0,-1 1,1 0,1 1,-1 0,0 1,1 0,-1 0,-5 4,-43 41,34-24</inkml:trace>
  <inkml:trace contextRef="#ctx0" brushRef="#br0" timeOffset="1884.371">1994 983,'23'-79,"3"1,4 2,9-12,-9 28,3 0,2 2,33-40,-68 96,1 1,-1 0,0-1,1 1,-1 0,1 0,-1-1,1 1,-1 0,1 0,0 0,0 0,-1 0,1 0,0 0,0 0,0 0,0 0,0 0,1 1,-1-1,0 0,0 1,0-1,1 1,-1-1,0 1,0 0,1-1,-1 1,0 0,1 0,-1 0,0 0,1 0,-1 0,0 1,1-1,-1 0,0 1,1-1,-1 0,0 1,0 0,0-1,1 1,-1 0,0 0,1 0,7 100,-11-95,1 1,0 0,1-1,-1 1,1 0,1 0,-1-1,1 1,1 0,-1-1,1 1,0-1,0 1,1-1,0 0,0 0,1 0,-1-1,1 1,0-1,1 0,-1 0,1 0,4 2,-4-5,0-1,0 1,0-2,1 1,-1 0,0-1,1 0,-1 0,1-1,-1 0,0 0,0 0,1 0,-1-1,0 0,0 0,0 0,-1-1,1 1,0-1,-1 0,0-1,2-1,11-5,169-134,-185 143,-1 1,1-1,0 0,0 1,0-1,0 1,0-1,0 1,0 0,0-1,0 1,-1 0,1 0,0 0,1 0,-1 0,0 0,0 0,0 0,0 0,0 0,0 0,0 0,-1 1,1-1,0 0,0 1,0-1,0 1,0-1,0 1,0 0,-1-1,1 1,0 0,-1-1,1 1,0 0,-1 0,1 0,-1 0,1 0,-1-1,1 1,-1 0,0 0,1 0,-1 0,0 0,0 0,0 1,5 58,-5-54,-2 45,0-39,0 0,1 0,0 0,1 0,1 1,0-1,0 0,2 0,-1 0,1 0,1 0,0-1,1 0,0 0,1 0,0 0,6 7,1-6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10.28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0 166,'29'181,"75"264,-67-224,-27-179,-10-42,1 1,-1 0,0-1,1 1,-1-1,0 1,1-1,-1 1,1-1,-1 1,1-1,-1 0,1 1,0-1,-1 0,1 1,-1-1,1 0,0 0,-1 1,1-1,-1 0,1 0,0 0,-1 0,1 0,0 0,-1 0,1 0,0 0,-1 0,1 0,0-1,-1 1,1 0,-1 0,1-1,0 1,-1 0,1-1,-1 1,1-1,-1 1,1 0,-1-1,1 1,-1-1,0 1,1-1,-1 0,0 1,1-1,-1 1,0-1,0 0,1 1,-1-1,0 1,0-1,61-135,-45 90,178-483,-184 503,4-6,0 0,-3-2,0 1,-3-1,0-1,-2 0,-2 0,-1-9,-6 87,2-19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10.6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1,'39'9,"26"4,8-1,-4-2,-5-3,-7-3,-10-1,-7-2,-6-1,-4-1,-2 1,-6-6,-2-1,1 1,-9 1,-10 6,-11 3,-4 1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10.88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0,'43'0,"34"0,8 0,-5 0,-12 0,-8 0,-8 0,-10 0,-11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09.02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899 452,'-7'-7,"-1"1,-1 0,1 0,-1 1,0 0,0 1,0 0,-1 0,0 1,0 0,1 1,-1 0,-1 0,1 1,0 1,-2-1,-170 17,146-11,-402 87,401-77,37-15,-1 0,1 0,-1 1,1-1,-1 0,1 1,0-1,-1 1,1-1,-1 1,1-1,0 1,-1-1,1 1,0-1,0 1,-1-1,1 1,0-1,0 1,0-1,0 1,0 0,-1-1,1 1,0-1,0 1,1 0,-1-1,0 1,0-1,0 1,0-1,0 1,1-1,-1 1,0 0,0-1,1 1,-1-1,0 0,1 1,-1-1,1 1,-1-1,1 1,-1-1,1 0,-1 0,1 1,-1-1,1 0,-1 1,1-1,-1 0,1 0,-1 0,1 0,0 0,-1 0,1 0,13 6,0-2,0 0,1 0,0-2,-1 0,1 0,0-1,8-1,34 3,269 20,-323-22,4-2,0 1,0 0,0 1,-1 0,1 0,0 0,0 1,0 0,-1 0,1 1,-1 0,0 0,1 1,-2-1,1 1,3 3,-8-4,-1 0,1 0,-1 0,0-1,0 1,0 0,-1 0,1 0,-1 0,1-1,-1 1,0 0,0 0,0-1,-1 1,1-1,0 1,-1-1,0 0,0 1,1-1,-1 0,0 0,-1 0,1-1,0 1,-1 0,1-1,-1 0,1 1,-2-1,0 3,-92 66,-3-4,-65 29,35-19,99-58,15-11,1 1,0 0,1 1,0 1,1 0,0 1,0 0,0 3,10-12,1 0,0 1,-1-1,1 0,0 1,0-1,1 1,-1 0,0-1,1 1,0 0,-1-1,1 1,0 0,1 0,-1-1,0 1,1 0,-1-1,1 1,0-1,0 1,0-1,0 1,0-1,1 1,-1-1,1 0,-1 0,1 0,0 0,0 0,0 0,0 0,83 49,-65-46,0-2,0 0,0-1,0-2,0 0,0 0,1-2,-2-1,1 0,0-2,-1 0,1-1,-1-1,-1-1,1 0,-2-2,1 0,2-3,-13 8,0 0,-1-1,0 0,0 0,0-1,0 0,-1 0,-1 0,1 0,-1-1,0 0,-1 0,0 0,1-3,2-14</inkml:trace>
  <inkml:trace contextRef="#ctx0" brushRef="#br0" timeOffset="363.629">532 1,'-114'824,"-62"-55,132-579,44-142,6-30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11.27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18 568,'244'0,"-221"4,-50 18,-178 26,152-39,148-44,47 14,-113 19</inkml:trace>
  <inkml:trace contextRef="#ctx0" brushRef="#br0" timeOffset="9867.274">723 173,'-1'-1,"0"1,-1-1,1 0,0 0,0 0,0 0,0 0,0 0,0 0,0 0,0 0,0 0,0 0,1-1,-1 1,0 0,1-1,-1 1,1 0,-1-1,1 1,0 0,0-1,0 1,0-1,0 1,0-1,0 1,0-1,0 1,1 0,-1-1,0 1,1 0,-1-1,1 1,0 0,-1-1,1 1,0 0,0 0,0 0,0 0,0 0,0 0,0 0,0 0,0 0,1 0,58-45,122-11,-177 55,-1 0,1 1,0-1,0 1,-1 0,1 0,0 1,0 0,0 0,0 0,0 0,0 1,0-1,0 1,0 1,-1-1,1 1,0 0,-1 0,1 0,-1 0,0 1,0 0,0 0,0 0,0 0,-1 0,1 1,-1 0,0 0,0 0,0 0,-1 0,0 0,1 1,-1-1,-1 1,1 0,-1 0,-2 11,-1-1,-1 0,-1 1,0-1,-1-1,0 1,-1-1,-1 0,0 0,-1 0,0-1,-2-1,-8 12,-45 53,-3-2,-43 36,-62 69,127-131,10-12,2 1,1 1,2 2,1 0,3 2,1 3,21-43,1 1,0-1,0 1,0-1,1 1,-1 0,1 0,0 0,0 0,0 0,1 0,0 0,-1 0,1 0,0 1,1-1,-1 0,1 0,0 0,0 0,0 0,0 0,1-1,0 1,0 0,0-1,0 1,0-1,1 0,-1 1,1-1,0 0,0-1,0 1,0 0,1-1,-1 0,1 0,1 1,14 3,1-1,1-1,-1-1,1 0,-1-2,1 0,0-1,0-1,-1-1,1-1,-1-1,0-1,0-1,0 0,7-5,-2 4,320-113,-342 119,-19 8,-3 1</inkml:trace>
  <inkml:trace contextRef="#ctx0" brushRef="#br0" timeOffset="10235.093">1880 228,'-41'23,"1"1,1 2,1 2,2 1,0 2,-27 33,26-28,2 1,2 2,2 2,-5 10,25-35,1 2,0-1,2 1,0 1,0-1,2 1,1 1,0-1,1 1,1 0,1 0,1 3,1-15,1-1,0 1,0 0,0-1,1 1,0-1,1 0,0 1,0-1,0 0,1-1,0 1,0-1,1 0,-1 0,2 0,-1 0,0-1,1 0,0 0,1 0,-1-1,1 0,-1 0,1-1,0 0,0 0,1-1,-1 0,1 0,-1 0,1-1,-1 0,1-1,0 0,0 0,1 0,13-4,0 0,-1-2,0 0,0-2,0 0,-1-1,0-1,-1 0,0-2,-1-1,0 0,-1-1,16-16,-4 6,-2-1,0-2,-1-1,-2-1,-1-1,-2-1,3-7,-14 22,-1-1,-1 0,-1 0,-1 0,0-1,-1 0,-1-1,-1 1,0-1,-1 1,-2-1,0 0,0 1,-2-1,-1-8,1 18,1 1,-1-1,-1 0,1 0,-2 1,1 0,-1-1,0 1,-1 1,0-1,0 1,0 0,-1 0,0 0,-1 1,1 0,-1 0,-1 0,1 1,-1 0,1 1,-2 0,1 0,0 1,-1 0,1 0,-1 1,0 0,0 0,0 1,0 0,0 1,0 0,0 0,0 1,0 0,-5 2,-41 28,36-12</inkml:trace>
  <inkml:trace contextRef="#ctx0" brushRef="#br0" timeOffset="10972.064">2304 708,'153'-261,"-14"44,-139 216,0 0,0 0,1 0,-1 0,0 0,0 0,1 0,-1 0,1 0,-1 0,1 0,-1 0,1 0,-1 0,1 1,0-1,0 0,-1 0,1 1,0-1,0 0,0 1,0-1,0 1,0-1,-1 1,1 0,0-1,0 1,1 0,-1 0,0 0,0-1,0 1,0 0,0 0,0 1,0-1,0 0,0 0,0 0,0 1,0-1,0 0,0 1,0-1,0 1,0-1,-1 1,1 0,0-1,0 1,0 0,-1 0,1-1,0 1,-1 0,1 0,-1 0,1 0,-1 0,1 0,-1 0,0 0,1 0,0 107,-3-95,0 0,2 0,0 0,0 0,1 0,1 0,0 0,0 0,5 10,-6-21,0 1,1-1,-1 1,1-1,-1 0,1 0,0 0,0 0,0 0,0 0,0 0,0-1,0 1,1-1,-1 0,1 1,-1-1,1 0,-1-1,1 1,0 0,-1-1,1 1,0-1,0 0,-1 0,1 0,0 0,0 0,-1-1,1 1,0-1,-1 0,1 0,-1 0,1 0,0-1,89-55,74-144,-121 149,-43 53,-1 0,0 0,1 0,-1 0,0 0,0 0,0 0,0 0,0 0,0 1,0-1,0 0,0 1,-1-1,1 1,-1-1,1 1,-1-1,1 1,-1 0,0-1,0 1,0-1,0 1,0-1,0 1,0 0,0-1,-1 1,1-1,0 1,-1-1,0 1,1-1,-1 1,0-1,0 0,0 1,1 0,-35 121,26-99,1 1,1-1,1 1,1 0,1 1,2-1,0 1,2 1,0-23,1 0,-1-1,1 1,0 0,0 0,0 0,0-1,1 1,0-1,-1 1,1-1,1 1,-1-1,0 0,1 0,-1 0,1-1,2 3,13 7</inkml:trace>
  <inkml:trace contextRef="#ctx0" brushRef="#br0" timeOffset="11220.047">3744 116,'-464'466,"165"-174,247-240,-167 190,216-239,1-1,0 0,0 0,0 1,0-1,1 1,-1-1,1 1,-1-1,1 1,0 0,0 0,0-1,0 1,1 0,-1 0,1 0,0 0,0 0,0 0,0 0,0 0,1 2,7 5</inkml:trace>
  <inkml:trace contextRef="#ctx0" brushRef="#br0" timeOffset="11642.164">3687 765,'-403'191,"341"-148,62-42,0 0,1 1,-1-1,0 1,1-1,-1 0,1 1,-1-1,1 0,-1 1,1-1,0 0,0 0,0 0,0 0,0 1,0-1,0-1,0 1,0 0,0 0,0 0,1-1,-1 1,0 0,1-1,-1 1,0-1,1 0,-1 1,1-1,-1 0,1 0,-1 0,0 0,1 0,-1 0,1 0,-1-1,0 1,1 0,-1-1,1 1,7 1,56 10,-55-12,0 1,0 0,0 1,0 1,0-1,0 2,-1-1,1 1,-1 1,0-1,0 2,0-1,0 1,-1 0,1 1,-1 0,-1 1,1-1,-1 2,-1-1,1 1,-1-1,0 2,-1-1,1 3,-3-3,0 0,-1 0,-1 0,1 1,-1-1,-1 0,0 0,0 1,0-1,-1 0,0 1,-1-1,0 0,0 0,-1 0,0 0,0-1,-1 1,1-1,-2 0,1 0,-1 0,0-1,-5 5,0 0,-1 0,0 0,-1-1,0-1,0 0,-1-1,0 0,-1-1,1 0,-2-1,1-1,0 0,-3-1,-146 19,156-23,-1-1,0 1,0-1,1-1,-1 1,1-1,-1-1,1 1,0-1,0 0,0-1,0 0,0 0,1 0,0-1,0 0,0 0,1-1,-1 0,1 0,-7-14,4 2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57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590 426,'12'-40,"-22"76,-59 222,51-200,3-16,3 0,2 0,1 1,-2 42,10-81,0 0,1 0,0 0,0 0,0 1,0-1,0 0,1 0,0 0,0 0,0-1,0 1,1 0,-1 0,1-1,0 1,0-1,0 1,1-1,-1 0,1 0,0 0,0 0,0 0,0-1,0 1,0-1,1 0,-1 0,1 0,0-1,-1 1,1-1,0 0,0 0,0 0,0 0,2-1,280-2,-213 2,-61 0</inkml:trace>
  <inkml:trace contextRef="#ctx0" brushRef="#br0" timeOffset="471.748">1550 397,'-17'4,"1"1,-1 1,2 0,-1 2,1-1,0 2,0 0,1 1,1 0,-1 1,2 0,-1 1,2 1,0 0,0 1,-3 5,-4 10,0 0,2 1,2 1,0 0,2 1,2 0,-6 29,12-51,1 0,0 1,0-1,1 1,1 0,0 0,0 0,1-1,0 1,1 0,0 0,1 0,0-1,1 1,0-1,1 0,0 0,0 0,1 0,0-1,1 1,0-1,1-1,-1 1,2-1,-1 0,1-1,0 0,1 0,0-1,2 1,1-3,0 0,0-2,0 1,0-2,1 1,-1-2,1 0,-1 0,1-1,-1-1,0 0,1 0,-1-1,0-1,0 0,-1-1,0 0,1-1,-2 0,1 0,-1-1,0-1,0 0,-1 0,0-1,0 0,-1-1,0 1,-1-2,0 1,-1-1,0 0,-1 0,0-1,2-6,-6 14,-1-1,1 0,0 1,-1-1,0 0,0 0,-1 1,1-1,-1 0,0 1,0-1,-1 1,1-1,-1 1,0-1,0 1,-1 0,1 0,-1 0,0 0,0 1,0-1,0 1,-1 0,1 0,-1 0,0 0,0 0,0 1,0 0,-1 0,1 0,0 0,-1 1,-4-2,-13 0,0 0,-1 1,1 1,-1 1,1 1,-1 1,1 1,0 1,0 1,0 1,1 1,0 1,0 1,1 0,0 2,0 0,2 1,-13 11,1 4,8-2</inkml:trace>
  <inkml:trace contextRef="#ctx0" brushRef="#br0" timeOffset="2033.608">1973 86,'0'1,"1"-1,-1 1,0-1,0 1,1-1,-1 1,0-1,1 1,-1-1,0 0,1 1,-1-1,1 0,-1 1,1-1,-1 0,0 0,1 1,-1-1,1 0,0 0,-1 0,1 0,-1 1,1-1,-1 0,1 0,-1 0,1 0,-1 0,1 0,-1-1,1 1,-1 0,1 0,-1 0,1 0,-1-1,1 1,-1 0,1 0,-1-1,1 1,-1-1,1 1,-1 0,0-1,1 1,-1-1,0 1,1 0,-1-1,0 1,0-1,1 0,3 53,-4-52,11 277,25 76,-27 99,13-336,-22-114,0 0,0-1,0 1,0 0,0 0,-1 0,1 0,-1 0,1 0,-1 0,0-1,0 1,0 0,0 0,0-1,0 1,0-1,0 1,-1-1,1 1,0-1,-1 0,0 0,1 1,-1-1,1 0,-1-1,0 1,0 0,0 0,0-1,1 1,-1-1,0 0,-1 1,-74 3,64-4,-302 7,197 7,-269 33,-20 22,159-16,125-31,-32-12,153-10,-1-1,0 1,1-1,-1 1,0-1,1 0,-1 0,1 0,-1-1,1 1,-1-1,1 1,0-1,0 0,0 1,0-1,0 0,0-1,0 1,1 0,-1 0,1-1,0 1,-1-1,1 1,0-1,1 0,-1 1,0-1,1 0,-3-90,4 71,4-97,-6 0,-4 0,-17-90,-54-158,47 223,27 140,1-1,0 0,0 0,0 0,1 0,0 0,0 0,0 0,1 0,-1 1,1-1,0 0,1 0,-1 0,1 1,0-1,0 1,0-1,1 1,-1 0,1 0,0 0,1 0,-1 1,0-1,1 1,0 0,0 0,0 0,2-1,28-7,0 1,1 1,0 2,0 2,8 1,-14 0,204-18,443-44,-188 3,-208 35,-255 27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440 338,'0'0,"0"0,-1 0,1-1,0 1,0 0,-1-1,1 1,0 0,-1-1,1 1,0 0,0-1,0 1,0-1,-1 1,1 0,0-1,0 1,0-1,0 1,0 0,0-1,0 1,0-1,0 1,0 0,0-1,0 1,0-1,1 1,-1 0,0-1,0 1,0-1,0 1,1 0,-1-1,0 1,1 0,-1-1,0 1,0 0,1 0,-1-1,0 1,1 0,-1 0,1 0,-1-1,0 1,1 0,-1 0,0 0,1 0,-1 0,1 0,-1 0,1 0,-1 0,0 0,1 0,-1 0,1 0,-1 0,0 0,1 0,-1 0,1 0,-1 1,-34-9,-2 11,0 2,0 1,0 2,0 2,1 1,-31 15,59-24,6-2,-1 0,1 0,-1 1,1-1,0 0,-1 1,1-1,0 1,-1-1,1 1,0-1,-1 1,1 0,0 0,0 0,0 0,0 0,0 0,0 0,0 0,0 0,0 0,1 0,-1 1,0-1,1 0,-1 0,1 1,-1-1,1 1,0-1,0 0,-1 1,1-1,0 1,0-1,0 0,1 1,-1-1,0 1,0-1,1 0,-1 1,1-1,-1 0,1 1,0-1,-1 0,1 0,0 0,0 1,0-1,0 0,7 5,-1 0,1-1,0 0,1-1,-1 1,1-2,-1 1,1-1,1 0,7 0,70 34,-85-36,0 1,0-1,0 0,-1 1,1 0,0-1,-1 1,0 0,1 0,-1 0,0 0,0 0,0 0,0 0,0 0,0 0,-1 1,1-1,-1 0,0 0,1 1,-1-1,0 0,0 1,-1-1,1 0,0 0,-1 1,1-1,-1 0,0 0,0 0,0 0,0 0,0 0,0 0,-1 0,1 0,0 0,-1 0,0 0,-79 66,72-62,-158 108,164-113,1-1,-1 1,1 0,0 0,-1 0,1 1,0-1,0 1,0-1,0 1,0 0,0-1,1 1,-1 0,0 0,1 0,0 0,-1 1,1-1,0 0,0 1,0-1,1 0,-1 1,0-1,1 1,0-1,-1 1,1 0,0-1,0 1,1-1,-1 1,0-1,1 1,0-1,-1 1,1-1,0 0,1 2,10 3,-1-1,1 0,1-1,-1 0,1-1,0 0,0-1,0 0,0-1,1-1,4 0,256 2,-229-19,-32 4</inkml:trace>
  <inkml:trace contextRef="#ctx0" brushRef="#br0" timeOffset="289.944">300 0,'-23'81,"5"1,3 0,4 2,2 16,4-3,5 0,12 88,1 74,-14-82,1-153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1,'-4'9,"2"4,7-1,3-7,-5-5,-8 4,-8-1,-2 6,2 5,3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3:1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1 875,'-1'4,"1"0,0 0,0-1,1 1,-1 0,1 0,0-1,0 1,0 0,0-1,0 1,1-1,0 1,0-1,0 0,0 0,0 0,1 0,-1 0,1 0,0-1,0 1,0-1,0 0,0 0,0 0,1 0,1 0,10 4,2 0,-1-2,0 0,1 0,0-2,0 0,0-1,0-1,0 0,0-1,0-1,7-2,23-8,-2-1,0-3,-1-2,0-1,-2-2,0-3,-2-1,-1-1,0-3,-3-1,0-1,-2-2,28-36,13-21,-4-4,-5-3,-3-3,22-54,-37 74,-47 80,-1-1,1 1,0-1,-1 1,1-1,0 1,-1 0,1-1,0 1,-1 0,1 0,0-1,0 1,0 0,-1 0,1 0,0 0,0 0,-1 0,1 0,0 0,0 0,0 0,-1 1,1-1,0 0,0 0,-1 1,1-1,0 1,-1-1,1 0,0 1,-1-1,1 1,-1-1,1 1,-1 0,1-1,-1 1,1 0,-1-1,0 1,1 0,-1-1,0 1,1 0,-1 0,0-1,0 2,11 41,-6 10,-2 1,-3 0,-2 0,-3-1,-1 1,-4-1,-8 29,8-55,0 1,-2-1,-1-1,-1 0,-1-1,-2-1,0 0,-1-1,-2-1,0-1,-1-1,-1-1,-1 0,0-2,-2-1,0 0,0-2,-2-1,0-1,0-2,-1 0,0-2,0-1,-1-1,-2-2,20-2,-1 0,0-1,0 0,0-1,0-1,0 0,0 0,0-2,1 1,-1-1,1-1,-1 0,1 0,1-1,-1-1,1 0,-2-1,-1-6</inkml:trace>
  <inkml:trace contextRef="#ctx0" brushRef="#br0" timeOffset="350.58">1637 621,'-32'25,"2"0,1 2,0 2,3 0,-14 19,-5 51,44-96,1 0,-1 0,1 0,0 0,0 0,1 0,-1 0,0 0,1 0,0 0,-1-1,1 1,1 0,-1 0,0-1,0 1,1-1,0 1,-1-1,1 1,0-1,0 0,0 0,1 0,-1 0,0-1,1 1,-1 0,1-1,0 0,-1 0,1 1,0-2,0 1,0 0,15 2,-1-1,1 0,0-2,-1 0,1-1,-1-1,1 0,-1-1,1-1,-1-1,-1 0,1-2,-1 0,0 0,0-1,-1-1,0-1,-1 0,0-1,0-1,-2 0,1 0,-1-1,-1-1,0 0,-1-1,4-9,-10 20,0-1,-1 0,1-1,-1 1,0 0,-1-1,1 0,-1 1,0-1,0 0,-1 0,0 0,0 0,-1-1,1 1,-1 0,0 0,-1 0,0 0,0 0,0 0,-1 0,1 0,-1 0,-1 0,1 1,-1-1,0 1,0 0,-1-1,0 2,-2-4,-2 4,1 0,-1 1,-1 0,1 0,0 0,-1 1,1 1,-1-1,0 1,1 1,-1 0,0 0,0 0,1 1,-1 1,0 0,1 0,-1 0,1 1,0 0,0 1,0 0,1 0,-7 4,-15 8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0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17,'1'-1,"-1"0,1 0,-1 0,1 0,0 0,-1 0,1 0,0 0,0 0,0 1,0-1,-1 0,1 0,0 1,0-1,0 1,1-1,-1 1,0-1,0 1,0 0,0 0,0-1,0 1,1 0,-1 0,0 0,0 0,0 0,0 0,0 1,1-1,-1 0,0 1,0-1,0 0,0 1,0-1,0 1,0 0,0-1,0 1,0 0,0 0,-1-1,1 1,0 0,0 0,-1 0,1 0,-1 0,1 0,-1 0,1 0,-1 0,1 0,-1 1,0-1,4 23,-2 0,0 1,-2-1,-1 0,-1 0,-1 0,0 0,-2 0,-1-1,-3 7,-7 38,-101 463,116-525,-7 79,8-82,0-1,1 1,0-1,-1 1,1-1,0 0,0 1,0-1,0 0,1 0,-1 1,1-1,-1 0,1 0,0-1,-1 1,1 0,0-1,0 1,0-1,1 1,-1-1,0 0,0 0,1 0,-1 0,1-1,-1 1,1 0,-1-1,2 0,196-2,-130-9,-68 11,-1-1,0 1,1 0,-1-1,0 1,1-1,-1 1,0-1,0 0,1 1,-1-1,0 0,0 0,0 0,0 0,0 0,0 0,0 0,-1 0,1 0,0-1,-1 1,1 0,0 0,-1-1,1 1,-1 0,0-1,0 1,1-1,-1 1,0 0,0-1,0 1,0-1,-1 1,1 0,0-1,0 1,-1 0,1-1,-1 1,0 0,1-1,-1 1,0 0,1 0,-10-14,1 1</inkml:trace>
  <inkml:trace contextRef="#ctx0" brushRef="#br0" timeOffset="273.287">1 609,'65'-28,"1"2,2 4,0 2,1 4,45-5,87 12,-177 9</inkml:trace>
  <inkml:trace contextRef="#ctx0" brushRef="#br0" timeOffset="572.186">875 525,'29'0,"29"0,9-5,-2-2,-8 1,-7 1,-9 1,-6 2,-4 1,-3 1,-5 0</inkml:trace>
  <inkml:trace contextRef="#ctx0" brushRef="#br0" timeOffset="818.239">932 919,'38'-14,"33"-10,8-1,-4 4,-11 1,-10 4,-10 4,-8 0,-5 2,-8 2</inkml:trace>
  <inkml:trace contextRef="#ctx0" brushRef="#br0" timeOffset="1138.177">1835 17,'-10'43,"2"0,1 1,3 0,1 0,2 1,5 33,-3 6,-5 8,-4-1,-4-1,-10 28,11 73,11-179</inkml:trace>
  <inkml:trace contextRef="#ctx0" brushRef="#br0" timeOffset="1988.759">2372 609,'0'-1,"0"0,0 0,1 1,-1-1,0 0,0 0,0 0,0 0,0 1,-1-1,1 0,0 0,0 0,0 1,-1-1,1 0,0 0,-1 1,1-1,-1 0,1 0,-1 1,1-1,-1 1,1-1,-1 0,0 1,1-1,-1 1,0 0,1-1,-1 1,0-1,0 1,0 0,1 0,-1-1,0 1,0 0,0 0,1 0,-1 0,0 0,0 0,0 0,0 0,1 0,-1 1,0-1,0 0,0 0,1 1,-1-1,0 0,0 1,1-1,-1 1,0 0,-11 1,-1 1,1 0,0 1,0 0,1 1,0 0,-1 1,2 0,-1 1,1 0,0 0,0 1,1 1,0 0,-4 4,12-5,-1-1,1 1,0-1,0 1,1-1,0 1,0-1,1 1,0-1,0 1,1-1,0 1,0-1,1 0,0 0,0 0,0 0,1-1,0 1,1-1,-1 0,1 0,0-1,1 0,2 3,28 28,-29-32,-1 1,0 0,-1 0,1 0,-1 1,0-1,0 1,0 0,-1 1,0-1,-1 1,1 0,-1 0,0 0,-1 0,0 0,0 1,0-1,-1 1,0-1,-1 1,0 2,-1-7,0 0,0 1,-1-1,0 1,1-1,-1 0,0 0,-1 0,1 0,-1-1,1 1,-1-1,0 1,0-1,0 0,0 0,0 0,0 0,0-1,-1 1,1-1,-1 0,1 0,-1 0,0 0,-1-1,-101 6,95-7,-18 0,4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03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342 732,'-11'2,"0"1,-1 0,1 0,0 1,1 0,-1 1,1 1,0-1,0 1,0 1,1 0,0 0,1 1,-1 0,2 1,-1 0,-3 5,-19 17,-76 98,102-124,1 1,-1 0,2-1,-1 1,1 1,-1-1,2 0,-1 1,1-1,0 1,0-1,1 1,0-1,0 1,0-1,1 1,0 0,0-1,1 0,0 1,0-1,0 0,3 4,-3-6,1 0,-1-1,1 1,-1-1,1 0,0 0,0 0,1 0,-1 0,0-1,1 0,0 1,0-1,-1-1,1 1,0 0,0-1,1 0,-1 0,0 0,0-1,0 1,1-1,-1 0,0 0,1-1,-1 1,0-1,0 0,0 0,1 0,-1 0,0-1,-1 0,1 0,0 0,0 0,-1-1,1 1,-1-1,0 0,0 0,0 0,0 0,0-1,127-200,-104 157,2-15,-21 102,16 136,-22-170,-1 2,0-1,1 1,0 0,0 0,1 0,-1-1,2 1,-1 0,1-1,1 0,-1 0,1 0,0 0,1-1,-1 1,2-1,-1 0,0-1,1 1,0-1,0 0,1-1,4 4,-2-6,0-1,0 0,1 0,-1-1,0 0,0-1,0 0,0 0,0-1,0 0,0-1,-1 0,1 0,-1-1,0 0,0 0,0-1,0 0,-1 0,0-1,0 0,0 0,-1-1,0 0,0 0,-1 0,1-1,43-61,-2-1,-3-3,-4-1,-3-2,-3-2,-2-7,-5 11,-4-1,-3-1,-3-1,5-69,-17-6,-9 130,-4 30,-5 34,4 273,11-192,26 173,-27 163,5-412,-6-48,0 1,0-1,0 1,0-1,1 1,-1-1,0 0,0 1,1-1,-1 1,0-1,1 1,-1 0,1-1,-1 1,1-1,-1 1,1 0,-1-1,1 1,-1 0,1 0,-1-1,1 1,-1 0,1 0,0 0,-1 0,1-1,-1 1,1 0,-1 0,1 0,0 0,-1 1,1-1,-1 0,1 0,0 0,-1 0,1 1,-1-1,1 0,-1 0,1 1,-1-1,1 0,-1 1,1-1,-1 1,1-1,-1 1,0-1,1 1,-1-1,0 1,1-1,-1 1,0-1,0 1,0-1,1 1,-1 0,0-1,0 1,0-1,0 1,0 0,4-10,0 0,-1-1,0 1,0-1,-1 0,0 1,-1-1,0 0,0 0,-1-3,0 3,2-22</inkml:trace>
  <inkml:trace contextRef="#ctx0" brushRef="#br0" timeOffset="187.37">625 592,'43'0,"34"0,13 0,1 0,-6-5,-7-1,-7 0,-7 1,-14 1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08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1,'-28'38,"-15"18,0 4,7-8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4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48,'0'0,"0"1,0 0,0-1,1 1,-1-1,0 1,0-1,1 1,-1-1,0 1,0-1,1 1,-1-1,1 1,-1-1,0 1,1-1,-1 0,1 1,-1-1,1 0,-1 1,1-1,-1 0,1 0,-1 1,1-1,0 0,-1 0,1 0,-1 0,1 0,-1 0,1 0,0 0,-1 0,1 0,-1 0,1 0,0 0,-1-1,1 1,-1 0,1-1,-51 437,49-397,-1-15,2 0,0 0,2-1,0 1,2 0,0-1,6 18,-8-38,-1 0,0 0,1-1,0 1,0 0,0-1,0 1,0-1,0 1,1-1,-1 0,1 0,-1 0,1-1,0 1,0 0,0-1,-1 0,2 0,-1 0,0 0,0 0,0-1,0 1,0-1,1 0,-1 0,0 0,0 0,2-1,92-34,-75 15,-2-1,0-1,-2 0,0-1,-1-1,-2-1,0-1,-2 0,-1 0,-1-1,-1-1,-2 0,0 0,1-19,16-36,38-187,-58 266,-2 20,-1 26,-2 19,-1 13,3 0,4 0,7 28,14 30,-11-68,-2 0,-3 1,-3 1,-2 0,-4 0,-2 0,-4 0,-6 31,-2-42,-2-1,-2-1,-17 37,25-71,-1-1,0 0,-1-1,-1 0,-1-1,0 0,-1-1,0 0,-2-1,0 0,0-1,-2-1,13-8,0-1,0 0,0 0,-1 0,1 0,-1-1,0 0,0 0,0 0,0-1,0 1,0-1,0 0,0-1,-1 1,1-1,0 0,0-1,-1 1,1-1,0 0,0 0,0 0,0-1,0 0,0 0,0 0,1-1,-1 1,1-1,-1 0,1-1,0 1,0-1,1 1,-1-1,1 0,-2-3,-1-6,0-1,1-1,0 1,1-1,0 0,2 0,0 0,0 0,1 0,1-1,1 1,0 0,1 0,2-6,60-205,-46 181,1 1,2 1,2 0,1 2,3 1,6-5,37-26,-47 56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12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0,'-4'0,"-8"5,0 6,1 6,-2 1,1 1,-2-2,6-4,4-4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4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52,'24'0,"27"0,9 0,1 0,-7 0,-7 0,-7 0,-5 0,-5-5,-1-1,-2 0,0 1,0 2,0-4,1-1,-10 1,-8 2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4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0 116,'43'0,"39"-9,14-4,-3-4,-9 0,-14-1,-13 3,-13 3,-8 4,-5 3,-9 3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9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805 428,'-50'-7,"-1"3,1 2,-1 3,0 1,1 3,0 2,0 2,-10 5,-186 45,245-59,0-1,0 1,0-1,1 1,-1 0,0 0,0-1,0 1,0 0,0 0,0 0,0 0,0 0,0 0,1 0,-1 1,0-1,0 0,0 0,0 1,0-1,0 0,1 1,-1-1,0 1,0-1,1 1,-1-1,0 1,1 0,-1-1,0 1,1 0,-1 0,1-1,-1 1,1 0,0 0,-1 0,1 0,0 0,-1-1,1 1,0 0,0 0,0 0,0 0,0 0,0 0,0 0,0 0,0 0,1-1,-1 1,0 0,0 0,1 0,-1 0,1 0,-1-1,1 1,-1 0,1 0,-1-1,1 1,0 0,-1-1,2 1,120 33,119 14,-239-48,0 0,0 0,0 1,0 0,0-1,0 1,0 0,-1 0,1 0,0 0,0 0,-1 0,1 0,-1 1,1-1,-1 1,1-1,-1 1,0 0,0-1,0 1,0 0,0 0,0-1,0 1,-1 0,1 0,-1 0,1 0,-1 0,0 0,0 0,0 0,0 0,0 1,0-1,0 0,-1 0,1 0,-1-1,0 1,1 0,-1 0,0 0,0 0,0 0,0-1,0 1,-1-1,1 1,-2 1,-15 18,-1-1,-1-1,-1 0,-1-2,0 0,-1-1,-1-2,-19 10,-11 8,-121 87,173-118,1 0,-1 1,0-1,1 1,-1-1,1 1,0 0,-1-1,1 1,0 0,0 0,0 0,0 0,1 0,-1 0,0 0,1 0,0 0,-1 0,1 1,0-1,0 0,0 0,0 0,1 0,-1 0,0 1,1-1,0 0,-1 0,1 0,0 0,0 0,0-1,0 1,0 0,1 0,-1-1,1 1,-1 0,1-1,-1 0,1 1,0-1,0 0,0 0,-1 0,1 0,0 0,0 0,0-1,1 1,16 5,0-1,0-1,0-1,1 0,-1-2,1 0,0-1,-1-1,3-1,17 1,130-3,-167 4,-1 0,1 0,0 0,0 0,-1 0,1 0,0-1,-1 1,1-1,0 1,-1-1,1 1,-1-1,1 0,-1 0,1 0,-1 0,0 0,1 0,-1 0,0-1,0 1,0 0,0-1,0 1,0-1,0 1,0-1,-1 1,1-1,0 1,-1-1,1 0,-1 1,0-1,0 0,0 0,0 1,0-1,0 0,0 1,0-1,-1 0,1 0,0 1,-1-1,0 1,1-1,-1 0,0 1,0-1,0 1,0-1,-60-134,55 105</inkml:trace>
  <inkml:trace contextRef="#ctx0" brushRef="#br0" timeOffset="451.247">410 4,'0'0,"-1"-1,1 1,-1 0,1-1,-1 1,1 0,-1-1,1 1,-1 0,1 0,-1 0,0 0,1-1,-1 1,1 0,-1 0,1 0,-1 0,0 0,1 0,-1 0,1 1,-1-1,1 0,-1 0,0 0,1 0,-1 1,1-1,-1 0,1 1,-1-1,1 0,-1 1,1-1,0 1,-1-1,1 0,0 1,-1-1,1 1,0-1,-1 1,1-1,0 1,0 0,0-1,-1 1,1-1,0 1,0-1,0 1,0 0,0-1,0 1,0-1,0 1,0 0,1-1,-7 41,6-40,-12 491,-73 282,30-549,54-224,0 1,1-1,-1 1,1-1,-1 1,1-1,0 1,-1 0,1-1,0 1,0 0,0-1,1 1,-1-1,0 1,1 0,-1-1,0 1,1-1,0 1,-1-1,1 1,0-1,0 0,0 1,0-1,0 0,0 0,0 1,1-1,-1 0,0 0,1 0,-1-1,0 1,1 0,-1 0,1-1,-1 1,1-1,0 1,-1-1,1 0,-1 0,1 0,0 1,-1-2,1 1,0 0,-1 0,1 0,0-1,2-3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1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1 113,'6'2,"-1"-1,1 1,-1-1,1 2,-1-1,0 1,1-1,-1 1,0 1,-1-1,1 1,-1 0,0 0,1 0,-2 0,1 1,0-1,-1 1,0 0,0 0,-1 1,1-1,-1 1,0-1,-1 1,1-1,-1 1,0 0,0 7,1-1,-2 1,0-1,0 0,-1 1,-1-1,0 0,0 1,-1-1,-1 0,0-1,-5 10,-54 84,62-104,0 0,0 0,0 0,0 1,0-1,0 1,0-1,1 1,-1-1,0 1,1-1,-1 1,1-1,0 1,-1 0,1-1,0 1,0 0,0-1,0 1,0-1,1 1,-1 0,0-1,1 1,-1-1,1 1,0 0,-1-1,1 0,0 1,0-1,0 1,0-1,0 0,0 0,0 0,1 1,-1-1,0 0,1-1,-1 1,0 0,1 0,-1-1,1 1,0 0,-1-1,1 0,-1 1,1-1,0 0,-1 0,1 0,0 0,0 0,200-1,-194 1,0 0,0 0,1-1,-1 0,0-1,-1 0,1 0,0 0,0-1,-1 0,0-1,1 0,-1 0,-1 0,1-1,-1 0,1 0,-2-1,4-3,19-28,-17 19</inkml:trace>
  <inkml:trace contextRef="#ctx0" brushRef="#br0" timeOffset="250.556">537 0,'-33'59,"3"1,2 2,4 0,1 2,1 10,-2 26,4 0,-3 64,-14 79,32-220,1-10,1-1,1 1,0 0,0 0,1 0,1 0,0 0,1 0,2 11,3-12</inkml:trace>
  <inkml:trace contextRef="#ctx0" brushRef="#br0" timeOffset="521.549">594 932,'-10'28,"-2"15,-1-4,3-10</inkml:trace>
  <inkml:trace contextRef="#ctx0" brushRef="#br0" timeOffset="1017.849">1130 367,'-6'-6,"-1"0,0 0,0 0,-1 1,0 0,0 1,0-1,0 2,-1-1,1 1,-1 0,0 1,0 0,0 1,0 0,0 0,0 0,-1 1,1 1,0 0,0 0,0 1,0 0,0 0,1 1,-1 0,0 1,1 0,0 0,0 1,0 0,1 0,-3 3,4-2,0 1,1-1,0 1,1 0,0 0,0 0,0 1,1 0,0-1,0 1,1 0,0 1,0-1,1 0,0 0,1 1,0-1,0 0,1 1,0-1,0 0,1 1,0-1,2 6,-2-11,0 1,0-1,1 0,-1-1,1 1,-1 0,1-1,0 1,0-1,0 0,0 0,1 0,-1 0,0 0,1-1,-1 0,1 0,0 0,-1 0,1 0,0-1,-1 1,1-1,0 0,0 0,3-1,97-24,206-161,-309 185,1 0,-1 0,1-1,0 1,-1 0,1 0,0 0,0 1,-1-1,1 0,0 1,0-1,0 1,0 0,0-1,0 1,0 0,0 0,0 1,0-1,0 0,0 1,0-1,0 1,0-1,0 1,-1 0,1 0,0 0,0 0,-1 0,1 0,-1 0,1 1,-1-1,1 0,-1 1,0 0,0-1,1 1,-1 0,0 0,-2 11,0 0,0 1,-2-1,1 0,-2 0,0 0,0-1,-5 9,2-3,-68 155,-21 64,70-110,25-68,6-54</inkml:trace>
  <inkml:trace contextRef="#ctx0" brushRef="#br0" timeOffset="2690.52">1525 1270,'1'-19,"0"0,2 1,0-1,1 1,1 0,0 0,2 0,0 1,1 0,0 0,1 1,1 0,1 1,0 0,1 1,1 0,0 0,1 2,0 0,1 0,0 1,10-4,130-79,-154 93,0 0,1 0,-1 1,1-1,-1 0,0 1,1-1,-1 1,1 0,-1-1,1 1,0 0,-1 0,1 0,-1 0,1 0,-1 0,1 0,-1 1,1-1,-1 1,1-1,-1 1,1-1,-1 1,0 0,1 0,-1 0,0-1,0 1,0 0,0 1,1-1,-1 0,-1 0,1 0,0 1,0-1,0 0,-1 1,1-1,0 1,-1-1,0 1,1-1,-1 1,0-1,0 1,1-1,-1 1,-1-1,-7 83,3-65,2-9,0 0,0 0,1 1,0-1,1 0,0 1,1-1,0 1,1-1,1 10,-1-18,0 0,-1 0,1 0,0-1,0 1,0-1,0 1,1 0,-1-1,0 0,1 1,-1-1,1 0,-1 0,1 1,-1-1,1-1,0 1,0 0,-1 0,1-1,0 1,0-1,0 1,0-1,0 0,0 0,0 0,0 0,-1 0,1 0,0 0,0-1,0 1,0-1,0 1,1-2,69-32,148-131,-219 164,0 0,1 0,-1 0,0 0,1 0,-1 0,1 0,-1 1,1-1,-1 0,1 1,0-1,-1 1,1 0,0-1,-1 1,1 0,0 0,-1 0,1 0,0 1,-1-1,1 0,0 1,-1-1,1 1,-1-1,1 1,-1 0,1 0,-1 0,1-1,-1 1,0 1,1-1,-1 0,0 0,0 0,0 1,0-1,0 0,0 1,0-1,-1 1,1 0,0-1,-1 1,1-1,-1 1,0 0,1-1,-1 1,0 0,0-1,0 1,0 0,0 72,-1-64,0-1,0 0,1 0,0 0,1 0,0 0,0 0,1 0,0 0,1 0,-1 0,2-1,-1 1,2 0,6 4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2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5 216,'-5'-7,"18"22,13 39,-3 1,-2 1,-2 0,-3 1,-2 1,1 27,13 43,19 53,-48-180,1 0,0 0,0 0,-1 0,1 0,0 0,0-1,0 1,0 0,0 0,0 0,1 0,-1 0,0 0,0 0,1 0,-1 0,0 0,1-1,-1 1,1 0,-1 0,1 0,0-1,-1 1,1 0,0-1,-1 1,1 0,0-1,0 1,-1-1,1 1,0-1,0 0,0 1,0-1,0 0,0 0,0 1,0-1,0 0,-1 0,1 0,0 0,0 0,0-1,0 1,0 0,0 0,0 0,0-1,0 1,0-1,-1 1,1 0,0-1,0 1,0-1,-1 0,1 1,0-1,-1 0,1 0,11-25,-2-1,-1-1,-1 1,-1-1,1-13,1-2,132-592,-111 516,-54 183,18-38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1,'1'2,"1"0,-1 0,1 0,-1-1,1 1,-1 0,1-1,0 0,0 1,0-1,0 0,0 0,0 0,0 0,1 0,-1 0,0-1,0 1,1-1,-1 1,0-1,1 0,-1 0,0 0,2 0,-1 0,338 3,-286-8,-31-2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18,'20'9,"29"4,12-5,0-5,0-7,-6-3,-8 0,-7 1,-5-4,-4 1,-8 1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1,'233'0,"-381"25,91-5,85-30,41-8,-50 11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6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1 456,'147'-252,"-138"236,0-1,1 2,1 0,1 0,0 1,0 0,2 1,-1 1,2 0,0 1,0 0,7-2,-21 12,-1 0,1 0,0 1,0-1,0 1,0-1,0 1,0-1,0 1,0 0,0-1,0 1,0 0,0 0,0 0,0 0,0 0,0 0,0 0,0 0,0 0,0 0,0 1,0-1,0 0,0 1,0-1,0 1,0-1,0 1,0-1,0 1,-1 0,1-1,0 1,0 0,-1 0,1-1,0 1,-1 0,1 0,-1 0,1 0,-1 0,0 0,1 0,-1 0,0 0,1 0,-1 0,0 0,0 0,0 0,0 0,0 1,-8 62,8-63,-15 48,11-41,1 1,0 0,0 0,1 1,0-1,1 0,0 1,0-1,1 1,0-1,1 1,0 1,-1-9,1-1,-1 0,1 1,-1-1,1 0,0 0,-1 0,1 0,0 1,0-1,0 0,0 0,0-1,0 1,0 0,0 0,0 0,0-1,1 1,-1-1,0 1,0-1,1 1,-1-1,0 0,1 1,-1-1,0 0,1 0,-1 0,1 0,-1 0,0 0,1-1,-1 1,0 0,1-1,-1 1,0-1,0 1,1-2,52-28,-52 29,230-225,-164 183,-67 43,0 0,0 0,-1 1,1-1,0 1,0-1,-1 1,1-1,0 1,-1-1,1 1,0-1,-1 1,1 0,-1 0,1-1,-1 1,1 0,-1 0,0-1,1 1,-1 0,0 0,1 0,-1 0,0 0,0-1,0 1,0 0,0 0,0 0,0 0,0 0,0 0,-1-1,1 1,0 0,-1 0,1 0,0 0,-1-1,1 1,-1 0,1 0,-1-1,1 1,-1 0,1 0,-78 160,23-61,47-82,1-8,1 1,0 1,1-1,1 1,-1 0,2 0,0 0,0 0,1 1,0-1,1 1,1 0,0-1,1 1,0-1,3 13,23-1,-10-23</inkml:trace>
  <inkml:trace contextRef="#ctx0" brushRef="#br0" timeOffset="246.083">1355 146,'-47'38,"-60"42,-26 21,-4 4,11-7,13-15,15-13,21-12,13-12,13-9,10-6,12-3,16-7,14-7,13-6,4-3</inkml:trace>
  <inkml:trace contextRef="#ctx0" brushRef="#br0" timeOffset="579.805">1525 541,'-54'24,"-112"50,-96 60,245-125,10-5,-1-1,1 1,0 1,0-1,1 1,-1 1,1-1,0 1,0 0,1 0,-3 5,8-8,0-1,1 1,-1-1,1 1,0-1,-1 0,1 1,0-1,1 0,-1 0,0 0,1 0,-1 0,1 0,-1 0,1 0,0-1,0 1,0-1,0 1,0-1,0 0,1 1,-1-1,0 0,0-1,1 1,-1 0,1-1,-1 1,1-1,-1 0,1 0,-1 0,42 11,-24-8,1 2,-2 0,1 2,0 0,-1 1,-1 0,1 2,-1 0,-1 2,-13-11,-1 2,0-1,0 0,0 1,0-1,0 1,-1 0,1 0,-1 0,1 0,-1 1,0-1,-1 0,1 1,0 0,-1-1,0 1,0 0,0 0,0 0,-1-1,0 1,1 0,-1 0,-1 0,1 0,0 0,-1 0,0-1,0 1,0 0,-1 0,1-1,-1 1,0-1,1 1,-2-1,1 0,-3 3,-9 1,-1 0,0-1,0 0,0-2,-1 0,0 0,0-1,0-1,0-1,0-1,0 0,0 0,-4-2,2 1,4 1,0-1,1 0,0-1,-1-1,1 0,0 0,0-2,1 1,-1-2,1 0,0 0,-4-4,-2-4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2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286 177,'1'-8,"-1"0,0-1,0 1,-1 0,0 0,-1 0,0 0,0 0,0 0,-1 0,-1 0,1 1,-1 0,0 0,-1 0,0 0,0 1,0-1,-1 1,0 1,0-1,-7-4,10 9,-1 0,0 0,1 0,-1 1,0 0,1-1,-1 1,0 1,0-1,1 0,-1 1,0 0,1 0,-1 0,1 0,-1 1,1-1,0 1,-1 0,1 0,0 0,0 0,0 1,0-1,1 1,-1 0,-60 79,15 41,47-119,0-1,0 0,1 1,-1-1,1 1,0-1,0 1,0-1,0 0,1 1,-1-1,1 1,0-1,0 0,0 0,0 1,1-1,-1 0,1 0,0 0,0 0,0-1,0 1,1 0,-1-1,1 0,-1 1,1-1,0 0,0 0,0-1,0 1,0-1,0 1,0-1,1 0,5 0,-1-1,1 0,0 0,-1-1,1 0,0 0,-1-1,1 0,-1-1,0 0,0 0,0-1,0 0,-1 0,1-1,-1 0,0 0,1-2,20-11,156-119,-185 138,1 0,0 0,0 0,-1 0,1-1,0 1,0 0,0 0,0 0,0 0,0 0,0 0,0 0,1 0,-1-1,0 1,1 0,-1 0,0 0,1 0,-1-1,1 1,-1 0,1 0,-1-1,1 1,0 0,-1-1,1 1,0-1,-1 1,1-1,0 1,0-1,0 0,-1 1,1-1,0 0,0 1,0-1,0 0,0 0,0 0,-1 0,1 0,0 0,0 0,0 0,0 0,0-1,0 1,0 0,-1 0,1-1,0 1,0-1,0 1,-1 0,1-1,0 0,0 1,-1-1,1 1,-1-1,1 0,0 1,-1-2,-1 40,-2-1,-2 1,-2-1,-1-1,-10 28,8-26,-82 341,62-200,29-177,1 0,0 0,0-1,0 1,1 0,-1-1,0 1,1 0,-1-1,1 1,-1 0,1-1,0 1,0-1,-1 1,1-1,0 1,0-1,1 0,-1 1,0-1,0 0,1 0,-1 0,1 0,-1 0,1 0,-1-1,1 1,-1 0,1-1,0 1,-1-1,1 0,0 1,-1-1,1 0,0 0,-1 0,1 0,0 0,0-1,-1 1,1 0,0-1,-1 1,1-1,-1 0,1 1,0-1,-1 0,0 0,1 0,20-10,0 1</inkml:trace>
  <inkml:trace contextRef="#ctx0" brushRef="#br0" timeOffset="248.533">794 714,'-24'19,"-3"6,3-5,10-7,8-5</inkml:trace>
  <inkml:trace contextRef="#ctx0" brushRef="#br0" timeOffset="566.122">1358 64,'-11'-3,"-1"0,0 1,0 0,0 1,0 0,0 1,0 1,0 0,0 0,0 1,0 1,0 0,1 0,-1 1,1 1,0 0,1 1,-1 0,0 1,3-1,1 1,0 0,0 1,1-1,0 1,0 1,1-1,0 1,1 0,-1 0,2 0,-1 0,2 1,-1 0,1-1,0 1,1 0,1 0,-1 0,1 0,1 0,0 0,0 0,0-4,-1 0,1 0,1 0,-1 0,1 0,0 0,0 0,1-1,0 1,0-1,0 0,0 0,1 0,0 0,0 0,0-1,1 1,-1-1,1-1,0 1,0-1,1 1,-1-1,1-1,-1 1,1-1,0 0,0 0,0-1,0 0,0 0,0 0,0-1,1 0,-1 0,3-1,9-3,-1-1,0 0,0-1,0-1,-1-1,0 0,-1-1,0-1,0 0,-1-2,0 1,-1-1,0-1,-1 0,-1-1,0-1,4-7,-7 12,-2-1,1-1,-1 1,-1-1,0 0,0 0,-2 0,1-1,-1 1,0-13,-2 21,-1 0,0 0,0 0,0-1,0 1,-1 0,0 0,0-1,0 1,0 0,-1 0,1 0,-1 1,0-1,0 0,-1 1,1-1,-1 1,1 0,-1-1,0 1,-1 1,1-1,0 0,-1 1,1 0,-1 0,0 0,0 0,0 0,0 1,0 0,0 0,-2-1,-6 1,0-1,0 1,0 1,0 0,-1 1,1 0,0 1,0 1,0-1,1 2,-1 0,1 0,0 1,-9 5,-11 8</inkml:trace>
  <inkml:trace contextRef="#ctx0" brushRef="#br0" timeOffset="935.3">1331 460,'-34'29,"2"2,1 2,2 0,1 2,1 2,-6 13,30-46,-1 0,1 0,0 1,0-1,1 0,-1 1,1 0,0 0,0-1,1 1,-1 0,1 0,0 1,1-1,-1 0,1 0,0 0,0 0,1 1,-1-1,1 0,0 0,1 0,-1 0,1 0,0 0,0-1,1 1,-1-1,1 1,0-1,0 0,0 0,1 0,2 2,2-1,1 0,-1 0,1-1,0 0,0-1,1 0,-1 0,0-1,1-1,0 1,-1-1,1-1,0 0,0 0,-1-1,1 0,0-1,-1 0,1 0,12-4,-1-1,1 0,-2-2,1 0,-1-1,-1-1,15-11,-20 13,0-1,-1 0,0-2,0 1,-1-1,-1-1,0 0,-1-1,0 0,-1 0,-1-1,0 0,-1-1,0 1,-2-1,0-1,0 1,-2-1,1-10,-4 22,0 1,0 0,-1-1,0 1,0 0,0 0,0 0,-1 0,0 0,0 0,0 0,0 0,0 1,-1-1,0 1,1-1,-1 1,0 0,-1 0,1 1,-1-1,1 0,-1 1,0 0,0 0,1 0,-2 1,1-1,0 1,0 0,-1 0,-8-2,0 1,0 0,0 1,0 1,0 0,0 0,0 1,0 1,-11 3,-8 4,0 1,1 1,0 2,1 1,1 2,0 0,2 2,-9 8,4-2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0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1 347,'27'-43,"3"0,1 2,1 2,3 1,1 1,4-1,-30 30,-1 0,1 1,0 0,1 1,0 0,0 0,0 1,0 0,2 1,-9 3,-1 0,1 0,-1 0,1 0,-1 1,1-1,-1 1,1 0,0 0,-1 0,1 1,-1-1,1 1,-1 0,1 0,-1 0,1 1,-1-1,0 1,0 0,0 0,0 0,0 0,0 0,0 1,-1-1,1 1,-1-1,0 1,0 0,0 0,2 3,4 17,0 0,-1 1,-1 0,-2 0,0 0,-2 0,0 1,-2-1,0 1,-2 4,1 13,0 58,-5-1,-4-1,-4 1,-11 28,23-119,-18 84,-4-2,-4 0,-35 75,39-122,23-81,38-94,6 2,6 2,5 3,6 1,54-80,-87 164,2 1,1 2,2 1,13-10,-13 13,25-11,-55 44,-1-1,0 0,1 0,-1 1,1-1,-1 1,1 0,-1-1,1 1,-1 0,1 0,-1 0,1 0,0 0,-1 0,1 0,-1 0,1 1,-1-1,1 1,-1-1,0 1,1-1,-1 1,1 0,-1 0,0 0,0 0,0 0,1 0,-1 0,0 0,0 0,0 0,-1 1,1-1,0 0,0 1,-1-1,1 1,-1-1,1 1,-1-1,1 1,3 20,-1 0,0 0,-2 0,0 0,-2 1,0-1,-2 3,2-19,-15 131,-7-1,-17 45,13-57,14-73,9-36,-1 0,2 1,0-1,1 1,1 0,0 0,1 11,0-27,0-1,1 1,-1-1,0 0,0 1,1-1,-1 1,0-1,0 1,1-1,-1 1,1-1,-1 1,0-1,1 1,-1 0,1-1,-1 1,1 0,-1-1,1 1,0 0,-1 0,1-1,-1 1,1 0,-1 0,1 0,0 0,-1 0,1 0,0 0,-1 0,1 0,-1 0,1 0,0 0,-1 0,1 1,-1-1,1 0,-1 0,1 1,-1-1,1 0,-1 1,1-1,-1 0,1 1,-1-1,1 1,-1-1,0 1,1-1,-1 1,0-1,1 1,-1-1,0 1,0-1,1 1,-1 0,0-1,0 1,0-1,0 1,0 0,0 0,31-48,-30 46,199-383,-133 253,-26 45,4 2,3 2,4 2,31-34,-82 113,-1 0,0 0,0 0,1 0,-1 0,0 0,1 0,-1 1,1-1,-1 0,1 0,0 0,-1 1,1-1,0 0,-1 0,1 1,0-1,0 1,0-1,-1 1,1-1,0 1,0-1,0 1,0 0,0 0,0-1,0 1,0 0,0 0,0 0,0 0,0 0,0 0,0 0,0 1,0-1,0 0,0 0,0 1,0-1,0 1,-1-1,1 1,0-1,0 1,0-1,-1 1,1 0,0-1,0 1,-1 0,1 0,-1-1,1 1,-1 0,1 0,-1 0,1 0,-1 0,0 0,0 0,1 0,-1 0,0 0,0 0,0 0,1 23,0 1,-2-1,-1 0,0 0,-2 0,-1 0,-6 18,4-13,-27 110,12-63,4 2,4 0,3 0,-1 80,12-152,0 0,0 0,1 0,0 0,0 0,0 0,1 0,0 0,0-1,0 1,1 0,0-1,3 5,5 2</inkml:trace>
  <inkml:trace contextRef="#ctx0" brushRef="#br0" timeOffset="317.651">1778 742,'-15'20,"1"1,1 0,1 1,1 1,1 0,1 1,1-1,1 1,1 1,1 0,1-1,0 24,4-45,0 0,0 0,0 1,0-1,0 0,1 0,-1 0,1 0,0 0,0 0,0 0,1 0,-1 0,1-1,-1 1,1 0,0-1,0 1,0-1,0 0,1 0,-1 1,1-2,-1 1,1 0,0 0,-1-1,1 0,0 1,0-1,0 0,0 0,0-1,0 1,0-1,1 1,-1-1,0 0,0 0,0 0,0-1,0 1,0-1,1 0,-1 0,0 0,-1 0,1 0,0-1,1 0,7-4,0-1,-1 1,0-2,0 0,-1 0,0 0,0-1,-1-1,0 1,-1-1,0-1,-1 1,0-1,0 0,-1 0,-1-1,0 0,0 0,-1 0,-1 0,0 0,-1 0,0-1,0 1,-2-1,1 1,-2 0,0-5,-1 12,1 0,-1-1,0 1,0 0,0 1,-1-1,0 1,0-1,0 1,0 0,-1 0,1 1,-1 0,0-1,0 2,0-1,-1 0,1 1,-1 0,1 0,-1 1,1 0,-1 0,0 0,0 0,0 1,0 0,1 1,-1-1,0 1,0 0,1 0,-1 1,0-1,1 1,-1 1,1-1,0 1,0 0,0 0,0 0,-3 4,-11 10</inkml:trace>
  <inkml:trace contextRef="#ctx0" brushRef="#br0" timeOffset="733.079">2061 1222,'17'-71,"3"1,3 1,10-16,-33 85,0 0,1 1,-1-1,0 0,1 1,-1-1,1 0,-1 0,1 1,-1-1,0 0,1 0,-1 0,1 0,-1 1,1-1,-1 0,1 0,-1 0,1 0,-1 0,1 0,-1 0,1-1,-1 1,1 0,-1 0,1 0,-1 0,1-1,-1 1,0 0,1 0,-1-1,1 1,-1 0,0-1,1 1,-1 0,0-1,1 1,-1 0,0-1,0 1,1-1,-1 1,0-1,0 1,0-1,0 1,0-1,0 1,1-1,-1 1,0-1,0 1,0-1,-1 1,1-1,0 1,0 0,0-1,4 42,-5-36,0 0,0 1,1-1,0 1,0-1,1 1,-1-1,1 0,0 1,1-1,-1 0,1 0,0 0,1 0,-1 0,1 0,0 0,0-1,0 0,1 1,-1-1,1-1,0 1,0 0,0-1,1 0,-1 0,1 0,0 0,0-1,0 0,0 0,0 0,0-1,1 0,3 1,0-4,-1 1,1-1,0-1,-1 0,1 0,-1 0,0-1,0 0,0-1,-1 0,1 0,-1-1,-1 0,1 0,-1 0,0-1,0 0,-1 0,0-1,0 1,-1-1,0 0,0 0,-1-1,1-1,1-4,-3 8,1 0,-1 0,1 0,-2 0,1 0,-1-1,0 1,0 0,-1-1,1 1,-2 0,1-1,-1 1,0-1,0 1,0 0,-1 0,0 0,-2-5,-7-2</inkml:trace>
  <inkml:trace contextRef="#ctx0" brushRef="#br0" timeOffset="1446.582">2908 742,'-27'22,"0"1,2 1,1 1,2 2,0 0,1 1,2 1,1 1,-3 9,-7 52,28-89,0 1,0-1,0 1,0-1,0 0,1 1,-1-1,1 1,-1-1,1 0,0 0,0 1,0-1,0 0,0 0,1 0,-1 0,1 0,-1 0,1 0,0-1,-1 1,1-1,0 1,0-1,0 1,0-1,1 0,-1 0,0 0,0-1,1 1,-1 0,0-1,1 1,1-1,6 1,1 0,-1-1,1-1,-1 1,0-2,1 1,-1-1,0-1,0 0,0-1,0 1,-1-2,1 1,-1-2,0 1,-1-1,1 0,-1-1,0 0,-1 0,5-7,10-10,-2-2,0 0,-2-1,-1-1,-1 0,3-13,-1 9,-2-2,-1 0,-2 0,-2-1,-1-1,-1 0,-3-1,0 1,-3-1,-1 0,-1 0,-2 0,-2 0,-2 0,-1 1,-1-1,-6-10,12 42,0-1,-1 1,1-1,-1 1,-1 0,1 0,-1 0,0 0,0 1,0-1,-1 1,1 0,-1-1,0 2,0-1,-1 0,1 1,-1 0,0 0,0 0,0 1,0 0,0-1,0 2,-1-1,1 1,-1 0,1 0,-1 0,1 1,-1 0,1 0,-1 0,0 1,1-1,-1 1,0 1,-7 7,0 1,1 1,1 0,0 0,0 1,1 0,0 1,1 0,1 1,0-1,1 2,1-1,0 1,-2 9,-6 13,2 1,2 0,1 1,3 0,0 0,3 0,1 1,2 0,2-1,2 7,-3-30,1 0,1 1,0-1,1-1,1 1,1 0,0-1,1 0,0-1,1 1,1-2,0 1,1-1,0 0,1-1,0 0,1-1,1-1,0 1,0-2,1 0,0-1,0 0,1-1,0 0,0-2,1 1,11 1,-6-3,1-2,-1 0,1-1,0-1,-1 0,1-2,-1-1,0-1,0 0,0-2,0 0,-1-2,0 0,0-1,13-9,-3-1</inkml:trace>
  <inkml:trace contextRef="#ctx0" brushRef="#br0" timeOffset="2437.826">3472 771,'-26'22,"1"1,1 2,1 0,2 2,0 0,2 1,1 1,-8 19,24-45,0-1,0 1,0-1,1 1,-1 0,1 0,0 0,-1 0,1 0,1 0,-1 0,0 0,1 0,-1 0,1 0,0 0,0 0,0 1,1-1,-1 0,1 0,0 0,0 0,0 0,0 0,0 0,1 0,-1-1,1 1,-1 0,1-1,0 1,0-1,1 0,-1 0,0 1,1-1,-1-1,1 1,0 0,-1-1,1 1,2 0,9-3,0 0,0-1,-1 0,1-1,-1-1,0 0,0-1,0 0,-1-1,1 0,-1-1,-1-1,1 0,-2 0,1-1,-1 0,0-1,-1 0,0-1,0 0,3-8,118-165,-76 115,-53 69,-1 0,1 0,0 0,0 0,-1 0,1 0,0 0,-1 1,1-1,0 0,-1 0,1 1,0-1,-1 0,1 1,0-1,-1 0,1 1,-1-1,1 1,-1-1,1 1,-1 0,1-1,-1 1,0-1,1 1,-1 0,0-1,1 1,-1 0,0-1,0 1,0 0,0 0,0-1,0 1,0 0,0 0,0-1,0 1,0 0,0-1,0 1,0 0,-1 0,1-1,0 1,-1 0,1 0,-14 110,10-100,1 1,0 0,1 0,1 0,0 0,0 0,1 1,1-1,0 0,0 0,1 0,1 0,2 6,-4-15,1 1,-1-1,0 0,1-1,0 1,0 0,0 0,0-1,0 1,0-1,1 0,-1 1,1-1,0 0,0-1,-1 1,1 0,0-1,0 0,1 1,-1-1,0-1,0 1,0 0,1-1,-1 1,0-1,1 0,-1 0,0-1,1 1,-1-1,0 1,1-1,-1 0,0 0,0 0,0-1,1 0,7-3,0-1,0-1,-1 0,1 0,-2-1,1 0,-1-1,0 0,-1 0,1-2,13-22,-1-1,-1-1,-2-1,13-36,-19 26,-22 61,6 3,2 0,-1-1,2 1,1 0,0 0,1-1,1 1,2 5,-3-16,0-1,1 0,0 0,0 0,0-1,1 1,0-1,0 1,1-1,-1 0,1 0,0 0,0-1,1 1,-1-1,1 0,0 0,0-1,1 1,-1-1,1 0,-1-1,1 0,0 1,2-1,-4-1,1-1,-1 1,1-1,-1 0,1 0,-1 0,1 0,0-1,-1 0,0 0,1 0,-1-1,0 1,1-1,-1 0,0 0,0-1,0 1,-1-1,1 0,-1 0,1 0,-1 0,0-1,0 1,0-1,-1 0,0 1,1-1,-1-1,0 1,-1 0,1 0,-1-1,0 0,63-206,-40 113,-10 79,-9 60,-2-18,125 412,-91-264,-7 2,-3 53,-17-146,-6-58,-1 1,-1 0,-1 0,-1 1,-1-1,-1 0,-1 0,-1-1,-1 1,-1-1,0 1,-2-2,-1 1,-1-1,0-1,-2 0,0 0,-8 7,3-9,-2-1,0-1,-1-1,-1 0,0-2,-1 0,0-1,-1-2,-20 7,37-14,-1-1,0 1,1-2,-1 1,0-1,0 0,0 0,0-1,0 0,0 0,0-1,0 0,0 0,1 0,-1-1,0 0,1-1,-1 1,1-1,0-1,-1 1,2-1,-1 0,0 0,1 0,0-1,0 0,0 0,1-1,-1 1,1-1,1 0,-1 0,1 0,0 0,0-1,1 1,0-1,-2-5,3-18,0 1,2-1,1 1,1-1,2 1,1 0,1 1,2-1,0 1,2 1,1 0,1 1,2 0,13-18,9-21,3 2,3 1,3 3,2 2,2 1,3 3,3 3,23-16,-40 40,-7 7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2.88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329 0,'-14'34,"-24"25,-11 8,-1-4,2-6,6-14,9-9,10-6,5-7,4-8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4.03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178 33,'-20'23,"1"1,1 0,2 1,0 1,1 1,2 0,1 1,0 3,6-17,0 0,0 0,2 1,0 0,0 0,2 0,0 0,0 0,2 0,0 1,0-1,2 0,0 1,0-1,1 0,1-1,4 9,-7-20,1 0,0 0,0 0,0 0,1-1,-1 1,1-1,-1 1,1-1,0 0,0 0,0 0,0 0,0-1,0 1,1-1,-1 0,0 0,1 0,-1 0,1 0,-1-1,1 0,-1 0,1 0,0 0,-1 0,1-1,-1 1,1-1,-1 0,0 0,1 0,-1-1,0 1,0-1,0 0,0 0,0 0,1-1,35-28,-2-2,-1-2,-1-2,-2-1,-2-1,-2-2,-1 0,-2-2,12-30,-37 71,98-141,-99 142,0 1,0-1,0 1,0-1,1 1,-1-1,0 1,0-1,0 1,0-1,1 1,-1-1,0 1,1-1,-1 1,0 0,1-1,-1 1,0-1,1 1,-1 0,1 0,-1-1,0 1,1 0,-1 0,1-1,-1 1,1 0,-1 0,1 0,-1 0,1 0,-1 0,1 0,0 0,-1 0,1 0,-1 0,1 0,-1 0,1 0,-1 0,1 0,-1 1,1-1,-1 0,0 0,1 1,-1-1,1 0,-1 1,0-1,1 0,-1 1,1-1,-1 0,0 1,0-1,1 1,-1-1,0 1,0-1,1 1,-1-1,0 1,0 0,2 40,-2-35,-21 335,4-160,-7-1,-8-2,-26 67,49-216,-2-1,-1 0,-1-1,-1 0,-2-1,-1 0,0-2,-14 14,29-35,0-1,0 1,0-1,0 0,0 0,0 0,-1 0,1 0,-1-1,1 1,-1-1,0 1,1-1,-1 0,0 0,0 0,0 0,0-1,0 1,0-1,0 0,0 0,0 0,0 0,0-1,0 1,0-1,0 1,0-1,0 0,1 0,-1-1,0 1,1 0,-1-1,0 0,1 1,0-1,-1 0,1 0,0-1,0 1,0 0,0-1,1 1,-1-1,1 0,0 1,-1-1,1 0,0 0,0 0,1 0,-1-1,-4-24,0-1,2 0,2 0,0 0,2-1,3-16,-3 38,3-33,2 1,2 0,1 0,3 1,1 0,1 1,3 0,0 2,15-20,-23 41,1 0,0 1,2 0,-1 1,2 0,0 1,9-7,-1 4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4.42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30,'313'-1,"-144"-25,-124 24,-33 2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4.68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77,'43'-5,"29"-6,7-1,-5 1,-11 2,-11-1,-9 0,-13 2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4:40.24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675 860,'-13'-9,"0"0,0 1,-1 0,0 1,0 1,0 0,-1 1,0 1,0 0,0 1,-1 1,1 0,-1 1,1 0,-1 2,0 0,1 0,0 2,-1 0,1 0,0 1,0 1,1 1,0 0,-12 7,-3 11,1 1,1 2,1 0,1 2,2 0,1 2,1 0,1 4,-35 86,54-117,0 0,0 0,0 0,1 0,0 0,0 0,0 0,0 0,1 0,-1 0,1 0,0 0,0 0,1 0,-1-1,1 1,0 0,0-1,0 1,0-1,1 0,-1 0,1 0,0 0,0 0,0 0,0-1,0 1,1-1,-1 0,2 0,10 3,0-2,1 0,-1-1,0 0,1-1,-1-1,1 0,-1-1,1-1,-1 0,0-2,0 1,0-2,0 0,-1-1,0 0,0-1,-1 0,12-9,6 0,-2-2,-1 0,0-2,-1-1,-1-1,-1-2,-1 0,-2-1,0-2,-2 0,0-1,-2-1,14-31,-12-13,-31 128,2 1,2 0,3 1,2-1,3 1,4 13,-4-61,0-1,1 1,0-1,1 0,0 0,0 0,0 0,1 0,1-1,-1 1,1-1,0-1,1 1,0 0,0-1,0-1,1 1,0-1,0 0,0 0,0-1,1 0,0 0,0-1,0 0,0 0,0-1,1 0,-1 0,1-1,-1 0,1-1,-1 0,1 0,5-2,8-5,1 0,-2-2,1-1,-1-1,-1 0,0-2,0 0,-1-1,-1-1,-1-1,0-1,-1 0,-1-1,11-15,-8 12,21-21,-3-2,-1-2,-2-1,-3-2,-1-1,-3-1,-2-1,-2-1,-3-1,-2-1,-2 0,-3-1,-2-1,-3 0,-2 0,-3 0,-2 0,-7-48,6 91,-1 0,-1 0,0 1,-1-1,-1 1,0 0,0 0,-1 0,-2 0,8 12,0 1,-1-1,1 0,0 1,-1-1,1 1,-1-1,1 0,-1 1,1-1,-1 1,1-1,-1 1,1 0,-1-1,0 1,1 0,-1-1,0 1,1 0,-1 0,0-1,1 1,-1 0,0 0,1 0,-1 0,0 0,0 0,1 0,-1 0,0 0,1 0,-1 1,0-1,0 0,1 0,-1 1,1-1,-1 0,0 1,1-1,-1 1,1-1,-1 1,1-1,-1 1,1-1,-1 1,1-1,-1 1,1 0,0-1,-1 1,1 0,0-1,0 1,0 0,-1-1,1 1,0 0,-15 50,14-46,-15 79,3 1,4 0,4 0,4 1,3 0,6 19,38 285,-15-98,-34-272,-4-25,-8-31,-1-21,9 31</inkml:trace>
  <inkml:trace contextRef="#ctx0" brushRef="#br0" timeOffset="247.423">1098 663,'48'4,"45"-2,15-7,0-3,-9 1,-12 0,-16 3,-10 1,-11 1,-9 1,-7 1,-9 1</inkml:trace>
  <inkml:trace contextRef="#ctx0" brushRef="#br0" timeOffset="760.774">2734 239,'5'31,"-3"-1,0 1,-2 0,-1-1,-2 1,-1 0,-1-1,-4 9,-32 119,-8-1,-51 109,93-249,-32 116,38-129,1 1,-1-1,1 0,0 0,0 0,0 0,1 0,0 0,0 0,0 0,0 0,0 0,1 0,0-1,-1 1,1 0,1-1,-1 1,1-1,-1 0,1 0,0 0,0 0,0-1,0 1,1-1,-1 0,1 0,-1 0,5 2,9-1,0 0,1-1,-1-1,1 0,-1-1,1-1,-1-1,1-1,-1 0,0-1,0-1,-1 0,15-8,10 1,82-28,-122 40,0 0,0-1,1 1,-1 0,0 0,0-1,0 1,0-1,1 1,-1-1,0 0,0 1,0-1,0 0,0 1,0-1,-1 0,1 0,0 0,0 0,0 0,-1 0,1 0,-1 0,1 0,-1-1,1 1,-1 0,0 0,1 0,-1 0,0-1,0 1,0 0,0 0,0-1,0 1,0 0,0 0,-1-1,1 1,0 0,-1 0,1 0,-1 0,1 0,-1 0,0-1,1 1,-1 1,0-1,0 0,0 0,0 0,1 0,-1 0,0 1,-1-1,1 0,0 1,0-1,0 1,0-1,-1 1,-15-11,0 3</inkml:trace>
  <inkml:trace contextRef="#ctx0" brushRef="#br0" timeOffset="1011.255">2283 804,'43'-5,"39"-6,9-2,-5 2,-13 3,-9 2,-11 3,-9 1,-8 2,-5 0,-7 5,-4 2,0 0,2-2,-4-1</inkml:trace>
  <inkml:trace contextRef="#ctx0" brushRef="#br0" timeOffset="1314.732">3299 776,'53'-5,"22"-2,8 1,-6 1,-10-3,-12-1,-11 2,-8 2,-15 6,-16 4,-8 0</inkml:trace>
  <inkml:trace contextRef="#ctx0" brushRef="#br0" timeOffset="1517.95">3328 1170,'43'5,"28"-3,13-3,-4 0,-11-5,-12-2,-15-4,-11 0,-6-2,-1 0,-2-1,-3 1</inkml:trace>
  <inkml:trace contextRef="#ctx0" brushRef="#br0" timeOffset="1913.477">4005 577,'46'-37,"1"2,3 2,0 3,2 1,1 3,7 0,-47 19,0 0,1 1,-1 1,1 0,0 1,0 1,1 0,-1 1,1 0,0 1,-1 1,1 1,-1 0,7 1,-18 0,1-1,-1 1,0 0,0 0,0 0,0 0,-1 1,1-1,-1 1,1 0,-1 0,0 0,0 0,0 0,0 0,-1 0,1 1,-1-1,0 1,0-1,0 1,0-1,-1 1,1 0,-1-1,0 1,0 2,-24 98,-125 133,116-191,-189 271,218-312,0-1,0 2,1-1,0 0,0 1,0-1,1 1,0 0,0 0,0 0,1 0,-1 0,2 0,-1 1,1-1,0 0,0 0,0 1,1-1,0 0,0 0,1 0,0 0,0 0,0 0,1-1,0 1,0-1,0 1,1-1,-1 0,1 0,0-1,1 1,-1-1,1 0,2 1,8 1,0-1,0 0,0-1,0-1,1-1,0 0,-1-1,1 0,0-1,-1-1,1-1,0 0,14-4,-12 0,-1 0,1-1,-1-1,-1-1,1 0,-1-1,-1-1,0 0,-1-1,0-1,1-2,-2 4</inkml:trace>
  <inkml:trace contextRef="#ctx0" brushRef="#br0" timeOffset="2309.865">5190 776,'-14'2,"-12"0,1 1,-1 2,1 1,0 0,1 2,0 1,0 1,-2 2,24-11,0 0,0-1,0 1,0 0,0 0,0 0,1 0,-1 1,0-1,1 0,-1 1,1-1,-1 1,1-1,0 1,0 0,0 0,0-1,0 1,0 0,0 0,0 0,1 0,-1 0,1 0,-1 0,1 0,0 0,0 1,0-1,0 0,0 0,1 0,-1 0,1 0,-1 0,1 0,0 0,-1 0,1 0,0-1,0 1,0 0,1 0,-1-1,0 1,1-1,-1 1,11 6,-1 0,1-1,1 0,-1-1,1-1,0 0,0 0,1-1,-1-1,5 0,99 39,-112-40,0 0,0 0,-1 1,1 0,-1 0,0 0,1 0,-2 1,1 0,0-1,-1 1,1 1,-1-1,0 0,-1 1,1 0,-1 0,0-1,0 1,0 0,-1 1,0-1,0 0,0 0,0 1,-1-1,0 0,0 1,-1-1,1 0,-1 0,0 1,-1-1,1 0,-1 0,0 0,-1 2,-3 3,0 1,0-1,-1-1,0 1,-1-1,0-1,0 1,-1-1,0-1,-1 0,1 0,-1-1,-1 0,1 0,-1-1,0-1,0 0,0 0,-1-1,1-1,-5 1,-8-1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01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85,'-48'-21,"45"20,-218-6,259-10,110-6,-72 9,-170 12,-20 27,115-21,10-4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04.93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131 334,'24'4,"-33"9,-103 16,112-29,1 0,-1 0,0 0,0 0,1 0,-1 1,0-1,0 0,1 0,-1 0,0 0,0 0,1 0,-1 0,0 0,0 1,0-1,1 0,-1 0,0 0,0 0,0 1,0-1,1 0,-1 0,0 1,0-1,0 0,0 0,0 1,0-1,0 0,0 0,0 1,0-1,0 0,0 0,0 1,0-1,0 0,0 0,0 1,0-1,0 0,0 0,0 1,0-1,0 0,0 0,-1 1,30 1,177-31,-132 27,-170 25,-54-4,48-4,117-13,3-3</inkml:trace>
  <inkml:trace contextRef="#ctx0" brushRef="#br0" timeOffset="950.503">555 165,'154'-87,"87"19,-238 67,0-1,0 1,0 0,0 0,0 0,0 0,0 0,0 1,0 0,0-1,1 1,-1 0,0 1,0-1,0 0,0 1,1 0,-1 0,0 0,0 0,0 0,-1 1,1-1,0 1,0 0,-1-1,1 1,-1 0,0 1,1-1,-1 0,0 1,0-1,-1 1,1 0,-1 0,1-1,-1 1,0 0,0 0,0 0,0 1,0-1,-1 0,0 0,1 0,-1 3,-5 11,-1 0,-1-1,0 1,-1-2,-1 1,0-1,-1 0,-1-1,0 0,-1-1,-2 1,-11 16,-82 113,87-111,4-12,1 1,1 1,1 0,0 1,2 0,1 1,1 0,1 1,1 0,1 0,2 1,0-1,1 22,3-43,1 0,-1 0,1 0,0 0,1 0,-1 0,1 0,-1-1,1 1,0 0,1-1,-1 1,1-1,-1 0,1 0,0 0,0 0,0-1,1 1,-1-1,0 1,1-1,0 0,0-1,-1 1,1-1,0 0,0 1,0-2,0 1,1 0,-1-1,0 0,0 0,0 0,0 0,3-1,12 1,-1 0,0-1,0 0,1-2,-1 0,-1-1,1-1,10-5,102-36,-112 39</inkml:trace>
  <inkml:trace contextRef="#ctx0" brushRef="#br0" timeOffset="1282.912">1656 165,'-37'27,"2"1,0 3,3 1,0 1,2 1,-12 21,26-36,1 0,0 1,2 0,1 1,0 0,1 1,2 1,0-1,1 1,-3 22,10-37,1-1,1 1,-1-1,1 0,0 1,1-1,0 0,0 1,1-1,0-1,0 1,0 0,1-1,0 1,0-1,1 0,-1 0,1-1,1 0,-1 1,1-2,0 1,0-1,0 0,1 0,-1 0,1-1,0 0,0-1,0 1,0-1,0-1,1 1,-1-1,1-1,-1 1,1-1,-1-1,1 1,-1-1,6-2,12-2,-1-2,0-1,0 0,0-2,-1-1,-1-1,0-1,0-1,-1 0,-1-2,5-5,-10 7,-1-1,0 0,-1-1,-1-1,0 1,-1-2,-1 0,-1 0,-1-1,0 0,0-3,-4 11,-1-1,0 0,-1 1,0-1,-1 0,0 0,-1-1,0 1,-1 0,0 0,-1 0,0 0,-1 1,0-1,-1 0,-1 1,0 0,0 0,-2-2,0 5,1 0,-1 1,0-1,-1 1,0 1,0 0,-1 0,1 0,-1 1,0 0,-1 1,1 0,-1 1,0 0,0 0,0 1,0 0,0 1,0 0,0 0,-1 1,1 1,0 0,0 0,-1 1,1 0,1 1,-1 0,0 1,1 0,-1 0,-5 4,-43 41,34-24</inkml:trace>
  <inkml:trace contextRef="#ctx0" brushRef="#br0" timeOffset="1884.371">1994 983,'23'-79,"3"1,4 2,9-12,-9 28,3 0,2 2,33-40,-68 96,1 1,-1 0,0-1,1 1,-1 0,1 0,-1-1,1 1,-1 0,1 0,0 0,0 0,-1 0,1 0,0 0,0 0,0 0,0 0,0 0,1 1,-1-1,0 0,0 1,0-1,1 1,-1-1,0 1,0 0,1-1,-1 1,0 0,1 0,-1 0,0 0,1 0,-1 0,0 1,1-1,-1 0,0 1,1-1,-1 0,0 1,0 0,0-1,1 1,-1 0,0 0,1 0,7 100,-11-95,1 1,0 0,1-1,-1 1,1 0,1 0,-1-1,1 1,1 0,-1-1,1 1,0-1,0 1,1-1,0 0,0 0,1 0,-1-1,1 1,0-1,1 0,-1 0,1 0,4 2,-4-5,0-1,0 1,0-2,1 1,-1 0,0-1,1 0,-1 0,1-1,-1 0,0 0,0 0,1 0,-1-1,0 0,0 0,0 0,-1-1,1 1,0-1,-1 0,0-1,2-1,11-5,169-134,-185 143,-1 1,1-1,0 0,0 1,0-1,0 1,0-1,0 1,0 0,0-1,0 1,-1 0,1 0,0 0,1 0,-1 0,0 0,0 0,0 0,0 0,0 0,0 0,0 0,-1 1,1-1,0 0,0 1,0-1,0 1,0-1,0 1,0 0,-1-1,1 1,0 0,-1-1,1 1,0 0,-1 0,1 0,-1 0,1 0,-1-1,1 1,-1 0,0 0,1 0,-1 0,0 0,0 0,0 1,5 58,-5-54,-2 45,0-39,0 0,1 0,0 0,1 0,1 1,0-1,0 0,2 0,-1 0,1 0,1 0,0-1,1 0,0 0,1 0,0 0,6 7,1-6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10.28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0 166,'29'181,"75"264,-67-224,-27-179,-10-42,1 1,-1 0,0-1,1 1,-1-1,0 1,1-1,-1 1,1-1,-1 1,1-1,-1 0,1 1,0-1,-1 0,1 1,-1-1,1 0,0 0,-1 1,1-1,-1 0,1 0,0 0,-1 0,1 0,0 0,-1 0,1 0,0 0,-1 0,1 0,0-1,-1 1,1 0,-1 0,1-1,0 1,-1 0,1-1,-1 1,1-1,-1 1,1 0,-1-1,1 1,-1-1,0 1,1-1,-1 0,0 1,1-1,-1 1,0-1,0 0,1 1,-1-1,0 1,0-1,61-135,-45 90,178-483,-184 503,4-6,0 0,-3-2,0 1,-3-1,0-1,-2 0,-2 0,-1-9,-6 87,2-19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10.64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1,'39'9,"26"4,8-1,-4-2,-5-3,-7-3,-10-1,-7-2,-6-1,-4-1,-2 1,-6-6,-2-1,1 1,-9 1,-10 6,-11 3,-4 1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10.88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0,'43'0,"34"0,8 0,-5 0,-12 0,-8 0,-8 0,-10 0,-11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13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0,'-23'533,"11"-339,-9-1,-37 144,45-281,-3-1,-2 0,-2-1,-3-2,-2 0,-22 32,45-69,8-25</inkml:trace>
  <inkml:trace contextRef="#ctx0" brushRef="#br0" timeOffset="340.107">1074 282,'-37'124,"5"2,6 2,6 1,5-29,5 1,5 0,5 51,2-112,3-1,1 0,2 0,1-1,11 26,-3-37,-17-27,0 0,0-1,-1 1,1 0,0-1,0 1,0 0,-1-1,1 1,0 0,0-1,0 1,0-1,0 1,0 0,0-1,0 1,0-1,0 1,0 0,0-1,0 1,0 0,0-1,0 1,0-1,1 1,-1 0,0-1,0 1,0 0,1-1,-1 1,0 0,0 0,1-1,-1 1,0 0,1 0,-1-1,0 1,1 0,-1 0,0 0,1 0,-1-1,0 1,1 0,-1 0,1 0,-1 0,0 0,1 0,-1 0,0 0,1 0,-1 0,1 0,-1 0,0 1,1-1,-1 0,0 0,1 0,-1 0,-2-26,-2 0,0 0,-2 1,-1 0,-1 0,-1 0,-2 1,0 0,-1 1,-1 0,-2 1,0 1,-17-19,-5-1,-1 3,-1 0,-3 3,-1 1,-1 3,-12-5,38 22,-1 1,0 2,0 0,-1 1,-1 0,0 2,0 1,0 0,-1 2,0 0,0 1,-1 2,1 0,0 1,-1 2,1 0,-1 1,-6 3,20-2,0 1,0 0,0 1,1 0,0 0,0 1,0 0,1 0,0 1,0 0,0 0,1 1,0 0,1 0,0 0,0 1,0-1,1 1,1 0,-1 1,2-1,-1 1,1-1,1 1,-1-1,2 1,-1 0,1 0,1 1,4 27</inkml:trace>
  <inkml:trace contextRef="#ctx0" brushRef="#br0" timeOffset="1085.335">1525 1072,'-19'2,"0"1,0 1,1 0,-1 1,1 1,0 1,1 1,-1 0,1 1,1 1,0 1,0 0,1 1,-8 9,20-19,-1 2,1-1,0 0,0 1,0-1,1 1,-1 0,1 0,0 0,0 0,0 0,0 1,1-1,0 1,0-1,0 1,0-1,1 1,-1-1,1 1,1 0,-1-1,1 1,-1-1,1 1,0-1,1 1,-1-1,1 0,0 1,0-1,0 0,1 0,0-1,-1 1,1 0,0-1,1 0,-1 0,0 0,1 0,1 1,4 1,-1 1,1-1,-1-1,1 0,1 0,-1-1,0 0,1-1,0 0,-1 0,1-1,0 0,0-1,0 0,0-1,-1 0,1 0,0-1,-1 0,1-1,-1 0,1 0,-1-1,0-1,-1 1,1-1,-1-1,0 1,0-1,4-5,7-6,-1-1,-1-1,0-1,-2 0,0-1,-1 0,-1-1,3-10,-12 23,0 1,0-1,-1 0,0 0,-1-1,0 1,0-1,-1 1,0-1,-1 1,0-1,0 1,-1-1,-1 0,1 1,-2 0,1-1,-1 1,0 0,-1 0,0 1,-1-1,-3-4,5 8,-2 0,1 1,0-1,-1 1,0 0,0 0,0 0,0 1,-1 0,0 0,1 0,-1 1,0 0,0 0,0 0,-1 1,1 0,0 0,0 0,-1 1,1 0,0 0,-1 1,1 0,0 0,0 0,-1 1,1 0,0 0,1 0,-1 1,0 0,1 0,-1 1,1-1,0 1,0 0,1 1,-1-1,-1 3,5-5,-1 1,1 0,-1 0,1 0,0 0,0 0,1 0,-1 0,0 0,1 0,0 0,0 0,0 1,0-1,0 0,1 0,0 0,-1 0,1 0,0 0,0 0,1 0,-1 0,0-1,1 1,0 0,0-1,0 1,0-1,1 1,75 63,-57-55,1 0,0-2,1 0,0-2,1 0,-1-2,1 0,0-2,12 0,-16-3,0 0,-1-2,1 0,-1-1,0-1,0-1,0-1,-1 0,1-2,-2 0,1-1,-1 0,0-2,-1 0,13-12,2-3,-1-1,-1-2,-2-1,-1-1,-1-1,-2-2,4-8,-7 7,0 0,-3-1,-1-1,-2 0,-1-1,-2-1,-2 0,-1 0,-2-1,-2 0,-2 0,-1 0,-2 0,-4-20,2 46,0 0,0 0,-2 0,0 0,0 0,-1 1,-1 0,-3-3,9 13,-1 0,0 0,0 0,0 0,0 0,-1 1,1-1,-1 1,1 0,-1 0,0 0,0 0,0 0,0 0,0 1,0 0,0-1,0 1,-1 0,1 1,0-1,-1 1,1-1,-1 1,1 0,-1 0,1 1,-1-1,1 1,0-1,-1 1,1 0,0 0,0 1,0-1,-1 1,0 0,-10 9,-1 2,2-1,-1 2,2 0,0 0,0 1,2 1,0-1,1 2,0-1,-5 16,-5 18,2 0,2 2,3 0,2 0,2 1,2 1,3-1,2 1,2-1,3 1,7 32,-2-38,3-1,2-1,1 0,3 0,2-2,1-1,3 0,28 39,-19-40,-32-41,0 0,0 0,-1 0,1-1,0 1,0 0,0 0,0-1,0 1,0-1,0 1,0-1,0 1,0-1,0 1,1-1,-1 0,0 0,0 0,0 0,0 0,1 0,-1 0,0 0,0 0,0 0,0 0,1-1,-1 1,0-1,0 1,0-1,0 1,0-1,0 1,0-1,0 0,0 0,0 1,-1-1,1 0,0-1,7-11</inkml:trace>
  <inkml:trace contextRef="#ctx0" brushRef="#br0" timeOffset="1338.724">2710 1045,'-14'38,"-5"18,1 3,8-7,6-13</inkml:trace>
  <inkml:trace contextRef="#ctx0" brushRef="#br0" timeOffset="1511.851">2626 536,'-5'14,"-1"6</inkml:trace>
  <inkml:trace contextRef="#ctx0" brushRef="#br0" timeOffset="1835.851">3049 875,'-17'15,"0"0,0 2,2 0,0 1,1 0,0 1,2 1,0 0,2 0,0 1,1 1,1-1,-2 13,9-30,0 0,1 1,-1-1,1 1,0-1,1 0,-1 1,1-1,-1 0,1 1,1-1,-1 0,1 0,-1 0,1 0,0 0,1 0,-1 0,1-1,-1 1,1-1,0 0,0 0,1 0,-1 0,0 0,1-1,0 0,0 1,0-1,0-1,0 1,0-1,0 1,0-1,1 0,-1-1,0 1,1-1,-1 0,2 0,13 1,0-1,1-1,-1-1,0-1,0 0,0-2,-1 0,1-1,-1-1,-1 0,1-2,-1 0,0 0,-1-2,-1 0,1-1,-2-1,0 0,0-1,-1 0,-1-1,8-12,4-6,-2-1,-1-1,-2-1,-1-1,-2-1,-2 0,-1-1,6-35,-11 44,-1 0,-1 0,-2-1,-2 0,0 0,-2 0,-2 0,0 0,-2 1,-2-1,0 1,-2 0,-2 1,0 0,-2 0,-13-22,21 44,0 1,0 0,-1 0,0 0,0 0,0 1,-1 0,0 0,0 0,0 1,0 0,-1 0,1 1,-1 0,0 0,0 0,-1 1,1 0,0 0,-1 1,1 0,-1 0,0 1,1 0,-1 0,1 1,-1 0,1 0,-1 1,1 0,0 0,0 1,0 0,-3 2,-7 7,1 1,1 1,0 1,1 0,0 1,2 1,0 0,0 0,2 1,0 0,1 1,1 0,1 1,1 0,-2 10,0-6,1 0,1 1,1-1,2 1,0 0,1 1,2-1,1 0,1 0,0 1,2-1,2-1,0 1,1-1,1 0,1-1,2 1,0-2,1 0,2 0,0-1,1-1,1 0,1-1,0-1,2-1,15 12,8-4,2-1,1-3,0-1,2-2,0-2,10-1,-14-1</inkml:trace>
  <inkml:trace contextRef="#ctx0" brushRef="#br0" timeOffset="3138.269">4121 734,'-23'6,"0"1,1 1,-1 1,1 0,1 2,0 1,1 1,0 0,-5 6,13-12,1 0,1 0,-1 1,1 1,0 0,1 0,0 1,1 0,0 1,0-1,1 2,1-1,0 1,0 0,1 0,1 0,0 1,1 0,0 0,1 0,0 0,1 0,0 4,2-13,-1-1,1 1,0 0,-1 0,2-1,-1 1,0 0,1-1,0 1,0-1,0 0,0 0,0 1,1-2,-1 1,1 0,0 0,0-1,0 1,0-1,0 0,0 0,1 0,-1-1,1 1,-1-1,1 0,0 0,0 0,-1 0,1 0,1-1,3 1,0-1,0 0,0-1,0 1,0-2,0 1,0-1,0 0,-1 0,1-1,-1 0,1-1,-1 0,0 0,1-1,18-18,-1-1,-1-1,-1-1,-1-1,-2-1,4-7,-21 31,83-104,-86 108,1-1,-1 1,0-1,1 1,-1-1,1 1,-1 0,0-1,1 1,-1-1,1 1,-1 0,1 0,-1-1,1 1,0 0,-1 0,1 0,-1 0,1-1,-1 1,1 0,-1 0,1 0,0 0,-1 0,1 0,-1 1,1-1,-1 0,1 0,0 0,-1 0,1 1,-1-1,1 0,-1 1,1-1,-1 0,1 1,-1-1,0 0,1 1,-1-1,0 1,1-1,-1 1,0-1,1 1,-1-1,0 1,0-1,0 1,1-1,-1 1,0 0,0-1,0 1,0-1,0 1,0 0,-2 39,1-38,-7 46,4-30,1 1,0-1,1 1,1 0,1 0,0 0,2-1,2 11,-2-22,1-1,0 1,0-1,1 0,0 0,0-1,0 1,1-1,0 0,0 0,0 0,0 0,1-1,0 0,0-1,0 1,0-1,0 0,1 0,0-1,-1 0,1 0,0-1,0 0,0 0,0 0,0-1,0 0,0 0,0-1,0 0,0 0,0-1,0 0,-1 0,1-1,-1 1,1-1,-1-1,0 1,0-1,0-1,9-6,-2-2,0 0,0 0,-1-1,-1 0,0-1,-1-1,-1 1,0-1,-2-1,1 0,-2 0,0 0,-1-1,2-15,30-85,-30 154,-7-15,1 0,0-1,2 1,0-1,1 0,1 0,1 0,1-1,1 1,0-2,10 16,-17-32,0 0,0 0,0 0,1-1,-1 1,0 0,1 0,-1-1,1 1,0-1,-1 0,1 1,0-1,0 0,0 0,0 0,0 0,0 0,0-1,0 1,1-1,-1 1,0-1,0 0,0 0,1 0,-1 0,0 0,0 0,1-1,-1 1,0-1,0 1,0-1,0 0,0 0,0 0,0 0,0 0,0 0,0-1,-1 1,1-1,-1 1,1-1,-1 1,1-1,-1 0,0 0,1-1,81-180,-48 95,45-77,-79 165,1 1,-1-1,0 1,0-1,1 1,-1-1,0 1,0 0,0-1,0 1,0 0,0 0,0 0,0 0,0 0,0 0,0 0,-1 0,1 0,0 0,-1 1,1-1,-1 0,1 0,-1 1,0-1,1 0,-1 1,0-1,0 0,0 1,0-1,0 0,0 1,-1-1,1 0,1 1,119 408,-105-336,-3 0,-4 1,-2 0,-4 0,-6 53,2-32,1-15,-5 0,-2-1,-4 0,-4 0,-3-2,-23 59,37-119,-1 0,-1 0,0-1,-1 0,-1-1,-1 1,0-2,-1 1,-1-2,0 1,-1-2,-1 1,0-2,0 0,-1-1,-1 0,-10 4,23-13,0-1,-1 0,1-1,-1 1,1 0,-1-1,1 0,-1 0,0 0,1 0,-1-1,1 1,-1-1,1 0,-1 0,1 0,0 0,-1-1,1 0,0 1,0-1,0 0,0 0,1-1,-1 1,0 0,1-1,0 0,-1 0,1 1,0-1,1-1,-1 1,0 0,1 0,-1-3,-7-20,2 0,0 0,2-1,1 1,1-1,2 0,0 0,2-8,-1 17,0-25,1 0,2 0,2 0,2 1,1-1,3 1,1 1,2 0,2 1,2 1,1 0,2 2,2 0,1 1,2 1,1 2,2 1,1 1,11-8,-22 24,0 1,0 1,2 1,-1 1,2 1,-1 1,10-3,7 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09.02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899 452,'-7'-7,"-1"1,-1 0,1 0,-1 1,0 0,0 1,0 0,-1 0,0 1,0 0,1 1,-1 0,-1 0,1 1,0 1,-2-1,-170 17,146-11,-402 87,401-77,37-15,-1 0,1 0,-1 1,1-1,-1 0,1 1,0-1,-1 1,1-1,-1 1,1-1,0 1,-1-1,1 1,0-1,0 1,-1-1,1 1,0-1,0 1,0-1,0 1,0 0,-1-1,1 1,0-1,0 1,1 0,-1-1,0 1,0-1,0 1,0-1,0 1,1-1,-1 1,0 0,0-1,1 1,-1-1,0 0,1 1,-1-1,1 1,-1-1,1 1,-1-1,1 0,-1 0,1 1,-1-1,1 0,-1 1,1-1,-1 0,1 0,-1 0,1 0,0 0,-1 0,1 0,13 6,0-2,0 0,1 0,0-2,-1 0,1 0,0-1,8-1,34 3,269 20,-323-22,4-2,0 1,0 0,0 1,-1 0,1 0,0 0,0 1,0 0,-1 0,1 1,-1 0,0 0,1 1,-2-1,1 1,3 3,-8-4,-1 0,1 0,-1 0,0-1,0 1,0 0,-1 0,1 0,-1 0,1-1,-1 1,0 0,0 0,0-1,-1 1,1-1,0 1,-1-1,0 0,0 1,1-1,-1 0,0 0,-1 0,1-1,0 1,-1 0,1-1,-1 0,1 1,-2-1,0 3,-92 66,-3-4,-65 29,35-19,99-58,15-11,1 1,0 0,1 1,0 1,1 0,0 1,0 0,0 3,10-12,1 0,0 1,-1-1,1 0,0 1,0-1,1 1,-1 0,0-1,1 1,0 0,-1-1,1 1,0 0,1 0,-1-1,0 1,1 0,-1-1,1 1,0-1,0 1,0-1,0 1,0-1,1 1,-1-1,1 0,-1 0,1 0,0 0,0 0,0 0,0 0,83 49,-65-46,0-2,0 0,0-1,0-2,0 0,0 0,1-2,-2-1,1 0,0-2,-1 0,1-1,-1-1,-1-1,1 0,-2-2,1 0,2-3,-13 8,0 0,-1-1,0 0,0 0,0-1,0 0,-1 0,-1 0,1 0,-1-1,0 0,-1 0,0 0,1-3,2-14</inkml:trace>
  <inkml:trace contextRef="#ctx0" brushRef="#br0" timeOffset="363.629">532 1,'-114'824,"-62"-55,132-579,44-142,6-30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11.27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18 568,'244'0,"-221"4,-50 18,-178 26,152-39,148-44,47 14,-113 19</inkml:trace>
  <inkml:trace contextRef="#ctx0" brushRef="#br0" timeOffset="9867.274">723 173,'-1'-1,"0"1,-1-1,1 0,0 0,0 0,0 0,0 0,0 0,0 0,0 0,0 0,0 0,0 0,1-1,-1 1,0 0,1-1,-1 1,1 0,-1-1,1 1,0 0,0-1,0 1,0-1,0 1,0-1,0 1,0-1,0 1,1 0,-1-1,0 1,1 0,-1-1,1 1,0 0,-1-1,1 1,0 0,0 0,0 0,0 0,0 0,0 0,0 0,0 0,0 0,1 0,58-45,122-11,-177 55,-1 0,1 1,0-1,0 1,-1 0,1 0,0 1,0 0,0 0,0 0,0 0,0 1,0-1,0 1,0 1,-1-1,1 1,0 0,-1 0,1 0,-1 0,0 1,0 0,0 0,0 0,0 0,-1 0,1 1,-1 0,0 0,0 0,0 0,-1 0,0 0,1 1,-1-1,-1 1,1 0,-1 0,-2 11,-1-1,-1 0,-1 1,0-1,-1-1,0 1,-1-1,-1 0,0 0,-1 0,0-1,-2-1,-8 12,-45 53,-3-2,-43 36,-62 69,127-131,10-12,2 1,1 1,2 2,1 0,3 2,1 3,21-43,1 1,0-1,0 1,0-1,1 1,-1 0,1 0,0 0,0 0,0 0,1 0,0 0,-1 0,1 0,0 1,1-1,-1 0,1 0,0 0,0 0,0 0,0 0,1-1,0 1,0 0,0-1,0 1,0-1,1 0,-1 1,1-1,0 0,0-1,0 1,0 0,1-1,-1 0,1 0,1 1,14 3,1-1,1-1,-1-1,1 0,-1-2,1 0,0-1,0-1,-1-1,1-1,-1-1,0-1,0-1,0 0,7-5,-2 4,320-113,-342 119,-19 8,-3 1</inkml:trace>
  <inkml:trace contextRef="#ctx0" brushRef="#br0" timeOffset="10235.093">1880 228,'-41'23,"1"1,1 2,1 2,2 1,0 2,-27 33,26-28,2 1,2 2,2 2,-5 10,25-35,1 2,0-1,2 1,0 1,0-1,2 1,1 1,0-1,1 1,1 0,1 0,1 3,1-15,1-1,0 1,0 0,0-1,1 1,0-1,1 0,0 1,0-1,0 0,1-1,0 1,0-1,1 0,-1 0,2 0,-1 0,0-1,1 0,0 0,1 0,-1-1,1 0,-1 0,1-1,0 0,0 0,1-1,-1 0,1 0,-1 0,1-1,-1 0,1-1,0 0,0 0,1 0,13-4,0 0,-1-2,0 0,0-2,0 0,-1-1,0-1,-1 0,0-2,-1-1,0 0,-1-1,16-16,-4 6,-2-1,0-2,-1-1,-2-1,-1-1,-2-1,3-7,-14 22,-1-1,-1 0,-1 0,-1 0,0-1,-1 0,-1-1,-1 1,0-1,-1 1,-2-1,0 0,0 1,-2-1,-1-8,1 18,1 1,-1-1,-1 0,1 0,-2 1,1 0,-1-1,0 1,-1 1,0-1,0 1,0 0,-1 0,0 0,-1 1,1 0,-1 0,-1 0,1 1,-1 0,1 1,-2 0,1 0,0 1,-1 0,1 0,-1 1,0 0,0 0,0 1,0 0,0 1,0 0,0 0,0 1,0 0,-5 2,-41 28,36-12</inkml:trace>
  <inkml:trace contextRef="#ctx0" brushRef="#br0" timeOffset="10972.064">2304 708,'153'-261,"-14"44,-139 216,0 0,0 0,1 0,-1 0,0 0,0 0,1 0,-1 0,1 0,-1 0,1 0,-1 0,1 0,-1 0,1 1,0-1,0 0,-1 0,1 1,0-1,0 0,0 1,0-1,0 1,0-1,-1 1,1 0,0-1,0 1,1 0,-1 0,0 0,0-1,0 1,0 0,0 0,0 1,0-1,0 0,0 0,0 0,0 1,0-1,0 0,0 1,0-1,0 1,0-1,-1 1,1 0,0-1,0 1,0 0,-1 0,1-1,0 1,-1 0,1 0,-1 0,1 0,-1 0,1 0,-1 0,0 0,1 0,0 107,-3-95,0 0,2 0,0 0,0 0,1 0,1 0,0 0,0 0,5 10,-6-21,0 1,1-1,-1 1,1-1,-1 0,1 0,0 0,0 0,0 0,0 0,0 0,0-1,0 1,1-1,-1 0,1 1,-1-1,1 0,-1-1,1 1,0 0,-1-1,1 1,0-1,0 0,-1 0,1 0,0 0,0 0,-1-1,1 1,0-1,-1 0,1 0,-1 0,1 0,0-1,89-55,74-144,-121 149,-43 53,-1 0,0 0,1 0,-1 0,0 0,0 0,0 0,0 0,0 0,0 1,0-1,0 0,0 1,-1-1,1 1,-1-1,1 1,-1-1,1 1,-1 0,0-1,0 1,0-1,0 1,0-1,0 1,0 0,0-1,-1 1,1-1,0 1,-1-1,0 1,1-1,-1 1,0-1,0 0,0 1,1 0,-35 121,26-99,1 1,1-1,1 1,1 0,1 1,2-1,0 1,2 1,0-23,1 0,-1-1,1 1,0 0,0 0,0 0,0-1,1 1,0-1,-1 1,1-1,1 1,-1-1,0 0,1 0,-1 0,1-1,2 3,13 7</inkml:trace>
  <inkml:trace contextRef="#ctx0" brushRef="#br0" timeOffset="11220.047">3744 116,'-464'466,"165"-174,247-240,-167 190,216-239,1-1,0 0,0 0,0 1,0-1,1 1,-1-1,1 1,-1-1,1 1,0 0,0 0,0-1,0 1,1 0,-1 0,1 0,0 0,0 0,0 0,0 0,0 0,1 2,7 5</inkml:trace>
  <inkml:trace contextRef="#ctx0" brushRef="#br0" timeOffset="11642.164">3687 765,'-403'191,"341"-148,62-42,0 0,1 1,-1-1,0 1,1-1,-1 0,1 1,-1-1,1 0,-1 1,1-1,0 0,0 0,0 0,0 0,0 1,0-1,0-1,0 1,0 0,0 0,0 0,1-1,-1 1,0 0,1-1,-1 1,0-1,1 0,-1 1,1-1,-1 0,1 0,-1 0,0 0,1 0,-1 0,1 0,-1-1,0 1,1 0,-1-1,1 1,7 1,56 10,-55-12,0 1,0 0,0 1,0 1,0-1,0 2,-1-1,1 1,-1 1,0-1,0 2,0-1,0 1,-1 0,1 1,-1 0,-1 1,1-1,-1 2,-1-1,1 1,-1-1,0 2,-1-1,1 3,-3-3,0 0,-1 0,-1 0,1 1,-1-1,-1 0,0 0,0 1,0-1,-1 0,0 1,-1-1,0 0,0 0,-1 0,0 0,0-1,-1 1,1-1,-2 0,1 0,-1 0,0-1,-5 5,0 0,-1 0,0 0,-1-1,0-1,0 0,-1-1,0 0,-1-1,1 0,-2-1,1-1,0 0,-3-1,-146 19,156-23,-1-1,0 1,0-1,1-1,-1 1,1-1,-1-1,1 1,0-1,0 0,0-1,0 0,0 0,1 0,0-1,0 0,0 0,1-1,-1 0,1 0,-7-14,4 2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43.3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86 1,'-4'62,"-2"0,-3-1,-14 50,-5 30,25-124,0-4,0 0,0 0,1 0,1 1,1-1,0 1,0-1,1 0,1 1,1-1,-1 0,2 0,4 12,-7-24,1 1,-1 0,1 0,-1-1,1 1,-1-1,1 0,0 1,0-1,0 0,0 0,-1 0,2 0,-1 0,0 0,0-1,0 1,0-1,0 0,0 1,1-1,-1 0,0 0,0 0,0-1,1 1,-1 0,0-1,0 1,0-1,0 0,0 0,0 0,0 0,0 0,0 0,0-1,-1 1,2-2,67-61,40-121,-77 123,-4 5,56-85,-83 140,-1 0,0 1,1-1,-1 1,1-1,0 1,-1-1,1 1,0 0,0 0,0 0,0 0,0 0,0 0,0 1,0-1,0 1,0-1,1 1,-1 0,0 0,0 0,0 0,0 0,1 0,-1 1,0-1,0 1,0-1,0 1,0 0,0 0,0 0,0 0,0 0,0 0,-1 1,1-1,0 1,0 0,48 79,-32-21,-3 1,-3 0,-2 1,-3 0,-3 1,-2 33,-10-6,-4 0,-4-1,-4-1,-3-1,-5 0,-23 46,39-97,-2 0,-2-1,-1-1,-1-1,-2-1,-19 24,37-53,0 0,0 0,0 0,0 0,-1 0,1 0,-1-1,1 1,-1-1,0 0,0 0,0 0,0 0,-1 0,1-1,0 1,-1-1,1 0,-1 0,1 0,-1-1,0 1,1-1,-1 0,0 0,1 0,-1 0,1-1,-1 1,0-1,1 0,-1 0,1-1,0 1,-1 0,1-1,0 0,0 0,0 0,0 0,0-1,-2-1,0-10,0-1,1 1,1-1,0 0,1 1,0-1,1 0,1 0,0 0,1 0,1 0,0 0,1 0,1 0,0 1,2-2,96-269,2 96,-80 157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43.6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80,'39'-5,"26"-6,8-2,-5 2,-8 3,-10 2,-9 3,-6 1,-4 2,-3 0,-2-4,1-2,-1 0,-4 1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43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89,'44'0,"32"-10,14-2,-4-6,-11 2,-15 3,-11 4,-11 3,-6 3,-8 1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40.87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1 366,'29'-5,"23"-6,9-1,3-4,-5 1,-8 3,-7 4,-6 2,-6 4,-2 1,-3 1,0 0,-5 6,-6 6,-11 1,-6-2</inkml:trace>
  <inkml:trace contextRef="#ctx0" brushRef="#br0" timeOffset="188.293">28 677,'44'-5,"42"-7,12 0,-6 1,-14-2,-10 1,-13-3,-10 2,-8 3,-11 4</inkml:trace>
  <inkml:trace contextRef="#ctx0" brushRef="#br0" timeOffset="671.19">904 140,'83'-33,"2"3,1 4,54-8,-122 29,-11 3,-1 0,1 0,0 0,0 1,0 0,0 0,0 1,1 0,-1 0,0 1,0 0,0 0,0 0,0 1,4 2,-9-2,-1 0,1 0,-1 1,0-1,0 0,0 1,0-1,-1 1,1-1,-1 1,1-1,-1 1,0 0,0-1,0 1,0-1,-1 1,1-1,-1 1,1-1,-1 1,0-1,0 1,0-1,0 0,0 1,-1-1,1 0,-1 0,1 0,-2 0,-23 37,-2-2,-2-1,-1-1,-12 8,-4 6,20-22,20-22,-1 2,1-1,0 1,1 0,-1 1,1-1,1 1,-1 0,2 1,-1-1,1 1,0 0,1 0,0 1,-1 3,6-6,1-1,0 1,-1-1,2 1,-1-1,1 0,0 0,0 0,1-1,0 0,0 1,0-2,0 1,1-1,0 1,0-2,0 1,0-1,1 0,-1 0,1 0,0-1,0 0,0-1,1 1,-2 0,188 80,-191-81,0 1,0-1,-1 1,1-1,0 1,-1 0,1 0,-1 0,0 0,0 1,0-1,0 0,0 1,0 0,-1-1,1 1,-1 0,0 0,0 0,0 0,0 0,0 0,-1 0,1 0,-1 0,0 0,0 0,0 0,0 1,0-1,-1 0,0 0,1 0,-1 0,0 0,0 0,-1-1,1 1,-1 0,-11 14,-1 0,-1-1,0-1,-1-1,-1 0,0-1,-1-1,0 0,-1-1,0-2,-1 0,-2 0,12-4,-14 8,16-8,0 0,0-1,0 0,0 0,-1-1,1 0,-1-1,0 1,0-2,0 1,0-1,-8-1,2-15,15 4</inkml:trace>
  <inkml:trace contextRef="#ctx0" brushRef="#br0" timeOffset="1066.172">2060 450,'-16'-2,"0"0,-1 1,1 1,0 0,-1 1,1 1,0 0,0 1,0 1,0 1,-7 3,-62 45,84-52,-1 1,0-1,1 1,0 0,-1 0,1 0,0 0,0 0,0 0,0 0,0 0,0 0,1 0,-1 1,1-1,0 0,-1 0,1 1,0-1,0 0,1 0,-1 1,0-1,1 0,-1 0,1 0,0 1,0-1,0 0,0 0,0 0,0 0,0-1,1 1,-1 0,1 0,-1-1,1 1,-1-1,1 1,2 0,9 7,0-1,0-1,1 0,0 0,0-2,0 0,1 0,1-1,82 33,-93-34,1-1,-1 1,0 0,0 0,0 1,-1-1,1 1,-1 0,0 0,0 1,0-1,-1 1,1 0,-1 0,0 0,-1 0,1 1,-1-1,0 1,0-1,-1 1,0 0,0 0,0 0,-1-1,1 1,-1 0,-1 0,1 0,-1 0,0 0,-1-1,1 1,-1 0,0-1,0 1,-1-1,-2 4,-11 11,-1-1,0 0,-1-1,-1-2,-1 0,0 0,-1-2,0-1,-1 0,-23 8,-35 11,62-32</inkml:trace>
  <inkml:trace contextRef="#ctx0" brushRef="#br0" timeOffset="1304.258">2540 958,'-33'34,"-41"39,-11 13,3-4,15-16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40.3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508 1,'12'39,"-16"11,-3 0,-2-1,-3 0,-1-1,-2 0,-3-1,-9 16,-13 40,-18 36,-26 84,82-218,0-1,0 1,0 0,1 0,-1 0,1 1,1-1,-1 0,1 0,-1 1,2-1,-1 0,0 0,1 0,0 1,0-1,1 0,0 0,0 0,0 0,0-1,0 1,1-1,0 1,0-1,0 0,1 0,0 0,-1 0,1-1,0 0,1 1,-1-2,2 2,16 0,0 0,0-2,0 0,0-2,0 0,0-1,1-2,0 0,119-25,-3 0,-139 28,-1-1,0 1,0-1,1 1,-1-1,0 1,1-1,-1 0,1 1,-1-1,1 0,-1 1,1-1,-1 0,1 0,0 1,-1-1,1 0,0 0,0 0,0 1,-1-1,1 0,0 0,0 0,0 0,0 0,1 0,-1 1,0-1,0 0,0 0,1 0,-1 1,0-1,1 0,-1 0,1 1,-1-1,1 0,-1 0,1 1,-1-1,1 1,0-1,-1 1,1-1,0 1,-1-1,1 1,0-1,0 1,0 0,-1-1,1 1,0 0,0 0,0 0,0 0,-1 0,1 0,0 0,0 0,0 0,0 0,0 0,-49-48,29 34</inkml:trace>
  <inkml:trace contextRef="#ctx0" brushRef="#br0" timeOffset="244.73">1 565,'38'0,"42"-5,16-1,7 0,-10 1,-10 2,-11 1,-12 1,-7 0,-7 1,-8 0,-4 1,-4-1,-7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39.3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762 1175,'-20'-8,"-1"1,1 0,-1 2,-1 1,1 0,-1 2,1 0,-1 2,0 0,1 2,-1 0,1 1,-1 1,1 1,-9 4,-6 8,0 0,2 3,0 1,2 1,0 2,1 1,2 2,1 0,1 2,-16 22,38-45,0 0,0 1,0-1,1 1,0 0,0 0,1 0,0 1,0-1,1 1,0-1,0 1,1 0,0 0,0 0,1 3,1-9,0 0,-1 0,1 0,1 0,-1-1,0 1,0 0,1-1,-1 1,1-1,-1 1,1-1,0 0,-1 1,1-1,0 0,0 0,0 0,0 0,0-1,0 1,0-1,0 1,0-1,0 0,1 1,-1-1,0 0,0 0,0-1,0 1,2-1,71-16,-42 1,-1-1,-1-1,-1-2,25-22,-10 9,-23 17,0-2,-1 0,-1-2,-1 0,-1-1,-1-1,0 0,-2-1,3-7,-2 18,-14 45,-2 76,-3-45,4 0,3 0,2-1,6 17,-10-70,0 0,0 0,1 0,0-1,1 0,0 1,1-1,0-1,0 1,1-1,0 0,0 0,1-1,0 1,0-2,1 1,0-1,0 0,1-1,-1 1,1-2,0 1,0-1,1-1,-1 0,1 0,0-1,0 0,0-1,0 0,0 0,0-1,0 0,0-1,0 0,6-2,7-6,-1-1,0-1,-1 0,0-2,-1-1,0 0,-1-1,-1-1,-1-1,0-1,-1 0,14-21,19-25,-3-3,-3-1,-2-2,-4-2,-3-2,7-30,-1-23,-6-3,-6 0,-6-2,-5-1,-6 0,-6-44,-4 165,1-4,-1 1,-1 0,0-1,-1 1,-1 0,0-1,-1 1,0 0,-2 0,-1-3,6 17,0 0,0 1,0-1,0 1,0-1,-1 1,1-1,0 1,0-1,0 1,-1-1,1 1,0-1,-1 1,1-1,0 1,-1-1,1 1,-1 0,1-1,0 1,-1 0,1-1,-1 1,1 0,-1-1,1 1,-1 0,1 0,-1 0,0 0,1 0,-1-1,1 1,-1 0,1 0,-1 0,1 0,-1 1,0-1,1 0,-1 0,1 0,-1 0,1 0,-1 1,1-1,-1 0,1 1,-1-1,1 0,-1 1,1-1,0 0,-1 1,1-1,-1 1,1-1,0 1,-15 34,5 18,1 0,3 1,2 0,3 0,3 30,-1-11,0 100,8-1,10 20,13 178,-19-254,0 80,-13-195,0 1,1-1,-1 0,0 0,0 0,0 0,0 0,0 0,0 0,0 0,0 1,0-1,-1 0,1 0,0 0,-1 0,1 0,-1 0,1 0,-1 0,1 0,-1 0,0-1,1 1,-1 0,0 0,0 0,0-1,1 1,-1 0,0-1,0 1,0-1,0 1,0-1,0 0,0 1,0-1,-1 0,1 0,0 1,0-1,0 0,0 0,0 0,0-1,0 1,0 0,-1 0,1 0,0-1,0 1,-13-13,0-2</inkml:trace>
  <inkml:trace contextRef="#ctx0" brushRef="#br0" timeOffset="238.046">846 950,'44'-15,"56"-14,27-7,10-2,-3 5,-11 4,-11 6,-10 8,-9 6,-10 4,-15 4,-18 1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52.6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64,'10'1,"0"2,0-1,0 1,0 1,0 0,-1 0,0 1,0 0,0 1,-1 0,0 0,0 0,0 1,2 4,9 12,-1 0,-1 2,-1 0,-1 0,-1 2,-2 0,0 0,-2 1,-2 0,0 1,-2 0,0 0,-1 13,5 8,0 3,-2 1,-3-1,-2 1,-2 3,50-338,-42 241,106-356,-77 285,-31 95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52.96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74,'24'-9,"23"-4,7 1,0 2,-5 3,-5 3,-6 1,-5 2,-2 1,-3 1,0-1,-6-4,-1-2,-5 1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2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933 64,'-286'-56,"265"57,-1 1,1 0,0 2,0 0,0 2,1 0,0 1,0 1,0 1,-13 9,-119 85,131-87,1 0,1 2,1 0,0 1,1 0,1 2,1 0,1 1,1 0,1 1,1 0,-3 10,-16 137,25-152,1 1,1 1,1-1,0 0,1 1,1-1,1 1,1-1,1 0,3 15,41 119,-38-134,2 1,0-2,1 0,1 0,1-1,7 7,178 202,-183-213,0-2,0 0,1-1,0 0,1-1,0-2,10 4,-7-3,143 39,-145-44,1-1,0 0,0-1,0-2,0 0,-1-1,1 0,0-2,1-1,199-64,-182 52,-23 12,-1-1,0-1,0 0,-1 0,0-1,0-1,-1-1,0 1,-1-2,0 0,5-6,82-109,-85 109,0 0,-2-1,0-1,0 0,-2-1,-1 0,0 0,-1-1,-1 0,2-18,21-102,-30-85,-2 203,0-1,-2 1,0 0,-2 0,0 1,-2 0,-8-17,2 18,0 0,-1 2,-1-1,-1 2,-1 1,0 0,-8-5,-27-23,48 39,-8-9,-1-1,-1 2,0 0,-1 1,0 1,-1 1,-1 0,0 1,0 1,-1 1,0 1,0 0,-1 2,-9-2,30 7,-21-3,0 1,0 1,0 1,0 1,0 0,0 2,1 0,-1 2,1 0,-16 6,18 1</inkml:trace>
  <inkml:trace contextRef="#ctx0" brushRef="#br0" timeOffset="567.772">595 431,'-14'0,"-6"5,2 2</inkml:trace>
  <inkml:trace contextRef="#ctx0" brushRef="#br0" timeOffset="917.668">962 431,'-5'5,"-6"6,-1 7,1-6,2-8,4-6</inkml:trace>
  <inkml:trace contextRef="#ctx0" brushRef="#br0" timeOffset="1454.42">453 911,'102'92,"-80"-71,-12-9,2 0,-1-1,2 0,-1-1,1 0,1-1,0-1,0 0,0-1,1-1,2 1,-6-2,1-1,0-1,1 0,-1 0,0-1,1 0,-1-1,1-1,0 0,-1-1,1 0,-1-1,1 0,-1-1,2-1,-3 0,0-1,-1 0,0 0,0-1,0 0,-1-1,0 0,0-1,-1 1,0-2,0 1,-1-1,0 0,0-1,-1 0,-1 0,1 0,-2 0,1-1,1-8,-2 6,-1 9,-1 0,0 0,0 0,-1-1,1 1,-1 0,0-1,0 1,0-1,0 0,-1 1,0-1,0 0,0 1,-1-1,1 1,-1-1,0 1,-1-1,1 1,-1-1,0 1,0 0,0 0,0 0,-1 0,1 0,-1 1,0-1,0 1,-4-3,-6 0,1 5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53.1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16,'38'5,"28"-4,6-1,-3-6,-9-2,-15 1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51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821 565,'-119'5,"1"4,0 6,1 5,1 6,-63 23,173-47,3-2,1 0,-1 0,1 1,-1-1,1 1,0 0,-1 0,1 0,0 0,0 0,0 0,0 0,0 1,0-1,0 1,0-1,0 1,1 0,-1 0,0 0,0 2,31 9,32-1,0-3,0-2,37-3,69 8,-130-8,-21-4,-1 1,1 1,-1 1,0 0,1 1,-2 1,14 6,-26-11,0 1,0 0,0 0,0 1,-1-1,1 0,0 1,-1-1,1 1,-1-1,1 1,-1 0,0 0,0-1,0 1,0 0,0 0,0 0,-1 0,1 0,0 0,-1 0,0 1,1-1,-1 0,0 0,0 0,0 0,-1 0,1 1,0-1,-1 0,1 0,-1 0,0 0,0 0,0 0,0 0,0-1,0 1,0 0,-1 0,1-1,0 1,-1-1,-73 68,-288 104,360-171,0-1,-1 0,1 1,0 0,0 0,1 0,-1 0,0 0,1 0,-1 1,1 0,0-1,-1 1,1 0,1 0,-1 0,0 0,1 0,-1 0,1 1,0-1,0 0,1 1,-1-1,1 1,-1-1,1 1,0-1,0 0,1 1,-1-1,1 1,-1-1,1 1,0-1,1 0,-1 0,0 1,1-1,0 0,0 0,0-1,0 1,0 0,0-1,2 2,8 5,0 1,1-2,0 0,1 0,-1-1,1-1,1 0,0-1,-1-1,1 0,1-1,-1 0,3-1,-5-1,0 0,0 0,0-1,0-1,0 0,0-1,0 0,0-1,0-1,0 0,-1 0,0-2,0 1,0-1,-1-1,2-2,16-26,-20 16</inkml:trace>
  <inkml:trace contextRef="#ctx0" brushRef="#br0" timeOffset="367.222">425 1,'-11'194,"8"1,9-1,12 42,-12-154,35 990,-41-1046,-1-1,-1 1,-1-1,-2 1,0-1,-10 23,-17 5,23-40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48.4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301 621,'-165'26,"30"-22,213-22,201 5,-251 18,-34 13,-7-9,0-2,-1 0,0-1,0 0,0-1,-1 0,0-2,-2 1,16-3,-1-1,1 1,-1-1,1 0,0 1,-1-1,1 0,-1 0,1 0,0 0,-1 0,1 0,-1 0,1-1,-1 1,1 0,0-1,-1 1,1-1,0 0,0 1,-1-1,1 0,0 0,0 0,0 0,0 0,0 0,0 0,0 0,0 0,0 0,1 0,-1-1,0 1,1 0,-1-1,0 0,0-14</inkml:trace>
  <inkml:trace contextRef="#ctx0" brushRef="#br0" timeOffset="499.032">725 57,'0'0,"0"1,0-1,1 1,-1-1,0 1,1-1,-1 1,0-1,1 1,-1-1,0 1,1-1,-1 0,1 1,-1-1,1 0,-1 0,1 1,-1-1,1 0,-1 0,1 1,-1-1,1 0,-1 0,1 0,-1 0,1 0,0 0,-1 0,1 0,-1 0,1 0,-1 0,1-1,-1 1,1 0,-1 0,1 0,-1-1,1 1,-1 0,1-1,-1 1,1 0,-1-1,0 1,1 0,-1-1,1 1,-1-1,0 1,0-1,1 1,-1-1,0 1,0-1,5 53,-50 133,30-138,14-44,-2 1,0 1,1-1,0 0,0 1,0-1,0 1,1 0,-1-1,1 1,0 0,1 0,-1 0,1 0,0 0,1-1,-1 1,1 0,0 0,0 0,0 0,1-1,-1 1,1-1,0 1,1-1,-1 0,1 1,0-1,0-1,0 1,0 0,1-1,-1 0,1 1,0-1,1 0,8-2,1 0,-1 0,1-1,0-1,-1-1,0 0,1 0,-1-1,0-1,0 0,-1-1,1-1,-1 1,0-2,0 0,-1 0,0-1,4-4,-2 3,31-32,-36 25</inkml:trace>
  <inkml:trace contextRef="#ctx0" brushRef="#br0" timeOffset="815.188">1148 29,'-7'9,"0"1,0-1,1 1,1 0,-1 1,1 0,1-1,0 2,-2 10,1-6,-15 49,2 2,3 0,4 0,2 1,3 0,3 49,6 167,-34-186,92-190,-41 66</inkml:trace>
  <inkml:trace contextRef="#ctx0" brushRef="#br0" timeOffset="1152.911">1374 0,'-14'45,"2"-1,2 2,1-1,3 1,2 0,1 1,3 6,-1-48,0-1,0 1,0-1,0 1,1 0,0-1,0 1,0 0,1-1,0 1,-1-1,1 1,1 0,-1-1,1 0,0 1,0-1,0 0,0 0,1 0,0 0,0-1,0 1,0-1,0 1,1-1,-1 0,1-1,0 1,0-1,0 1,0-1,0 0,1-1,-1 1,1-1,-1 0,4 1,1-3,0 0,1-1,-1 0,0 0,1-1,-2 0,1-1,0 0,-1 0,1-1,-1 0,0-1,-1 0,0 0,1 0,-2-1,1 0,-1 0,4-6,4-7</inkml:trace>
  <inkml:trace contextRef="#ctx0" brushRef="#br0" timeOffset="1417.383">1741 0,'-3'4,"-1"-1,0 1,1 0,0 0,0 0,0 0,1 1,-1-1,1 1,0-1,0 1,0 0,1 0,0 0,0 0,0 0,-3 11,-37 187,12 144,30-166,-1-157</inkml:trace>
  <inkml:trace contextRef="#ctx0" brushRef="#br0" timeOffset="2004.189">1826 1187,'218'-541,"-214"531,0 0,1 0,0 1,1 0,0 0,0 0,1 1,0 0,0 0,1 0,0 1,0 1,1-1,4-2,-11 9,-1-1,0 1,0-1,1 1,-1 0,0 0,1 0,-1 0,0 0,1 0,-1 0,0 0,1 0,-1 1,0-1,1 1,-1-1,0 1,0-1,0 1,1 0,-1-1,0 1,0 0,0 0,0 0,0 0,0 0,-1 0,1 0,0 0,0 0,-1 0,1 0,-1 1,1-1,-1 0,1 0,-1 1,0-1,1 0,-1 1,0-1,6 64,-6-61,-14 145,10-87,4-61,0 1,0-1,1 0,-1 0,0 1,1-1,-1 0,0 1,1-1,-1 0,1 0,0 0,-1 1,1-1,0 0,0 0,0 0,0 0,0 0,0-1,0 1,0 0,0 0,0-1,0 1,1-1,-1 1,0-1,0 1,1-1,-1 0,0 1,1-1,-1 0,0 0,1 0,-1 0,0 0,1 0,-1-1,0 1,1 0,0-1,11-5,1-1,-2-1,1 0,-1 0,0-1,-1-1,0 0,-1 0,0-1,8-11,-14 17,142-155,-80 114,-65 46,1 1,-1 0,1 0,-1-1,1 1,-1 0,0 0,0 0,1 0,-1 1,0-1,0 0,0 0,0 1,0-1,0 1,-1-1,1 1,0-1,-1 1,1-1,-1 1,1-1,-1 1,0 0,0-1,0 1,0 0,0-1,0 1,0-1,-1 1,1 0,0-1,-1 1,1-1,-1 2,1 2,-3 95,0-59,2 0,2-1,1 1,3-1,6 26,-9-58,1 0,-1 0,2 0,-1-1,1 1,0-1,1 0,0 0,0-1,0 1,1-1,0 0,0-1,0 0,1 0,0 0,5 2,11 6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58.0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215 1,'0'0,"0"0,0 1,0-1,-1 0,1 1,0-1,0 0,0 0,0 1,0-1,0 0,0 1,0-1,0 0,0 1,0-1,0 0,0 1,0-1,1 0,-1 0,-15 5,-8 1,0-1,0-1,0-1,0-1,-1-1,1-2,-4 0,17 1,164-27,66 24,-465 4,187 15,84-10,-7-11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58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0 138,'275'-109,"-126"81,-144 28,-1 0,1 0,-1 0,1 1,0-1,-1 1,1 0,-1 1,0-1,1 1,-1 0,0 0,0 0,0 0,0 1,0 0,-1 0,1 0,-1 0,0 0,0 1,0-1,0 1,0 0,-1 0,0 0,0 0,0 0,0 0,1 5,-1 3,0 1,-1-1,0 1,-1-1,0 1,-1-1,-1 1,0-1,0 1,-1-1,-1 0,0 0,-1 0,0-1,-1 0,0 0,-4 5,-15 22,-2 0,-2-2,-1-1,-5 1,-229 265,259-297,1 0,-1 0,1 0,0 1,1-1,-1 1,1 0,0 0,0 0,0 0,1 0,0 1,0-1,0 1,1 0,0-1,0 1,0 0,1 0,0 0,0 0,0-1,1 1,-1 0,2 0,-1 0,1-1,-1 1,2-1,-1 1,0-1,1 0,0 0,0 0,3 2,9 1,0-1,0-1,1-1,0 0,0 0,1-2,-1 0,1-1,-1-1,1 0,0-1,0-1,-1-1,4-1,42-2,1-3,-1-3,-1-3,1-2,-49 12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05:59.2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470 267,'-9'-16,"-1"1,0 0,-1 1,0 0,-1 1,-1 0,0 1,-1 1,0 0,-1 0,0 2,-1 0,1 0,-2 2,-8-4,18 11,-1-1,0 1,0 0,0 1,0 0,0 0,1 1,-1-1,0 2,1-1,0 1,-1 0,1 1,0 0,1 0,-1 0,1 1,0 0,0 0,0 1,-2 3,-2 2,0 0,1 0,1 1,0 1,1-1,0 1,1 1,0-1,1 1,0 0,1 3,2-12,1-1,0 1,0-1,1 1,-1 0,1-1,0 1,0 0,1-1,-1 1,1 0,0-1,0 1,1-1,-1 1,1-1,0 0,0 0,0 0,1 0,-1 0,1 0,0-1,0 1,1-1,-1 0,1 0,-1 0,1 0,0 0,0-1,0 0,1 0,-1 0,0-1,1 1,-1-1,1 0,-1 0,1 0,0-1,-1 0,1 0,0 0,-1 0,1-1,2 0,28-13,0-2,-1-1,-1-1,0-2,-1-2,-2-1,0-1,-2-1,10-12,-29 29,126-111,-134 118,-1 0,1 1,-1-1,1 1,-1-1,1 0,0 1,-1-1,1 1,0 0,-1-1,1 1,0-1,0 1,-1 0,1 0,0-1,0 1,-1 0,1 0,0 0,0 0,0 0,-1 0,1 0,0 0,0 0,0 1,-1-1,1 0,0 0,0 1,-1-1,1 0,0 1,-1-1,1 1,0-1,-1 1,1-1,-1 1,1-1,-1 1,1 0,-1-1,1 1,-1 0,1-1,-1 1,0 0,0 0,1-1,-1 1,0 0,0 0,0 0,0-1,0 2,-4 49,-123 375,59-122,65-291,-4 21,1 1,2 0,1 1,2-1,2 12,-2-45,1-1,0 1,0 0,1 0,-1-1,0 1,0 0,1-1,-1 1,1 0,0-1,-1 1,1-1,0 1,0-1,0 1,0-1,0 0,0 1,1-1,-1 0,0 0,1 0,-1 0,1 0,-1 0,1 0,-1 0,1-1,-1 1,1-1,0 1,0-1,-1 1,1-1,0 0,-1 0,1 0,1 0,13-3</inkml:trace>
  <inkml:trace contextRef="#ctx0" brushRef="#br0" timeOffset="633.139">922 548,'187'-383,"-179"366,2 1,0 0,1 0,0 1,1 0,1 1,1 0,0 2,7-6,-20 17,0 0,0 0,0 0,0 0,0 0,1 0,-1 1,0-1,1 1,-1-1,0 1,1-1,-1 1,0-1,1 1,-1 0,1 0,-1 0,1 0,-1 0,0 0,1 0,-1 1,1-1,-1 0,0 1,1-1,-1 1,0 0,1-1,-1 1,0 0,0 0,0 0,0-1,1 1,-1 0,-1 1,1-1,0 0,0 0,0 0,0 0,-1 1,1-1,-1 0,1 1,-1-1,0 1,1-1,-1 0,0 1,0-1,0 1,1 11,0 0,-1 0,0 0,-2-1,1 1,-1 0,-1-1,0 1,-1-1,0-2,1-1,1 1,-1 0,2 0,-1 1,1-1,1 0,0 0,1 1,0-1,0 0,1 0,0 0,1 1,-2-9,0 0,-1 0,2 0,-1-1,0 1,0 0,0 0,1-1,-1 1,1-1,-1 1,1-1,0 0,0 1,-1-1,1 0,0 0,0 0,0-1,0 1,0 0,0-1,0 1,1-1,-1 0,0 0,0 0,0 0,0 0,0 0,0 0,1-1,-1 1,0-1,0 1,0-1,0 0,0 0,0 0,-1 0,1 0,1-1,72-60,103-163,-178 226,0-1,0 1,0 0,0-1,0 1,0-1,0 1,0-1,1 1,-1-1,0 1,0-1,1 1,-1-1,0 1,1-1,-1 0,0 1,1-1,-1 1,1-1,-1 0,0 1,1-1,-1 0,1 0,-1 1,1-1,-1 0,1 0,0 0,-1 0,1 0,-1 0,1 1,-1-1,1 0,-1-1,1 1,-1 0,1 0,-1 0,1 0,0 0,-1 0,1-1,-1 1,0 0,1 0,-1-1,1 1,-1 0,1-1,-1 1,0 0,1-1,-1 1,1-1,-1 1,0-1,0 1,1-1,-1 1,0-1,0 1,0-1,0 1,-5 46,5-42,-36 123,-7 51,48-68,2-92</inkml:trace>
  <inkml:trace contextRef="#ctx0" brushRef="#br0" timeOffset="880.909">2136 97,'-34'38,"-39"47,-18 23,-2 2,0-2,6-6,3-10,7-11,7-11,10-6,6-6,7-7,7-7,6-7,8-5,8-3,8-6</inkml:trace>
  <inkml:trace contextRef="#ctx0" brushRef="#br0" timeOffset="1394.078">2023 802,'-57'15,"1"1,0 4,-45 22,98-41,0-1,0 1,0-1,0 1,0 0,0 0,0 1,0-1,1 0,-1 1,0 0,1-1,0 1,-1 0,1 0,0 1,0-1,0 0,0 1,0-1,1 1,-1-1,1 1,0 0,0 0,-1 0,2 0,-1 0,0 0,1 0,-1 0,1 0,0 0,0 0,0 0,1 0,-1 0,1 0,0 2,5 0,0 0,0 0,1 0,0-1,0 0,0 0,0 0,1-1,0 0,-1-1,1 0,0 0,0-1,0 1,3-2,43 12,-44-8,-1 1,1-1,0 1,-1 1,0 0,-1 0,1 1,-1 0,0 0,-1 1,0 0,0 0,-1 1,0 0,0 0,-1 0,0 1,-1 0,0 0,1 3,-5-2,1 1,-2 0,1 0,-2 0,0 0,0 0,-1-1,0 1,-1-1,0 0,-1 0,-1 0,1-1,-2 0,1 0,-1 0,-1-1,0 0,0 0,-1-1,-8 7,8-8,0 0,0 0,-1-1,1 0,-1-1,-1 0,1 0,-1-1,0 0,0-1,0-1,0 0,0 0,0-1,-1 0,1-1,-1 0,1-1,0 0,0-1,-1 0,1-1,0-1,1 1,-1-1,-7-5,0-7,3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57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590 426,'12'-40,"-22"76,-59 222,51-200,3-16,3 0,2 0,1 1,-2 42,10-81,0 0,1 0,0 0,0 0,0 1,0-1,0 0,1 0,0 0,0 0,0-1,0 1,1 0,-1 0,1-1,0 1,0-1,0 1,1-1,-1 0,1 0,0 0,0 0,0 0,0-1,0 1,0-1,1 0,-1 0,1 0,0-1,-1 1,1-1,0 0,0 0,0 0,0 0,2-1,280-2,-213 2,-61 0</inkml:trace>
  <inkml:trace contextRef="#ctx0" brushRef="#br0" timeOffset="471.748">1550 397,'-17'4,"1"1,-1 1,2 0,-1 2,1-1,0 2,0 0,1 1,1 0,-1 1,2 0,-1 1,2 1,0 0,0 1,-3 5,-4 10,0 0,2 1,2 1,0 0,2 1,2 0,-6 29,12-51,1 0,0 1,0-1,1 1,1 0,0 0,0 0,1-1,0 1,1 0,0 0,1 0,0-1,1 1,0-1,1 0,0 0,0 0,1 0,0-1,1 1,0-1,1-1,-1 1,2-1,-1 0,1-1,0 0,1 0,0-1,2 1,1-3,0 0,0-2,0 1,0-2,1 1,-1-2,1 0,-1 0,1-1,-1-1,0 0,1 0,-1-1,0-1,0 0,-1-1,0 0,1-1,-2 0,1 0,-1-1,0-1,0 0,-1 0,0-1,0 0,-1-1,0 1,-1-2,0 1,-1-1,0 0,-1 0,0-1,2-6,-6 14,-1-1,1 0,0 1,-1-1,0 0,0 0,-1 1,1-1,-1 0,0 1,0-1,-1 1,1-1,-1 1,0-1,0 1,-1 0,1 0,-1 0,0 0,0 1,0-1,0 1,-1 0,1 0,-1 0,0 0,0 0,0 1,0 0,-1 0,1 0,0 0,-1 1,-4-2,-13 0,0 0,-1 1,1 1,-1 1,1 1,-1 1,1 1,0 1,0 1,0 1,1 1,0 1,0 1,1 0,0 2,0 0,2 1,-13 11,1 4,8-2</inkml:trace>
  <inkml:trace contextRef="#ctx0" brushRef="#br0" timeOffset="2033.608">1973 86,'0'1,"1"-1,-1 1,0-1,0 1,1-1,-1 1,0-1,1 1,-1-1,0 0,1 1,-1-1,1 0,-1 1,1-1,-1 0,0 0,1 1,-1-1,1 0,0 0,-1 0,1 0,-1 1,1-1,-1 0,1 0,-1 0,1 0,-1 0,1 0,-1-1,1 1,-1 0,1 0,-1 0,1 0,-1-1,1 1,-1 0,1 0,-1-1,1 1,-1-1,1 1,-1 0,0-1,1 1,-1-1,0 1,1 0,-1-1,0 1,0-1,1 0,3 53,-4-52,11 277,25 76,-27 99,13-336,-22-114,0 0,0-1,0 1,0 0,0 0,-1 0,1 0,-1 0,1 0,-1 0,0-1,0 1,0 0,0 0,0-1,0 1,0-1,0 1,-1-1,1 1,0-1,-1 0,0 0,1 1,-1-1,1 0,-1-1,0 1,0 0,0 0,0-1,1 1,-1-1,0 0,-1 1,-74 3,64-4,-302 7,197 7,-269 33,-20 22,159-16,125-31,-32-12,153-10,-1-1,0 1,1-1,-1 1,0-1,1 0,-1 0,1 0,-1-1,1 1,-1-1,1 1,0-1,0 0,0 1,0-1,0 0,0-1,0 1,1 0,-1 0,1-1,0 1,-1-1,1 1,0-1,1 0,-1 1,0-1,1 0,-3-90,4 71,4-97,-6 0,-4 0,-17-90,-54-158,47 223,27 140,1-1,0 0,0 0,0 0,1 0,0 0,0 0,0 0,1 0,-1 1,1-1,0 0,1 0,-1 0,1 1,0-1,0 1,0-1,1 1,-1 0,1 0,0 0,1 0,-1 1,0-1,1 1,0 0,0 0,0 0,2-1,28-7,0 1,1 1,0 2,0 2,8 1,-14 0,204-18,443-44,-188 3,-208 35,-255 27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592 138,'0'809,"-11"-814,5-7</inkml:trace>
  <inkml:trace contextRef="#ctx0" brushRef="#br0" timeOffset="269.927">0 363,'44'-24,"42"-17,16-7,1 5,-8 5,-10 9,-10 9,-13 4,-13 4,-9 4,-7 4,-4 2,-2 2,-2 0,1 1,-4 5,-7 1</inkml:trace>
  <inkml:trace contextRef="#ctx0" brushRef="#br0" timeOffset="632.984">1270 505,'-22'31,"1"2,1 0,2 0,2 2,1 0,2 1,-8 34,19-67,1 1,0 0,0-1,0 1,0 0,0 0,1 0,0 0,0-1,0 1,0 0,1 0,-1 0,1 0,0-1,0 1,1 0,-1-1,1 1,0-1,-1 1,1-1,1 0,-1 0,1 0,-1 0,1 0,0-1,0 1,0-1,0 1,0-1,0 0,1-1,-1 1,1 0,0-1,-1 0,1 0,0 0,0 0,-1-1,1 1,0-1,3 0,4-2,1 0,-1-1,0 0,1-1,-2 0,1-1,0 0,-1 0,0-1,0-1,-1 0,1 0,-1-1,-1 0,0 0,0-1,-1 0,0-1,0 1,-1-1,0-1,-1 1,0-1,-1 0,0 0,-1 0,0-1,0 1,-2-1,1 1,-1-1,-1 0,-1-10,0 16,0 0,0 0,-1 0,1 1,-1-1,-1 1,1 0,-1-1,0 1,0 0,0 0,-1 1,0-1,0 1,0 0,0 0,-1 0,1 0,-1 1,0 0,0 0,0 0,-1 1,1-1,-1 1,1 1,-1-1,0 1,0 0,1 0,-1 1,0-1,0 1,0 1,0-1,0 1,1 0,-1 0,0 1,1-1,-1 1,1 1,-1-1,1 1,0 0,0 0,0 0,0 1,1 0,-4 3,-7 10</inkml:trace>
  <inkml:trace contextRef="#ctx0" brushRef="#br0" timeOffset="1089.435">1722 589,'-12'20,"1"0,0 0,2 1,0 0,2 1,0 0,1 0,2 0,0 1,1 0,1 7,2-27,0 0,0 0,0-1,0 1,0 0,1 0,-1-1,1 1,0 0,0 0,0-1,0 1,1-1,-1 1,1-1,-1 0,1 0,0 1,0-1,0 0,0 0,0-1,0 1,0 0,1-1,-1 1,1-1,-1 0,1 0,-1 0,1 0,0 0,0-1,-1 1,1-1,0 0,0 1,0-1,-1-1,1 1,2-1,11-5,0 0,-1-2,0 0,-1-1,0 0,0-1,-1 0,0-2,0 1,-2-1,1-1,-2 0,0-1,0 0,-1 0,-1-1,0 0,0-6,-1 10,16-35,-1-2,-3 0,-2-1,-2 0,-2-1,-2-8,-6 34,0 0,-2 0,-1-1,-1 1,-1 0,-2-7,2 23,-1-1,-1 0,0 0,0 0,0 1,-1-1,0 1,-1 0,0 0,0 0,-1 0,0 1,0 0,-1 0,0 0,0 1,0-1,-5-1,7 5,0 0,0 1,-1 0,1 0,-1 1,1-1,-1 1,0 0,0 0,0 0,1 1,-1-1,0 1,0 1,0-1,0 1,0-1,1 1,-1 1,0-1,1 1,-1 0,1 0,-1 0,1 0,-2 2,-5 3,1 0,-1 1,1 0,1 1,-1 0,1 0,1 1,0 0,-4 7,1 6,0 0,2 0,1 1,0 1,2-1,1 1,1 0,1 0,1 1,1-1,1 0,2 1,0 0,0-11,0 1,0-1,2 0,0 0,0 0,2 0,0-1,0 0,2 0,-1-1,2 1,0-2,0 1,1-1,1-1,0 0,0 0,1-1,1-1,-1 0,2-1,-1 0,1-1,0 0,3 0,-6-3,0-1,0 0,1 0,0-1,-1 0,1-1,0-1,0 0,0 0,-1-1,1-1,0 0,1-1,14-3</inkml:trace>
  <inkml:trace contextRef="#ctx0" brushRef="#br0" timeOffset="2083.355">2511 533,'-28'10,"0"2,0 1,2 2,-1 0,2 2,0 0,1 2,1 1,1 0,-8 12,27-29,1 0,-1 0,1 0,0 0,0 0,1 1,-1-1,1 1,0-1,-1 1,2 0,-1-1,0 1,1 0,0 0,-1-1,1 1,1 0,-1 0,1 0,-1-1,1 1,0 0,1-1,-1 1,0-1,1 1,0-1,0 0,0 1,0-1,1 0,-1-1,1 1,-1 0,1-1,0 1,0-1,0 0,1 0,-1 0,0 0,1-1,0 1,4 0,1-1,0 0,0 0,0-1,0 0,0-1,0 0,0 0,0-1,-1 0,1 0,0-1,-1 0,0-1,0 0,0 0,0-1,-1 0,1 0,-1-1,-1 1,1-2,-1 1,0-1,1-1,159-197,-166 205,0 1,0-1,1 1,-1-1,0 0,1 1,-1-1,0 1,1-1,-1 0,1 0,-1 1,1-1,-1 0,0 1,1-1,-1 0,1 0,-1 0,1 0,-1 0,1 0,-1 1,1-1,-1 0,1 0,0 0,-1-1,1 1,-1 0,1 0,-1 0,1 0,-1 0,0-1,1 1,-1 0,1 0,-1-1,1 1,-1 0,0-1,1 1,-1 0,1-1,-1 1,0-1,0 1,1 0,-1-1,0 1,0-1,1 1,-1-1,0 1,0-1,0 1,0-1,0 1,0-1,1 50,-2-39,0-3,0 0,0 0,1 0,0 1,0-1,1 0,0 0,0 0,1 0,0-1,0 1,0 0,1-1,0 1,0-1,1 0,-1 0,2 0,-1 0,0-1,1 0,0 0,0 0,1 0,-1-1,1 0,5 3,-6-8,1 0,-1 0,1-1,-1 1,0-1,1 0,-1-1,0 1,0-1,-1 0,1 0,-1-1,1 1,-1-1,0 0,0 0,-1-1,1 1,-1-1,0 1,0-1,-1 0,1 0,-1-1,0 1,0 0,-1-1,0 1,1-2,8-15,-9 21,-2-1,1 1,0 0,1 0,-1-1,0 1,0 0,0-1,1 1,-1 0,1 0,-1 0,1 0,-1-1,1 1,0 0,-1 0,1 0,0 0,0 0,0 0,0 0,0 1,0-1,0 0,0 0,0 1,0-1,0 1,0-1,1 1,-1-1,0 1,0 0,1 0,-1 0,0-1,0 1,1 0,-1 0,0 1,0-1,1 0,-1 0,0 1,0-1,1 0,-1 1,1 0,43 152,-45-151,0 0,1-1,-1 1,1 0,0-1,0 1,-1-1,1 1,0-1,0 1,1-1,-1 0,0 1,0-1,1 0,-1 0,0 0,1 0,-1 0,1 0,0 0,-1-1,1 1,-1-1,1 1,0-1,0 1,-1-1,1 0,0 0,0 0,-1 0,1 0,0 0,0 0,-1-1,1 1,0-1,-1 1,1-1,0 0,-1 0,1 1,-1-1,1-1,55-59,5-87,-63 147,1 0,0 0,-1 0,1 0,0 0,0 0,0 0,0 0,0 0,0 0,0 0,0 0,0 0,1 0,-1 0,0 0,1 0,-1 0,0 0,1 0,-1 0,1 0,0 1,-1-1,1 0,0 0,-1 1,1-1,0 0,0 1,0-1,0 1,-1-1,1 1,0-1,0 1,0-1,0 1,0 0,0 0,0 0,0-1,0 1,0 0,0 0,0 0,0 1,1-1,-1 0,0 0,0 0,-1 1,1-1,0 1,0-1,0 1,0-1,0 1,0-1,0 1,-1 0,1-1,11 19,-1-1,-1 1,0 1,-2 0,0 0,3 15,3 5,3 10,-1 1,-3 0,-1 0,-4 1,-1 1,-2 4,-2 14,-4 0,-2 0,-3 0,-4 0,-2-1,-4 0,5-25,-1 0,-3-1,-1-1,-2-1,-2 0,-2-1,-1-2,-10 11,-50 17,80-66,0 0,0 0,0 0,0 0,0 0,0 0,-1-1,1 0,0 1,0-1,-1-1,1 1,0 0,0-1,0 1,-1-1,1 0,0 0,0-1,0 1,0 0,1-1,-1 0,0 0,0 0,1 0,0 0,-1 0,1 0,-2-3,-4-8,1 0,0-1,1 1,1-1,0-1,1 1,0 0,1-1,1 0,0-12,1-6,1 1,2-1,2 1,0-1,3 1,0 1,2-1,2 1,0 1,2 0,2 0,0 2,2 0,1 0,1 2,2 0,0 2,3-2,80-65,-86 79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1:49.5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90,'9'7,"0"-1,1-1,0 0,0 0,0-1,0-1,1 1,0-2,5 2,-14-4,23 5,0-2,0-1,0-1,0-1,0-1,0-1,0-2,18-4,41-1,1 3,0 4,28 5,17-1,180-2,-140-28,281 27,452 1,-677-28,84 28,-110-28,137 17,-217-2,0 6,1 5,1 5,38-1,156-1,-118 26,535-27,-693 0,107-11,-106 3,0 2,1 1,-1 2,1 3,37 3,13-1,32 15,-91-11,1-2,0 0,0-3,0-1,0-1,4-2,19-3,-44 7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4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57,'0'-5,"0"3,-5 2,3 2,3-6,5-1,1-5,6-1,-1-3,-7 6,-3 9,-4 3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90,'5'-10,"1"2,-5 2,-2 7,-2-2,5 0,2-5,1-6,3-2,1-2,0 6,-8 4,-8 9,-4 3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592 138,'0'809,"-11"-814,5-7</inkml:trace>
  <inkml:trace contextRef="#ctx0" brushRef="#br0" timeOffset="269.927">0 363,'44'-24,"42"-17,16-7,1 5,-8 5,-10 9,-10 9,-13 4,-13 4,-9 4,-7 4,-4 2,-2 2,-2 0,1 1,-4 5,-7 1</inkml:trace>
  <inkml:trace contextRef="#ctx0" brushRef="#br0" timeOffset="632.984">1270 505,'-22'31,"1"2,1 0,2 0,2 2,1 0,2 1,-8 34,19-67,1 1,0 0,0-1,0 1,0 0,0 0,1 0,0 0,0-1,0 1,0 0,1 0,-1 0,1 0,0-1,0 1,1 0,-1-1,1 1,0-1,-1 1,1-1,1 0,-1 0,1 0,-1 0,1 0,0-1,0 1,0-1,0 1,0-1,0 0,1-1,-1 1,1 0,0-1,-1 0,1 0,0 0,0 0,-1-1,1 1,0-1,3 0,4-2,1 0,-1-1,0 0,1-1,-2 0,1-1,0 0,-1 0,0-1,0-1,-1 0,1 0,-1-1,-1 0,0 0,0-1,-1 0,0-1,0 1,-1-1,0-1,-1 1,0-1,-1 0,0 0,-1 0,0-1,0 1,-2-1,1 1,-1-1,-1 0,-1-10,0 16,0 0,0 0,-1 0,1 1,-1-1,-1 1,1 0,-1-1,0 1,0 0,0 0,-1 1,0-1,0 1,0 0,0 0,-1 0,1 0,-1 1,0 0,0 0,0 0,-1 1,1-1,-1 1,1 1,-1-1,0 1,0 0,1 0,-1 1,0-1,0 1,0 1,0-1,0 1,1 0,-1 0,0 1,1-1,-1 1,1 1,-1-1,1 1,0 0,0 0,0 0,0 1,1 0,-4 3,-7 10</inkml:trace>
  <inkml:trace contextRef="#ctx0" brushRef="#br0" timeOffset="1089.435">1722 589,'-12'20,"1"0,0 0,2 1,0 0,2 1,0 0,1 0,2 0,0 1,1 0,1 7,2-27,0 0,0 0,0-1,0 1,0 0,1 0,-1-1,1 1,0 0,0 0,0-1,0 1,1-1,-1 1,1-1,-1 0,1 0,0 1,0-1,0 0,0 0,0-1,0 1,0 0,1-1,-1 1,1-1,-1 0,1 0,-1 0,1 0,0 0,0-1,-1 1,1-1,0 0,0 1,0-1,-1-1,1 1,2-1,11-5,0 0,-1-2,0 0,-1-1,0 0,0-1,-1 0,0-2,0 1,-2-1,1-1,-2 0,0-1,0 0,-1 0,-1-1,0 0,0-6,-1 10,16-35,-1-2,-3 0,-2-1,-2 0,-2-1,-2-8,-6 34,0 0,-2 0,-1-1,-1 1,-1 0,-2-7,2 23,-1-1,-1 0,0 0,0 0,0 1,-1-1,0 1,-1 0,0 0,0 0,-1 0,0 1,0 0,-1 0,0 0,0 1,0-1,-5-1,7 5,0 0,0 1,-1 0,1 0,-1 1,1-1,-1 1,0 0,0 0,0 0,1 1,-1-1,0 1,0 1,0-1,0 1,0-1,1 1,-1 1,0-1,1 1,-1 0,1 0,-1 0,1 0,-2 2,-5 3,1 0,-1 1,1 0,1 1,-1 0,1 0,1 1,0 0,-4 7,1 6,0 0,2 0,1 1,0 1,2-1,1 1,1 0,1 0,1 1,1-1,1 0,2 1,0 0,0-11,0 1,0-1,2 0,0 0,0 0,2 0,0-1,0 0,2 0,-1-1,2 1,0-2,0 1,1-1,1-1,0 0,0 0,1-1,1-1,-1 0,2-1,-1 0,1-1,0 0,3 0,-6-3,0-1,0 0,1 0,0-1,-1 0,1-1,0-1,0 0,0 0,-1-1,1-1,0 0,1-1,14-3</inkml:trace>
  <inkml:trace contextRef="#ctx0" brushRef="#br0" timeOffset="2083.355">2511 533,'-28'10,"0"2,0 1,2 2,-1 0,2 2,0 0,1 2,1 1,1 0,-8 12,27-29,1 0,-1 0,1 0,0 0,0 0,1 1,-1-1,1 1,0-1,-1 1,2 0,-1-1,0 1,1 0,0 0,-1-1,1 1,1 0,-1 0,1 0,-1-1,1 1,0 0,1-1,-1 1,0-1,1 1,0-1,0 0,0 1,0-1,1 0,-1-1,1 1,-1 0,1-1,0 1,0-1,0 0,1 0,-1 0,0 0,1-1,0 1,4 0,1-1,0 0,0 0,0-1,0 0,0-1,0 0,0 0,0-1,-1 0,1 0,0-1,-1 0,0-1,0 0,0 0,0-1,-1 0,1 0,-1-1,-1 1,1-2,-1 1,0-1,1-1,159-197,-166 205,0 1,0-1,1 1,-1-1,0 0,1 1,-1-1,0 1,1-1,-1 0,1 0,-1 1,1-1,-1 0,0 1,1-1,-1 0,1 0,-1 0,1 0,-1 0,1 0,-1 1,1-1,-1 0,1 0,0 0,-1-1,1 1,-1 0,1 0,-1 0,1 0,-1 0,0-1,1 1,-1 0,1 0,-1-1,1 1,-1 0,0-1,1 1,-1 0,1-1,-1 1,0-1,0 1,1 0,-1-1,0 1,0-1,1 1,-1-1,0 1,0-1,0 1,0-1,0 1,0-1,1 50,-2-39,0-3,0 0,0 0,1 0,0 1,0-1,1 0,0 0,0 0,1 0,0-1,0 1,0 0,1-1,0 1,0-1,1 0,-1 0,2 0,-1 0,0-1,1 0,0 0,0 0,1 0,-1-1,1 0,5 3,-6-8,1 0,-1 0,1-1,-1 1,0-1,1 0,-1-1,0 1,0-1,-1 0,1 0,-1-1,1 1,-1-1,0 0,0 0,-1-1,1 1,-1-1,0 1,0-1,-1 0,1 0,-1-1,0 1,0 0,-1-1,0 1,1-2,8-15,-9 21,-2-1,1 1,0 0,1 0,-1-1,0 1,0 0,0-1,1 1,-1 0,1 0,-1 0,1 0,-1-1,1 1,0 0,-1 0,1 0,0 0,0 0,0 0,0 0,0 1,0-1,0 0,0 0,0 1,0-1,0 1,0-1,1 1,-1-1,0 1,0 0,1 0,-1 0,0-1,0 1,1 0,-1 0,0 1,0-1,1 0,-1 0,0 1,0-1,1 0,-1 1,1 0,43 152,-45-151,0 0,1-1,-1 1,1 0,0-1,0 1,-1-1,1 1,0-1,0 1,1-1,-1 0,0 1,0-1,1 0,-1 0,0 0,1 0,-1 0,1 0,0 0,-1-1,1 1,-1-1,1 1,0-1,0 1,-1-1,1 0,0 0,0 0,-1 0,1 0,0 0,0 0,-1-1,1 1,0-1,-1 1,1-1,0 0,-1 0,1 1,-1-1,1-1,55-59,5-87,-63 147,1 0,0 0,-1 0,1 0,0 0,0 0,0 0,0 0,0 0,0 0,0 0,0 0,0 0,1 0,-1 0,0 0,1 0,-1 0,0 0,1 0,-1 0,1 0,0 1,-1-1,1 0,0 0,-1 1,1-1,0 0,0 1,0-1,0 1,-1-1,1 1,0-1,0 1,0-1,0 1,0 0,0 0,0 0,0-1,0 1,0 0,0 0,0 0,0 1,1-1,-1 0,0 0,0 0,-1 1,1-1,0 1,0-1,0 1,0-1,0 1,0-1,0 1,-1 0,1-1,11 19,-1-1,-1 1,0 1,-2 0,0 0,3 15,3 5,3 10,-1 1,-3 0,-1 0,-4 1,-1 1,-2 4,-2 14,-4 0,-2 0,-3 0,-4 0,-2-1,-4 0,5-25,-1 0,-3-1,-1-1,-2-1,-2 0,-2-1,-1-2,-10 11,-50 17,80-66,0 0,0 0,0 0,0 0,0 0,0 0,-1-1,1 0,0 1,0-1,-1-1,1 1,0 0,0-1,0 1,-1-1,1 0,0 0,0-1,0 1,0 0,1-1,-1 0,0 0,0 0,1 0,0 0,-1 0,1 0,-2-3,-4-8,1 0,0-1,1 1,1-1,0-1,1 1,0 0,1-1,1 0,0-12,1-6,1 1,2-1,2 1,0-1,3 1,0 1,2-1,2 1,0 1,2 0,2 0,0 2,2 0,1 0,1 2,2 0,0 2,3-2,80-65,-86 79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1 933,'11'1,"0"0,0-1,0 0,0-1,-1 0,1 0,0-1,0-1,-1 0,1 0,-1-1,0 0,0-1,0 0,-1-1,0 0,0 0,0-1,-1 0,0 0,3-4,9-11,-1-1,-1 0,-1-1,-2-1,0-1,-2 0,0-1,37-65,171-263,-202 329,0 0,2 1,1 1,1 1,1 1,17-11,-38 30,0 0,1 0,0 0,0 1,0-1,0 1,0 0,0 0,0 1,1-1,-1 1,0 0,1 0,-1 1,1-1,-1 1,1 0,0 0,-1 0,1 1,-1 0,1 0,-1 0,1 0,-1 0,0 1,0 0,0 0,0 0,0 1,0-1,0 1,-1 0,3 2,4 12,0 1,-1 0,-1 1,0 0,-2 0,0 1,-1-1,-1 1,-1 0,-1 1,0 18,2 5,-2 1,-3-1,-1 1,-2-1,-2 0,-2 0,-1-1,-9 20,10-41,0 0,-2 0,0-1,-2 0,0-1,-1 0,-1-1,-1 0,-1-1,0-1,-1-1,-1 0,-1-1,0-1,0-1,-16 7,23-14,-1 0,0 0,-1-2,1 0,-1 0,0-1,0-1,0 0,0-1,-7 0,15-1,1-1,-1 1,1-1,0 1,0-2,-1 1,1 0,0-1,0 0,0 0,0-1,1 0,-1 1,0-1,1-1,0 1,0-1,0 1,0-1,1 0,-1-1,1 1,0-1,1 1,-1-1,1 0,0 0,-1-2,-8-49,10 30</inkml:trace>
  <inkml:trace contextRef="#ctx0" brushRef="#br0" timeOffset="411.636">1073 876,'300'-107,"-286"103,0-2,0 0,0 0,-1-1,0-1,-1 0,0-1,0 0,0-1,-1 0,-1-1,7-9,-15 17,-1 1,0 0,0-1,0 1,0-1,0 1,0-1,-1 1,1-1,-1 1,0-1,0 0,0 1,0-1,0 0,-1 1,1-1,-1 1,1-1,-1 1,0-1,0 1,0-1,0 1,-1 0,1-1,-1 1,1 0,-1 0,0 0,0 0,0 1,0-1,0 0,0 1,0 0,-1-1,1 1,0 0,-1 0,1 0,-1 0,1 1,-1-1,0 1,1-1,-1 1,1 0,-1 0,0 0,1 0,-1 1,0-1,1 1,-1 0,-10 2,0 1,0 0,0 1,1 0,-1 1,1 1,1 0,-1 0,1 1,1 1,-1 0,1 0,1 1,0 0,0 1,1-1,-2 6,4-10,0 0,0 1,1 0,0 1,0-1,1 1,0 0,0 0,1 0,0 0,1 0,0 1,0 0,0-1,1 1,1 0,-1-1,1 1,1 0,0 0,0-1,1 1,0 0,0-1,1 1,0-1,4-2,1-1,1 0,-1 0,1-1,-1 0,1-1,0 1,1-2,-1 1,0-1,1-1,-1 0,1 0,0-1,-1 0,1 0,-1-1,8-2,8-1,0-1,-1-1,1-1,-2-1,1-2,-1 0,0-1,-1-1,-1-1,4-4,60-32,-61 37</inkml:trace>
  <inkml:trace contextRef="#ctx0" brushRef="#br0" timeOffset="712.636">2146 594,'-8'4,"-17"7,0 1,0 0,1 2,1 1,0 1,1 1,1 1,1 1,0 0,-9 14,27-31,0 0,0 1,0-1,0 1,1 0,-1-1,1 1,-1 0,1 0,0 0,0 0,1 0,-1 0,0 0,1 0,0 0,0 0,0 0,0 0,0 0,1 1,-1-1,1 0,0 0,0 0,0 0,0-1,0 1,1 0,-1 0,1-1,0 1,0-1,0 1,0-1,0 0,1 0,-1 0,0 0,1 0,0-1,-1 1,1-1,0 1,0-1,0 0,0 0,1 0,17 2,0-1,0-1,0-1,0 0,0-2,0 0,0-2,0 0,-1-1,0-1,0-1,0-1,-1-1,0 0,10-8,25-29,-38 33</inkml:trace>
  <inkml:trace contextRef="#ctx0" brushRef="#br0" timeOffset="982.484">2738 142,'-14'34,"-10"39,-1 13,4-4,6-11,5-12,4-12,3-9,3-7,5-2,3-3,-1-1,-1 1,-2 1,-1-1,-2-3</inkml:trace>
  <inkml:trace contextRef="#ctx0" brushRef="#br0" timeOffset="1235.355">2314 538,'39'-5,"41"-1,12-1,-5 2,-13 7,-13 2,-13 1,-10 0,-6-2,-4 4,-2 1,-1-1,-4-2</inkml:trace>
  <inkml:trace contextRef="#ctx0" brushRef="#br0" timeOffset="1492.52">3105 651,'-5'34,"3"15,3 0</inkml:trace>
  <inkml:trace contextRef="#ctx0" brushRef="#br0" timeOffset="1493.52">3134 425,'0'0</inkml:trace>
  <inkml:trace contextRef="#ctx0" brushRef="#br0" timeOffset="1791.286">3472 538,'-24'33,"3"1,0 1,2 1,2 1,-1 7,16-42,1 1,-1-1,1 1,0-1,0 1,0 0,0-1,0 1,0 0,1 0,0 0,-1-1,1 1,0 0,0 0,1 0,-1 0,0-1,1 1,0 0,0 0,-1-1,2 1,-1 0,0-1,0 1,1-1,0 0,-1 1,1-1,0 0,0 0,0 0,0 0,1 0,-1-1,0 1,1-1,-1 1,2-1,7-1,-1 0,0-1,0 0,0-1,0 0,0 0,0-1,-1-1,1 0,-1 0,0-1,0 0,0 0,-1-1,0 0,0 0,0-1,-1 0,0-1,0 0,-1 0,0 0,-1 0,0 0,0 0,-1-1,0 1,-1-1,0 0,0 0,-1-1,0 1,0 0,-1-1,-1 1,1-1,-2 1,1-1,-1 1,-1-1,1 1,-2 0,1 0,-4-7,5 14,0 0,0 0,0 0,0 0,-1 0,1 0,-1 1,1-1,-1 1,0-1,0 1,0-1,1 1,-1 0,0 0,-1 0,1 0,0 0,0 0,0 1,0-1,-1 1,1-1,0 1,-1 0,1 0,0 0,-1 0,1 0,0 1,-3 0,-11 3</inkml:trace>
  <inkml:trace contextRef="#ctx0" brushRef="#br0" timeOffset="2150.464">3698 848,'127'-202,"-127"200,1 0,-1 1,1-1,0 0,-1 1,1-1,0 1,0-1,0 1,0 0,1-1,-1 1,0 0,0 0,1 0,-1 0,1 0,-1 0,1 0,-1 0,1 1,0-1,-1 1,1-1,0 1,-1-1,1 1,0 0,-1 0,1 0,0 0,0 0,-1 0,1 1,0-1,0 0,-1 1,1 0,1 0,25 50,-26-45,0 0,1 0,0-1,0 1,0-1,0 0,1 0,0 0,0 0,0-1,1 0,4 4,-4-5,0 0,0 0,1-1,-1 0,1 0,-1 0,1-1,0 0,0 0,0 0,0-1,-1 1,1-2,0 1,0-1,0 1,0-2,-1 1,1-1,0 1,-1-2,1 1,-1-1,0 1,0-1,0-1,0 1,0-1,119-118,-107 104,-3 4</inkml:trace>
  <inkml:trace contextRef="#ctx0" brushRef="#br0" timeOffset="2468.597">4572 453,'-3'1,"-15"5,1 1,0 1,0 0,1 1,0 1,0 1,1 0,1 1,0 0,0 1,-3 5,16-16,0-1,1 0,-1 0,0 1,0-1,1 0,-1 1,1-1,-1 0,1 1,0-1,-1 1,1-1,0 1,0-1,0 1,0-1,0 1,0-1,1 1,-1-1,0 0,1 1,-1-1,1 1,0-1,-1 0,1 0,0 1,0-1,0 0,0 0,0 0,0 0,0 0,0 0,0 0,0 0,1 0,-1 0,0-1,1 1,0 0,70 21,-59-19,6 1,67 23,-84-26,0 1,0-1,0 0,0 1,0-1,0 1,0-1,0 1,-1 0,1 0,-1 0,0 0,1 0,-1 0,0 0,0 0,0 1,0-1,-1 0,1 1,0-1,-1 0,0 1,0-1,0 1,0-1,0 0,0 1,0-1,-1 1,1-1,-1 0,-1 3,-3 5,-2 0,1-1,-1 1,-1-1,0-1,0 1,0-1,-1-1,0 0,-1 0,0-1,0 0,0 0,-1-1,0-1,0 0,0 0,-8 1,-68 7,63-12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1:49.5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90,'9'7,"0"-1,1-1,0 0,0 0,0-1,0-1,1 1,0-2,5 2,-14-4,23 5,0-2,0-1,0-1,0-1,0-1,0-1,0-2,18-4,41-1,1 3,0 4,28 5,17-1,180-2,-140-28,281 27,452 1,-677-28,84 28,-110-28,137 17,-217-2,0 6,1 5,1 5,38-1,156-1,-118 26,535-27,-693 0,107-11,-106 3,0 2,1 1,-1 2,1 3,37 3,13-1,32 15,-91-11,1-2,0 0,0-3,0-1,0-1,4-2,19-3,-44 7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90,'-1'1,"-26"16,1 2,1 0,0 2,2 0,0 2,2 0,-10 16,29-38,1 0,-1 1,1-1,-1 1,1-1,0 1,-1 0,1 0,0-1,0 1,0 0,1 0,-1 0,0 0,1 0,-1 0,1 0,0 0,0 1,0-1,0 0,0 0,0 0,0 0,1 0,-1 0,1 0,-1 0,1 0,0 0,0 0,0 0,0 0,0-1,0 1,1 0,-1-1,2 2,7 1,1-2,0 1,0-1,0-1,0 0,0-1,0 0,0 0,9-3,44 2,-56 0,0 1,0-1,0 2,0-1,0 1,0 0,0 0,0 1,0 0,-1 1,1 0,0 0,-1 0,0 1,0 0,0 1,-1 0,1 0,-1 0,0 0,0 1,-1 0,0 0,0 1,0 0,-1-1,2 5,-4-3,0 1,-1-1,0 1,0-1,0 1,-1-1,-1 1,0 0,0-1,0 1,-1-1,0 0,-1 0,0 1,0-1,-1-1,0 1,0-1,0 1,-1-1,-1 0,1-1,-1 1,0-1,0-1,-1 1,-6 4,6-4,0 1,-1 1,0-1,0 0,0-1,0 0,-1 0,0-1,-1 0,1 0,-1-1,0 0,0-1,0 0,0-1,0 0,-1-1,1 0,-1 0,1-1,-1 0,-5-2,-2-4</inkml:trace>
  <inkml:trace contextRef="#ctx0" brushRef="#br0" timeOffset="184.903">138 176,'43'-20,"38"-10,15-1,-4 5,-7 2,-15 6,-13 5,-13 5,-8 4,-10 3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2 144,'0'-1,"-1"0,1 0,0 0,0 0,0 0,-1 1,1-1,0 0,0 0,0 0,0 0,0 0,1 0,-1 0,0 0,0 0,1 1,-1-1,0 0,1 0,-1 0,1 0,-1 1,1-1,-1 0,1 0,-1 1,1-1,0 1,0-1,-1 0,1 1,0-1,0 1,0 0,-1-1,2 1,16-14,2 1,0 1,0 0,1 2,0 0,1 2,0 0,0 1,1 2,0 0,3 1,-22 3,91-4,-93 5,0 0,1 0,-1 0,0 0,0 0,0 1,0-1,0 1,0-1,0 1,0 0,-1 0,1 0,0 0,0 0,-1 0,1 0,0 1,-1-1,1 1,-1-1,0 1,1 0,-1-1,0 1,0 0,0 0,0 0,-1 0,1-1,0 1,-1 0,1 1,-1-1,0 0,0 0,0 0,0 0,0 0,0 0,-1 2,-3 10,0-1,-2 0,1 1,-2-2,0 1,0-1,-1 0,-2 1,-7 12,-292 432,304-449,1 0,-1 1,1-1,0 1,1 0,0 0,1 0,-1 1,2-1,-1 9,2-14,0-1,0 1,0-1,1 1,-1-1,1 0,0 1,0-1,1 0,-1 0,0 0,1 0,0 0,0 0,0 0,0 0,0-1,1 1,-1-1,1 0,-1 1,1-1,0 0,0-1,0 1,0 0,0-1,0 0,1 0,-1 0,1 0,9 2,-1-1,1-1,-1 0,1-1,0 0,0-1,-1 0,1-1,-1-1,1 0,-1 0,0-1,3-2,27-7,4 9,-28 5</inkml:trace>
  <inkml:trace contextRef="#ctx0" brushRef="#br0" timeOffset="248.388">679 708,'-9'29,"1"9,7-1,4-8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85,'39'-22,"148"-32,-91 46,-93 7,-1 1,1 0,-1 0,1 1,-1-1,1 1,-1-1,1 1,-1 0,0-1,1 1,-1 1,0-1,0 0,0 0,0 1,0-1,0 1,0 0,0-1,0 1,-1 0,1 0,-1 0,0 0,1 1,-1-1,0 0,0 0,-1 1,1-1,0 1,-1-1,1 1,-1-1,0 1,-2 7,-1 0,-1 0,1 0,-2 0,1 0,-1-1,-1 0,0 0,0-1,-1 1,0-1,0-1,-1 1,-4 2,-3 7,-224 255,232-263,1 0,1 0,0 1,0 0,1 0,0 0,1 1,0 0,0-1,1 1,1 0,0 0,0-6,1 0,0-1,0 1,1 0,-1-1,1 1,0-1,0 1,1-1,-1 1,1-1,0 0,0 0,1 0,-1 0,1 0,0 0,0-1,0 1,0-1,0 0,1 0,0 0,0 0,-1-1,1 1,1-1,-1 0,2 0,12 3,1-1,0-1,0-1,0-1,0-1,0 0,0-1,18-4,9-6,-28 5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1,'-14'33,"-5"17,0 4,9-8,11-10,5-17,1-12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1,'-66'73,"2"3,5 3,2 3,5 2,-25 55,26 15,50-147,0 0,1 0,0 0,0 0,1 0,-1 0,2 0,-1 0,1 0,0-1,0 1,1 0,0-1,0 0,0 1,1-1,0 0,0-1,1 1,-1-1,4 2,0 1,1-1,0 0,1-1,0 0,0-1,0 0,0 0,1-1,0-1,-1 0,1 0,1-1,-1 0,0-1,0 0,1-1,-1 0,0-1,1-1,-1 1,0-2,4 0,9-4,0-1,0-1,0-1,-2-1,1-1,-1-1,-1-1,-1-1,9-8,-19 14,0 0,-1 0,0 0,-1-1,0-1,0 1,-1-1,-1 0,3-7,-7 13,0 1,0-1,-1 0,0 1,0-1,0 0,0 0,-1 0,0 1,0-1,0 0,-1 0,1 0,-1 0,0 1,-1-1,1 0,-1 1,0-1,0 1,0 0,-1 0,1-1,-1 1,0 1,-2-3,-5-2,0 0,0 1,-1 0,0 0,0 1,-1 1,0 0,1 1,-2 0,1 0,0 2,-1-1,0 2,1-1,-1 2,0 0,0 0,-9 2,1 1,1 1,-1 1,1 1,0 1,0 0,1 1,0 2,-14 8,-4 5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05.7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58,'48'-21,"-44"20,242-7,-156 10,553-2,-210-30,646 31,-882 28,113 0,-259-30,112 12,-123-3,0-1,0-3,1-1,0-2,-1-1,5-3,46 1,220 1,-142-27,-141 27,-4 1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07.3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57,'307'-11,"-14"-24,128 24,-244 41,-74-8,-78-18,260 26,194-31,-406 17,-55-3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269 311,'16'-11,"-23"8,-28 6,-135 31,170-34,-1-1,1 1,0 0,-1-1,1 1,-1 0,1 0,-1-1,1 1,-1 0,1 0,-1 0,1 0,-1 0,1 0,-1 0,1 0,-1 0,1 0,-1 0,1 0,-1 0,1 0,-1 0,1 1,-1-1,1 0,-1 0,1 1,-1-1,1 0,-1 0,1 1,0-1,-1 0,1 1,0-1,-1 1,1-1,0 1,-1-1,1 1,0-1,0 0,0 1,0-1,-1 1,1-1,0 1,0 0,0-1,0 1,0-1,0 1,0-1,0 1,0-1,1 1,-1-1,0 1,0-1,0 1,0-1,1 1,-1-1,1 1,34 12,-25-12,-7-2,0 1,1 0,-1 0,1 0,-1 0,0 1,1-1,-1 1,0 0,0 0,1 0,-1 0,0 0,0 1,0-1,0 1,-1 0,1 0,0 0,-1 0,1 1,-1-1,0 1,0-1,0 1,0 0,0 0,-1 0,1 0,-1 0,0 0,0 0,0 1,0 0,-3 5,-1 1,0-1,-1 0,0 0,0 0,-1-1,0 1,-1-1,0 0,0-1,0 1,-1-1,0 0,-1-1,0 1,-32 35,27-27,9-13,0 1,1-1,-1 1,1 0,-1 0,1 1,0-1,1 1,-1-1,0 1,1 0,0 0,0 0,0 0,1 1,-1-1,1 0,0 1,0-1,0 1,1-1,0 1,0-1,0 1,0-1,1 1,-1-1,1 1,0-1,1 1,-1-1,1 0,0 0,0 0,0 0,0 0,7 3,1-1,-1 0,1 0,0-1,0-1,1 0,-1 0,1-1,0 0,0-1,0 0,1-1,32-9,-31-3</inkml:trace>
  <inkml:trace contextRef="#ctx0" brushRef="#br0" timeOffset="260.636">127 0,'19'219,"-10"126,-14-243,-5-1,-20 90,30-188,-4 14,1 0,0 0,1 0,1 0,1 0,1 0,0 0,3 13,3-12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4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231 268,'546'-251,"-545"250,1-1,-1 1,0 0,1-1,-1 1,1 0,-1 0,1 0,-1 0,1 0,0 0,0 1,-1-1,1 1,0-1,0 1,0-1,0 1,0 0,0 0,-1 0,1 0,0 0,0 1,0-1,0 0,0 1,-1-1,1 1,0 0,0 0,-1 0,1 0,0 0,-1 0,1 0,-1 0,0 0,1 1,-1-1,0 1,0-1,0 1,0-1,0 1,0 0,0 0,0-1,-1 1,1 0,-1 0,1 0,-1 0,0 0,-2 271,9-44,11-1,16 46,-14-112,20 74,-74-263,14 7,-1 2,-1 0,-1 1,-1 1,0 2,-1 0,0 1,-1 2,0 1,-1 1,0 1,-1 1,0 1,0 2,0 1,0 1,0 2,-14 1,5-1,1 1,-1 2,0 1,1 2,0 2,1 1,-28 12,-55 32,116-47,6-3</inkml:trace>
  <inkml:trace contextRef="#ctx0" brushRef="#br0" timeOffset="432.494">485 833,'307'-89,"68"-41,-358 123,-16 5,0 1,0 0,1 0,-1 0,0 0,0 0,1 0,-1 0,1 0,-1 0,1 1,-1-1,1 1,-1-1,1 1,0-1,-1 1,1 0,0 0,-1 0,1 0,0 0,-1 0,1 1,0-1,-1 0,1 1,-1-1,1 1,-1 0,1-1,-1 1,1 0,-1 0,0 0,1 0,-1 0,0 0,0 0,0 1,0-1,0 0,0 1,1 0,-3 191,18-11,10-125,-14-46</inkml:trace>
  <inkml:trace contextRef="#ctx0" brushRef="#br0" timeOffset="881.572">1529 1340,'0'23,"0"-13,0-23,-1-46,0 13,1 0,2 0,3 0,1 1,5-11,-2 21,-3 7,1 1,1 0,1 1,2-1,1 2,1 0,10-15,-23 39,1 0,0-1,-1 1,1 0,0 0,0 0,0 0,-1 0,1 0,1 0,-1 0,0 0,0 0,0 1,0-1,0 0,1 1,-1-1,0 1,1-1,-1 1,0 0,1-1,-1 1,1 0,-1 0,0 0,1 0,-1 0,0 0,1 1,-1-1,1 0,-1 1,0-1,0 1,1-1,-1 1,0 0,0 0,0-1,1 1,-1 0,0 0,0 0,-1 0,1 0,0 0,0 0,0 1,-1-1,1 0,0 0,-1 1,1-1,-1 1,59 200,-53-183</inkml:trace>
  <inkml:trace contextRef="#ctx0" brushRef="#br0" timeOffset="1132.817">2037 1228</inkml:trace>
  <inkml:trace contextRef="#ctx0" brushRef="#br0" timeOffset="1296.667">1952 663,'0'0</inkml:trace>
  <inkml:trace contextRef="#ctx0" brushRef="#br0" timeOffset="1637.657">2517 889,'-18'13,"-10"6,0 1,1 2,1 0,1 2,1 1,1 0,1 2,2 0,-12 22,30-45,0-1,0 1,0-1,1 1,0-1,-1 1,1 0,1 0,-1 0,0 0,1 0,0-1,0 1,0 0,0 0,1 0,0 0,0 0,0 0,0-1,0 1,1 0,-1-1,1 1,0-1,0 0,0 1,1-1,-1 0,1 0,0-1,0 1,0 0,0-1,0 0,0 0,1 0,-1 0,1 0,1 0,6 2,1 0,-1-1,0 0,1 0,0-2,0 1,-1-2,1 1,0-2,0 1,0-2,-1 0,1 0,0-1,-1 0,0-1,0 0,0-1,0 0,-1-1,6-4,1-1,-1-1,0 0,-1-2,0 0,-1 0,-1-1,0-1,-2 0,1-1,-2 0,0-1,2-7,8-20,-1-1,-3-2,-1 1,-3-2,-2 0,-2 0,-2-1,-1-31,-6 62,-1 0,0 1,-1 0,-1 0,-1 0,0 0,-2 1,0-1,-7-11,11 22,0 2,0-1,-1 0,0 1,0 0,0-1,-1 2,1-1,-1 0,0 1,0 0,-1 0,1 1,-1-1,0 1,0 0,0 1,0-1,-1 1,1 1,-1-1,1 1,-1 0,1 1,-1-1,0 1,1 1,-5 0,-2 2,0 1,0 0,0 1,0 1,1 0,0 1,0 0,1 0,0 2,0-1,1 1,0 1,1 0,0 0,0 1,1 0,1 0,-1 1,2 0,0 0,0 1,1 0,1 0,-1 6,1 0,2 1,0-1,1 1,1 0,1-1,1 1,0-1,2 1,0-1,1 0,1 0,1-1,0 1,2-1,0-1,1 0,0 0,2-1,0-1,0 1,2-2,-1 0,2-1,0 0,1-1,15 9,-9-8,1-1,0 0,1-2,0-1,1-1,0-1,0-1,0-2,1 0,8-1,-1-1</inkml:trace>
  <inkml:trace contextRef="#ctx0" brushRef="#br0" timeOffset="2765.87">3250 805,'-27'14,"1"2,0 1,1 1,1 1,0 0,2 2,0 1,2 1,-6 9,22-28,1-1,-1 1,1 0,0 0,0 1,1-1,-1 1,1-1,0 1,0 0,0 0,1-1,0 1,0 0,0 0,1 1,-1-1,1 0,0 0,1 0,-1 0,1 0,0 0,0 0,1 0,0 0,-1 0,2-1,-1 1,0-1,1 1,0-1,0 0,0 0,1 0,-1-1,1 1,0-1,0 0,0 0,4 3,1-3,1 0,-1-1,1 0,-1-1,1 1,0-2,0 1,0-2,-1 1,1-1,0-1,-1 1,1-2,-1 1,1-1,-1-1,0 0,0 0,-1-1,1 0,-1 0,0-1,0 0,3-5,10-8,0-1,-2-1,-1-1,-1-1,0 0,-2-1,11-24,25-55,-51 104,0-1,0 0,-1 0,1 1,0-1,0 0,0 0,0 1,0-1,0 0,0 0,0 1,0-1,0 0,1 1,-1-1,0 0,0 0,0 1,0-1,0 0,0 0,1 0,-1 1,0-1,0 0,0 0,0 0,1 1,-1-1,0 0,0 0,1 0,-1 0,0 1,0-1,1 0,-1 0,0 0,0 0,1 0,-1 0,0 0,0 0,1 0,-1 0,0 0,-5 30,2-22,1 0,0 0,0 0,1 1,0-1,0 0,1 1,0-1,0 0,1 1,0-1,1 0,0 0,0 1,1-2,0 1,0 0,1 0,0-1,0 0,0 0,2 1,-4-6,0-1,0 1,0-1,0 1,1-1,-1 0,0 0,1 0,-1 0,1 0,-1-1,1 1,-1-1,1 0,-1 1,1-1,0 0,-1-1,1 1,-1 0,1-1,-1 1,1-1,-1 0,1 0,-1 0,0 0,1 0,-1 0,1-2,65-53,-61 49,8-7,-2 0,0-1,0 0,-2-1,0-1,0 0,-2 0,0-1,-1 0,1-6,-35 58,21-25,1 0,0 0,1 1,-1-1,2 1,-1 0,1 0,1 0,0 0,0 0,1 1,0-8,1 1,-1 0,0-1,1 1,0-1,0 1,0-1,0 0,0 1,1-1,0 0,-1 0,1 0,0 0,1 0,-1-1,0 1,1 0,-1-1,1 0,0 0,0 1,0-2,0 1,0 0,0-1,1 1,-1-1,0 0,1 0,-1 0,4 0,-2-1,0 0,0 1,0-2,0 1,0-1,0 1,0-1,0-1,0 1,0-1,-1 0,1 0,0 0,-1-1,0 1,0-1,0 0,0 0,0-1,0 1,-1-1,1 0,-1 0,0 0,62-106,-16-10,-30 60,-24 84,62 96,8 11,-54-79,-1 1,-3 1,-2 0,-3 0,-2 0,-2-1,-2 1,-3 0,-3-1,-1 0,-8 15,11-34,-2 0,-2-1,-1-1,-1 0,-1-1,-2 0,-2-1,0-1,-2-1,-1-1,-6 4,-27 10,54-40,0 0,0 0,0 0,0 0,0-1,-1 1,1 0,0-1,-1 1,1-1,-1 0,1 1,0-1,-1 0,1 0,-1 0,1 0,0 0,-1 0,1 0,-1 0,1-1,0 1,-1-1,1 1,0-1,-1 1,1-1,0 0,0 1,-1-1,1 0,0 0,0 0,0 0,0 0,0 0,0 0,1-1,-1 1,0 0,1 0,-1-1,0 0,0-5,1-1,0 0,0 0,1 0,0 0,0 0,1 1,0-1,0 0,1 1,0 0,0-1,0 1,2 0,-1-3,24-53,3 2,2 1,3 2,2 1,3 2,28-27,-57 68,1 1,0 0,0 1,2 1,-1 0,2 1,-1 0,1 1,1 1,-1 1,1 0,1 2,16-5,-21 10,0 0,0 1,0 1,0 0,-1 0,1 2,-1-1,1 1,-1 1,0 1,-11-6,23 9</inkml:trace>
  <inkml:trace contextRef="#ctx0" brushRef="#br0" timeOffset="3669.724">2037 1030,'0'-5,"0"4,0 6,0 7,0 7,0 5,0 2,0 3,0 0,0 1,0 0,0-1,5-5,1-12,5-7,0-5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10 193,'-10'-53,"64"-72,-55 126,1-1,-1 1,1-1,-1 1,1-1,-1 1,1-1,-1 1,0-1,1 0,-1 1,0-1,1 0,-1 0,0 0,0 0,1 1,-1-1,0 0,0 0,1 0,-1 0,0-1,1 1,-1 0,0 0,0 0,1 0,-1-1,0 1,1 0,-1-1,0 1,1-1,-1 1,1-1,-1 1,1-1,-1 1,1-1,-1 1,1-1,-1 1,1-1,0 0,-1 1,1-1,0 0,0 1,-1-1,1 0,0 0,0 1,0-1,0 0,0 0,0 1,0-1,0 0,0 1,0-1,-2 3,0 0,0 1,0-1,0 1,1 0,-1-1,1 1,-1 0,1 0,0 0,0 0,1 0,-1 0,0 0,1 0,0 1,0-1,0 0,0 0,0 0,1 0,-1 1,1-1,0 0,0 0,0 0,0 0,0-1,1 1,0 0,-1 0,1-1,0 1,0-1,0 0,1 1,-1-1,0 0,1 0,2 1,14 9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05.7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58,'48'-21,"-44"20,242-7,-156 10,553-2,-210-30,646 31,-882 28,113 0,-259-30,112 12,-123-3,0-1,0-3,1-1,0-2,-1-1,5-3,46 1,220 1,-142-27,-141 27,-4 1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07.35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57,'307'-11,"-14"-24,128 24,-244 41,-74-8,-78-18,260 26,194-31,-406 17,-55-3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1,'-14'14,"-6"15,2 7,8-3,11-7,5-12,6-14,-3-6,-9-3,-8 5,-9 4,0 6,2 2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4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57,'0'-5,"0"3,-5 2,3 2,3-6,5-1,1-5,6-1,-1-3,-7 6,-3 9,-4 3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8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14 223,'-3'9,"0"0,1 0,0 0,0 1,1-1,1 0,-1 1,2-1,-1 0,1 1,1-1,-1 0,2 0,-1 0,1 0,1 0,0 0,-4-7,1-1,0 0,0 1,0-1,0 0,0 0,0 1,0-1,0 0,1 0,-1 0,0-1,1 1,-1 0,1 0,-1-1,1 1,-1-1,1 1,-1-1,1 1,0-1,-1 0,1 0,-1 0,1 0,0 0,-1 0,1-1,-1 1,1 0,-1-1,1 1,-1-1,1 0,-1 1,1-1,-1 0,0 0,1 0,-1 0,0 0,0 0,0 0,1 0,-1-1,47-62,-44 56,0-1,-1 0,0 0,0 0,-1 0,0-1,-1 1,0 0,-1-1,1 1,-2-8,1 14,0 0,-1 0,1 0,-1 0,1 0,-1 0,0 0,0 0,0 0,0 1,-1-1,1 0,-1 1,0-1,1 1,-1-1,0 1,-1 0,1 0,0 0,-1 0,1 0,-1 1,1-1,-1 1,0 0,1-1,-1 1,0 1,0-1,0 0,0 1,0-1,0 1,0 0,0 0,-2 0,-16 3,2 2</inkml:trace>
  <inkml:trace contextRef="#ctx0" brushRef="#br0" timeOffset="285.277">352 421,'19'-26,"122"-135,-140 159,1 0,0 0,-1 0,1 1,0-1,0 0,0 1,0-1,1 1,-1 0,0 0,0 0,1 0,-1 0,1 0,-1 1,1-1,-1 1,1 0,-1 0,1 0,0 0,-1 0,1 0,-1 0,1 1,-1 0,1-1,-1 1,0 0,1 0,-1 0,0 1,0-1,1 0,-1 1,0 0,-1-1,1 1,0 0,0 0,0 0,22 33,-21-30,-1-1,1 1,0-1,0 1,0-1,1 0,-1 0,1 0,0-1,0 0,0 1,1-1,-1-1,1 1,0-1,0 1,0-2,0 1,0 0,0-1,0 0,5 0,0 0,0-1,0 0,0 0,-1-1,1-1,0 0,-1 0,1-1,-1 0,1 0,-1-1,-1-1,1 1,0-1,-1-1,0 0,0 0,-1 0,0-1,0 0,0 0,-1-1,0 0,-1 0,1-2,9-12,-1 3,-1 0,0-1,-2-1,0 0,-1-1,-1 0,3-13,-8 10</inkml:trace>
  <inkml:trace contextRef="#ctx0" brushRef="#br0" timeOffset="1158.75">1679 54,'-156'-17,"149"17,0 0,-1 0,1 1,-1 0,1 1,0 0,0 0,0 0,0 1,0 0,0 0,1 1,-1 0,1 0,0 1,1-1,-1 1,1 0,-3 4,6-7,1 0,0 0,0 0,1-1,-1 1,0 0,0 0,1 0,-1 1,1-1,0 0,0 0,0 0,0 0,0 0,0 0,0 0,1 0,-1 1,1-1,-1 0,1 0,0-1,0 1,0 0,0 0,0 0,0 0,1-1,-1 1,2 1,55 48,-48-43,-8-7,6 4,-1 0,0 0,0 1,0 0,-1 0,0 1,0-1,-1 1,0 1,0-1,0 1,-1-1,2 7,-7-9,-1 0,0-1,0 1,0 0,-1-1,1 1,-1-1,0 0,-1 0,1 0,-1-1,1 1,-1-1,0 0,0 0,-1 0,1 0,0-1,-1 1,0-1,0-1,1 1,-1-1,0 1,-11 3,-1 0,1-1,-1-1,1 0,-1-1,0-1,-16-1,9-1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1236,'9'2,"-1"0,1 0,-1-1,1 0,0 0,-1-1,1 0,0-1,-1 0,1 0,-1-1,1 0,-1-1,0 1,1-2,-1 1,-1-1,1 0,-1-1,1 0,-1 0,-1 0,1-1,-1 0,0-1,0 1,-1-1,0 0,0 0,1-4,168-288,98-260,-136 333,-96 180,-39 45,0 0,-1 0,1 0,0 1,0-1,-1 0,1 1,0-1,0 1,0-1,0 1,0-1,0 1,0 0,0-1,0 1,0 0,0 0,0 0,0-1,0 1,0 0,0 1,0-1,0 0,0 0,0 0,0 1,0-1,0 0,0 1,0-1,0 1,0-1,0 1,0-1,0 1,0 0,-1 0,1-1,0 1,-1 0,1 0,0 0,-1 0,1 0,-1-1,1 1,-1 0,0 0,1 0,-1 0,0 1,8 28,0 1,-3 0,0 0,-2 1,-1 23,4 39,9 41,-7 1,-8 109,0-231,-1 0,0 1,-2-1,0 0,0 0,-1 0,-1 0,0-1,-1 1,0-1,-1-1,-1 1,0-1,0-1,-1 1,-1-1,0-1,0 0,-1 0,0-1,-5 2,-7 1,-1-1,0-1,-1-2,0 0,-1-1,0-2,0 0,0-2,0-1,0-1,-1-1,1-1,0-2,0 0,-23-7,-22-23,69 32,1 0,0-1,-1 1,1 0,0-1,0 1,0 0,0-1,0 0,0 1,1-1,-1 1,0-1,1 0,-1 0,1 1,0-1,-1 0,1 0,0 1,0-1,0 0,1 0,-1 0,0 1,1-1,-1 0,1 1,-1-1,1 0,0 1,0-1,-1 0,1 1,0 0,1-1,-1 1,0-1,0 1,1 0,14-16</inkml:trace>
  <inkml:trace contextRef="#ctx0" brushRef="#br0" timeOffset="1047.551">1044 1208,'35'-5,"-2"-1,1-2,-1-1,0-2,-1-1,0-2,-1-1,-1-1,0-2,1-2,-21 13,0 0,-1-1,0 0,0 0,0-1,-1 0,0-1,-1 0,0 0,-1 0,0-1,0 0,-1 0,-1 0,0-1,-1 0,0 1,0-1,0-10,-3 20,-1-1,1 1,0 0,-1-1,0 1,0 0,1-1,-1 1,0 0,-1 0,1 0,0 0,-1 0,1 0,-1 0,0 0,1 1,-1-1,0 0,0 1,0 0,0-1,0 1,-1 0,1 0,0 0,0 1,-1-1,1 0,0 1,-1-1,1 1,-2 0,-81 14,70-6,0 1,1 1,1 0,0 1,0 0,1 1,0 0,1 1,1 1,0-1,0 2,2-1,0 1,0 0,2 1,0 0,-3 11,8-19,0 1,1-1,0 1,0-1,1 1,0-1,0 1,1-1,0 0,1 0,0 1,0-2,1 1,-1 0,2-1,-1 0,1 0,0 0,1 0,-1-1,1 0,1 0,-1-1,1 1,0-2,0 1,0-1,1 0,0 0,-1-1,1 0,0 0,1-1,-1 0,0-1,1 1,-1-2,1 1,-1-1,1 0,-1-1,5-1,21-2,-1-2,1-1,-1-2,-1-1,0-2,0-1,-1-1,-1-2,0-1,-1-1,10-10,243-184,-190 149,-124 64,2 1,22-2,1-1,-1 1,0 1,1 0,-1 0,0 0,1 1,0 0,-1 0,1 1,0 0,0 0,0 1,0 0,1 0,0 0,0 1,0 0,0 0,1 1,-5 4,5-3,0-1,1 1,-1 0,1 0,0 0,1 0,0 1,0 0,0-1,1 1,1 0,-1 0,1 0,0 1,1-1,0 0,0 0,1 0,0 0,1 0,-1 0,1 0,1 0,0 0,0-1,0 1,1-1,0 0,0 0,1 0,0-1,0 0,1 0,0 0,0 0,0-1,0 0,6 3,6-3,0 0,1-2,-1 0,1-1,-1-1,1 0,0-2,-1 0,1-1,-1-1,0-1,1 0,-2-1,1-1,0-1,-1-1,-1 0,16-10,17-11,-1-1,-2-2,-2-3,0-1,-3-2,-1-2,6-10,-33 37,21-25,-1-1,-2-2,-2-1,-2-1,-1-1,-3-1,-1-1,1-10,-15 35,-1 1,-1-1,0 0,-2 0,-1 0,0-1,-1 0,-2-5,1 26,-1-1,0 1,1 0,-1-1,0 1,0-1,0 1,0-1,-1 1,1 0,0-1,0 1,-1-1,1 1,-1 0,0-1,1 1,-1 0,0 0,1-1,-1 1,0 0,0 0,0 0,0 0,0 0,-1 0,1 1,0-1,0 0,0 0,-1 1,1-1,0 1,-1-1,1 1,-1 0,1-1,0 1,-1 0,1 0,-1 0,1 0,-1 0,1 0,0 0,-1 1,1-1,-1 1,1-1,0 1,0-1,-1 1,1 0,0-1,0 1,-1 0,1 0,0 0,0 0,0 0,0 0,0 0,1 0,-1 1,0-1,0 0,-9 19,1 0,1 1,0 0,2 0,0 0,2 1,0 0,1 0,2 0,0 0,1 1,1-1,1 0,-1-4,2 35,4-1,1 1,3-2,2 1,2-2,3 0,4 5,43 127,-64-181,0 1,0-1,-1 0,1 1,0-1,-1 1,1-1,-1 1,1-1,-1 1,0-1,0 1,1 0,-1-1,0 1,0-1,-1 1,1 0,0-1,-1 1,1-1,0 1,-1-1,0 1,1-1,-1 1,0-1,0 0,0 1,0-1,0 0,0 0,0 0,0 0,0 0,-1 0,1 0,0 0,-1 0,1 0,-1-1,1 1,-1-1,1 1,-1-1,1 0,-1 1,1-1,-1 0,0 0,1 0,-1 0,1 0,-1 0,1-1,-1 1,0-1,1 1,-1-1,1 1,0-1,-1 0,0 0,-57-43,39 26</inkml:trace>
  <inkml:trace contextRef="#ctx0" brushRef="#br0" timeOffset="1297.915">2371 785,'467'-59,"-288"42,55 8,-191 20,-26-5</inkml:trace>
  <inkml:trace contextRef="#ctx0" brushRef="#br0" timeOffset="1476.568">3529 814,'4'33,"3"21,-1 6,-2-7</inkml:trace>
  <inkml:trace contextRef="#ctx0" brushRef="#br0" timeOffset="1714.623">3556 587,'-4'-9,"-3"1,1 2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1,'28'196,"2"94,-48-75,6 16,13-207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0 118,'18'-15,"1"2,1 1,0 0,1 1,0 2,0 0,1 1,0 1,0 1,1 1,0 1,0 1,0 1,21 1,-35 3,0 0,0 0,-1 1,1 1,-1-1,1 1,-1 1,0-1,-1 1,1 1,-1 0,0 0,0 0,-1 1,0 0,0 0,-1 0,5 8,-8-12,0 0,0 1,-1-1,1 0,-1 1,0-1,1 1,-2-1,1 1,0-1,-1 1,0 0,1-1,-1 1,-1 0,1-1,-1 1,1-1,-1 1,0 0,0-1,-1 0,1 1,-1-1,1 0,-1 1,0-1,-2 2,-80 71,59-57,-103 77,127-95,-1 1,1-1,0 0,0 1,0-1,0 1,0-1,1 1,-1 0,0-1,1 1,-1 0,1 0,-1-1,1 1,0 0,0 0,0-1,0 1,0 0,0 0,0 0,1-1,-1 1,1 0,-1-1,1 1,0 0,0-1,-1 1,1-1,0 1,0-1,1 1,-1-1,0 0,0 1,1-1,-1 0,1 0,-1 0,1 0,-1 0,1 0,77 32,-18-18,-38-11,1 1,-1 2,0 0,-1 2,0 0,0 1,4 5,-23-14,-1 0,1 1,-1 0,0-1,1 1,-1 0,0 0,0 0,0 1,-1-1,1 0,-1 1,1-1,-1 1,0 0,1-1,-1 1,-1 0,1 0,0-1,-1 1,1 0,-1 0,0 0,0 0,0 0,-1 0,1-1,0 1,-1 0,0 0,0 0,0-1,0 1,0 0,-1-1,1 1,-1-1,0 2,-87 77,51-61,0-3,-2 0,0-3,0-1,-1-2,-39 4,73-13,4-1,0 0,1 0,-1 0,0-1,0 1,0-1,0 1,0-1,0 0,0 0,0-1,0 1,0-1,0 1,0-1,1 0,-1 0,0 0,0 0,1-1,-1 1,-3-10</inkml:trace>
  <inkml:trace contextRef="#ctx0" brushRef="#br0" timeOffset="412.049">931 682,'0'29,"0"9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5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59,'44'-13,"0"1,1 2,0 2,1 2,27 1,-70 4,0 0,0 0,-1 1,1-1,0 1,0-1,0 1,0 0,-1 0,1 1,0-1,0 0,0 1,0 0,-1 0,1 0,0 0,-1 0,1 0,-1 1,1-1,-1 1,0-1,1 1,-1 0,0 0,0 0,-1 1,1-1,0 0,-1 1,1-1,-1 1,0-1,1 1,-1 0,-1-1,1 1,0 0,-1 0,1 2,-8 17,-1 0,-1-1,-1 0,0-1,-2 0,0-1,-1 0,-1-1,-1 0,-1-1,12-12,-25 28,22-27,-1 1,1 0,1 1,-1 0,1 0,1 0,-1 0,2 1,-1 0,1 0,0 1,1-1,0 1,1 0,-1 1,6-4,-1 0,1-1,0 1,0 0,1-1,-1 0,2 1,-1-2,1 1,0 0,0-1,0 0,1 0,-1-1,1 1,1-1,-1 0,0-1,1 0,0 0,0 0,0-1,2 1,29 16,-22-10,-1 1,1 1,-2 0,0 1,0 0,-1 2,0-1,-1 1,-8-9,0 0,-1 1,1-1,-1 0,0 1,0 0,-1 0,1 0,-2 0,1 0,0 0,-1 1,0-1,-1 0,0 1,1-1,-2 1,1-1,-1 0,0 1,0-1,-1 0,0 0,-2 4,-2 1,0 1,-1-1,-1-1,1 0,-2 0,0 0,0-1,0 0,-1-1,-1 0,1 0,-1-1,-1-1,1 0,-1 0,0-1,-1-1,-2 4,-1 0,0-2,-1 0,1-1,-1-1,0 0,0-1,0-1,-13 0,29-2,0 0,0 0,0 1,0-1,0 0,0 0,0 0,-1 0,1 0,0 0,0-1,0 1,0 0,0-1,0 1,0 0,0-1,0 1,0-1,0 0,0 1,0-1,0 0,1 1,-1-1,0 0,0 0,1 0,-1 0,1 0,-1 0,0 0,1 0,0 0,-1 0,1 0,0 0,-1 0,1 0,0 0,0 0,0 0,0 0,0-1,0 1,0 0,1 0,-1 0,0 0,0 0,1 0,-1 0,1 0,-1 0,1 0,-1 0,1 0,0 0,-1 0,1 1,0-1,1 0,12-15</inkml:trace>
  <inkml:trace contextRef="#ctx0" brushRef="#br0" timeOffset="252.585">791 963,'-9'24,"-4"8</inkml:trace>
  <inkml:trace contextRef="#ctx0" brushRef="#br0" timeOffset="669.657">1045 229,'286'-109,"-261"100,2 2,-1 0,0 2,1 2,0 0,0 1,13 2,-38 0,1 1,0-1,0 1,0 0,0 0,0 0,-1 0,1 0,0 0,-1 1,1 0,-1-1,0 1,1 0,-1 0,0 0,0 0,0 1,-1-1,1 0,0 1,-1-1,1 1,-1 0,0-1,0 1,0 0,-1 0,1 0,0 0,-1 0,0 0,0 0,0-1,0 2,-23 106,-157 172,164-255,1 1,1 0,1 1,2 1,-6 22,15-45,0 1,0-1,1 1,0-1,0 1,1 0,0-1,1 1,-1-1,1 1,1 0,-1-1,1 0,1 1,-1-1,1 0,1 0,-1 0,1-1,0 1,1-1,-1 0,1 0,0-1,1 1,1 0,5 0,0 0,0 0,1-1,0-1,0 0,0-1,0-1,1 0,-1 0,1-2,-1 1,1-2,-1 0,13-2,5 1,8-1,-1-2,0-1,0-3,-1-1,18-7,-11-3,-26 12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440 338,'0'0,"0"0,-1 0,1-1,0 1,0 0,-1-1,1 1,0 0,-1-1,1 1,0 0,0-1,0 1,0-1,-1 1,1 0,0-1,0 1,0-1,0 1,0 0,0-1,0 1,0-1,0 1,0 0,0-1,0 1,0-1,1 1,-1 0,0-1,0 1,0-1,0 1,1 0,-1-1,0 1,1 0,-1-1,0 1,0 0,1 0,-1-1,0 1,1 0,-1 0,1 0,-1-1,0 1,1 0,-1 0,0 0,1 0,-1 0,1 0,-1 0,1 0,-1 0,0 0,1 0,-1 0,1 0,-1 0,0 0,1 0,-1 0,1 0,-1 1,-34-9,-2 11,0 2,0 1,0 2,0 2,1 1,-31 15,59-24,6-2,-1 0,1 0,-1 1,1-1,0 0,-1 1,1-1,0 1,-1-1,1 1,0-1,-1 1,1 0,0 0,0 0,0 0,0 0,0 0,0 0,0 0,0 0,0 0,1 0,-1 1,0-1,1 0,-1 0,1 1,-1-1,1 1,0-1,0 0,-1 1,1-1,0 1,0-1,0 0,1 1,-1-1,0 1,0-1,1 0,-1 1,1-1,-1 0,1 1,0-1,-1 0,1 0,0 0,0 1,0-1,0 0,7 5,-1 0,1-1,0 0,1-1,-1 1,1-2,-1 1,1-1,1 0,7 0,70 34,-85-36,0 1,0-1,0 0,-1 1,1 0,0-1,-1 1,0 0,1 0,-1 0,0 0,0 0,0 0,0 0,0 0,0 0,-1 1,1-1,-1 0,0 0,1 1,-1-1,0 0,0 1,-1-1,1 0,0 0,-1 1,1-1,-1 0,0 0,0 0,0 0,0 0,0 0,0 0,-1 0,1 0,0 0,-1 0,0 0,-79 66,72-62,-158 108,164-113,1-1,-1 1,1 0,0 0,-1 0,1 1,0-1,0 1,0-1,0 1,0 0,0-1,1 1,-1 0,0 0,1 0,0 0,-1 1,1-1,0 0,0 1,0-1,1 0,-1 1,0-1,1 1,0-1,-1 1,1 0,0-1,0 1,1-1,-1 1,0-1,1 1,0-1,-1 1,1-1,0 0,1 2,10 3,-1-1,1 0,1-1,-1 0,1-1,0 0,0-1,0 0,0-1,1-1,4 0,256 2,-229-19,-32 4</inkml:trace>
  <inkml:trace contextRef="#ctx0" brushRef="#br0" timeOffset="289.944">300 0,'-23'81,"5"1,3 0,4 2,2 16,4-3,5 0,12 88,1 74,-14-82,1-153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1,'-4'9,"2"4,7-1,3-7,-5-5,-8 4,-8-1,-2 6,2 5,3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6638.355">5025 632,'-20'47,"3"1,2 1,1 0,-3 39,16-77,0-1,1 1,1 0,0-1,0 1,1 0,0-1,1 0,0 1,1-1,0 0,0 0,1-1,0 0,1 0,0 0,1 0,0-1,0 0,2 1,-7-8,0 1,0 0,1-1,-1 0,1 1,0-1,-1 0,1-1,0 1,-1 0,1-1,0 1,0-1,0 0,0 0,-1 0,1 0,0-1,0 1,0-1,-1 0,1 1,0-1,-1 0,1-1,-1 1,1 0,-1-1,0 1,1-1,-1 0,0 0,0 0,0 0,0 0,1-3,59-87,51-196,-68 120,-39 212,26 240,-14-171,16 232,-37 31,2-350,-1-1,-1 0,-1 1,-2-2,-1 1,0-1,-2 0,-1 0,0-1,-2 0,-8 10,15-24,-2 3,-1 1,0-1,0-1,-2 1,1-2,-1 1,-1-1,1-1,-2 0,1 0,-14 6,23-13,-1-1,1 0,-1 0,0 0,1 0,-1 0,0-1,0 0,0 1,1-1,-1 0,0 0,0 0,0-1,0 1,1-1,-1 1,0-1,0 0,1 0,-1 0,1-1,-1 1,1 0,-1-1,1 0,0 1,0-1,0 0,0 0,0-1,0 1,0 0,1 0,-1-2,-26-96,28 54,1 0,3 0,2 1,1-1,3 1,1 1,3 0,1 0,2 2,9-14,-12 29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6:21.4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2770 641,'-55'-24,"11"3,-1 1,-1 2,0 3,-1 1,-1 3,0 1,0 3,-12 1,-10 6,1 3,0 3,0 4,0 2,1 3,-4 5,-334 117,-55 33,404-147,14-7,1 2,1 1,1 2,1 2,0 2,2 1,-2 5,14-9,1 2,0 0,2 2,2 0,0 2,2 0,0 1,2 1,2 0,1 1,1 1,1 0,2 0,1 1,2 0,1 1,1 14,5 263,1-284,1-1,1 0,2 1,0-2,2 1,0-1,2 0,1-1,1 0,0-1,2 0,1-1,1-1,1 0,0-1,13 10,24 15,2-4,2-1,1-4,2-1,2-4,0-2,2-3,1-3,1-3,1-3,0-3,1-2,1-4,45-1,-12-4,1-5,-1-4,0-5,0-4,-1-5,34-14,-63 13,-1-3,-1-3,-1-4,-2-2,-1-3,27-22,-53 30,0-2,-2-1,-2-2,-1-2,-1-1,-2-2,-2-1,-2-2,-1-1,-2 0,-2-2,-2-1,-2-1,-2-1,-2 0,3-25,-5 5,-2 0,-4-1,-3 0,-3 0,-2 0,-7-35,5 74,-1-1,-2 1,-1 0,-1 1,-1-1,-2 1,0 1,-2 0,-1 0,-2 2,0-1,-2 2,0 0,-2 1,0 1,-2 1,0 0,-1 2,-1 0,-1 2,-1 1,-12-6,-12 0,-1 2,-1 2,-1 3,0 2,-1 2,0 2,-52 0,-6 5,-1 5,0 4,-35 11,32-1,1 4,0 6,-70 27,-426 166,554-194,1 1,1 4,2 1,1 3,1 2,2 2,1 2,2 2,3 2,1 2,2 2,2 1,2 2,2 2,3 0,-9 26,24-47,1 1,2 1,1 0,2 1,1 0,1 0,3 1,0-1,2 1,2 0,1 0,2 0,1 0,2-1,1 0,4 10,4-17,1 0,0-1,2-1,1 0,2-2,0 0,1-1,1-2,1 0,0-1,2-2,0 0,1-2,12 5,53 25,2-4,1-5,2-3,7-3,47 6,2-6,1-7,1-7,0-6,1-7,43-10,-154 2,-1-2,1-2,-1-2,0-2,-1-2,-1-2,-1-1,0-3,-1-1,-2-2,0-1,-2-2,0-2,-2-1,-2-1,-1-2,-1-2,-2 0,-1-2,-2-1,18-37,12-25,-4-2,-5-2,-5-2,-4-2,-5-1,-4-1,-6-2,2-46,-9 54,-5-1,-4 0,-5 0,-4 0,-5 0,-4 1,-11-34,16 110,-1 0,-1 0,-2 0,0 1,-2 1,-1 0,-1 1,-1 1,-1 0,-3-2,-38-33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12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0,'-4'0,"-8"5,0 6,1 6,-2 1,1 1,-2-2,6-4,4-4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0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1 347,'27'-43,"3"0,1 2,1 2,3 1,1 1,4-1,-30 30,-1 0,1 1,0 0,1 1,0 0,0 0,0 1,0 0,2 1,-9 3,-1 0,1 0,-1 0,1 0,-1 1,1-1,-1 1,1 0,0 0,-1 0,1 1,-1-1,1 1,-1 0,1 0,-1 0,1 1,-1-1,0 1,0 0,0 0,0 0,0 0,0 0,0 1,-1-1,1 1,-1-1,0 1,0 0,0 0,2 3,4 17,0 0,-1 1,-1 0,-2 0,0 0,-2 0,0 1,-2-1,0 1,-2 4,1 13,0 58,-5-1,-4-1,-4 1,-11 28,23-119,-18 84,-4-2,-4 0,-35 75,39-122,23-81,38-94,6 2,6 2,5 3,6 1,54-80,-87 164,2 1,1 2,2 1,13-10,-13 13,25-11,-55 44,-1-1,0 0,1 0,-1 1,1-1,-1 1,1 0,-1-1,1 1,-1 0,1 0,-1 0,1 0,0 0,-1 0,1 0,-1 0,1 1,-1-1,1 1,-1-1,0 1,1-1,-1 1,1 0,-1 0,0 0,0 0,0 0,1 0,-1 0,0 0,0 0,0 0,-1 1,1-1,0 0,0 1,-1-1,1 1,-1-1,1 1,-1-1,1 1,3 20,-1 0,0 0,-2 0,0 0,-2 1,0-1,-2 3,2-19,-15 131,-7-1,-17 45,13-57,14-73,9-36,-1 0,2 1,0-1,1 1,1 0,0 0,1 11,0-27,0-1,1 1,-1-1,0 0,0 1,1-1,-1 1,0-1,0 1,1-1,-1 1,1-1,-1 1,0-1,1 1,-1 0,1-1,-1 1,1 0,-1-1,1 1,0 0,-1 0,1-1,-1 1,1 0,-1 0,1 0,0 0,-1 0,1 0,0 0,-1 0,1 0,-1 0,1 0,0 0,-1 0,1 1,-1-1,1 0,-1 0,1 1,-1-1,1 0,-1 1,1-1,-1 0,1 1,-1-1,1 1,-1-1,0 1,1-1,-1 1,0-1,1 1,-1-1,0 1,0-1,1 1,-1 0,0-1,0 1,0-1,0 1,0 0,0 0,31-48,-30 46,199-383,-133 253,-26 45,4 2,3 2,4 2,31-34,-82 113,-1 0,0 0,0 0,1 0,-1 0,0 0,1 0,-1 1,1-1,-1 0,1 0,0 0,-1 1,1-1,0 0,-1 0,1 1,0-1,0 1,0-1,-1 1,1-1,0 1,0-1,0 1,0 0,0 0,0-1,0 1,0 0,0 0,0 0,0 0,0 0,0 0,0 0,0 1,0-1,0 0,0 0,0 1,0-1,0 1,-1-1,1 1,0-1,0 1,0-1,-1 1,1 0,0-1,0 1,-1 0,1 0,-1-1,1 1,-1 0,1 0,-1 0,1 0,-1 0,0 0,0 0,1 0,-1 0,0 0,0 0,0 0,1 23,0 1,-2-1,-1 0,0 0,-2 0,-1 0,-6 18,4-13,-27 110,12-63,4 2,4 0,3 0,-1 80,12-152,0 0,0 0,1 0,0 0,0 0,0 0,1 0,0 0,0-1,0 1,1 0,0-1,3 5,5 2</inkml:trace>
  <inkml:trace contextRef="#ctx0" brushRef="#br0" timeOffset="317.651">1778 742,'-15'20,"1"1,1 0,1 1,1 1,1 0,1 1,1-1,1 1,1 1,1 0,1-1,0 24,4-45,0 0,0 0,0 1,0-1,0 0,1 0,-1 0,1 0,0 0,0 0,0 0,1 0,-1 0,1-1,-1 1,1 0,0-1,0 1,0-1,0 0,1 0,-1 1,1-2,-1 1,1 0,0 0,-1-1,1 0,0 1,0-1,0 0,0 0,0-1,0 1,0-1,1 1,-1-1,0 0,0 0,0 0,0-1,0 1,0-1,1 0,-1 0,0 0,-1 0,1 0,0-1,1 0,7-4,0-1,-1 1,0-2,0 0,-1 0,0 0,0-1,-1-1,0 1,-1-1,0-1,-1 1,0-1,0 0,-1 0,-1-1,0 0,0 0,-1 0,-1 0,0 0,-1 0,0-1,0 1,-2-1,1 1,-2 0,0-5,-1 12,1 0,-1-1,0 1,0 0,0 1,-1-1,0 1,0-1,0 1,0 0,-1 0,1 1,-1 0,0-1,0 2,0-1,-1 0,1 1,-1 0,1 0,-1 1,1 0,-1 0,0 0,0 0,0 1,0 0,1 1,-1-1,0 1,0 0,1 0,-1 1,0-1,1 1,-1 1,1-1,0 1,0 0,0 0,0 0,-3 4,-11 10</inkml:trace>
  <inkml:trace contextRef="#ctx0" brushRef="#br0" timeOffset="733.079">2061 1222,'17'-71,"3"1,3 1,10-16,-33 85,0 0,1 1,-1-1,0 0,1 1,-1-1,1 0,-1 0,1 1,-1-1,0 0,1 0,-1 0,1 0,-1 1,1-1,-1 0,1 0,-1 0,1 0,-1 0,1 0,-1 0,1-1,-1 1,1 0,-1 0,1 0,-1 0,1-1,-1 1,0 0,1 0,-1-1,1 1,-1 0,0-1,1 1,-1 0,0-1,1 1,-1 0,0-1,0 1,1-1,-1 1,0-1,0 1,0-1,0 1,0-1,0 1,1-1,-1 1,0-1,0 1,0-1,-1 1,1-1,0 1,0 0,0-1,4 42,-5-36,0 0,0 1,1-1,0 1,0-1,1 1,-1-1,1 0,0 1,1-1,-1 0,1 0,0 0,1 0,-1 0,1 0,0 0,0-1,0 0,1 1,-1-1,1-1,0 1,0 0,0-1,1 0,-1 0,1 0,0 0,0-1,0 0,0 0,0 0,0-1,1 0,3 1,0-4,-1 1,1-1,0-1,-1 0,1 0,-1 0,0-1,0 0,0-1,-1 0,1 0,-1-1,-1 0,1 0,-1 0,0-1,0 0,-1 0,0-1,0 1,-1-1,0 0,0 0,-1-1,1-1,1-4,-3 8,1 0,-1 0,1 0,-2 0,1 0,-1-1,0 1,0 0,-1-1,1 1,-2 0,1-1,-1 1,0-1,0 1,0 0,-1 0,0 0,-2-5,-7-2</inkml:trace>
  <inkml:trace contextRef="#ctx0" brushRef="#br0" timeOffset="1446.582">2908 742,'-27'22,"0"1,2 1,1 1,2 2,0 0,1 1,2 1,1 1,-3 9,-7 52,28-89,0 1,0-1,0 1,0-1,0 0,1 1,-1-1,1 1,-1-1,1 0,0 0,0 1,0-1,0 0,0 0,1 0,-1 0,1 0,-1 0,1 0,0-1,-1 1,1-1,0 1,0-1,0 1,0-1,1 0,-1 0,0 0,0-1,1 1,-1 0,0-1,1 1,1-1,6 1,1 0,-1-1,1-1,-1 1,0-2,1 1,-1-1,0-1,0 0,0-1,0 1,-1-2,1 1,-1-2,0 1,-1-1,1 0,-1-1,0 0,-1 0,5-7,10-10,-2-2,0 0,-2-1,-1-1,-1 0,3-13,-1 9,-2-2,-1 0,-2 0,-2-1,-1-1,-1 0,-3-1,0 1,-3-1,-1 0,-1 0,-2 0,-2 0,-2 0,-1 1,-1-1,-6-10,12 42,0-1,-1 1,1-1,-1 1,-1 0,1 0,-1 0,0 0,0 1,0-1,-1 1,1 0,-1-1,0 2,0-1,-1 0,1 1,-1 0,0 0,0 0,0 1,0 0,0-1,0 2,-1-1,1 1,-1 0,1 0,-1 0,1 1,-1 0,1 0,-1 0,0 1,1-1,-1 1,0 1,-7 7,0 1,1 1,1 0,0 0,0 1,1 0,0 1,1 0,1 1,0-1,1 2,1-1,0 1,-2 9,-6 13,2 1,2 0,1 1,3 0,0 0,3 0,1 1,2 0,2-1,2 7,-3-30,1 0,1 1,0-1,1-1,1 1,1 0,0-1,1 0,0-1,1 1,1-2,0 1,1-1,0 0,1-1,0 0,1-1,1-1,0 1,0-2,1 0,0-1,0 0,1-1,0 0,0-2,1 1,11 1,-6-3,1-2,-1 0,1-1,0-1,-1 0,1-2,-1-1,0-1,0 0,0-2,0 0,-1-2,0 0,0-1,13-9,-3-1</inkml:trace>
  <inkml:trace contextRef="#ctx0" brushRef="#br0" timeOffset="2437.826">3472 771,'-26'22,"1"1,1 2,1 0,2 2,0 0,2 1,1 1,-8 19,24-45,0-1,0 1,0-1,1 1,-1 0,1 0,0 0,-1 0,1 0,1 0,-1 0,0 0,1 0,-1 0,1 0,0 0,0 0,0 1,1-1,-1 0,1 0,0 0,0 0,0 0,0 0,0 0,1 0,-1-1,1 1,-1 0,1-1,0 1,0-1,1 0,-1 0,0 1,1-1,-1-1,1 1,0 0,-1-1,1 1,2 0,9-3,0 0,0-1,-1 0,1-1,-1-1,0 0,0-1,0 0,-1-1,1 0,-1-1,-1-1,1 0,-2 0,1-1,-1 0,0-1,-1 0,0-1,0 0,3-8,118-165,-76 115,-53 69,-1 0,1 0,0 0,0 0,-1 0,1 0,0 0,-1 1,1-1,0 0,-1 0,1 1,0-1,-1 0,1 1,0-1,-1 0,1 1,-1-1,1 1,-1-1,1 1,-1 0,1-1,-1 1,0-1,1 1,-1 0,0-1,1 1,-1 0,0-1,0 1,0 0,0 0,0-1,0 1,0 0,0 0,0-1,0 1,0 0,0-1,0 1,0 0,-1 0,1-1,0 1,-1 0,1 0,-14 110,10-100,1 1,0 0,1 0,1 0,0 0,0 0,1 1,1-1,0 0,0 0,1 0,1 0,2 6,-4-15,1 1,-1-1,0 0,1-1,0 1,0 0,0 0,0-1,0 1,0-1,1 0,-1 1,1-1,0 0,0-1,-1 1,1 0,0-1,0 0,1 1,-1-1,0-1,0 1,0 0,1-1,-1 1,0-1,1 0,-1 0,0-1,1 1,-1-1,0 1,1-1,-1 0,0 0,0 0,0-1,1 0,7-3,0-1,0-1,-1 0,1 0,-2-1,1 0,-1-1,0 0,-1 0,1-2,13-22,-1-1,-1-1,-2-1,13-36,-19 26,-22 61,6 3,2 0,-1-1,2 1,1 0,0 0,1-1,1 1,2 5,-3-16,0-1,1 0,0 0,0 0,0-1,1 1,0-1,0 1,1-1,-1 0,1 0,0 0,0-1,1 1,-1-1,1 0,0 0,0-1,1 1,-1-1,1 0,-1-1,1 0,0 1,2-1,-4-1,1-1,-1 1,1-1,-1 0,1 0,-1 0,1 0,0-1,-1 0,0 0,1 0,-1-1,0 1,1-1,-1 0,0 0,0-1,0 1,-1-1,1 0,-1 0,1 0,-1 0,0-1,0 1,0-1,-1 0,0 1,1-1,-1-1,0 1,-1 0,1 0,-1-1,0 0,63-206,-40 113,-10 79,-9 60,-2-18,125 412,-91-264,-7 2,-3 53,-17-146,-6-58,-1 1,-1 0,-1 0,-1 1,-1-1,-1 0,-1 0,-1-1,-1 1,-1-1,0 1,-2-2,-1 1,-1-1,0-1,-2 0,0 0,-8 7,3-9,-2-1,0-1,-1-1,-1 0,0-2,-1 0,0-1,-1-2,-20 7,37-14,-1-1,0 1,1-2,-1 1,0-1,0 0,0 0,0-1,0 0,0 0,0-1,0 0,0 0,1 0,-1-1,0 0,1-1,-1 1,1-1,0-1,-1 1,2-1,-1 0,0 0,1 0,0-1,0 0,0 0,1-1,-1 1,1-1,1 0,-1 0,1 0,0 0,0-1,1 1,0-1,-2-5,3-18,0 1,2-1,1 1,1-1,2 1,1 0,1 1,2-1,0 1,2 1,1 0,1 1,2 0,13-18,9-21,3 2,3 1,3 3,2 2,2 1,3 3,3 3,23-16,-40 40,-7 7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13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0,'-23'533,"11"-339,-9-1,-37 144,45-281,-3-1,-2 0,-2-1,-3-2,-2 0,-22 32,45-69,8-25</inkml:trace>
  <inkml:trace contextRef="#ctx0" brushRef="#br0" timeOffset="340.107">1074 282,'-37'124,"5"2,6 2,6 1,5-29,5 1,5 0,5 51,2-112,3-1,1 0,2 0,1-1,11 26,-3-37,-17-27,0 0,0-1,-1 1,1 0,0-1,0 1,0 0,-1-1,1 1,0 0,0-1,0 1,0-1,0 1,0 0,0-1,0 1,0-1,0 1,0 0,0-1,0 1,0 0,0-1,0 1,0-1,1 1,-1 0,0-1,0 1,0 0,1-1,-1 1,0 0,0 0,1-1,-1 1,0 0,1 0,-1-1,0 1,1 0,-1 0,0 0,1 0,-1-1,0 1,1 0,-1 0,1 0,-1 0,0 0,1 0,-1 0,0 0,1 0,-1 0,1 0,-1 0,0 1,1-1,-1 0,0 0,1 0,-1 0,-2-26,-2 0,0 0,-2 1,-1 0,-1 0,-1 0,-2 1,0 0,-1 1,-1 0,-2 1,0 1,-17-19,-5-1,-1 3,-1 0,-3 3,-1 1,-1 3,-12-5,38 22,-1 1,0 2,0 0,-1 1,-1 0,0 2,0 1,0 0,-1 2,0 0,0 1,-1 2,1 0,0 1,-1 2,1 0,-1 1,-6 3,20-2,0 1,0 0,0 1,1 0,0 0,0 1,0 0,1 0,0 1,0 0,0 0,1 1,0 0,1 0,0 0,0 1,0-1,1 1,1 0,-1 1,2-1,-1 1,1-1,1 1,-1-1,2 1,-1 0,1 0,1 1,4 27</inkml:trace>
  <inkml:trace contextRef="#ctx0" brushRef="#br0" timeOffset="1085.335">1525 1072,'-19'2,"0"1,0 1,1 0,-1 1,1 1,0 1,1 1,-1 0,1 1,1 1,0 1,0 0,1 1,-8 9,20-19,-1 2,1-1,0 0,0 1,0-1,1 1,-1 0,1 0,0 0,0 0,0 0,0 1,1-1,0 1,0-1,0 1,0-1,1 1,-1-1,1 1,1 0,-1-1,1 1,-1-1,1 1,0-1,1 1,-1-1,1 0,0 1,0-1,0 0,1 0,0-1,-1 1,1 0,0-1,1 0,-1 0,0 0,1 0,1 1,4 1,-1 1,1-1,-1-1,1 0,1 0,-1-1,0 0,1-1,0 0,-1 0,1-1,0 0,0-1,0 0,0-1,-1 0,1 0,0-1,-1 0,1-1,-1 0,1 0,-1-1,0-1,-1 1,1-1,-1-1,0 1,0-1,4-5,7-6,-1-1,-1-1,0-1,-2 0,0-1,-1 0,-1-1,3-10,-12 23,0 1,0-1,-1 0,0 0,-1-1,0 1,0-1,-1 1,0-1,-1 1,0-1,0 1,-1-1,-1 0,1 1,-2 0,1-1,-1 1,0 0,-1 0,0 1,-1-1,-3-4,5 8,-2 0,1 1,0-1,-1 1,0 0,0 0,0 0,0 1,-1 0,0 0,1 0,-1 1,0 0,0 0,0 0,-1 1,1 0,0 0,0 0,-1 1,1 0,0 0,-1 1,1 0,0 0,0 0,-1 1,1 0,0 0,1 0,-1 1,0 0,1 0,-1 1,1-1,0 1,0 0,1 1,-1-1,-1 3,5-5,-1 1,1 0,-1 0,1 0,0 0,0 0,1 0,-1 0,0 0,1 0,0 0,0 0,0 1,0-1,0 0,1 0,0 0,-1 0,1 0,0 0,0 0,1 0,-1 0,0-1,1 1,0 0,0-1,0 1,0-1,1 1,75 63,-57-55,1 0,0-2,1 0,0-2,1 0,-1-2,1 0,0-2,12 0,-16-3,0 0,-1-2,1 0,-1-1,0-1,0-1,0-1,-1 0,1-2,-2 0,1-1,-1 0,0-2,-1 0,13-12,2-3,-1-1,-1-2,-2-1,-1-1,-1-1,-2-2,4-8,-7 7,0 0,-3-1,-1-1,-2 0,-1-1,-2-1,-2 0,-1 0,-2-1,-2 0,-2 0,-1 0,-2 0,-4-20,2 46,0 0,0 0,-2 0,0 0,0 0,-1 1,-1 0,-3-3,9 13,-1 0,0 0,0 0,0 0,0 0,-1 1,1-1,-1 1,1 0,-1 0,0 0,0 0,0 0,0 0,0 1,0 0,0-1,0 1,-1 0,1 1,0-1,-1 1,1-1,-1 1,1 0,-1 0,1 1,-1-1,1 1,0-1,-1 1,1 0,0 0,0 1,0-1,-1 1,0 0,-10 9,-1 2,2-1,-1 2,2 0,0 0,0 1,2 1,0-1,1 2,0-1,-5 16,-5 18,2 0,2 2,3 0,2 0,2 1,2 1,3-1,2 1,2-1,3 1,7 32,-2-38,3-1,2-1,1 0,3 0,2-2,1-1,3 0,28 39,-19-40,-32-41,0 0,0 0,-1 0,1-1,0 1,0 0,0 0,0-1,0 1,0-1,0 1,0-1,0 1,0-1,0 1,1-1,-1 0,0 0,0 0,0 0,0 0,1 0,-1 0,0 0,0 0,0 0,0 0,1-1,-1 1,0-1,0 1,0-1,0 1,0-1,0 1,0-1,0 0,0 0,0 1,-1-1,1 0,0-1,7-11</inkml:trace>
  <inkml:trace contextRef="#ctx0" brushRef="#br0" timeOffset="1338.724">2710 1045,'-14'38,"-5"18,1 3,8-7,6-13</inkml:trace>
  <inkml:trace contextRef="#ctx0" brushRef="#br0" timeOffset="1511.851">2626 536,'-5'14,"-1"6</inkml:trace>
  <inkml:trace contextRef="#ctx0" brushRef="#br0" timeOffset="1835.851">3049 875,'-17'15,"0"0,0 2,2 0,0 1,1 0,0 1,2 1,0 0,2 0,0 1,1 1,1-1,-2 13,9-30,0 0,1 1,-1-1,1 1,0-1,1 0,-1 1,1-1,-1 0,1 1,1-1,-1 0,1 0,-1 0,1 0,0 0,1 0,-1 0,1-1,-1 1,1-1,0 0,0 0,1 0,-1 0,0 0,1-1,0 0,0 1,0-1,0-1,0 1,0-1,0 1,0-1,1 0,-1-1,0 1,1-1,-1 0,2 0,13 1,0-1,1-1,-1-1,0-1,0 0,0-2,-1 0,1-1,-1-1,-1 0,1-2,-1 0,0 0,-1-2,-1 0,1-1,-2-1,0 0,0-1,-1 0,-1-1,8-12,4-6,-2-1,-1-1,-2-1,-1-1,-2-1,-2 0,-1-1,6-35,-11 44,-1 0,-1 0,-2-1,-2 0,0 0,-2 0,-2 0,0 0,-2 1,-2-1,0 1,-2 0,-2 1,0 0,-2 0,-13-22,21 44,0 1,0 0,-1 0,0 0,0 0,0 1,-1 0,0 0,0 0,0 1,0 0,-1 0,1 1,-1 0,0 0,0 0,-1 1,1 0,0 0,-1 1,1 0,-1 0,0 1,1 0,-1 0,1 1,-1 0,1 0,-1 1,1 0,0 0,0 1,0 0,-3 2,-7 7,1 1,1 1,0 1,1 0,0 1,2 1,0 0,0 0,2 1,0 0,1 1,1 0,1 1,1 0,-2 10,0-6,1 0,1 1,1-1,2 1,0 0,1 1,2-1,1 0,1 0,0 1,2-1,2-1,0 1,1-1,1 0,1-1,2 1,0-2,1 0,2 0,0-1,1-1,1 0,1-1,0-1,2-1,15 12,8-4,2-1,1-3,0-1,2-2,0-2,10-1,-14-1</inkml:trace>
  <inkml:trace contextRef="#ctx0" brushRef="#br0" timeOffset="3138.269">4121 734,'-23'6,"0"1,1 1,-1 1,1 0,1 2,0 1,1 1,0 0,-5 6,13-12,1 0,1 0,-1 1,1 1,0 0,1 0,0 1,1 0,0 1,0-1,1 2,1-1,0 1,0 0,1 0,1 0,0 1,1 0,0 0,1 0,0 0,1 0,0 4,2-13,-1-1,1 1,0 0,-1 0,2-1,-1 1,0 0,1-1,0 1,0-1,0 0,0 0,0 1,1-2,-1 1,1 0,0 0,0-1,0 1,0-1,0 0,0 0,1 0,-1-1,1 1,-1-1,1 0,0 0,0 0,-1 0,1 0,1-1,3 1,0-1,0 0,0-1,0 1,0-2,0 1,0-1,0 0,-1 0,1-1,-1 0,1-1,-1 0,0 0,1-1,18-18,-1-1,-1-1,-1-1,-1-1,-2-1,4-7,-21 31,83-104,-86 108,1-1,-1 1,0-1,1 1,-1-1,1 1,-1 0,0-1,1 1,-1-1,1 1,-1 0,1 0,-1-1,1 1,0 0,-1 0,1 0,-1 0,1-1,-1 1,1 0,-1 0,1 0,0 0,-1 0,1 0,-1 1,1-1,-1 0,1 0,0 0,-1 0,1 1,-1-1,1 0,-1 1,1-1,-1 0,1 1,-1-1,0 0,1 1,-1-1,0 1,1-1,-1 1,0-1,1 1,-1-1,0 1,0-1,0 1,1-1,-1 1,0 0,0-1,0 1,0-1,0 1,0 0,-2 39,1-38,-7 46,4-30,1 1,0-1,1 1,1 0,1 0,0 0,2-1,2 11,-2-22,1-1,0 1,0-1,1 0,0 0,0-1,0 1,1-1,0 0,0 0,0 0,0 0,1-1,0 0,0-1,0 1,0-1,0 0,1 0,0-1,-1 0,1 0,0-1,0 0,0 0,0 0,0-1,0 0,0 0,0-1,0 0,0 0,0-1,0 0,-1 0,1-1,-1 1,1-1,-1-1,0 1,0-1,0-1,9-6,-2-2,0 0,0 0,-1-1,-1 0,0-1,-1-1,-1 1,0-1,-2-1,1 0,-2 0,0 0,-1-1,2-15,30-85,-30 154,-7-15,1 0,0-1,2 1,0-1,1 0,1 0,1 0,1-1,1 1,0-2,10 16,-17-32,0 0,0 0,0 0,1-1,-1 1,0 0,1 0,-1-1,1 1,0-1,-1 0,1 1,0-1,0 0,0 0,0 0,0 0,0 0,0-1,0 1,1-1,-1 1,0-1,0 0,0 0,1 0,-1 0,0 0,0 0,1-1,-1 1,0-1,0 1,0-1,0 0,0 0,0 0,0 0,0 0,0 0,0-1,-1 1,1-1,-1 1,1-1,-1 1,1-1,-1 0,0 0,1-1,81-180,-48 95,45-77,-79 165,1 1,-1-1,0 1,0-1,1 1,-1-1,0 1,0 0,0-1,0 1,0 0,0 0,0 0,0 0,0 0,0 0,0 0,-1 0,1 0,0 0,-1 1,1-1,-1 0,1 0,-1 1,0-1,1 0,-1 1,0-1,0 0,0 1,0-1,0 0,0 1,-1-1,1 0,1 1,119 408,-105-336,-3 0,-4 1,-2 0,-4 0,-6 53,2-32,1-15,-5 0,-2-1,-4 0,-4 0,-3-2,-23 59,37-119,-1 0,-1 0,0-1,-1 0,-1-1,-1 1,0-2,-1 1,-1-2,0 1,-1-2,-1 1,0-2,0 0,-1-1,-1 0,-10 4,23-13,0-1,-1 0,1-1,-1 1,1 0,-1-1,1 0,-1 0,0 0,1 0,-1-1,1 1,-1-1,1 0,-1 0,1 0,0 0,-1-1,1 0,0 1,0-1,0 0,0 0,1-1,-1 1,0 0,1-1,0 0,-1 0,1 1,0-1,1-1,-1 1,0 0,1 0,-1-3,-7-20,2 0,0 0,2-1,1 1,1-1,2 0,0 0,2-8,-1 17,0-25,1 0,2 0,2 0,2 1,1-1,3 1,1 1,2 0,2 1,2 1,1 0,2 2,2 0,1 1,2 1,1 2,2 1,1 1,11-8,-22 24,0 1,0 1,2 1,-1 1,2 1,-1 1,10-3,7 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6638.355">5025 632,'-20'47,"3"1,2 1,1 0,-3 39,16-77,0-1,1 1,1 0,0-1,0 1,1 0,0-1,1 0,0 1,1-1,0 0,0 0,1-1,0 0,1 0,0 0,1 0,0-1,0 0,2 1,-7-8,0 1,0 0,1-1,-1 0,1 1,0-1,-1 0,1-1,0 1,-1 0,1-1,0 1,0-1,0 0,0 0,-1 0,1 0,0-1,0 1,0-1,-1 0,1 1,0-1,-1 0,1-1,-1 1,1 0,-1-1,0 1,1-1,-1 0,0 0,0 0,0 0,0 0,1-3,59-87,51-196,-68 120,-39 212,26 240,-14-171,16 232,-37 31,2-350,-1-1,-1 0,-1 1,-2-2,-1 1,0-1,-2 0,-1 0,0-1,-2 0,-8 10,15-24,-2 3,-1 1,0-1,0-1,-2 1,1-2,-1 1,-1-1,1-1,-2 0,1 0,-14 6,23-13,-1-1,1 0,-1 0,0 0,1 0,-1 0,0-1,0 0,0 1,1-1,-1 0,0 0,0 0,0-1,0 1,1-1,-1 1,0-1,0 0,1 0,-1 0,1-1,-1 1,1 0,-1-1,1 0,0 1,0-1,0 0,0 0,0-1,0 1,0 0,1 0,-1-2,-26-96,28 54,1 0,3 0,2 1,1-1,3 1,1 1,3 0,1 0,2 2,9-14,-12 29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1,'-11'155,"2"-109,3 1,2 0,2 0,2 1,4 15,-5-59,1 0,0 0,0 0,0 0,1 1,-1-1,1 0,0 0,0 0,0 0,1 0,0 0,-1-1,1 1,1 0,-1-1,0 1,1-1,0 0,0 0,0 0,0 0,0-1,1 1,-1-1,1 0,-1 0,1 0,0 0,0-1,0 1,0-1,0 0,0 0,3 0,5-5,1-1,0 0,-1-1,0 0,-1-1,1 0,-1-1,0 0,-1-1,0 0,-1 0,0-1,0-1,-1 1,0-1,-1-1,6-11,-9 17,11-15,0-1,-2-1,-1 0,-1 0,-1-1,-1-1,-1 0,-1 0,-1 0,-1-1,-2 0,0 0,-2-1,-1-17,24 180,53 223,-59-245,-6 1,-4 0,-7 50,0-132,-1-1,-3 0,0 0,-2 0,-1 0,-2-1,-1 0,-1 0,-2-1,-1-1,-15 27,23-46,-1 0,1-1,-2 1,1-1,-1-1,0 1,-1-1,0-1,-1 1,1-1,-1-1,-1 1,1-1,-1-1,-9 4,16-9,0 1,0-1,0 0,-1 0,1 0,0 0,0 0,0-1,0 1,0-1,0 0,0 0,0 0,0-1,0 1,0-1,0 1,1-1,-1 0,1 0,-1 0,1 0,0 0,0-1,0 1,0-1,0 0,1 1,-1-1,1 0,-1 0,1 0,-26-100,26 59,2-1,3 1,1-1,2 1,2 1,2-1,2 2,1 0,3 0,1 1,2 2,2 0,8-9,-27 42,0-1,1 1,-1 0,2 0,-1 1,1-1,-1 1,2 0,-1 0,0 0,1 1,0 0,0 0,0 0,1 1,6-3,6 2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90,'5'-10,"1"2,-5 2,-2 7,-2-2,5 0,2-5,1-6,3-2,1-2,0 6,-8 4,-8 9,-4 3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2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933 64,'-286'-56,"265"57,-1 1,1 0,0 2,0 0,0 2,1 0,0 1,0 1,0 1,-13 9,-119 85,131-87,1 0,1 2,1 0,0 1,1 0,1 2,1 0,1 1,1 0,1 1,1 0,-3 10,-16 137,25-152,1 1,1 1,1-1,0 0,1 1,1-1,1 1,1-1,1 0,3 15,41 119,-38-134,2 1,0-2,1 0,1 0,1-1,7 7,178 202,-183-213,0-2,0 0,1-1,0 0,1-1,0-2,10 4,-7-3,143 39,-145-44,1-1,0 0,0-1,0-2,0 0,-1-1,1 0,0-2,1-1,199-64,-182 52,-23 12,-1-1,0-1,0 0,-1 0,0-1,0-1,-1-1,0 1,-1-2,0 0,5-6,82-109,-85 109,0 0,-2-1,0-1,0 0,-2-1,-1 0,0 0,-1-1,-1 0,2-18,21-102,-30-85,-2 203,0-1,-2 1,0 0,-2 0,0 1,-2 0,-8-17,2 18,0 0,-1 2,-1-1,-1 2,-1 1,0 0,-8-5,-27-23,48 39,-8-9,-1-1,-1 2,0 0,-1 1,0 1,-1 1,-1 0,0 1,0 1,-1 1,0 1,0 0,-1 2,-9-2,30 7,-21-3,0 1,0 1,0 1,0 1,0 0,0 2,1 0,-1 2,1 0,-16 6,18 1</inkml:trace>
  <inkml:trace contextRef="#ctx0" brushRef="#br0" timeOffset="567.772">595 431,'-14'0,"-6"5,2 2</inkml:trace>
  <inkml:trace contextRef="#ctx0" brushRef="#br0" timeOffset="917.668">962 431,'-5'5,"-6"6,-1 7,1-6,2-8,4-6</inkml:trace>
  <inkml:trace contextRef="#ctx0" brushRef="#br0" timeOffset="1454.42">453 911,'102'92,"-80"-71,-12-9,2 0,-1-1,2 0,-1-1,1 0,1-1,0-1,0 0,0-1,1-1,2 1,-6-2,1-1,0-1,1 0,-1 0,0-1,1 0,-1-1,1-1,0 0,-1-1,1 0,-1-1,1 0,-1-1,2-1,-3 0,0-1,-1 0,0 0,0-1,0 0,-1-1,0 0,0-1,-1 1,0-2,0 1,-1-1,0 0,0-1,-1 0,-1 0,1 0,-2 0,1-1,1-8,-2 6,-1 9,-1 0,0 0,0 0,-1-1,1 1,-1 0,0-1,0 1,0-1,0 0,-1 1,0-1,0 0,0 1,-1-1,1 1,-1-1,0 1,-1-1,1 1,-1-1,0 1,0 0,0 0,0 0,-1 0,1 0,-1 1,0-1,0 1,-4-3,-6 0,1 5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13,'7'4,"0"0,0 0,0-1,1 0,-1 0,1-1,0 0,0 0,0-1,0 0,0 0,0-1,0 0,8-1,-1 1,28 1,1-2,-1-2,0-2,14-5,62-13,-118 23,-9 3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29,'19'0,"17"-5,6-1,1 0,-2 1,-4 2,-2 1,-3 1,-2 0,-2 1,-5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1 678,'29'-19,"9"5,2 0,0 3,0 2,1 1,0 2,28 0,-49 9,-24 5,-32 9,-171 32,161-42,62-20,15 6,0 3,0 1,0 1,0 1,23 3,-5-1,-24-1</inkml:trace>
  <inkml:trace contextRef="#ctx0" brushRef="#br0" timeOffset="946.845">847 28,'4'5,"3"15,-1 10,-1 5,-1 5,-2 1,-1-1,0-3,-1-4,-1-1,1-2,0-2,0 0,-1 0,1-1,0-4</inkml:trace>
  <inkml:trace contextRef="#ctx0" brushRef="#br0" timeOffset="1198.98">536 705,'43'-4,"34"-8,8 0,-5 1,-12-2,-12 1,-11 2,-9 4,-5 2,-8 2</inkml:trace>
  <inkml:trace contextRef="#ctx0" brushRef="#br0" timeOffset="1681.517">621 903,'299'-68,"-227"74,-71-5,1-1,0 1,-1 0,1 0,-1 0,1 0,-1 0,1 1,-1-1,0 0,0 1,1-1,-1 1,0-1,0 1,-1 0,1-1,0 1,0 0,-1-1,1 1,-1 0,1 0,-1 0,0-1,0 1,0 0,0 0,0 0,0 0,-1 0,1-1,0 1,-1 0,0 0,0 1,-5 10,0 1,-1-1,-1 0,0-1,-1 0,0 0,-1-1,0 0,-1-1,-6 5,-22 24,-70 87,108-124,-1 0,1-1,-1 1,1 0,0 0,0 0,0 0,0 0,0 1,0-1,1 0,-1 0,1 0,0 1,-1-1,1 0,0 1,0-1,0 0,1 0,-1 1,1-1,-1 0,1 0,0 1,-1-1,1 0,0 0,1 0,-1 0,0 0,1-1,-1 1,0 0,1 0,0-1,0 1,-1-1,1 0,0 1,0-1,0 0,0 0,0 0,2 0,9 3,0-1,0-1,0 0,0-1,1 0,-1-1,0-1,1 0,-1 0,0-1,0-1,0-1,0 1,-1-2,1 0,-1 0,0-1,0-1,1-2,10-4</inkml:trace>
  <inkml:trace contextRef="#ctx0" brushRef="#br0" timeOffset="2336.048">1580 592,'-47'26,"0"1,2 3,1 1,1 3,0 3,-27 57,69-92,-1 1,1 0,0-1,0 1,0 0,0 0,1 0,-1 0,1-1,-1 1,1 0,0 0,0 0,0 0,1 0,-1 0,1 0,-1 0,1 0,0-1,0 1,1 0,-1-1,0 1,1 0,0-1,-1 0,1 1,0-1,0 0,0 0,1 0,-1 0,0-1,1 1,-1 0,2-1,4 1,1-1,0 0,-1-1,1 0,0 0,0-1,0 0,-1 0,1-1,-1 0,1-1,-1 0,0 0,0-1,0 0,0 0,-1-1,0 0,0 0,0-1,0 0,1-3,199-176,-152 138,-52 49,-1-1,0 0,1 1,-1-1,0 1,0 0,0 0,0 0,0 0,-1 0,1 0,-1 1,1-1,-1 0,0 1,0-1,0 1,0-1,0 1,-1 0,1-1,-1 1,0 0,1 0,-1-1,-1 1,1 0,0-1,-1 1,1 0,-1 1,-3 64,-3 1,-3-2,-10 31,5-21,-12 147,-15 66,35-259,6-22,0 0,-1 1,0-1,0 0,-1 0,0 0,0-1,-1 1,-1-1,1 0,-1 0,0 0,-1 0,0-1,0 0,-1-1,0 1,0-1,0 0,-6 3,11-8,0 0,0 0,-1-1,1 1,0-1,0 1,0-1,-1 1,1-1,0 0,0 0,-1 0,1-1,0 1,0 0,-1-1,1 0,0 1,0-1,0 0,0 0,0 0,0 0,0-1,0 1,1 0,-1-1,0 1,1-1,-1 0,1 1,-1-1,1 0,0 0,0 0,0 0,0 0,0 0,0 0,1-1,-1 1,1 0,-1 0,1-2,-4-104,19 48,3 1,2 1,3 1,2 0,24-37,44-88,-85 157</inkml:trace>
  <inkml:trace contextRef="#ctx0" brushRef="#br0" timeOffset="2851.801">2258 141,'5'96,"-13"-17,-2-1,-4 0,-15 41,-18 103,31-144,-6 79,22-152,0 1,1 0,-1-1,1 1,1-1,-1 1,1-1,0 0,0 0,0 0,1 0,0 0,0 0,0 0,0-1,1 0,0 1,0-1,0-1,0 1,0-1,1 1,0-1,0-1,0 1,0-1,0 1,0-1,1-1,-1 1,0-1,1 0,0 0,-1-1,1 0,-1 0,1 0,0 0,-1-1,5-1,133-55,-127 38,-14 9</inkml:trace>
  <inkml:trace contextRef="#ctx0" brushRef="#br0" timeOffset="3646.602">1947 649,'34'0,"30"-5,9-1,-3 0,-9 1,-10 1,-8 2,-7 1,-10-4,-9-2</inkml:trace>
  <inkml:trace contextRef="#ctx0" brushRef="#br0" timeOffset="4150.049">2455 141,'10'-13,"1"1,0 1,1-1,0 2,1 0,0 0,0 1,1 1,0 0,1 1,-1 0,2 1,-1 1,0 1,13-3,-22 6,-1 1,1-1,-1 1,0 0,1 1,-1-1,1 1,-1 0,0 0,1 1,-1 0,0-1,0 2,2 0,-5-2,-1 0,1 0,0 1,-1-1,1 0,-1 1,1-1,-1 1,0-1,0 1,1 0,-1 0,0-1,-1 1,1 0,0 0,0 0,-1 0,1 0,-1 0,0 0,1 0,-1 0,0 0,0 0,-1 0,1 0,0 0,-1 0,1 0,-1 0,1 0,-1 0,0 0,0 0,0 0,0-1,-1 3,-46 59,41-56,1 1,-1-1,1 1,1 0,-1 0,1 0,1 1,-1 0,2 0,-1 0,1 0,1 1,-1-1,2 1,2-5,0 0,1 0,0 0,1 0,-1-1,1 1,-1-1,1 1,1-1,-1 0,1 0,-1-1,1 1,0-1,1 1,-1-1,0-1,1 1,0-1,-1 1,1-1,0-1,0 1,0-1,0 1,1-2,-1 1,0 0,0-1,1 0,-1 0,1-1,17 2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1,'-3'13,"1"1,0-1,1 1,0-1,1 1,0 0,1-1,1 1,0-1,1 1,1-1,0 0,0 0,1 0,1-1,0 0,1 0,0 0,1-1,0 0,1 0,2 1,-7-9,1 0,0 0,0 0,0 0,0-1,0 0,0 0,1 0,-1-1,1 0,-1 0,1 0,-1-1,1 0,0 0,-1 0,1 0,-1-1,1 0,-1-1,1 1,-1-1,1 0,-1 0,0 0,0-1,0 0,-1 0,1 0,-1-1,1 1,-1-1,0 0,-1-1,1 1,-1 0,0-1,0 0,3-4,-6 3,1 0,-1 1,0-1,0 0,-1 0,0 1,0-1,0 0,0 1,-1-1,0 1,0 0,-1-1,0 1,1 0,-2 1,1-1,0 0,-1 1,0 0,0 0,0 0,-1 0,1 1,-1-1,0 1,0 0,0 1,0-1,-1 1,1 0,-1 1,0-1,-50-13,30 11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0 396,'81'1,"214"-13,-45-7,-206 14,-32 0</inkml:trace>
  <inkml:trace contextRef="#ctx0" brushRef="#br0" timeOffset="283.434">254 170,'9'24,"4"27,-1 10,-2-1,-3-6,-2-7,-3-7,-1-5,-1-4,-1-3,1-1,4-5,2-6</inkml:trace>
  <inkml:trace contextRef="#ctx0" brushRef="#br0" timeOffset="1005.719">762 0,'-18'49,"2"1,2 1,3 0,1 1,3 6,4-35,1 0,1 0,0 0,2 0,1 0,1 0,1 0,1-1,1 0,1 0,1 0,9 18,-16-36,1 0,-1 0,1 0,0 0,0-1,0 1,0 0,1-1,-1 0,1 1,0-1,0 0,0 0,0-1,1 1,-1-1,1 0,0 0,-1 0,1 0,0 0,0-1,0 0,0 0,1 0,-1 0,0-1,0 1,0-1,1 0,-1 0,0-1,0 1,0-1,1 0,-1 0,0-1,0 1,2-2,13-11,-2-1,1 0,-2-2,0 0,-1-1,-1 0,0-1,5-11,20-31,-3-2,-3-1,-2-1,-3-2,14-55,-37 60,-19 75,-29 121,34-81,2-1,3 1,2 0,2 0,3 1,-1 38,-19 283,11-317,6-34,-1 1,-1-1,-2 1,0-1,-2 0,0 0,-2-1,0 0,-2 0,0-1,-2 0,-11 16,21-34,0-1,0 0,0 0,0 0,-1 0,0 0,1 0,-1-1,0 1,0-1,0 0,0 0,-1 0,1 0,0-1,-1 1,0-1,1 0,-1 0,0 0,1 0,-1-1,0 0,0 1,1-1,-1-1,0 1,0-1,0 1,1-1,-1 0,0 0,1-1,-1 1,1-1,0 1,-1-1,1 0,0-1,0 1,0 0,0-1,1 0,-1 1,1-1,-1 0,1-1,0 1,0-1,-3-16,0 0,2 0,0 0,1-1,2 1,0-1,0 1,2-1,2-2,-4 21,4-31,1 0,2 0,1 1,2 0,1 0,2 1,0 0,2 1,14-19,-11 25,-2 6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1 640,'24'-10,"27"-3,10 1,-1 2,-5-1,-8 0,-7 3,-6 2,-3 3,-2 1,-2 1,0 1,-5 1</inkml:trace>
  <inkml:trace contextRef="#ctx0" brushRef="#br0" timeOffset="367.861">227 329,'12'62,"-3"1,-3-1,-3 1,-4 60,1-98,0-14,1 1,0-1,1 1,0-1,1 0,0 0,0 0,1 0,1 0,3 5,2 2</inkml:trace>
  <inkml:trace contextRef="#ctx0" brushRef="#br0" timeOffset="1104.438">707 132,'81'370,"-25"-117,-55-250,-1 0,1 1,-1-1,1 1,0-1,0 0,0 1,1-1,-1 0,1 0,0 1,0-2,0 1,0 0,0 0,1 0,-1-1,1 0,1 2,34-52,-26 16,-1-1,-2-1,-1 0,-2 0,-1-1,9-44,58-241,-21 167,-41 139</inkml:trace>
  <inkml:trace contextRef="#ctx0" brushRef="#br0" timeOffset="2171.535">1244 668,'-7'8,"1"0,0 0,1 1,0 0,0 0,1 1,0-1,1 1,0 0,1 0,0 0,0 0,1 0,0 1,1-1,0 0,1 0,0 1,0-1,3 9,-1-14,-1-1,1 1,0-1,0 0,0 0,0 0,1 0,0 0,0-1,0 0,0 0,0 0,1 0,-1-1,1 1,0-1,0 0,-1-1,1 1,0-1,1 0,-1 0,0-1,0 1,0-1,0 0,1-1,-1 1,0-1,0 0,0 0,0-1,0 0,0 1,0-2,-1 1,1 0,-1-1,1 0,-1 0,0 0,0-1,-1 1,1-1,-1 0,1 0,-1 0,0 0,1-3,1 2,0 0,-1-1,1 1,-1-1,0 0,0 0,-1 0,1 0,-1-1,-1 0,1 1,-1-1,-1 0,1 0,-1 0,0 0,-1 0,0 0,0-1,0 1,-1 0,0 0,0 0,-1 0,0 0,0 1,-1-1,1 0,-1 1,-3-5,2 7,0 0,0 1,0-1,0 1,-1-1,1 1,-1 1,0-1,0 1,0-1,0 1,0 1,0-1,0 1,-1 0,1 0,-1 1,1-1,-1 1,1 0,-1 1,-18-2</inkml:trace>
  <inkml:trace contextRef="#ctx0" brushRef="#br0" timeOffset="2833.758">1921 103,'-46'169,"-60"224,87-253,18-136,1 0,1-1,-1 1,1 0,-1-1,1 1,0 0,0-1,1 1,-1-1,1 0,-1 1,1-1,0 0,0 0,1 0,-1 0,1-1,-1 1,1-1,0 1,0-1,0 0,0 0,0 0,1 0,-1-1,1 1,-1-1,1 0,-1 0,1 0,-1-1,1 1,1-1,11-1,-1-1,0-1,0-1,0 0,-1 0,1-2,-1 0,0 0,-1-1,1-2,-4 5,11-7,-3 2</inkml:trace>
  <inkml:trace contextRef="#ctx0" brushRef="#br0" timeOffset="3104.083">1525 470,'67'-5,"28"-1,6 0,-9 1,-15 2,-16 1,-13 1,-11 0,-6 1,-4 0,-6 1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6:15.34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2770 641,'-55'-24,"11"3,-1 1,-1 2,0 3,-1 1,-1 3,0 1,0 3,-12 1,-10 6,1 3,0 3,0 4,0 2,1 3,-4 5,-334 117,-55 33,404-147,14-7,1 2,1 1,1 2,1 2,0 2,2 1,-2 5,14-9,1 2,0 0,2 2,2 0,0 2,2 0,0 1,2 1,2 0,1 1,1 1,1 0,2 0,1 1,2 0,1 1,1 14,5 263,1-284,1-1,1 0,2 1,0-2,2 1,0-1,2 0,1-1,1 0,0-1,2 0,1-1,1-1,1 0,0-1,13 10,24 15,2-4,2-1,1-4,2-1,2-4,0-2,2-3,1-3,1-3,1-3,0-3,1-2,1-4,45-1,-12-4,1-5,-1-4,0-5,0-4,-1-5,34-14,-63 13,-1-3,-1-3,-1-4,-2-2,-1-3,27-22,-53 30,0-2,-2-1,-2-2,-1-2,-1-1,-2-2,-2-1,-2-2,-1-1,-2 0,-2-2,-2-1,-2-1,-2-1,-2 0,3-25,-5 5,-2 0,-4-1,-3 0,-3 0,-2 0,-7-35,5 74,-1-1,-2 1,-1 0,-1 1,-1-1,-2 1,0 1,-2 0,-1 0,-2 2,0-1,-2 2,0 0,-2 1,0 1,-2 1,0 0,-1 2,-1 0,-1 2,-1 1,-12-6,-12 0,-1 2,-1 2,-1 3,0 2,-1 2,0 2,-52 0,-6 5,-1 5,0 4,-35 11,32-1,1 4,0 6,-70 27,-426 166,554-194,1 1,1 4,2 1,1 3,1 2,2 2,1 2,2 2,3 2,1 2,2 2,2 1,2 2,2 2,3 0,-9 26,24-47,1 1,2 1,1 0,2 1,1 0,1 0,3 1,0-1,2 1,2 0,1 0,2 0,1 0,2-1,1 0,4 10,4-17,1 0,0-1,2-1,1 0,2-2,0 0,1-1,1-2,1 0,0-1,2-2,0 0,1-2,12 5,53 25,2-4,1-5,2-3,7-3,47 6,2-6,1-7,1-7,0-6,1-7,43-10,-154 2,-1-2,1-2,-1-2,0-2,-1-2,-1-2,-1-1,0-3,-1-1,-2-2,0-1,-2-2,0-2,-2-1,-2-1,-1-2,-1-2,-2 0,-1-2,-2-1,18-37,12-25,-4-2,-5-2,-5-2,-4-2,-5-1,-4-1,-6-2,2-46,-9 54,-5-1,-4 0,-5 0,-4 0,-5 0,-4 1,-11-34,16 110,-1 0,-1 0,-2 0,0 1,-2 1,-1 0,-1 1,-1 1,-1 0,-3-2,-38-33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224 114,'1'-1,"0"1,0 0,0 0,0 0,1 0,-1 0,0 1,0-1,0 0,0 0,0 1,0-1,0 0,-1 1,1-1,0 1,0 0,0-1,0 1,0-1,-1 1,1 0,0 0,-1 0,1-1,0 1,-1 0,1 0,-1 0,0 0,1 0,-1 0,0 0,1 0,-1 0,0 0,0 0,0 0,0 0,0 0,0 0,0 0,0 0,0 0,-1 0,1 0,0 0,-1 0,1 0,-1 1,1-2,-16 183,9-146,-156 669,142-590,21-115,-1-1,1 1,-1 0,1 0,0 0,0-1,-1 1,1 0,0 0,0 0,0 0,0 0,0 0,0 0,0-1,0 1,0 0,0 0,0 0,1 0,-1 0,0-1,1 1,-1 0,1 0,-1 0,1-1,-1 1,1 0,-1-1,1 1,0 0,-1-1,1 1,0-1,-1 1,1-1,0 1,0-1,0 0,0 1,-1-1,1 0,0 0,0 0,8-6</inkml:trace>
  <inkml:trace contextRef="#ctx0" brushRef="#br0" timeOffset="365.259">732 0,'-30'143,"5"1,8 0,1 81,33-60,-2 33,-15-195,-1 0,0-1,0 1,0-1,0 1,0-1,0 0,0 1,-1-1,1 0,-1 0,0 0,1 0,-1 0,0-1,0 1,0 0,-1-1,1 1,0-1,0 0,-1 0,1 0,-1 0,1 0,-1 0,1-1,-1 0,0 1,1-1,-1 0,0 0,1 0,-1 0,0-1,1 1,-1-1,1 0,-1 1,1-1,-1 0,1 0,0-1,-1 1,1 0,0-1,0 0,0 1,0-1,0 0,0 0,1 0,-1-1,-32-24,2-1,2-1,0-2,-8-12,-13-14,18 20,19 19,0 1,-2 1,1 1,-2 0,0 0,-1 2,-1 0,0 2,0 0,-21-9,37 19,-1-1,1 1,-1 0,1 0,-1 1,1-1,-1 1,0-1,1 1,-1 0,0 1,1-1,-1 0,1 1,-1 0,1 0,-1 0,1 1,-1-1,1 1,0-1,0 1,0 0,0 0,0 1,0-1,0 0,-1 3,-8 13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1,'88'520,"-51"-403,-35-113,0-1,-1 0,1-1,0 1,1 0,-1-1,0 1,1-1,-1 1,1-1,0 0,0 0,0 0,0-1,0 1,0-1,0 0,1 1,-1-1,0-1,1 1,-1 0,1-1,-1 0,0 0,1 0,-1 0,1 0,-1-1,1 0,-1 1,0-1,1-1,13-7,0 0,-1-2,-1 0,0 0,0-1,-1-1,-1-1,0 0,-1-1,0 0,-1 0,-1-2,-1 1,1-4,115-204,-125 223,0 0,1 0,-1 0,0 0,0 0,0 0,1 0,-1 0,0 0,1 0,-1 0,1 0,-1 1,1-1,-1 0,1 0,0 1,-1-1,1 0,0 1,0-1,-1 1,1-1,0 1,0-1,0 1,0-1,0 1,0 0,-1-1,1 1,0 0,0 0,0 0,0 0,0 0,0 0,0 0,0 0,0 0,0 0,0 1,0-1,0 0,0 1,0-1,-1 1,1-1,0 1,0-1,0 1,-1-1,1 1,0 0,-1-1,1 1,0 0,-1 0,1 0,-1-1,1 1,-1 0,0 0,1 0,-1 0,0 0,1 0,-1 0,0 0,37 226,-36-221,1 0,-1-1,1 1,0 0,1-1,-1 0,1 1,0-1,0 0,1-1,0 1,-1-1,1 1,1-1,-1 0,1 0,-1-1,1 0,0 0,1 0,-1 0,0-1,1 1,-1-1,1-1,0 1,0-1,-1 0,1-1,0 1,0-1,0 0,0 0,0-1,0 0,-1 0,1 0,0-1,-1 0,3-1,10-8,-1-1,0-1,-1-1,0 0,-1-1,-1-1,0 0,-1-1,-1 0,-1-1,0-1,-1 1,-1-2,-1 1,-1-1,5-19,-8 21,-1 0,-1 0,0-1,-1 1,-1 0,0-1,-2 1,0 0,-3-9,-2 9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4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0,'-27'186,"-26"272,37-291,10-150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3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367 113,'-4'48,"2"35,2 8,2-1,-1-12,0-14,0-13,0-11,-1-7,1-4,-1-3,-5-5,-1-7</inkml:trace>
  <inkml:trace contextRef="#ctx0" brushRef="#br0" timeOffset="242.298">565 0,'0'39,"0"31,0 14,0-3,0-10,0-13,5-11,1-9,0-6,-1-3,-1-7</inkml:trace>
  <inkml:trace contextRef="#ctx0" brushRef="#br0" timeOffset="461.083">0 395,'44'0,"37"-5,16-6,4-1,-4-4,-9 2,-16-3,-9 2,-11-1,-5 2,-6 4,-4 3,-5-2,-2 1,-7 1</inkml:trace>
  <inkml:trace contextRef="#ctx0" brushRef="#br0" timeOffset="665.749">198 593,'38'-9,"47"-9,13-1,0-1,-12 1,-16 5,-19 5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6638.355">5025 632,'-20'47,"3"1,2 1,1 0,-3 39,16-77,0-1,1 1,1 0,0-1,0 1,1 0,0-1,1 0,0 1,1-1,0 0,0 0,1-1,0 0,1 0,0 0,1 0,0-1,0 0,2 1,-7-8,0 1,0 0,1-1,-1 0,1 1,0-1,-1 0,1-1,0 1,-1 0,1-1,0 1,0-1,0 0,0 0,-1 0,1 0,0-1,0 1,0-1,-1 0,1 1,0-1,-1 0,1-1,-1 1,1 0,-1-1,0 1,1-1,-1 0,0 0,0 0,0 0,0 0,1-3,59-87,51-196,-68 120,-39 212,26 240,-14-171,16 232,-37 31,2-350,-1-1,-1 0,-1 1,-2-2,-1 1,0-1,-2 0,-1 0,0-1,-2 0,-8 10,15-24,-2 3,-1 1,0-1,0-1,-2 1,1-2,-1 1,-1-1,1-1,-2 0,1 0,-14 6,23-13,-1-1,1 0,-1 0,0 0,1 0,-1 0,0-1,0 0,0 1,1-1,-1 0,0 0,0 0,0-1,0 1,1-1,-1 1,0-1,0 0,1 0,-1 0,1-1,-1 1,1 0,-1-1,1 0,0 1,0-1,0 0,0 0,0-1,0 1,0 0,1 0,-1-2,-26-96,28 54,1 0,3 0,2 1,1-1,3 1,1 1,3 0,1 0,2 2,9-14,-12 29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1,'-11'155,"2"-109,3 1,2 0,2 0,2 1,4 15,-5-59,1 0,0 0,0 0,0 0,1 1,-1-1,1 0,0 0,0 0,0 0,1 0,0 0,-1-1,1 1,1 0,-1-1,0 1,1-1,0 0,0 0,0 0,0 0,0-1,1 1,-1-1,1 0,-1 0,1 0,0 0,0-1,0 1,0-1,0 0,0 0,3 0,5-5,1-1,0 0,-1-1,0 0,-1-1,1 0,-1-1,0 0,-1-1,0 0,-1 0,0-1,0-1,-1 1,0-1,-1-1,6-11,-9 17,11-15,0-1,-2-1,-1 0,-1 0,-1-1,-1-1,-1 0,-1 0,-1 0,-1-1,-2 0,0 0,-2-1,-1-17,24 180,53 223,-59-245,-6 1,-4 0,-7 50,0-132,-1-1,-3 0,0 0,-2 0,-1 0,-2-1,-1 0,-1 0,-2-1,-1-1,-15 27,23-46,-1 0,1-1,-2 1,1-1,-1-1,0 1,-1-1,0-1,-1 1,1-1,-1-1,-1 1,1-1,-1-1,-9 4,16-9,0 1,0-1,0 0,-1 0,1 0,0 0,0 0,0-1,0 1,0-1,0 0,0 0,0 0,0-1,0 1,0-1,0 1,1-1,-1 0,1 0,-1 0,1 0,0 0,0-1,0 1,0-1,0 0,1 1,-1-1,1 0,-1 0,1 0,-26-100,26 59,2-1,3 1,1-1,2 1,2 1,2-1,2 2,1 0,3 0,1 1,2 2,2 0,8-9,-27 42,0-1,1 1,-1 0,2 0,-1 1,1-1,-1 1,2 0,-1 0,0 0,1 1,0 0,0 0,0 0,1 1,6-3,6 2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13,'7'4,"0"0,0 0,0-1,1 0,-1 0,1-1,0 0,0 0,0-1,0 0,0 0,0-1,0 0,8-1,-1 1,28 1,1-2,-1-2,0-2,14-5,62-13,-118 23,-9 3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29,'19'0,"17"-5,6-1,1 0,-2 1,-4 2,-2 1,-3 1,-2 0,-2 1,-5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1 678,'29'-19,"9"5,2 0,0 3,0 2,1 1,0 2,28 0,-49 9,-24 5,-32 9,-171 32,161-42,62-20,15 6,0 3,0 1,0 1,0 1,23 3,-5-1,-24-1</inkml:trace>
  <inkml:trace contextRef="#ctx0" brushRef="#br0" timeOffset="946.845">847 28,'4'5,"3"15,-1 10,-1 5,-1 5,-2 1,-1-1,0-3,-1-4,-1-1,1-2,0-2,0 0,-1 0,1-1,0-4</inkml:trace>
  <inkml:trace contextRef="#ctx0" brushRef="#br0" timeOffset="1198.98">536 705,'43'-4,"34"-8,8 0,-5 1,-12-2,-12 1,-11 2,-9 4,-5 2,-8 2</inkml:trace>
  <inkml:trace contextRef="#ctx0" brushRef="#br0" timeOffset="1681.517">621 903,'299'-68,"-227"74,-71-5,1-1,0 1,-1 0,1 0,-1 0,1 0,-1 0,1 1,-1-1,0 0,0 1,1-1,-1 1,0-1,0 1,-1 0,1-1,0 1,0 0,-1-1,1 1,-1 0,1 0,-1 0,0-1,0 1,0 0,0 0,0 0,0 0,-1 0,1-1,0 1,-1 0,0 0,0 1,-5 10,0 1,-1-1,-1 0,0-1,-1 0,0 0,-1-1,0 0,-1-1,-6 5,-22 24,-70 87,108-124,-1 0,1-1,-1 1,1 0,0 0,0 0,0 0,0 0,0 1,0-1,1 0,-1 0,1 0,0 1,-1-1,1 0,0 1,0-1,0 0,1 0,-1 1,1-1,-1 0,1 0,0 1,-1-1,1 0,0 0,1 0,-1 0,0 0,1-1,-1 1,0 0,1 0,0-1,0 1,-1-1,1 0,0 1,0-1,0 0,0 0,0 0,2 0,9 3,0-1,0-1,0 0,0-1,1 0,-1-1,0-1,1 0,-1 0,0-1,0-1,0-1,0 1,-1-2,1 0,-1 0,0-1,0-1,1-2,10-4</inkml:trace>
  <inkml:trace contextRef="#ctx0" brushRef="#br0" timeOffset="2336.048">1580 592,'-47'26,"0"1,2 3,1 1,1 3,0 3,-27 57,69-92,-1 1,1 0,0-1,0 1,0 0,0 0,1 0,-1 0,1-1,-1 1,1 0,0 0,0 0,0 0,1 0,-1 0,1 0,-1 0,1 0,0-1,0 1,1 0,-1-1,0 1,1 0,0-1,-1 0,1 1,0-1,0 0,0 0,1 0,-1 0,0-1,1 1,-1 0,2-1,4 1,1-1,0 0,-1-1,1 0,0 0,0-1,0 0,-1 0,1-1,-1 0,1-1,-1 0,0 0,0-1,0 0,0 0,-1-1,0 0,0 0,0-1,0 0,1-3,199-176,-152 138,-52 49,-1-1,0 0,1 1,-1-1,0 1,0 0,0 0,0 0,0 0,-1 0,1 0,-1 1,1-1,-1 0,0 1,0-1,0 1,0-1,0 1,-1 0,1-1,-1 1,0 0,1 0,-1-1,-1 1,1 0,0-1,-1 1,1 0,-1 1,-3 64,-3 1,-3-2,-10 31,5-21,-12 147,-15 66,35-259,6-22,0 0,-1 1,0-1,0 0,-1 0,0 0,0-1,-1 1,-1-1,1 0,-1 0,0 0,-1 0,0-1,0 0,-1-1,0 1,0-1,0 0,-6 3,11-8,0 0,0 0,-1-1,1 1,0-1,0 1,0-1,-1 1,1-1,0 0,0 0,-1 0,1-1,0 1,0 0,-1-1,1 0,0 1,0-1,0 0,0 0,0 0,0 0,0-1,0 1,1 0,-1-1,0 1,1-1,-1 0,1 1,-1-1,1 0,0 0,0 0,0 0,0 0,0 0,0 0,1-1,-1 1,1 0,-1 0,1-2,-4-104,19 48,3 1,2 1,3 1,2 0,24-37,44-88,-85 157</inkml:trace>
  <inkml:trace contextRef="#ctx0" brushRef="#br0" timeOffset="2851.801">2258 141,'5'96,"-13"-17,-2-1,-4 0,-15 41,-18 103,31-144,-6 79,22-152,0 1,1 0,-1-1,1 1,1-1,-1 1,1-1,0 0,0 0,0 0,1 0,0 0,0 0,0 0,0-1,1 0,0 1,0-1,0-1,0 1,0-1,1 1,0-1,0-1,0 1,0-1,0 1,0-1,1-1,-1 1,0-1,1 0,0 0,-1-1,1 0,-1 0,1 0,0 0,-1-1,5-1,133-55,-127 38,-14 9</inkml:trace>
  <inkml:trace contextRef="#ctx0" brushRef="#br0" timeOffset="3646.602">1947 649,'34'0,"30"-5,9-1,-3 0,-9 1,-10 1,-8 2,-7 1,-10-4,-9-2</inkml:trace>
  <inkml:trace contextRef="#ctx0" brushRef="#br0" timeOffset="4150.049">2455 141,'10'-13,"1"1,0 1,1-1,0 2,1 0,0 0,0 1,1 1,0 0,1 1,-1 0,2 1,-1 1,0 1,13-3,-22 6,-1 1,1-1,-1 1,0 0,1 1,-1-1,1 1,-1 0,0 0,1 1,-1 0,0-1,0 2,2 0,-5-2,-1 0,1 0,0 1,-1-1,1 0,-1 1,1-1,-1 1,0-1,0 1,1 0,-1 0,0-1,-1 1,1 0,0 0,0 0,-1 0,1 0,-1 0,0 0,1 0,-1 0,0 0,0 0,-1 0,1 0,0 0,-1 0,1 0,-1 0,1 0,-1 0,0 0,0 0,0 0,0-1,-1 3,-46 59,41-56,1 1,-1-1,1 1,1 0,-1 0,1 0,1 1,-1 0,2 0,-1 0,1 0,1 1,-1-1,2 1,2-5,0 0,1 0,0 0,1 0,-1-1,1 1,-1-1,1 1,1-1,-1 0,1 0,-1-1,1 1,0-1,1 1,-1-1,0-1,1 1,0-1,-1 1,1-1,0-1,0 1,0-1,0 1,1-2,-1 1,0 0,0-1,1 0,-1 0,1-1,17 2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1,'-3'13,"1"1,0-1,1 1,0-1,1 1,0 0,1-1,1 1,0-1,1 1,1-1,0 0,0 0,1 0,1-1,0 0,1 0,0 0,1-1,0 0,1 0,2 1,-7-9,1 0,0 0,0 0,0 0,0-1,0 0,0 0,1 0,-1-1,1 0,-1 0,1 0,-1-1,1 0,0 0,-1 0,1 0,-1-1,1 0,-1-1,1 1,-1-1,1 0,-1 0,0 0,0-1,0 0,-1 0,1 0,-1-1,1 1,-1-1,0 0,-1-1,1 1,-1 0,0-1,0 0,3-4,-6 3,1 0,-1 1,0-1,0 0,-1 0,0 1,0-1,0 0,0 1,-1-1,0 1,0 0,-1-1,0 1,1 0,-2 1,1-1,0 0,-1 1,0 0,0 0,0 0,-1 0,1 1,-1-1,0 1,0 0,0 1,0-1,-1 1,1 0,-1 1,0-1,-50-13,30 11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0 396,'81'1,"214"-13,-45-7,-206 14,-32 0</inkml:trace>
  <inkml:trace contextRef="#ctx0" brushRef="#br0" timeOffset="283.434">254 170,'9'24,"4"27,-1 10,-2-1,-3-6,-2-7,-3-7,-1-5,-1-4,-1-3,1-1,4-5,2-6</inkml:trace>
  <inkml:trace contextRef="#ctx0" brushRef="#br0" timeOffset="1005.719">762 0,'-18'49,"2"1,2 1,3 0,1 1,3 6,4-35,1 0,1 0,0 0,2 0,1 0,1 0,1 0,1-1,1 0,1 0,1 0,9 18,-16-36,1 0,-1 0,1 0,0 0,0-1,0 1,0 0,1-1,-1 0,1 1,0-1,0 0,0 0,0-1,1 1,-1-1,1 0,0 0,-1 0,1 0,0 0,0-1,0 0,0 0,1 0,-1 0,0-1,0 1,0-1,1 0,-1 0,0-1,0 1,0-1,1 0,-1 0,0-1,0 1,2-2,13-11,-2-1,1 0,-2-2,0 0,-1-1,-1 0,0-1,5-11,20-31,-3-2,-3-1,-2-1,-3-2,14-55,-37 60,-19 75,-29 121,34-81,2-1,3 1,2 0,2 0,3 1,-1 38,-19 283,11-317,6-34,-1 1,-1-1,-2 1,0-1,-2 0,0 0,-2-1,0 0,-2 0,0-1,-2 0,-11 16,21-34,0-1,0 0,0 0,0 0,-1 0,0 0,1 0,-1-1,0 1,0-1,0 0,0 0,-1 0,1 0,0-1,-1 1,0-1,1 0,-1 0,0 0,1 0,-1-1,0 0,0 1,1-1,-1-1,0 1,0-1,0 1,1-1,-1 0,0 0,1-1,-1 1,1-1,0 1,-1-1,1 0,0-1,0 1,0 0,0-1,1 0,-1 1,1-1,-1 0,1-1,0 1,0-1,-3-16,0 0,2 0,0 0,1-1,2 1,0-1,0 1,2-1,2-2,-4 21,4-31,1 0,2 0,1 1,2 0,1 0,2 1,0 0,2 1,14-19,-11 25,-2 6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1 640,'24'-10,"27"-3,10 1,-1 2,-5-1,-8 0,-7 3,-6 2,-3 3,-2 1,-2 1,0 1,-5 1</inkml:trace>
  <inkml:trace contextRef="#ctx0" brushRef="#br0" timeOffset="367.861">227 329,'12'62,"-3"1,-3-1,-3 1,-4 60,1-98,0-14,1 1,0-1,1 1,0-1,1 0,0 0,0 0,1 0,1 0,3 5,2 2</inkml:trace>
  <inkml:trace contextRef="#ctx0" brushRef="#br0" timeOffset="1104.438">707 132,'81'370,"-25"-117,-55-250,-1 0,1 1,-1-1,1 1,0-1,0 0,0 1,1-1,-1 0,1 0,0 1,0-2,0 1,0 0,0 0,1 0,-1-1,1 0,1 2,34-52,-26 16,-1-1,-2-1,-1 0,-2 0,-1-1,9-44,58-241,-21 167,-41 139</inkml:trace>
  <inkml:trace contextRef="#ctx0" brushRef="#br0" timeOffset="2171.535">1244 668,'-7'8,"1"0,0 0,1 1,0 0,0 0,1 1,0-1,1 1,0 0,1 0,0 0,0 0,1 0,0 1,1-1,0 0,1 0,0 1,0-1,3 9,-1-14,-1-1,1 1,0-1,0 0,0 0,0 0,1 0,0 0,0-1,0 0,0 0,0 0,1 0,-1-1,1 1,0-1,0 0,-1-1,1 1,0-1,1 0,-1 0,0-1,0 1,0-1,0 0,1-1,-1 1,0-1,0 0,0 0,0-1,0 0,0 1,0-2,-1 1,1 0,-1-1,1 0,-1 0,0 0,0-1,-1 1,1-1,-1 0,1 0,-1 0,0 0,1-3,1 2,0 0,-1-1,1 1,-1-1,0 0,0 0,-1 0,1 0,-1-1,-1 0,1 1,-1-1,-1 0,1 0,-1 0,0 0,-1 0,0 0,0-1,0 1,-1 0,0 0,0 0,-1 0,0 0,0 1,-1-1,1 0,-1 1,-3-5,2 7,0 0,0 1,0-1,0 1,-1-1,1 1,-1 1,0-1,0 1,0-1,0 1,0 1,0-1,0 1,-1 0,1 0,-1 1,1-1,-1 1,1 0,-1 1,-18-2</inkml:trace>
  <inkml:trace contextRef="#ctx0" brushRef="#br0" timeOffset="2833.758">1921 103,'-46'169,"-60"224,87-253,18-136,1 0,1-1,-1 1,1 0,-1-1,1 1,0 0,0-1,1 1,-1-1,1 0,-1 1,1-1,0 0,0 0,1 0,-1 0,1-1,-1 1,1-1,0 1,0-1,0 0,0 0,0 0,1 0,-1-1,1 1,-1-1,1 0,-1 0,1 0,-1-1,1 1,1-1,11-1,-1-1,0-1,0-1,0 0,-1 0,1-2,-1 0,0 0,-1-1,1-2,-4 5,11-7,-3 2</inkml:trace>
  <inkml:trace contextRef="#ctx0" brushRef="#br0" timeOffset="3104.083">1525 470,'67'-5,"28"-1,6 0,-9 1,-15 2,-16 1,-13 1,-11 0,-6 1,-4 0,-6 1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37.3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2097 2465,'186'63,"3"-8,1-8,23-6,209 23,296 2,-599-59,163 11,170-16,-241-12,0-8,-1-10,-2-9,-1-9,160-59,-238 62,-3-6,-1-5,-4-6,-2-5,-2-5,-4-5,22-24,-111 81,0 0,-1-2,-1-1,0 0,-2-2,-1 0,-1-1,0-1,-2-1,-1 0,-2-1,0-1,-2 0,3-13,-10 23,-1 0,-1 0,0-1,-2 1,0-1,-1 1,-1 0,0-1,-2 1,0 0,-1 1,-1-1,0 1,-1 0,-1 0,-1 1,0 0,-1 1,-1 0,-1 1,0-1,-39-34,-1 3,-2 2,-3 3,-1 2,-1 2,-2 4,-54-22,47 21,-526-266,-114-16,541 249,-3 7,-2 8,-2 7,-2 8,-127-8,61 29,-1 11,1 10,-16 12,9 17,2 11,3 11,2 10,-42 27,-29 19,5 13,6 14,6 13,-54 50,279-160,2 4,2 2,3 3,1 4,3 1,-17 25,65-66,0 0,1 1,0 0,2 0,0 1,0 1,2-1,0 1,1 1,1-1,1 1,0 0,2 0,0 0,1 0,1 0,1 0,0 0,1 1,2-2,0 1,6 18,3-6,1 1,2-2,1 0,2-1,0-1,2-1,1 0,1-2,1-1,2 0,0-2,17 10,29 17,1-4,2-3,2-3,38 11,56 15,3-7,3-7,1-9,2-7,107 4,135-5,365-20,-317-25,-1-21,289-63,-410 32,257-84,-461 103,-2-6,-3-7,-2-5,-3-6,58-44,-129 72,-2-2,-2-3,-2-2,-2-3,-2-2,-3-3,-2-1,-2-3,-3-1,-2-5,-29 48,-1-1,-1 1,-1-2,-1 1,-1-1,0-1,-1 1,-1-1,-1 0,-1 0,0 0,-2-1,0 1,-2 0,0-1,-1 1,-1 0,-1 0,-1 0,0 0,-2 1,0 0,-1 0,-1 1,-10-16,-3 10,-1 1,0 1,-2 1,0 1,-2 1,0 1,-1 2,-1 0,-21-7,-56-24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88 143,'-2'1,"1"-1,0 0,0 1,0-1,0 0,-1 1,1 0,0-1,0 1,0 0,0-1,0 1,1 0,-1 0,0 0,0 0,0 0,1 0,-1 0,0 0,1 0,-1 0,1 0,0 0,-1 1,1-1,0 0,-1 0,1 0,0 1,0-1,0 0,0 0,0 1,1-1,-1 0,0 1,-1 3,-51 376,42-179,9-201,1 1,0 0,0-1,0 1,0-1,0 1,0 0,0-1,1 1,-1-1,1 1,-1-1,1 1,-1-1,1 1,0-1,0 1,0-1,0 0,0 1,0-1,0 0,0 0,0 0,0 0,1 0,-1 0,0 0,1 0,-1-1,1 1,-1 0,1-1,-1 1,1-1,0 0,-1 1,1-1,-1 0,1 0,0 0,-1 0,1-1,-1 1,1 0,0 0,-1-1,1 1,-1-1,1 0,-1 1,0-1,1 0,-1 0,1 0,-1 0,0 0,0 0,0 0,1-1,83-68,-73 58,1 0,1 0,0 1,0 1,1 0,1 1,0 0,7-1,-20 8,1 1,0 0,0 0,0 0,-1 1,1-1,0 1,0 0,0 0,0 1,0-1,0 1,-1-1,1 1,0 1,0-1,-1 0,1 1,-1 0,1 0,-1 0,0 0,0 0,0 1,0-1,0 1,2 2,55 99,-34-52,-25-48,1 0,0 0,0-1,0 1,0-1,0 0,1 1,-1-1,1 0,0-1,0 1,0 0,0-1,1 1,-1-1,1 0,-1 0,1-1,0 1,0-1,0 0,-1 0,1 0,0 0,1-1,-1 1,0-1,0 0,0 0,0-1,0 1,0-1,0 0,0 0,0 0,-1-1,1 1,0-1,0 0,7-10,-1 0,0 0,-1-1,0 0,-1 0,-1-1,0 0,0-1,-2 0,0 0,0 0,-2 0,0 0,-1-1,0 0,-1 1,-1-1,0 0,-1 0,-1 1,-3-14,2 5,-2-1,0 1,-1 0,-2 0,0 1,-2 0,0 1,-2 0,0 0,-2 1,0 1,-1 0,-1 1,-1 1,0 1,-2 0,0 1,0 1,-2 1,-1-2,-2 1,1 1,-2 1,0 1,0 1,-1 1,-1 2,1 1,-1 1,-28-3,50 8,-1 1,1-1,-1 1,1 1,-1-1,1 1,-1 0,1 0,-1 0,1 1,0 0,0 0,0 0,0 1,0-1,0 1,1 1,-1-1,1 0,0 1,0 0,1 0,-1 0,1 1,-2 1,-7 15</inkml:trace>
  <inkml:trace contextRef="#ctx0" brushRef="#br0" timeOffset="395.37">933 623,'4'8,"0"-1,0 0,1 0,0 0,0 0,1-1,0 0,0 0,0 0,1-1,-1 0,1 0,1-1,-1 0,0 0,1-1,0 0,0 0,0-1,0 0,0 0,1-1,-1 0,0 0,1-1,-1 0,1-1,-1 0,0 0,1-1,-1 0,0 0,0-1,0 0,0 0,2-3,0 1,-1-2,1 0,-1 0,-1 0,1-1,-1-1,-1 1,1-1,-1 0,-1-1,0 0,0 0,-1 0,0-1,-1 0,0 1,-1-2,0 1,-1 0,0 0,-1-1,0 1,-1-2,1-12</inkml:trace>
  <inkml:trace contextRef="#ctx0" brushRef="#br0" timeOffset="1795.642">1640 595,'8'-3,"0"0,1-1,-1 0,-1 0,1-1,0 0,-1 0,0 0,0-1,-1 0,0-1,0 1,0-1,-1-1,0 1,0 0,-1-1,0 0,0 0,-1-1,0 1,1-5,-4 11,0 0,0 0,0 0,0 0,0 0,-1 0,1 0,-1 0,1 0,-1 0,0 0,0 0,0 0,0 0,0 0,0 0,0 1,-1-1,1 1,0-1,-1 1,0-1,1 1,-1 0,0 0,1-1,-1 1,0 1,0-1,0 0,0 0,0 1,0-1,0 1,0-1,0 1,-1 0,1 0,0 0,0 0,-1 1,-88 20,75-11,2 0,-1 2,1 0,1 0,0 1,1 1,1 0,0 1,0 0,2 1,0 0,1 0,0 1,2 0,0 0,0 0,1 4,4-17,1 1,-1 0,1 0,0 0,0-1,1 1,-1 0,1 0,0-1,0 1,0-1,1 1,0-1,0 1,0-1,0 0,1 0,-1 0,1 0,0 0,1-1,-1 1,0-1,1 0,0 0,0 0,0 0,0-1,0 0,0 0,1 0,-1 0,1-1,-1 1,5 0,20 3,0 0,0-2,0-1,1-1,-1-1,13-3,13 0,93-21,-124 20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45.4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2011,'0'-1,"0"0,-1 0,1 0,0 0,0 0,0 1,0-1,-1 0,1 0,0 0,1 0,-1 0,0 0,0 0,0 0,0 0,1 0,-1 1,0-1,1 0,-1 0,1 0,-1 0,1 1,-1-1,1 0,0 1,-1-1,1 0,0 1,0-1,-1 1,1-1,0 1,0-1,0 1,0 0,443-424,40-3,-41 4,-338 310,-105 112,0 0,0-1,0 1,0 0,-1 0,1 0,0 0,-1 0,1 0,-1-1,1 1,-1 0,0 0,1 0,-1 1,0-1,0 0,0 0,1 0,-1 0,0 1,0-1,0 0,0 1,0-1,0 1,-1-1,1 1,0 0,0-1,0 1,0 0,0 0,-1 0,1 0,0 0,0 0,0 0,-8-3,-199-87,78 35,129 55,0-1,1 1,-1-1,1 1,-1 0,0-1,1 1,-1 0,0 0,0 0,1 0,-1-1,0 1,1 0,-1 0,0 0,0 1,1-1,-1 0,0 0,1 0,-1 0,0 1,1-1,-1 0,0 1,1-1,-1 0,0 1,1-1,-1 1,1-1,-1 1,1-1,-1 1,1-1,-1 1,1 0,0-1,-1 1,1 0,0-1,0 1,-1 0,1-1,0 1,0 0,0-1,0 1,0 0,0 0,0-1,0 1,0 0,0-1,0 1,12 43,60 85,-55-104,-1 1,-1 1,-2 0,0 1,5 22,48 239,-37-183,-29-106,0-1,0 1,0-1,0 1,0-1,1 1,-1-1,0 1,0 0,1-1,-1 1,0-1,0 1,1 0,-1-1,0 1,1 0,-1-1,1 1,-1 0,1-1,-1 1,0 0,1 0,-1 0,1-1,-1 1,1 0,-1 0,1 0,-1 0,1 0,-1 0,1 0,-1 0,1 0,-1 0,1 0,-1 0,1 1,-1-1,1 0,-1 0,1 0,-1 1,0-1,1 0,-1 0,1 1,-1-1,0 0,1 1,-1-1,0 1,1-1,-1 0,0 1,0-1,1 1,-1-1,0 1,0-1,0 1,7-45,3-192,-4 203,2-1,1 1,2 1,1 0,12-23,14-22,-36 68</inkml:trace>
  <inkml:trace contextRef="#ctx0" brushRef="#br0" timeOffset="548.136">1866 7,'-20'-3,"0"1,0 1,0 1,0 1,1 0,-1 2,0 0,1 2,-1 0,1 1,-7 3,16-4,0-1,1 1,0 1,-1 0,2 0,-1 1,1 0,0 1,1-1,0 1,0 1,0-1,1 1,1 1,-1-1,2 1,-1-1,1 2,1-1,0 0,-1 8,-1 10,1 1,1-1,2 1,1 0,1 0,2 0,1-1,1 1,2 2,-5-22,1 0,0-1,1 0,0 1,0-1,1-1,0 1,0-1,1 0,0 0,0 0,1-1,0 0,0 0,0-1,0 0,1 0,0 0,0-1,1-1,-1 1,1-1,-1-1,1 0,0 0,0 0,0-1,0-1,0 0,0 0,0 0,0-1,0-1,4 0,10-5,-1 0,1-2,-2 0,1-1,-1-2,-1 0,0-1,-1-1,0 0,-1-2,-1 0,0-1,-2-1,0 0,0-1,-2-1,0 0,8-20,-17 32,0-1,0 1,0-1,-1 1,-1-1,1 0,-2 0,1-1,-1 1,0 0,-1 0,0-1,-1 1,0 0,0 0,-1-1,0 1,0 0,-1 1,-1-1,1 0,-1 1,-1 0,0 0,0 0,0 1,-2-2,-3-2,0 1,0 1,-1 0,-1 0,1 1,-1 0,-1 1,1 1,-1 0,0 1,0 0,-1 1,0 0,1 1,-2 0,-212-7,185 11</inkml:trace>
  <inkml:trace contextRef="#ctx0" brushRef="#br0" timeOffset="1098.892">1019 289,'173'-24,"-143"22,367 0,-17 30,-57 0,-256-10,-49-13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6:12.02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2770 641,'-55'-24,"11"3,-1 1,-1 2,0 3,-1 1,-1 3,0 1,0 3,-12 1,-10 6,1 3,0 3,0 4,0 2,1 3,-4 5,-334 117,-55 33,404-147,14-7,1 2,1 1,1 2,1 2,0 2,2 1,-2 5,14-9,1 2,0 0,2 2,2 0,0 2,2 0,0 1,2 1,2 0,1 1,1 1,1 0,2 0,1 1,2 0,1 1,1 14,5 263,1-284,1-1,1 0,2 1,0-2,2 1,0-1,2 0,1-1,1 0,0-1,2 0,1-1,1-1,1 0,0-1,13 10,24 15,2-4,2-1,1-4,2-1,2-4,0-2,2-3,1-3,1-3,1-3,0-3,1-2,1-4,45-1,-12-4,1-5,-1-4,0-5,0-4,-1-5,34-14,-63 13,-1-3,-1-3,-1-4,-2-2,-1-3,27-22,-53 30,0-2,-2-1,-2-2,-1-2,-1-1,-2-2,-2-1,-2-2,-1-1,-2 0,-2-2,-2-1,-2-1,-2-1,-2 0,3-25,-5 5,-2 0,-4-1,-3 0,-3 0,-2 0,-7-35,5 74,-1-1,-2 1,-1 0,-1 1,-1-1,-2 1,0 1,-2 0,-1 0,-2 2,0-1,-2 2,0 0,-2 1,0 1,-2 1,0 0,-1 2,-1 0,-1 2,-1 1,-12-6,-12 0,-1 2,-1 2,-1 3,0 2,-1 2,0 2,-52 0,-6 5,-1 5,0 4,-35 11,32-1,1 4,0 6,-70 27,-426 166,554-194,1 1,1 4,2 1,1 3,1 2,2 2,1 2,2 2,3 2,1 2,2 2,2 1,2 2,2 2,3 0,-9 26,24-47,1 1,2 1,1 0,2 1,1 0,1 0,3 1,0-1,2 1,2 0,1 0,2 0,1 0,2-1,1 0,4 10,4-17,1 0,0-1,2-1,1 0,2-2,0 0,1-1,1-2,1 0,0-1,2-2,0 0,1-2,12 5,53 25,2-4,1-5,2-3,7-3,47 6,2-6,1-7,1-7,0-6,1-7,43-10,-154 2,-1-2,1-2,-1-2,0-2,-1-2,-1-2,-1-1,0-3,-1-1,-2-2,0-1,-2-2,0-2,-2-1,-2-1,-1-2,-1-2,-2 0,-1-2,-2-1,18-37,12-25,-4-2,-5-2,-5-2,-4-2,-5-1,-4-1,-6-2,2-46,-9 54,-5-1,-4 0,-5 0,-4 0,-5 0,-4 1,-11-34,16 110,-1 0,-1 0,-2 0,0 1,-2 1,-1 0,-1 1,-1 1,-1 0,-3-2,-38-33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1,'0'561,"-28"-326,15-148,14-80,2-6</inkml:trace>
  <inkml:trace contextRef="#ctx0" brushRef="#br0" timeOffset="247.82">0 537,'44'-14,"42"-10,16-5,2 1,-9 7,-15 1,-12 5,-7 4,-10 4,-9 4,-6 1,-5 3,-2-1,-3 1,-4 0</inkml:trace>
  <inkml:trace contextRef="#ctx0" brushRef="#br0" timeOffset="568.337">1101 453,'-17'22,"1"1,0 0,2 1,1 0,1 2,1-1,1 1,1 1,1 0,-3 24,10-48,0 1,1-1,-1 0,0 1,1-1,0 0,0 1,0-1,0 1,1-1,-1 0,1 1,0-1,0 0,0 0,0 1,0-1,1 0,0 0,-1 0,1-1,0 1,0 0,1-1,-1 1,1-1,-1 0,1 0,0 0,-1 0,1 0,0 0,0-1,0 0,1 1,-1-1,0 0,2 0,10-2,1-1,0 0,-1-1,1 0,-1-2,0 0,0 0,0-1,-1-1,0-1,0 0,-1-1,0 0,-1-1,0 0,0-1,-1 0,0-1,3-6,-9 14,0 0,-1-1,1 1,-1-1,0-1,0 1,0 0,-1-1,0 0,0 0,-1 0,1 0,-1 0,0 0,-1-1,0 1,0 0,0-1,-1 1,0-1,0 1,0-1,-1 1,0-1,-1 1,1-1,-1 1,0 0,-1 0,1 0,-1 0,0 0,-1 1,0-1,1 1,-2 0,1 0,0 1,-1-1,-3-1,-4 1,0 0,0 1,0 1,-1 0,0 0,1 1,-1 1,0 0,0 1,0 0,0 1,1 1,-1 0,0 1,1 0,-1 0,1 2,0-1,-7 5,-7 3</inkml:trace>
  <inkml:trace contextRef="#ctx0" brushRef="#br0" timeOffset="1001.474">1722 481,'-22'24,"1"2,1 1,2 0,0 1,2 1,1 1,2 0,1 1,-5 19,16-46,-1 0,1 0,1-1,-1 1,1 0,-1 0,1 0,0 0,0 0,1 0,-1 0,1 0,0-1,0 1,0 0,1 0,-1-1,1 1,0-1,0 1,0-1,0 0,1 0,-1 0,1 0,0 0,0-1,0 1,0-1,0 1,0-1,1 0,-1-1,1 1,0-1,-1 1,1-1,0 0,0 0,0-1,1 1,12-1,0-1,0-1,0 0,0-2,0 1,-1-2,1 0,-1-2,-1 1,8-5,-2-2,0-1,-1-2,-1 1,0-2,-1-1,-1 0,0-1,-2-1,0 0,-1-1,-1-1,-2 0,0-1,0-2,1-2,-1 0,-2 0,0-1,-2 0,-2-1,0 0,-2 1,0-12,-3 25,0 0,0 0,-2 0,0 0,0 0,-2 1,1-1,-2 1,0 0,-1 0,0 1,-1-1,-1 1,0 1,0 0,-1 0,-2 0,6 7,0 0,0 0,0 1,-1-1,0 1,0 1,0-1,-1 1,1 0,-1 1,1-1,-1 1,0 1,0-1,0 1,0 0,0 1,0 0,0 0,0 0,0 1,0 0,0 0,0 1,0 0,1 0,-1 1,1 0,-1 0,1 0,-5 4,-2 4,0 0,0 0,1 2,0 0,1 0,1 1,0 0,1 0,1 1,0 1,1-1,0 1,1 1,1-1,1 1,1 0,0 0,1 0,0 0,2 0,0 0,1 0,0 1,2-1,0 0,1-1,0 1,2-1,0 0,0 0,2 0,5 8,-5-13,1 0,0 0,1-1,0-1,0 0,1 0,0-1,1 0,0-1,0 0,1-1,-1-1,1 0,0 0,9 0,12 4,1-3,0 0,0-3,0 0,19-3,-24 0</inkml:trace>
  <inkml:trace contextRef="#ctx0" brushRef="#br0" timeOffset="2232.047">2540 481,'-4'2,"-36"26,0 1,2 2,2 1,0 2,-8 14,13 15,30-61,1-1,0 1,-1-1,1 1,0 0,0-1,0 1,1-1,-1 1,0-1,1 1,-1-1,1 1,-1-1,1 0,-1 1,1-1,0 1,0-1,0 0,0 0,0 0,0 1,0-1,0 0,0 0,1-1,-1 1,0 0,1 0,-1 0,0-1,1 1,-1-1,1 1,-1-1,1 0,-1 1,1-1,-1 0,1 0,0 0,13-1,0 0,0-2,0 1,0-2,0 0,0-1,-1 0,0-1,0-1,-1 0,0-1,0 0,3-3,28-19,-2-2,-2-2,0-1,-3-2,-1-1,-35 37,-1 0,0 0,1 0,-1 0,0 0,1 0,-1 1,1-1,0 0,-1 0,1 1,0-1,-1 0,1 1,0-1,0 1,-1-1,1 1,0-1,0 1,0-1,0 1,0 0,0 0,0-1,0 1,-1 0,1 0,0 0,0 0,0 0,0 0,0 0,0 0,0 1,0-1,0 0,0 1,0-1,0 0,-1 1,1-1,0 1,0-1,0 1,-1 0,1-1,0 1,-1 0,1-1,0 1,-1 0,1 0,-1 0,0-1,1 1,-1 0,1 1,-2 91,0-89,-1 1,0 0,1 0,0 0,0 0,0 0,1 0,0 0,0 0,0 0,0 0,1 0,0 0,0 0,0 0,1 0,-1 0,1-1,1 1,-1-1,0 1,1-1,0 0,0 0,0 0,1 0,-1-1,1 1,0-1,0 0,0 0,1 0,-1-1,4 2,-3-2,0-1,0-1,1 1,-1-1,1 1,-1-1,1-1,-1 1,0-1,1 0,-1 0,0-1,0 0,0 0,0 0,0 0,0-1,0 0,-1 0,1 0,-1 0,1-2,84-91,-26-1,-73 175,16 21,-6-97,1 1,0-1,-1 0,1 0,0 0,0 0,0 0,0 0,0 0,1-1,-1 1,1 0,-1-1,1 1,-1-1,1 1,0-1,0 0,0 0,0 0,0 0,0 0,0 0,0 0,0-1,0 1,0-1,0 1,1-1,-1 0,0 0,0 0,1 0,-1 0,0-1,0 1,0-1,0 1,0-1,1 0,-1 0,0 0,20-10,-1-1,-1-2,0 0,-1 0,-1-2,0 0,-1-1,-1-1,0-1,-2 0,0-1,-1-1,10-20,27-50,-49 91,0 1,0-1,0 0,0 1,0-1,0 1,0 0,0-1,-1 1,1 0,0-1,0 1,-1 0,1 0,0 0,-1-1,1 1,-1 0,1 0,-1 0,1 0,-1 0,0 0,0 0,1 0,-1 0,0 0,0 0,0 1,0-1,0 0,0 0,0 0,-1 0,1 0,0 0,-1 0,1 0,0 0,-1 0,1 0,-1 0,1 0,4 53,3 0,2-1,2 0,3-1,12 30,19 74,-32-111,-2 1,-2 0,-1 0,-3 0,-2 1,-1 0,-3 0,-2 0,-2-1,-4 10,8-50,0 0,-1 0,0-1,0 1,0-1,-1 1,0-1,0 0,0 0,0 0,-1-1,0 1,0-1,0 0,-1 0,1 0,-1 0,0-1,0 0,0 0,0 0,-1-1,1 0,-1 0,0 0,1-1,-1 1,0-1,0-1,0 1,0-1,0 0,0-1,0 1,1-1,-1 0,0-1,0 1,1-1,-1 0,1-1,-1 1,1-1,0 0,0 0,0-1,1 1,-1-1,1 0,0-1,0 1,-2-3,3 2,1-1,-1 1,1-1,1 0,-1 1,1-1,-1 0,2 0,-1 0,1 0,0 0,0 0,0 0,1 0,0 0,0 0,1 0,0 0,0 1,0-1,0 0,2-1,77-113,-76 113,29-26,2 1,0 2,2 1,1 3,2 1,0 1,1 3,1 1,1 3,1 1,1 2,20-2,-42 8,13-4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57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590 426,'12'-40,"-22"76,-59 222,51-200,3-16,3 0,2 0,1 1,-2 42,10-81,0 0,1 0,0 0,0 0,0 1,0-1,0 0,1 0,0 0,0 0,0-1,0 1,1 0,-1 0,1-1,0 1,0-1,0 1,1-1,-1 0,1 0,0 0,0 0,0 0,0-1,0 1,0-1,1 0,-1 0,1 0,0-1,-1 1,1-1,0 0,0 0,0 0,0 0,2-1,280-2,-213 2,-61 0</inkml:trace>
  <inkml:trace contextRef="#ctx0" brushRef="#br0" timeOffset="471.748">1550 397,'-17'4,"1"1,-1 1,2 0,-1 2,1-1,0 2,0 0,1 1,1 0,-1 1,2 0,-1 1,2 1,0 0,0 1,-3 5,-4 10,0 0,2 1,2 1,0 0,2 1,2 0,-6 29,12-51,1 0,0 1,0-1,1 1,1 0,0 0,0 0,1-1,0 1,1 0,0 0,1 0,0-1,1 1,0-1,1 0,0 0,0 0,1 0,0-1,1 1,0-1,1-1,-1 1,2-1,-1 0,1-1,0 0,1 0,0-1,2 1,1-3,0 0,0-2,0 1,0-2,1 1,-1-2,1 0,-1 0,1-1,-1-1,0 0,1 0,-1-1,0-1,0 0,-1-1,0 0,1-1,-2 0,1 0,-1-1,0-1,0 0,-1 0,0-1,0 0,-1-1,0 1,-1-2,0 1,-1-1,0 0,-1 0,0-1,2-6,-6 14,-1-1,1 0,0 1,-1-1,0 0,0 0,-1 1,1-1,-1 0,0 1,0-1,-1 1,1-1,-1 1,0-1,0 1,-1 0,1 0,-1 0,0 0,0 1,0-1,0 1,-1 0,1 0,-1 0,0 0,0 0,0 1,0 0,-1 0,1 0,0 0,-1 1,-4-2,-13 0,0 0,-1 1,1 1,-1 1,1 1,-1 1,1 1,0 1,0 1,0 1,1 1,0 1,0 1,1 0,0 2,0 0,2 1,-13 11,1 4,8-2</inkml:trace>
  <inkml:trace contextRef="#ctx0" brushRef="#br0" timeOffset="2033.608">1973 86,'0'1,"1"-1,-1 1,0-1,0 1,1-1,-1 1,0-1,1 1,-1-1,0 0,1 1,-1-1,1 0,-1 1,1-1,-1 0,0 0,1 1,-1-1,1 0,0 0,-1 0,1 0,-1 1,1-1,-1 0,1 0,-1 0,1 0,-1 0,1 0,-1-1,1 1,-1 0,1 0,-1 0,1 0,-1-1,1 1,-1 0,1 0,-1-1,1 1,-1-1,1 1,-1 0,0-1,1 1,-1-1,0 1,1 0,-1-1,0 1,0-1,1 0,3 53,-4-52,11 277,25 76,-27 99,13-336,-22-114,0 0,0-1,0 1,0 0,0 0,-1 0,1 0,-1 0,1 0,-1 0,0-1,0 1,0 0,0 0,0-1,0 1,0-1,0 1,-1-1,1 1,0-1,-1 0,0 0,1 1,-1-1,1 0,-1-1,0 1,0 0,0 0,0-1,1 1,-1-1,0 0,-1 1,-74 3,64-4,-302 7,197 7,-269 33,-20 22,159-16,125-31,-32-12,153-10,-1-1,0 1,1-1,-1 1,0-1,1 0,-1 0,1 0,-1-1,1 1,-1-1,1 1,0-1,0 0,0 1,0-1,0 0,0-1,0 1,1 0,-1 0,1-1,0 1,-1-1,1 1,0-1,1 0,-1 1,0-1,1 0,-3-90,4 71,4-97,-6 0,-4 0,-17-90,-54-158,47 223,27 140,1-1,0 0,0 0,0 0,1 0,0 0,0 0,0 0,1 0,-1 1,1-1,0 0,1 0,-1 0,1 1,0-1,0 1,0-1,1 1,-1 0,1 0,0 0,1 0,-1 1,0-1,1 1,0 0,0 0,0 0,2-1,28-7,0 1,1 1,0 2,0 2,8 1,-14 0,204-18,443-44,-188 3,-208 35,-255 27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592 138,'0'809,"-11"-814,5-7</inkml:trace>
  <inkml:trace contextRef="#ctx0" brushRef="#br0" timeOffset="269.927">0 363,'44'-24,"42"-17,16-7,1 5,-8 5,-10 9,-10 9,-13 4,-13 4,-9 4,-7 4,-4 2,-2 2,-2 0,1 1,-4 5,-7 1</inkml:trace>
  <inkml:trace contextRef="#ctx0" brushRef="#br0" timeOffset="632.984">1270 505,'-22'31,"1"2,1 0,2 0,2 2,1 0,2 1,-8 34,19-67,1 1,0 0,0-1,0 1,0 0,0 0,1 0,0 0,0-1,0 1,0 0,1 0,-1 0,1 0,0-1,0 1,1 0,-1-1,1 1,0-1,-1 1,1-1,1 0,-1 0,1 0,-1 0,1 0,0-1,0 1,0-1,0 1,0-1,0 0,1-1,-1 1,1 0,0-1,-1 0,1 0,0 0,0 0,-1-1,1 1,0-1,3 0,4-2,1 0,-1-1,0 0,1-1,-2 0,1-1,0 0,-1 0,0-1,0-1,-1 0,1 0,-1-1,-1 0,0 0,0-1,-1 0,0-1,0 1,-1-1,0-1,-1 1,0-1,-1 0,0 0,-1 0,0-1,0 1,-2-1,1 1,-1-1,-1 0,-1-10,0 16,0 0,0 0,-1 0,1 1,-1-1,-1 1,1 0,-1-1,0 1,0 0,0 0,-1 1,0-1,0 1,0 0,0 0,-1 0,1 0,-1 1,0 0,0 0,0 0,-1 1,1-1,-1 1,1 1,-1-1,0 1,0 0,1 0,-1 1,0-1,0 1,0 1,0-1,0 1,1 0,-1 0,0 1,1-1,-1 1,1 1,-1-1,1 1,0 0,0 0,0 0,0 1,1 0,-4 3,-7 10</inkml:trace>
  <inkml:trace contextRef="#ctx0" brushRef="#br0" timeOffset="1089.435">1722 589,'-12'20,"1"0,0 0,2 1,0 0,2 1,0 0,1 0,2 0,0 1,1 0,1 7,2-27,0 0,0 0,0-1,0 1,0 0,1 0,-1-1,1 1,0 0,0 0,0-1,0 1,1-1,-1 1,1-1,-1 0,1 0,0 1,0-1,0 0,0 0,0-1,0 1,0 0,1-1,-1 1,1-1,-1 0,1 0,-1 0,1 0,0 0,0-1,-1 1,1-1,0 0,0 1,0-1,-1-1,1 1,2-1,11-5,0 0,-1-2,0 0,-1-1,0 0,0-1,-1 0,0-2,0 1,-2-1,1-1,-2 0,0-1,0 0,-1 0,-1-1,0 0,0-6,-1 10,16-35,-1-2,-3 0,-2-1,-2 0,-2-1,-2-8,-6 34,0 0,-2 0,-1-1,-1 1,-1 0,-2-7,2 23,-1-1,-1 0,0 0,0 0,0 1,-1-1,0 1,-1 0,0 0,0 0,-1 0,0 1,0 0,-1 0,0 0,0 1,0-1,-5-1,7 5,0 0,0 1,-1 0,1 0,-1 1,1-1,-1 1,0 0,0 0,0 0,1 1,-1-1,0 1,0 1,0-1,0 1,0-1,1 1,-1 1,0-1,1 1,-1 0,1 0,-1 0,1 0,-2 2,-5 3,1 0,-1 1,1 0,1 1,-1 0,1 0,1 1,0 0,-4 7,1 6,0 0,2 0,1 1,0 1,2-1,1 1,1 0,1 0,1 1,1-1,1 0,2 1,0 0,0-11,0 1,0-1,2 0,0 0,0 0,2 0,0-1,0 0,2 0,-1-1,2 1,0-2,0 1,1-1,1-1,0 0,0 0,1-1,1-1,-1 0,2-1,-1 0,1-1,0 0,3 0,-6-3,0-1,0 0,1 0,0-1,-1 0,1-1,0-1,0 0,0 0,-1-1,1-1,0 0,1-1,14-3</inkml:trace>
  <inkml:trace contextRef="#ctx0" brushRef="#br0" timeOffset="2083.355">2511 533,'-28'10,"0"2,0 1,2 2,-1 0,2 2,0 0,1 2,1 1,1 0,-8 12,27-29,1 0,-1 0,1 0,0 0,0 0,1 1,-1-1,1 1,0-1,-1 1,2 0,-1-1,0 1,1 0,0 0,-1-1,1 1,1 0,-1 0,1 0,-1-1,1 1,0 0,1-1,-1 1,0-1,1 1,0-1,0 0,0 1,0-1,1 0,-1-1,1 1,-1 0,1-1,0 1,0-1,0 0,1 0,-1 0,0 0,1-1,0 1,4 0,1-1,0 0,0 0,0-1,0 0,0-1,0 0,0 0,0-1,-1 0,1 0,0-1,-1 0,0-1,0 0,0 0,0-1,-1 0,1 0,-1-1,-1 1,1-2,-1 1,0-1,1-1,159-197,-166 205,0 1,0-1,1 1,-1-1,0 0,1 1,-1-1,0 1,1-1,-1 0,1 0,-1 1,1-1,-1 0,0 1,1-1,-1 0,1 0,-1 0,1 0,-1 0,1 0,-1 1,1-1,-1 0,1 0,0 0,-1-1,1 1,-1 0,1 0,-1 0,1 0,-1 0,0-1,1 1,-1 0,1 0,-1-1,1 1,-1 0,0-1,1 1,-1 0,1-1,-1 1,0-1,0 1,1 0,-1-1,0 1,0-1,1 1,-1-1,0 1,0-1,0 1,0-1,0 1,0-1,1 50,-2-39,0-3,0 0,0 0,1 0,0 1,0-1,1 0,0 0,0 0,1 0,0-1,0 1,0 0,1-1,0 1,0-1,1 0,-1 0,2 0,-1 0,0-1,1 0,0 0,0 0,1 0,-1-1,1 0,5 3,-6-8,1 0,-1 0,1-1,-1 1,0-1,1 0,-1-1,0 1,0-1,-1 0,1 0,-1-1,1 1,-1-1,0 0,0 0,-1-1,1 1,-1-1,0 1,0-1,-1 0,1 0,-1-1,0 1,0 0,-1-1,0 1,1-2,8-15,-9 21,-2-1,1 1,0 0,1 0,-1-1,0 1,0 0,0-1,1 1,-1 0,1 0,-1 0,1 0,-1-1,1 1,0 0,-1 0,1 0,0 0,0 0,0 0,0 0,0 1,0-1,0 0,0 0,0 1,0-1,0 1,0-1,1 1,-1-1,0 1,0 0,1 0,-1 0,0-1,0 1,1 0,-1 0,0 1,0-1,1 0,-1 0,0 1,0-1,1 0,-1 1,1 0,43 152,-45-151,0 0,1-1,-1 1,1 0,0-1,0 1,-1-1,1 1,0-1,0 1,1-1,-1 0,0 1,0-1,1 0,-1 0,0 0,1 0,-1 0,1 0,0 0,-1-1,1 1,-1-1,1 1,0-1,0 1,-1-1,1 0,0 0,0 0,-1 0,1 0,0 0,0 0,-1-1,1 1,0-1,-1 1,1-1,0 0,-1 0,1 1,-1-1,1-1,55-59,5-87,-63 147,1 0,0 0,-1 0,1 0,0 0,0 0,0 0,0 0,0 0,0 0,0 0,0 0,0 0,1 0,-1 0,0 0,1 0,-1 0,0 0,1 0,-1 0,1 0,0 1,-1-1,1 0,0 0,-1 1,1-1,0 0,0 1,0-1,0 1,-1-1,1 1,0-1,0 1,0-1,0 1,0 0,0 0,0 0,0-1,0 1,0 0,0 0,0 0,0 1,1-1,-1 0,0 0,0 0,-1 1,1-1,0 1,0-1,0 1,0-1,0 1,0-1,0 1,-1 0,1-1,11 19,-1-1,-1 1,0 1,-2 0,0 0,3 15,3 5,3 10,-1 1,-3 0,-1 0,-4 1,-1 1,-2 4,-2 14,-4 0,-2 0,-3 0,-4 0,-2-1,-4 0,5-25,-1 0,-3-1,-1-1,-2-1,-2 0,-2-1,-1-2,-10 11,-50 17,80-66,0 0,0 0,0 0,0 0,0 0,0 0,-1-1,1 0,0 1,0-1,-1-1,1 1,0 0,0-1,0 1,-1-1,1 0,0 0,0-1,0 1,0 0,1-1,-1 0,0 0,0 0,1 0,0 0,-1 0,1 0,-2-3,-4-8,1 0,0-1,1 1,1-1,0-1,1 1,0 0,1-1,1 0,0-12,1-6,1 1,2-1,2 1,0-1,3 1,0 1,2-1,2 1,0 1,2 0,2 0,0 2,2 0,1 0,1 2,2 0,0 2,3-2,80-65,-86 79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6638.355">5025 632,'-20'47,"3"1,2 1,1 0,-3 39,16-77,0-1,1 1,1 0,0-1,0 1,1 0,0-1,1 0,0 1,1-1,0 0,0 0,1-1,0 0,1 0,0 0,1 0,0-1,0 0,2 1,-7-8,0 1,0 0,1-1,-1 0,1 1,0-1,-1 0,1-1,0 1,-1 0,1-1,0 1,0-1,0 0,0 0,-1 0,1 0,0-1,0 1,0-1,-1 0,1 1,0-1,-1 0,1-1,-1 1,1 0,-1-1,0 1,1-1,-1 0,0 0,0 0,0 0,0 0,1-3,59-87,51-196,-68 120,-39 212,26 240,-14-171,16 232,-37 31,2-350,-1-1,-1 0,-1 1,-2-2,-1 1,0-1,-2 0,-1 0,0-1,-2 0,-8 10,15-24,-2 3,-1 1,0-1,0-1,-2 1,1-2,-1 1,-1-1,1-1,-2 0,1 0,-14 6,23-13,-1-1,1 0,-1 0,0 0,1 0,-1 0,0-1,0 0,0 1,1-1,-1 0,0 0,0 0,0-1,0 1,1-1,-1 1,0-1,0 0,1 0,-1 0,1-1,-1 1,1 0,-1-1,1 0,0 1,0-1,0 0,0 0,0-1,0 1,0 0,1 0,-1-2,-26-96,28 54,1 0,3 0,2 1,1-1,3 1,1 1,3 0,1 0,2 2,9-14,-12 29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1,'-11'155,"2"-109,3 1,2 0,2 0,2 1,4 15,-5-59,1 0,0 0,0 0,0 0,1 1,-1-1,1 0,0 0,0 0,0 0,1 0,0 0,-1-1,1 1,1 0,-1-1,0 1,1-1,0 0,0 0,0 0,0 0,0-1,1 1,-1-1,1 0,-1 0,1 0,0 0,0-1,0 1,0-1,0 0,0 0,3 0,5-5,1-1,0 0,-1-1,0 0,-1-1,1 0,-1-1,0 0,-1-1,0 0,-1 0,0-1,0-1,-1 1,0-1,-1-1,6-11,-9 17,11-15,0-1,-2-1,-1 0,-1 0,-1-1,-1-1,-1 0,-1 0,-1 0,-1-1,-2 0,0 0,-2-1,-1-17,24 180,53 223,-59-245,-6 1,-4 0,-7 50,0-132,-1-1,-3 0,0 0,-2 0,-1 0,-2-1,-1 0,-1 0,-2-1,-1-1,-15 27,23-46,-1 0,1-1,-2 1,1-1,-1-1,0 1,-1-1,0-1,-1 1,1-1,-1-1,-1 1,1-1,-1-1,-9 4,16-9,0 1,0-1,0 0,-1 0,1 0,0 0,0 0,0-1,0 1,0-1,0 0,0 0,0 0,0-1,0 1,0-1,0 1,1-1,-1 0,1 0,-1 0,1 0,0 0,0-1,0 1,0-1,0 0,1 1,-1-1,1 0,-1 0,1 0,-26-100,26 59,2-1,3 1,1-1,2 1,2 1,2-1,2 2,1 0,3 0,1 1,2 2,2 0,8-9,-27 42,0-1,1 1,-1 0,2 0,-1 1,1-1,-1 1,2 0,-1 0,0 0,1 1,0 0,0 0,0 0,1 1,6-3,6 2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13,'7'4,"0"0,0 0,0-1,1 0,-1 0,1-1,0 0,0 0,0-1,0 0,0 0,0-1,0 0,8-1,-1 1,28 1,1-2,-1-2,0-2,14-5,62-13,-118 23,-9 3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29,'19'0,"17"-5,6-1,1 0,-2 1,-4 2,-2 1,-3 1,-2 0,-2 1,-5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4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57,'0'-5,"0"3,-5 2,3 2,3-6,5-1,1-5,6-1,-1-3,-7 6,-3 9,-4 3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1 678,'29'-19,"9"5,2 0,0 3,0 2,1 1,0 2,28 0,-49 9,-24 5,-32 9,-171 32,161-42,62-20,15 6,0 3,0 1,0 1,0 1,23 3,-5-1,-24-1</inkml:trace>
  <inkml:trace contextRef="#ctx0" brushRef="#br0" timeOffset="946.845">847 28,'4'5,"3"15,-1 10,-1 5,-1 5,-2 1,-1-1,0-3,-1-4,-1-1,1-2,0-2,0 0,-1 0,1-1,0-4</inkml:trace>
  <inkml:trace contextRef="#ctx0" brushRef="#br0" timeOffset="1198.98">536 705,'43'-4,"34"-8,8 0,-5 1,-12-2,-12 1,-11 2,-9 4,-5 2,-8 2</inkml:trace>
  <inkml:trace contextRef="#ctx0" brushRef="#br0" timeOffset="1681.517">621 903,'299'-68,"-227"74,-71-5,1-1,0 1,-1 0,1 0,-1 0,1 0,-1 0,1 1,-1-1,0 0,0 1,1-1,-1 1,0-1,0 1,-1 0,1-1,0 1,0 0,-1-1,1 1,-1 0,1 0,-1 0,0-1,0 1,0 0,0 0,0 0,0 0,-1 0,1-1,0 1,-1 0,0 0,0 1,-5 10,0 1,-1-1,-1 0,0-1,-1 0,0 0,-1-1,0 0,-1-1,-6 5,-22 24,-70 87,108-124,-1 0,1-1,-1 1,1 0,0 0,0 0,0 0,0 0,0 1,0-1,1 0,-1 0,1 0,0 1,-1-1,1 0,0 1,0-1,0 0,1 0,-1 1,1-1,-1 0,1 0,0 1,-1-1,1 0,0 0,1 0,-1 0,0 0,1-1,-1 1,0 0,1 0,0-1,0 1,-1-1,1 0,0 1,0-1,0 0,0 0,0 0,2 0,9 3,0-1,0-1,0 0,0-1,1 0,-1-1,0-1,1 0,-1 0,0-1,0-1,0-1,0 1,-1-2,1 0,-1 0,0-1,0-1,1-2,10-4</inkml:trace>
  <inkml:trace contextRef="#ctx0" brushRef="#br0" timeOffset="2336.048">1580 592,'-47'26,"0"1,2 3,1 1,1 3,0 3,-27 57,69-92,-1 1,1 0,0-1,0 1,0 0,0 0,1 0,-1 0,1-1,-1 1,1 0,0 0,0 0,0 0,1 0,-1 0,1 0,-1 0,1 0,0-1,0 1,1 0,-1-1,0 1,1 0,0-1,-1 0,1 1,0-1,0 0,0 0,1 0,-1 0,0-1,1 1,-1 0,2-1,4 1,1-1,0 0,-1-1,1 0,0 0,0-1,0 0,-1 0,1-1,-1 0,1-1,-1 0,0 0,0-1,0 0,0 0,-1-1,0 0,0 0,0-1,0 0,1-3,199-176,-152 138,-52 49,-1-1,0 0,1 1,-1-1,0 1,0 0,0 0,0 0,0 0,-1 0,1 0,-1 1,1-1,-1 0,0 1,0-1,0 1,0-1,0 1,-1 0,1-1,-1 1,0 0,1 0,-1-1,-1 1,1 0,0-1,-1 1,1 0,-1 1,-3 64,-3 1,-3-2,-10 31,5-21,-12 147,-15 66,35-259,6-22,0 0,-1 1,0-1,0 0,-1 0,0 0,0-1,-1 1,-1-1,1 0,-1 0,0 0,-1 0,0-1,0 0,-1-1,0 1,0-1,0 0,-6 3,11-8,0 0,0 0,-1-1,1 1,0-1,0 1,0-1,-1 1,1-1,0 0,0 0,-1 0,1-1,0 1,0 0,-1-1,1 0,0 1,0-1,0 0,0 0,0 0,0 0,0-1,0 1,1 0,-1-1,0 1,1-1,-1 0,1 1,-1-1,1 0,0 0,0 0,0 0,0 0,0 0,0 0,1-1,-1 1,1 0,-1 0,1-2,-4-104,19 48,3 1,2 1,3 1,2 0,24-37,44-88,-85 157</inkml:trace>
  <inkml:trace contextRef="#ctx0" brushRef="#br0" timeOffset="2851.801">2258 141,'5'96,"-13"-17,-2-1,-4 0,-15 41,-18 103,31-144,-6 79,22-152,0 1,1 0,-1-1,1 1,1-1,-1 1,1-1,0 0,0 0,0 0,1 0,0 0,0 0,0 0,0-1,1 0,0 1,0-1,0-1,0 1,0-1,1 1,0-1,0-1,0 1,0-1,0 1,0-1,1-1,-1 1,0-1,1 0,0 0,-1-1,1 0,-1 0,1 0,0 0,-1-1,5-1,133-55,-127 38,-14 9</inkml:trace>
  <inkml:trace contextRef="#ctx0" brushRef="#br0" timeOffset="3646.602">1947 649,'34'0,"30"-5,9-1,-3 0,-9 1,-10 1,-8 2,-7 1,-10-4,-9-2</inkml:trace>
  <inkml:trace contextRef="#ctx0" brushRef="#br0" timeOffset="4150.049">2455 141,'10'-13,"1"1,0 1,1-1,0 2,1 0,0 0,0 1,1 1,0 0,1 1,-1 0,2 1,-1 1,0 1,13-3,-22 6,-1 1,1-1,-1 1,0 0,1 1,-1-1,1 1,-1 0,0 0,1 1,-1 0,0-1,0 2,2 0,-5-2,-1 0,1 0,0 1,-1-1,1 0,-1 1,1-1,-1 1,0-1,0 1,1 0,-1 0,0-1,-1 1,1 0,0 0,0 0,-1 0,1 0,-1 0,0 0,1 0,-1 0,0 0,0 0,-1 0,1 0,0 0,-1 0,1 0,-1 0,1 0,-1 0,0 0,0 0,0 0,0-1,-1 3,-46 59,41-56,1 1,-1-1,1 1,1 0,-1 0,1 0,1 1,-1 0,2 0,-1 0,1 0,1 1,-1-1,2 1,2-5,0 0,1 0,0 0,1 0,-1-1,1 1,-1-1,1 1,1-1,-1 0,1 0,-1-1,1 1,0-1,1 1,-1-1,0-1,1 1,0-1,-1 1,1-1,0-1,0 1,0-1,0 1,1-2,-1 1,0 0,0-1,1 0,-1 0,1-1,17 2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1,'-3'13,"1"1,0-1,1 1,0-1,1 1,0 0,1-1,1 1,0-1,1 1,1-1,0 0,0 0,1 0,1-1,0 0,1 0,0 0,1-1,0 0,1 0,2 1,-7-9,1 0,0 0,0 0,0 0,0-1,0 0,0 0,1 0,-1-1,1 0,-1 0,1 0,-1-1,1 0,0 0,-1 0,1 0,-1-1,1 0,-1-1,1 1,-1-1,1 0,-1 0,0 0,0-1,0 0,-1 0,1 0,-1-1,1 1,-1-1,0 0,-1-1,1 1,-1 0,0-1,0 0,3-4,-6 3,1 0,-1 1,0-1,0 0,-1 0,0 1,0-1,0 0,0 1,-1-1,0 1,0 0,-1-1,0 1,1 0,-2 1,1-1,0 0,-1 1,0 0,0 0,0 0,-1 0,1 1,-1-1,0 1,0 0,0 1,0-1,-1 1,1 0,-1 1,0-1,-50-13,30 11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0 396,'81'1,"214"-13,-45-7,-206 14,-32 0</inkml:trace>
  <inkml:trace contextRef="#ctx0" brushRef="#br0" timeOffset="283.434">254 170,'9'24,"4"27,-1 10,-2-1,-3-6,-2-7,-3-7,-1-5,-1-4,-1-3,1-1,4-5,2-6</inkml:trace>
  <inkml:trace contextRef="#ctx0" brushRef="#br0" timeOffset="1005.719">762 0,'-18'49,"2"1,2 1,3 0,1 1,3 6,4-35,1 0,1 0,0 0,2 0,1 0,1 0,1 0,1-1,1 0,1 0,1 0,9 18,-16-36,1 0,-1 0,1 0,0 0,0-1,0 1,0 0,1-1,-1 0,1 1,0-1,0 0,0 0,0-1,1 1,-1-1,1 0,0 0,-1 0,1 0,0 0,0-1,0 0,0 0,1 0,-1 0,0-1,0 1,0-1,1 0,-1 0,0-1,0 1,0-1,1 0,-1 0,0-1,0 1,2-2,13-11,-2-1,1 0,-2-2,0 0,-1-1,-1 0,0-1,5-11,20-31,-3-2,-3-1,-2-1,-3-2,14-55,-37 60,-19 75,-29 121,34-81,2-1,3 1,2 0,2 0,3 1,-1 38,-19 283,11-317,6-34,-1 1,-1-1,-2 1,0-1,-2 0,0 0,-2-1,0 0,-2 0,0-1,-2 0,-11 16,21-34,0-1,0 0,0 0,0 0,-1 0,0 0,1 0,-1-1,0 1,0-1,0 0,0 0,-1 0,1 0,0-1,-1 1,0-1,1 0,-1 0,0 0,1 0,-1-1,0 0,0 1,1-1,-1-1,0 1,0-1,0 1,1-1,-1 0,0 0,1-1,-1 1,1-1,0 1,-1-1,1 0,0-1,0 1,0 0,0-1,1 0,-1 1,1-1,-1 0,1-1,0 1,0-1,-3-16,0 0,2 0,0 0,1-1,2 1,0-1,0 1,2-1,2-2,-4 21,4-31,1 0,2 0,1 1,2 0,1 0,2 1,0 0,2 1,14-19,-11 25,-2 6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1 640,'24'-10,"27"-3,10 1,-1 2,-5-1,-8 0,-7 3,-6 2,-3 3,-2 1,-2 1,0 1,-5 1</inkml:trace>
  <inkml:trace contextRef="#ctx0" brushRef="#br0" timeOffset="367.861">227 329,'12'62,"-3"1,-3-1,-3 1,-4 60,1-98,0-14,1 1,0-1,1 1,0-1,1 0,0 0,0 0,1 0,1 0,3 5,2 2</inkml:trace>
  <inkml:trace contextRef="#ctx0" brushRef="#br0" timeOffset="1104.438">707 132,'81'370,"-25"-117,-55-250,-1 0,1 1,-1-1,1 1,0-1,0 0,0 1,1-1,-1 0,1 0,0 1,0-2,0 1,0 0,0 0,1 0,-1-1,1 0,1 2,34-52,-26 16,-1-1,-2-1,-1 0,-2 0,-1-1,9-44,58-241,-21 167,-41 139</inkml:trace>
  <inkml:trace contextRef="#ctx0" brushRef="#br0" timeOffset="2171.535">1244 668,'-7'8,"1"0,0 0,1 1,0 0,0 0,1 1,0-1,1 1,0 0,1 0,0 0,0 0,1 0,0 1,1-1,0 0,1 0,0 1,0-1,3 9,-1-14,-1-1,1 1,0-1,0 0,0 0,0 0,1 0,0 0,0-1,0 0,0 0,0 0,1 0,-1-1,1 1,0-1,0 0,-1-1,1 1,0-1,1 0,-1 0,0-1,0 1,0-1,0 0,1-1,-1 1,0-1,0 0,0 0,0-1,0 0,0 1,0-2,-1 1,1 0,-1-1,1 0,-1 0,0 0,0-1,-1 1,1-1,-1 0,1 0,-1 0,0 0,1-3,1 2,0 0,-1-1,1 1,-1-1,0 0,0 0,-1 0,1 0,-1-1,-1 0,1 1,-1-1,-1 0,1 0,-1 0,0 0,-1 0,0 0,0-1,0 1,-1 0,0 0,0 0,-1 0,0 0,0 1,-1-1,1 0,-1 1,-3-5,2 7,0 0,0 1,0-1,0 1,-1-1,1 1,-1 1,0-1,0 1,0-1,0 1,0 1,0-1,0 1,-1 0,1 0,-1 1,1-1,-1 1,1 0,-1 1,-18-2</inkml:trace>
  <inkml:trace contextRef="#ctx0" brushRef="#br0" timeOffset="2833.758">1921 103,'-46'169,"-60"224,87-253,18-136,1 0,1-1,-1 1,1 0,-1-1,1 1,0 0,0-1,1 1,-1-1,1 0,-1 1,1-1,0 0,0 0,1 0,-1 0,1-1,-1 1,1-1,0 1,0-1,0 0,0 0,0 0,1 0,-1-1,1 1,-1-1,1 0,-1 0,1 0,-1-1,1 1,1-1,11-1,-1-1,0-1,0-1,0 0,-1 0,1-2,-1 0,0 0,-1-1,1-2,-4 5,11-7,-3 2</inkml:trace>
  <inkml:trace contextRef="#ctx0" brushRef="#br0" timeOffset="3104.083">1525 470,'67'-5,"28"-1,6 0,-9 1,-15 2,-16 1,-13 1,-11 0,-6 1,-4 0,-6 1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45.4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2011,'0'-1,"0"0,-1 0,1 0,0 0,0 0,0 1,0-1,-1 0,1 0,0 0,1 0,-1 0,0 0,0 0,0 0,0 0,1 0,-1 1,0-1,1 0,-1 0,1 0,-1 0,1 1,-1-1,1 0,0 1,-1-1,1 0,0 1,0-1,-1 1,1-1,0 1,0-1,0 1,0 0,443-424,40-3,-41 4,-338 310,-105 112,0 0,0-1,0 1,0 0,-1 0,1 0,0 0,-1 0,1 0,-1-1,1 1,-1 0,0 0,1 0,-1 1,0-1,0 0,0 0,1 0,-1 0,0 1,0-1,0 0,0 1,0-1,0 1,-1-1,1 1,0 0,0-1,0 1,0 0,0 0,-1 0,1 0,0 0,0 0,0 0,-8-3,-199-87,78 35,129 55,0-1,1 1,-1-1,1 1,-1 0,0-1,1 1,-1 0,0 0,0 0,1 0,-1-1,0 1,1 0,-1 0,0 0,0 1,1-1,-1 0,0 0,1 0,-1 0,0 1,1-1,-1 0,0 1,1-1,-1 0,0 1,1-1,-1 1,1-1,-1 1,1-1,-1 1,1-1,-1 1,1 0,0-1,-1 1,1 0,0-1,0 1,-1 0,1-1,0 1,0 0,0-1,0 1,0 0,0 0,0-1,0 1,0 0,0-1,0 1,12 43,60 85,-55-104,-1 1,-1 1,-2 0,0 1,5 22,48 239,-37-183,-29-106,0-1,0 1,0-1,0 1,0-1,1 1,-1-1,0 1,0 0,1-1,-1 1,0-1,0 1,1 0,-1-1,0 1,1 0,-1-1,1 1,-1 0,1-1,-1 1,0 0,1 0,-1 0,1-1,-1 1,1 0,-1 0,1 0,-1 0,1 0,-1 0,1 0,-1 0,1 0,-1 0,1 0,-1 0,1 1,-1-1,1 0,-1 0,1 0,-1 1,0-1,1 0,-1 0,1 1,-1-1,0 0,1 1,-1-1,0 1,1-1,-1 0,0 1,0-1,1 1,-1-1,0 1,0-1,0 1,7-45,3-192,-4 203,2-1,1 1,2 1,1 0,12-23,14-22,-36 68</inkml:trace>
  <inkml:trace contextRef="#ctx0" brushRef="#br0" timeOffset="548.136">1866 7,'-20'-3,"0"1,0 1,0 1,0 1,1 0,-1 2,0 0,1 2,-1 0,1 1,-7 3,16-4,0-1,1 1,0 1,-1 0,2 0,-1 1,1 0,0 1,1-1,0 1,0 1,0-1,1 1,1 1,-1-1,2 1,-1-1,1 2,1-1,0 0,-1 8,-1 10,1 1,1-1,2 1,1 0,1 0,2 0,1-1,1 1,2 2,-5-22,1 0,0-1,1 0,0 1,0-1,1-1,0 1,0-1,1 0,0 0,0 0,1-1,0 0,0 0,0-1,0 0,1 0,0 0,0-1,1-1,-1 1,1-1,-1-1,1 0,0 0,0 0,0-1,0-1,0 0,0 0,0 0,0-1,0-1,4 0,10-5,-1 0,1-2,-2 0,1-1,-1-2,-1 0,0-1,-1-1,0 0,-1-2,-1 0,0-1,-2-1,0 0,0-1,-2-1,0 0,8-20,-17 32,0-1,0 1,0-1,-1 1,-1-1,1 0,-2 0,1-1,-1 1,0 0,-1 0,0-1,-1 1,0 0,0 0,-1-1,0 1,0 0,-1 1,-1-1,1 0,-1 1,-1 0,0 0,0 0,0 1,-2-2,-3-2,0 1,0 1,-1 0,-1 0,1 1,-1 0,-1 1,1 1,-1 0,0 1,0 0,-1 1,0 0,1 1,-2 0,-212-7,185 11</inkml:trace>
  <inkml:trace contextRef="#ctx0" brushRef="#br0" timeOffset="1098.892">1019 289,'173'-24,"-143"22,367 0,-17 30,-57 0,-256-10,-49-13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06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0 283,'612'0,"-600"0</inkml:trace>
  <inkml:trace contextRef="#ctx0" brushRef="#br0" timeOffset="1282.039">85 621,'255'-28,"55"28,-286 0</inkml:trace>
  <inkml:trace contextRef="#ctx0" brushRef="#br0" timeOffset="18321.52">339 0,'62'48,"119"130,-19-19,-159-157,-1 0,0 0,0 0,0 0,0 0,0 0,-1 0,1 1,-1-1,1 0,-1 1,0 0,0-1,0 1,0 0,-1-1,1 1,-1 0,0 0,1 0,-1-1,0 1,-1 0,1 0,0 0,-1-1,0 1,0 0,1-1,-2 1,1 0,0-1,0 1,-1-1,1 0,-1 1,0-1,0 0,0 0,0 0,-2 1,-177 157,8 11,129-115,37-49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28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1,'-22'80,"11"-35,2 0,2 1,2 0,1 13,3-22,-2-12,1 0,1 0,1 0,2 0,0 0,2-1,0 1,2-1,0 1,2-2,1 1,0-1,2 0,1-1,7 9,-16-27,0-1,0 1,0-1,1 0,0 0,-1-1,1 1,0-1,0 0,0 0,1 0,-1 0,0-1,1 0,-1 0,1 0,-1 0,1-1,0 0,-1 0,1 0,-1 0,1-1,-1 1,1-1,-1-1,1 1,-1 0,0-1,1 0,-1 0,0 0,0-1,-1 1,1-1,0 0,-1 0,0-1,0 1,1-1,77-164,7-142,-26 70,-61 240,0 0,-1 0,1 0,0 0,0 0,0 0,-1 0,1 1,0-1,0 0,-1 0,1 1,0-1,-1 1,1-1,0 0,-1 1,1-1,-1 1,1 0,-1-1,1 1,-1-1,1 1,-1 0,1-1,-1 1,0 0,1-1,-1 1,0 0,0 0,0-1,1 1,-1 0,0 0,0 0,0-1,0 1,0 0,0 0,-1-1,1 1,0 0,22 137,85 396,-95-464,-4 1,-2-1,-4 1,-3 0,-3 5,-1-24,-1 1,-3-2,-2 1,-2-2,-3 1,-1-2,-3 0,-2-2,-20 32,-64 66,105-141,-2-1,1 0,0 0,0 0,-1 0,0 0,0 0,1-1,-1 0,-1 1,1-1,0 0,-1 0,1-1,-1 1,1-1,-1 0,1 0,-1 0,0 0,0-1,0 1,1-1,-1 0,0 0,0 0,0-1,0 1,1-1,-1 0,0 0,1-1,-1 1,0-1,1 1,0-1,-1 0,1 0,0-1,-1 0,-4-11,0 0,1 0,1-1,0 0,1 0,1-1,0 1,1-1,0 0,2 0,0 0,0 0,2 0,1-13,-2 18,5-42,1 0,3 1,2 0,2 0,3 2,2 0,7-13,-5 20,1 1,2 0,2 2,2 1,1 1,2 1,1 2,29-25,-57 57,0-1,1 0,-1 1,1 0,-1 0,1 0,0 0,1 1,-1-1,0 1,0 0,1 0,0 1,-1-1,1 1,0 0,-1 0,1 1,4-1,6 5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3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1,'-7'1,"0"1,0 1,0-1,0 1,1 0,-1 1,1-1,0 1,0 1,0-1,1 1,-5 4,-15 18,1 1,1 1,2 1,1 1,1 1,2 0,1 1,-9 29,10-15,2 1,3 1,-5 49,13-58,3 0,0 1,3-1,2 0,1 0,2-1,1 0,2 0,2-1,10 17,-10-31,-11-24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34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1,'-18'56,"-5"219,12-169,4 1,5 0,5 3,-2 24,4-145,1-1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3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1,'-132'21,"127"-19,-1 0,1 0,0 0,1 1,-1-1,0 1,1 0,-1 1,1-1,0 1,0 0,0 0,1 0,-1 0,1 0,0 1,0 0,1 0,-1 0,1 0,0 0,1 0,-1 2,1-3,1 0,0 0,-1 0,2 0,-1 0,0 0,1 0,0 0,0 0,0-1,0 1,1 0,-1 0,1-1,0 1,0-1,0 1,1-1,-1 0,1 0,0 0,0 0,0-1,0 1,0-1,0 0,1 0,1 1,106 39,-107-42,0 0,0 1,0-1,0 1,0 0,-1 0,1 0,0 1,-1 0,1-1,-1 1,0 0,1 1,-1-1,0 0,0 1,-1 0,1 0,0 0,-1 0,0 0,0 0,0 1,0-1,0 1,-1-1,1 1,-1 0,0-1,0 1,-1 0,1 0,-1 0,0 0,1 0,-2-1,1 1,0 0,-1 0,0 0,0 0,0-1,0 1,-2 2,-4 4,-1 0,0-1,-1 0,0-1,0 0,-1 0,0-1,0 0,-1-1,1 0,-1-1,-7 3,17-8,-2 2,-1 1,0-1,0 0,0 0,0 0,0-1,-1 1,1-1,0 0,-1 0,1-1,-1 1,1-1,-1 0,1 0,-1-1,1 1,-1-1,1 0,-1 0,1-1,-1 1,-2-26,10 11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1 933,'11'1,"0"0,0-1,0 0,0-1,-1 0,1 0,0-1,0-1,-1 0,1 0,-1-1,0 0,0-1,0 0,-1-1,0 0,0 0,0-1,-1 0,0 0,3-4,9-11,-1-1,-1 0,-1-1,-2-1,0-1,-2 0,0-1,37-65,171-263,-202 329,0 0,2 1,1 1,1 1,1 1,17-11,-38 30,0 0,1 0,0 0,0 1,0-1,0 1,0 0,0 0,0 1,1-1,-1 1,0 0,1 0,-1 1,1-1,-1 1,1 0,0 0,-1 0,1 1,-1 0,1 0,-1 0,1 0,-1 0,0 1,0 0,0 0,0 0,0 1,0-1,0 1,-1 0,3 2,4 12,0 1,-1 0,-1 1,0 0,-2 0,0 1,-1-1,-1 1,-1 0,-1 1,0 18,2 5,-2 1,-3-1,-1 1,-2-1,-2 0,-2 0,-1-1,-9 20,10-41,0 0,-2 0,0-1,-2 0,0-1,-1 0,-1-1,-1 0,-1-1,0-1,-1-1,-1 0,-1-1,0-1,0-1,-16 7,23-14,-1 0,0 0,-1-2,1 0,-1 0,0-1,0-1,0 0,0-1,-7 0,15-1,1-1,-1 1,1-1,0 1,0-2,-1 1,1 0,0-1,0 0,0 0,0-1,1 0,-1 1,0-1,1-1,0 1,0-1,0 1,0-1,1 0,-1-1,1 1,0-1,1 1,-1-1,1 0,0 0,-1-2,-8-49,10 30</inkml:trace>
  <inkml:trace contextRef="#ctx0" brushRef="#br0" timeOffset="411.636">1073 876,'300'-107,"-286"103,0-2,0 0,0 0,-1-1,0-1,-1 0,0-1,0 0,0-1,-1 0,-1-1,7-9,-15 17,-1 1,0 0,0-1,0 1,0-1,0 1,0-1,-1 1,1-1,-1 1,0-1,0 0,0 1,0-1,0 0,-1 1,1-1,-1 1,1-1,-1 1,0-1,0 1,0-1,0 1,-1 0,1-1,-1 1,1 0,-1 0,0 0,0 0,0 1,0-1,0 0,0 1,0 0,-1-1,1 1,0 0,-1 0,1 0,-1 0,1 1,-1-1,0 1,1-1,-1 1,1 0,-1 0,0 0,1 0,-1 1,0-1,1 1,-1 0,-10 2,0 1,0 0,0 1,1 0,-1 1,1 1,1 0,-1 0,1 1,1 1,-1 0,1 0,1 1,0 0,0 1,1-1,-2 6,4-10,0 0,0 1,1 0,0 1,0-1,1 1,0 0,0 0,1 0,0 0,1 0,0 1,0 0,0-1,1 1,1 0,-1-1,1 1,1 0,0 0,0-1,1 1,0 0,0-1,1 1,0-1,4-2,1-1,1 0,-1 0,1-1,-1 0,1-1,0 1,1-2,-1 1,0-1,1-1,-1 0,1 0,0-1,-1 0,1 0,-1-1,8-2,8-1,0-1,-1-1,1-1,-2-1,1-2,-1 0,0-1,-1-1,-1-1,4-4,60-32,-61 37</inkml:trace>
  <inkml:trace contextRef="#ctx0" brushRef="#br0" timeOffset="712.636">2146 594,'-8'4,"-17"7,0 1,0 0,1 2,1 1,0 1,1 1,1 1,1 1,0 0,-9 14,27-31,0 0,0 1,0-1,0 1,1 0,-1-1,1 1,-1 0,1 0,0 0,0 0,1 0,-1 0,0 0,1 0,0 0,0 0,0 0,0 0,0 0,1 1,-1-1,1 0,0 0,0 0,0 0,0-1,0 1,1 0,-1 0,1-1,0 1,0-1,0 1,0-1,0 0,1 0,-1 0,0 0,1 0,0-1,-1 1,1-1,0 1,0-1,0 0,0 0,1 0,17 2,0-1,0-1,0-1,0 0,0-2,0 0,0-2,0 0,-1-1,0-1,0-1,0-1,-1-1,0 0,10-8,25-29,-38 33</inkml:trace>
  <inkml:trace contextRef="#ctx0" brushRef="#br0" timeOffset="982.484">2738 142,'-14'34,"-10"39,-1 13,4-4,6-11,5-12,4-12,3-9,3-7,5-2,3-3,-1-1,-1 1,-2 1,-1-1,-2-3</inkml:trace>
  <inkml:trace contextRef="#ctx0" brushRef="#br0" timeOffset="1235.355">2314 538,'39'-5,"41"-1,12-1,-5 2,-13 7,-13 2,-13 1,-10 0,-6-2,-4 4,-2 1,-1-1,-4-2</inkml:trace>
  <inkml:trace contextRef="#ctx0" brushRef="#br0" timeOffset="1492.52">3105 651,'-5'34,"3"15,3 0</inkml:trace>
  <inkml:trace contextRef="#ctx0" brushRef="#br0" timeOffset="1493.52">3134 425,'0'0</inkml:trace>
  <inkml:trace contextRef="#ctx0" brushRef="#br0" timeOffset="1791.286">3472 538,'-24'33,"3"1,0 1,2 1,2 1,-1 7,16-42,1 1,-1-1,1 1,0-1,0 1,0 0,0-1,0 1,0 0,1 0,0 0,-1-1,1 1,0 0,0 0,1 0,-1 0,0-1,1 1,0 0,0 0,-1-1,2 1,-1 0,0-1,0 1,1-1,0 0,-1 1,1-1,0 0,0 0,0 0,0 0,1 0,-1-1,0 1,1-1,-1 1,2-1,7-1,-1 0,0-1,0 0,0-1,0 0,0 0,0-1,-1-1,1 0,-1 0,0-1,0 0,0 0,-1-1,0 0,0 0,0-1,-1 0,0-1,0 0,-1 0,0 0,-1 0,0 0,0 0,-1-1,0 1,-1-1,0 0,0 0,-1-1,0 1,0 0,-1-1,-1 1,1-1,-2 1,1-1,-1 1,-1-1,1 1,-2 0,1 0,-4-7,5 14,0 0,0 0,0 0,0 0,-1 0,1 0,-1 1,1-1,-1 1,0-1,0 1,0-1,1 1,-1 0,0 0,-1 0,1 0,0 0,0 0,0 1,0-1,-1 1,1-1,0 1,-1 0,1 0,0 0,-1 0,1 0,0 1,-3 0,-11 3</inkml:trace>
  <inkml:trace contextRef="#ctx0" brushRef="#br0" timeOffset="2150.464">3698 848,'127'-202,"-127"200,1 0,-1 1,1-1,0 0,-1 1,1-1,0 1,0-1,0 1,0 0,1-1,-1 1,0 0,0 0,1 0,-1 0,1 0,-1 0,1 0,-1 0,1 1,0-1,-1 1,1-1,0 1,-1-1,1 1,0 0,-1 0,1 0,0 0,0 0,-1 0,1 1,0-1,0 0,-1 1,1 0,1 0,25 50,-26-45,0 0,1 0,0-1,0 1,0-1,0 0,1 0,0 0,0 0,0-1,1 0,4 4,-4-5,0 0,0 0,1-1,-1 0,1 0,-1 0,1-1,0 0,0 0,0 0,0-1,-1 1,1-2,0 1,0-1,0 1,0-2,-1 1,1-1,0 1,-1-2,1 1,-1-1,0 1,0-1,0-1,0 1,0-1,119-118,-107 104,-3 4</inkml:trace>
  <inkml:trace contextRef="#ctx0" brushRef="#br0" timeOffset="2468.597">4572 453,'-3'1,"-15"5,1 1,0 1,0 0,1 1,0 1,0 1,1 0,1 1,0 0,0 1,-3 5,16-16,0-1,1 0,-1 0,0 1,0-1,1 0,-1 1,1-1,-1 0,1 1,0-1,-1 1,1-1,0 1,0-1,0 1,0-1,0 1,0-1,1 1,-1-1,0 0,1 1,-1-1,1 1,0-1,-1 0,1 0,0 1,0-1,0 0,0 0,0 0,0 0,0 0,0 0,0 0,0 0,1 0,-1 0,0-1,1 1,0 0,70 21,-59-19,6 1,67 23,-84-26,0 1,0-1,0 0,0 1,0-1,0 1,0-1,0 1,-1 0,1 0,-1 0,0 0,1 0,-1 0,0 0,0 0,0 1,0-1,-1 0,1 1,0-1,-1 0,0 1,0-1,0 1,0-1,0 0,0 1,0-1,-1 1,1-1,-1 0,-1 3,-3 5,-2 0,1-1,-1 1,-1-1,0-1,0 1,0-1,-1-1,0 0,-1 0,0-1,0 0,0 0,-1-1,0-1,0 0,0 0,-8 1,-68 7,63-12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90,'5'-10,"1"2,-5 2,-2 7,-2-2,5 0,2-5,1-6,3-2,1-2,0 6,-8 4,-8 9,-4 3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3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0,'29'18,"0"1,-1 1,-1 1,-1 2,-1 0,-1 2,11 15,-1-3,-21-22,-1 0,-1 0,-1 1,0 0,-1 1,0 0,-2 1,0 0,-1 0,0 0,-2 1,0 0,-1 0,-1 0,-1 0,-1 18,0-5,-1-1,-1 0,-2 1,-1-1,-1-1,-2 1,-3 4,1-4,-2-1,-1 0,-2 0,0-2,-2 0,-2-1,0 0,-14 13,8-11,-2-1,0-2,-2-1,0-1,-7 2,-3-12,24-16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1,'8'4,"-1"0,0 0,1-1,0 0,0 0,0-1,0 0,0 0,1-1,-1 0,0-1,1 0,-1 0,3-1,5 1,327 0,-319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49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0,'499'0,"-487"0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05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1,'-38'35,"2"1,2 2,1 2,2 1,2 1,1 2,3 1,1 1,-14 42,17-13,3 0,4 1,2 1,0 74,13-74,2-1,4-1,3 1,4-1,2-1,4-1,10 20,5 7,-35-99,1 0,-1 0,1-1,0 1,0 0,-1-1,1 1,0 0,0-1,0 1,0-1,0 0,0 1,0-1,0 0,0 1,0-1,0 0,0 0,0 0,0 0,0 0,0 0,0 0,0 0,0 0,0 0,0-1,0 1,0 0,0-1,-1 1,1-1,0 1,0-1,0 1,0-1,-1 0,1 1,0-1,0 0,-1 0,1 0,16-12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06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86 427,'-26'129,"19"-69,-35 401,31-145,23-257,-6-59,0-6</inkml:trace>
  <inkml:trace contextRef="#ctx0" brushRef="#br0" timeOffset="632.849">735 1048,'-6'-3,"0"0,0 1,-1 0,1 1,0-1,-1 1,1 1,-1-1,1 1,-1 0,1 0,-1 1,1 0,-1 0,1 1,0-1,-1 1,1 1,0-1,0 1,1 0,-1 1,0-1,1 1,0 0,-1 1,5-4,-4 1,0 0,0 0,0 1,1 0,-1 0,0 0,1 0,0 1,0-1,0 1,1 0,-1 0,1 1,0-1,0 1,0 0,1 0,-1-1,1 2,1-1,-1 0,1 0,-1 1,2-1,-1 0,0 1,1-1,0 1,1-1,-1 1,1-1,0 0,0 1,0-1,2 1,3 4,1-1,0 0,0 0,1-1,1 0,-1 0,1-1,0 0,1-1,2 2,74 69,-83-74,0 1,-1-1,1 1,-1-1,0 1,0 0,0 0,-1 0,1 0,-1 0,0 0,0 1,0-1,-1 0,0 1,1-1,-1 0,-1 1,1-1,-1 0,0 0,0 1,0-1,0 0,-1 0,-1 3,-5 5,0 0,-1-1,-1 1,0-2,0 1,-1-2,-1 1,0-1,0-1,0 0,-1-1,0 0,-1-1,1-1,-1 0,0-1,0 0,-1-1,1-1,-10 1,-23-5,46 2,0 0,1 0,-1 0,0 0,0 0,0 0,0-1,0 1,1 0,-1-1,0 1,0 0,1-1,-1 1,0-1,0 1,1-1,-1 1,1-1,-1 0,0 1,1-1,-1 0,1 0,0 1,-1-1,1 0,0 0,-1 0,1 1,0-1,0 0,-1 0,1 0,0 0,0 0,0 1,0-1,0 0,1 0,-1 0,0 0,0 0,0 1,1-1,-1 0,1 0,-1 1,1-2,7-12,1 0</inkml:trace>
  <inkml:trace contextRef="#ctx0" brushRef="#br0" timeOffset="1219.585">1018 229,'19'6,"0"0,0 1,0 1,-1 1,0 0,0 2,-1 0,-1 0,0 2,0 0,-2 1,1 0,-2 2,0-1,-1 1,1 2,8 10,-1 1,-2 1,0 0,-2 1,-2 1,0 0,-3 1,0 1,-2 0,-2 0,-1 0,-2 1,-1 0,-2 0,-1 0,-1 0,-4 9,-14 30,-3-2,-4-1,-2-1,-4-1,-2-1,-11 10,33-57,-78 119,60-117,20-21</inkml:trace>
  <inkml:trace contextRef="#ctx0" brushRef="#br0" timeOffset="1853.014">1271 116,'23'-15,"0"0,1 2,1 1,0 0,0 2,1 1,0 1,1 1,0 2,0 0,5 1,-30 4,0 0,-1-1,1 1,0 0,0 0,0 0,0 0,0 1,0-1,-1 0,1 1,0-1,0 1,0 0,-1-1,1 1,0 0,-1 0,1 0,-1 0,1 1,-1-1,1 0,-1 1,0-1,0 0,0 1,0 0,0-1,0 1,0 0,0-1,-1 1,1 0,0 0,-1 0,0-1,1 1,-1 0,0 0,0 0,0 0,0 0,0 0,-1 0,1-1,-1 1,1 0,-1 0,0 0,1-1,-1 1,0 0,-5 10,1-1,-2 0,1 0,-2 0,1-1,-1 0,-1-1,0 0,-1 1,1-2,1 0,0 0,1 1,0 0,0 0,1 1,0 0,0 0,1 1,1-1,-1 3,4-10,1 0,-1 0,1-1,-1 1,1 0,0 0,0 0,0 0,0 0,1 0,-1-1,1 1,0 0,0 0,0-1,0 1,0 0,1-1,-1 1,1-1,-1 1,1-1,0 0,0 0,0 0,0 0,1 0,-1 0,0-1,1 1,-1-1,1 0,0 1,-1-1,1 0,0-1,0 1,-1 0,1-1,0 0,2 1,123-5,-100-3,-3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1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1 310,'336'0,"-161"-27,-120 20,-31 1</inkml:trace>
  <inkml:trace contextRef="#ctx0" brushRef="#br0" timeOffset="381.59">311 0,'0'29,"0"24,0 7,0-1,0-1,0-6,0-7,0-6,0-5,0-3,0-3,0-1,0 0,0 0,0 0,5-4,1-7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1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0,'-33'118,"21"-43,3 1,3 1,4-1,5 58,0-16,-3 279,0-398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223 705,'-16'0,"1"0,-1 0,0 2,1 0,-1 1,1 0,0 1,0 1,-8 4,21-8,0-1,0 1,0 1,0-1,0 0,0 0,1 1,-1-1,0 1,1 0,-1-1,1 1,-1 0,1 0,0 0,0 0,0 0,0 0,0 0,1 0,-1 1,0-1,1 0,0 0,0 1,-1-1,1 0,0 0,1 1,-1-1,0 0,1 0,-1 1,1-1,0 0,0 0,-1 0,2 0,-1 0,0 0,0 0,1 0,71 67,-35-49,-30-17,0 0,0 0,0 0,-1 1,1 0,-1 1,0 0,0 0,-1 0,1 1,-1 0,0 0,-1 1,1 0,-1 0,-1 0,1 0,-1 1,-1-1,1 1,-1 0,1 7,-4-10,-1-1,1 0,-1 0,0 0,-1 0,1 0,-1 0,0 0,0 0,0 0,0-1,0 1,-1-1,0 0,1 0,-1 0,-1 0,1 0,0 0,-1-1,1 0,-1 1,0-2,0 1,-2 1,-104 27,23-29,62-1</inkml:trace>
  <inkml:trace contextRef="#ctx0" brushRef="#br0" timeOffset="444.142">420 0,'51'35,"-2"2,-2 2,-2 2,-1 2,-3 2,7 12,-37-39,0-1,-1 2,-2-1,1 1,-2 1,-1-1,0 1,-1 0,-2 1,0-1,-1 1,0-1,-2 1,-1 0,0-1,-2 1,-4 17,0-4,-1-1,-1 0,-2 0,-1-1,-2-1,-1 0,-2-1,0-1,-2 0,-1-2,-2 0,-5 4,-154 106,157-123,3-2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284 141,'-35'22,"0"2,2 2,1 0,1 3,1 0,-24 32,51-58,0 0,0 1,0-1,0 1,1 0,-1-1,1 1,0 0,0 0,1 1,-1-1,1 0,0 0,0 1,0-1,1 1,-1-1,1 1,0-1,1 1,-1-1,1 0,0 1,0-1,0 0,0 1,1-1,0 0,0 0,0 0,0 0,1-1,-1 1,1 0,0-1,0 0,0 0,1 0,-1 0,1 0,3 1,6 1,0 0,0-1,1-1,-1-1,1 0,0 0,-1-1,13-1,40 4,-64-3,9-2,1 2,0-1,-1 2,1-1,-1 2,0-1,0 2,0-1,0 2,0-1,-1 1,0 1,0 0,0 0,-1 1,0 0,0 1,0 0,-1 1,-1-1,1 1,-2 1,2 1,-6-5,0 0,0-1,-1 1,0 0,0 1,0-1,-1 0,1 0,-2 0,1 0,-1 0,0 0,0 0,0 0,-1 0,0 0,0 0,-1-1,0 1,0-1,0 0,0 1,-1-2,0 1,0 0,-10 11,0 0,-1 0,0-2,-2 0,0 0,-12 6,24-16,-4 3,1 0,-1-1,0 1,0-2,0 1,-1-1,0-1,0 1,0-2,-1 0,1 0,-1 0,0-2,1 1,-1-1,0-1,0 0,0 0,0-1,-5-2,-2-9</inkml:trace>
  <inkml:trace contextRef="#ctx0" brushRef="#br0" timeOffset="246.222">142 141,'39'-10,"31"-2,9-6,1 2,-9 3,-7 4,-9 3,-9 3,-8 1,-5-2,-4-2,-2 1,-6 0</inkml:trace>
  <inkml:trace contextRef="#ctx0" brushRef="#br0" timeOffset="1679.426">1131 423,'1'-22,"2"1,0 0,2 1,0-1,1 1,8-17,0-4,-9 25,0 0,2 1,0 0,0 1,2-1,-1 1,2 1,0 0,10-10,-20 22,1 0,-1 1,0-1,1 1,-1-1,0 0,1 1,-1-1,1 1,-1-1,1 1,-1 0,1-1,-1 1,1-1,-1 1,1 0,0 0,-1-1,1 1,0 0,-1 0,1 0,0-1,-1 1,1 0,0 0,-1 0,1 0,0 0,-1 0,1 1,0-1,-1 0,1 0,-1 0,1 1,0-1,-1 0,1 1,-1-1,1 0,-1 1,1-1,-1 1,1-1,-1 1,1-1,-1 1,1-1,-1 1,0-1,1 1,-1 0,0-1,0 1,1-1,-1 1,0 0,0-1,0 1,0 0,0-1,0 1,0 0,3 53,-3-47,8 54,-7-60,-1 0,1 0,-1 1,1-1,-1 0,1 0,0 0,-1 0,1 0,0 0,0 0,0 0,0 0,0-1,0 1,0 0,0 0,0-1,0 1,0-1,1 1,-1-1,0 0,0 1,0-1,1 0,-1 0,0 0,0 0,1 0,-1 0,0 0,0 0,1 0,-1-1,0 1,0 0,1-1,-1 1,0-1,0 1,0-1,0 0,0 0,0 1,0-1,119-98,-119 97,0 1,0-1,0 0,0 0,1 1,-1-1,0 1,1-1,-1 1,1 0,0 0,-1-1,1 1,0 0,0 1,-1-1,1 0,0 0,0 1,0-1,0 1,0-1,0 1,0 0,0 0,0 0,0 0,0 0,0 1,0-1,0 1,0-1,0 1,0-1,0 1,0 0,-1 0,3 1,58 221,-52-205,-2-2</inkml:trace>
  <inkml:trace contextRef="#ctx0" brushRef="#br0" timeOffset="1947.179">932 733,'49'0,"53"-5,19-6,-5-1,-14 1,-19 3,-19 2,-15 3,-12 2,-6 0,-10 1</inkml:trace>
  <inkml:trace contextRef="#ctx0" brushRef="#br0" timeOffset="2444.159">1469 903,'-16'7,"-9"2,1 1,0 2,1 0,0 2,1 0,0 2,1 0,1 1,-6 8,24-23,1-1,-1 1,1 0,-1-1,1 1,0 0,0 0,0 0,0 0,0 0,0 0,0 0,1 1,-1-1,1 0,0 0,-1 0,1 1,0-1,0 0,1 0,-1 1,0-1,1 0,-1 0,1 0,0 0,-1 1,1-1,0 0,1-1,-1 1,0 0,0 0,1 0,-1-1,1 1,0 0,-1-1,1 0,0 1,0-1,2 1,24 17,-22-15,1 0,0 0,-1 0,0 1,0 0,0 0,-1 1,0-1,0 1,0 0,-1 1,0-1,0 1,0 0,-1 0,0 0,0 0,-1 1,0-3,-1 0,1 0,-1 0,0 0,-1 0,1 0,-1 0,0 0,-1 0,1 0,-1 0,0 0,0 0,0 0,-1 0,0 0,0 0,0-1,0 1,-1-1,0 0,0 0,0 0,0 0,-1 0,1-1,-1 1,0-1,0 0,0 0,0 0,-2 0,-17 7,-1-1,0 0,0-2,-1-1,1-1,-1-1,0-1,-1-2,-7 0,7-1</inkml:trace>
  <inkml:trace contextRef="#ctx0" brushRef="#br0" timeOffset="3327.51">2287 0,'-25'13,"0"2,2 0,-1 2,2 0,0 2,1 0,1 1,1 1,1 1,1 1,1 0,0 1,2 1,1 1,2-1,0 2,-6 24,-5 16,3 1,3 1,3 0,3 1,4 1,2 18,3-70,2 0,0 0,2 1,0-1,1-1,1 1,0-1,2 0,0 0,1 0,1-1,0 0,1-1,1 0,1-1,0 0,1-1,8 8,97 55,-97-67,-4 0</inkml:trace>
  <inkml:trace contextRef="#ctx0" brushRef="#br0" timeOffset="3849.331">2570 311,'-1'373,"-28"-93,29-199,1-57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4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1,'90'16,"0"-6,-1-5,2-4,0-4,34 1,-23 2,-76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1 933,'11'1,"0"0,0-1,0 0,0-1,-1 0,1 0,0-1,0-1,-1 0,1 0,-1-1,0 0,0-1,0 0,-1-1,0 0,0 0,0-1,-1 0,0 0,3-4,9-11,-1-1,-1 0,-1-1,-2-1,0-1,-2 0,0-1,37-65,171-263,-202 329,0 0,2 1,1 1,1 1,1 1,17-11,-38 30,0 0,1 0,0 0,0 1,0-1,0 1,0 0,0 0,0 1,1-1,-1 1,0 0,1 0,-1 1,1-1,-1 1,1 0,0 0,-1 0,1 1,-1 0,1 0,-1 0,1 0,-1 0,0 1,0 0,0 0,0 0,0 1,0-1,0 1,-1 0,3 2,4 12,0 1,-1 0,-1 1,0 0,-2 0,0 1,-1-1,-1 1,-1 0,-1 1,0 18,2 5,-2 1,-3-1,-1 1,-2-1,-2 0,-2 0,-1-1,-9 20,10-41,0 0,-2 0,0-1,-2 0,0-1,-1 0,-1-1,-1 0,-1-1,0-1,-1-1,-1 0,-1-1,0-1,0-1,-16 7,23-14,-1 0,0 0,-1-2,1 0,-1 0,0-1,0-1,0 0,0-1,-7 0,15-1,1-1,-1 1,1-1,0 1,0-2,-1 1,1 0,0-1,0 0,0 0,0-1,1 0,-1 1,0-1,1-1,0 1,0-1,0 1,0-1,1 0,-1-1,1 1,0-1,1 1,-1-1,1 0,0 0,-1-2,-8-49,10 30</inkml:trace>
  <inkml:trace contextRef="#ctx0" brushRef="#br0" timeOffset="411.636">1073 876,'300'-107,"-286"103,0-2,0 0,0 0,-1-1,0-1,-1 0,0-1,0 0,0-1,-1 0,-1-1,7-9,-15 17,-1 1,0 0,0-1,0 1,0-1,0 1,0-1,-1 1,1-1,-1 1,0-1,0 0,0 1,0-1,0 0,-1 1,1-1,-1 1,1-1,-1 1,0-1,0 1,0-1,0 1,-1 0,1-1,-1 1,1 0,-1 0,0 0,0 0,0 1,0-1,0 0,0 1,0 0,-1-1,1 1,0 0,-1 0,1 0,-1 0,1 1,-1-1,0 1,1-1,-1 1,1 0,-1 0,0 0,1 0,-1 1,0-1,1 1,-1 0,-10 2,0 1,0 0,0 1,1 0,-1 1,1 1,1 0,-1 0,1 1,1 1,-1 0,1 0,1 1,0 0,0 1,1-1,-2 6,4-10,0 0,0 1,1 0,0 1,0-1,1 1,0 0,0 0,1 0,0 0,1 0,0 1,0 0,0-1,1 1,1 0,-1-1,1 1,1 0,0 0,0-1,1 1,0 0,0-1,1 1,0-1,4-2,1-1,1 0,-1 0,1-1,-1 0,1-1,0 1,1-2,-1 1,0-1,1-1,-1 0,1 0,0-1,-1 0,1 0,-1-1,8-2,8-1,0-1,-1-1,1-1,-2-1,1-2,-1 0,0-1,-1-1,-1-1,4-4,60-32,-61 37</inkml:trace>
  <inkml:trace contextRef="#ctx0" brushRef="#br0" timeOffset="712.636">2146 594,'-8'4,"-17"7,0 1,0 0,1 2,1 1,0 1,1 1,1 1,1 1,0 0,-9 14,27-31,0 0,0 1,0-1,0 1,1 0,-1-1,1 1,-1 0,1 0,0 0,0 0,1 0,-1 0,0 0,1 0,0 0,0 0,0 0,0 0,0 0,1 1,-1-1,1 0,0 0,0 0,0 0,0-1,0 1,1 0,-1 0,1-1,0 1,0-1,0 1,0-1,0 0,1 0,-1 0,0 0,1 0,0-1,-1 1,1-1,0 1,0-1,0 0,0 0,1 0,17 2,0-1,0-1,0-1,0 0,0-2,0 0,0-2,0 0,-1-1,0-1,0-1,0-1,-1-1,0 0,10-8,25-29,-38 33</inkml:trace>
  <inkml:trace contextRef="#ctx0" brushRef="#br0" timeOffset="982.484">2738 142,'-14'34,"-10"39,-1 13,4-4,6-11,5-12,4-12,3-9,3-7,5-2,3-3,-1-1,-1 1,-2 1,-1-1,-2-3</inkml:trace>
  <inkml:trace contextRef="#ctx0" brushRef="#br0" timeOffset="1235.355">2314 538,'39'-5,"41"-1,12-1,-5 2,-13 7,-13 2,-13 1,-10 0,-6-2,-4 4,-2 1,-1-1,-4-2</inkml:trace>
  <inkml:trace contextRef="#ctx0" brushRef="#br0" timeOffset="1492.52">3105 651,'-5'34,"3"15,3 0</inkml:trace>
  <inkml:trace contextRef="#ctx0" brushRef="#br0" timeOffset="1493.52">3134 425,'0'0</inkml:trace>
  <inkml:trace contextRef="#ctx0" brushRef="#br0" timeOffset="1791.286">3472 538,'-24'33,"3"1,0 1,2 1,2 1,-1 7,16-42,1 1,-1-1,1 1,0-1,0 1,0 0,0-1,0 1,0 0,1 0,0 0,-1-1,1 1,0 0,0 0,1 0,-1 0,0-1,1 1,0 0,0 0,-1-1,2 1,-1 0,0-1,0 1,1-1,0 0,-1 1,1-1,0 0,0 0,0 0,0 0,1 0,-1-1,0 1,1-1,-1 1,2-1,7-1,-1 0,0-1,0 0,0-1,0 0,0 0,0-1,-1-1,1 0,-1 0,0-1,0 0,0 0,-1-1,0 0,0 0,0-1,-1 0,0-1,0 0,-1 0,0 0,-1 0,0 0,0 0,-1-1,0 1,-1-1,0 0,0 0,-1-1,0 1,0 0,-1-1,-1 1,1-1,-2 1,1-1,-1 1,-1-1,1 1,-2 0,1 0,-4-7,5 14,0 0,0 0,0 0,0 0,-1 0,1 0,-1 1,1-1,-1 1,0-1,0 1,0-1,1 1,-1 0,0 0,-1 0,1 0,0 0,0 0,0 1,0-1,-1 1,1-1,0 1,-1 0,1 0,0 0,-1 0,1 0,0 1,-3 0,-11 3</inkml:trace>
  <inkml:trace contextRef="#ctx0" brushRef="#br0" timeOffset="2150.464">3698 848,'127'-202,"-127"200,1 0,-1 1,1-1,0 0,-1 1,1-1,0 1,0-1,0 1,0 0,1-1,-1 1,0 0,0 0,1 0,-1 0,1 0,-1 0,1 0,-1 0,1 1,0-1,-1 1,1-1,0 1,-1-1,1 1,0 0,-1 0,1 0,0 0,0 0,-1 0,1 1,0-1,0 0,-1 1,1 0,1 0,25 50,-26-45,0 0,1 0,0-1,0 1,0-1,0 0,1 0,0 0,0 0,0-1,1 0,4 4,-4-5,0 0,0 0,1-1,-1 0,1 0,-1 0,1-1,0 0,0 0,0 0,0-1,-1 1,1-2,0 1,0-1,0 1,0-2,-1 1,1-1,0 1,-1-2,1 1,-1-1,0 1,0-1,0-1,0 1,0-1,119-118,-107 104,-3 4</inkml:trace>
  <inkml:trace contextRef="#ctx0" brushRef="#br0" timeOffset="2468.597">4572 453,'-3'1,"-15"5,1 1,0 1,0 0,1 1,0 1,0 1,1 0,1 1,0 0,0 1,-3 5,16-16,0-1,1 0,-1 0,0 1,0-1,1 0,-1 1,1-1,-1 0,1 1,0-1,-1 1,1-1,0 1,0-1,0 1,0-1,0 1,0-1,1 1,-1-1,0 0,1 1,-1-1,1 1,0-1,-1 0,1 0,0 1,0-1,0 0,0 0,0 0,0 0,0 0,0 0,0 0,0 0,1 0,-1 0,0-1,1 1,0 0,70 21,-59-19,6 1,67 23,-84-26,0 1,0-1,0 0,0 1,0-1,0 1,0-1,0 1,-1 0,1 0,-1 0,0 0,1 0,-1 0,0 0,0 0,0 1,0-1,-1 0,1 1,0-1,-1 0,0 1,0-1,0 1,0-1,0 0,0 1,0-1,-1 1,1-1,-1 0,-1 3,-3 5,-2 0,1-1,-1 1,-1-1,0-1,0 1,0-1,-1-1,0 0,-1 0,0-1,0 0,0 0,-1-1,0-1,0 0,0 0,-8 1,-68 7,63-12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47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0,'-2'0,"1"0,0 0,0 1,-1-1,1 0,0 0,0 1,-1-1,1 1,0-1,0 1,0 0,0-1,0 1,0 0,0 0,0 0,0 0,0 0,0 0,1 0,-1 0,0 0,1 0,-1 0,1 0,-1 0,1 1,-1-1,1 0,0 0,0 1,0-1,-1 0,1 0,0 1,1-1,-1 0,0 0,0 1,0-1,1 0,-1 0,1 1,-1-1,1 0,-1 0,1 0,0 0,0 0,-1 0,1 0,0 0,0 0,169 7,209-10,-184 29,-188-26,-8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51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331 311,'-56'3,"-117"50,72-25,215-52,161-9,-230 34,-33-1</inkml:trace>
  <inkml:trace contextRef="#ctx0" brushRef="#br0" timeOffset="482.162">727 29,'-1'0,"0"0,-1 0,1 0,0 0,0 1,0-1,0 0,0 0,0 1,0-1,0 0,-1 1,1-1,0 1,1 0,-1-1,0 1,0 0,0-1,0 1,0 0,1 0,-1 0,0 0,1 0,-1 0,1 0,-1 0,1 0,-1 0,1 0,0 0,-1 0,1 0,0 0,0 1,0-1,0 0,0 0,0 0,0 0,0 0,1 0,-1 1,0-1,1 0,-1 0,0 0,1 0,-1 2,-26 199,-31 8,56-206,0-1,1 0,-1 1,1-1,-1 0,1 1,0-1,0 1,1-1,-1 1,1-1,-1 0,1 1,0-1,0 0,1 0,-1 1,1-1,0 0,-1-1,1 1,1 0,-1 0,0-1,1 1,-1-1,1 0,-1 0,1 0,0 0,0 0,0-1,0 1,1-1,-1 0,0 0,0 0,1 0,-1 0,1-1,-1 0,3 0,20-2,0-2,-1-1,1-2,-1 0,0-1,-1-2,0 0,13-9,14-4,-48 22,-2 1,0 0,0 0,0-1,1 1,-1 0,0 0,0-1,0 1,1 0,-1-1,0 1,0-1,0 0,0 1,0-1,0 0,0 0,0 0,-1 1,1-1,0 0,0 0,-1 0,1 0,0 0,-1-1,1 1,-1 0,0 0,1 0,-1 0,0-1,0 1,1 0,-1 0,0 0,0-1,0 1,-1 0,1 0,0 0,0-1,-1 1,1 0,-1 0,1-1,-9-12,1 0</inkml:trace>
  <inkml:trace contextRef="#ctx0" brushRef="#br0" timeOffset="777.915">1065 1,'-11'33,"-18"45,3 1,4 1,3 2,4-1,3 2,0 67,17 219,-5-357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52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17 601,'-4'14,"-3"0,1-2</inkml:trace>
  <inkml:trace contextRef="#ctx0" brushRef="#br0" timeOffset="536.406">667 7,'-42'-2,"0"1,1 2,-1 2,0 2,-32 8,-78 35,145-45,0 1,0 0,0 0,0 1,1-1,0 2,0-1,0 1,0 0,1 0,0 0,0 1,1-1,0 1,0 1,1-1,-1 0,0 6,3-9,0 1,1 0,-1-1,1 1,0 0,1 0,-1-1,1 1,0 0,0-1,0 1,1-1,-1 1,1-1,0 0,1 0,-1 0,1 0,-1 0,1 0,0-1,1 1,-1-1,1 0,-1 0,1 0,3 2,1 0,0 0,0-1,0 0,1 0,-1 0,1-1,0-1,0 1,0-2,0 1,0-1,0 0,1-1,-1 0,18-5,0-2,0 0,-1-2,0 0,0-2,-1-1,-1-1,0-1,22-17,-18 10,-1 0,-1-2,-1-1,-1-1,-1-1,14-21,0 9,-36 39,0 0,0 0,0 0,0 0,0 1,-1-1,1 0,0 1,-1-1,1 0,-1 1,1-1,-1 1,0-1,0 1,0-1,0 1,0-1,0 1,0-1,0 1,0-1,-1 0,1 1,-1-1,1 1,-1-1,0 2,-84 328,80-300,-10 53,4 0,3 0,4 4,-11 15,18-93,0-14</inkml:trace>
  <inkml:trace contextRef="#ctx0" brushRef="#br0" timeOffset="10039.81">1118 798,'0'0,"-1"0,0 0,0 1,1-1,-1 0,0 0,0 0,1 0,-1 0,0 0,1 0,-1-1,0 1,0 0,1 0,-1-1,0 1,1 0,-1-1,1 1,-1 0,0-1,1 1,-1-1,1 1,-1-1,1 1,-1-1,1 1,-1-1,1 0,0 1,-1-1,1 0,0 1,0-1,-1 0,1 1,0-1,0 0,0 0,0 1,0-1,0 0,0 0,0 1,0-1,0 0,1 1,-1-1,0 0,0 1,1-1,-1 0,0 1,1-1,-1 0,0 1,1-1,-1 1,1-1,-1 1,1-1,0 1,-1-1,1 1,12-39,2 1,1 1,1 0,3 1,1 2,1 0,2 1,1 1,1 1,2 2,1 0,6-1,-34 28,0 1,0-1,0 1,0-1,1 1,-1 0,0-1,1 1,-1 0,1 0,0 0,-1 0,1 0,-1 1,1-1,0 0,0 1,0-1,-1 1,1 0,0-1,0 1,0 0,0 0,-1 0,1 0,0 1,0-1,0 0,0 1,-1 0,1-1,0 1,0 0,-1 0,1 0,-1 0,1 0,-1 0,1 0,-1 0,0 1,1-1,-1 0,0 1,0-1,0 1,0 1,38 130,-35-101,20 69,-23-101,0 1,1-1,-1 1,0-1,0 0,1 0,-1 1,0-1,0 0,1 0,-1 0,0-1,1 1,-1 0,0 0,0-1,1 1,-1 0,0-1,0 0,0 1,0-1,0 1,1-1,-1 0,0 0,-1 0,1 0,0 0,0 0,0 0,0 0,-1 0,1 0,-1 0,1 0,-1 0,1-1,-1 1,1-1,1-1,128-166,-5 36,-124 132,0-1,0 1,0-1,0 1,0 0,0-1,1 1,-1 0,0 0,1 0,-1 0,1 0,0 0,-1 0,1 1,0-1,-1 1,1-1,0 1,0-1,-1 1,1 0,0 0,0 0,0 0,-1 0,1 0,0 1,0-1,0 1,-1-1,1 1,0-1,-1 1,1 0,-1 0,1 0,-1 0,1 0,-1 0,1 0,-1 1,1 0,1 8,0 0,-1 1,0-1,-1 1,0 0,0-1,-1 1,-1 0,-1 9,3 59,21 175,-22-253,0-1,-1 0,1 1,0-1,-1 0,1 1,0-1,-1 1,1-1,0 0,0 1,0-1,-1 1,1-1,0 1,0-1,0 1,0-1,0 0,0 1,0-1,0 1,0-1,0 1,0-1,0 1,0-1,0 1,0-1,1 1,-1-1,0 0,0 1,0-1,1 1,-1-1,0 0,1 1,-1-1,0 0,1 1,-1-1,0 0,1 1,-1-1,1 0,-1 0,1 0,-1 1,0-1,1 0,-1 0,1 0,-1 0,1 0,-1 0,1 0,-1 0,1 0,-1 0,1 0,-1 0,1 0,-1 0,0 0,1-1,5-9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2:05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31,'20'75,"-19"-60,1 30,-2-1,-2 1,-3 0,-1-1,-7 25,12-62,-13 96,6 0,3 0,7 37,-2-156,0-3</inkml:trace>
  <inkml:trace contextRef="#ctx0" brushRef="#br0" timeOffset="484.835">566 58,'-20'10,"-1"0,2 1,-1 1,2 0,0 2,0 0,1 1,1 1,0 0,2 1,-8 11,21-26,-1 1,1-1,0 0,0 0,0 0,0 1,0-1,1 1,-1-1,1 0,-1 1,1-1,0 1,0-1,0 1,0-1,1 1,-1-1,1 1,-1-1,1 0,0 1,0-1,0 0,0 0,0 1,0-1,1 0,-1 0,1 0,0-1,-1 1,1 0,1 0,80 40,-50-28,-21-9,-1 0,0 2,0-1,0 1,-1 1,0 0,0 0,-1 1,0 1,-1-1,0 1,0 1,-1-1,0 1,-1 1,-1-1,1 1,-2 0,0 0,0 0,-1 1,-1-1,0 1,0 11,-1-14,-1-1,0 1,-1-1,0 1,-1-1,1 0,-2 1,0-1,0 0,0-1,-1 1,0 0,-1-1,0 0,0 0,-1 0,0-1,-1 0,1 0,-1-1,0 1,-2-1,-71 37,77-42,0-1,1 1,-1-1,0 0,1 0,-1 0,0 0,1 0,-1 0,0-1,1 1,-1-1,0 0,1 0,-1 0,1 0,0-1,-1 1,1 0,0-1,0 0,0 1,0-1,0 0,0 0,0 0,1 0,-1-1,1 1,-1 0,1-1,0 0,-9-21,3 0</inkml:trace>
  <inkml:trace contextRef="#ctx0" brushRef="#br0" timeOffset="738.961">285 115,'43'-10,"33"-7,14-2,-4 4,-11-2,-10 3,-10 3,-11 4,-7 3,-10 7,-10 3</inkml:trace>
  <inkml:trace contextRef="#ctx0" brushRef="#br0" timeOffset="1553.951">990 792,'-3'-4,"1"-1,1 0,-1 0,0 0,1 0,0 0,0 0,1-1,0 1,0 0,0 0,0-1,1 1,-1 0,2 0,-1 0,0 0,1 0,1-2,8-23,3 0,0 0,2 2,0 0,3 1,0 0,6-4,-25 31,7-9,43-47,-49 55,0 0,0 0,0 0,1 0,-1 0,0 1,1-1,-1 1,1-1,-1 1,0-1,1 1,-1 0,1-1,-1 1,1 0,-1 0,1 0,-1 0,1 1,-1-1,1 0,-1 1,1-1,-1 1,0-1,1 1,-1-1,0 1,1 0,-1 0,0 0,0 0,0 0,0 0,1 0,-2 0,1 0,0 0,0 1,0-1,0 0,0 2,51 175,-51-176,-1 0,1 0,0 0,0-1,0 1,0 0,0 0,0-1,0 1,0-1,1 1,-1-1,1 1,-1-1,1 0,-1 0,1 0,0 0,0 0,-1 0,1 0,0-1,0 1,0 0,0-1,0 0,0 1,0-1,0 0,0 0,0 0,0 0,0-1,0 1,0-1,0 1,0-1,-1 1,1-1,0 0,0 0,0 0,-1 0,1 0,0-1,68-63,-36 17,-28 37,1 1,0-1,1 1,0 0,0 1,1 0,0 0,1 1,0 0,5-2,-14 9,0 0,0 1,0-1,0 1,1-1,-1 1,0-1,0 1,1 0,-1-1,0 1,0 0,1 0,-1 0,0 0,1 0,-1 1,0-1,0 0,1 1,-1-1,0 0,0 1,0 0,1-1,-1 1,0-1,0 1,0 0,0 0,0 0,0 0,-1 0,1 0,0 0,0 0,-1 0,1 0,0 0,-1 0,1 1,-1-1,0 0,1 0,-1 1,0-1,7 64,-6-64,-5 233,9-211,1-5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2:0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0 199,'255'29,"17"-59,-261 30</inkml:trace>
  <inkml:trace contextRef="#ctx0" brushRef="#br0" timeOffset="480.851">197 1,'-4'65,"6"-46,0 379,9-325,-5-55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2:0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1017,'317'28,"-123"-45,-37 5,-145 12</inkml:trace>
  <inkml:trace contextRef="#ctx0" brushRef="#br0" timeOffset="338.127">226 1327,'10'5,"12"6,8 2,3-2,1-3,0-2,-2-3,-1-1,-1-2,-1 0,-1 0,1-1,-1 1,0-1,0 1,0 0,-5-5,-6-2</inkml:trace>
  <inkml:trace contextRef="#ctx0" brushRef="#br0" timeOffset="25595.612">2964 565,'25'138,"-10"7,-8-108,-2-1,-2 1,-1 0,-2-1,-2 1,-1 0,-2-1,-2 9,1-15,2 1,1 0,1 0,2 0,2 14,3-23,2-4</inkml:trace>
  <inkml:trace contextRef="#ctx0" brushRef="#br0" timeOffset="26379.6">3246 1496,'12'-37,"3"1,1 1,1 0,2 1,1 1,2 1,2 1,0 1,11-9,30-5,-63 43,0 0,0 0,-1 1,1-1,0 1,0-1,0 1,0-1,0 1,0 0,0 0,0 0,0 0,0 0,0 0,-1 1,1-1,0 1,0-1,0 1,0 0,-1 0,1 0,0 0,0 0,-1 0,1 0,-1 0,1 1,-1-1,0 0,0 1,1 0,-1-1,0 1,0 0,0 0,11 63,-13-62,1 1,-1-1,1 0,-1 1,1-1,0 1,0-1,0 1,1-1,0 0,-1 1,1-1,0 0,0 1,1-1,-1 0,1 0,-1 0,1 0,0 0,0-1,0 1,1 0,-1-1,1 0,-1 1,1-1,0 0,0 0,0-1,0 1,0-1,0 1,0-1,1 0,-1 0,0 0,1-1,-1 1,0-1,1 0,0 0,10-3,0-1,0 0,0-1,0 0,-1-1,0-1,0 0,0-1,-1-1,0 0,0-1,47-30,-56 39,-1-1,0 1,1 0,-1 0,1 0,-1 0,1 1,-1-1,1 1,0 0,-1-1,1 1,-1 0,1 0,0 1,-1-1,1 1,0-1,-1 1,1 0,-1 0,1 0,-1 0,0 0,1 0,-1 1,0-1,0 1,0 0,0 0,0-1,0 1,-1 0,1 1,-1-1,1 0,-1 0,0 1,0-1,0 1,0-1,0 1,0-1,-1 1,1-1,-1 1,0 0,0-1,0 1,0 1,28 146,-5-90,-11-47</inkml:trace>
  <inkml:trace contextRef="#ctx0" brushRef="#br0" timeOffset="3567.145">1440 593,'-58'681,"59"-461,-1-220</inkml:trace>
  <inkml:trace contextRef="#ctx0" brushRef="#br0" timeOffset="3950.818">1947 678,'-53'57,"3"2,2 3,3 2,-28 53,66-109,0 1,1 0,0 0,1 1,-1 0,2 0,0 0,0 0,0 1,2 0,-1-1,1 1,1 0,0 0,0 0,1 0,1 0,0 0,0 0,1 0,0 0,1 0,0-1,1 1,2 3,5-4,-1-1,2 0,-1 0,1-1,0-1,1 0,0 0,0-1,0-1,1 0,0-1,0-1,0 0,0-1,1 0,-1-1,0-1,1 0,-1-1,0 0,1-2,-1 1,0-2,0 0,-1 0,6-4,15-3,0-2,-1-1,0-2,-1-1,-1-2,-1-1,-1-1,0-2,-2 0,-1-2,0-1,6-11,-25 28,0 0,-1-1,0 1,-1-1,0 0,0-1,-1 1,0-1,-1 0,-1 0,1 0,-2 0,0 0,0 0,-1 0,0-1,-1 1,0 0,-1 0,0 0,0 0,-2 0,1 0,-1 1,-1-1,0 1,-2-3,-2 1,-1 1,0 0,-1 1,0 0,0 1,-1 0,0 0,-1 1,1 1,-2 0,1 1,-1 1,0 0,0 0,0 2,-1 0,1 0,-1 1,0 1,1 1,-5 0,-2 0,1 1,-1 1,0 1,1 1,0 0,0 2,0 0,0 1,1 1,1 1,-1 1,1 0,1 2,-16 12,-21 34,37-32</inkml:trace>
  <inkml:trace contextRef="#ctx0" brushRef="#br0" timeOffset="25110.862">2597 1355,'0'0,"0"1,0-1,0 0,0 0,0 1,0-1,0 0,1 0,-1 1,0-1,0 0,0 0,0 1,0-1,1 0,-1 0,0 0,0 1,0-1,1 0,-1 0,0 0,0 0,0 0,1 1,-1-1,0 0,0 0,1 0,-1 0,0 0,0 0,1 0,-1 0,0 0,1 0,-1 0,0 0,0 0,1 0,-1 0,0 0,0 0,1 0,-1 0,0-1,0 1,1 0,-1 0,0 0,0 0,0 0,1-1,-9 28,-10 22,38-56,48-67,-75 70,4-1</inkml:trace>
  <inkml:trace contextRef="#ctx0" brushRef="#br0" timeOffset="28764.603">819 29,'33'268,"53"320,-74-474,-5 0,-5 1,-5 0,-6-1,-4 0,-17 62,-40 114,69-289,0 1,0-1,0 1,0-1,0 1,0 0,0-1,1 1,-1 0,1 0,-1 0,1 0,0-1,-1 1,1 0,0 0,0 0,1 0,-1 0,0 0,1-1,-1 1,1 0,-1 0,1-1,0 1,0 0,0 0,0-1,0 1,0-1,0 1,0-1,1 0,-1 1,0-1,1 0,-1 0,1 0,0 0,-1 0,1 0,0-1,-1 1,1 0,0-1,0 1,0-1,0 0,122-42,124 34,-150 11,642-21,578-112,-857 95,184 19,-629 16,41 1,1-2,-1-3,36-8,5 0,-97 10,0 0,0 1,0-1,-1 0,1 1,0-1,-1 0,1 0,-1 1,0-1,1 0,-1 0,0 0,0 0,0 0,-1 1,1-1,0 0,-1 0,1 0,-1 1,1-1,-1 0,0 0,0 1,0-1,0 1,0-1,0 1,0-1,-1 1,1 0,0-1,-1 1,1 0,-1 0,0 0,-3-7,-15-31,2-1,1-1,2 0,3-1,1 0,-1-12,-9-34,-27-115,8-2,1-72,35 241,-24-371,29 214,-1 190,0 1,0 0,-1-1,1 1,-1 0,1 0,-1-1,0 1,0 0,0 0,0 0,0 0,0 0,0 0,-1 0,1 0,-1 1,0-1,1 0,-1 1,0-1,0 1,0 0,0 0,0-1,0 1,0 1,0-1,-1 0,1 0,0 1,0 0,-1-1,0 1,-84 11,53-4,-420 54,18-44,-737 95,-94 94,1104-195,158-12,7 1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5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769 536,'-8'-12,"0"1,-1 0,-1 0,0 1,0 0,-1 1,0 0,0 1,-1 0,0 1,-1 0,1 1,-1 0,-1 1,1 1,-3-1,10 5,0-1,0 1,0 1,1-1,-1 1,0 0,1 1,-1-1,0 1,1 0,0 0,-1 1,1-1,0 1,0 1,1-1,-1 1,1-1,-1 1,1 0,0 1,1-1,-1 1,1 0,-1 1,-60 134,58-123,2-9,0 1,0-1,1 1,0-1,1 1,0 0,0 0,1 0,0 0,0 1,1-1,0 0,1 0,0 0,1 0,-1 0,2 0,-1 0,1 0,1-1,0 1,0-1,0 0,1 0,0-1,1 1,2-4,1 0,-1-1,0-1,1 1,-1-1,1-1,0 0,0 0,0 0,-1-1,1-1,0 0,0 0,0 0,-1-1,1 0,-1-1,1 0,-1 0,0-1,0 0,-1-1,1 1,-1-1,0-1,0 1,3-5,9-7,-2-1,0-1,-1 0,-1-1,-1-1,-1-1,0 0,5-15,-1 16,-6 39,-12 269,2-6,14-246,-3-29</inkml:trace>
  <inkml:trace contextRef="#ctx0" brushRef="#br0" timeOffset="472.59">1165 988,'-5'14,"3"5,2-5,-3-1,-2 2,0 4,-4-1,0-5</inkml:trace>
  <inkml:trace contextRef="#ctx0" brushRef="#br0" timeOffset="932.836">1559 395,'-24'5,"1"0,-1 2,1 1,0 1,1 1,0 1,0 0,-15 13,33-20,-1 1,1-1,1 1,-1 0,1 0,0 0,0 1,0-1,1 1,-1 0,2-1,-1 1,0 0,1 0,0 0,1 1,-1-1,1 0,1 0,-1 0,1 0,0 0,0 0,0 0,1 0,0 0,1-1,-1 1,2 1,0 2,0 0,0-1,1 1,1-1,-1-1,1 1,1-1,-1 0,1 0,0-1,1 0,0 0,-1-1,2 0,-1 0,1-1,-1 0,6 2,-6-5,0 0,-1 0,1-1,0 0,-1 0,1-1,0 0,-1 0,1-1,-1 0,1 0,-1-1,0 0,0 0,0-1,0 1,-1-2,1 1,-1-1,0 0,-1 0,1 0,-1-1,0 0,0 0,-1 0,1-1,-2 1,4-7,2-1,-1-1,-1 0,0-1,0 0,-2 0,0 0,-1-1,0 0,-2 1,0-1,0-9,-3 21,1 0,-1 0,0 0,0 0,0 0,-1 0,0 0,0 0,0 1,-1-1,1 1,-1-1,0 1,0 0,-1 0,1 0,-1 1,0-1,0 1,0 0,0 0,0 1,-1-1,1 1,-1 0,0 0,0 0,0 0,0 1,0 0,0 0,0 1,0-1,-5 1,-4 0,0-1,0 2,0 0,0 1,0 0,1 1,-1 0,1 1,0 1,0 0,0 1,-4 3,-11 11,6 0</inkml:trace>
  <inkml:trace contextRef="#ctx0" brushRef="#br0" timeOffset="1273.369">1588 762,'-34'28,"0"2,2 1,1 2,2 0,1 3,0 3,25-35,1-1,-1 1,1 0,0 0,1 0,-1 0,1 0,-1 0,1 0,0 0,1 1,-1-1,1 0,0 1,0-1,0 0,1 1,-1-1,1 0,0 0,0 0,0 1,1-1,0 0,0-1,0 1,0 0,0 0,1-1,-1 0,1 1,0-1,0 0,0 0,1 0,-1-1,1 1,0-1,-1 0,1 0,0 0,0-1,0 1,0-1,1 0,2 0,6 0,1 0,-1-2,0 1,0-2,0 0,0 0,0-2,0 1,-1-1,1-1,-1 0,0-1,-1-1,1 0,-1 0,-1-1,1 0,-2-1,1 0,-4 5,-1-1,-1 0,1 0,-1 0,1 0,-2-1,1 0,-1 0,1 0,-2 0,1 0,-1-1,0 1,0-1,0 1,-1-1,0 0,-1 1,1-1,-1 0,-1 0,1 0,-1 1,0-1,-1 0,1 1,-2-1,1 1,0 0,-1-1,0 1,-1 0,0 1,1-1,-2 1,1 0,-1 0,1 0,-1 0,-1 1,1 0,-1 0,1 0,-7-2,2 2,-1 1,1 0,-1 1,0 0,0 0,0 1,0 1,0 0,-1 1,1 0,0 0,-3 2,-11 4</inkml:trace>
  <inkml:trace contextRef="#ctx0" brushRef="#br0" timeOffset="3839.824">657 1806,'59'-11,"0"2,1 3,0 3,49 4,141-27,204-4,118 29,-249-24,121-7,-438 33,-7-1</inkml:trace>
  <inkml:trace contextRef="#ctx0" brushRef="#br0" timeOffset="4453.916">1645 2116,'114'-23,"108"-9,-220 31,1 0,-1 0,0 1,1-1,-1 1,1 0,-1 0,0 0,1 0,-1 0,0 0,1 1,-1-1,1 1,-1 0,0-1,0 1,0 0,1 0,-1 1,0-1,0 0,0 1,-1-1,1 1,0-1,0 1,-1 0,1 0,-1 0,0 0,0 0,1 0,-1 0,0 0,-1 1,1-1,0 0,-1 1,1-1,-1 0,0 1,0-1,0 1,0-1,0 0,0 1,-1-1,1 0,-1 1,1-1,-1 0,0 0,0 1,0-1,-103 105,89-95,-184 142,155-85,44-67,-1 0,1-1,0 1,-1 0,1 0,0 0,0 0,0 0,1 0,-1 0,0 0,1 0,-1 0,1-1,0 1,-1 0,1 0,0-1,0 1,0 0,0-1,1 1,-1-1,0 1,1-1,-1 0,1 0,-1 1,1-1,-1 0,1 0,0-1,0 1,0 0,-1-1,1 1,0-1,0 1,0-1,1 0,17 3,1-1,0-1,0-1,-1-1,1 0,0-2,-1 0,1-2,-1 0,0-2,98-27,-77 21,-23 7</inkml:trace>
  <inkml:trace contextRef="#ctx0" brushRef="#br0" timeOffset="5771.262">290 197,'-11'0,"0"1,-1 0,1 0,0 1,0 0,0 1,1 0,-1 1,1 0,0 0,0 2,0-1,0 1,1 0,0 1,0 0,1 1,0-1,0 2,1-1,0 1,1 0,-1 0,2 1,-1 0,2 0,-3 7,-4 22,1 0,3 0,1 1,2 0,2 0,1 1,2-1,2 1,-1 42,28 438,-31 441,1-949,1 0,0 0,1 0,1-1,0 1,0 0,2-1,-1 0,6 10,-5-18,0 0,1 0,0 0,-1-1,1 0,1 0,-1 0,0-1,1 0,-1 0,1 0,0-1,-1 0,1 0,0-1,0 0,-1 0,1-1,0 0,0 0,3-1,12 1,149-3,-146 4</inkml:trace>
  <inkml:trace contextRef="#ctx0" brushRef="#br0" timeOffset="9005.409">374 1072,'-142'59,"142"-59,0 1,1-1,-1 0,0 0,0 1,0-1,1 0,-1 1,0-1,0 0,0 1,0-1,0 0,0 1,1-1,-1 1,0-1,0 0,0 1,0-1,0 0,-1 1,1-1,0 1,0-1,0 0,0 1,0-1,0 0,-1 1,1-1,0 0,0 1,0-1,-1 0,1 0,0 1,0-1,-1 0,1 0,0 1,-1-1,1 0,0 0,-1 0,1 0,0 1,-1-1,1 0,40-6,-29 4,-10 2,18-4,0 1,0 1,1 0,-1 2,0 0,0 1,1 1,-1 1,0 1,15 4,-35-6,0-1,0 0,0 0,0 0,1 0,-2 0,1 0,0-1,0 1,0 0,0 0,0-1,-1 1,1-1,0 1,-1-1,1 1,0-1,-1 0,1 0,0 0,-1 0,1 0,0 0,-1 0,1 0,0 0,-1-1,1 1,0 0,-1-1,-164 26,158-23,8-1</inkml:trace>
  <inkml:trace contextRef="#ctx0" brushRef="#br0" timeOffset="65915.425">2180 791,'0'-22,"1"0,1 0,1 0,1 0,1 1,1 0,0 0,2 0,7-14,59-121,-73 156,-1-1,0 1,1-1,-1 1,1-1,-1 1,1-1,-1 1,1-1,-1 1,1 0,0-1,-1 1,1 0,-1 0,1-1,0 1,-1 0,1 0,0 0,-1 0,1 0,0 0,-1 0,1 0,0 0,-1 0,1 0,0 0,-1 0,1 1,0-1,-1 0,1 1,0-1,-1 0,1 1,-1-1,1 0,-1 1,1-1,-1 1,1-1,-1 1,0-1,1 1,-1 0,0-1,1 1,-1-1,0 1,1 0,-1-1,0 1,0 0,0-1,0 1,0 0,0-1,0 1,0 0,0-1,0 1,0 0,0-1,-1 1,1 0,0 0,13 57,-12-54,11 45,-11-48,-1 0,1 0,-1-1,1 1,0 0,-1 0,1-1,0 1,0 0,-1-1,1 1,0 0,0-1,0 1,0-1,0 0,0 1,0-1,0 0,-1 0,1 1,0-1,0 0,0 0,1 0,-1 0,0 0,0 0,0-1,-1 1,1 0,0 0,0-1,0 1,0-1,0 1,0 0,0-1,0 0,-1 1,1-1,0 0,0 1,-1-1,1 0,0 0,-1 0,100-124,-100 124,0 0,1 0,-1 1,0-1,1 0,-1 0,1 1,-1-1,1 0,-1 1,1-1,-1 1,1-1,-1 1,1-1,0 1,0-1,-1 1,1 0,0-1,0 1,-1 0,1-1,0 1,0 0,0 0,-1 0,1 0,0 0,0 0,0 0,-1 0,1 0,0 0,0 0,0 1,-1-1,1 0,0 1,0-1,-1 0,1 1,0-1,-1 1,1-1,0 1,-1-1,1 1,-1 0,1-1,-1 1,1 0,-1-1,1 1,-1 0,0-1,1 1,-1 0,0 0,0 0,1-1,-1 1,0 0,0 0,0 0,12 57,12 97,-3-119,-8-25</inkml:trace>
  <inkml:trace contextRef="#ctx0" brushRef="#br0" timeOffset="66276.95">2152 959,'34'-10,"15"-2,5-1,-2-1,-6 1,-5 2,-5 4,-4 3,-2 2,-7-4,-2 0,0 0,-3 2</inkml:trace>
  <inkml:trace contextRef="#ctx0" brushRef="#br0" timeOffset="66957.658">2491 1185,'-2'-1,"0"-1,-1 1,1 0,0 0,0 0,0 0,-1 0,1 0,-1 1,1-1,0 1,-1-1,1 1,-1 0,1 0,-1 0,1 0,-1 1,1-1,0 1,-1-1,1 1,-1 0,1 0,0 0,0 0,0 0,0 1,0-1,0 1,-1 0,-60 53,61-53,-1-1,1 1,0-1,0 1,0 0,0 0,1 0,-1 0,0 0,1 0,-1 1,1-1,0 0,0 1,0-1,0 1,0-1,1 1,-1-1,1 1,0 0,-1-1,1 1,0 0,1-1,-1 1,0 0,1-1,-1 1,1-1,0 1,0-1,0 1,0-1,1 1,-1-1,0 0,2 2,58 41,-53-41,0 1,0 1,0-1,0 1,-1 1,0-1,-1 1,1 0,-1 1,2 3,-6-7,-1-1,0 1,0-1,0 1,0-1,-1 1,1 0,-1 0,0-1,0 1,0 0,-1-1,1 1,-1 0,0-1,0 1,0-1,-1 1,1-1,-1 0,0 0,0 1,0-1,0 0,0-1,-1 1,1 0,-1-1,-1 2,-91 62,92-64,0-1,0 1,1-1,-1 0,0 0,0 0,-1 0,1 0,0-1,0 1,0-1,0 0,-1 0,1 0,0 0,0-1,0 1,0-1,-1 0,1 0,0 0,0 0,1-1,-3 0,-6-10</inkml:trace>
  <inkml:trace contextRef="#ctx0" brushRef="#br0" timeOffset="67572.457">2632 1101,'34'-7,"-33"6,0-1,1 1,-1 0,1 0,-1 0,1 0,0 0,-1 1,1-1,0 0,-1 1,1-1,0 1,0 0,0-1,0 1,-1 0,1 0,0 0,0 0,0 1,0-1,-1 0,1 1,0-1,0 1,-1 0,1-1,0 1,-1 0,1 0,-1 0,1 0,-1 1,1-1,-1 0,0 1,0-1,0 0,0 1,0 0,0-1,0 1,0-1,0 1,-1 0,1 0,-1-1,1 1,-1 0,0 0,0 0,1 0,-42 94,40-93,-1 0,1 0,0 0,1 0,-1 0,0 0,1 0,0 0,0 0,0 1,0-1,0 0,1 0,-1 0,1 0,0 0,0 0,0 0,0 0,0 0,1 0,0 0,-1-1,1 1,0-1,0 1,0-1,1 0,-1 0,0 0,1 0,0 0,-1 0,1-1,0 1,0-1,0 0,0 0,0 0,0 0,0 0,0-1,0 1,0-1,0 0,1 0,38-10,-22 5</inkml:trace>
  <inkml:trace contextRef="#ctx0" brushRef="#br0" timeOffset="70329.998">2744 0,'40'17,"147"21,-45-35,-140-2,1-1,0 0,-1 1,1 0,-1-1,1 1,-1 0,1 0,-1 0,1 1,-1-1,0 1,0-1,0 1,0-1,0 1,0 0,0 0,-1 0,1 0,-1 1,1-1,-1 0,0 1,0-1,0 1,0-1,0 1,-1-1,1 3,2 86,-4-70,-3 763,11-650,7-1,5 0,36 129,-44-196,-4 2,-2-1,-4 0,-5 44,2 17,2 379,1-504,-1 0,0 0,1 0,-1 0,0 0,0 0,-1 0,1 0,-1 0,1 0,-1 0,0 0,0 0,0 0,-1-1,1 1,-1 0,1-1,-1 1,0-1,0 1,0-1,0 0,-1 0,1 0,-1 0,1 0,-1-1,1 1,-1-1,0 0,0 1,0-1,0 0,0-1,0 1,-247 2,232 3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6:07.6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2770 641,'-55'-24,"11"3,-1 1,-1 2,0 3,-1 1,-1 3,0 1,0 3,-12 1,-10 6,1 3,0 3,0 4,0 2,1 3,-4 5,-334 117,-55 33,404-147,14-7,1 2,1 1,1 2,1 2,0 2,2 1,-2 5,14-9,1 2,0 0,2 2,2 0,0 2,2 0,0 1,2 1,2 0,1 1,1 1,1 0,2 0,1 1,2 0,1 1,1 14,5 263,1-284,1-1,1 0,2 1,0-2,2 1,0-1,2 0,1-1,1 0,0-1,2 0,1-1,1-1,1 0,0-1,13 10,24 15,2-4,2-1,1-4,2-1,2-4,0-2,2-3,1-3,1-3,1-3,0-3,1-2,1-4,45-1,-12-4,1-5,-1-4,0-5,0-4,-1-5,34-14,-63 13,-1-3,-1-3,-1-4,-2-2,-1-3,27-22,-53 30,0-2,-2-1,-2-2,-1-2,-1-1,-2-2,-2-1,-2-2,-1-1,-2 0,-2-2,-2-1,-2-1,-2-1,-2 0,3-25,-5 5,-2 0,-4-1,-3 0,-3 0,-2 0,-7-35,5 74,-1-1,-2 1,-1 0,-1 1,-1-1,-2 1,0 1,-2 0,-1 0,-2 2,0-1,-2 2,0 0,-2 1,0 1,-2 1,0 0,-1 2,-1 0,-1 2,-1 1,-12-6,-12 0,-1 2,-1 2,-1 3,0 2,-1 2,0 2,-52 0,-6 5,-1 5,0 4,-35 11,32-1,1 4,0 6,-70 27,-426 166,554-194,1 1,1 4,2 1,1 3,1 2,2 2,1 2,2 2,3 2,1 2,2 2,2 1,2 2,2 2,3 0,-9 26,24-47,1 1,2 1,1 0,2 1,1 0,1 0,3 1,0-1,2 1,2 0,1 0,2 0,1 0,2-1,1 0,4 10,4-17,1 0,0-1,2-1,1 0,2-2,0 0,1-1,1-2,1 0,0-1,2-2,0 0,1-2,12 5,53 25,2-4,1-5,2-3,7-3,47 6,2-6,1-7,1-7,0-6,1-7,43-10,-154 2,-1-2,1-2,-1-2,0-2,-1-2,-1-2,-1-1,0-3,-1-1,-2-2,0-1,-2-2,0-2,-2-1,-2-1,-1-2,-1-2,-2 0,-1-2,-2-1,18-37,12-25,-4-2,-5-2,-5-2,-4-2,-5-1,-4-1,-6-2,2-46,-9 54,-5-1,-4 0,-5 0,-4 0,-5 0,-4 1,-11-34,16 110,-1 0,-1 0,-2 0,0 1,-2 1,-1 0,-1 1,-1 1,-1 0,-3-2,-38-33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90,'-1'1,"-26"16,1 2,1 0,0 2,2 0,0 2,2 0,-10 16,29-38,1 0,-1 1,1-1,-1 1,1-1,0 1,-1 0,1 0,0-1,0 1,0 0,1 0,-1 0,0 0,1 0,-1 0,1 0,0 0,0 1,0-1,0 0,0 0,0 0,0 0,1 0,-1 0,1 0,-1 0,1 0,0 0,0 0,0 0,0 0,0-1,0 1,1 0,-1-1,2 2,7 1,1-2,0 1,0-1,0-1,0 0,0-1,0 0,0 0,9-3,44 2,-56 0,0 1,0-1,0 2,0-1,0 1,0 0,0 0,0 1,0 0,-1 1,1 0,0 0,-1 0,0 1,0 0,0 1,-1 0,1 0,-1 0,0 0,0 1,-1 0,0 0,0 1,0 0,-1-1,2 5,-4-3,0 1,-1-1,0 1,0-1,0 1,-1-1,-1 1,0 0,0-1,0 1,-1-1,0 0,-1 0,0 1,0-1,-1-1,0 1,0-1,0 1,-1-1,-1 0,1-1,-1 1,0-1,0-1,-1 1,-6 4,6-4,0 1,-1 1,0-1,0 0,0-1,0 0,-1 0,0-1,-1 0,1 0,-1-1,0 0,0-1,0 0,0-1,0 0,-1-1,1 0,-1 0,1-1,-1 0,-5-2,-2-4</inkml:trace>
  <inkml:trace contextRef="#ctx0" brushRef="#br0" timeOffset="184.903">138 176,'43'-20,"38"-10,15-1,-4 5,-7 2,-15 6,-13 5,-13 5,-8 4,-10 3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2 144,'0'-1,"-1"0,1 0,0 0,0 0,0 0,-1 1,1-1,0 0,0 0,0 0,0 0,0 0,1 0,-1 0,0 0,0 0,1 1,-1-1,0 0,1 0,-1 0,1 0,-1 1,1-1,-1 0,1 0,-1 1,1-1,0 1,0-1,-1 0,1 1,0-1,0 1,0 0,-1-1,2 1,16-14,2 1,0 1,0 0,1 2,0 0,1 2,0 0,0 1,1 2,0 0,3 1,-22 3,91-4,-93 5,0 0,1 0,-1 0,0 0,0 0,0 1,0-1,0 1,0-1,0 1,0 0,-1 0,1 0,0 0,0 0,-1 0,1 0,0 1,-1-1,1 1,-1-1,0 1,1 0,-1-1,0 1,0 0,0 0,0 0,-1 0,1-1,0 1,-1 0,1 1,-1-1,0 0,0 0,0 0,0 0,0 0,0 0,-1 2,-3 10,0-1,-2 0,1 1,-2-2,0 1,0-1,-1 0,-2 1,-7 12,-292 432,304-449,1 0,-1 1,1-1,0 1,1 0,0 0,1 0,-1 1,2-1,-1 9,2-14,0-1,0 1,0-1,1 1,-1-1,1 0,0 1,0-1,1 0,-1 0,0 0,1 0,0 0,0 0,0 0,0 0,0-1,1 1,-1-1,1 0,-1 1,1-1,0 0,0-1,0 1,0 0,0-1,0 0,1 0,-1 0,1 0,9 2,-1-1,1-1,-1 0,1-1,0 0,0-1,-1 0,1-1,-1-1,1 0,-1 0,0-1,3-2,27-7,4 9,-28 5</inkml:trace>
  <inkml:trace contextRef="#ctx0" brushRef="#br0" timeOffset="248.388">679 708,'-9'29,"1"9,7-1,4-8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85,'39'-22,"148"-32,-91 46,-93 7,-1 1,1 0,-1 0,1 1,-1-1,1 1,-1-1,1 1,-1 0,0-1,1 1,-1 1,0-1,0 0,0 0,0 1,0-1,0 1,0 0,0-1,0 1,-1 0,1 0,-1 0,0 0,1 1,-1-1,0 0,0 0,-1 1,1-1,0 1,-1-1,1 1,-1-1,0 1,-2 7,-1 0,-1 0,1 0,-2 0,1 0,-1-1,-1 0,0 0,0-1,-1 1,0-1,0-1,-1 1,-4 2,-3 7,-224 255,232-263,1 0,1 0,0 1,0 0,1 0,0 0,1 1,0 0,0-1,1 1,1 0,0 0,0-6,1 0,0-1,0 1,1 0,-1-1,1 1,0-1,0 1,1-1,-1 1,1-1,0 0,0 0,1 0,-1 0,1 0,0 0,0-1,0 1,0-1,0 0,1 0,0 0,0 0,-1-1,1 1,1-1,-1 0,2 0,12 3,1-1,0-1,0-1,0-1,0-1,0 0,0-1,18-4,9-6,-28 5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1,'-14'33,"-5"17,0 4,9-8,11-10,5-17,1-12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6638.355">5025 632,'-20'47,"3"1,2 1,1 0,-3 39,16-77,0-1,1 1,1 0,0-1,0 1,1 0,0-1,1 0,0 1,1-1,0 0,0 0,1-1,0 0,1 0,0 0,1 0,0-1,0 0,2 1,-7-8,0 1,0 0,1-1,-1 0,1 1,0-1,-1 0,1-1,0 1,-1 0,1-1,0 1,0-1,0 0,0 0,-1 0,1 0,0-1,0 1,0-1,-1 0,1 1,0-1,-1 0,1-1,-1 1,1 0,-1-1,0 1,1-1,-1 0,0 0,0 0,0 0,0 0,1-3,59-87,51-196,-68 120,-39 212,26 240,-14-171,16 232,-37 31,2-350,-1-1,-1 0,-1 1,-2-2,-1 1,0-1,-2 0,-1 0,0-1,-2 0,-8 10,15-24,-2 3,-1 1,0-1,0-1,-2 1,1-2,-1 1,-1-1,1-1,-2 0,1 0,-14 6,23-13,-1-1,1 0,-1 0,0 0,1 0,-1 0,0-1,0 0,0 1,1-1,-1 0,0 0,0 0,0-1,0 1,1-1,-1 1,0-1,0 0,1 0,-1 0,1-1,-1 1,1 0,-1-1,1 0,0 1,0-1,0 0,0 0,0-1,0 1,0 0,1 0,-1-2,-26-96,28 54,1 0,3 0,2 1,1-1,3 1,1 1,3 0,1 0,2 2,9-14,-12 29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1,'-11'155,"2"-109,3 1,2 0,2 0,2 1,4 15,-5-59,1 0,0 0,0 0,0 0,1 1,-1-1,1 0,0 0,0 0,0 0,1 0,0 0,-1-1,1 1,1 0,-1-1,0 1,1-1,0 0,0 0,0 0,0 0,0-1,1 1,-1-1,1 0,-1 0,1 0,0 0,0-1,0 1,0-1,0 0,0 0,3 0,5-5,1-1,0 0,-1-1,0 0,-1-1,1 0,-1-1,0 0,-1-1,0 0,-1 0,0-1,0-1,-1 1,0-1,-1-1,6-11,-9 17,11-15,0-1,-2-1,-1 0,-1 0,-1-1,-1-1,-1 0,-1 0,-1 0,-1-1,-2 0,0 0,-2-1,-1-17,24 180,53 223,-59-245,-6 1,-4 0,-7 50,0-132,-1-1,-3 0,0 0,-2 0,-1 0,-2-1,-1 0,-1 0,-2-1,-1-1,-15 27,23-46,-1 0,1-1,-2 1,1-1,-1-1,0 1,-1-1,0-1,-1 1,1-1,-1-1,-1 1,1-1,-1-1,-9 4,16-9,0 1,0-1,0 0,-1 0,1 0,0 0,0 0,0-1,0 1,0-1,0 0,0 0,0 0,0-1,0 1,0-1,0 1,1-1,-1 0,1 0,-1 0,1 0,0 0,0-1,0 1,0-1,0 0,1 1,-1-1,1 0,-1 0,1 0,-26-100,26 59,2-1,3 1,1-1,2 1,2 1,2-1,2 2,1 0,3 0,1 1,2 2,2 0,8-9,-27 42,0-1,1 1,-1 0,2 0,-1 1,1-1,-1 1,2 0,-1 0,0 0,1 1,0 0,0 0,0 0,1 1,6-3,6 2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13,'7'4,"0"0,0 0,0-1,1 0,-1 0,1-1,0 0,0 0,0-1,0 0,0 0,0-1,0 0,8-1,-1 1,28 1,1-2,-1-2,0-2,14-5,62-13,-118 23,-9 3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29,'19'0,"17"-5,6-1,1 0,-2 1,-4 2,-2 1,-3 1,-2 0,-2 1,-5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17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1 678,'29'-19,"9"5,2 0,0 3,0 2,1 1,0 2,28 0,-49 9,-24 5,-32 9,-171 32,161-42,62-20,15 6,0 3,0 1,0 1,0 1,23 3,-5-1,-24-1</inkml:trace>
  <inkml:trace contextRef="#ctx0" brushRef="#br0" timeOffset="946.845">847 28,'4'5,"3"15,-1 10,-1 5,-1 5,-2 1,-1-1,0-3,-1-4,-1-1,1-2,0-2,0 0,-1 0,1-1,0-4</inkml:trace>
  <inkml:trace contextRef="#ctx0" brushRef="#br0" timeOffset="1198.98">536 705,'43'-4,"34"-8,8 0,-5 1,-12-2,-12 1,-11 2,-9 4,-5 2,-8 2</inkml:trace>
  <inkml:trace contextRef="#ctx0" brushRef="#br0" timeOffset="1681.517">621 903,'299'-68,"-227"74,-71-5,1-1,0 1,-1 0,1 0,-1 0,1 0,-1 0,1 1,-1-1,0 0,0 1,1-1,-1 1,0-1,0 1,-1 0,1-1,0 1,0 0,-1-1,1 1,-1 0,1 0,-1 0,0-1,0 1,0 0,0 0,0 0,0 0,-1 0,1-1,0 1,-1 0,0 0,0 1,-5 10,0 1,-1-1,-1 0,0-1,-1 0,0 0,-1-1,0 0,-1-1,-6 5,-22 24,-70 87,108-124,-1 0,1-1,-1 1,1 0,0 0,0 0,0 0,0 0,0 1,0-1,1 0,-1 0,1 0,0 1,-1-1,1 0,0 1,0-1,0 0,1 0,-1 1,1-1,-1 0,1 0,0 1,-1-1,1 0,0 0,1 0,-1 0,0 0,1-1,-1 1,0 0,1 0,0-1,0 1,-1-1,1 0,0 1,0-1,0 0,0 0,0 0,2 0,9 3,0-1,0-1,0 0,0-1,1 0,-1-1,0-1,1 0,-1 0,0-1,0-1,0-1,0 1,-1-2,1 0,-1 0,0-1,0-1,1-2,10-4</inkml:trace>
  <inkml:trace contextRef="#ctx0" brushRef="#br0" timeOffset="2336.048">1580 592,'-47'26,"0"1,2 3,1 1,1 3,0 3,-27 57,69-92,-1 1,1 0,0-1,0 1,0 0,0 0,1 0,-1 0,1-1,-1 1,1 0,0 0,0 0,0 0,1 0,-1 0,1 0,-1 0,1 0,0-1,0 1,1 0,-1-1,0 1,1 0,0-1,-1 0,1 1,0-1,0 0,0 0,1 0,-1 0,0-1,1 1,-1 0,2-1,4 1,1-1,0 0,-1-1,1 0,0 0,0-1,0 0,-1 0,1-1,-1 0,1-1,-1 0,0 0,0-1,0 0,0 0,-1-1,0 0,0 0,0-1,0 0,1-3,199-176,-152 138,-52 49,-1-1,0 0,1 1,-1-1,0 1,0 0,0 0,0 0,0 0,-1 0,1 0,-1 1,1-1,-1 0,0 1,0-1,0 1,0-1,0 1,-1 0,1-1,-1 1,0 0,1 0,-1-1,-1 1,1 0,0-1,-1 1,1 0,-1 1,-3 64,-3 1,-3-2,-10 31,5-21,-12 147,-15 66,35-259,6-22,0 0,-1 1,0-1,0 0,-1 0,0 0,0-1,-1 1,-1-1,1 0,-1 0,0 0,-1 0,0-1,0 0,-1-1,0 1,0-1,0 0,-6 3,11-8,0 0,0 0,-1-1,1 1,0-1,0 1,0-1,-1 1,1-1,0 0,0 0,-1 0,1-1,0 1,0 0,-1-1,1 0,0 1,0-1,0 0,0 0,0 0,0 0,0-1,0 1,1 0,-1-1,0 1,1-1,-1 0,1 1,-1-1,1 0,0 0,0 0,0 0,0 0,0 0,0 0,1-1,-1 1,1 0,-1 0,1-2,-4-104,19 48,3 1,2 1,3 1,2 0,24-37,44-88,-85 157</inkml:trace>
  <inkml:trace contextRef="#ctx0" brushRef="#br0" timeOffset="2851.801">2258 141,'5'96,"-13"-17,-2-1,-4 0,-15 41,-18 103,31-144,-6 79,22-152,0 1,1 0,-1-1,1 1,1-1,-1 1,1-1,0 0,0 0,0 0,1 0,0 0,0 0,0 0,0-1,1 0,0 1,0-1,0-1,0 1,0-1,1 1,0-1,0-1,0 1,0-1,0 1,0-1,1-1,-1 1,0-1,1 0,0 0,-1-1,1 0,-1 0,1 0,0 0,-1-1,5-1,133-55,-127 38,-14 9</inkml:trace>
  <inkml:trace contextRef="#ctx0" brushRef="#br0" timeOffset="3646.602">1947 649,'34'0,"30"-5,9-1,-3 0,-9 1,-10 1,-8 2,-7 1,-10-4,-9-2</inkml:trace>
  <inkml:trace contextRef="#ctx0" brushRef="#br0" timeOffset="4150.049">2455 141,'10'-13,"1"1,0 1,1-1,0 2,1 0,0 0,0 1,1 1,0 0,1 1,-1 0,2 1,-1 1,0 1,13-3,-22 6,-1 1,1-1,-1 1,0 0,1 1,-1-1,1 1,-1 0,0 0,1 1,-1 0,0-1,0 2,2 0,-5-2,-1 0,1 0,0 1,-1-1,1 0,-1 1,1-1,-1 1,0-1,0 1,1 0,-1 0,0-1,-1 1,1 0,0 0,0 0,-1 0,1 0,-1 0,0 0,1 0,-1 0,0 0,0 0,-1 0,1 0,0 0,-1 0,1 0,-1 0,1 0,-1 0,0 0,0 0,0 0,0-1,-1 3,-46 59,41-56,1 1,-1-1,1 1,1 0,-1 0,1 0,1 1,-1 0,2 0,-1 0,1 0,1 1,-1-1,2 1,2-5,0 0,1 0,0 0,1 0,-1-1,1 1,-1-1,1 1,1-1,-1 0,1 0,-1-1,1 1,0-1,1 1,-1-1,0-1,1 1,0-1,-1 1,1-1,0-1,0 1,0-1,0 1,1-2,-1 1,0 0,0-1,1 0,-1 0,1-1,17 2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1,'-3'13,"1"1,0-1,1 1,0-1,1 1,0 0,1-1,1 1,0-1,1 1,1-1,0 0,0 0,1 0,1-1,0 0,1 0,0 0,1-1,0 0,1 0,2 1,-7-9,1 0,0 0,0 0,0 0,0-1,0 0,0 0,1 0,-1-1,1 0,-1 0,1 0,-1-1,1 0,0 0,-1 0,1 0,-1-1,1 0,-1-1,1 1,-1-1,1 0,-1 0,0 0,0-1,0 0,-1 0,1 0,-1-1,1 1,-1-1,0 0,-1-1,1 1,-1 0,0-1,0 0,3-4,-6 3,1 0,-1 1,0-1,0 0,-1 0,0 1,0-1,0 0,0 1,-1-1,0 1,0 0,-1-1,0 1,1 0,-2 1,1-1,0 0,-1 1,0 0,0 0,0 0,-1 0,1 1,-1-1,0 1,0 0,0 1,0-1,-1 1,1 0,-1 1,0-1,-50-13,30 11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0 396,'81'1,"214"-13,-45-7,-206 14,-32 0</inkml:trace>
  <inkml:trace contextRef="#ctx0" brushRef="#br0" timeOffset="283.434">254 170,'9'24,"4"27,-1 10,-2-1,-3-6,-2-7,-3-7,-1-5,-1-4,-1-3,1-1,4-5,2-6</inkml:trace>
  <inkml:trace contextRef="#ctx0" brushRef="#br0" timeOffset="1005.719">762 0,'-18'49,"2"1,2 1,3 0,1 1,3 6,4-35,1 0,1 0,0 0,2 0,1 0,1 0,1 0,1-1,1 0,1 0,1 0,9 18,-16-36,1 0,-1 0,1 0,0 0,0-1,0 1,0 0,1-1,-1 0,1 1,0-1,0 0,0 0,0-1,1 1,-1-1,1 0,0 0,-1 0,1 0,0 0,0-1,0 0,0 0,1 0,-1 0,0-1,0 1,0-1,1 0,-1 0,0-1,0 1,0-1,1 0,-1 0,0-1,0 1,2-2,13-11,-2-1,1 0,-2-2,0 0,-1-1,-1 0,0-1,5-11,20-31,-3-2,-3-1,-2-1,-3-2,14-55,-37 60,-19 75,-29 121,34-81,2-1,3 1,2 0,2 0,3 1,-1 38,-19 283,11-317,6-34,-1 1,-1-1,-2 1,0-1,-2 0,0 0,-2-1,0 0,-2 0,0-1,-2 0,-11 16,21-34,0-1,0 0,0 0,0 0,-1 0,0 0,1 0,-1-1,0 1,0-1,0 0,0 0,-1 0,1 0,0-1,-1 1,0-1,1 0,-1 0,0 0,1 0,-1-1,0 0,0 1,1-1,-1-1,0 1,0-1,0 1,1-1,-1 0,0 0,1-1,-1 1,1-1,0 1,-1-1,1 0,0-1,0 1,0 0,0-1,1 0,-1 1,1-1,-1 0,1-1,0 1,0-1,-3-16,0 0,2 0,0 0,1-1,2 1,0-1,0 1,2-1,2-2,-4 21,4-31,1 0,2 0,1 1,2 0,1 0,2 1,0 0,2 1,14-19,-11 25,-2 6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23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1 640,'24'-10,"27"-3,10 1,-1 2,-5-1,-8 0,-7 3,-6 2,-3 3,-2 1,-2 1,0 1,-5 1</inkml:trace>
  <inkml:trace contextRef="#ctx0" brushRef="#br0" timeOffset="367.861">227 329,'12'62,"-3"1,-3-1,-3 1,-4 60,1-98,0-14,1 1,0-1,1 1,0-1,1 0,0 0,0 0,1 0,1 0,3 5,2 2</inkml:trace>
  <inkml:trace contextRef="#ctx0" brushRef="#br0" timeOffset="1104.438">707 132,'81'370,"-25"-117,-55-250,-1 0,1 1,-1-1,1 1,0-1,0 0,0 1,1-1,-1 0,1 0,0 1,0-2,0 1,0 0,0 0,1 0,-1-1,1 0,1 2,34-52,-26 16,-1-1,-2-1,-1 0,-2 0,-1-1,9-44,58-241,-21 167,-41 139</inkml:trace>
  <inkml:trace contextRef="#ctx0" brushRef="#br0" timeOffset="2171.535">1244 668,'-7'8,"1"0,0 0,1 1,0 0,0 0,1 1,0-1,1 1,0 0,1 0,0 0,0 0,1 0,0 1,1-1,0 0,1 0,0 1,0-1,3 9,-1-14,-1-1,1 1,0-1,0 0,0 0,0 0,1 0,0 0,0-1,0 0,0 0,0 0,1 0,-1-1,1 1,0-1,0 0,-1-1,1 1,0-1,1 0,-1 0,0-1,0 1,0-1,0 0,1-1,-1 1,0-1,0 0,0 0,0-1,0 0,0 1,0-2,-1 1,1 0,-1-1,1 0,-1 0,0 0,0-1,-1 1,1-1,-1 0,1 0,-1 0,0 0,1-3,1 2,0 0,-1-1,1 1,-1-1,0 0,0 0,-1 0,1 0,-1-1,-1 0,1 1,-1-1,-1 0,1 0,-1 0,0 0,-1 0,0 0,0-1,0 1,-1 0,0 0,0 0,-1 0,0 0,0 1,-1-1,1 0,-1 1,-3-5,2 7,0 0,0 1,0-1,0 1,-1-1,1 1,-1 1,0-1,0 1,0-1,0 1,0 1,0-1,0 1,-1 0,1 0,-1 1,1-1,-1 1,1 0,-1 1,-18-2</inkml:trace>
  <inkml:trace contextRef="#ctx0" brushRef="#br0" timeOffset="2833.758">1921 103,'-46'169,"-60"224,87-253,18-136,1 0,1-1,-1 1,1 0,-1-1,1 1,0 0,0-1,1 1,-1-1,1 0,-1 1,1-1,0 0,0 0,1 0,-1 0,1-1,-1 1,1-1,0 1,0-1,0 0,0 0,0 0,1 0,-1-1,1 1,-1-1,1 0,-1 0,1 0,-1-1,1 1,1-1,11-1,-1-1,0-1,0-1,0 0,-1 0,1-2,-1 0,0 0,-1-1,1-2,-4 5,11-7,-3 2</inkml:trace>
  <inkml:trace contextRef="#ctx0" brushRef="#br0" timeOffset="3104.083">1525 470,'67'-5,"28"-1,6 0,-9 1,-15 2,-16 1,-13 1,-11 0,-6 1,-4 0,-6 1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1,'-66'73,"2"3,5 3,2 3,5 2,-25 55,26 15,50-147,0 0,1 0,0 0,0 0,1 0,-1 0,2 0,-1 0,1 0,0-1,0 1,1 0,0-1,0 0,0 1,1-1,0 0,0-1,1 1,-1-1,4 2,0 1,1-1,0 0,1-1,0 0,0-1,0 0,0 0,1-1,0-1,-1 0,1 0,1-1,-1 0,0-1,0 0,1-1,-1 0,0-1,1-1,-1 1,0-2,4 0,9-4,0-1,0-1,0-1,-2-1,1-1,-1-1,-1-1,-1-1,9-8,-19 14,0 0,-1 0,0 0,-1-1,0-1,0 1,-1-1,-1 0,3-7,-7 13,0 1,0-1,-1 0,0 1,0-1,0 0,0 0,-1 0,0 1,0-1,0 0,-1 0,1 0,-1 0,0 1,-1-1,1 0,-1 1,0-1,0 1,0 0,-1 0,1-1,-1 1,0 1,-2-3,-5-2,0 0,0 1,-1 0,0 0,0 1,-1 1,0 0,1 1,-2 0,1 0,0 2,-1-1,0 2,1-1,-1 2,0 0,0 0,-9 2,1 1,1 1,-1 1,1 1,0 1,0 0,1 1,0 2,-14 8,-4 5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9:45.4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2011,'0'-1,"0"0,-1 0,1 0,0 0,0 0,0 1,0-1,-1 0,1 0,0 0,1 0,-1 0,0 0,0 0,0 0,0 0,1 0,-1 1,0-1,1 0,-1 0,1 0,-1 0,1 1,-1-1,1 0,0 1,-1-1,1 0,0 1,0-1,-1 1,1-1,0 1,0-1,0 1,0 0,443-424,40-3,-41 4,-338 310,-105 112,0 0,0-1,0 1,0 0,-1 0,1 0,0 0,-1 0,1 0,-1-1,1 1,-1 0,0 0,1 0,-1 1,0-1,0 0,0 0,1 0,-1 0,0 1,0-1,0 0,0 1,0-1,0 1,-1-1,1 1,0 0,0-1,0 1,0 0,0 0,-1 0,1 0,0 0,0 0,0 0,-8-3,-199-87,78 35,129 55,0-1,1 1,-1-1,1 1,-1 0,0-1,1 1,-1 0,0 0,0 0,1 0,-1-1,0 1,1 0,-1 0,0 0,0 1,1-1,-1 0,0 0,1 0,-1 0,0 1,1-1,-1 0,0 1,1-1,-1 0,0 1,1-1,-1 1,1-1,-1 1,1-1,-1 1,1-1,-1 1,1 0,0-1,-1 1,1 0,0-1,0 1,-1 0,1-1,0 1,0 0,0-1,0 1,0 0,0 0,0-1,0 1,0 0,0-1,0 1,12 43,60 85,-55-104,-1 1,-1 1,-2 0,0 1,5 22,48 239,-37-183,-29-106,0-1,0 1,0-1,0 1,0-1,1 1,-1-1,0 1,0 0,1-1,-1 1,0-1,0 1,1 0,-1-1,0 1,1 0,-1-1,1 1,-1 0,1-1,-1 1,0 0,1 0,-1 0,1-1,-1 1,1 0,-1 0,1 0,-1 0,1 0,-1 0,1 0,-1 0,1 0,-1 0,1 0,-1 0,1 1,-1-1,1 0,-1 0,1 0,-1 1,0-1,1 0,-1 0,1 1,-1-1,0 0,1 1,-1-1,0 1,1-1,-1 0,0 1,0-1,1 1,-1-1,0 1,0-1,0 1,7-45,3-192,-4 203,2-1,1 1,2 1,1 0,12-23,14-22,-36 68</inkml:trace>
  <inkml:trace contextRef="#ctx0" brushRef="#br0" timeOffset="548.136">1866 7,'-20'-3,"0"1,0 1,0 1,0 1,1 0,-1 2,0 0,1 2,-1 0,1 1,-7 3,16-4,0-1,1 1,0 1,-1 0,2 0,-1 1,1 0,0 1,1-1,0 1,0 1,0-1,1 1,1 1,-1-1,2 1,-1-1,1 2,1-1,0 0,-1 8,-1 10,1 1,1-1,2 1,1 0,1 0,2 0,1-1,1 1,2 2,-5-22,1 0,0-1,1 0,0 1,0-1,1-1,0 1,0-1,1 0,0 0,0 0,1-1,0 0,0 0,0-1,0 0,1 0,0 0,0-1,1-1,-1 1,1-1,-1-1,1 0,0 0,0 0,0-1,0-1,0 0,0 0,0 0,0-1,0-1,4 0,10-5,-1 0,1-2,-2 0,1-1,-1-2,-1 0,0-1,-1-1,0 0,-1-2,-1 0,0-1,-2-1,0 0,0-1,-2-1,0 0,8-20,-17 32,0-1,0 1,0-1,-1 1,-1-1,1 0,-2 0,1-1,-1 1,0 0,-1 0,0-1,-1 1,0 0,0 0,-1-1,0 1,0 0,-1 1,-1-1,1 0,-1 1,-1 0,0 0,0 0,0 1,-2-2,-3-2,0 1,0 1,-1 0,-1 0,1 1,-1 0,-1 1,1 1,-1 0,0 1,0 0,-1 1,0 0,1 1,-2 0,-212-7,185 11</inkml:trace>
  <inkml:trace contextRef="#ctx0" brushRef="#br0" timeOffset="1098.892">1019 289,'173'-24,"-143"22,367 0,-17 30,-57 0,-256-10,-49-13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06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0 283,'612'0,"-600"0</inkml:trace>
  <inkml:trace contextRef="#ctx0" brushRef="#br0" timeOffset="1282.039">85 621,'255'-28,"55"28,-286 0</inkml:trace>
  <inkml:trace contextRef="#ctx0" brushRef="#br0" timeOffset="18321.52">339 0,'62'48,"119"130,-19-19,-159-157,-1 0,0 0,0 0,0 0,0 0,0 0,-1 0,1 1,-1-1,1 0,-1 1,0 0,0-1,0 1,0 0,-1-1,1 1,-1 0,0 0,1 0,-1-1,0 1,-1 0,1 0,0 0,-1-1,0 1,0 0,1-1,-2 1,1 0,0-1,0 1,-1-1,1 0,-1 1,0-1,0 0,0 0,0 0,-2 1,-177 157,8 11,129-115,37-49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28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1,'-22'80,"11"-35,2 0,2 1,2 0,1 13,3-22,-2-12,1 0,1 0,1 0,2 0,0 0,2-1,0 1,2-1,0 1,2-2,1 1,0-1,2 0,1-1,7 9,-16-27,0-1,0 1,0-1,1 0,0 0,-1-1,1 1,0-1,0 0,0 0,1 0,-1 0,0-1,1 0,-1 0,1 0,-1 0,1-1,0 0,-1 0,1 0,-1 0,1-1,-1 1,1-1,-1-1,1 1,-1 0,0-1,1 0,-1 0,0 0,0-1,-1 1,1-1,0 0,-1 0,0-1,0 1,1-1,77-164,7-142,-26 70,-61 240,0 0,-1 0,1 0,0 0,0 0,0 0,-1 0,1 1,0-1,0 0,-1 0,1 1,0-1,-1 1,1-1,0 0,-1 1,1-1,-1 1,1 0,-1-1,1 1,-1-1,1 1,-1 0,1-1,-1 1,0 0,1-1,-1 1,0 0,0 0,0-1,1 1,-1 0,0 0,0 0,0-1,0 1,0 0,0 0,-1-1,1 1,0 0,22 137,85 396,-95-464,-4 1,-2-1,-4 1,-3 0,-3 5,-1-24,-1 1,-3-2,-2 1,-2-2,-3 1,-1-2,-3 0,-2-2,-20 32,-64 66,105-141,-2-1,1 0,0 0,0 0,-1 0,0 0,0 0,1-1,-1 0,-1 1,1-1,0 0,-1 0,1-1,-1 1,1-1,-1 0,1 0,-1 0,0 0,0-1,0 1,1-1,-1 0,0 0,0 0,0-1,0 1,1-1,-1 0,0 0,1-1,-1 1,0-1,1 1,0-1,-1 0,1 0,0-1,-1 0,-4-11,0 0,1 0,1-1,0 0,1 0,1-1,0 1,1-1,0 0,2 0,0 0,0 0,2 0,1-13,-2 18,5-42,1 0,3 1,2 0,2 0,3 2,2 0,7-13,-5 20,1 1,2 0,2 2,2 1,1 1,2 1,1 2,29-25,-57 57,0-1,1 0,-1 1,1 0,-1 0,1 0,0 0,1 1,-1-1,0 1,0 0,1 0,0 1,-1-1,1 1,0 0,-1 0,1 1,4-1,6 5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3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1,'-7'1,"0"1,0 1,0-1,0 1,1 0,-1 1,1-1,0 1,0 1,0-1,1 1,-5 4,-15 18,1 1,1 1,2 1,1 1,1 1,2 0,1 1,-9 29,10-15,2 1,3 1,-5 49,13-58,3 0,0 1,3-1,2 0,1 0,2-1,1 0,2 0,2-1,10 17,-10-31,-11-24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35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1,'-132'21,"127"-19,-1 0,1 0,0 0,1 1,-1-1,0 1,1 0,-1 1,1-1,0 1,0 0,0 0,1 0,-1 0,1 0,0 1,0 0,1 0,-1 0,1 0,0 0,1 0,-1 2,1-3,1 0,0 0,-1 0,2 0,-1 0,0 0,1 0,0 0,0 0,0-1,0 1,1 0,-1 0,1-1,0 1,0-1,0 1,1-1,-1 0,1 0,0 0,0 0,0-1,0 1,0-1,0 0,1 0,1 1,106 39,-107-42,0 0,0 1,0-1,0 1,0 0,-1 0,1 0,0 1,-1 0,1-1,-1 1,0 0,1 1,-1-1,0 0,0 1,-1 0,1 0,0 0,-1 0,0 0,0 0,0 1,0-1,0 1,-1-1,1 1,-1 0,0-1,0 1,-1 0,1 0,-1 0,0 0,1 0,-2-1,1 1,0 0,-1 0,0 0,0 0,0-1,0 1,-2 2,-4 4,-1 0,0-1,-1 0,0-1,0 0,-1 0,0-1,0 0,-1-1,1 0,-1-1,-7 3,17-8,-2 2,-1 1,0-1,0 0,0 0,0 0,0-1,-1 1,1-1,0 0,-1 0,1-1,-1 1,1-1,-1 0,1 0,-1-1,1 1,-1-1,1 0,-1 0,1-1,-1 1,-2-26,10 11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3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0,'29'18,"0"1,-1 1,-1 1,-1 2,-1 0,-1 2,11 15,-1-3,-21-22,-1 0,-1 0,-1 1,0 0,-1 1,0 0,-2 1,0 0,-1 0,0 0,-2 1,0 0,-1 0,-1 0,-1 0,-1 18,0-5,-1-1,-1 0,-2 1,-1-1,-1-1,-2 1,-3 4,1-4,-2-1,-1 0,-2 0,0-2,-2 0,-2-1,0 0,-14 13,8-11,-2-1,0-2,-2-1,0-1,-7 2,-3-12,24-16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1,'8'4,"-1"0,0 0,1-1,0 0,0 0,0-1,0 0,0 0,1-1,-1 0,0-1,1 0,-1 0,3-1,5 1,327 0,-319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49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0,'499'0,"-487"0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05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1,'-38'35,"2"1,2 2,1 2,2 1,2 1,1 2,3 1,1 1,-14 42,17-13,3 0,4 1,2 1,0 74,13-74,2-1,4-1,3 1,4-1,2-1,4-1,10 20,5 7,-35-99,1 0,-1 0,1-1,0 1,0 0,-1-1,1 1,0 0,0-1,0 1,0-1,0 0,0 1,0-1,0 0,0 1,0-1,0 0,0 0,0 0,0 0,0 0,0 0,0 0,0 0,0 0,0 0,0-1,0 1,0 0,0-1,-1 1,1-1,0 1,0-1,0 1,0-1,-1 0,1 1,0-1,0 0,-1 0,1 0,16-12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06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1048,'-6'-3,"0"0,0 1,-1 0,1 1,0-1,-1 1,1 1,-1-1,1 1,-1 0,1 0,-1 1,1 0,-1 0,1 1,0-1,-1 1,1 1,0-1,0 1,1 0,-1 1,0-1,1 1,0 0,-1 1,5-4,-4 1,0 0,0 0,0 1,1 0,-1 0,0 0,1 0,0 1,0-1,0 1,1 0,-1 0,1 1,0-1,0 1,0 0,1 0,-1-1,1 2,1-1,-1 0,1 0,-1 1,2-1,-1 0,0 1,1-1,0 1,1-1,-1 1,1-1,0 0,0 1,0-1,2 1,3 4,1-1,0 0,0 0,1-1,1 0,-1 0,1-1,0 0,1-1,2 2,74 69,-83-74,0 1,-1-1,1 1,-1-1,0 1,0 0,0 0,-1 0,1 0,-1 0,0 0,0 1,0-1,-1 0,0 1,1-1,-1 0,-1 1,1-1,-1 0,0 0,0 1,0-1,0 0,-1 0,-1 3,-5 5,0 0,-1-1,-1 1,0-2,0 1,-1-2,-1 1,0-1,0-1,0 0,-1-1,0 0,-1-1,1-1,-1 0,0-1,0 0,-1-1,1-1,-10 1,-23-5,46 2,0 0,1 0,-1 0,0 0,0 0,0 0,0-1,0 1,1 0,-1-1,0 1,0 0,1-1,-1 1,0-1,0 1,1-1,-1 1,1-1,-1 0,0 1,1-1,-1 0,1 0,0 1,-1-1,1 0,0 0,-1 0,1 1,0-1,0 0,-1 0,1 0,0 0,0 0,0 1,0-1,0 0,1 0,-1 0,0 0,0 0,0 1,1-1,-1 0,1 0,-1 1,1-2,7-12,1 0</inkml:trace>
  <inkml:trace contextRef="#ctx0" brushRef="#br0" timeOffset="586.734">1018 229,'19'6,"0"0,0 1,0 1,-1 1,0 0,0 2,-1 0,-1 0,0 2,0 0,-2 1,1 0,-2 2,0-1,-1 1,1 2,8 10,-1 1,-2 1,0 0,-2 1,-2 1,0 0,-3 1,0 1,-2 0,-2 0,-1 0,-2 1,-1 0,-2 0,-1 0,-1 0,-4 9,-14 30,-3-2,-4-1,-2-1,-4-1,-2-1,-11 10,33-57,-78 119,60-117,20-21</inkml:trace>
  <inkml:trace contextRef="#ctx0" brushRef="#br0" timeOffset="1220.163">1271 116,'23'-15,"0"0,1 2,1 1,0 0,0 2,1 1,0 1,1 1,0 2,0 0,5 1,-30 4,0 0,-1-1,1 1,0 0,0 0,0 0,0 0,0 1,0-1,-1 0,1 1,0-1,0 1,0 0,-1-1,1 1,0 0,-1 0,1 0,-1 0,1 1,-1-1,1 0,-1 1,0-1,0 0,0 1,0 0,0-1,0 1,0 0,0-1,-1 1,1 0,0 0,-1 0,0-1,1 1,-1 0,0 0,0 0,0 0,0 0,0 0,-1 0,1-1,-1 1,1 0,-1 0,0 0,1-1,-1 1,0 0,-5 10,1-1,-2 0,1 0,-2 0,1-1,-1 0,-1-1,0 0,-1 1,1-2,1 0,0 0,1 1,0 0,0 0,1 1,0 0,0 0,1 1,1-1,-1 3,4-10,1 0,-1 0,1-1,-1 1,1 0,0 0,0 0,0 0,0 0,1 0,-1-1,1 1,0 0,0 0,0-1,0 1,0 0,1-1,-1 1,1-1,-1 1,1-1,0 0,0 0,0 0,0 0,1 0,-1 0,0-1,1 1,-1-1,1 0,0 1,-1-1,1 0,0-1,0 1,-1 0,1-1,0 0,2 1,123-5,-100-3,-3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269 311,'16'-11,"-23"8,-28 6,-135 31,170-34,-1-1,1 1,0 0,-1-1,1 1,-1 0,1 0,-1-1,1 1,-1 0,1 0,-1 0,1 0,-1 0,1 0,-1 0,1 0,-1 0,1 0,-1 0,1 0,-1 0,1 0,-1 0,1 1,-1-1,1 0,-1 0,1 1,-1-1,1 0,-1 0,1 1,0-1,-1 0,1 1,0-1,-1 1,1-1,0 1,-1-1,1 1,0-1,0 0,0 1,0-1,-1 1,1-1,0 1,0 0,0-1,0 1,0-1,0 1,0-1,0 1,0-1,1 1,-1-1,0 1,0-1,0 1,0-1,1 1,-1-1,1 1,34 12,-25-12,-7-2,0 1,1 0,-1 0,1 0,-1 0,0 1,1-1,-1 1,0 0,0 0,1 0,-1 0,0 0,0 1,0-1,0 1,-1 0,1 0,0 0,-1 0,1 1,-1-1,0 1,0-1,0 1,0 0,0 0,-1 0,1 0,-1 0,0 0,0 0,0 1,0 0,-3 5,-1 1,0-1,-1 0,0 0,0 0,-1-1,0 1,-1-1,0 0,0-1,0 1,-1-1,0 0,-1-1,0 1,-32 35,27-27,9-13,0 1,1-1,-1 1,1 0,-1 0,1 1,0-1,1 1,-1-1,0 1,1 0,0 0,0 0,0 0,1 1,-1-1,1 0,0 1,0-1,0 1,1-1,0 1,0-1,0 1,0-1,1 1,-1-1,1 1,0-1,1 1,-1-1,1 0,0 0,0 0,0 0,0 0,7 3,1-1,-1 0,1 0,0-1,0-1,1 0,-1 0,1-1,0 0,0-1,0 0,1-1,32-9,-31-3</inkml:trace>
  <inkml:trace contextRef="#ctx0" brushRef="#br0" timeOffset="260.636">127 0,'19'219,"-10"126,-14-243,-5-1,-20 90,30-188,-4 14,1 0,0 0,1 0,1 0,1 0,1 0,0 0,3 13,3-12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1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1 310,'336'0,"-161"-27,-120 20,-31 1</inkml:trace>
  <inkml:trace contextRef="#ctx0" brushRef="#br0" timeOffset="381.59">311 0,'0'29,"0"24,0 7,0-1,0-1,0-6,0-7,0-6,0-5,0-3,0-3,0-1,0 0,0 0,0 0,5-4,1-7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1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0,'-33'118,"21"-43,3 1,3 1,4-1,5 58,0-16,-3 279,0-398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1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223 705,'-16'0,"1"0,-1 0,0 2,1 0,-1 1,1 0,0 1,0 1,-8 4,21-8,0-1,0 1,0 1,0-1,0 0,0 0,1 1,-1-1,0 1,1 0,-1-1,1 1,-1 0,1 0,0 0,0 0,0 0,0 0,0 0,1 0,-1 1,0-1,1 0,0 0,0 1,-1-1,1 0,0 0,1 1,-1-1,0 0,1 0,-1 1,1-1,0 0,0 0,-1 0,2 0,-1 0,0 0,0 0,1 0,71 67,-35-49,-30-17,0 0,0 0,0 0,-1 1,1 0,-1 1,0 0,0 0,-1 0,1 1,-1 0,0 0,-1 1,1 0,-1 0,-1 0,1 0,-1 1,-1-1,1 1,-1 0,1 7,-4-10,-1-1,1 0,-1 0,0 0,-1 0,1 0,-1 0,0 0,0 0,0 0,0-1,0 1,-1-1,0 0,1 0,-1 0,-1 0,1 0,0 0,-1-1,1 0,-1 1,0-2,0 1,-2 1,-104 27,23-29,62-1</inkml:trace>
  <inkml:trace contextRef="#ctx0" brushRef="#br0" timeOffset="444.142">420 0,'51'35,"-2"2,-2 2,-2 2,-1 2,-3 2,7 12,-37-39,0-1,-1 2,-2-1,1 1,-2 1,-1-1,0 1,-1 0,-2 1,0-1,-1 1,0-1,-2 1,-1 0,0-1,-2 1,-4 17,0-4,-1-1,-1 0,-2 0,-1-1,-2-1,-1 0,-2-1,0-1,-2 0,-1-2,-2 0,-5 4,-154 106,157-123,3-2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13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284 141,'-35'22,"0"2,2 2,1 0,1 3,1 0,-24 32,51-58,0 0,0 1,0-1,0 1,1 0,-1-1,1 1,0 0,0 0,1 1,-1-1,1 0,0 0,0 1,0-1,1 1,-1-1,1 1,0-1,1 1,-1-1,1 0,0 1,0-1,0 0,0 1,1-1,0 0,0 0,0 0,0 0,1-1,-1 1,1 0,0-1,0 0,0 0,1 0,-1 0,1 0,3 1,6 1,0 0,0-1,1-1,-1-1,1 0,0 0,-1-1,13-1,40 4,-64-3,9-2,1 2,0-1,-1 2,1-1,-1 2,0-1,0 2,0-1,0 2,0-1,-1 1,0 1,0 0,0 0,-1 1,0 0,0 1,0 0,-1 1,-1-1,1 1,-2 1,2 1,-6-5,0 0,0-1,-1 1,0 0,0 1,0-1,-1 0,1 0,-2 0,1 0,-1 0,0 0,0 0,0 0,-1 0,0 0,0 0,-1-1,0 1,0-1,0 0,0 1,-1-2,0 1,0 0,-10 11,0 0,-1 0,0-2,-2 0,0 0,-12 6,24-16,-4 3,1 0,-1-1,0 1,0-2,0 1,-1-1,0-1,0 1,0-2,-1 0,1 0,-1 0,0-2,1 1,-1-1,0-1,0 0,0 0,0-1,-5-2,-2-9</inkml:trace>
  <inkml:trace contextRef="#ctx0" brushRef="#br0" timeOffset="246.222">142 141,'39'-10,"31"-2,9-6,1 2,-9 3,-7 4,-9 3,-9 3,-8 1,-5-2,-4-2,-2 1,-6 0</inkml:trace>
  <inkml:trace contextRef="#ctx0" brushRef="#br0" timeOffset="1679.426">1131 423,'1'-22,"2"1,0 0,2 1,0-1,1 1,8-17,0-4,-9 25,0 0,2 1,0 0,0 1,2-1,-1 1,2 1,0 0,10-10,-20 22,1 0,-1 1,0-1,1 1,-1-1,0 0,1 1,-1-1,1 1,-1-1,1 1,-1 0,1-1,-1 1,1-1,-1 1,1 0,0 0,-1-1,1 1,0 0,-1 0,1 0,0-1,-1 1,1 0,0 0,-1 0,1 0,0 0,-1 0,1 1,0-1,-1 0,1 0,-1 0,1 1,0-1,-1 0,1 1,-1-1,1 0,-1 1,1-1,-1 1,1-1,-1 1,1-1,-1 1,1-1,-1 1,0-1,1 1,-1 0,0-1,0 1,1-1,-1 1,0 0,0-1,0 1,0 0,0-1,0 1,0 0,3 53,-3-47,8 54,-7-60,-1 0,1 0,-1 1,1-1,-1 0,1 0,0 0,-1 0,1 0,0 0,0 0,0 0,0 0,0-1,0 1,0 0,0 0,0-1,0 1,0-1,1 1,-1-1,0 0,0 1,0-1,1 0,-1 0,0 0,0 0,1 0,-1 0,0 0,0 0,1 0,-1-1,0 1,0 0,1-1,-1 1,0-1,0 1,0-1,0 0,0 0,0 1,0-1,119-98,-119 97,0 1,0-1,0 0,0 0,1 1,-1-1,0 1,1-1,-1 1,1 0,0 0,-1-1,1 1,0 0,0 1,-1-1,1 0,0 0,0 1,0-1,0 1,0-1,0 1,0 0,0 0,0 0,0 0,0 0,0 1,0-1,0 1,0-1,0 1,0-1,0 1,0 0,-1 0,3 1,58 221,-52-205,-2-2</inkml:trace>
  <inkml:trace contextRef="#ctx0" brushRef="#br0" timeOffset="1947.179">932 733,'49'0,"53"-5,19-6,-5-1,-14 1,-19 3,-19 2,-15 3,-12 2,-6 0,-10 1</inkml:trace>
  <inkml:trace contextRef="#ctx0" brushRef="#br0" timeOffset="2444.159">1469 903,'-16'7,"-9"2,1 1,0 2,1 0,0 2,1 0,0 2,1 0,1 1,-6 8,24-23,1-1,-1 1,1 0,-1-1,1 1,0 0,0 0,0 0,0 0,0 0,0 0,0 0,1 1,-1-1,1 0,0 0,-1 0,1 1,0-1,0 0,1 0,-1 1,0-1,1 0,-1 0,1 0,0 0,-1 1,1-1,0 0,1-1,-1 1,0 0,0 0,1 0,-1-1,1 1,0 0,-1-1,1 0,0 1,0-1,2 1,24 17,-22-15,1 0,0 0,-1 0,0 1,0 0,0 0,-1 1,0-1,0 1,0 0,-1 1,0-1,0 1,0 0,-1 0,0 0,0 0,-1 1,0-3,-1 0,1 0,-1 0,0 0,-1 0,1 0,-1 0,0 0,-1 0,1 0,-1 0,0 0,0 0,0 0,-1 0,0 0,0 0,0-1,0 1,-1-1,0 0,0 0,0 0,0 0,-1 0,1-1,-1 1,0-1,0 0,0 0,0 0,-2 0,-17 7,-1-1,0 0,0-2,-1-1,1-1,-1-1,0-1,-1-2,-7 0,7-1</inkml:trace>
  <inkml:trace contextRef="#ctx0" brushRef="#br0" timeOffset="3327.51">2287 0,'-25'13,"0"2,2 0,-1 2,2 0,0 2,1 0,1 1,1 1,1 1,1 1,1 0,0 1,2 1,1 1,2-1,0 2,-6 24,-5 16,3 1,3 1,3 0,3 1,4 1,2 18,3-70,2 0,0 0,2 1,0-1,1-1,1 1,0-1,2 0,0 0,1 0,1-1,0 0,1-1,1 0,1-1,0 0,1-1,8 8,97 55,-97-67,-4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4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1,'90'16,"0"-6,-1-5,2-4,0-4,34 1,-23 2,-76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1:47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0,'-2'0,"1"0,0 0,0 1,-1-1,1 0,0 0,0 1,-1-1,1 1,0-1,0 1,0 0,0-1,0 1,0 0,0 0,0 0,0 0,0 0,0 0,1 0,-1 0,0 0,1 0,-1 0,1 0,-1 0,1 1,-1-1,1 0,0 0,0 1,0-1,-1 0,1 0,0 1,1-1,-1 0,0 0,0 1,0-1,1 0,-1 0,1 1,-1-1,1 0,-1 0,1 0,0 0,0 0,-1 0,1 0,0 0,0 0,169 7,209-10,-184 29,-188-26,-8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20:5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769 536,'-8'-12,"0"1,-1 0,-1 0,0 1,0 0,-1 1,0 0,0 1,-1 0,0 1,-1 0,1 1,-1 0,-1 1,1 1,-3-1,10 5,0-1,0 1,0 1,1-1,-1 1,0 0,1 1,-1-1,0 1,1 0,0 0,-1 1,1-1,0 1,0 1,1-1,-1 1,1-1,-1 1,1 0,0 1,1-1,-1 1,1 0,-1 1,-60 134,58-123,2-9,0 1,0-1,1 1,0-1,1 1,0 0,0 0,1 0,0 0,0 1,1-1,0 0,1 0,0 0,1 0,-1 0,2 0,-1 0,1 0,1-1,0 1,0-1,0 0,1 0,0-1,1 1,2-4,1 0,-1-1,0-1,1 1,-1-1,1-1,0 0,0 0,0 0,-1-1,1-1,0 0,0 0,0 0,-1-1,1 0,-1-1,1 0,-1 0,0-1,0 0,-1-1,1 1,-1-1,0-1,0 1,3-5,9-7,-2-1,0-1,-1 0,-1-1,-1-1,-1-1,0 0,5-15,-1 16,-6 39,-12 269,2-6,14-246,-3-29</inkml:trace>
  <inkml:trace contextRef="#ctx0" brushRef="#br0" timeOffset="472.59">1165 988,'-5'14,"3"5,2-5,-3-1,-2 2,0 4,-4-1,0-5</inkml:trace>
  <inkml:trace contextRef="#ctx0" brushRef="#br0" timeOffset="932.836">1559 395,'-24'5,"1"0,-1 2,1 1,0 1,1 1,0 1,0 0,-15 13,33-20,-1 1,1-1,1 1,-1 0,1 0,0 0,0 1,0-1,1 1,-1 0,2-1,-1 1,0 0,1 0,0 0,1 1,-1-1,1 0,1 0,-1 0,1 0,0 0,0 0,0 0,1 0,0 0,1-1,-1 1,2 1,0 2,0 0,0-1,1 1,1-1,-1-1,1 1,1-1,-1 0,1 0,0-1,1 0,0 0,-1-1,2 0,-1 0,1-1,-1 0,6 2,-6-5,0 0,-1 0,1-1,0 0,-1 0,1-1,0 0,-1 0,1-1,-1 0,1 0,-1-1,0 0,0 0,0-1,0 1,-1-2,1 1,-1-1,0 0,-1 0,1 0,-1-1,0 0,0 0,-1 0,1-1,-2 1,4-7,2-1,-1-1,-1 0,0-1,0 0,-2 0,0 0,-1-1,0 0,-2 1,0-1,0-9,-3 21,1 0,-1 0,0 0,0 0,0 0,-1 0,0 0,0 0,0 1,-1-1,1 1,-1-1,0 1,0 0,-1 0,1 0,-1 1,0-1,0 1,0 0,0 0,0 1,-1-1,1 1,-1 0,0 0,0 0,0 0,0 1,0 0,0 0,0 1,0-1,-5 1,-4 0,0-1,0 2,0 0,0 1,0 0,1 1,-1 0,1 1,0 1,0 0,0 1,-4 3,-11 11,6 0</inkml:trace>
  <inkml:trace contextRef="#ctx0" brushRef="#br0" timeOffset="1273.369">1588 762,'-34'28,"0"2,2 1,1 2,2 0,1 3,0 3,25-35,1-1,-1 1,1 0,0 0,1 0,-1 0,1 0,-1 0,1 0,0 0,1 1,-1-1,1 0,0 1,0-1,0 0,1 1,-1-1,1 0,0 0,0 0,0 1,1-1,0 0,0-1,0 1,0 0,0 0,1-1,-1 0,1 1,0-1,0 0,0 0,1 0,-1-1,1 1,0-1,-1 0,1 0,0 0,0-1,0 1,0-1,1 0,2 0,6 0,1 0,-1-2,0 1,0-2,0 0,0 0,0-2,0 1,-1-1,1-1,-1 0,0-1,-1-1,1 0,-1 0,-1-1,1 0,-2-1,1 0,-4 5,-1-1,-1 0,1 0,-1 0,1 0,-2-1,1 0,-1 0,1 0,-2 0,1 0,-1-1,0 1,0-1,0 1,-1-1,0 0,-1 1,1-1,-1 0,-1 0,1 0,-1 1,0-1,-1 0,1 1,-2-1,1 1,0 0,-1-1,0 1,-1 0,0 1,1-1,-2 1,1 0,-1 0,1 0,-1 0,-1 1,1 0,-1 0,1 0,-7-2,2 2,-1 1,1 0,-1 1,0 0,0 0,0 1,0 1,0 0,-1 1,1 0,0 0,-3 2,-11 4</inkml:trace>
  <inkml:trace contextRef="#ctx0" brushRef="#br0" timeOffset="3839.824">657 1806,'59'-11,"0"2,1 3,0 3,49 4,141-27,204-4,118 29,-249-24,121-7,-438 33,-7-1</inkml:trace>
  <inkml:trace contextRef="#ctx0" brushRef="#br0" timeOffset="4453.916">1645 2116,'114'-23,"108"-9,-220 31,1 0,-1 0,0 1,1-1,-1 1,1 0,-1 0,0 0,1 0,-1 0,0 0,1 1,-1-1,1 1,-1 0,0-1,0 1,0 0,1 0,-1 1,0-1,0 0,0 1,-1-1,1 1,0-1,0 1,-1 0,1 0,-1 0,0 0,0 0,1 0,-1 0,0 0,-1 1,1-1,0 0,-1 1,1-1,-1 0,0 1,0-1,0 1,0-1,0 0,0 1,-1-1,1 0,-1 1,1-1,-1 0,0 0,0 1,0-1,-103 105,89-95,-184 142,155-85,44-67,-1 0,1-1,0 1,-1 0,1 0,0 0,0 0,0 0,1 0,-1 0,0 0,1 0,-1 0,1-1,0 1,-1 0,1 0,0-1,0 1,0 0,0-1,1 1,-1-1,0 1,1-1,-1 0,1 0,-1 1,1-1,-1 0,1 0,0-1,0 1,0 0,-1-1,1 1,0-1,0 1,0-1,1 0,17 3,1-1,0-1,0-1,-1-1,1 0,0-2,-1 0,1-2,-1 0,0-2,98-27,-77 21,-23 7</inkml:trace>
  <inkml:trace contextRef="#ctx0" brushRef="#br0" timeOffset="5771.262">290 197,'-11'0,"0"1,-1 0,1 0,0 1,0 0,0 1,1 0,-1 1,1 0,0 0,0 2,0-1,0 1,1 0,0 1,0 0,1 1,0-1,0 2,1-1,0 1,1 0,-1 0,2 1,-1 0,2 0,-3 7,-4 22,1 0,3 0,1 1,2 0,2 0,1 1,2-1,2 1,-1 42,28 438,-31 441,1-949,1 0,0 0,1 0,1-1,0 1,0 0,2-1,-1 0,6 10,-5-18,0 0,1 0,0 0,-1-1,1 0,1 0,-1 0,0-1,1 0,-1 0,1 0,0-1,-1 0,1 0,0-1,0 0,-1 0,1-1,0 0,0 0,3-1,12 1,149-3,-146 4</inkml:trace>
  <inkml:trace contextRef="#ctx0" brushRef="#br0" timeOffset="9005.409">374 1072,'-142'59,"142"-59,0 1,1-1,-1 0,0 0,0 1,0-1,1 0,-1 1,0-1,0 0,0 1,0-1,0 0,0 1,1-1,-1 1,0-1,0 0,0 1,0-1,0 0,-1 1,1-1,0 1,0-1,0 0,0 1,0-1,0 0,-1 1,1-1,0 0,0 1,0-1,-1 0,1 0,0 1,0-1,-1 0,1 0,0 1,-1-1,1 0,0 0,-1 0,1 0,0 1,-1-1,1 0,40-6,-29 4,-10 2,18-4,0 1,0 1,1 0,-1 2,0 0,0 1,1 1,-1 1,0 1,15 4,-35-6,0-1,0 0,0 0,0 0,1 0,-2 0,1 0,0-1,0 1,0 0,0 0,0-1,-1 1,1-1,0 1,-1-1,1 1,0-1,-1 0,1 0,0 0,-1 0,1 0,0 0,-1 0,1 0,0 0,-1-1,1 1,0 0,-1-1,-164 26,158-23,8-1</inkml:trace>
  <inkml:trace contextRef="#ctx0" brushRef="#br0" timeOffset="65915.425">2180 791,'0'-22,"1"0,1 0,1 0,1 0,1 1,1 0,0 0,2 0,7-14,59-121,-73 156,-1-1,0 1,1-1,-1 1,1-1,-1 1,1-1,-1 1,1-1,-1 1,1 0,0-1,-1 1,1 0,-1 0,1-1,0 1,-1 0,1 0,0 0,-1 0,1 0,0 0,-1 0,1 0,0 0,-1 0,1 0,0 0,-1 0,1 1,0-1,-1 0,1 1,0-1,-1 0,1 1,-1-1,1 0,-1 1,1-1,-1 1,1-1,-1 1,0-1,1 1,-1 0,0-1,1 1,-1-1,0 1,1 0,-1-1,0 1,0 0,0-1,0 1,0 0,0-1,0 1,0 0,0-1,0 1,0 0,0-1,-1 1,1 0,0 0,13 57,-12-54,11 45,-11-48,-1 0,1 0,-1-1,1 1,0 0,-1 0,1-1,0 1,0 0,-1-1,1 1,0 0,0-1,0 1,0-1,0 0,0 1,0-1,0 0,-1 0,1 1,0-1,0 0,0 0,1 0,-1 0,0 0,0 0,0-1,-1 1,1 0,0 0,0-1,0 1,0-1,0 1,0 0,0-1,0 0,-1 1,1-1,0 0,0 1,-1-1,1 0,0 0,-1 0,100-124,-100 124,0 0,1 0,-1 1,0-1,1 0,-1 0,1 1,-1-1,1 0,-1 1,1-1,-1 1,1-1,-1 1,1-1,0 1,0-1,-1 1,1 0,0-1,0 1,-1 0,1-1,0 1,0 0,0 0,-1 0,1 0,0 0,0 0,0 0,-1 0,1 0,0 0,0 0,0 1,-1-1,1 0,0 1,0-1,-1 0,1 1,0-1,-1 1,1-1,0 1,-1-1,1 1,-1 0,1-1,-1 1,1 0,-1-1,1 1,-1 0,0-1,1 1,-1 0,0 0,0 0,1-1,-1 1,0 0,0 0,0 0,12 57,12 97,-3-119,-8-25</inkml:trace>
  <inkml:trace contextRef="#ctx0" brushRef="#br0" timeOffset="66276.95">2152 959,'34'-10,"15"-2,5-1,-2-1,-6 1,-5 2,-5 4,-4 3,-2 2,-7-4,-2 0,0 0,-3 2</inkml:trace>
  <inkml:trace contextRef="#ctx0" brushRef="#br0" timeOffset="66957.658">2491 1185,'-2'-1,"0"-1,-1 1,1 0,0 0,0 0,0 0,-1 0,1 0,-1 1,1-1,0 1,-1-1,1 1,-1 0,1 0,-1 0,1 0,-1 1,1-1,0 1,-1-1,1 1,-1 0,1 0,0 0,0 0,0 0,0 1,0-1,0 1,-1 0,-60 53,61-53,-1-1,1 1,0-1,0 1,0 0,0 0,1 0,-1 0,0 0,1 0,-1 1,1-1,0 0,0 1,0-1,0 1,0-1,1 1,-1-1,1 1,0 0,-1-1,1 1,0 0,1-1,-1 1,0 0,1-1,-1 1,1-1,0 1,0-1,0 1,0-1,1 1,-1-1,0 0,2 2,58 41,-53-41,0 1,0 1,0-1,0 1,-1 1,0-1,-1 1,1 0,-1 1,2 3,-6-7,-1-1,0 1,0-1,0 1,0-1,-1 1,1 0,-1 0,0-1,0 1,0 0,-1-1,1 1,-1 0,0-1,0 1,0-1,-1 1,1-1,-1 0,0 0,0 1,0-1,0 0,0-1,-1 1,1 0,-1-1,-1 2,-91 62,92-64,0-1,0 1,1-1,-1 0,0 0,0 0,-1 0,1 0,0-1,0 1,0-1,0 0,-1 0,1 0,0 0,0-1,0 1,0-1,-1 0,1 0,0 0,0 0,1-1,-3 0,-6-10</inkml:trace>
  <inkml:trace contextRef="#ctx0" brushRef="#br0" timeOffset="67572.457">2632 1101,'34'-7,"-33"6,0-1,1 1,-1 0,1 0,-1 0,1 0,0 0,-1 1,1-1,0 0,-1 1,1-1,0 1,0 0,0-1,0 1,-1 0,1 0,0 0,0 0,0 1,0-1,-1 0,1 1,0-1,0 1,-1 0,1-1,0 1,-1 0,1 0,-1 0,1 0,-1 1,1-1,-1 0,0 1,0-1,0 0,0 1,0 0,0-1,0 1,0-1,0 1,-1 0,1 0,-1-1,1 1,-1 0,0 0,0 0,1 0,-42 94,40-93,-1 0,1 0,0 0,1 0,-1 0,0 0,1 0,0 0,0 0,0 1,0-1,0 0,1 0,-1 0,1 0,0 0,0 0,0 0,0 0,0 0,1 0,0 0,-1-1,1 1,0-1,0 1,0-1,1 0,-1 0,0 0,1 0,0 0,-1 0,1-1,0 1,0-1,0 0,0 0,0 0,0 0,0 0,0-1,0 1,0-1,0 0,1 0,38-10,-22 5</inkml:trace>
  <inkml:trace contextRef="#ctx0" brushRef="#br0" timeOffset="70329.998">2744 0,'40'17,"147"21,-45-35,-140-2,1-1,0 0,-1 1,1 0,-1-1,1 1,-1 0,1 0,-1 0,1 1,-1-1,0 1,0-1,0 1,0-1,0 1,0 0,0 0,-1 0,1 0,-1 1,1-1,-1 0,0 1,0-1,0 1,0-1,0 1,-1-1,1 3,2 86,-4-70,-3 763,11-650,7-1,5 0,36 129,-44-196,-4 2,-2-1,-4 0,-5 44,2 17,2 379,1-504,-1 0,0 0,1 0,-1 0,0 0,0 0,-1 0,1 0,-1 0,1 0,-1 0,0 0,0 0,0 0,-1-1,1 1,-1 0,1-1,-1 1,0-1,0 1,0-1,0 0,-1 0,1 0,-1 0,1 0,-1-1,1 1,-1-1,0 0,0 1,0-1,0 0,0-1,0 1,-247 2,232 3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0:39.3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137 29,'-4'24,"0"1,-2 0,-1-1,-1 0,-1-1,-11 22,-17 49,23-59,10-26,0 1,0-1,0 0,1 1,1 0,0 0,0 0,1 0,0 0,1 0,0 0,1 1,2-7,0-1,0 0,0 0,1 0,-1 0,1 0,0-1,-1 0,1 0,0 0,1 0,-1 0,0-1,1 0,-1 0,0 0,1 0,-1-1,1 0,-1 0,1 0,-1 0,1-1,-1 0,1 0,-1 0,0 0,1-1,-1 1,0-1,1-1,111-34,-91 30</inkml:trace>
  <inkml:trace contextRef="#ctx0" brushRef="#br0" timeOffset="421.759">418 1,'-26'86,"3"1,5 2,2 7,-71 290,69-320,-21 115,33-132,1-31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0:41.2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5,'0'-1,"1"1,0-1,0 1,0-1,0 1,-1 0,1-1,0 1,0 0,0 0,0-1,0 1,0 0,0 0,0 0,0 0,0 0,0 0,0 1,0-1,0 0,-1 0,1 1,0-1,0 0,0 1,0-1,0 1,-1-1,1 1,0 0,0-1,-1 1,1 0,0-1,-1 1,1 0,-1 0,1-1,-1 1,1 0,-1 0,0 0,1 0,-1 0,0 0,0 0,0 0,0 0,0 0,0-1,0 1,0 0,0 0,0 0,0 0,0 0,-8 61,8-61,-108 341,107-340,0 0,0 0,0 1,1-1,-1 0,1 1,0-1,0 0,-1 1,1-1,1 0,-1 1,0-1,1 1,-1-1,1 0,0 0,-1 1,1-1,0 0,0 0,1 0,-1 0,0 0,1 0,-1 0,1 0,0-1,0 1,-1-1,1 1,0-1,0 0,0 1,1-1,-1 0,0 0,0-1,0 1,1 0,-1-1,1 0,-1 1,0-1,2 0,127-34,-112 26</inkml:trace>
  <inkml:trace contextRef="#ctx0" brushRef="#br0" timeOffset="331.117">397 90,'-17'23,"1"0,2 1,0 1,1 0,2 0,0 2,2-1,1 1,1 0,1 1,1 0,2 0,0 15,-6 23,-48 224,6-64,46-201,3-7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0:42.7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70 1,'-2'33,"-2"-1,-1 1,-1-1,-2 0,-1 0,-1-1,-2 0,10-28,0-1,1 1,-1 0,1 0,0 0,0 0,0 0,0 0,0 0,1 0,-1 0,1 0,0 1,0-1,0 0,1 0,-1 0,1 0,-1 0,1 1,0-1,0 0,1-1,-1 1,0 0,1 0,0-1,0 1,0 0,0-1,0 0,0 1,0-1,1 0,-1 0,1-1,0 1,1 0,10 2,1-1,0-1,-1-1,1 0,0 0,0-2,0 0,0-1,-1 0,1-1,-1 0,1-2,-1 1,5-4,-10 4</inkml:trace>
  <inkml:trace contextRef="#ctx0" brushRef="#br0" timeOffset="446.417">324 1,'-3'2,"0"-1,0 1,1 0,-1 0,1 0,-1 0,1 1,0-1,0 1,0-1,0 1,0 0,1 0,-1 0,1 0,0 0,0 0,0 0,0 1,-30 172,4 32,-7 95,24-219,9-60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4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231 268,'546'-251,"-545"250,1-1,-1 1,0 0,1-1,-1 1,1 0,-1 0,1 0,-1 0,1 0,0 0,0 1,-1-1,1 1,0-1,0 1,0-1,0 1,0 0,0 0,-1 0,1 0,0 0,0 1,0-1,0 0,0 1,-1-1,1 1,0 0,0 0,-1 0,1 0,0 0,-1 0,1 0,-1 0,0 0,1 1,-1-1,0 1,0-1,0 1,0-1,0 1,0 0,0 0,0-1,-1 1,1 0,-1 0,1 0,-1 0,0 0,-2 271,9-44,11-1,16 46,-14-112,20 74,-74-263,14 7,-1 2,-1 0,-1 1,-1 1,0 2,-1 0,0 1,-1 2,0 1,-1 1,0 1,-1 1,0 1,0 2,0 1,0 1,0 2,-14 1,5-1,1 1,-1 2,0 1,1 2,0 2,1 1,-28 12,-55 32,116-47,6-3</inkml:trace>
  <inkml:trace contextRef="#ctx0" brushRef="#br0" timeOffset="432.494">485 833,'307'-89,"68"-41,-358 123,-16 5,0 1,0 0,1 0,-1 0,0 0,0 0,1 0,-1 0,1 0,-1 0,1 1,-1-1,1 1,-1-1,1 1,0-1,-1 1,1 0,0 0,-1 0,1 0,0 0,-1 0,1 1,0-1,-1 0,1 1,-1-1,1 1,-1 0,1-1,-1 1,1 0,-1 0,0 0,1 0,-1 0,0 0,0 0,0 1,0-1,0 0,0 1,1 0,-3 191,18-11,10-125,-14-46</inkml:trace>
  <inkml:trace contextRef="#ctx0" brushRef="#br0" timeOffset="881.572">1529 1340,'0'23,"0"-13,0-23,-1-46,0 13,1 0,2 0,3 0,1 1,5-11,-2 21,-3 7,1 1,1 0,1 1,2-1,1 2,1 0,10-15,-23 39,1 0,0-1,-1 1,1 0,0 0,0 0,0 0,-1 0,1 0,1 0,-1 0,0 0,0 0,0 1,0-1,0 0,1 1,-1-1,0 1,1-1,-1 1,0 0,1-1,-1 1,1 0,-1 0,0 0,1 0,-1 0,0 0,1 1,-1-1,1 0,-1 1,0-1,0 1,1-1,-1 1,0 0,0 0,0-1,1 1,-1 0,0 0,0 0,-1 0,1 0,0 0,0 0,0 1,-1-1,1 0,0 0,-1 1,1-1,-1 1,59 200,-53-183</inkml:trace>
  <inkml:trace contextRef="#ctx0" brushRef="#br0" timeOffset="1132.817">2037 1228</inkml:trace>
  <inkml:trace contextRef="#ctx0" brushRef="#br0" timeOffset="1296.667">1952 663,'0'0</inkml:trace>
  <inkml:trace contextRef="#ctx0" brushRef="#br0" timeOffset="1637.657">2517 889,'-18'13,"-10"6,0 1,1 2,1 0,1 2,1 1,1 0,1 2,2 0,-12 22,30-45,0-1,0 1,0-1,1 1,0-1,-1 1,1 0,1 0,-1 0,0 0,1 0,0-1,0 1,0 0,0 0,1 0,0 0,0 0,0 0,0-1,0 1,1 0,-1-1,1 1,0-1,0 0,0 1,1-1,-1 0,1 0,0-1,0 1,0 0,0-1,0 0,0 0,1 0,-1 0,1 0,1 0,6 2,1 0,-1-1,0 0,1 0,0-2,0 1,-1-2,1 1,0-2,0 1,0-2,-1 0,1 0,0-1,-1 0,0-1,0 0,0-1,0 0,-1-1,6-4,1-1,-1-1,0 0,-1-2,0 0,-1 0,-1-1,0-1,-2 0,1-1,-2 0,0-1,2-7,8-20,-1-1,-3-2,-1 1,-3-2,-2 0,-2 0,-2-1,-1-31,-6 62,-1 0,0 1,-1 0,-1 0,-1 0,0 0,-2 1,0-1,-7-11,11 22,0 2,0-1,-1 0,0 1,0 0,0-1,-1 2,1-1,-1 0,0 1,0 0,-1 0,1 1,-1-1,0 1,0 0,0 1,0-1,-1 1,1 1,-1-1,1 1,-1 0,1 1,-1-1,0 1,1 1,-5 0,-2 2,0 1,0 0,0 1,0 1,1 0,0 1,0 0,1 0,0 2,0-1,1 1,0 1,1 0,0 0,0 1,1 0,1 0,-1 1,2 0,0 0,0 1,1 0,1 0,-1 6,1 0,2 1,0-1,1 1,1 0,1-1,1 1,0-1,2 1,0-1,1 0,1 0,1-1,0 1,2-1,0-1,1 0,0 0,2-1,0-1,0 1,2-2,-1 0,2-1,0 0,1-1,15 9,-9-8,1-1,0 0,1-2,0-1,1-1,0-1,0-1,0-2,1 0,8-1,-1-1</inkml:trace>
  <inkml:trace contextRef="#ctx0" brushRef="#br0" timeOffset="2765.87">3250 805,'-27'14,"1"2,0 1,1 1,1 1,0 0,2 2,0 1,2 1,-6 9,22-28,1-1,-1 1,1 0,0 0,0 1,1-1,-1 1,1-1,0 1,0 0,0 0,1-1,0 1,0 0,0 0,1 1,-1-1,1 0,0 0,1 0,-1 0,1 0,0 0,0 0,1 0,0 0,-1 0,2-1,-1 1,0-1,1 1,0-1,0 0,0 0,1 0,-1-1,1 1,0-1,0 0,0 0,4 3,1-3,1 0,-1-1,1 0,-1-1,1 1,0-2,0 1,0-2,-1 1,1-1,0-1,-1 1,1-2,-1 1,1-1,-1-1,0 0,0 0,-1-1,1 0,-1 0,0-1,0 0,3-5,10-8,0-1,-2-1,-1-1,-1-1,0 0,-2-1,11-24,25-55,-51 104,0-1,0 0,-1 0,1 1,0-1,0 0,0 0,0 1,0-1,0 0,0 0,0 1,0-1,0 0,1 1,-1-1,0 0,0 0,0 1,0-1,0 0,0 0,1 0,-1 1,0-1,0 0,0 0,0 0,1 1,-1-1,0 0,0 0,1 0,-1 0,0 1,0-1,1 0,-1 0,0 0,0 0,1 0,-1 0,0 0,0 0,1 0,-1 0,0 0,-5 30,2-22,1 0,0 0,0 0,1 1,0-1,0 0,1 1,0-1,0 0,1 1,0-1,1 0,0 0,0 1,1-2,0 1,0 0,1 0,0-1,0 0,0 0,2 1,-4-6,0-1,0 1,0-1,0 1,1-1,-1 0,0 0,1 0,-1 0,1 0,-1-1,1 1,-1-1,1 0,-1 1,1-1,0 0,-1-1,1 1,-1 0,1-1,-1 1,1-1,-1 0,1 0,-1 0,0 0,1 0,-1 0,1-2,65-53,-61 49,8-7,-2 0,0-1,0 0,-2-1,0-1,0 0,-2 0,0-1,-1 0,1-6,-35 58,21-25,1 0,0 0,1 1,-1-1,2 1,-1 0,1 0,1 0,0 0,0 0,1 1,0-8,1 1,-1 0,0-1,1 1,0-1,0 1,0-1,0 0,0 1,1-1,0 0,-1 0,1 0,0 0,1 0,-1-1,0 1,1 0,-1-1,1 0,0 0,0 1,0-2,0 1,0 0,0-1,1 1,-1-1,0 0,1 0,-1 0,4 0,-2-1,0 0,0 1,0-2,0 1,0-1,0 1,0-1,0-1,0 1,0-1,-1 0,1 0,0 0,-1-1,0 1,0-1,0 0,0 0,0-1,0 1,-1-1,1 0,-1 0,0 0,62-106,-16-10,-30 60,-24 84,62 96,8 11,-54-79,-1 1,-3 1,-2 0,-3 0,-2 0,-2-1,-2 1,-3 0,-3-1,-1 0,-8 15,11-34,-2 0,-2-1,-1-1,-1 0,-1-1,-2 0,-2-1,0-1,-2-1,-1-1,-6 4,-27 10,54-40,0 0,0 0,0 0,0 0,0-1,-1 1,1 0,0-1,-1 1,1-1,-1 0,1 1,0-1,-1 0,1 0,-1 0,1 0,0 0,-1 0,1 0,-1 0,1-1,0 1,-1-1,1 1,0-1,-1 1,1-1,0 0,0 1,-1-1,1 0,0 0,0 0,0 0,0 0,0 0,0 0,1-1,-1 1,0 0,1 0,-1-1,0 0,0-5,1-1,0 0,0 0,1 0,0 0,0 0,1 1,0-1,0 0,1 1,0 0,0-1,0 1,2 0,-1-3,24-53,3 2,2 1,3 2,2 1,3 2,28-27,-57 68,1 1,0 0,0 1,2 1,-1 0,2 1,-1 0,1 1,1 1,-1 1,1 0,1 2,16-5,-21 10,0 0,0 1,0 1,0 0,-1 0,1 2,-1-1,1 1,-1 1,0 1,-11-6,23 9</inkml:trace>
  <inkml:trace contextRef="#ctx0" brushRef="#br0" timeOffset="3669.724">2037 1030,'0'-5,"0"4,0 6,0 7,0 7,0 5,0 2,0 3,0 0,0 1,0 0,0-1,5-5,1-12,5-7,0-5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1:19.2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0 678,'308'-28,"-51"28,-227-5,-24-1</inkml:trace>
  <inkml:trace contextRef="#ctx0" brushRef="#br0" timeOffset="314.841">254 340,'5'33,"2"41,-1 11,-1-3,-1-6,-7-11,-2-12,-1-10,-4-8,0-5,-3-7,0-3,7-5,10-5,4-4</inkml:trace>
  <inkml:trace contextRef="#ctx0" brushRef="#br0" timeOffset="1448.618">1496 0,'-28'19,"0"0,2 2,0 1,2 1,-10 11,3-2,-12 8,1 2,3 2,1 2,2 1,3 2,1 1,3 1,2 2,0 6,21-42,0 0,1 0,0 1,1-1,1 1,1 0,1 0,0 0,2 0,0 0,0 0,2 0,0-1,2 1,-1-1,2 0,1 1,-3-12,-1 0,1-1,1 1,-1-1,1 0,0 0,0-1,1 0,-1 0,1 0,0 0,0-1,0 0,1 0,-1-1,1 0,-1 0,1 0,0-1,-1 0,1 0,3-1,10 1,-1-1,1-1,0-1,0-1,-1 0,0-2,5-1,2-4,-2 0,1-1,-1-2,-1 0,-1-2,0 0,0-2,-2 0,4-5,-15 14,0 0,0-1,0 0,-1-1,-1 0,1 0,-2 0,1-1,-2 0,1-1,-2 1,1-1,-2 0,1 0,-2 0,1 0,-2 0,0-1,0 1,-1-1,-1 1,0-5,-1 11,0 1,0 0,-1 0,1 0,-1 1,0-1,-1 1,1-1,-1 1,0 0,0 0,0 1,0-1,-1 1,1 0,-1 0,0 0,0 1,0 0,0 0,0 0,-1 0,1 1,0 0,-1 0,-11-2,1 1,-1 1,1 0,-1 1,0 1,1 0,-15 4,-101 48,99-31</inkml:trace>
  <inkml:trace contextRef="#ctx0" brushRef="#br0" timeOffset="1967.52">2202 113,'-38'43,"1"2,3 1,2 2,2 1,2 2,-17 42,31-69,2 0,0 1,2 0,1 1,0 0,2 1,2 0,0 0,1 0,2 1,1-1,1 3,2-22,0 0,0 0,0-1,1 1,0-1,1 1,-1-1,2 0,-1-1,1 1,0-1,0 0,0 0,1 0,0-1,0 0,1 0,-1 0,1-1,0 0,0 0,1-1,-1 0,1 0,-1-1,1 0,0 0,0-1,6 0,10 2,1-2,-1 0,1-2,-1-1,1-1,-1-1,0-1,0-1,5-3,5-1,0-1,-1-2,-1-2,0-1,-1-1,0-2,-2-1,0-1,-2-1,0-2,-1-1,-2 0,-1-2,-1-1,-1-1,-1-1,-2 0,2-6,-17 28,1 0,-1 0,-1-1,1 0,-2 1,1-1,-1 0,0 0,-1 0,0 0,0 1,-1-1,0 0,-1 0,0 0,0 1,-1-1,0 1,-1 0,1 0,-2 0,1 0,-1 1,0-1,-1 1,1 1,-1-1,-1 1,1 0,-1 0,-6-3,-94-36,53 32</inkml:trace>
  <inkml:trace contextRef="#ctx0" brushRef="#br0" timeOffset="4221.695">2569 312,'-5'-10,"-1"-8,-5 0,-5-3,-5 3,-3-1,-3 3,-1 4,-1 5,-1 2,1 4,0 0,0 2,1-1,-1 1,6 0</inkml:trace>
  <inkml:trace contextRef="#ctx0" brushRef="#br0" timeOffset="5152.191">2823 1073,'2'-23,"2"-1,0 1,2 0,0 0,1 0,2 1,0 0,2 1,0 0,1 1,14-19,151-186,-177 224,1 0,-1 0,0-1,0 1,1 0,-1-1,1 1,-1 0,1 0,-1-1,1 1,0 0,0 0,0 0,0 0,-1 0,1 0,0 0,1 0,-1 0,0 0,0 1,0-1,0 0,1 1,-1-1,0 1,1-1,-1 1,0 0,1 0,-1-1,0 1,1 0,-1 0,0 0,1 1,-1-1,1 0,-1 0,0 1,1-1,-1 1,0-1,0 1,1-1,-1 1,0 0,0 0,6 120,-9-50,1-69,1 0,0-1,0 1,0 0,0 0,0-1,0 1,1 0,-1-1,0 1,1 0,0-1,-1 1,1 0,0-1,0 1,0-1,-1 1,2-1,-1 0,0 1,0-1,0 0,1 0,-1 0,0 0,1 0,-1 0,1 0,-1 0,1-1,0 1,-1-1,1 1,0-1,-1 1,1-1,0 0,0 0,-1 0,1 0,0 0,0 0,-1-1,1 1,0 0,-1-1,1 1,0-1,-1 0,1 0,-1 1,1-1,0-1,152-105,-26 27,-126 79,-1 0,1 1,-1-1,0 1,1 0,-1-1,1 1,-1 0,1 0,0 0,-1 0,1 0,-1 0,1 0,-1 1,1-1,-1 0,1 1,-1 0,0-1,1 1,-1 0,0-1,1 1,-1 0,0 0,0 0,0 0,0 0,0 1,0-1,0 0,0 0,0 1,0-1,-1 0,1 1,-1-1,1 1,-1-1,1 1,-1-1,0 1,0-1,0 1,0-1,0 2,1 78,-15-18,11-55,1 1,-1 0,1 0,1-1,-1 1,2 0,-1 0,1 0,0 0,1 0,0 0,1 0,1 6,-2-13,0 0,0 0,0 0,0 0,0-1,0 1,1 0,-1-1,0 1,1-1,0 1,-1-1,1 0,0 0,-1 1,1-1,0 0,0-1,0 1,0 0,0-1,0 1,0-1,0 1,0-1,1 0,-1 0,0 0,0 0,0 0,0-1,0 1,0 0,0-1,15-3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1:13.47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557 142,'1'-2,"1"0,-1 0,1 0,0 0,-1 0,1 1,0-1,0 1,0 0,0-1,0 1,1 0,-1 0,0 0,0 1,1-1,-1 0,0 1,1 0,-1-1,1 1,-1 0,0 0,1 1,1-1,7-1,281-31,-203 21,-71 7,0 0,0 2,1 0,-1 0,1 2,-1 0,1 2,-1 0,0 1,0 0,0 2,0 0,-1 1,5 2,-19-6,0 0,-1 0,1 0,-1 0,1 1,-1-1,0 1,0-1,0 1,0 0,0-1,-1 1,1 0,-1 0,0 0,0 1,0-1,0 0,0 0,-1 1,0-1,1 0,-1 1,0-1,-1 0,1 0,-1 1,0 1,-33 94,25-78,-134 330,113-246,4 1,-10 93,5 33,31-248,0-2</inkml:trace>
  <inkml:trace contextRef="#ctx0" brushRef="#br0" timeOffset="250.31">557 791,'48'5,"44"-4,22-1,0-1,-4 0,-12-6,-13 0,-11 0,-8-3,-7 0,-2-3,-8 0,-1-2,-5 2,1-2,-4-4,-7 2</inkml:trace>
  <inkml:trace contextRef="#ctx0" brushRef="#br0" timeOffset="551.003">2137 282,'-8'-5,"-1"1,1-1,-1 1,0 1,0 0,0 0,0 1,-1 0,1 0,-1 1,1 1,-1-1,1 1,-1 1,0 0,1 0,0 1,-1 0,1 1,0 0,0 1,0-1,1 1,-1 1,1 0,0 0,0 1,1 0,-2 2,-3 1,0 1,1 1,1-1,0 2,0-1,1 2,1-1,0 1,0 0,0 4,5-10,0-1,1 1,0-1,0 1,1 0,0-1,0 1,0 0,1 0,0 0,1 0,-1 0,1 0,1-1,-1 1,1 0,0-1,1 1,-1-1,1 0,1 1,-1-1,2 1,2 2,1 0,0-1,1 1,0-1,0-1,1 0,0 0,0-1,0 0,1-1,0 0,0-1,0 0,1-1,-1 0,1-1,0 0,0-1,1 0,12 1,-1-2,0-1,0 0,0-2,0-1,0-1,-1-1,1-1,0-1,3-3,0-1,-1-2,0 0,-1-2,0 0,-1-2,-1-1,-1 0,-1-2,-1-1,-1 0,0-1,-2-1,-1-1,6-13,-17 29,-1-1,0 1,0-1,-1 0,-1 0,0-1,0 1,-1 0,0-1,-1 1,0 0,0-1,-2 1,1-1,-1 1,0 0,-1 0,0 0,-1 0,0 1,-1-1,0 1,0 0,-1 0,0 1,0 0,-1 0,0 0,-1 1,0 0,0 0,0 1,-9-5,0 4,0 1,0 0,0 1,-1 1,0 0,0 2,0 0,0 1,0 1,0 0,0 2,0 0,0 1,0 0,0 2,1 0,0 1,0 1,0 0,1 1,0 1,1 1,0 0,-8 7,-26 23,6-3</inkml:trace>
  <inkml:trace contextRef="#ctx0" brushRef="#br0" timeOffset="889.936">2222 791,'-46'26,"1"3,2 1,1 2,1 2,-2 6,28-29,1 0,0 1,1 1,0 0,1 1,0 0,1 1,1 0,1 1,0 0,1 0,0 1,2 0,0 1,1-1,0 1,0 8,6-20,-1 0,1 0,0 0,1 0,-1 0,1 0,1 0,-1 0,1-1,0 1,0-1,0 0,1 0,0 0,0 0,0-1,0 1,1-1,0 0,0-1,0 1,0-1,0 0,1 0,0-1,0 1,3 1,1-1,0 0,1 0,-1-1,0 0,1-1,-1 0,1-1,-1 0,1 0,-1-1,0-1,1 0,-1 0,1-1,8-5,0-1,0-1,-1-1,-1 0,0-1,0-1,-2-1,1 0,-2-1,0-1,-1 0,0-1,-1 0,-1-1,-1 0,5-12,-8 12,-1 1,-1-1,0 0,-1 0,-1 0,-1-1,-1 1,0-1,-1 1,-1-1,-1 1,-1-1,0 1,-3-6,3 15,1 0,-2 0,1 0,-1 1,0-1,-1 1,0 0,0 1,-1-1,0 1,0 0,-1 0,0 1,0 0,0 0,-1 0,0 1,0 0,0 1,-1 0,0 0,1 1,-1 0,-1 1,1 0,0 0,0 1,-7-1,4 3,0 0,0 0,0 1,0 1,1 0,-1 1,1 0,0 0,0 1,0 1,1 0,-3 2,-16 9</inkml:trace>
  <inkml:trace contextRef="#ctx0" brushRef="#br0" timeOffset="1169.019">2730 1158,'-10'10,"-3"-2,6-3,3-1</inkml:trace>
  <inkml:trace contextRef="#ctx0" brushRef="#br0" timeOffset="4600.815">3745 1271,'18'-73,"-17"68,4-30,3 1,0 0,3 1,0 0,4-5,1 5,1 1,2 1,0 0,3 2,0 0,2 1,0 2,2 0,1 2,19-13,50 1,-93 36,0-1,-1 1,1 0,0 1,0-1,0 0,-1 1,1 0,0-1,0 1,-1 0,1 0,-1 1,1-1,-1 0,1 1,-1 0,0-1,0 1,0 0,0 0,0 0,0 1,0-1,-1 0,1 1,-1-1,0 1,0-1,0 1,0 0,0-1,0 1,0 1,1 17,-1 0,0-1,-2 1,0 0,-1-1,-1 1,-1-1,-1 0,-1 0,-7 17,-7 33,-8 33,28-102,1-1,-1 1,0 0,1-1,-1 1,1 0,-1-1,1 1,-1-1,1 1,0-1,-1 1,1-1,-1 0,1 1,0-1,0 0,-1 1,1-1,0 0,0 0,-1 0,1 1,0-1,0 0,-1 0,1 0,0 0,0-1,-1 1,1 0,0 0,0 0,-1-1,1 1,0 0,-1 0,1-1,0 1,-1-1,1 1,0-1,-1 1,1-1,-1 1,1-1,-1 1,1-1,-1 0,0 1,1-1,-1 0,0 0,155-143,-99 86,150-129,-141 147,-64 39,1 1,-1-1,1 1,-1 0,1 0,-1 0,1 0,-1 0,1 0,0 0,-1 0,1 0,-1 1,1-1,-1 1,1-1,-1 1,0-1,1 1,-1 0,0 0,1 0,-1 0,0 0,0 0,0 0,0 0,0 0,0 1,0-1,0 0,0 1,-1-1,1 0,0 1,-1-1,1 1,-1-1,0 1,0-1,1 1,-1-1,0 1,0 0,0-1,0 1,0 18,0 1,-1-1,-1 1,0-1,-2 0,-5 18,0 4,-5 14,10-42,0 1,0-1,1 1,1 0,1-1,0 1,1 0,0 0,1 0,2 5,-1-14,0 0,-1 0,0 0,0 1,0-1,-1 0,1 0,-2 0,1 1,-1-1,0 0,0 0,0 0,-1 0,0 0,0 0,-1-1,0 1,-2 3,-2-5</inkml:trace>
  <inkml:trace contextRef="#ctx0" brushRef="#br0" timeOffset="8742.12">331 452,'-284'31,"247"-16,105-17,-50-2,131-25,-133 29,-51 15,-102 27,49-25,105-38,1 10</inkml:trace>
  <inkml:trace contextRef="#ctx0" brushRef="#br0" timeOffset="207765.483">3097 57,'-23'68,"-106"319,126-382,1-1,-1 0,1 0,1 1,-1-1,1 1,-1 0,1-1,1 1,-1 0,1 0,-1-1,2 1,-1 0,0 0,1-1,0 1,0 0,0-1,1 1,-1 0,1-1,0 0,0 1,1-1,-1 0,1 0,0-1,0 1,1 0,-1-1,1 0,-1 0,1 0,0 0,2 1,11-2,1-1,-1 0,0-2,0 0,0 0,0-2,0 0,0-1,-1-1,1 0,-1-1,-1-1,1 0,12-9,212-102,-202 89,-24 14</inkml:trace>
  <inkml:trace contextRef="#ctx0" brushRef="#br0" timeOffset="208136.035">3491 57,'-27'59,"3"0,2 2,3 0,3 1,2 1,3 4,-72 559,50-464,34-162,-1 0,0 0,1 0,-1 0,0 0,1 0,-1 1,0-1,1 0,-1 0,0 0,1 0,-1 1,0-1,1 0,-1 0,0 1,0-1,1 0,-1 1,0-1,0 0,0 1,0-1,1 0,-1 1,0-1,0 0,0 1,0-1,0 0,0 1,0-1,0 0,0 1,0-1,0 0,0 1,0-1,0 1,0-1,0 0,-1 1,1-1,0 0,0 1,0-1,0 0,-1 0,1 1,0-1,-1 0,7-11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1:24.82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1232,'139'25,"147"-22,-218 8,-49-12</inkml:trace>
  <inkml:trace contextRef="#ctx0" brushRef="#br0" timeOffset="251.442">57 1598,'38'0,"28"-4,11-3,-2 1,-9 1,-11 1,-10 2,-8 1,-10 0</inkml:trace>
  <inkml:trace contextRef="#ctx0" brushRef="#br0" timeOffset="584.232">1243 1429,'34'5,"20"1,6 0,-3-1,-5-1,-8-2,-6-1,-5 0,-3-1,-2 0,-5-1</inkml:trace>
  <inkml:trace contextRef="#ctx0" brushRef="#br0" timeOffset="1268.42">2258 978,'-11'126,"-18"57,-24 165,32-138,22-227,-1-1</inkml:trace>
  <inkml:trace contextRef="#ctx0" brushRef="#br0" timeOffset="12256.663">2851 1034,'-5'-4,"-2"1,1 0,0 0,-1 0,1 1,-1 0,0 0,0 1,0 0,0 0,0 0,0 1,0 0,0 0,0 1,1 0,-1 0,0 1,0 0,0 0,1 1,-1-1,-1 3,-2 1,1 0,0 1,0 0,1 0,0 1,0 0,1 1,0-1,0 2,1-1,0 1,1-1,0 2,0-1,1 0,1 1,0 0,0 0,1 0,0 0,1 0,1 0,0 1,0-1,1 0,0 0,1 0,0 0,1 0,0 0,3 5,-3-9,0 0,1-1,0 1,0-1,0 0,1 0,0 0,0 0,0-1,1 0,0 0,0-1,0 1,1-2,-1 1,1 0,0-1,0-1,0 1,1-1,5 1,6 2,1-2,1 0,-1-1,0-1,0-1,1-1,10-2,-16 0,0-1,-1 0,0-1,0 0,0-1,0-1,-1 0,0-1,-1-1,0 0,0 0,-1-1,0-1,-1 1,0-2,0 0,-2 0,1 0,-1-1,-1 0,-1-1,0 0,1-4,-6 14,0 0,0 0,0 0,-1 0,1 0,-1 0,0 0,-1 0,1 0,-1 0,1 0,-1 0,0 1,-1-1,1 0,-1 0,1 1,-1-1,0 1,0-1,-1 1,1 0,-1 0,0 0,0 0,1 1,-2-1,1 1,0-1,-1 1,1 0,-4-1,-5-3,0 1,0 1,-1-1,1 2,-1 0,0 0,0 2,0-1,-7 1,-116 4,109-2</inkml:trace>
  <inkml:trace contextRef="#ctx0" brushRef="#br0" timeOffset="13022.515">2682 1570,'-21'7,"1"0,0 2,0 1,1 0,0 1,0 1,-11 11,25-19,0 0,0 1,0-1,1 1,0 0,0 0,0 1,1-1,-1 1,1 0,1 0,-1 0,1 0,0 0,0 0,1 1,0-1,0 1,0-1,1 1,0-1,0 1,1-1,0 1,0-1,0 1,2 3,2 2,0 0,1 0,0-1,1 1,0-1,1-1,0 1,1-1,0-1,1 0,0 0,0-1,1 0,0 0,0-2,0 1,1-1,0-1,1 0,-1-1,1 0,0-1,0-1,0 1,0-2,8 0,-6-1,0-1,0 0,0-2,-1 1,1-2,-1 0,0 0,0-2,0 0,0 0,-1-1,0-1,-1 0,0-1,0 0,-1-1,0 0,0 0,-1-2,-1 1,1-3,-1 2,0 0,-1-1,-1 0,0 0,-1 0,0-1,-1 0,-1-1,0 1,-1-1,0 0,-1 1,-1-9,0 15,-2 0,1 0,-1 0,0 0,0 1,-1-1,0 0,-1 0,0 1,0-1,0 1,-1 0,0 0,0 0,-1 1,0-1,0 1,-1 0,0 1,1-1,-2 1,1 1,-1-1,0 1,-3-2,-4 1,-1 2,1 0,-1 0,0 1,1 1,-1 0,0 1,0 1,0 0,0 1,1 1,-1 0,1 1,0 1,0 0,0 1,1 0,0 1,0 0,0 1,-3 4,-9 4</inkml:trace>
  <inkml:trace contextRef="#ctx0" brushRef="#br0" timeOffset="14343.514">3472 1683,'-9'19,"-4"11,1 6,2-9,8-8,4-8</inkml:trace>
  <inkml:trace contextRef="#ctx0" brushRef="#br0" timeOffset="17008.532">4431 1881,'12'-60,"2"1,3 0,3 1,8-14,-17 52,1 1,1 1,0 0,1 1,1 0,1 1,0 1,1 0,1 1,6-3,39-12,-61 29,0 0,-1-1,1 2,0-1,-1 0,1 0,0 0,0 1,-1-1,1 1,-1-1,1 1,0 0,-1 0,1 0,-1 0,0 0,1 0,-1 0,0 0,1 0,-1 0,0 1,0-1,0 1,0-1,0 1,-1-1,1 1,0-1,-1 1,1 0,-1-1,0 1,1 0,-1-1,0 1,0 0,-1 229,1-73,23-179,-5-12,3 1,1 1,1 1,1 1,2 2,0 0,2 1,1 2,25-15,-29 21,-17 11,0 0,1 1,0 0,0 1,1 0,-1 0,1 1,0 1,0-1,2 1,-10 4,0 0,0 0,0 0,-1 0,1 0,0 1,-1-1,1 0,-1 1,1-1,-1 1,0 0,1-1,-1 1,0 0,0 0,-1 0,1 0,0 0,0 0,-1 0,1 0,-1 0,0 0,0 0,0 0,0 0,0 0,0 0,0 0,-1 0,1 0,-1 0,1 0,-1 0,0 0,0 0,0 0,0 0,0 0,0-1,-1 1,0 8,-43 196,56-37,-4-145</inkml:trace>
  <inkml:trace contextRef="#ctx0" brushRef="#br0" timeOffset="203096.216">3867 837,'-5'30,"-1"-1,-1 0,-2 0,-1 0,-1-1,-2-1,0 0,-2 0,-1-2,-9 12,19-27,0 0,1 0,0 0,1 1,0 0,1 0,0 0,1 0,-1 8,2-15,1 0,0 0,0 0,0-1,1 1,-1 0,1 0,0-1,-1 1,2 0,-1-1,0 1,1-1,0 1,0-1,0 0,0 0,0 0,1 0,-1 0,1-1,0 1,0-1,0 1,0-1,0 0,0 0,1 0,-1-1,2 1,14 3,1-1,-1-1,1 0,0-2,0 0,0-1,0-1,-1-1,5-2,-3 2,-1-1,1-1,-1-1,0 0,0-2,16-7,-7-14,-20 12</inkml:trace>
  <inkml:trace contextRef="#ctx0" brushRef="#br0" timeOffset="203417.193">4177 865,'-21'86,"-23"105,-9-2,-7-3,-38 67,39-78,52-156,-1-4</inkml:trace>
  <inkml:trace contextRef="#ctx0" brushRef="#br0" timeOffset="205282.018">1045 160,'-12'-22,"3"32,-1 45,8-41,-118 977,1-339,96-547,5 1,4 1,5 0,5 31,3-134,1 0,-1 0,1 0,0 0,1 0,-1 0,1 0,-1 0,1 0,0 0,1 0,-1 0,1-1,-1 1,1-1,0 1,1-1,-1 0,0 0,1 1,0-2,0 1,0 0,0-1,0 1,0-1,1 0,-1 0,1 0,0-1,-1 1,1-1,0 0,0 0,0 0,0 0,1-1,117-27,-41 3,78 3,1 8,0 7,70 9,-58-1,1795-2,-1494-15,252 1,-542 21,-2 8,57 16,-121-4,-117-28,1 1,-1-1,0 0,1 0,-1 0,0 0,0 0,0 0,0 0,1 0,-1 0,-1 0,1 0,0 0,0 0,0 0,0 0,-1 0,1 0,0 0,-1 0,1 0,-1 0,1 1,-1-1,0 0,1 0,-1 0,0 1,1-1,-1 0,0 1,0-1,0 1,1-1,-1 1,0-1,0 1,0 0,0-1,0 1,0 0,0 0,-7-8,1-1,1 1,0-1,0 0,1-1,0 1,1-1,0 0,0 0,1-1,0 1,1-1,0 1,1-1,0-4,1-237,24-160,-7 162,-11-164,-13 255,-8-1,-6 2,-17-48,-31-45,68 249,0 0,1-1,-2 1,1 0,0 0,0 0,-1 0,1 0,-1 0,0 0,1 0,-1 0,0 1,0-1,0 1,0 0,0-1,-1 1,1 0,0 0,-1 0,1 1,0-1,-1 0,1 1,-1 0,1-1,-1 1,1 0,-1 0,1 1,-86 19,49-9,-245 16,-643 35,-171-40,-184 12,1167-30,-142 5,-228 39,233-4,179-35,63-19,30-3,79-36,-68 34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5:57.4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2770 641,'-55'-24,"11"3,-1 1,-1 2,0 3,-1 1,-1 3,0 1,0 3,-12 1,-10 6,1 3,0 3,0 4,0 2,1 3,-4 5,-334 117,-55 33,404-147,14-7,1 2,1 1,1 2,1 2,0 2,2 1,-2 5,14-9,1 2,0 0,2 2,2 0,0 2,2 0,0 1,2 1,2 0,1 1,1 1,1 0,2 0,1 1,2 0,1 1,1 14,5 263,1-284,1-1,1 0,2 1,0-2,2 1,0-1,2 0,1-1,1 0,0-1,2 0,1-1,1-1,1 0,0-1,13 10,24 15,2-4,2-1,1-4,2-1,2-4,0-2,2-3,1-3,1-3,1-3,0-3,1-2,1-4,45-1,-12-4,1-5,-1-4,0-5,0-4,-1-5,34-14,-63 13,-1-3,-1-3,-1-4,-2-2,-1-3,27-22,-53 30,0-2,-2-1,-2-2,-1-2,-1-1,-2-2,-2-1,-2-2,-1-1,-2 0,-2-2,-2-1,-2-1,-2-1,-2 0,3-25,-5 5,-2 0,-4-1,-3 0,-3 0,-2 0,-7-35,5 74,-1-1,-2 1,-1 0,-1 1,-1-1,-2 1,0 1,-2 0,-1 0,-2 2,0-1,-2 2,0 0,-2 1,0 1,-2 1,0 0,-1 2,-1 0,-1 2,-1 1,-12-6,-12 0,-1 2,-1 2,-1 3,0 2,-1 2,0 2,-52 0,-6 5,-1 5,0 4,-35 11,32-1,1 4,0 6,-70 27,-426 166,554-194,1 1,1 4,2 1,1 3,1 2,2 2,1 2,2 2,3 2,1 2,2 2,2 1,2 2,2 2,3 0,-9 26,24-47,1 1,2 1,1 0,2 1,1 0,1 0,3 1,0-1,2 1,2 0,1 0,2 0,1 0,2-1,1 0,4 10,4-17,1 0,0-1,2-1,1 0,2-2,0 0,1-1,1-2,1 0,0-1,2-2,0 0,1-2,12 5,53 25,2-4,1-5,2-3,7-3,47 6,2-6,1-7,1-7,0-6,1-7,43-10,-154 2,-1-2,1-2,-1-2,0-2,-1-2,-1-2,-1-1,0-3,-1-1,-2-2,0-1,-2-2,0-2,-2-1,-2-1,-1-2,-1-2,-2 0,-1-2,-2-1,18-37,12-25,-4-2,-5-2,-5-2,-4-2,-5-1,-4-1,-6-2,2-46,-9 54,-5-1,-4 0,-5 0,-4 0,-5 0,-4 1,-11-34,16 110,-1 0,-1 0,-2 0,0 1,-2 1,-1 0,-1 1,-1 1,-1 0,-3-2,-38-33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00.7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1545 991,'-77'-38,"-1"3,-2 4,-1 3,-10 1,64 17,0 1,-1 2,0 0,0 2,-1 1,0 1,1 2,-1 1,0 1,0 1,1 2,-1 0,1 2,0 2,1 0,0 2,0 1,1 1,0 1,-11 8,1 11,2 2,1 1,2 2,1 1,2 1,1 1,3 2,1 0,-13 37,-10 21,5 3,5 1,3 1,6 2,4 1,-7 102,27-178,1-1,2 0,1 1,2-1,0 0,3 0,6 24,-7-41,-1 0,2-1,0 0,1 0,0 0,0-1,2 0,-1-1,1 0,1 0,0-1,1 0,0 0,0-1,1-1,0 0,12 5,3-1,1-1,-1-1,2-2,-1-1,1-1,0-1,0-2,1-1,-1-1,23-3,27-5,-1-3,1-3,29-12,114-38,-4-9,-2-10,-4-9,-5-9,124-84,-241 133,-3-4,-3-4,-2-3,-3-4,-3-3,17-24,-76 75,0-1,-1 0,-2-1,0-1,-1 0,-1-1,-1 0,-1 0,-1-2,-1 1,-1-1,-1 0,-1 0,-1-1,-1 0,-1 1,-2-1,0 0,-2 0,0 0,-2 1,-1-1,0 1,-5-8,-1 8,-1 1,0 1,-2 0,-1 0,0 2,-2 0,0 1,-1 0,-1 2,-1 0,0 1,-1 1,-13-6,-16-8,0 3,-2 2,-1 3,-1 1,-36-7,-9 4,0 5,-1 3,-1 5,0 4,-36 6,72 1,1 3,-1 3,2 2,-1 4,1 2,1 2,1 4,0 2,2 3,1 2,1 3,2 2,1 3,2 2,1 2,2 3,-27 31,27-16,3 1,3 2,2 2,4 1,1 2,4 2,3 1,3 1,3 1,3 2,4 0,2 0,4 1,3 1,2 35,4-70,1 1,2 0,1-1,3 0,1 0,2 0,2-1,1 0,2-1,2 0,1-2,2 0,2 0,1-2,1-1,2-1,1-1,2-1,25 21,-18-23,1-2,2-1,0-2,1-1,2-3,0-1,0-2,2-2,0-1,0-3,1-1,1-2,-1-3,1-1,0-2,-1-2,1-2,0-2,-1-2,0-2,-1-2,0-2,-1-1,0-3,-1-1,-1-2,33-22,4-11,-3-3,-2-3,-3-3,-3-3,-3-3,-3-3,6-14,24-41,-6-4,-5-4,50-123,-55 93</inkml:trace>
  <inkml:trace contextRef="#ctx0" brushRef="#br0" timeOffset="245.059">2871 4,'-33'-3,"-1"3,1 0,0 2,0 2,-9 3,-2-1,-99 18,2 6,2 6,1 7,2 5,2 6,3 6,2 6,4 5,3 5,3 6,4 5,4 5,3 4,6 6,3 3,-50 75,97-113,4 2,2 2,3 3,4 1,3 1,4 2,2 2,5 0,2 2,4 5,15-65,0-1,2 1,0 0,2 0,0-1,2 1,0 0,1-1,2 1,0-1,1 0,1 0,1-1,0 0,2 0,1-1,0 0,1-1,1-1,1 1,0-2,1 0,1-1,0-1,2 0,8 2,0-1,2-1,0-2,0-1,1-1,0-1,1-2,0-1,0-1,0-1,28-2,1-2,0-2,0-4,-1-1,0-4,41-12,-12-5,-1-4,-2-3,-1-4,-2-4,-2-3,35-29,16-15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10 193,'-10'-53,"64"-72,-55 126,1-1,-1 1,1-1,-1 1,1-1,-1 1,1-1,-1 1,0-1,1 0,-1 1,0-1,1 0,-1 0,0 0,0 0,1 1,-1-1,0 0,0 0,1 0,-1 0,0-1,1 1,-1 0,0 0,0 0,1 0,-1-1,0 1,1 0,-1-1,0 1,1-1,-1 1,1-1,-1 1,1-1,-1 1,1-1,-1 1,1-1,-1 1,1-1,0 0,-1 1,1-1,0 0,0 1,-1-1,1 0,0 0,0 1,0-1,0 0,0 0,0 1,0-1,0 0,0 1,0-1,-2 3,0 0,0 1,0-1,0 1,1 0,-1-1,1 1,-1 0,1 0,0 0,0 0,1 0,-1 0,0 0,1 0,0 1,0-1,0 0,0 0,0 0,1 0,-1 1,1-1,0 0,0 0,0 0,0 0,0-1,1 1,0 0,-1 0,1-1,0 1,0-1,0 0,1 1,-1-1,0 0,1 0,2 1,14 9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90,'-1'1,"-26"16,1 2,1 0,0 2,2 0,0 2,2 0,-10 16,29-38,1 0,-1 1,1-1,-1 1,1-1,0 1,-1 0,1 0,0-1,0 1,0 0,1 0,-1 0,0 0,1 0,-1 0,1 0,0 0,0 1,0-1,0 0,0 0,0 0,0 0,1 0,-1 0,1 0,-1 0,1 0,0 0,0 0,0 0,0 0,0-1,0 1,1 0,-1-1,2 2,7 1,1-2,0 1,0-1,0-1,0 0,0-1,0 0,0 0,9-3,44 2,-56 0,0 1,0-1,0 2,0-1,0 1,0 0,0 0,0 1,0 0,-1 1,1 0,0 0,-1 0,0 1,0 0,0 1,-1 0,1 0,-1 0,0 0,0 1,-1 0,0 0,0 1,0 0,-1-1,2 5,-4-3,0 1,-1-1,0 1,0-1,0 1,-1-1,-1 1,0 0,0-1,0 1,-1-1,0 0,-1 0,0 1,0-1,-1-1,0 1,0-1,0 1,-1-1,-1 0,1-1,-1 1,0-1,0-1,-1 1,-6 4,6-4,0 1,-1 1,0-1,0 0,0-1,0 0,-1 0,0-1,-1 0,1 0,-1-1,0 0,0-1,0 0,0-1,0 0,-1-1,1 0,-1 0,1-1,-1 0,-5-2,-2-4</inkml:trace>
  <inkml:trace contextRef="#ctx0" brushRef="#br0" timeOffset="184.903">138 176,'43'-20,"38"-10,15-1,-4 5,-7 2,-15 6,-13 5,-13 5,-8 4,-10 3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1,'-14'14,"-6"15,2 7,8-3,11-7,5-12,6-14,-3-6,-9-3,-8 5,-9 4,0 6,2 2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8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14 223,'-3'9,"0"0,1 0,0 0,0 1,1-1,1 0,-1 1,2-1,-1 0,1 1,1-1,-1 0,2 0,-1 0,1 0,1 0,0 0,-4-7,1-1,0 0,0 1,0-1,0 0,0 0,0 1,0-1,0 0,1 0,-1 0,0-1,1 1,-1 0,1 0,-1-1,1 1,-1-1,1 1,-1-1,1 1,0-1,-1 0,1 0,-1 0,1 0,0 0,-1 0,1-1,-1 1,1 0,-1-1,1 1,-1-1,1 0,-1 1,1-1,-1 0,0 0,1 0,-1 0,0 0,0 0,0 0,1 0,-1-1,47-62,-44 56,0-1,-1 0,0 0,0 0,-1 0,0-1,-1 1,0 0,-1-1,1 1,-2-8,1 14,0 0,-1 0,1 0,-1 0,1 0,-1 0,0 0,0 0,0 0,0 1,-1-1,1 0,-1 1,0-1,1 1,-1-1,0 1,-1 0,1 0,0 0,-1 0,1 0,-1 1,1-1,-1 1,0 0,1-1,-1 1,0 1,0-1,0 0,0 1,0-1,0 1,0 0,0 0,-2 0,-16 3,2 2</inkml:trace>
  <inkml:trace contextRef="#ctx0" brushRef="#br0" timeOffset="285.277">352 421,'19'-26,"122"-135,-140 159,1 0,0 0,-1 0,1 1,0-1,0 0,0 1,0-1,1 1,-1 0,0 0,0 0,1 0,-1 0,1 0,-1 1,1-1,-1 1,1 0,-1 0,1 0,0 0,-1 0,1 0,-1 0,1 1,-1 0,1-1,-1 1,0 0,1 0,-1 0,0 1,0-1,1 0,-1 1,0 0,-1-1,1 1,0 0,0 0,0 0,22 33,-21-30,-1-1,1 1,0-1,0 1,0-1,1 0,-1 0,1 0,0-1,0 0,0 1,1-1,-1-1,1 1,0-1,0 1,0-2,0 1,0 0,0-1,0 0,5 0,0 0,0-1,0 0,0 0,-1-1,1-1,0 0,-1 0,1-1,-1 0,1 0,-1-1,-1-1,1 1,0-1,-1-1,0 0,0 0,-1 0,0-1,0 0,0 0,-1-1,0 0,-1 0,1-2,9-12,-1 3,-1 0,0-1,-2-1,0 0,-1-1,-1 0,3-13,-8 10</inkml:trace>
  <inkml:trace contextRef="#ctx0" brushRef="#br0" timeOffset="1158.75">1679 54,'-156'-17,"149"17,0 0,-1 0,1 1,-1 0,1 1,0 0,0 0,0 0,0 1,0 0,0 0,1 1,-1 0,1 0,0 1,1-1,-1 1,1 0,-3 4,6-7,1 0,0 0,0 0,1-1,-1 1,0 0,0 0,1 0,-1 1,1-1,0 0,0 0,0 0,0 0,0 0,0 0,0 0,1 0,-1 1,1-1,-1 0,1 0,0-1,0 1,0 0,0 0,0 0,0 0,1-1,-1 1,2 1,55 48,-48-43,-8-7,6 4,-1 0,0 0,0 1,0 0,-1 0,0 1,0-1,-1 1,0 1,0-1,0 1,-1-1,2 7,-7-9,-1 0,0-1,0 1,0 0,-1-1,1 1,-1-1,0 0,-1 0,1 0,-1-1,1 1,-1-1,0 0,0 0,-1 0,1 0,0-1,-1 1,0-1,0-1,1 1,-1-1,0 1,-11 3,-1 0,1-1,-1-1,1 0,-1-1,0-1,-16-1,9-1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1236,'9'2,"-1"0,1 0,-1-1,1 0,0 0,-1-1,1 0,0-1,-1 0,1 0,-1-1,1 0,-1-1,0 1,1-2,-1 1,-1-1,1 0,-1-1,1 0,-1 0,-1 0,1-1,-1 0,0-1,0 1,-1-1,0 0,0 0,1-4,168-288,98-260,-136 333,-96 180,-39 45,0 0,-1 0,1 0,0 1,0-1,-1 0,1 1,0-1,0 1,0-1,0 1,0-1,0 1,0 0,0-1,0 1,0 0,0 0,0 0,0-1,0 1,0 0,0 1,0-1,0 0,0 0,0 0,0 1,0-1,0 0,0 1,0-1,0 1,0-1,0 1,0-1,0 1,0 0,-1 0,1-1,0 1,-1 0,1 0,0 0,-1 0,1 0,-1-1,1 1,-1 0,0 0,1 0,-1 0,0 1,8 28,0 1,-3 0,0 0,-2 1,-1 23,4 39,9 41,-7 1,-8 109,0-231,-1 0,0 1,-2-1,0 0,0 0,-1 0,-1 0,0-1,-1 1,0-1,-1-1,-1 1,0-1,0-1,-1 1,-1-1,0-1,0 0,-1 0,0-1,-5 2,-7 1,-1-1,0-1,-1-2,0 0,-1-1,0-2,0 0,0-2,0-1,0-1,-1-1,1-1,0-2,0 0,-23-7,-22-23,69 32,1 0,0-1,-1 1,1 0,0-1,0 1,0 0,0-1,0 0,0 1,1-1,-1 1,0-1,1 0,-1 0,1 1,0-1,-1 0,1 0,0 1,0-1,0 0,1 0,-1 0,0 1,1-1,-1 0,1 1,-1-1,1 0,0 1,0-1,-1 0,1 1,0 0,1-1,-1 1,0-1,0 1,1 0,14-16</inkml:trace>
  <inkml:trace contextRef="#ctx0" brushRef="#br0" timeOffset="1047.551">1044 1208,'35'-5,"-2"-1,1-2,-1-1,0-2,-1-1,0-2,-1-1,-1-1,0-2,1-2,-21 13,0 0,-1-1,0 0,0 0,0-1,-1 0,0-1,-1 0,0 0,-1 0,0-1,0 0,-1 0,-1 0,0-1,-1 0,0 1,0-1,0-10,-3 20,-1-1,1 1,0 0,-1-1,0 1,0 0,1-1,-1 1,0 0,-1 0,1 0,0 0,-1 0,1 0,-1 0,0 0,1 1,-1-1,0 0,0 1,0 0,0-1,0 1,-1 0,1 0,0 0,0 1,-1-1,1 0,0 1,-1-1,1 1,-2 0,-81 14,70-6,0 1,1 1,1 0,0 1,0 0,1 1,0 0,1 1,1 1,0-1,0 2,2-1,0 1,0 0,2 1,0 0,-3 11,8-19,0 1,1-1,0 1,0-1,1 1,0-1,0 1,1-1,0 0,1 0,0 1,0-2,1 1,-1 0,2-1,-1 0,1 0,0 0,1 0,-1-1,1 0,1 0,-1-1,1 1,0-2,0 1,0-1,1 0,0 0,-1-1,1 0,0 0,1-1,-1 0,0-1,1 1,-1-2,1 1,-1-1,1 0,-1-1,5-1,21-2,-1-2,1-1,-1-2,-1-1,0-2,0-1,-1-1,-1-2,0-1,-1-1,10-10,243-184,-190 149,-124 64,2 1,22-2,1-1,-1 1,0 1,1 0,-1 0,0 0,1 1,0 0,-1 0,1 1,0 0,0 0,0 1,0 0,1 0,0 0,0 1,0 0,0 0,1 1,-5 4,5-3,0-1,1 1,-1 0,1 0,0 0,1 0,0 1,0 0,0-1,1 1,1 0,-1 0,1 0,0 1,1-1,0 0,0 0,1 0,0 0,1 0,-1 0,1 0,1 0,0 0,0-1,0 1,1-1,0 0,0 0,1 0,0-1,0 0,1 0,0 0,0 0,0-1,0 0,6 3,6-3,0 0,1-2,-1 0,1-1,-1-1,1 0,0-2,-1 0,1-1,-1-1,0-1,1 0,-2-1,1-1,0-1,-1-1,-1 0,16-10,17-11,-1-1,-2-2,-2-3,0-1,-3-2,-1-2,6-10,-33 37,21-25,-1-1,-2-2,-2-1,-2-1,-1-1,-3-1,-1-1,1-10,-15 35,-1 1,-1-1,0 0,-2 0,-1 0,0-1,-1 0,-2-5,1 26,-1-1,0 1,1 0,-1-1,0 1,0-1,0 1,0-1,-1 1,1 0,0-1,0 1,-1-1,1 1,-1 0,0-1,1 1,-1 0,0 0,1-1,-1 1,0 0,0 0,0 0,0 0,0 0,-1 0,1 1,0-1,0 0,0 0,-1 1,1-1,0 1,-1-1,1 1,-1 0,1-1,0 1,-1 0,1 0,-1 0,1 0,-1 0,1 0,0 0,-1 1,1-1,-1 1,1-1,0 1,0-1,-1 1,1 0,0-1,0 1,-1 0,1 0,0 0,0 0,0 0,0 0,0 0,1 0,-1 1,0-1,0 0,-9 19,1 0,1 1,0 0,2 0,0 0,2 1,0 0,1 0,2 0,0 0,1 1,1-1,1 0,-1-4,2 35,4-1,1 1,3-2,2 1,2-2,3 0,4 5,43 127,-64-181,0 1,0-1,-1 0,1 1,0-1,-1 1,1-1,-1 1,1-1,-1 1,0-1,0 1,1 0,-1-1,0 1,0-1,-1 1,1 0,0-1,-1 1,1-1,0 1,-1-1,0 1,1-1,-1 1,0-1,0 0,0 1,0-1,0 0,0 0,0 0,0 0,0 0,-1 0,1 0,0 0,-1 0,1 0,-1-1,1 1,-1-1,1 1,-1-1,1 0,-1 1,1-1,-1 0,0 0,1 0,-1 0,1 0,-1 0,1-1,-1 1,0-1,1 1,-1-1,1 1,0-1,-1 0,0 0,-57-43,39 26</inkml:trace>
  <inkml:trace contextRef="#ctx0" brushRef="#br0" timeOffset="1297.915">2371 785,'467'-59,"-288"42,55 8,-191 20,-26-5</inkml:trace>
  <inkml:trace contextRef="#ctx0" brushRef="#br0" timeOffset="1476.568">3529 814,'4'33,"3"21,-1 6,-2-7</inkml:trace>
  <inkml:trace contextRef="#ctx0" brushRef="#br0" timeOffset="1714.623">3556 587,'-4'-9,"-3"1,1 2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1403 289,'-121'28,"2"5,1 5,-22 15,97-36,0 1,1 3,2 2,0 1,1 2,2 1,1 2,1 2,-2 5,-8 12,2 3,2 1,3 2,2 2,2 4,-10 20,4 2,4 1,3 3,5 0,2 2,5 0,-6 63,25-130,-7 35,3 0,3 1,2-1,2 1,6 27,-3-59,0 1,2-1,0 0,2-1,1 0,1 0,1-1,1 0,1 0,0-2,2 0,1 0,0-2,2 0,0 0,1-2,1 0,0-2,1 0,1-1,9 3,43 12,2-3,0-3,2-4,0-3,1-3,0-4,1-4,37-3,-56-2,0-3,0-3,0-2,-1-3,0-3,-1-2,-1-3,0-2,-2-2,0-4,32-21,2-2,-2-5,-2-3,-3-4,48-48,-74 55,-2-2,-3-3,-2-2,38-65,-66 90,-1-1,-2-1,-1 0,-2-2,-3 0,0 0,-3-1,-2-1,3-38,-6 19,-2-1,-3 0,-3 1,-3 0,-2-1,-3 2,-3 0,-2 0,-3 2,-21-44,18 56,-2 1,-2 2,-2 0,-2 2,-2 1,-1 1,-2 2,-2 1,-1 2,-2 2,-2 2,-8-4,13 11,-1 2,0 1,-2 2,0 2,-1 2,-1 1,0 3,-1 1,0 2,-42-2,16 6,-1 3,0 3,1 3,0 4,0 2,1 3,0 3,1 3,-37 19,48-19,2 4,1 1,1 3,1 2,2 3,1 1,2 2,1 3,2 1,2 3,1 1,3 1,-15 27,15-12,3 3,3 0,2 3,3 0,4 1,2 1,3 1,3 1,-2 49,15-67,2-1,3 0,2 0,2 0,3 0,1-1,3-1,2-1,2 0,2-1,2-1,19 27,-15-28,2-1,2-1,1-1,3-2,1-2,2-1,1-2,2-2,1-1,2-2,1-3,1-1,1-2,1-2,1-3,1-1,23 3,20-3,0-3,1-5,0-4,1-4,-1-4,1-4,63-13,-96 6,-1-2,0-4,-1-1,-1-4,-1-1,-2-4,0-2,-2-2,-2-2,-1-3,-2-2,-1-2,-3-2,-1-2,18-27,-26 20,-1-2,-3-1,-3-1,-2-1,-2-2,-4-1,-1 0,-4-2,-2 0,3-46,-8 38,-2 1,-4-2,-3 1,-2 0,-4 0,-8-27,-2 8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6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926 852,'-128'99,"3"5,5 6,-62 78,143-146,2 1,2 2,2 1,2 2,2 2,2 0,2 1,3 2,2 0,2 2,3 0,2 0,3 2,2-1,3 1,2 0,2 0,3 0,8 44,1-48,3 0,2-1,3 0,2-2,2 0,2-1,2-2,2-1,2-1,3-1,1-2,1-2,3-1,7 3,34 25,3-3,3-4,2-4,3-4,2-4,2-3,2-6,1-3,80 17,-67-23,1-4,1-5,1-5,0-5,1-5,58-7,-104-3,-1-2,0-4,0-3,-1-2,-1-4,-1-2,0-3,-2-3,-1-3,-1-2,28-22,-26 8,-2-4,-2-1,-3-3,-2-3,-2-2,-3-2,-3-2,-2-2,-4-2,-2-2,-4-1,2-12,14-47,-5-2,-6-2,-6-1,-6-2,-6-1,-1-64,-11 64,-5-1,-7 0,-6 1,-6 0,-5 1,-10-14,15 90,-3 0,-2 0,-2 2,-4 1,-11-18,22 48,-2 0,-1 1,-1 0,0 2,-2 0,-1 2,-1 0,-1 1,-1 2,-1 0,-12-6,6 9,-1 1,-1 1,0 2,0 1,-1 2,-1 2,0 1,1 1,-1 2,-1 2,-8 2,-30 3,1 3,0 4,0 2,-60 21,-54 23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1 312,'1'-1,"0"1,0-1,-1 1,1-1,0 1,0-1,0 1,0 0,0-1,1 1,-1 0,0 0,0 0,0-1,0 1,0 0,0 1,0-1,0 0,0 0,0 0,0 1,0-1,0 0,0 1,0-1,0 1,0-1,0 1,0 0,0-1,0 1,-1 0,1 0,0-1,0 1,-1 0,1 0,-1 0,1 0,-1 0,1 0,-1 0,0 0,24 45,65 310,-62-226,10 89,-34-195,15 44,2-94,68-254,80-317,-93 360,-70 211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1,'28'196,"2"94,-48-75,6 16,13-207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0 118,'18'-15,"1"2,1 1,0 0,1 1,0 2,0 0,1 1,0 1,0 1,1 1,0 1,0 1,0 1,21 1,-35 3,0 0,0 0,-1 1,1 1,-1-1,1 1,-1 1,0-1,-1 1,1 1,-1 0,0 0,0 0,-1 1,0 0,0 0,-1 0,5 8,-8-12,0 0,0 1,-1-1,1 0,-1 1,0-1,1 1,-2-1,1 1,0-1,-1 1,0 0,1-1,-1 1,-1 0,1-1,-1 1,1-1,-1 1,0 0,0-1,-1 0,1 1,-1-1,1 0,-1 1,0-1,-2 2,-80 71,59-57,-103 77,127-95,-1 1,1-1,0 0,0 1,0-1,0 1,0-1,1 1,-1 0,0-1,1 1,-1 0,1 0,-1-1,1 1,0 0,0 0,0-1,0 1,0 0,0 0,0 0,1-1,-1 1,1 0,-1-1,1 1,0 0,0-1,-1 1,1-1,0 1,0-1,1 1,-1-1,0 0,0 1,1-1,-1 0,1 0,-1 0,1 0,-1 0,1 0,77 32,-18-18,-38-11,1 1,-1 2,0 0,-1 2,0 0,0 1,4 5,-23-14,-1 0,1 1,-1 0,0-1,1 1,-1 0,0 0,0 0,0 1,-1-1,1 0,-1 1,1-1,-1 1,0 0,1-1,-1 1,-1 0,1 0,0-1,-1 1,1 0,-1 0,0 0,0 0,0 0,-1 0,1-1,0 1,-1 0,0 0,0 0,0-1,0 1,0 0,-1-1,1 1,-1-1,0 2,-87 77,51-61,0-3,-2 0,0-3,0-1,-1-2,-39 4,73-13,4-1,0 0,1 0,-1 0,0-1,0 1,0-1,0 1,0-1,0 0,0 0,0-1,0 1,0-1,0 1,0-1,1 0,-1 0,0 0,0 0,1-1,-1 1,-3-10</inkml:trace>
  <inkml:trace contextRef="#ctx0" brushRef="#br0" timeOffset="412.049">931 682,'0'29,"0"9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5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59,'44'-13,"0"1,1 2,0 2,1 2,27 1,-70 4,0 0,0 0,-1 1,1-1,0 1,0-1,0 1,0 0,-1 0,1 1,0-1,0 0,0 1,0 0,-1 0,1 0,0 0,-1 0,1 0,-1 1,1-1,-1 1,0-1,1 1,-1 0,0 0,0 0,-1 1,1-1,0 0,-1 1,1-1,-1 1,0-1,1 1,-1 0,-1-1,1 1,0 0,-1 0,1 2,-8 17,-1 0,-1-1,-1 0,0-1,-2 0,0-1,-1 0,-1-1,-1 0,-1-1,12-12,-25 28,22-27,-1 1,1 0,1 1,-1 0,1 0,1 0,-1 0,2 1,-1 0,1 0,0 1,1-1,0 1,1 0,-1 1,6-4,-1 0,1-1,0 1,0 0,1-1,-1 0,2 1,-1-2,1 1,0 0,0-1,0 0,1 0,-1-1,1 1,1-1,-1 0,0-1,1 0,0 0,0 0,0-1,2 1,29 16,-22-10,-1 1,1 1,-2 0,0 1,0 0,-1 2,0-1,-1 1,-8-9,0 0,-1 1,1-1,-1 0,0 1,0 0,-1 0,1 0,-2 0,1 0,0 0,-1 1,0-1,-1 0,0 1,1-1,-2 1,1-1,-1 0,0 1,0-1,-1 0,0 0,-2 4,-2 1,0 1,-1-1,-1-1,1 0,-2 0,0 0,0-1,0 0,-1-1,-1 0,1 0,-1-1,-1-1,1 0,-1 0,0-1,-1-1,-2 4,-1 0,0-2,-1 0,1-1,-1-1,0 0,0-1,0-1,-13 0,29-2,0 0,0 0,0 1,0-1,0 0,0 0,0 0,-1 0,1 0,0 0,0-1,0 1,0 0,0-1,0 1,0 0,0-1,0 1,0-1,0 0,0 1,0-1,0 0,1 1,-1-1,0 0,0 0,1 0,-1 0,1 0,-1 0,0 0,1 0,0 0,-1 0,1 0,0 0,-1 0,1 0,0 0,0 0,0 0,0 0,0-1,0 1,0 0,1 0,-1 0,0 0,0 0,1 0,-1 0,1 0,-1 0,1 0,-1 0,1 0,0 0,-1 0,1 1,0-1,1 0,12-15</inkml:trace>
  <inkml:trace contextRef="#ctx0" brushRef="#br0" timeOffset="252.585">791 963,'-9'24,"-4"8</inkml:trace>
  <inkml:trace contextRef="#ctx0" brushRef="#br0" timeOffset="669.657">1045 229,'286'-109,"-261"100,2 2,-1 0,0 2,1 2,0 0,0 1,13 2,-38 0,1 1,0-1,0 1,0 0,0 0,0 0,-1 0,1 0,0 0,-1 1,1 0,-1-1,0 1,1 0,-1 0,0 0,0 0,0 1,-1-1,1 0,0 1,-1-1,1 1,-1 0,0-1,0 1,0 0,-1 0,1 0,0 0,-1 0,0 0,0 0,0-1,0 2,-23 106,-157 172,164-255,1 1,1 0,1 1,2 1,-6 22,15-45,0 1,0-1,1 1,0-1,0 1,1 0,0-1,1 1,-1-1,1 1,1 0,-1-1,1 0,1 1,-1-1,1 0,1 0,-1 0,1-1,0 1,1-1,-1 0,1 0,0-1,1 1,1 0,5 0,0 0,0 0,1-1,0-1,0 0,0-1,0-1,1 0,-1 0,1-2,-1 1,1-2,-1 0,13-2,5 1,8-1,-1-2,0-1,0-3,-1-1,18-7,-11-3,-26 12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1403 289,'-121'28,"2"5,1 5,-22 15,97-36,0 1,1 3,2 2,0 1,1 2,2 1,1 2,1 2,-2 5,-8 12,2 3,2 1,3 2,2 2,2 4,-10 20,4 2,4 1,3 3,5 0,2 2,5 0,-6 63,25-130,-7 35,3 0,3 1,2-1,2 1,6 27,-3-59,0 1,2-1,0 0,2-1,1 0,1 0,1-1,1 0,1 0,0-2,2 0,1 0,0-2,2 0,0 0,1-2,1 0,0-2,1 0,1-1,9 3,43 12,2-3,0-3,2-4,0-3,1-3,0-4,1-4,37-3,-56-2,0-3,0-3,0-2,-1-3,0-3,-1-2,-1-3,0-2,-2-2,0-4,32-21,2-2,-2-5,-2-3,-3-4,48-48,-74 55,-2-2,-3-3,-2-2,38-65,-66 90,-1-1,-2-1,-1 0,-2-2,-3 0,0 0,-3-1,-2-1,3-38,-6 19,-2-1,-3 0,-3 1,-3 0,-2-1,-3 2,-3 0,-2 0,-3 2,-21-44,18 56,-2 1,-2 2,-2 0,-2 2,-2 1,-1 1,-2 2,-2 1,-1 2,-2 2,-2 2,-8-4,13 11,-1 2,0 1,-2 2,0 2,-1 2,-1 1,0 3,-1 1,0 2,-42-2,16 6,-1 3,0 3,1 3,0 4,0 2,1 3,0 3,1 3,-37 19,48-19,2 4,1 1,1 3,1 2,2 3,1 1,2 2,1 3,2 1,2 3,1 1,3 1,-15 27,15-12,3 3,3 0,2 3,3 0,4 1,2 1,3 1,3 1,-2 49,15-67,2-1,3 0,2 0,2 0,3 0,1-1,3-1,2-1,2 0,2-1,2-1,19 27,-15-28,2-1,2-1,1-1,3-2,1-2,2-1,1-2,2-2,1-1,2-2,1-3,1-1,1-2,1-2,1-3,1-1,23 3,20-3,0-3,1-5,0-4,1-4,-1-4,1-4,63-13,-96 6,-1-2,0-4,-1-1,-1-4,-1-1,-2-4,0-2,-2-2,-2-2,-1-3,-2-2,-1-2,-3-2,-1-2,18-27,-26 20,-1-2,-3-1,-3-1,-2-1,-2-2,-4-1,-1 0,-4-2,-2 0,3-46,-8 38,-2 1,-4-2,-3 1,-2 0,-4 0,-8-27,-2 8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6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926 852,'-128'99,"3"5,5 6,-62 78,143-146,2 1,2 2,2 1,2 2,2 2,2 0,2 1,3 2,2 0,2 2,3 0,2 0,3 2,2-1,3 1,2 0,2 0,3 0,8 44,1-48,3 0,2-1,3 0,2-2,2 0,2-1,2-2,2-1,2-1,3-1,1-2,1-2,3-1,7 3,34 25,3-3,3-4,2-4,3-4,2-4,2-3,2-6,1-3,80 17,-67-23,1-4,1-5,1-5,0-5,1-5,58-7,-104-3,-1-2,0-4,0-3,-1-2,-1-4,-1-2,0-3,-2-3,-1-3,-1-2,28-22,-26 8,-2-4,-2-1,-3-3,-2-3,-2-2,-3-2,-3-2,-2-2,-4-2,-2-2,-4-1,2-12,14-47,-5-2,-6-2,-6-1,-6-2,-6-1,-1-64,-11 64,-5-1,-7 0,-6 1,-6 0,-5 1,-10-14,15 90,-3 0,-2 0,-2 2,-4 1,-11-18,22 48,-2 0,-1 1,-1 0,0 2,-2 0,-1 2,-1 0,-1 1,-1 2,-1 0,-12-6,6 9,-1 1,-1 1,0 2,0 1,-1 2,-1 2,0 1,1 1,-1 2,-1 2,-8 2,-30 3,1 3,0 4,0 2,-60 21,-54 23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440 338,'0'0,"0"0,-1 0,1-1,0 1,0 0,-1-1,1 1,0 0,-1-1,1 1,0 0,0-1,0 1,0-1,-1 1,1 0,0-1,0 1,0-1,0 1,0 0,0-1,0 1,0-1,0 1,0 0,0-1,0 1,0-1,1 1,-1 0,0-1,0 1,0-1,0 1,1 0,-1-1,0 1,1 0,-1-1,0 1,0 0,1 0,-1-1,0 1,1 0,-1 0,1 0,-1-1,0 1,1 0,-1 0,0 0,1 0,-1 0,1 0,-1 0,1 0,-1 0,0 0,1 0,-1 0,1 0,-1 0,0 0,1 0,-1 0,1 0,-1 1,-34-9,-2 11,0 2,0 1,0 2,0 2,1 1,-31 15,59-24,6-2,-1 0,1 0,-1 1,1-1,0 0,-1 1,1-1,0 1,-1-1,1 1,0-1,-1 1,1 0,0 0,0 0,0 0,0 0,0 0,0 0,0 0,0 0,0 0,1 0,-1 1,0-1,1 0,-1 0,1 1,-1-1,1 1,0-1,0 0,-1 1,1-1,0 1,0-1,0 0,1 1,-1-1,0 1,0-1,1 0,-1 1,1-1,-1 0,1 1,0-1,-1 0,1 0,0 0,0 1,0-1,0 0,7 5,-1 0,1-1,0 0,1-1,-1 1,1-2,-1 1,1-1,1 0,7 0,70 34,-85-36,0 1,0-1,0 0,-1 1,1 0,0-1,-1 1,0 0,1 0,-1 0,0 0,0 0,0 0,0 0,0 0,0 0,-1 1,1-1,-1 0,0 0,1 1,-1-1,0 0,0 1,-1-1,1 0,0 0,-1 1,1-1,-1 0,0 0,0 0,0 0,0 0,0 0,0 0,-1 0,1 0,0 0,-1 0,0 0,-79 66,72-62,-158 108,164-113,1-1,-1 1,1 0,0 0,-1 0,1 1,0-1,0 1,0-1,0 1,0 0,0-1,1 1,-1 0,0 0,1 0,0 0,-1 1,1-1,0 0,0 1,0-1,1 0,-1 1,0-1,1 1,0-1,-1 1,1 0,0-1,0 1,1-1,-1 1,0-1,1 1,0-1,-1 1,1-1,0 0,1 2,10 3,-1-1,1 0,1-1,-1 0,1-1,0 0,0-1,0 0,0-1,1-1,4 0,256 2,-229-19,-32 4</inkml:trace>
  <inkml:trace contextRef="#ctx0" brushRef="#br0" timeOffset="289.944">300 0,'-23'81,"5"1,3 0,4 2,2 16,4-3,5 0,12 88,1 74,-14-82,1-153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1 312,'1'-1,"0"1,0-1,-1 1,1-1,0 1,0-1,0 1,0 0,0-1,1 1,-1 0,0 0,0 0,0-1,0 1,0 0,0 1,0-1,0 0,0 0,0 0,0 1,0-1,0 0,0 1,0-1,0 1,0-1,0 1,0 0,0-1,0 1,-1 0,1 0,0-1,0 1,-1 0,1 0,-1 0,1 0,-1 0,1 0,-1 0,0 0,24 45,65 310,-62-226,10 89,-34-195,15 44,2-94,68-254,80-317,-93 360,-70 211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85,'22'27,"-1"2,-1 0,-2 1,-1 1,-1 1,-2 0,-1 1,-1 0,-2 1,-2 0,2 14,25 155,-13-75,-22-128,0-1,0 1,0 0,0-1,1 1,-1 0,0-1,0 1,0 0,1 0,-1-1,0 1,1 0,-1 0,0-1,0 1,1 0,-1 0,0 0,1 0,-1-1,1 1,-1 0,0 0,1 0,-1 0,0 0,1 0,-1 0,0 0,1 0,-1 0,1 0,-1 0,0 0,1 0,-1 0,0 1,1-1,-1 0,0 0,1 0,-1 0,0 1,1-1,-1 0,0 0,0 1,1-1,-1 0,0 1,0-1,1 0,-1 1,0-1,0 0,0 1,0-1,0 0,0 1,11-41,-10 35,83-537,-44 345,-36 173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11,'5'0,"6"0,6 0,6 0,2 0,3 0,1 0,0 0,1 0,-1 0,0 0,0 0,0-5,-6-1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29,'14'0,"10"-4,6-3,2 1,0 2,1 0,-2 2,-1 1,0 1,-6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29,'4'0,"12"0,8 0,4 0,-2-5,-1-1,0 0,1 1,0 1,1 2,-4 1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11,'21'113,"-8"-45,-2 0,-3 1,-2 44,-8 106,2-218,0 0,-1 0,1 0,0 0,0 0,0 0,0 0,0 0,0 0,0 1,0-1,0 0,1 0,-1 0,0 0,1 0,-1 0,1 0,-1 0,1 0,-1-1,1 1,0 0,-1 0,1 0,0 0,0-1,0 1,0 0,-1-1,1 1,0-1,0 1,0-1,0 0,0 1,0-1,0 0,0 1,1-1,-1 0,0 0,0 0,0 0,0 0,0 0,0 0,0-1,0 1,0 0,0-1,0 1,0 0,0-1,0 1,0-1,0 0,0 1,0-1,0 0,-1 1,1-1,0 0,13-17,-1 0,-1-1,-1 0,-1-1,0 0,-2-1,0 1,3-18,-3 15,36-94,47-171,-78 242,-7 29</inkml:trace>
  <inkml:trace contextRef="#ctx0" brushRef="#br0" timeOffset="349.04">508 519,'-3'8,"1"0,1 0,-1 0,1 0,1 0,-1 0,2 0,-1 0,1 0,0 0,0 0,1 0,0 0,1-1,0 1,0-1,0 1,1-1,0 0,0 0,4 3,-6-9,1 1,-1-1,1 0,-1 0,1-1,-1 1,1-1,-1 1,1-1,-1 0,1 1,0-1,-1-1,1 1,-1 0,1-1,-1 1,1-1,-1 0,1 0,-1 0,1 0,-1 0,0 0,0-1,1 1,-1-1,0 1,0-1,-1 0,1 0,0 0,-1 0,1 0,0-2,45-84,-44 77,-1 1,0-1,0 1,-1-1,-1 0,0 0,0 1,-1-1,-1-8,1 16,1 0,-1 0,1 0,-1 0,0 1,0-1,-1 0,1 1,0-1,-1 1,0-1,1 1,-1 0,0 0,0 0,0 0,-1 0,1 0,0 0,-1 1,1-1,-1 1,0 0,1-1,-1 1,0 1,0-1,1 0,-1 1,0-1,0 1,0 0,0 0,0 0,0 0,0 1,0-1,-20 5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0 339,'39'-10,"21"-2,6-1,-3 4,-8 2,-13-2,-14 0</inkml:trace>
  <inkml:trace contextRef="#ctx0" brushRef="#br0" timeOffset="250.942">198 1,'0'38,"0"28,0 6,0-3,0-4,0-9,-5-8,-2-9,1-5,1-4,1-2,2-1,1-1,1-4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2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303 452,'-8'-3,"0"2,-1-1,1 1,-1 1,1 0,0 0,-1 0,1 1,-1 0,1 1,0 0,0 0,0 1,-4 1,1 0,0 1,0 0,0 1,0 0,1 0,0 1,0 1,1 0,0 0,0 1,1 0,0 0,1 1,0-1,0 2,1-1,-5 12,10-19,-1 1,1-1,0 1,0-1,0 1,0 0,1-1,0 1,-1 0,1-1,1 1,-1 0,0-1,1 1,0 0,0-1,0 1,0-1,0 1,1-1,0 0,0 1,0-1,0 0,0 0,0-1,1 1,-1 0,1-1,0 1,0-1,0 0,0 0,0 0,0 0,1-1,-1 1,1-1,-1 0,1 0,-1 0,1 0,0-1,-1 0,1 1,0-1,0-1,-1 1,1 0,0-1,13-3,-1-1,-1-1,1-1,-1 0,0 0,-1-2,1 0,-2 0,1-2,-1 1,-1-2,0 0,-1 0,0-1,0-1,19-18,-29 30,0 1,0-1,1 1,-1-1,0 1,0-1,1 1,-1 0,1-1,0 1,-1 0,1 0,0 0,-1 0,1 1,0-1,0 0,0 1,0-1,0 1,0 0,0 0,0-1,-1 1,1 1,0-1,0 0,0 0,0 1,0-1,0 1,0-1,0 1,-1 0,1 0,0 0,0 0,-1 0,1 0,-1 0,1 1,-1-1,1 1,-1-1,0 1,0-1,0 1,0-1,0 1,0 0,0 0,0 0,10 26,0 1,-2 0,-1 0,-2 1,-1 0,1 23,-5-45,6 28,-2 0,-2 0,-1 0,-2 1,-2-1,-1 0,-1 0,-3 0,0 0,-3-1,-1-1,-1 1,-2-2,-17 31,27-54,-1-1,-1 0,1 0,-1-1,-1 0,0 0,0 0,0-1,-1 0,0 0,-1-1,1 0,-1-1,0 0,0 0,-1-1,0 0,1 0,-1-1,0-1,-1 0,-3 1,11-3,0 0,1-1,-1 1,1 0,-1-1,1 1,-1-1,1 0,0 0,-1 0,1 0,0 0,0-1,-1 1,1-1,0 1,0-1,1 0,-1 0,0 0,1 0,-1 0,1 0,-1 0,1 0,0-1,0 1,0 0,0-1,0 1,1-1,-1 1,1-1,0 1,0-1,0 1,0-1,0-1,22-99,145-129,-52 82,-86 101,-21 28</inkml:trace>
  <inkml:trace contextRef="#ctx0" brushRef="#br0" timeOffset="566.111">924 0,'6'20,"-2"1,0-1,-1 1,-1 0,-1-1,-1 1,0 0,-2 0,-1 0,0-1,-1 1,-2-1,0 0,-1-1,-4 8,6-8,-3 7,1 0,1 1,1 0,2 0,1 0,1 0,1 0,2 1,-3-23,1-1,1 1,-1 0,1 0,-1-1,2 1,-1-1,0 1,1-1,0 1,0-1,0 0,0 0,1 0,0 0,-1 0,1-1,1 1,-1-1,1 0,-1 0,1 0,0 0,0 0,0-1,0 0,0 0,1 0,-1-1,1 1,3 0,151-2,-147-1</inkml:trace>
  <inkml:trace contextRef="#ctx0" brushRef="#br0" timeOffset="820.479">642 367,'34'-4,"30"-3,9 1,-4 1,-7 2,-11 1,-13 5,-9 3,-9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12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1,'-4'9,"2"4,7-1,3-7,-5-5,-8 4,-8-1,-2 6,2 5,3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12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0,'-4'0,"-8"5,0 6,1 6,-2 1,1 1,-2-2,6-4,4-4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0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1 347,'27'-43,"3"0,1 2,1 2,3 1,1 1,4-1,-30 30,-1 0,1 1,0 0,1 1,0 0,0 0,0 1,0 0,2 1,-9 3,-1 0,1 0,-1 0,1 0,-1 1,1-1,-1 1,1 0,0 0,-1 0,1 1,-1-1,1 1,-1 0,1 0,-1 0,1 1,-1-1,0 1,0 0,0 0,0 0,0 0,0 0,0 1,-1-1,1 1,-1-1,0 1,0 0,0 0,2 3,4 17,0 0,-1 1,-1 0,-2 0,0 0,-2 0,0 1,-2-1,0 1,-2 4,1 13,0 58,-5-1,-4-1,-4 1,-11 28,23-119,-18 84,-4-2,-4 0,-35 75,39-122,23-81,38-94,6 2,6 2,5 3,6 1,54-80,-87 164,2 1,1 2,2 1,13-10,-13 13,25-11,-55 44,-1-1,0 0,1 0,-1 1,1-1,-1 1,1 0,-1-1,1 1,-1 0,1 0,-1 0,1 0,0 0,-1 0,1 0,-1 0,1 1,-1-1,1 1,-1-1,0 1,1-1,-1 1,1 0,-1 0,0 0,0 0,0 0,1 0,-1 0,0 0,0 0,0 0,-1 1,1-1,0 0,0 1,-1-1,1 1,-1-1,1 1,-1-1,1 1,3 20,-1 0,0 0,-2 0,0 0,-2 1,0-1,-2 3,2-19,-15 131,-7-1,-17 45,13-57,14-73,9-36,-1 0,2 1,0-1,1 1,1 0,0 0,1 11,0-27,0-1,1 1,-1-1,0 0,0 1,1-1,-1 1,0-1,0 1,1-1,-1 1,1-1,-1 1,0-1,1 1,-1 0,1-1,-1 1,1 0,-1-1,1 1,0 0,-1 0,1-1,-1 1,1 0,-1 0,1 0,0 0,-1 0,1 0,0 0,-1 0,1 0,-1 0,1 0,0 0,-1 0,1 1,-1-1,1 0,-1 0,1 1,-1-1,1 0,-1 1,1-1,-1 0,1 1,-1-1,1 1,-1-1,0 1,1-1,-1 1,0-1,1 1,-1-1,0 1,0-1,1 1,-1 0,0-1,0 1,0-1,0 1,0 0,0 0,31-48,-30 46,199-383,-133 253,-26 45,4 2,3 2,4 2,31-34,-82 113,-1 0,0 0,0 0,1 0,-1 0,0 0,1 0,-1 1,1-1,-1 0,1 0,0 0,-1 1,1-1,0 0,-1 0,1 1,0-1,0 1,0-1,-1 1,1-1,0 1,0-1,0 1,0 0,0 0,0-1,0 1,0 0,0 0,0 0,0 0,0 0,0 0,0 0,0 1,0-1,0 0,0 0,0 1,0-1,0 1,-1-1,1 1,0-1,0 1,0-1,-1 1,1 0,0-1,0 1,-1 0,1 0,-1-1,1 1,-1 0,1 0,-1 0,1 0,-1 0,0 0,0 0,1 0,-1 0,0 0,0 0,0 0,1 23,0 1,-2-1,-1 0,0 0,-2 0,-1 0,-6 18,4-13,-27 110,12-63,4 2,4 0,3 0,-1 80,12-152,0 0,0 0,1 0,0 0,0 0,0 0,1 0,0 0,0-1,0 1,1 0,0-1,3 5,5 2</inkml:trace>
  <inkml:trace contextRef="#ctx0" brushRef="#br0" timeOffset="317.651">1778 742,'-15'20,"1"1,1 0,1 1,1 1,1 0,1 1,1-1,1 1,1 1,1 0,1-1,0 24,4-45,0 0,0 0,0 1,0-1,0 0,1 0,-1 0,1 0,0 0,0 0,0 0,1 0,-1 0,1-1,-1 1,1 0,0-1,0 1,0-1,0 0,1 0,-1 1,1-2,-1 1,1 0,0 0,-1-1,1 0,0 1,0-1,0 0,0 0,0-1,0 1,0-1,1 1,-1-1,0 0,0 0,0 0,0-1,0 1,0-1,1 0,-1 0,0 0,-1 0,1 0,0-1,1 0,7-4,0-1,-1 1,0-2,0 0,-1 0,0 0,0-1,-1-1,0 1,-1-1,0-1,-1 1,0-1,0 0,-1 0,-1-1,0 0,0 0,-1 0,-1 0,0 0,-1 0,0-1,0 1,-2-1,1 1,-2 0,0-5,-1 12,1 0,-1-1,0 1,0 0,0 1,-1-1,0 1,0-1,0 1,0 0,-1 0,1 1,-1 0,0-1,0 2,0-1,-1 0,1 1,-1 0,1 0,-1 1,1 0,-1 0,0 0,0 0,0 1,0 0,1 1,-1-1,0 1,0 0,1 0,-1 1,0-1,1 1,-1 1,1-1,0 1,0 0,0 0,0 0,-3 4,-11 10</inkml:trace>
  <inkml:trace contextRef="#ctx0" brushRef="#br0" timeOffset="733.079">2061 1222,'17'-71,"3"1,3 1,10-16,-33 85,0 0,1 1,-1-1,0 0,1 1,-1-1,1 0,-1 0,1 1,-1-1,0 0,1 0,-1 0,1 0,-1 1,1-1,-1 0,1 0,-1 0,1 0,-1 0,1 0,-1 0,1-1,-1 1,1 0,-1 0,1 0,-1 0,1-1,-1 1,0 0,1 0,-1-1,1 1,-1 0,0-1,1 1,-1 0,0-1,1 1,-1 0,0-1,0 1,1-1,-1 1,0-1,0 1,0-1,0 1,0-1,0 1,1-1,-1 1,0-1,0 1,0-1,-1 1,1-1,0 1,0 0,0-1,4 42,-5-36,0 0,0 1,1-1,0 1,0-1,1 1,-1-1,1 0,0 1,1-1,-1 0,1 0,0 0,1 0,-1 0,1 0,0 0,0-1,0 0,1 1,-1-1,1-1,0 1,0 0,0-1,1 0,-1 0,1 0,0 0,0-1,0 0,0 0,0 0,0-1,1 0,3 1,0-4,-1 1,1-1,0-1,-1 0,1 0,-1 0,0-1,0 0,0-1,-1 0,1 0,-1-1,-1 0,1 0,-1 0,0-1,0 0,-1 0,0-1,0 1,-1-1,0 0,0 0,-1-1,1-1,1-4,-3 8,1 0,-1 0,1 0,-2 0,1 0,-1-1,0 1,0 0,-1-1,1 1,-2 0,1-1,-1 1,0-1,0 1,0 0,-1 0,0 0,-2-5,-7-2</inkml:trace>
  <inkml:trace contextRef="#ctx0" brushRef="#br0" timeOffset="1446.582">2908 742,'-27'22,"0"1,2 1,1 1,2 2,0 0,1 1,2 1,1 1,-3 9,-7 52,28-89,0 1,0-1,0 1,0-1,0 0,1 1,-1-1,1 1,-1-1,1 0,0 0,0 1,0-1,0 0,0 0,1 0,-1 0,1 0,-1 0,1 0,0-1,-1 1,1-1,0 1,0-1,0 1,0-1,1 0,-1 0,0 0,0-1,1 1,-1 0,0-1,1 1,1-1,6 1,1 0,-1-1,1-1,-1 1,0-2,1 1,-1-1,0-1,0 0,0-1,0 1,-1-2,1 1,-1-2,0 1,-1-1,1 0,-1-1,0 0,-1 0,5-7,10-10,-2-2,0 0,-2-1,-1-1,-1 0,3-13,-1 9,-2-2,-1 0,-2 0,-2-1,-1-1,-1 0,-3-1,0 1,-3-1,-1 0,-1 0,-2 0,-2 0,-2 0,-1 1,-1-1,-6-10,12 42,0-1,-1 1,1-1,-1 1,-1 0,1 0,-1 0,0 0,0 1,0-1,-1 1,1 0,-1-1,0 2,0-1,-1 0,1 1,-1 0,0 0,0 0,0 1,0 0,0-1,0 2,-1-1,1 1,-1 0,1 0,-1 0,1 1,-1 0,1 0,-1 0,0 1,1-1,-1 1,0 1,-7 7,0 1,1 1,1 0,0 0,0 1,1 0,0 1,1 0,1 1,0-1,1 2,1-1,0 1,-2 9,-6 13,2 1,2 0,1 1,3 0,0 0,3 0,1 1,2 0,2-1,2 7,-3-30,1 0,1 1,0-1,1-1,1 1,1 0,0-1,1 0,0-1,1 1,1-2,0 1,1-1,0 0,1-1,0 0,1-1,1-1,0 1,0-2,1 0,0-1,0 0,1-1,0 0,0-2,1 1,11 1,-6-3,1-2,-1 0,1-1,0-1,-1 0,1-2,-1-1,0-1,0 0,0-2,0 0,-1-2,0 0,0-1,13-9,-3-1</inkml:trace>
  <inkml:trace contextRef="#ctx0" brushRef="#br0" timeOffset="2437.826">3472 771,'-26'22,"1"1,1 2,1 0,2 2,0 0,2 1,1 1,-8 19,24-45,0-1,0 1,0-1,1 1,-1 0,1 0,0 0,-1 0,1 0,1 0,-1 0,0 0,1 0,-1 0,1 0,0 0,0 0,0 1,1-1,-1 0,1 0,0 0,0 0,0 0,0 0,0 0,1 0,-1-1,1 1,-1 0,1-1,0 1,0-1,1 0,-1 0,0 1,1-1,-1-1,1 1,0 0,-1-1,1 1,2 0,9-3,0 0,0-1,-1 0,1-1,-1-1,0 0,0-1,0 0,-1-1,1 0,-1-1,-1-1,1 0,-2 0,1-1,-1 0,0-1,-1 0,0-1,0 0,3-8,118-165,-76 115,-53 69,-1 0,1 0,0 0,0 0,-1 0,1 0,0 0,-1 1,1-1,0 0,-1 0,1 1,0-1,-1 0,1 1,0-1,-1 0,1 1,-1-1,1 1,-1-1,1 1,-1 0,1-1,-1 1,0-1,1 1,-1 0,0-1,1 1,-1 0,0-1,0 1,0 0,0 0,0-1,0 1,0 0,0 0,0-1,0 1,0 0,0-1,0 1,0 0,-1 0,1-1,0 1,-1 0,1 0,-14 110,10-100,1 1,0 0,1 0,1 0,0 0,0 0,1 1,1-1,0 0,0 0,1 0,1 0,2 6,-4-15,1 1,-1-1,0 0,1-1,0 1,0 0,0 0,0-1,0 1,0-1,1 0,-1 1,1-1,0 0,0-1,-1 1,1 0,0-1,0 0,1 1,-1-1,0-1,0 1,0 0,1-1,-1 1,0-1,1 0,-1 0,0-1,1 1,-1-1,0 1,1-1,-1 0,0 0,0 0,0-1,1 0,7-3,0-1,0-1,-1 0,1 0,-2-1,1 0,-1-1,0 0,-1 0,1-2,13-22,-1-1,-1-1,-2-1,13-36,-19 26,-22 61,6 3,2 0,-1-1,2 1,1 0,0 0,1-1,1 1,2 5,-3-16,0-1,1 0,0 0,0 0,0-1,1 1,0-1,0 1,1-1,-1 0,1 0,0 0,0-1,1 1,-1-1,1 0,0 0,0-1,1 1,-1-1,1 0,-1-1,1 0,0 1,2-1,-4-1,1-1,-1 1,1-1,-1 0,1 0,-1 0,1 0,0-1,-1 0,0 0,1 0,-1-1,0 1,1-1,-1 0,0 0,0-1,0 1,-1-1,1 0,-1 0,1 0,-1 0,0-1,0 1,0-1,-1 0,0 1,1-1,-1-1,0 1,-1 0,1 0,-1-1,0 0,63-206,-40 113,-10 79,-9 60,-2-18,125 412,-91-264,-7 2,-3 53,-17-146,-6-58,-1 1,-1 0,-1 0,-1 1,-1-1,-1 0,-1 0,-1-1,-1 1,-1-1,0 1,-2-2,-1 1,-1-1,0-1,-2 0,0 0,-8 7,3-9,-2-1,0-1,-1-1,-1 0,0-2,-1 0,0-1,-1-2,-20 7,37-14,-1-1,0 1,1-2,-1 1,0-1,0 0,0 0,0-1,0 0,0 0,0-1,0 0,0 0,1 0,-1-1,0 0,1-1,-1 1,1-1,0-1,-1 1,2-1,-1 0,0 0,1 0,0-1,0 0,0 0,1-1,-1 1,1-1,1 0,-1 0,1 0,0 0,0-1,1 1,0-1,-2-5,3-18,0 1,2-1,1 1,1-1,2 1,1 0,1 1,2-1,0 1,2 1,1 0,1 1,2 0,13-18,9-21,3 2,3 1,3 3,2 2,2 1,3 3,3 3,23-16,-40 40,-7 7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2 144,'0'-1,"-1"0,1 0,0 0,0 0,0 0,-1 1,1-1,0 0,0 0,0 0,0 0,0 0,1 0,-1 0,0 0,0 0,1 1,-1-1,0 0,1 0,-1 0,1 0,-1 1,1-1,-1 0,1 0,-1 1,1-1,0 1,0-1,-1 0,1 1,0-1,0 1,0 0,-1-1,2 1,16-14,2 1,0 1,0 0,1 2,0 0,1 2,0 0,0 1,1 2,0 0,3 1,-22 3,91-4,-93 5,0 0,1 0,-1 0,0 0,0 0,0 1,0-1,0 1,0-1,0 1,0 0,-1 0,1 0,0 0,0 0,-1 0,1 0,0 1,-1-1,1 1,-1-1,0 1,1 0,-1-1,0 1,0 0,0 0,0 0,-1 0,1-1,0 1,-1 0,1 1,-1-1,0 0,0 0,0 0,0 0,0 0,0 0,-1 2,-3 10,0-1,-2 0,1 1,-2-2,0 1,0-1,-1 0,-2 1,-7 12,-292 432,304-449,1 0,-1 1,1-1,0 1,1 0,0 0,1 0,-1 1,2-1,-1 9,2-14,0-1,0 1,0-1,1 1,-1-1,1 0,0 1,0-1,1 0,-1 0,0 0,1 0,0 0,0 0,0 0,0 0,0-1,1 1,-1-1,1 0,-1 1,1-1,0 0,0-1,0 1,0 0,0-1,0 0,1 0,-1 0,1 0,9 2,-1-1,1-1,-1 0,1-1,0 0,0-1,-1 0,1-1,-1-1,1 0,-1 0,0-1,3-2,27-7,4 9,-28 5</inkml:trace>
  <inkml:trace contextRef="#ctx0" brushRef="#br0" timeOffset="248.388">679 708,'-9'29,"1"9,7-1,4-8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13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0,'-23'533,"11"-339,-9-1,-37 144,45-281,-3-1,-2 0,-2-1,-3-2,-2 0,-22 32,45-69,8-25</inkml:trace>
  <inkml:trace contextRef="#ctx0" brushRef="#br0" timeOffset="340.107">1074 282,'-37'124,"5"2,6 2,6 1,5-29,5 1,5 0,5 51,2-112,3-1,1 0,2 0,1-1,11 26,-3-37,-17-27,0 0,0-1,-1 1,1 0,0-1,0 1,0 0,-1-1,1 1,0 0,0-1,0 1,0-1,0 1,0 0,0-1,0 1,0-1,0 1,0 0,0-1,0 1,0 0,0-1,0 1,0-1,1 1,-1 0,0-1,0 1,0 0,1-1,-1 1,0 0,0 0,1-1,-1 1,0 0,1 0,-1-1,0 1,1 0,-1 0,0 0,1 0,-1-1,0 1,1 0,-1 0,1 0,-1 0,0 0,1 0,-1 0,0 0,1 0,-1 0,1 0,-1 0,0 1,1-1,-1 0,0 0,1 0,-1 0,-2-26,-2 0,0 0,-2 1,-1 0,-1 0,-1 0,-2 1,0 0,-1 1,-1 0,-2 1,0 1,-17-19,-5-1,-1 3,-1 0,-3 3,-1 1,-1 3,-12-5,38 22,-1 1,0 2,0 0,-1 1,-1 0,0 2,0 1,0 0,-1 2,0 0,0 1,-1 2,1 0,0 1,-1 2,1 0,-1 1,-6 3,20-2,0 1,0 0,0 1,1 0,0 0,0 1,0 0,1 0,0 1,0 0,0 0,1 1,0 0,1 0,0 0,0 1,0-1,1 1,1 0,-1 1,2-1,-1 1,1-1,1 1,-1-1,2 1,-1 0,1 0,1 1,4 27</inkml:trace>
  <inkml:trace contextRef="#ctx0" brushRef="#br0" timeOffset="1085.335">1525 1072,'-19'2,"0"1,0 1,1 0,-1 1,1 1,0 1,1 1,-1 0,1 1,1 1,0 1,0 0,1 1,-8 9,20-19,-1 2,1-1,0 0,0 1,0-1,1 1,-1 0,1 0,0 0,0 0,0 0,0 1,1-1,0 1,0-1,0 1,0-1,1 1,-1-1,1 1,1 0,-1-1,1 1,-1-1,1 1,0-1,1 1,-1-1,1 0,0 1,0-1,0 0,1 0,0-1,-1 1,1 0,0-1,1 0,-1 0,0 0,1 0,1 1,4 1,-1 1,1-1,-1-1,1 0,1 0,-1-1,0 0,1-1,0 0,-1 0,1-1,0 0,0-1,0 0,0-1,-1 0,1 0,0-1,-1 0,1-1,-1 0,1 0,-1-1,0-1,-1 1,1-1,-1-1,0 1,0-1,4-5,7-6,-1-1,-1-1,0-1,-2 0,0-1,-1 0,-1-1,3-10,-12 23,0 1,0-1,-1 0,0 0,-1-1,0 1,0-1,-1 1,0-1,-1 1,0-1,0 1,-1-1,-1 0,1 1,-2 0,1-1,-1 1,0 0,-1 0,0 1,-1-1,-3-4,5 8,-2 0,1 1,0-1,-1 1,0 0,0 0,0 0,0 1,-1 0,0 0,1 0,-1 1,0 0,0 0,0 0,-1 1,1 0,0 0,0 0,-1 1,1 0,0 0,-1 1,1 0,0 0,0 0,-1 1,1 0,0 0,1 0,-1 1,0 0,1 0,-1 1,1-1,0 1,0 0,1 1,-1-1,-1 3,5-5,-1 1,1 0,-1 0,1 0,0 0,0 0,1 0,-1 0,0 0,1 0,0 0,0 0,0 1,0-1,0 0,1 0,0 0,-1 0,1 0,0 0,0 0,1 0,-1 0,0-1,1 1,0 0,0-1,0 1,0-1,1 1,75 63,-57-55,1 0,0-2,1 0,0-2,1 0,-1-2,1 0,0-2,12 0,-16-3,0 0,-1-2,1 0,-1-1,0-1,0-1,0-1,-1 0,1-2,-2 0,1-1,-1 0,0-2,-1 0,13-12,2-3,-1-1,-1-2,-2-1,-1-1,-1-1,-2-2,4-8,-7 7,0 0,-3-1,-1-1,-2 0,-1-1,-2-1,-2 0,-1 0,-2-1,-2 0,-2 0,-1 0,-2 0,-4-20,2 46,0 0,0 0,-2 0,0 0,0 0,-1 1,-1 0,-3-3,9 13,-1 0,0 0,0 0,0 0,0 0,-1 1,1-1,-1 1,1 0,-1 0,0 0,0 0,0 0,0 0,0 1,0 0,0-1,0 1,-1 0,1 1,0-1,-1 1,1-1,-1 1,1 0,-1 0,1 1,-1-1,1 1,0-1,-1 1,1 0,0 0,0 1,0-1,-1 1,0 0,-10 9,-1 2,2-1,-1 2,2 0,0 0,0 1,2 1,0-1,1 2,0-1,-5 16,-5 18,2 0,2 2,3 0,2 0,2 1,2 1,3-1,2 1,2-1,3 1,7 32,-2-38,3-1,2-1,1 0,3 0,2-2,1-1,3 0,28 39,-19-40,-32-41,0 0,0 0,-1 0,1-1,0 1,0 0,0 0,0-1,0 1,0-1,0 1,0-1,0 1,0-1,0 1,1-1,-1 0,0 0,0 0,0 0,0 0,1 0,-1 0,0 0,0 0,0 0,0 0,1-1,-1 1,0-1,0 1,0-1,0 1,0-1,0 1,0-1,0 0,0 0,0 1,-1-1,1 0,0-1,7-11</inkml:trace>
  <inkml:trace contextRef="#ctx0" brushRef="#br0" timeOffset="1338.724">2710 1045,'-14'38,"-5"18,1 3,8-7,6-13</inkml:trace>
  <inkml:trace contextRef="#ctx0" brushRef="#br0" timeOffset="1511.851">2626 536,'-5'14,"-1"6</inkml:trace>
  <inkml:trace contextRef="#ctx0" brushRef="#br0" timeOffset="1835.851">3049 875,'-17'15,"0"0,0 2,2 0,0 1,1 0,0 1,2 1,0 0,2 0,0 1,1 1,1-1,-2 13,9-30,0 0,1 1,-1-1,1 1,0-1,1 0,-1 1,1-1,-1 0,1 1,1-1,-1 0,1 0,-1 0,1 0,0 0,1 0,-1 0,1-1,-1 1,1-1,0 0,0 0,1 0,-1 0,0 0,1-1,0 0,0 1,0-1,0-1,0 1,0-1,0 1,0-1,1 0,-1-1,0 1,1-1,-1 0,2 0,13 1,0-1,1-1,-1-1,0-1,0 0,0-2,-1 0,1-1,-1-1,-1 0,1-2,-1 0,0 0,-1-2,-1 0,1-1,-2-1,0 0,0-1,-1 0,-1-1,8-12,4-6,-2-1,-1-1,-2-1,-1-1,-2-1,-2 0,-1-1,6-35,-11 44,-1 0,-1 0,-2-1,-2 0,0 0,-2 0,-2 0,0 0,-2 1,-2-1,0 1,-2 0,-2 1,0 0,-2 0,-13-22,21 44,0 1,0 0,-1 0,0 0,0 0,0 1,-1 0,0 0,0 0,0 1,0 0,-1 0,1 1,-1 0,0 0,0 0,-1 1,1 0,0 0,-1 1,1 0,-1 0,0 1,1 0,-1 0,1 1,-1 0,1 0,-1 1,1 0,0 0,0 1,0 0,-3 2,-7 7,1 1,1 1,0 1,1 0,0 1,2 1,0 0,0 0,2 1,0 0,1 1,1 0,1 1,1 0,-2 10,0-6,1 0,1 1,1-1,2 1,0 0,1 1,2-1,1 0,1 0,0 1,2-1,2-1,0 1,1-1,1 0,1-1,2 1,0-2,1 0,2 0,0-1,1-1,1 0,1-1,0-1,2-1,15 12,8-4,2-1,1-3,0-1,2-2,0-2,10-1,-14-1</inkml:trace>
  <inkml:trace contextRef="#ctx0" brushRef="#br0" timeOffset="3138.269">4121 734,'-23'6,"0"1,1 1,-1 1,1 0,1 2,0 1,1 1,0 0,-5 6,13-12,1 0,1 0,-1 1,1 1,0 0,1 0,0 1,1 0,0 1,0-1,1 2,1-1,0 1,0 0,1 0,1 0,0 1,1 0,0 0,1 0,0 0,1 0,0 4,2-13,-1-1,1 1,0 0,-1 0,2-1,-1 1,0 0,1-1,0 1,0-1,0 0,0 0,0 1,1-2,-1 1,1 0,0 0,0-1,0 1,0-1,0 0,0 0,1 0,-1-1,1 1,-1-1,1 0,0 0,0 0,-1 0,1 0,1-1,3 1,0-1,0 0,0-1,0 1,0-2,0 1,0-1,0 0,-1 0,1-1,-1 0,1-1,-1 0,0 0,1-1,18-18,-1-1,-1-1,-1-1,-1-1,-2-1,4-7,-21 31,83-104,-86 108,1-1,-1 1,0-1,1 1,-1-1,1 1,-1 0,0-1,1 1,-1-1,1 1,-1 0,1 0,-1-1,1 1,0 0,-1 0,1 0,-1 0,1-1,-1 1,1 0,-1 0,1 0,0 0,-1 0,1 0,-1 1,1-1,-1 0,1 0,0 0,-1 0,1 1,-1-1,1 0,-1 1,1-1,-1 0,1 1,-1-1,0 0,1 1,-1-1,0 1,1-1,-1 1,0-1,1 1,-1-1,0 1,0-1,0 1,1-1,-1 1,0 0,0-1,0 1,0-1,0 1,0 0,-2 39,1-38,-7 46,4-30,1 1,0-1,1 1,1 0,1 0,0 0,2-1,2 11,-2-22,1-1,0 1,0-1,1 0,0 0,0-1,0 1,1-1,0 0,0 0,0 0,0 0,1-1,0 0,0-1,0 1,0-1,0 0,1 0,0-1,-1 0,1 0,0-1,0 0,0 0,0 0,0-1,0 0,0 0,0-1,0 0,0 0,0-1,0 0,-1 0,1-1,-1 1,1-1,-1-1,0 1,0-1,0-1,9-6,-2-2,0 0,0 0,-1-1,-1 0,0-1,-1-1,-1 1,0-1,-2-1,1 0,-2 0,0 0,-1-1,2-15,30-85,-30 154,-7-15,1 0,0-1,2 1,0-1,1 0,1 0,1 0,1-1,1 1,0-2,10 16,-17-32,0 0,0 0,0 0,1-1,-1 1,0 0,1 0,-1-1,1 1,0-1,-1 0,1 1,0-1,0 0,0 0,0 0,0 0,0 0,0-1,0 1,1-1,-1 1,0-1,0 0,0 0,1 0,-1 0,0 0,0 0,1-1,-1 1,0-1,0 1,0-1,0 0,0 0,0 0,0 0,0 0,0 0,0-1,-1 1,1-1,-1 1,1-1,-1 1,1-1,-1 0,0 0,1-1,81-180,-48 95,45-77,-79 165,1 1,-1-1,0 1,0-1,1 1,-1-1,0 1,0 0,0-1,0 1,0 0,0 0,0 0,0 0,0 0,0 0,0 0,-1 0,1 0,0 0,-1 1,1-1,-1 0,1 0,-1 1,0-1,1 0,-1 1,0-1,0 0,0 1,0-1,0 0,0 1,-1-1,1 0,1 1,119 408,-105-336,-3 0,-4 1,-2 0,-4 0,-6 53,2-32,1-15,-5 0,-2-1,-4 0,-4 0,-3-2,-23 59,37-119,-1 0,-1 0,0-1,-1 0,-1-1,-1 1,0-2,-1 1,-1-2,0 1,-1-2,-1 1,0-2,0 0,-1-1,-1 0,-10 4,23-13,0-1,-1 0,1-1,-1 1,1 0,-1-1,1 0,-1 0,0 0,1 0,-1-1,1 1,-1-1,1 0,-1 0,1 0,0 0,-1-1,1 0,0 1,0-1,0 0,0 0,1-1,-1 1,0 0,1-1,0 0,-1 0,1 1,0-1,1-1,-1 1,0 0,1 0,-1-3,-7-20,2 0,0 0,2-1,1 1,1-1,2 0,0 0,2-8,-1 17,0-25,1 0,2 0,2 0,2 1,1-1,3 1,1 1,2 0,2 1,2 1,1 0,2 2,2 0,1 1,2 1,1 2,2 1,1 1,11-8,-22 24,0 1,0 1,2 1,-1 1,2 1,-1 1,10-3,7 1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1403 289,'-121'28,"2"5,1 5,-22 15,97-36,0 1,1 3,2 2,0 1,1 2,2 1,1 2,1 2,-2 5,-8 12,2 3,2 1,3 2,2 2,2 4,-10 20,4 2,4 1,3 3,5 0,2 2,5 0,-6 63,25-130,-7 35,3 0,3 1,2-1,2 1,6 27,-3-59,0 1,2-1,0 0,2-1,1 0,1 0,1-1,1 0,1 0,0-2,2 0,1 0,0-2,2 0,0 0,1-2,1 0,0-2,1 0,1-1,9 3,43 12,2-3,0-3,2-4,0-3,1-3,0-4,1-4,37-3,-56-2,0-3,0-3,0-2,-1-3,0-3,-1-2,-1-3,0-2,-2-2,0-4,32-21,2-2,-2-5,-2-3,-3-4,48-48,-74 55,-2-2,-3-3,-2-2,38-65,-66 90,-1-1,-2-1,-1 0,-2-2,-3 0,0 0,-3-1,-2-1,3-38,-6 19,-2-1,-3 0,-3 1,-3 0,-2-1,-3 2,-3 0,-2 0,-3 2,-21-44,18 56,-2 1,-2 2,-2 0,-2 2,-2 1,-1 1,-2 2,-2 1,-1 2,-2 2,-2 2,-8-4,13 11,-1 2,0 1,-2 2,0 2,-1 2,-1 1,0 3,-1 1,0 2,-42-2,16 6,-1 3,0 3,1 3,0 4,0 2,1 3,0 3,1 3,-37 19,48-19,2 4,1 1,1 3,1 2,2 3,1 1,2 2,1 3,2 1,2 3,1 1,3 1,-15 27,15-12,3 3,3 0,2 3,3 0,4 1,2 1,3 1,3 1,-2 49,15-67,2-1,3 0,2 0,2 0,3 0,1-1,3-1,2-1,2 0,2-1,2-1,19 27,-15-28,2-1,2-1,1-1,3-2,1-2,2-1,1-2,2-2,1-1,2-2,1-3,1-1,1-2,1-2,1-3,1-1,23 3,20-3,0-3,1-5,0-4,1-4,-1-4,1-4,63-13,-96 6,-1-2,0-4,-1-1,-1-4,-1-1,-2-4,0-2,-2-2,-2-2,-1-3,-2-2,-1-2,-3-2,-1-2,18-27,-26 20,-1-2,-3-1,-3-1,-2-1,-2-2,-4-1,-1 0,-4-2,-2 0,3-46,-8 38,-2 1,-4-2,-3 1,-2 0,-4 0,-8-27,-2 8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6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926 852,'-128'99,"3"5,5 6,-62 78,143-146,2 1,2 2,2 1,2 2,2 2,2 0,2 1,3 2,2 0,2 2,3 0,2 0,3 2,2-1,3 1,2 0,2 0,3 0,8 44,1-48,3 0,2-1,3 0,2-2,2 0,2-1,2-2,2-1,2-1,3-1,1-2,1-2,3-1,7 3,34 25,3-3,3-4,2-4,3-4,2-4,2-3,2-6,1-3,80 17,-67-23,1-4,1-5,1-5,0-5,1-5,58-7,-104-3,-1-2,0-4,0-3,-1-2,-1-4,-1-2,0-3,-2-3,-1-3,-1-2,28-22,-26 8,-2-4,-2-1,-3-3,-2-3,-2-2,-3-2,-3-2,-2-2,-4-2,-2-2,-4-1,2-12,14-47,-5-2,-6-2,-6-1,-6-2,-6-1,-1-64,-11 64,-5-1,-7 0,-6 1,-6 0,-5 1,-10-14,15 90,-3 0,-2 0,-2 2,-4 1,-11-18,22 48,-2 0,-1 1,-1 0,0 2,-2 0,-1 2,-1 0,-1 1,-1 2,-1 0,-12-6,6 9,-1 1,-1 1,0 2,0 1,-1 2,-1 2,0 1,1 1,-1 2,-1 2,-8 2,-30 3,1 3,0 4,0 2,-60 21,-54 23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1 312,'1'-1,"0"1,0-1,-1 1,1-1,0 1,0-1,0 1,0 0,0-1,1 1,-1 0,0 0,0 0,0-1,0 1,0 0,0 1,0-1,0 0,0 0,0 0,0 1,0-1,0 0,0 1,0-1,0 1,0-1,0 1,0 0,0-1,0 1,-1 0,1 0,0-1,0 1,-1 0,1 0,-1 0,1 0,-1 0,1 0,-1 0,0 0,24 45,65 310,-62-226,10 89,-34-195,15 44,2-94,68-254,80-317,-93 360,-70 211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85,'22'27,"-1"2,-1 0,-2 1,-1 1,-1 1,-2 0,-1 1,-1 0,-2 1,-2 0,2 14,25 155,-13-75,-22-128,0-1,0 1,0 0,0-1,1 1,-1 0,0-1,0 1,0 0,1 0,-1-1,0 1,1 0,-1 0,0-1,0 1,1 0,-1 0,0 0,1 0,-1-1,1 1,-1 0,0 0,1 0,-1 0,0 0,1 0,-1 0,0 0,1 0,-1 0,1 0,-1 0,0 0,1 0,-1 0,0 1,1-1,-1 0,0 0,1 0,-1 0,0 1,1-1,-1 0,0 0,0 1,1-1,-1 0,0 1,0-1,1 0,-1 1,0-1,0 0,0 1,0-1,0 0,0 1,11-41,-10 35,83-537,-44 345,-36 173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11,'5'0,"6"0,6 0,6 0,2 0,3 0,1 0,0 0,1 0,-1 0,0 0,0 0,0-5,-6-1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29,'14'0,"10"-4,6-3,2 1,0 2,1 0,-2 2,-1 1,0 1,-6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29,'4'0,"12"0,8 0,4 0,-2-5,-1-1,0 0,1 1,0 1,1 2,-4 1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21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933 64,'-286'-56,"265"57,-1 1,1 0,0 2,0 0,0 2,1 0,0 1,0 1,0 1,-13 9,-119 85,131-87,1 0,1 2,1 0,0 1,1 0,1 2,1 0,1 1,1 0,1 1,1 0,-3 10,-16 137,25-152,1 1,1 1,1-1,0 0,1 1,1-1,1 1,1-1,1 0,3 15,41 119,-38-134,2 1,0-2,1 0,1 0,1-1,7 7,178 202,-183-213,0-2,0 0,1-1,0 0,1-1,0-2,10 4,-7-3,143 39,-145-44,1-1,0 0,0-1,0-2,0 0,-1-1,1 0,0-2,1-1,199-64,-182 52,-23 12,-1-1,0-1,0 0,-1 0,0-1,0-1,-1-1,0 1,-1-2,0 0,5-6,82-109,-85 109,0 0,-2-1,0-1,0 0,-2-1,-1 0,0 0,-1-1,-1 0,2-18,21-102,-30-85,-2 203,0-1,-2 1,0 0,-2 0,0 1,-2 0,-8-17,2 18,0 0,-1 2,-1-1,-1 2,-1 1,0 0,-8-5,-27-23,48 39,-8-9,-1-1,-1 2,0 0,-1 1,0 1,-1 1,-1 0,0 1,0 1,-1 1,0 1,0 0,-1 2,-9-2,30 7,-21-3,0 1,0 1,0 1,0 1,0 0,0 2,1 0,-1 2,1 0,-16 6,18 1</inkml:trace>
  <inkml:trace contextRef="#ctx0" brushRef="#br0" timeOffset="567.772">595 431,'-14'0,"-6"5,2 2</inkml:trace>
  <inkml:trace contextRef="#ctx0" brushRef="#br0" timeOffset="917.668">962 431,'-5'5,"-6"6,-1 7,1-6,2-8,4-6</inkml:trace>
  <inkml:trace contextRef="#ctx0" brushRef="#br0" timeOffset="1454.42">453 911,'102'92,"-80"-71,-12-9,2 0,-1-1,2 0,-1-1,1 0,1-1,0-1,0 0,0-1,1-1,2 1,-6-2,1-1,0-1,1 0,-1 0,0-1,1 0,-1-1,1-1,0 0,-1-1,1 0,-1-1,1 0,-1-1,2-1,-3 0,0-1,-1 0,0 0,0-1,0 0,-1-1,0 0,0-1,-1 1,0-2,0 1,-1-1,0 0,0-1,-1 0,-1 0,1 0,-2 0,1-1,1-8,-2 6,-1 9,-1 0,0 0,0 0,-1-1,1 1,-1 0,0-1,0 1,0-1,0 0,-1 1,0-1,0 0,0 1,-1-1,1 1,-1-1,0 1,-1-1,1 1,-1-1,0 1,0 0,0 0,0 0,-1 0,1 0,-1 1,0-1,0 1,-4-3,-6 0,1 5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11,'21'113,"-8"-45,-2 0,-3 1,-2 44,-8 106,2-218,0 0,-1 0,1 0,0 0,0 0,0 0,0 0,0 0,0 0,0 1,0-1,0 0,1 0,-1 0,0 0,1 0,-1 0,1 0,-1 0,1 0,-1-1,1 1,0 0,-1 0,1 0,0 0,0-1,0 1,0 0,-1-1,1 1,0-1,0 1,0-1,0 0,0 1,0-1,0 0,0 1,1-1,-1 0,0 0,0 0,0 0,0 0,0 0,0 0,0-1,0 1,0 0,0-1,0 1,0 0,0-1,0 1,0-1,0 0,0 1,0-1,0 0,-1 1,1-1,0 0,13-17,-1 0,-1-1,-1 0,-1-1,0 0,-2-1,0 1,3-18,-3 15,36-94,47-171,-78 242,-7 29</inkml:trace>
  <inkml:trace contextRef="#ctx0" brushRef="#br0" timeOffset="349.04">508 519,'-3'8,"1"0,1 0,-1 0,1 0,1 0,-1 0,2 0,-1 0,1 0,0 0,0 0,1 0,0 0,1-1,0 1,0-1,0 1,1-1,0 0,0 0,4 3,-6-9,1 1,-1-1,1 0,-1 0,1-1,-1 1,1-1,-1 1,1-1,-1 0,1 1,0-1,-1-1,1 1,-1 0,1-1,-1 1,1-1,-1 0,1 0,-1 0,1 0,-1 0,0 0,0-1,1 1,-1-1,0 1,0-1,-1 0,1 0,0 0,-1 0,1 0,0-2,45-84,-44 77,-1 1,0-1,0 1,-1-1,-1 0,0 0,0 1,-1-1,-1-8,1 16,1 0,-1 0,1 0,-1 0,0 1,0-1,-1 0,1 1,0-1,-1 1,0-1,1 1,-1 0,0 0,0 0,0 0,-1 0,1 0,0 0,-1 1,1-1,-1 1,0 0,1-1,-1 1,0 1,0-1,1 0,-1 1,0-1,0 1,0 0,0 0,0 0,0 0,0 1,0-1,-20 5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0 339,'39'-10,"21"-2,6-1,-3 4,-8 2,-13-2,-14 0</inkml:trace>
  <inkml:trace contextRef="#ctx0" brushRef="#br0" timeOffset="250.942">198 1,'0'38,"0"28,0 6,0-3,0-4,0-9,-5-8,-2-9,1-5,1-4,1-2,2-1,1-1,1-4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2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303 452,'-8'-3,"0"2,-1-1,1 1,-1 1,1 0,0 0,-1 0,1 1,-1 0,1 1,0 0,0 0,0 1,-4 1,1 0,0 1,0 0,0 1,0 0,1 0,0 1,0 1,1 0,0 0,0 1,1 0,0 0,1 1,0-1,0 2,1-1,-5 12,10-19,-1 1,1-1,0 1,0-1,0 1,0 0,1-1,0 1,-1 0,1-1,1 1,-1 0,0-1,1 1,0 0,0-1,0 1,0-1,0 1,1-1,0 0,0 1,0-1,0 0,0 0,0-1,1 1,-1 0,1-1,0 1,0-1,0 0,0 0,0 0,0 0,1-1,-1 1,1-1,-1 0,1 0,-1 0,1 0,0-1,-1 0,1 1,0-1,0-1,-1 1,1 0,0-1,13-3,-1-1,-1-1,1-1,-1 0,0 0,-1-2,1 0,-2 0,1-2,-1 1,-1-2,0 0,-1 0,0-1,0-1,19-18,-29 30,0 1,0-1,1 1,-1-1,0 1,0-1,1 1,-1 0,1-1,0 1,-1 0,1 0,0 0,-1 0,1 1,0-1,0 0,0 1,0-1,0 1,0 0,0 0,0-1,-1 1,1 1,0-1,0 0,0 0,0 1,0-1,0 1,0-1,0 1,-1 0,1 0,0 0,0 0,-1 0,1 0,-1 0,1 1,-1-1,1 1,-1-1,0 1,0-1,0 1,0-1,0 1,0 0,0 0,0 0,10 26,0 1,-2 0,-1 0,-2 1,-1 0,1 23,-5-45,6 28,-2 0,-2 0,-1 0,-2 1,-2-1,-1 0,-1 0,-3 0,0 0,-3-1,-1-1,-1 1,-2-2,-17 31,27-54,-1-1,-1 0,1 0,-1-1,-1 0,0 0,0 0,0-1,-1 0,0 0,-1-1,1 0,-1-1,0 0,0 0,-1-1,0 0,1 0,-1-1,0-1,-1 0,-3 1,11-3,0 0,1-1,-1 1,1 0,-1-1,1 1,-1-1,1 0,0 0,-1 0,1 0,0 0,0-1,-1 1,1-1,0 1,0-1,1 0,-1 0,0 0,1 0,-1 0,1 0,-1 0,1 0,0-1,0 1,0 0,0-1,0 1,1-1,-1 1,1-1,0 1,0-1,0 1,0-1,0-1,22-99,145-129,-52 82,-86 101,-21 28</inkml:trace>
  <inkml:trace contextRef="#ctx0" brushRef="#br0" timeOffset="566.111">924 0,'6'20,"-2"1,0-1,-1 1,-1 0,-1-1,-1 1,0 0,-2 0,-1 0,0-1,-1 1,-2-1,0 0,-1-1,-4 8,6-8,-3 7,1 0,1 1,1 0,2 0,1 0,1 0,1 0,2 1,-3-23,1-1,1 1,-1 0,1 0,-1-1,2 1,-1-1,0 1,1-1,0 1,0-1,0 0,0 0,1 0,0 0,-1 0,1-1,1 1,-1-1,1 0,-1 0,1 0,0 0,0 0,0-1,0 0,0 0,1 0,-1-1,1 1,3 0,151-2,-147-1</inkml:trace>
  <inkml:trace contextRef="#ctx0" brushRef="#br0" timeOffset="820.479">642 367,'34'-4,"30"-3,9 1,-4 1,-7 2,-11 1,-13 5,-9 3,-9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0,5 0,1 4,1 3,0-1,0-2,-1 0,-1-2,0-1,-1 0,1-1,-1-1,0 1,-5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173 875,'284'-1,"-182"-19,-89 16</inkml:trace>
  <inkml:trace contextRef="#ctx0" brushRef="#br0" timeOffset="744.715">1330 621,'-21'-13,"-2"2,1 0,-2 1,1 1,-1 2,-1 0,1 1,-1 2,0 0,-20 1,39 3,0 0,0 0,0 0,1 1,-1 0,0 1,0-1,0 1,1 0,-1 0,1 1,0 0,-1 0,1 0,1 0,-1 1,0 0,1 0,0 0,0 0,0 1,0 0,1 0,0 0,0 0,0 0,0 1,1-1,0 1,0-1,1 1,-1 0,1 0,1 0,-1 0,1 5,-1-1,1 0,0 0,0 0,1 0,0 0,1 0,0 0,1 0,0-1,0 1,1-1,1 0,-1 0,1 0,1-1,0 1,0-1,0-1,1 1,0-1,1 0,-1-1,1 0,1 0,-1 0,1-1,0-1,0 1,0-2,1 1,-1-1,1-1,0 1,5-1,-1-3,1-1,0 0,-1-2,0 1,0-2,0 1,0-2,-1 0,0-1,0 0,-1-1,1 0,-2-1,1 0,-2-1,1-1,5-7,31-22,57-80,-150 232,-26 215,55-87,23-211,0-23</inkml:trace>
  <inkml:trace contextRef="#ctx0" brushRef="#br0" timeOffset="5284.834">512 0,'-79'70,"2"2,4 4,-1 7,52-52,1 1,1 1,1 0,3 2,0 0,2 0,2 1,1 1,-3 25,-2 31,4 1,4 1,4 26,1-80,2 1,2-1,2 0,2 1,1-1,3-1,1 1,1-2,3 1,1-2,3 3,1-8,2-1,0-1,2-1,2 0,0-2,2-1,1-2,1 0,1-2,1-1,1-2,1-1,1-1,0-2,1-1,1-2,7 0,-10-3,-5-3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24 791,'-9'24,"1"8,2-1</inkml:trace>
  <inkml:trace contextRef="#ctx0" brushRef="#br0" timeOffset="352.632">448 114,'-31'35,"2"2,2 0,1 2,2 2,2 0,2 1,-1 5,19-41,-1 0,0-1,1 1,0 0,1 0,-1 1,1-1,0 0,1 0,-1 0,1 1,1-1,-1 0,1 0,0 1,0-1,1 0,0 0,0 0,0 0,1-1,0 1,0-1,0 1,1-1,-1 0,1 0,1-1,-1 1,1-1,-1 0,1 0,0 0,1-1,4 2,1-1,-1-1,1 0,0 0,0-1,0 0,0-1,0 0,0-1,0 0,0-1,0 0,0-1,0 0,0-1,0 0,-1-1,1 0,-1 0,0-1,0-1,-1 1,0-2,0 1,0-1,-1-1,0 1,0-1,-1-1,0 1,0-1,-1-1,0 1,2-6,5-6,-1 0,-1-1,-1 0,-1-1,-1 0,-1 0,-1-1,2-12,-7 27,0 0,0 0,0 0,-1 0,0 0,-1 0,0-1,-1 1,0 0,0 1,-1-1,0 0,0 1,-1-1,0 1,-1 0,0 0,0 1,0-1,-1 1,0 1,-1-1,-5-4,6 6,0 1,-1 1,1-1,-1 1,0 0,0 0,0 1,0 0,0 0,-1 1,1 0,0 0,-1 1,1 0,-1 0,1 0,-1 1,1 0,0 1,0 0,-1 0,-11 4,1 1,0 1,0 0,0 1,1 1,0 1,-3 4,-12 9</inkml:trace>
  <inkml:trace contextRef="#ctx0" brushRef="#br0" timeOffset="704.675">589 537,'-39'21,"1"2,1 1,2 2,0 1,2 2,-20 23,45-44,1 0,0 1,0 0,1 1,0-1,0 1,1 0,1 0,0 1,0 0,1-1,-1 7,3-12,0 0,1 1,0-1,0 1,0-1,1 0,-1 1,1-1,1 0,-1 1,1-1,0 0,0 0,0 0,1 0,0-1,-1 1,2-1,-1 0,1 1,-1-2,1 1,0 0,0-1,1 1,1 0,1 1,-1 0,1 0,0-1,0 0,0 0,1-1,0 0,-1 0,1-1,0 0,0 0,0-1,0 0,1 0,-1-1,0 0,0 0,0-1,0 0,0-1,0 0,0 0,0-1,0 1,-1-2,1 1,-1-1,0 0,0-1,0 0,-1 0,5-5,-1 0,-2 0,1-1,-2 0,1 0,-1-1,-1 0,0 0,-1-1,0 1,-1-1,-1 0,0 0,0-1,-1 1,-1-1,-1 1,1-1,-2 1,0-1,-1 1,0 0,-1-1,0 1,-1 0,-6-11,7 19,0 0,-1 1,0-1,0 1,0 0,0 0,-1 1,1-1,-1 1,0 0,0 0,0 0,-1 1,1 0,0 0,-1 0,0 1,1 0,-1 0,0 0,1 1,-2 0,-17-2</inkml:trace>
  <inkml:trace contextRef="#ctx0" brushRef="#br0" timeOffset="1906.197">983 678,'311'-473,"-288"438,-14 60,-21 69,8-82,2 1,-1 0,2 0,-1 0,2 0,0 0,0 0,1 0,2 7,-3-19,0 1,1 0,-1-1,0 1,0 0,1-1,-1 1,1-1,-1 1,1-1,0 1,0-1,0 0,0 1,-1-1,2 0,-1 0,0 1,0-1,0 0,0 0,1 0,-1-1,1 1,-1 0,0 0,1-1,0 1,-1-1,1 1,-1-1,1 0,-1 1,1-1,0 0,-1 0,1 0,0 0,-1-1,1 1,-1 0,1-1,-1 1,1-1,-1 1,1-1,-1 0,1 1,-1-1,0 0,1 0,-1 0,1-1,93-108,80-109,-152 198,-23 21,1 0,-1 0,0-1,1 1,-1 0,1 0,-1 0,0 0,1 0,-1-1,1 1,-1 0,0 0,1 0,-1 0,1 0,-1 0,0 0,1 0,-1 1,1-1,-1 0,0 0,1 0,-1 0,1 0,-1 1,0-1,1 0,-1 0,0 1,1-1,-1 0,0 0,0 1,1-1,-1 0,0 1,0-1,1 1,-1-1,0 0,0 1,0-1,0 1,0-1,0 0,1 1,-1-1,0 1,0-1,0 0,0 1,-1-1,1 1,0-1,0 0,0 1,0-1,0 1,0-1,-1 0,1 1,0-1,0 0,0 1,-1-1,-42 225,42-216,-1 2,1 0,0 0,0 0,1 0,1 0,0 0,0-1,1 1,0 0,1 0,1-1,-1 0,1 1,1-1,0-1,3 4,9 6</inkml:trace>
  <inkml:trace contextRef="#ctx0" brushRef="#br0" timeOffset="2168.637">1153 763,'43'5,"34"-3,13-3,-4 0,-7 0,-7-6,-12 0,-10 0,-9 2,-8 1,-3 2,-3 0,-1 2,0 0,-4 5,-6 2</inkml:trace>
  <inkml:trace contextRef="#ctx0" brushRef="#br0" timeOffset="2656.512">1746 933,'-270'109,"267"-108,0-1,0 1,0 0,0 0,1 0,-1 0,0 0,0 1,1-1,-1 1,1 0,-1-1,1 1,0 0,-1 1,1-1,0 0,1 1,-1-1,0 1,1-1,-1 1,1 0,0 0,0-1,0 1,0 0,0 0,1 0,-1 0,1 0,0 0,0 0,0 0,0 0,1 0,-1 0,1 0,0 0,0 0,0 1,7 3,0 0,1-1,0 0,0 0,0-1,0 0,1 0,0-1,0-1,7 2,73 37,-87-40,1-1,-1 0,1 1,-1 0,0 0,0 0,0 0,0 1,0-1,-1 1,1 0,-1-1,1 1,-1 0,0 0,0 1,0-1,-1 0,1 1,-1-1,0 1,0-1,0 1,0 0,-1-1,0 1,1 0,-1 0,0-1,-1 1,1 0,-1-1,0 1,0 0,0-1,0 1,0-1,-1 1,1-1,-1 0,0 0,0 0,-1 0,0 1,-10 5,-1 0,0-1,0-1,0-1,-1 0,0-1,0 0,-1-1,1-1,-1 0,0-2,0 1,1-2,-1 0,-8-2,0 2</inkml:trace>
  <inkml:trace contextRef="#ctx0" brushRef="#br0" timeOffset="3152.881">2028 876,'13'0,"74"8,-85-8,0 1,-1-1,1 1,0 0,0 0,0-1,-1 1,1 0,0 0,-1 1,1-1,-1 0,1 1,-1-1,0 1,1-1,-1 1,0-1,0 1,0 0,0 0,-1-1,1 1,0 0,-1 0,1 0,-1 0,0 0,1 0,-1 0,0 0,0 0,-1 0,1 0,0-1,0 1,-1 0,0 0,1 0,-1 0,-41 73,37-69,0 0,0 0,1 0,0 0,0 1,1 0,0-1,0 1,0 0,1 1,0-1,1 0,-1 1,1-1,1 1,0-1,0 3,0-8,1 0,0 0,-1 0,1 0,0 1,1-1,-1-1,0 1,0 0,1 0,-1 0,1-1,0 1,0-1,-1 1,1-1,0 0,0 1,0-1,0 0,0 0,1-1,-1 1,0 0,0-1,0 1,1-1,-1 0,0 0,1 0,-1 0,0 0,0 0,1-1,-1 1,0-1,0 1,1-1,-1 0,84-41,-72 28</inkml:trace>
  <inkml:trace contextRef="#ctx0" brushRef="#br0" timeOffset="3551.691">2395 1,'217'319,"-190"-273,-2 2,-2 0,-2 2,-2 0,-3 1,-2 1,-2 0,-2 1,-3 0,-2 0,-2 1,-4 37,-2-65,-1 1,-2-1,0 0,-2-1,0 1,-2-2,-1 1,-1-1,-1-1,-2 2,-115 130,96-123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0,'-9'1,"0"0,0 1,-1-1,1 2,0 0,1 0,-1 0,0 1,1 0,0 1,0 0,0 0,1 1,0 0,0 0,0 1,1-1,-1 2,2-1,-1 1,0 1,-10 16,0 2,2-1,1 2,2 0,-9 29,-1 15,3 1,3 1,4 0,3 1,3 0,3 8,3-19,3 1,3-1,2 0,3-1,3 0,6 9,-13-40,22 46,-28-78,-1 1,0-1,1 0,-1 1,0-1,1 0,-1 0,1 0,-1 0,0 0,1 0,-1-1,0 1,1 0,-1-1,0 1,1-1,-1 1,0-1,0 1,0-1,1 0,-1 0,0 0,0 0,0 0,0 0,0 0,-1 0,1 0,0 0,0 0,0-1,6-6,10-5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2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1,'-18'73,"-4"379,11-356,5 2,6 71,0-123,-25 111,32-157,-1-10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218 706,'-9'-2,"0"0,0 1,0 0,-1 0,1 1,0 1,0-1,0 1,0 1,0 0,0 0,0 1,0 0,1 0,-6 4,10-6,1 1,0 0,-1 0,1 0,0 0,0 0,0 1,1-1,-1 1,0 0,1 0,0 0,0 0,0 0,0 1,0-1,1 0,-1 1,1 0,0-1,0 1,0 0,1-1,-1 1,1 0,0 0,0-1,0 1,0 0,1 0,0-1,0 1,0 3,2 2,-1 0,2 0,-1 0,1 0,0 0,1-1,0 0,0 0,1 0,0-1,0 1,7 5,65 39,-65-44,1 0,-1 0,0 1,-1 1,0 0,0 1,-1 0,8 12,-17-21,-1 1,1-1,-1 1,0 0,0-1,0 1,0 0,-1 0,1 0,-1 0,0 0,0-1,0 1,0 0,0 0,0 0,-1 0,0 0,1 0,-1-1,0 1,0 0,-1-1,1 1,0 0,-1-1,0 0,1 1,-1-1,0 0,0 0,0 0,-1 0,1 0,-2 0,-91 58,91-58,2-1,-90 35,90-35,0-1,0 1,0-1,0 1,0-1,0 0,-1 0,1 1,0-2,0 1,0 0,0 0,0-1,-1 1,1-1,0 1,0-1,0 0,0 0,1 0,-1 0,0 0,0-1,1 1,-1 0,0-1,1 1,-1-1,1 0,0 1,0-1,-1 0,1 0,0 0,1 0,-1 0,0 0,1 0,-1 0,1 0,-1-2,0-18</inkml:trace>
  <inkml:trace contextRef="#ctx0" brushRef="#br0" timeOffset="550.541">557 1,'90'130,"-49"-63,-22-42,-1 1,-1 2,-1-1,-2 2,0 0,-2 1,-2 0,0 0,-2 1,-2 0,2 15,-9 233,-5-239,-1-1,-2 0,-2-1,-1 0,-2 0,-1-1,-2-1,-2-1,-1-1,-2 0,-14 15,29-39,0 0,0 0,-1-1,-1 0,0-1,0 0,0 0,-1-1,0 0,-1-1,1 0,-8 2,-4-1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224 114,'1'-1,"0"1,0 0,0 0,0 0,1 0,-1 0,0 1,0-1,0 0,0 0,0 1,0-1,0 0,-1 1,1-1,0 1,0 0,0-1,0 1,0-1,-1 1,1 0,0 0,-1 0,1-1,0 1,-1 0,1 0,-1 0,0 0,1 0,-1 0,0 0,1 0,-1 0,0 0,0 0,0 0,0 0,0 0,0 0,0 0,0 0,0 0,-1 0,1 0,0 0,-1 0,1 0,-1 1,1-2,-16 183,9-146,-156 669,142-590,21-115,-1-1,1 1,-1 0,1 0,0 0,0-1,-1 1,1 0,0 0,0 0,0 0,0 0,0 0,0 0,0-1,0 1,0 0,0 0,0 0,1 0,-1 0,0-1,1 1,-1 0,1 0,-1 0,1-1,-1 1,1 0,-1-1,1 1,0 0,-1-1,1 1,0-1,-1 1,1-1,0 1,0-1,0 0,0 1,-1-1,1 0,0 0,0 0,8-6</inkml:trace>
  <inkml:trace contextRef="#ctx0" brushRef="#br0" timeOffset="365.259">732 0,'-30'143,"5"1,8 0,1 81,33-60,-2 33,-15-195,-1 0,0-1,0 1,0-1,0 1,0-1,0 0,0 1,-1-1,1 0,-1 0,0 0,1 0,-1 0,0-1,0 1,0 0,-1-1,1 1,0-1,0 0,-1 0,1 0,-1 0,1 0,-1 0,1-1,-1 0,0 1,1-1,-1 0,0 0,1 0,-1 0,0-1,1 1,-1-1,1 0,-1 1,1-1,-1 0,1 0,0-1,-1 1,1 0,0-1,0 0,0 1,0-1,0 0,0 0,1 0,-1-1,-32-24,2-1,2-1,0-2,-8-12,-13-14,18 20,19 19,0 1,-2 1,1 1,-2 0,0 0,-1 2,-1 0,0 2,0 0,-21-9,37 19,-1-1,1 1,-1 0,1 0,-1 1,1-1,-1 1,0-1,1 1,-1 0,0 1,1-1,-1 0,1 1,-1 0,1 0,-1 0,1 1,-1-1,1 1,0-1,0 1,0 0,0 0,0 1,0-1,0 0,-1 3,-8 13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0,'-43'173,"2"24,11 131,31-74,-1-242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61,'-49'28,"1"2,1 2,2 2,1 2,2 2,0 2,39-38,-1 1,0-1,1 1,0 0,-1 0,1 0,0 0,1 1,-1-1,1 1,-1-1,1 1,0 0,0 0,1 0,-1 0,1 0,0 1,0-1,0 0,1 1,-1-1,1 0,0 1,1-1,-1 0,1 1,-1-1,1 0,0 0,1 1,-1-1,1 0,0 0,2 2,4 3,1-2,0 1,1-1,-1 0,1-1,1-1,-1 1,1-1,0-1,0 0,0-1,1 0,11 1,102 45,-118-44,-1 0,0 1,0-1,-1 1,1 1,-1-1,0 1,-1 0,0 0,0 0,-1 0,1 1,-2 0,1-1,-1 1,0 0,-1 0,0 1,0-1,-1 0,1 0,-2 0,0 1,0-1,0 0,-1 1,-3 12,0-1,-1 0,-1 0,-1 0,-1-1,-1 0,-1-1,0 0,-10 11,17-23,0 0,-1 0,0-1,0 0,0 0,-1 0,1 0,-1-1,0 0,-1 0,1-1,-4 2,-14 1</inkml:trace>
  <inkml:trace contextRef="#ctx0" brushRef="#br0" timeOffset="247.595">171 90,'43'-15,"33"-4,9 1,-5 3,-12 4,-12 5,-11 2,-9 3,-10 1</inkml:trace>
  <inkml:trace contextRef="#ctx0" brushRef="#br0" timeOffset="846.655">819 485,'54'-97,"127"-195,-146 255,-34 37,-1-1,1 0,-1 1,1-1,0 1,0-1,-1 0,1 1,0 0,0-1,0 1,-1-1,1 1,0 0,0 0,0 0,0-1,0 1,0 0,0 0,-1 0,1 0,0 0,0 1,0-1,0 0,0 0,0 0,-1 1,1-1,0 1,0-1,0 0,-1 1,1 0,0-1,0 1,-1-1,1 1,-1 0,1-1,0 1,-1 0,0 0,1-1,-1 1,1 0,-1 0,1 1,10 184,-11-185,0 0,1 1,-1-1,1 0,-1 1,1-1,-1 0,1 0,0 0,0 0,0 0,0 0,0 0,0 0,0 0,0 0,0 0,0 0,0-1,0 1,1 0,-1-1,0 1,1-1,-1 1,0-1,1 0,-1 0,0 0,1 1,-1-1,0-1,1 1,-1 0,1 0,-1 0,0-1,1 1,-1-1,0 1,0-1,1 1,-1-1,0 0,0 1,0-1,1 0,52-45,-24 13,2 2,1 1,2 2,31-20,-54 39,-11 8,0-1,0 0,0 1,0-1,1 1,-1 0,0-1,1 1,-1 0,1 0,0 0,-1 0,1 0,0 0,-1 0,1 1,0-1,0 0,0 1,0 0,0-1,-1 1,1 0,0 0,0 0,0 0,0 0,0 1,0-1,0 1,-1-1,1 1,0-1,0 1,0 0,-1 0,1 0,-1 0,1 0,-1 0,1 1,-1-1,1 1,0 11,-1-1,0 1,-1 0,0 0,-1-1,-1 1,0-1,0 1,-2-1,1 0,-2 0,1 0,-5 7,-3 14,-11 29,14-42,1 0,1 1,0 0,2 1,1-1,0 1,1 3,6-2,2-5</inkml:trace>
  <inkml:trace contextRef="#ctx0" brushRef="#br0" timeOffset="1098.734">2033 118,'-43'43,"-48"48,-18 18,5-5,10-10,16-16,17-17,14-10,10-7,7-8,3-4,2-8,0-4,0 1,-1 0,4-2</inkml:trace>
  <inkml:trace contextRef="#ctx0" brushRef="#br0" timeOffset="1549.101">2061 625,'-80'31,"2"3,-66 39,73-19,70-53,-1 0,1 0,0 1,-1-1,1 0,0 1,0-1,0 1,0-1,0 1,0 0,0-1,0 1,1 0,-1 0,1 0,-1 0,1-1,0 1,0 0,0 0,0 0,0 0,0 0,0 0,1-1,-1 1,1 0,-1 0,1 0,0-1,-1 1,1 0,0-1,0 1,0-1,0 1,1-1,-1 1,0-1,1 0,0 1,105 34,-44-20,-59-16,0 2,0-1,0 0,0 1,0 0,0 0,-1 0,1 0,-1 0,0 1,1 0,-1 0,0 0,-1 0,1 0,0 0,-1 1,0-1,0 1,0 0,0-1,0 1,-1 0,0 0,0 0,0 0,0 1,-1-1,1 0,-1 0,0 0,0 1,-1-1,1 0,-1 0,0 0,0 0,0 0,-1 0,1 0,-1 0,0-1,0 1,-1 0,1-1,-1 1,-5 5,0 0,0-1,-1 0,0 0,-1-1,1 0,-1-1,-1 0,1-1,-1 0,0 0,0-1,0-1,-1 0,1 0,-1-1,0-1,0 0,-11-1,-56-7,61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1 338,'280'-21,"-149"30,-127-8,0 0,1 0,-1 0,1-1,-1 0,0 0,1 0,-1-1,1 1,-1-1,0 0,0 0,1-1,-1 1,0-1,0 0,0 0,-1 0,1-1,0 1,-1-1,0 0,1 0,-1 0,2-3,5-7</inkml:trace>
  <inkml:trace contextRef="#ctx0" brushRef="#br0" timeOffset="366.171">255 0,'-5'39,"-1"31,0 9,1 1,1-9,2-12,1-10,1-10,0-6,0-4,0-2,0-1,1 0,-1 0,0-4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2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1,'88'520,"-51"-403,-35-113,0-1,-1 0,1-1,0 1,1 0,-1-1,0 1,1-1,-1 1,1-1,0 0,0 0,0 0,0-1,0 1,0-1,0 0,1 1,-1-1,0-1,1 1,-1 0,1-1,-1 0,0 0,1 0,-1 0,1 0,-1-1,1 0,-1 1,0-1,1-1,13-7,0 0,-1-2,-1 0,0 0,0-1,-1-1,-1-1,0 0,-1-1,0 0,-1 0,-1-2,-1 1,1-4,115-204,-125 223,0 0,1 0,-1 0,0 0,0 0,0 0,1 0,-1 0,0 0,1 0,-1 0,1 0,-1 1,1-1,-1 0,1 0,0 1,-1-1,1 0,0 1,0-1,-1 1,1-1,0 1,0-1,0 1,0-1,0 1,0 0,-1-1,1 1,0 0,0 0,0 0,0 0,0 0,0 0,0 0,0 0,0 0,0 0,0 1,0-1,0 0,0 1,0-1,-1 1,1-1,0 1,0-1,0 1,-1-1,1 1,0 0,-1-1,1 1,0 0,-1 0,1 0,-1-1,1 1,-1 0,0 0,1 0,-1 0,0 0,1 0,-1 0,0 0,37 226,-36-221,1 0,-1-1,1 1,0 0,1-1,-1 0,1 1,0-1,0 0,1-1,0 1,-1-1,1 1,1-1,-1 0,1 0,-1-1,1 0,0 0,1 0,-1 0,0-1,1 1,-1-1,1-1,0 1,0-1,-1 0,1-1,0 1,0-1,0 0,0 0,0-1,0 0,-1 0,1 0,0-1,-1 0,3-1,10-8,-1-1,0-1,-1-1,0 0,-1-1,-1-1,0 0,-1-1,-1 0,-1-1,0-1,-1 1,-1-2,-1 1,-1-1,5-19,-8 21,-1 0,-1 0,0-1,-1 1,-1 0,0-1,-2 1,0 0,-3-9,-2 9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4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0,'-27'186,"-26"272,37-291,10-150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3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367 113,'-4'48,"2"35,2 8,2-1,-1-12,0-14,0-13,0-11,-1-7,1-4,-1-3,-5-5,-1-7</inkml:trace>
  <inkml:trace contextRef="#ctx0" brushRef="#br0" timeOffset="242.298">565 0,'0'39,"0"31,0 14,0-3,0-10,0-13,5-11,1-9,0-6,-1-3,-1-7</inkml:trace>
  <inkml:trace contextRef="#ctx0" brushRef="#br0" timeOffset="461.083">0 395,'44'0,"37"-5,16-6,4-1,-4-4,-9 2,-16-3,-9 2,-11-1,-5 2,-6 4,-4 3,-5-2,-2 1,-7 1</inkml:trace>
  <inkml:trace contextRef="#ctx0" brushRef="#br0" timeOffset="665.749">198 593,'38'-9,"47"-9,13-1,0-1,-12 1,-16 5,-19 5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1403 289,'-121'28,"2"5,1 5,-22 15,97-36,0 1,1 3,2 2,0 1,1 2,2 1,1 2,1 2,-2 5,-8 12,2 3,2 1,3 2,2 2,2 4,-10 20,4 2,4 1,3 3,5 0,2 2,5 0,-6 63,25-130,-7 35,3 0,3 1,2-1,2 1,6 27,-3-59,0 1,2-1,0 0,2-1,1 0,1 0,1-1,1 0,1 0,0-2,2 0,1 0,0-2,2 0,0 0,1-2,1 0,0-2,1 0,1-1,9 3,43 12,2-3,0-3,2-4,0-3,1-3,0-4,1-4,37-3,-56-2,0-3,0-3,0-2,-1-3,0-3,-1-2,-1-3,0-2,-2-2,0-4,32-21,2-2,-2-5,-2-3,-3-4,48-48,-74 55,-2-2,-3-3,-2-2,38-65,-66 90,-1-1,-2-1,-1 0,-2-2,-3 0,0 0,-3-1,-2-1,3-38,-6 19,-2-1,-3 0,-3 1,-3 0,-2-1,-3 2,-3 0,-2 0,-3 2,-21-44,18 56,-2 1,-2 2,-2 0,-2 2,-2 1,-1 1,-2 2,-2 1,-1 2,-2 2,-2 2,-8-4,13 11,-1 2,0 1,-2 2,0 2,-1 2,-1 1,0 3,-1 1,0 2,-42-2,16 6,-1 3,0 3,1 3,0 4,0 2,1 3,0 3,1 3,-37 19,48-19,2 4,1 1,1 3,1 2,2 3,1 1,2 2,1 3,2 1,2 3,1 1,3 1,-15 27,15-12,3 3,3 0,2 3,3 0,4 1,2 1,3 1,3 1,-2 49,15-67,2-1,3 0,2 0,2 0,3 0,1-1,3-1,2-1,2 0,2-1,2-1,19 27,-15-28,2-1,2-1,1-1,3-2,1-2,2-1,1-2,2-2,1-1,2-2,1-3,1-1,1-2,1-2,1-3,1-1,23 3,20-3,0-3,1-5,0-4,1-4,-1-4,1-4,63-13,-96 6,-1-2,0-4,-1-1,-1-4,-1-1,-2-4,0-2,-2-2,-2-2,-1-3,-2-2,-1-2,-3-2,-1-2,18-27,-26 20,-1-2,-3-1,-3-1,-2-1,-2-2,-4-1,-1 0,-4-2,-2 0,3-46,-8 38,-2 1,-4-2,-3 1,-2 0,-4 0,-8-27,-2 8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6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926 852,'-128'99,"3"5,5 6,-62 78,143-146,2 1,2 2,2 1,2 2,2 2,2 0,2 1,3 2,2 0,2 2,3 0,2 0,3 2,2-1,3 1,2 0,2 0,3 0,8 44,1-48,3 0,2-1,3 0,2-2,2 0,2-1,2-2,2-1,2-1,3-1,1-2,1-2,3-1,7 3,34 25,3-3,3-4,2-4,3-4,2-4,2-3,2-6,1-3,80 17,-67-23,1-4,1-5,1-5,0-5,1-5,58-7,-104-3,-1-2,0-4,0-3,-1-2,-1-4,-1-2,0-3,-2-3,-1-3,-1-2,28-22,-26 8,-2-4,-2-1,-3-3,-2-3,-2-2,-3-2,-3-2,-2-2,-4-2,-2-2,-4-1,2-12,14-47,-5-2,-6-2,-6-1,-6-2,-6-1,-1-64,-11 64,-5-1,-7 0,-6 1,-6 0,-5 1,-10-14,15 90,-3 0,-2 0,-2 2,-4 1,-11-18,22 48,-2 0,-1 1,-1 0,0 2,-2 0,-1 2,-1 0,-1 1,-1 2,-1 0,-12-6,6 9,-1 1,-1 1,0 2,0 1,-1 2,-1 2,0 1,1 1,-1 2,-1 2,-8 2,-30 3,1 3,0 4,0 2,-60 21,-54 23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88 143,'-2'1,"1"-1,0 0,0 1,0-1,0 0,-1 1,1 0,0-1,0 1,0 0,0-1,0 1,1 0,-1 0,0 0,0 0,0 0,1 0,-1 0,0 0,1 0,-1 0,1 0,0 0,-1 1,1-1,0 0,-1 0,1 0,0 1,0-1,0 0,0 0,0 1,1-1,-1 0,0 1,-1 3,-51 376,42-179,9-201,1 1,0 0,0-1,0 1,0-1,0 1,0 0,0-1,1 1,-1-1,1 1,-1-1,1 1,-1-1,1 1,0-1,0 1,0-1,0 0,0 1,0-1,0 0,0 0,0 0,0 0,1 0,-1 0,0 0,1 0,-1-1,1 1,-1 0,1-1,-1 1,1-1,0 0,-1 1,1-1,-1 0,1 0,0 0,-1 0,1-1,-1 1,1 0,0 0,-1-1,1 1,-1-1,1 0,-1 1,0-1,1 0,-1 0,1 0,-1 0,0 0,0 0,0 0,1-1,83-68,-73 58,1 0,1 0,0 1,0 1,1 0,1 1,0 0,7-1,-20 8,1 1,0 0,0 0,0 0,-1 1,1-1,0 1,0 0,0 0,0 1,0-1,0 1,-1-1,1 1,0 1,0-1,-1 0,1 1,-1 0,1 0,-1 0,0 0,0 0,0 1,0-1,0 1,2 2,55 99,-34-52,-25-48,1 0,0 0,0-1,0 1,0-1,0 0,1 1,-1-1,1 0,0-1,0 1,0 0,0-1,1 1,-1-1,1 0,-1 0,1-1,0 1,0-1,0 0,-1 0,1 0,0 0,1-1,-1 1,0-1,0 0,0 0,0-1,0 1,0-1,0 0,0 0,0 0,-1-1,1 1,0-1,0 0,7-10,-1 0,0 0,-1-1,0 0,-1 0,-1-1,0 0,0-1,-2 0,0 0,0 0,-2 0,0 0,-1-1,0 0,-1 1,-1-1,0 0,-1 0,-1 1,-3-14,2 5,-2-1,0 1,-1 0,-2 0,0 1,-2 0,0 1,-2 0,0 0,-2 1,0 1,-1 0,-1 1,-1 1,0 1,-2 0,0 1,0 1,-2 1,-1-2,-2 1,1 1,-2 1,0 1,0 1,-1 1,-1 2,1 1,-1 1,-28-3,50 8,-1 1,1-1,-1 1,1 1,-1-1,1 1,-1 0,1 0,-1 0,1 1,0 0,0 0,0 0,0 1,0-1,0 1,1 1,-1-1,1 0,0 1,0 0,1 0,-1 0,1 1,-2 1,-7 15</inkml:trace>
  <inkml:trace contextRef="#ctx0" brushRef="#br0" timeOffset="395.37">933 623,'4'8,"0"-1,0 0,1 0,0 0,0 0,1-1,0 0,0 0,0 0,1-1,-1 0,1 0,1-1,-1 0,0 0,1-1,0 0,0 0,0-1,0 0,0 0,1-1,-1 0,0 0,1-1,-1 0,1-1,-1 0,0 0,1-1,-1 0,0 0,0-1,0 0,0 0,2-3,0 1,-1-2,1 0,-1 0,-1 0,1-1,-1-1,-1 1,1-1,-1 0,-1-1,0 0,0 0,-1 0,0-1,-1 0,0 1,-1-2,0 1,-1 0,0 0,-1-1,0 1,-1-2,1-12</inkml:trace>
  <inkml:trace contextRef="#ctx0" brushRef="#br0" timeOffset="1795.642">1640 595,'8'-3,"0"0,1-1,-1 0,-1 0,1-1,0 0,-1 0,0 0,0-1,-1 0,0-1,0 1,0-1,-1-1,0 1,0 0,-1-1,0 0,0 0,-1-1,0 1,1-5,-4 11,0 0,0 0,0 0,0 0,0 0,-1 0,1 0,-1 0,1 0,-1 0,0 0,0 0,0 0,0 0,0 0,0 0,0 1,-1-1,1 1,0-1,-1 1,0-1,1 1,-1 0,0 0,1-1,-1 1,0 1,0-1,0 0,0 0,0 1,0-1,0 1,0-1,0 1,-1 0,1 0,0 0,0 0,-1 1,-88 20,75-11,2 0,-1 2,1 0,1 0,0 1,1 1,1 0,0 1,0 0,2 1,0 0,1 0,0 1,2 0,0 0,0 0,1 4,4-17,1 1,-1 0,1 0,0 0,0-1,1 1,-1 0,1 0,0-1,0 1,0-1,1 1,0-1,0 1,0-1,0 0,1 0,-1 0,1 0,0 0,1-1,-1 1,0-1,1 0,0 0,0 0,0 0,0-1,0 0,0 0,1 0,-1 0,1-1,-1 1,5 0,20 3,0 0,0-2,0-1,1-1,-1-1,13-3,13 0,93-21,-124 20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1 312,'1'-1,"0"1,0-1,-1 1,1-1,0 1,0-1,0 1,0 0,0-1,1 1,-1 0,0 0,0 0,0-1,0 1,0 0,0 1,0-1,0 0,0 0,0 0,0 1,0-1,0 0,0 1,0-1,0 1,0-1,0 1,0 0,0-1,0 1,-1 0,1 0,0-1,0 1,-1 0,1 0,-1 0,1 0,-1 0,1 0,-1 0,0 0,24 45,65 310,-62-226,10 89,-34-195,15 44,2-94,68-254,80-317,-93 360,-70 211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85,'22'27,"-1"2,-1 0,-2 1,-1 1,-1 1,-2 0,-1 1,-1 0,-2 1,-2 0,2 14,25 155,-13-75,-22-128,0-1,0 1,0 0,0-1,1 1,-1 0,0-1,0 1,0 0,1 0,-1-1,0 1,1 0,-1 0,0-1,0 1,1 0,-1 0,0 0,1 0,-1-1,1 1,-1 0,0 0,1 0,-1 0,0 0,1 0,-1 0,0 0,1 0,-1 0,1 0,-1 0,0 0,1 0,-1 0,0 1,1-1,-1 0,0 0,1 0,-1 0,0 1,1-1,-1 0,0 0,0 1,1-1,-1 0,0 1,0-1,1 0,-1 1,0-1,0 0,0 1,0-1,0 0,0 1,11-41,-10 35,83-537,-44 345,-36 173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11,'5'0,"6"0,6 0,6 0,2 0,3 0,1 0,0 0,1 0,-1 0,0 0,0 0,0-5,-6-1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29,'14'0,"10"-4,6-3,2 1,0 2,1 0,-2 2,-1 1,0 1,-6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29,'4'0,"12"0,8 0,4 0,-2-5,-1-1,0 0,1 1,0 1,1 2,-4 1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11,'21'113,"-8"-45,-2 0,-3 1,-2 44,-8 106,2-218,0 0,-1 0,1 0,0 0,0 0,0 0,0 0,0 0,0 0,0 1,0-1,0 0,1 0,-1 0,0 0,1 0,-1 0,1 0,-1 0,1 0,-1-1,1 1,0 0,-1 0,1 0,0 0,0-1,0 1,0 0,-1-1,1 1,0-1,0 1,0-1,0 0,0 1,0-1,0 0,0 1,1-1,-1 0,0 0,0 0,0 0,0 0,0 0,0 0,0-1,0 1,0 0,0-1,0 1,0 0,0-1,0 1,0-1,0 0,0 1,0-1,0 0,-1 1,1-1,0 0,13-17,-1 0,-1-1,-1 0,-1-1,0 0,-2-1,0 1,3-18,-3 15,36-94,47-171,-78 242,-7 29</inkml:trace>
  <inkml:trace contextRef="#ctx0" brushRef="#br0" timeOffset="349.04">508 519,'-3'8,"1"0,1 0,-1 0,1 0,1 0,-1 0,2 0,-1 0,1 0,0 0,0 0,1 0,0 0,1-1,0 1,0-1,0 1,1-1,0 0,0 0,4 3,-6-9,1 1,-1-1,1 0,-1 0,1-1,-1 1,1-1,-1 1,1-1,-1 0,1 1,0-1,-1-1,1 1,-1 0,1-1,-1 1,1-1,-1 0,1 0,-1 0,1 0,-1 0,0 0,0-1,1 1,-1-1,0 1,0-1,-1 0,1 0,0 0,-1 0,1 0,0-2,45-84,-44 77,-1 1,0-1,0 1,-1-1,-1 0,0 0,0 1,-1-1,-1-8,1 16,1 0,-1 0,1 0,-1 0,0 1,0-1,-1 0,1 1,0-1,-1 1,0-1,1 1,-1 0,0 0,0 0,0 0,-1 0,1 0,0 0,-1 1,1-1,-1 1,0 0,1-1,-1 1,0 1,0-1,1 0,-1 1,0-1,0 1,0 0,0 0,0 0,0 0,0 1,0-1,-20 5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0 339,'39'-10,"21"-2,6-1,-3 4,-8 2,-13-2,-14 0</inkml:trace>
  <inkml:trace contextRef="#ctx0" brushRef="#br0" timeOffset="250.942">198 1,'0'38,"0"28,0 6,0-3,0-4,0-9,-5-8,-2-9,1-5,1-4,1-2,2-1,1-1,1-4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2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303 452,'-8'-3,"0"2,-1-1,1 1,-1 1,1 0,0 0,-1 0,1 1,-1 0,1 1,0 0,0 0,0 1,-4 1,1 0,0 1,0 0,0 1,0 0,1 0,0 1,0 1,1 0,0 0,0 1,1 0,0 0,1 1,0-1,0 2,1-1,-5 12,10-19,-1 1,1-1,0 1,0-1,0 1,0 0,1-1,0 1,-1 0,1-1,1 1,-1 0,0-1,1 1,0 0,0-1,0 1,0-1,0 1,1-1,0 0,0 1,0-1,0 0,0 0,0-1,1 1,-1 0,1-1,0 1,0-1,0 0,0 0,0 0,0 0,1-1,-1 1,1-1,-1 0,1 0,-1 0,1 0,0-1,-1 0,1 1,0-1,0-1,-1 1,1 0,0-1,13-3,-1-1,-1-1,1-1,-1 0,0 0,-1-2,1 0,-2 0,1-2,-1 1,-1-2,0 0,-1 0,0-1,0-1,19-18,-29 30,0 1,0-1,1 1,-1-1,0 1,0-1,1 1,-1 0,1-1,0 1,-1 0,1 0,0 0,-1 0,1 1,0-1,0 0,0 1,0-1,0 1,0 0,0 0,0-1,-1 1,1 1,0-1,0 0,0 0,0 1,0-1,0 1,0-1,0 1,-1 0,1 0,0 0,0 0,-1 0,1 0,-1 0,1 1,-1-1,1 1,-1-1,0 1,0-1,0 1,0-1,0 1,0 0,0 0,0 0,10 26,0 1,-2 0,-1 0,-2 1,-1 0,1 23,-5-45,6 28,-2 0,-2 0,-1 0,-2 1,-2-1,-1 0,-1 0,-3 0,0 0,-3-1,-1-1,-1 1,-2-2,-17 31,27-54,-1-1,-1 0,1 0,-1-1,-1 0,0 0,0 0,0-1,-1 0,0 0,-1-1,1 0,-1-1,0 0,0 0,-1-1,0 0,1 0,-1-1,0-1,-1 0,-3 1,11-3,0 0,1-1,-1 1,1 0,-1-1,1 1,-1-1,1 0,0 0,-1 0,1 0,0 0,0-1,-1 1,1-1,0 1,0-1,1 0,-1 0,0 0,1 0,-1 0,1 0,-1 0,1 0,0-1,0 1,0 0,0-1,0 1,1-1,-1 1,1-1,0 1,0-1,0 1,0-1,0-1,22-99,145-129,-52 82,-86 101,-21 28</inkml:trace>
  <inkml:trace contextRef="#ctx0" brushRef="#br0" timeOffset="566.111">924 0,'6'20,"-2"1,0-1,-1 1,-1 0,-1-1,-1 1,0 0,-2 0,-1 0,0-1,-1 1,-2-1,0 0,-1-1,-4 8,6-8,-3 7,1 0,1 1,1 0,2 0,1 0,1 0,1 0,2 1,-3-23,1-1,1 1,-1 0,1 0,-1-1,2 1,-1-1,0 1,1-1,0 1,0-1,0 0,0 0,1 0,0 0,-1 0,1-1,1 1,-1-1,1 0,-1 0,1 0,0 0,0 0,0-1,0 0,0 0,1 0,-1-1,1 1,3 0,151-2,-147-1</inkml:trace>
  <inkml:trace contextRef="#ctx0" brushRef="#br0" timeOffset="820.479">642 367,'34'-4,"30"-3,9 1,-4 1,-7 2,-11 1,-13 5,-9 3,-9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0,5 0,1 4,1 3,0-1,0-2,-1 0,-1-2,0-1,-1 0,1-1,-1-1,0 1,-5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3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1,'0'561,"-28"-326,15-148,14-80,2-6</inkml:trace>
  <inkml:trace contextRef="#ctx0" brushRef="#br0" timeOffset="247.82">0 537,'44'-14,"42"-10,16-5,2 1,-9 7,-15 1,-12 5,-7 4,-10 4,-9 4,-6 1,-5 3,-2-1,-3 1,-4 0</inkml:trace>
  <inkml:trace contextRef="#ctx0" brushRef="#br0" timeOffset="568.337">1101 453,'-17'22,"1"1,0 0,2 1,1 0,1 2,1-1,1 1,1 1,1 0,-3 24,10-48,0 1,1-1,-1 0,0 1,1-1,0 0,0 1,0-1,0 1,1-1,-1 0,1 1,0-1,0 0,0 0,0 1,0-1,1 0,0 0,-1 0,1-1,0 1,0 0,1-1,-1 1,1-1,-1 0,1 0,0 0,-1 0,1 0,0 0,0-1,0 0,1 1,-1-1,0 0,2 0,10-2,1-1,0 0,-1-1,1 0,-1-2,0 0,0 0,0-1,-1-1,0-1,0 0,-1-1,0 0,-1-1,0 0,0-1,-1 0,0-1,3-6,-9 14,0 0,-1-1,1 1,-1-1,0-1,0 1,0 0,-1-1,0 0,0 0,-1 0,1 0,-1 0,0 0,-1-1,0 1,0 0,0-1,-1 1,0-1,0 1,0-1,-1 1,0-1,-1 1,1-1,-1 1,0 0,-1 0,1 0,-1 0,0 0,-1 1,0-1,1 1,-2 0,1 0,0 1,-1-1,-3-1,-4 1,0 0,0 1,0 1,-1 0,0 0,1 1,-1 1,0 0,0 1,0 0,0 1,1 1,-1 0,0 1,1 0,-1 0,1 2,0-1,-7 5,-7 3</inkml:trace>
  <inkml:trace contextRef="#ctx0" brushRef="#br0" timeOffset="1001.474">1722 481,'-22'24,"1"2,1 1,2 0,0 1,2 1,1 1,2 0,1 1,-5 19,16-46,-1 0,1 0,1-1,-1 1,1 0,-1 0,1 0,0 0,0 0,1 0,-1 0,1 0,0-1,0 1,0 0,1 0,-1-1,1 1,0-1,0 1,0-1,0 0,1 0,-1 0,1 0,0 0,0-1,0 1,0-1,0 1,0-1,1 0,-1-1,1 1,0-1,-1 1,1-1,0 0,0 0,0-1,1 1,12-1,0-1,0-1,0 0,0-2,0 1,-1-2,1 0,-1-2,-1 1,8-5,-2-2,0-1,-1-2,-1 1,0-2,-1-1,-1 0,0-1,-2-1,0 0,-1-1,-1-1,-2 0,0-1,0-2,1-2,-1 0,-2 0,0-1,-2 0,-2-1,0 0,-2 1,0-12,-3 25,0 0,0 0,-2 0,0 0,0 0,-2 1,1-1,-2 1,0 0,-1 0,0 1,-1-1,-1 1,0 1,0 0,-1 0,-2 0,6 7,0 0,0 0,0 1,-1-1,0 1,0 1,0-1,-1 1,1 0,-1 1,1-1,-1 1,0 1,0-1,0 1,0 0,0 1,0 0,0 0,0 0,0 1,0 0,0 0,0 1,0 0,1 0,-1 1,1 0,-1 0,1 0,-5 4,-2 4,0 0,0 0,1 2,0 0,1 0,1 1,0 0,1 0,1 1,0 1,1-1,0 1,1 1,1-1,1 1,1 0,0 0,1 0,0 0,2 0,0 0,1 0,0 1,2-1,0 0,1-1,0 1,2-1,0 0,0 0,2 0,5 8,-5-13,1 0,0 0,1-1,0-1,0 0,1 0,0-1,1 0,0-1,0 0,1-1,-1-1,1 0,0 0,9 0,12 4,1-3,0 0,0-3,0 0,19-3,-24 0</inkml:trace>
  <inkml:trace contextRef="#ctx0" brushRef="#br0" timeOffset="2232.047">2540 481,'-4'2,"-36"26,0 1,2 2,2 1,0 2,-8 14,13 15,30-61,1-1,0 1,-1-1,1 1,0 0,0-1,0 1,1-1,-1 1,0-1,1 1,-1-1,1 1,-1-1,1 0,-1 1,1-1,0 1,0-1,0 0,0 0,0 0,0 1,0-1,0 0,0 0,1-1,-1 1,0 0,1 0,-1 0,0-1,1 1,-1-1,1 1,-1-1,1 0,-1 1,1-1,-1 0,1 0,0 0,13-1,0 0,0-2,0 1,0-2,0 0,0-1,-1 0,0-1,0-1,-1 0,0-1,0 0,3-3,28-19,-2-2,-2-2,0-1,-3-2,-1-1,-35 37,-1 0,0 0,1 0,-1 0,0 0,1 0,-1 1,1-1,0 0,-1 0,1 1,0-1,-1 0,1 1,0-1,0 1,-1-1,1 1,0-1,0 1,0-1,0 1,0 0,0 0,0-1,0 1,-1 0,1 0,0 0,0 0,0 0,0 0,0 0,0 0,0 1,0-1,0 0,0 1,0-1,0 0,-1 1,1-1,0 1,0-1,0 1,-1 0,1-1,0 1,-1 0,1-1,0 1,-1 0,1 0,-1 0,0-1,1 1,-1 0,1 1,-2 91,0-89,-1 1,0 0,1 0,0 0,0 0,0 0,1 0,0 0,0 0,0 0,0 0,1 0,0 0,0 0,0 0,1 0,-1 0,1-1,1 1,-1-1,0 1,1-1,0 0,0 0,0 0,1 0,-1-1,1 1,0-1,0 0,0 0,1 0,-1-1,4 2,-3-2,0-1,0-1,1 1,-1-1,1 1,-1-1,1-1,-1 1,0-1,1 0,-1 0,0-1,0 0,0 0,0 0,0 0,0-1,0 0,-1 0,1 0,-1 0,1-2,84-91,-26-1,-73 175,16 21,-6-97,1 1,0-1,-1 0,1 0,0 0,0 0,0 0,0 0,0 0,1-1,-1 1,1 0,-1-1,1 1,-1-1,1 1,0-1,0 0,0 0,0 0,0 0,0 0,0 0,0 0,0-1,0 1,0-1,0 1,1-1,-1 0,0 0,0 0,1 0,-1 0,0-1,0 1,0-1,0 1,0-1,1 0,-1 0,0 0,20-10,-1-1,-1-2,0 0,-1 0,-1-2,0 0,-1-1,-1-1,0-1,-2 0,0-1,-1-1,10-20,27-50,-49 91,0 1,0-1,0 0,0 1,0-1,0 1,0 0,0-1,-1 1,1 0,0-1,0 1,-1 0,1 0,0 0,-1-1,1 1,-1 0,1 0,-1 0,1 0,-1 0,0 0,0 0,1 0,-1 0,0 0,0 0,0 1,0-1,0 0,0 0,0 0,-1 0,1 0,0 0,-1 0,1 0,0 0,-1 0,1 0,-1 0,1 0,4 53,3 0,2-1,2 0,3-1,12 30,19 74,-32-111,-2 1,-2 0,-1 0,-3 0,-2 1,-1 0,-3 0,-2 0,-2-1,-4 10,8-50,0 0,-1 0,0-1,0 1,0-1,-1 1,0-1,0 0,0 0,0 0,-1-1,0 1,0-1,0 0,-1 0,1 0,-1 0,0-1,0 0,0 0,0 0,-1-1,1 0,-1 0,0 0,1-1,-1 1,0-1,0-1,0 1,0-1,0 0,0-1,0 1,1-1,-1 0,0-1,0 1,1-1,-1 0,1-1,-1 1,1-1,0 0,0 0,0-1,1 1,-1-1,1 0,0-1,0 1,-2-3,3 2,1-1,-1 1,1-1,1 0,-1 1,1-1,-1 0,2 0,-1 0,1 0,0 0,0 0,0 0,1 0,0 0,0 0,1 0,0 0,0 1,0-1,0 0,2-1,77-113,-76 113,29-26,2 1,0 2,2 1,1 3,2 1,0 1,1 3,1 1,1 3,1 1,1 2,20-2,-42 8,13-4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173 875,'284'-1,"-182"-19,-89 16</inkml:trace>
  <inkml:trace contextRef="#ctx0" brushRef="#br0" timeOffset="744.715">1330 621,'-21'-13,"-2"2,1 0,-2 1,1 1,-1 2,-1 0,1 1,-1 2,0 0,-20 1,39 3,0 0,0 0,0 0,1 1,-1 0,0 1,0-1,0 1,1 0,-1 0,1 1,0 0,-1 0,1 0,1 0,-1 1,0 0,1 0,0 0,0 0,0 1,0 0,1 0,0 0,0 0,0 0,0 1,1-1,0 1,0-1,1 1,-1 0,1 0,1 0,-1 0,1 5,-1-1,1 0,0 0,0 0,1 0,0 0,1 0,0 0,1 0,0-1,0 1,1-1,1 0,-1 0,1 0,1-1,0 1,0-1,0-1,1 1,0-1,1 0,-1-1,1 0,1 0,-1 0,1-1,0-1,0 1,0-2,1 1,-1-1,1-1,0 1,5-1,-1-3,1-1,0 0,-1-2,0 1,0-2,0 1,0-2,-1 0,0-1,0 0,-1-1,1 0,-2-1,1 0,-2-1,1-1,5-7,31-22,57-80,-150 232,-26 215,55-87,23-211,0-23</inkml:trace>
  <inkml:trace contextRef="#ctx0" brushRef="#br0" timeOffset="5284.834">512 0,'-79'70,"2"2,4 4,-1 7,52-52,1 1,1 1,1 0,3 2,0 0,2 0,2 1,1 1,-3 25,-2 31,4 1,4 1,4 26,1-80,2 1,2-1,2 0,2 1,1-1,3-1,1 1,1-2,3 1,1-2,3 3,1-8,2-1,0-1,2-1,2 0,0-2,2-1,1-2,1 0,1-2,1-1,1-2,1-1,1-1,0-2,1-1,1-2,7 0,-10-3,-5-3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24 791,'-9'24,"1"8,2-1</inkml:trace>
  <inkml:trace contextRef="#ctx0" brushRef="#br0" timeOffset="352.632">448 114,'-31'35,"2"2,2 0,1 2,2 2,2 0,2 1,-1 5,19-41,-1 0,0-1,1 1,0 0,1 0,-1 1,1-1,0 0,1 0,-1 0,1 1,1-1,-1 0,1 0,0 1,0-1,1 0,0 0,0 0,0 0,1-1,0 1,0-1,0 1,1-1,-1 0,1 0,1-1,-1 1,1-1,-1 0,1 0,0 0,1-1,4 2,1-1,-1-1,1 0,0 0,0-1,0 0,0-1,0 0,0-1,0 0,0-1,0 0,0-1,0 0,0-1,0 0,-1-1,1 0,-1 0,0-1,0-1,-1 1,0-2,0 1,0-1,-1-1,0 1,0-1,-1-1,0 1,0-1,-1-1,0 1,2-6,5-6,-1 0,-1-1,-1 0,-1-1,-1 0,-1 0,-1-1,2-12,-7 27,0 0,0 0,0 0,-1 0,0 0,-1 0,0-1,-1 1,0 0,0 1,-1-1,0 0,0 1,-1-1,0 1,-1 0,0 0,0 1,0-1,-1 1,0 1,-1-1,-5-4,6 6,0 1,-1 1,1-1,-1 1,0 0,0 0,0 1,0 0,0 0,-1 1,1 0,0 0,-1 1,1 0,-1 0,1 0,-1 1,1 0,0 1,0 0,-1 0,-11 4,1 1,0 1,0 0,0 1,1 1,0 1,-3 4,-12 9</inkml:trace>
  <inkml:trace contextRef="#ctx0" brushRef="#br0" timeOffset="704.675">589 537,'-39'21,"1"2,1 1,2 2,0 1,2 2,-20 23,45-44,1 0,0 1,0 0,1 1,0-1,0 1,1 0,1 0,0 1,0 0,1-1,-1 7,3-12,0 0,1 1,0-1,0 1,0-1,1 0,-1 1,1-1,1 0,-1 1,1-1,0 0,0 0,0 0,1 0,0-1,-1 1,2-1,-1 0,1 1,-1-2,1 1,0 0,0-1,1 1,1 0,1 1,-1 0,1 0,0-1,0 0,0 0,1-1,0 0,-1 0,1-1,0 0,0 0,0-1,0 0,1 0,-1-1,0 0,0 0,0-1,0 0,0-1,0 0,0 0,0-1,0 1,-1-2,1 1,-1-1,0 0,0-1,0 0,-1 0,5-5,-1 0,-2 0,1-1,-2 0,1 0,-1-1,-1 0,0 0,-1-1,0 1,-1-1,-1 0,0 0,0-1,-1 1,-1-1,-1 1,1-1,-2 1,0-1,-1 1,0 0,-1-1,0 1,-1 0,-6-11,7 19,0 0,-1 1,0-1,0 1,0 0,0 0,-1 1,1-1,-1 1,0 0,0 0,0 0,-1 1,1 0,0 0,-1 0,0 1,1 0,-1 0,0 0,1 1,-2 0,-17-2</inkml:trace>
  <inkml:trace contextRef="#ctx0" brushRef="#br0" timeOffset="1906.197">983 678,'311'-473,"-288"438,-14 60,-21 69,8-82,2 1,-1 0,2 0,-1 0,2 0,0 0,0 0,1 0,2 7,-3-19,0 1,1 0,-1-1,0 1,0 0,1-1,-1 1,1-1,-1 1,1-1,0 1,0-1,0 0,0 1,-1-1,2 0,-1 0,0 1,0-1,0 0,0 0,1 0,-1-1,1 1,-1 0,0 0,1-1,0 1,-1-1,1 1,-1-1,1 0,-1 1,1-1,0 0,-1 0,1 0,0 0,-1-1,1 1,-1 0,1-1,-1 1,1-1,-1 1,1-1,-1 0,1 1,-1-1,0 0,1 0,-1 0,1-1,93-108,80-109,-152 198,-23 21,1 0,-1 0,0-1,1 1,-1 0,1 0,-1 0,0 0,1 0,-1-1,1 1,-1 0,0 0,1 0,-1 0,1 0,-1 0,0 0,1 0,-1 1,1-1,-1 0,0 0,1 0,-1 0,1 0,-1 1,0-1,1 0,-1 0,0 1,1-1,-1 0,0 0,0 1,1-1,-1 0,0 1,0-1,1 1,-1-1,0 0,0 1,0-1,0 1,0-1,0 0,1 1,-1-1,0 1,0-1,0 0,0 1,-1-1,1 1,0-1,0 0,0 1,0-1,0 1,0-1,-1 0,1 1,0-1,0 0,0 1,-1-1,-42 225,42-216,-1 2,1 0,0 0,0 0,1 0,1 0,0 0,0-1,1 1,0 0,1 0,1-1,-1 0,1 1,1-1,0-1,3 4,9 6</inkml:trace>
  <inkml:trace contextRef="#ctx0" brushRef="#br0" timeOffset="2168.637">1153 763,'43'5,"34"-3,13-3,-4 0,-7 0,-7-6,-12 0,-10 0,-9 2,-8 1,-3 2,-3 0,-1 2,0 0,-4 5,-6 2</inkml:trace>
  <inkml:trace contextRef="#ctx0" brushRef="#br0" timeOffset="2656.512">1746 933,'-270'109,"267"-108,0-1,0 1,0 0,0 0,1 0,-1 0,0 0,0 1,1-1,-1 1,1 0,-1-1,1 1,0 0,-1 1,1-1,0 0,1 1,-1-1,0 1,1-1,-1 1,1 0,0 0,0-1,0 1,0 0,0 0,1 0,-1 0,1 0,0 0,0 0,0 0,0 0,1 0,-1 0,1 0,0 0,0 0,0 1,7 3,0 0,1-1,0 0,0 0,0-1,0 0,1 0,0-1,0-1,7 2,73 37,-87-40,1-1,-1 0,1 1,-1 0,0 0,0 0,0 0,0 1,0-1,-1 1,1 0,-1-1,1 1,-1 0,0 0,0 1,0-1,-1 0,1 1,-1-1,0 1,0-1,0 1,0 0,-1-1,0 1,1 0,-1 0,0-1,-1 1,1 0,-1-1,0 1,0 0,0-1,0 1,0-1,-1 1,1-1,-1 0,0 0,0 0,-1 0,0 1,-10 5,-1 0,0-1,0-1,0-1,-1 0,0-1,0 0,-1-1,1-1,-1 0,0-2,0 1,1-2,-1 0,-8-2,0 2</inkml:trace>
  <inkml:trace contextRef="#ctx0" brushRef="#br0" timeOffset="3152.881">2028 876,'13'0,"74"8,-85-8,0 1,-1-1,1 1,0 0,0 0,0-1,-1 1,1 0,0 0,-1 1,1-1,-1 0,1 1,-1-1,0 1,1-1,-1 1,0-1,0 1,0 0,0 0,-1-1,1 1,0 0,-1 0,1 0,-1 0,0 0,1 0,-1 0,0 0,0 0,-1 0,1 0,0-1,0 1,-1 0,0 0,1 0,-1 0,-41 73,37-69,0 0,0 0,1 0,0 0,0 1,1 0,0-1,0 1,0 0,1 1,0-1,1 0,-1 1,1-1,1 1,0-1,0 3,0-8,1 0,0 0,-1 0,1 0,0 1,1-1,-1-1,0 1,0 0,1 0,-1 0,1-1,0 1,0-1,-1 1,1-1,0 0,0 1,0-1,0 0,0 0,1-1,-1 1,0 0,0-1,0 1,1-1,-1 0,0 0,1 0,-1 0,0 0,0 0,1-1,-1 1,0-1,0 1,1-1,-1 0,84-41,-72 28</inkml:trace>
  <inkml:trace contextRef="#ctx0" brushRef="#br0" timeOffset="3551.691">2395 1,'217'319,"-190"-273,-2 2,-2 0,-2 2,-2 0,-3 1,-2 1,-2 0,-2 1,-3 0,-2 0,-2 1,-4 37,-2-65,-1 1,-2-1,0 0,-2-1,0 1,-2-2,-1 1,-1-1,-1-1,-2 2,-115 130,96-123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0,'-9'1,"0"0,0 1,-1-1,1 2,0 0,1 0,-1 0,0 1,1 0,0 1,0 0,0 0,1 1,0 0,0 0,0 1,1-1,-1 2,2-1,-1 1,0 1,-10 16,0 2,2-1,1 2,2 0,-9 29,-1 15,3 1,3 1,4 0,3 1,3 0,3 8,3-19,3 1,3-1,2 0,3-1,3 0,6 9,-13-40,22 46,-28-78,-1 1,0-1,1 0,-1 1,0-1,1 0,-1 0,1 0,-1 0,0 0,1 0,-1-1,0 1,1 0,-1-1,0 1,1-1,-1 1,0-1,0 1,0-1,1 0,-1 0,0 0,0 0,0 0,0 0,0 0,-1 0,1 0,0 0,0 0,0-1,6-6,10-5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2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1,'-18'73,"-4"379,11-356,5 2,6 71,0-123,-25 111,32-157,-1-10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218 706,'-9'-2,"0"0,0 1,0 0,-1 0,1 1,0 1,0-1,0 1,0 1,0 0,0 0,0 1,0 0,1 0,-6 4,10-6,1 1,0 0,-1 0,1 0,0 0,0 0,0 1,1-1,-1 1,0 0,1 0,0 0,0 0,0 0,0 1,0-1,1 0,-1 1,1 0,0-1,0 1,0 0,1-1,-1 1,1 0,0 0,0-1,0 1,0 0,1 0,0-1,0 1,0 3,2 2,-1 0,2 0,-1 0,1 0,0 0,1-1,0 0,0 0,1 0,0-1,0 1,7 5,65 39,-65-44,1 0,-1 0,0 1,-1 1,0 0,0 1,-1 0,8 12,-17-21,-1 1,1-1,-1 1,0 0,0-1,0 1,0 0,-1 0,1 0,-1 0,0 0,0-1,0 1,0 0,0 0,0 0,-1 0,0 0,1 0,-1-1,0 1,0 0,-1-1,1 1,0 0,-1-1,0 0,1 1,-1-1,0 0,0 0,0 0,-1 0,1 0,-2 0,-91 58,91-58,2-1,-90 35,90-35,0-1,0 1,0-1,0 1,0-1,0 0,-1 0,1 1,0-2,0 1,0 0,0 0,0-1,-1 1,1-1,0 1,0-1,0 0,0 0,1 0,-1 0,0 0,0-1,1 1,-1 0,0-1,1 1,-1-1,1 0,0 1,0-1,-1 0,1 0,0 0,1 0,-1 0,0 0,1 0,-1 0,1 0,-1-2,0-18</inkml:trace>
  <inkml:trace contextRef="#ctx0" brushRef="#br0" timeOffset="550.541">557 1,'90'130,"-49"-63,-22-42,-1 1,-1 2,-1-1,-2 2,0 0,-2 1,-2 0,0 0,-2 1,-2 0,2 15,-9 233,-5-239,-1-1,-2 0,-2-1,-1 0,-2 0,-1-1,-2-1,-2-1,-1-1,-2 0,-14 15,29-39,0 0,0 0,-1-1,-1 0,0-1,0 0,0 0,-1-1,0 0,-1-1,1 0,-8 2,-4-1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0,'-43'173,"2"24,11 131,31-74,-1-242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61,'-49'28,"1"2,1 2,2 2,1 2,2 2,0 2,39-38,-1 1,0-1,1 1,0 0,-1 0,1 0,0 0,1 1,-1-1,1 1,-1-1,1 1,0 0,0 0,1 0,-1 0,1 0,0 1,0-1,0 0,1 1,-1-1,1 0,0 1,1-1,-1 0,1 1,-1-1,1 0,0 0,1 1,-1-1,1 0,0 0,2 2,4 3,1-2,0 1,1-1,-1 0,1-1,1-1,-1 1,1-1,0-1,0 0,0-1,1 0,11 1,102 45,-118-44,-1 0,0 1,0-1,-1 1,1 1,-1-1,0 1,-1 0,0 0,0 0,-1 0,1 1,-2 0,1-1,-1 1,0 0,-1 0,0 1,0-1,-1 0,1 0,-2 0,0 1,0-1,0 0,-1 1,-3 12,0-1,-1 0,-1 0,-1 0,-1-1,-1 0,-1-1,0 0,-10 11,17-23,0 0,-1 0,0-1,0 0,0 0,-1 0,1 0,-1-1,0 0,-1 0,1-1,-4 2,-14 1</inkml:trace>
  <inkml:trace contextRef="#ctx0" brushRef="#br0" timeOffset="247.595">171 90,'43'-15,"33"-4,9 1,-5 3,-12 4,-12 5,-11 2,-9 3,-10 1</inkml:trace>
  <inkml:trace contextRef="#ctx0" brushRef="#br0" timeOffset="846.655">819 485,'54'-97,"127"-195,-146 255,-34 37,-1-1,1 0,-1 1,1-1,0 1,0-1,-1 0,1 1,0 0,0-1,0 1,-1-1,1 1,0 0,0 0,0 0,0-1,0 1,0 0,0 0,-1 0,1 0,0 0,0 1,0-1,0 0,0 0,0 0,-1 1,1-1,0 1,0-1,0 0,-1 1,1 0,0-1,0 1,-1-1,1 1,-1 0,1-1,0 1,-1 0,0 0,1-1,-1 1,1 0,-1 0,1 1,10 184,-11-185,0 0,1 1,-1-1,1 0,-1 1,1-1,-1 0,1 0,0 0,0 0,0 0,0 0,0 0,0 0,0 0,0 0,0 0,0 0,0-1,0 1,1 0,-1-1,0 1,1-1,-1 1,0-1,1 0,-1 0,0 0,1 1,-1-1,0-1,1 1,-1 0,1 0,-1 0,0-1,1 1,-1-1,0 1,0-1,1 1,-1-1,0 0,0 1,0-1,1 0,52-45,-24 13,2 2,1 1,2 2,31-20,-54 39,-11 8,0-1,0 0,0 1,0-1,1 1,-1 0,0-1,1 1,-1 0,1 0,0 0,-1 0,1 0,0 0,-1 0,1 1,0-1,0 0,0 1,0 0,0-1,-1 1,1 0,0 0,0 0,0 0,0 0,0 1,0-1,0 1,-1-1,1 1,0-1,0 1,0 0,-1 0,1 0,-1 0,1 0,-1 0,1 1,-1-1,1 1,0 11,-1-1,0 1,-1 0,0 0,-1-1,-1 1,0-1,0 1,-2-1,1 0,-2 0,1 0,-5 7,-3 14,-11 29,14-42,1 0,1 1,0 0,2 1,1-1,0 1,1 3,6-2,2-5</inkml:trace>
  <inkml:trace contextRef="#ctx0" brushRef="#br0" timeOffset="1098.734">2033 118,'-43'43,"-48"48,-18 18,5-5,10-10,16-16,17-17,14-10,10-7,7-8,3-4,2-8,0-4,0 1,-1 0,4-2</inkml:trace>
  <inkml:trace contextRef="#ctx0" brushRef="#br0" timeOffset="1549.101">2061 625,'-80'31,"2"3,-66 39,73-19,70-53,-1 0,1 0,0 1,-1-1,1 0,0 1,0-1,0 1,0-1,0 1,0 0,0-1,0 1,1 0,-1 0,1 0,-1 0,1-1,0 1,0 0,0 0,0 0,0 0,0 0,0 0,1-1,-1 1,1 0,-1 0,1 0,0-1,-1 1,1 0,0-1,0 1,0-1,0 1,1-1,-1 1,0-1,1 0,0 1,105 34,-44-20,-59-16,0 2,0-1,0 0,0 1,0 0,0 0,-1 0,1 0,-1 0,0 1,1 0,-1 0,0 0,-1 0,1 0,0 0,-1 1,0-1,0 1,0 0,0-1,0 1,-1 0,0 0,0 0,0 0,0 1,-1-1,1 0,-1 0,0 0,0 1,-1-1,1 0,-1 0,0 0,0 0,0 0,-1 0,1 0,-1 0,0-1,0 1,-1 0,1-1,-1 1,-5 5,0 0,0-1,-1 0,0 0,-1-1,1 0,-1-1,-1 0,1-1,-1 0,0 0,0-1,0-1,-1 0,1 0,-1-1,0-1,0 0,-11-1,-56-7,61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1 338,'280'-21,"-149"30,-127-8,0 0,1 0,-1 0,1-1,-1 0,0 0,1 0,-1-1,1 1,-1-1,0 0,0 0,1-1,-1 1,0-1,0 0,0 0,-1 0,1-1,0 1,-1-1,0 0,1 0,-1 0,2-3,5-7</inkml:trace>
  <inkml:trace contextRef="#ctx0" brushRef="#br0" timeOffset="366.171">255 0,'-5'39,"-1"31,0 9,1 1,1-9,2-12,1-10,1-10,0-6,0-4,0-2,0-1,1 0,-1 0,0-4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30,'151'-23,"180"17,-247 23,-77-11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1,'49'4,"19"3,4-1,-5-2,-10 0,-10 3,-8 1,-5-2,-5-1,-6-1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52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142 201,'63'-5,"1"-2,-1-4,-1-2,0-3,-1-3,13-7,-70 24,249-90,-210 82,-43 10,1 0,0 1,-1-1,1 0,0 0,-1 1,1-1,0 1,-1-1,1 0,-1 1,1-1,0 1,-1-1,1 1,-1 0,0-1,1 1,-1-1,1 1,-1 0,0-1,0 1,1 0,-1 0,0-1,0 1,0 0,0 0,0-1,0 1,0 0,0-1,0 1,0 0,0 0,0-1,0 1,-1 0,1 0,0-1,-1 1,1-1,0 1,-1 0,1-1,-1 1,1-1,-1 1,1-1,-1 1,-23 55,7-20,2 0,2 2,1-1,-6 40,11-19,3 0,2 1,3-1,2 0,3 0,3 0,2-1,2 0,3 0,26 129,-41-184,0 0,-1-1,1 1,-1 0,1-1,-1 1,0 0,0-1,0 1,0 0,0 0,0-1,0 1,-1 0,1 0,0-1,-1 1,0 0,1-1,-1 1,0-1,0 1,0-1,0 1,0-1,0 0,0 1,0-1,-1 0,1 0,0 0,-1 0,1 0,-1 0,1 0,-1 0,0-1,1 1,-1-1,0 1,1-1,-1 0,0 1,0-1,1 0,-3 0,-148-41,116 31,1 2,-1 1,0 2,-1 2,1 1,-1 2,1 1,0 2,-1 2,1 1,1 2,-1 1,-18 8,54-17,-117 61,113-58,0-1,0 1,0 0,0 0,1 0,0 1,-1-1,1 1,1 0,-1 0,0 0,1 0,0 0,0 0,0 1,1-1,-1 1,1 0,0-1,0 1,1 0,-1-1,1 1,0 0,1 3,0-4,1-1,-1 1,1-1,0 0,0 1,1-1,-1 0,0 0,1 0,0-1,0 1,0-1,0 1,0-1,0 0,1 0,-1 0,1-1,-1 1,1-1,0 0,0 0,-1 0,1-1,0 1,0-1,0 0,0 0,-1 0,1 0,0-1,3-1,19-3</inkml:trace>
  <inkml:trace contextRef="#ctx0" brushRef="#br0" timeOffset="384.315">509 625,'119'-54,"2"6,20-1,-15 5,182-74,-304 116,31-9,-35 11,1 0,-1 0,1 0,0 0,-1 0,1 0,-1 0,1 1,-1-1,1 0,-1 0,1 1,-1-1,1 0,-1 1,1-1,-1 0,1 1,-1-1,0 1,1-1,-1 1,0-1,1 1,-1-1,0 1,0-1,0 1,1-1,-1 1,0 0,0-1,0 1,0-1,0 1,0 0,0-1,0 1,0-1,0 1,0-1,0 1,-1 0,1-1,0 1,0-1,-1 1,1-1,0 1,-1-1,1 1,0-1,-1 0,1 1,-1 0,-67 187,64-175,2-9,0-1,0 0,1 0,-1 0,1 1,-1-1,1 1,1-1,-1 1,0 0,1-1,-1 1,1 0,0-1,1 1,-1 0,0-1,1 1,0 0,0-1,0 1,0-1,1 0,-1 1,1-1,0 0,0 0,0 0,0 0,1 0,-1 0,1-1,0 1,0-1,0 0,0 0,3 2,13 2</inkml:trace>
  <inkml:trace contextRef="#ctx0" brushRef="#br0" timeOffset="916.564">1694 879,'-22'241,"18"-219,2-26,12-58,3 0,2 1,3 1,3 0,2 2,11-16,-25 52,1 2,1-1,1 1,0 1,2 0,0 1,4-3,-18 20,1 0,0 0,-1 1,1-1,0 0,0 0,0 0,0 0,0 1,-1-1,1 1,1-1,-1 0,0 1,0 0,0-1,0 1,0 0,0-1,0 1,1 0,-1 0,0 0,0 0,0 0,0 0,1 0,-1 1,0-1,0 0,0 1,0-1,0 0,0 1,0 0,0-1,0 1,0-1,0 1,0 0,0 0,0 0,0 0,-1-1,1 1,0 0,-1 0,1 0,-1 0,1 0,-1 1,1-1,-1 0,0 0,0 0,1 0,-1 0,0 1,0-1,0 0,0 0,0 0,-1 0,1 1,0-1,0 0,-1 1,1 111,-1-93,0 0,0 0,2 0,1-1,0 1,2 0,1 4,1-6</inkml:trace>
  <inkml:trace contextRef="#ctx0" brushRef="#br0" timeOffset="1163.027">2230 879,'-5'38,"4"18,1-1</inkml:trace>
  <inkml:trace contextRef="#ctx0" brushRef="#br0" timeOffset="1336.956">2117 399,'0'0</inkml:trace>
  <inkml:trace contextRef="#ctx0" brushRef="#br0" timeOffset="1729.092">2766 709,'-19'8,"1"1,0 0,1 1,0 1,0 1,2 0,-1 1,1 1,1 0,1 1,0 1,1 0,0 0,2 1,0 1,0 1,9-14,-1 1,2 0,-1-1,0 1,1-1,0 1,0-1,1 1,0 0,0-1,0 1,1-1,-1 0,1 1,0-1,1 0,-1 0,1 0,0-1,1 1,-1-1,1 1,-1-1,1 0,1-1,-1 1,0-1,5 3,0 0,0 0,0 0,0-1,1-1,0 0,0 0,0-1,1 0,-1 0,1-1,-1-1,1 0,0 0,-1-1,1-1,5-1,0-1,0-1,-1 0,0-1,0-1,0 0,-1-1,0-1,0 0,0-1,-1 0,-1-1,0 0,0-1,-1-1,0 0,-1 0,0-1,-1-1,-1 1,7-15,9-23,-2-1,-2 0,-3-2,-2 0,4-37,-10 60,-1 0,-2 0,-1-1,-1 0,-2 0,-1 0,-2 0,-1 0,-1 0,-2 1,-1-1,-7-16,12 43,0-1,-1 1,0 0,0-1,0 1,0 0,-1 0,0 1,0-1,0 1,-1-1,1 1,-1 0,0 0,0 1,-1-1,1 1,-1 0,0 0,0 0,0 1,0 0,0 0,0 0,0 0,-1 1,1 0,-1 0,1 1,-1-1,1 1,-1 0,1 1,-1-1,1 1,-2 1,-6 6,0 2,0 0,1 0,0 2,0-1,2 1,-1 1,2 0,0 0,0 1,1 0,-4 11,2-5,0 1,2-1,1 2,0-1,1 1,2 0,0 0,1 0,2 0,0 1,1-1,1 1,1-1,1 0,2 0,0 0,1 0,1-1,0 0,2 0,1-1,0 0,2-1,0 0,1-1,10 11,-9-13,1 0,0-1,2-1,-1-1,2 0,-1-1,2-1,0 0,0-2,0 0,2-1,-1-1,0-1,1-1,0-1,1 0,-1-2,0 0,1-2,-1 0,1-2,-1 0,0-1,1-1,13-5,-3-3</inkml:trace>
  <inkml:trace contextRef="#ctx0" brushRef="#br0" timeOffset="2649.426">4008 512,'-37'7,"0"2,1 1,0 2,1 1,0 2,1 2,1 1,0 1,2 2,-17 15,38-30,1 1,0 0,1 1,0-1,0 2,0-1,1 1,0 0,1 1,0-1,1 1,0 1,0-1,1 1,0-1,1 1,0 0,1 1,0-1,1 0,1 1,-1-1,2 0,-1 1,2-1,-1 0,2 0,-1 0,4 8,-4-16,0 1,0 0,0 0,0-1,1 1,0-1,0 0,0 0,0 0,0 0,1 0,-1-1,1 1,0-1,-1 0,1 0,0 0,0-1,0 0,1 1,-1-1,0-1,0 1,1-1,-1 1,0-1,1-1,0 1,7-1,-1 0,0-1,0 0,1-1,-1-1,-1 1,1-2,0 1,-1-2,2-1,26-20,-2-2,0-1,-3-2,0-1,-2-2,23-34,-36 47,3-7,43-37,-62 67,-1-1,1 1,0 0,-1-1,1 1,-1 0,1 0,-1 0,1 0,-1 0,0 0,1 0,-1 1,0-1,0 0,0 1,0-1,0 1,0-1,0 1,0 0,-1-1,1 1,-1 0,1-1,-1 1,0 0,0 0,1-1,-1 1,-1 0,1 0,0 0,0-1,0 1,-1 0,0 1,1-1,0 5,-1 1,1 1,-1-1,1 0,1 1,-1-1,1 0,1 1,0-1,0 0,0 0,1 0,1-1,-1 1,1-1,0 1,1-1,-1-1,2 1,-1-1,1 1,0-1,0-1,0 1,2 0,-1-3,-1 0,0-1,1 1,-1-1,1-1,-1 1,1-1,0 0,0-1,0 0,0 0,-1 0,1-1,0 0,0 0,-1 0,1-1,-1 0,1-1,-1 0,0 0,0 0,0 0,0-1,0 0,11-8,-1-1,-1-1,0 0,0-1,-1-1,-1 0,7-13,103-135,-123 163,1 1,-1-1,0 0,1 0,-1 0,0 1,1-1,-1 0,1 1,-1-1,1 0,0 1,-1-1,1 0,0 1,-1-1,1 1,0 0,0-1,-1 1,1-1,0 1,0 0,0 0,0 0,-1-1,1 1,0 0,0 0,0 0,0 0,0 0,-1 0,1 1,0-1,0 0,0 0,0 1,-1-1,1 0,0 1,0-1,-1 1,1-1,0 1,0-1,-1 1,1-1,-1 1,1 0,-1-1,1 1,-1 0,1-1,-1 1,1 0,-1 0,0 0,0 0,1-1,-1 1,0 0,0 0,0 0,0 0,0 0,0-1,0 1,0 1,3 68,-4-61,0 0,1 0,0 0,0 0,1-1,0 1,0 0,1 0,0-1,1 1,0-1,0 1,1-1,0 0,1-1,-1 1,1-1,6 6,-8-10,0-1,0 1,0-1,1 0,-1 0,1 0,0-1,-1 1,1-1,0 0,0 0,0 0,0-1,0 1,0-1,0 0,0 0,0 0,0-1,0 1,0-1,-1 0,1 0,0-1,0 1,-1-1,1 0,-1 0,1 0,2-2,4-3,0-1,0 0,-1-1,0 0,0 0,-1-1,0 0,-1-1,1-1,45-84,-37 64,1 1,1 1,1 0,2 2,1 0,5-3,-26 30,0-1,0 1,0 0,0-1,0 1,0 0,0 0,0 0,0 0,1 0,-1 0,0 0,1 0,-1 0,1 0,-1 1,1-1,-1 1,1-1,-1 1,1 0,0-1,-1 1,1 0,-1 0,1 0,0 0,-1 0,1 1,-1-1,1 0,0 1,-1 0,1-1,-1 1,1 0,-1-1,0 1,1 0,-1 0,0 0,1 0,-1 0,0 1,0-1,0 0,0 0,0 1,0 0,5 13,-1-1,-1 1,-1 0,0 0,0 0,-2 0,0 1,-1-1,0 4,3 41,35 641,-33-604,-4 0,-4 0,-4-1,-5 1,-6 10,10-68,-2 0,-1 0,-2-1,-2 0,-1-1,-2-1,-2-1,-1 0,-1-2,-2 0,-2-2,0-1,-21 17,39-38,-2 0,1-1,-1 0,0 0,-1-1,0-1,0 0,0 0,-1-1,1 0,-1-1,-1-1,1 0,0 0,-1-1,1-1,-7 0,15-3,1-1,0 1,-1-1,1 0,0 0,1 0,-1 0,0-1,1 1,0-1,0 1,0-1,0 0,0 0,1 0,0 0,0 0,0 0,0 0,1 0,-1-1,1 1,0 0,1 0,-1-1,1 1,-1 0,1 0,0 0,1 0,-1-1,10-41,1 0,2 1,3 1,1 0,2 1,2 1,2 1,21-27,43-63,6 4,6 4,4 5,6 4,92-71,-139 131,3 1,2 4,2 3,2 3,2 4,1 2,2 4,1 3,2 4,0 3,2 3,17 2,-38 11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4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1,'-17'50,"-22"63,6 1,4 1,4 11,-3 150,13-183,14-92,1 0,0 0,-1 1,1-1,0 0,0 0,0 0,0 0,0 1,0-1,0 0,1 0,-1 0,0 0,1 1,-1-1,1 0,-1 0,1 0,-1 0,1 0,0 0,-1 0,1 0,0-1,0 1,0 0,0 0,0-1,0 1,0 0,0-1,0 1,0-1,0 1,0-1,9-1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40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45,'-81'52,"42"-29,0 2,1 2,2 1,1 2,-29 32,61-60,0 1,0-1,0 1,0-1,1 1,-1 0,1 0,0 0,0 0,0 1,0-1,1 0,-1 1,1 0,0-1,0 1,0 0,0-1,1 1,0 0,-1 0,1-1,1 1,-1 0,0 0,1-1,0 1,0 0,0-1,0 1,1-1,-1 1,1-1,0 1,0-1,0 0,1 0,-1 0,1 0,-1-1,1 1,3 1,18 6,0 0,1-2,0-1,0-1,22 2,-22-3,-19-5,-1 0,1 0,0 1,0-1,-1 2,1-1,0 0,-1 1,0 0,1 1,-1-1,0 1,0 0,0 0,-1 0,1 1,-1 0,1 0,-1 0,-1 0,1 1,-1-1,1 1,-1 0,0 0,-1 0,0 1,1-1,-2 1,1-1,-1 1,1-1,-1 1,-1 1,-5 13,-1 0,0-1,-2 0,0-1,-2 0,0 0,0 0,-2-2,0 1,-1-2,-1 1,0-2,-1 0,-14 10,-17 13,29-27</inkml:trace>
  <inkml:trace contextRef="#ctx0" brushRef="#br0" timeOffset="253.018">33 130,'39'-19,"31"-7,9 2,-5 4,-4 11,-10 6,-11 5,-8 6,-6 2,-10-1</inkml:trace>
  <inkml:trace contextRef="#ctx0" brushRef="#br0" timeOffset="766.185">738 497,'395'-424,"-311"351,-83 74,0-1,-1 1,1-1,0 1,-1-1,1 1,-1-1,1 1,-1-1,1 1,-1 0,1 0,-1-1,1 1,-1 0,0 0,1-1,-1 1,0 0,0 0,0 0,0-1,1 1,-1 0,0 0,-1 0,1 0,0-1,0 1,0 0,0 0,-1 0,1-1,0 1,-1 0,1 0,0-1,-1 1,1 0,-1-1,1 1,-1 0,0-1,1 1,-1-1,0 4,-65 163,65-165,1 1,0-1,0 0,-1 1,1-1,1 1,-1-1,0 0,0 1,1-1,0 0,-1 1,1-1,0 0,0 0,0 0,0 0,0 0,1 0,-1 0,1 0,-1 0,1-1,0 1,0 0,0-1,-1 0,1 1,1-1,-1 0,0 0,0 0,0 0,1-1,-1 1,0 0,0-1,1 0,-1 1,1-1,-1 0,0 0,1-1,-1 1,0 0,1-1,-1 1,0-1,1 0,-1 0,0 0,0 0,0 0,0 0,0-1,0 0,158-86,-18-8,-142 96,1 1,-1-1,1 1,-1 0,1-1,-1 1,1 0,-1 0,1-1,-1 1,0 0,0 0,1-1,-1 1,0 0,0 0,0 0,0 0,0-1,0 1,0 0,0 0,0 0,0 0,0-1,0 1,-1 0,1 0,0 0,-1-1,1 1,-1 0,1-1,-1 1,1 0,-1-1,1 1,-1 0,1-1,-1 1,0-1,-107 180,95-157,6-13,0 0,1 0,0 1,0 0,1 1,1-1,0 1,0 0,1 0,1 0,0 0,1 1,0-1,1 0,0 3,6 3</inkml:trace>
  <inkml:trace contextRef="#ctx0" brushRef="#br0" timeOffset="1017.244">2234 45,'-48'28,"-54"49,-20 21,2 2,7-5,13-10,18-10,14-12,14-7,11-9,8-8,5-5,8-4,3-2,-1-1,4 0,4-5</inkml:trace>
  <inkml:trace contextRef="#ctx0" brushRef="#br0" timeOffset="1402.189">2206 497,'-268'201,"266"-201,0 1,0 0,0 0,0 0,0 0,0 0,0 1,1-1,-1 1,0-1,1 1,-1-1,1 1,0 0,-1 0,1 0,0-1,0 1,0 0,0 1,1-1,-1 0,1 0,-1 0,1 0,0 0,-1 1,1-1,0 0,1 0,-1 1,0-1,1 0,-1 0,1 0,-1 0,1 0,0 0,0 0,0 0,0 0,0 0,1 0,-1 0,1-1,-1 1,1-1,-1 1,2 0,75 26,-73-28,1 1,-1-1,0 1,1 0,-1 0,0 1,0 0,0 0,0 0,0 0,0 1,0 0,-1 0,1 0,-1 1,0-1,0 1,0 0,-1 0,1 0,-1 1,0-1,0 1,-1 0,1 0,-1 0,0 0,0 0,-1 0,1 5,-4 1,0-1,-1 1,-1-1,0 0,0 0,-1 0,0-1,0 0,-1 1,-1-2,1 1,-2-1,1 0,-1-1,0 1,0-2,-1 1,0-1,0 0,-1-1,0 0,-13 11,18-10,-1-1,-1 0,1 0,-1-1,0 0,0 0,0 0,0-1,-1 0,1-1,-1 1,0-2,0 1,1-1,-9 1,0-7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39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0 368,'29'-5,"28"-2,10-4,-2 0,-2 1,-8 3,-7 3,-8 1,-6 2,-4 1,-1 0,-2 1,-1-1,1 1,0-1,-4 5,-11 1,-8 0</inkml:trace>
  <inkml:trace contextRef="#ctx0" brushRef="#br0" timeOffset="332.202">367 1,'0'33,"0"17,0 4,0 2,0-3,0-2,0-3,-5-7,-1 1,0-3,1-3,2-3,1-2,-4-1,-1-2,0 0,3-1,0-4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3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219 615,'5'0,"10"0,9 0,4 0,3 0,0 0,0 0,0 0,-1 0,-1 0,0 0,-1 0,1 0,-1 0,0 0,-5-5,-6-1</inkml:trace>
  <inkml:trace contextRef="#ctx0" brushRef="#br0" timeOffset="919.319">1658 304,'-18'-18,"-1"0,-1 1,0 2,-1 0,-1 0,0 2,-1 1,0 1,-24-7,36 12,0 2,0-1,0 1,0 1,-1 0,0 1,0 0,1 1,-1 0,0 1,0 0,0 1,0 1,0-1,0 2,1 0,-1 0,1 1,0 0,0 1,0 1,1-1,0 2,0-1,0 1,1 1,0 0,0 0,-4 6,7-6,0 0,1 0,0 1,0-1,1 1,0 0,0 0,1 1,0-1,1 1,0-1,0 1,1 0,1 0,-1-1,2 1,-1 0,1 0,1 0,0-1,0 1,1-1,0 1,1-1,0 0,0 0,1-1,0 1,0-1,1 0,0 0,7 5,-2-6,0-1,1-1,0 0,0 0,1-1,-1-1,1 0,0 0,0-1,0-1,0-1,0 1,0-2,0 0,0-1,0 0,-1 0,1-2,-1 0,1 0,-1-1,0 0,-1-1,4-3,14-10,-1-1,-1-2,0-1,-2-1,-1-1,-1-1,-1-1,12-21,16-16,-22 31,-32 65,-23 56,16-55,1 1,2 0,1 1,1-1,2 2,-23 235,27-187,1-60</inkml:trace>
  <inkml:trace contextRef="#ctx0" brushRef="#br0" timeOffset="1170.728">2054 699,'-10'34,"-3"10</inkml:trace>
  <inkml:trace contextRef="#ctx0" brushRef="#br0" timeOffset="1538.161">2589 22,'-31'25,"1"2,1 1,2 2,1 1,1 0,2 2,-7 14,27-42,0 0,0-1,1 1,-1 0,1 0,0 1,0-1,1 0,0 1,0-1,0 1,1-1,-1 1,1-1,1 1,-1-1,1 1,0-1,0 1,0-1,1 1,0-1,0 0,1 0,-1 0,1 0,0-1,0 1,0-1,1 1,0-1,0 0,0-1,0 1,0-1,1 0,0 0,-1 0,1 0,0-1,1 0,-1 0,0 0,0-1,7 2,-1-2,1 0,-1 0,1-1,0 0,-1-1,1 0,-1-1,1 0,-1-1,0 0,0-1,0 0,-1-1,1 0,-1-1,0 0,-1 0,1-1,-1-1,-1 1,1-1,-1-1,-1 1,1-1,-2-1,1 0,-1 1,0-2,1-1,0 1,-1-1,0 0,0-1,-1 1,-1-1,0 0,-1 0,-1-1,0 1,0-1,-2 1,1-1,-2 1,0-1,-2-9,0 16,-1 0,0 0,-1 1,0-1,0 1,0 0,0 0,-1 1,0 0,0 0,-1 0,1 0,-1 1,0 0,0 1,-1 0,1 0,-1 0,1 1,-1 0,0 1,0-1,0 2,0-1,0 1,0 0,0 1,0 0,1 0,-1 0,-3 2,-29 8,6 0</inkml:trace>
  <inkml:trace contextRef="#ctx0" brushRef="#br0" timeOffset="1883.941">2702 530,'-26'5,"0"0,0 2,1 1,0 0,0 2,1 1,1 1,-1 1,2 1,0 1,-1 3,17-14,0 0,0 1,0 0,1 0,0 0,0 1,0 0,1 0,0 0,0 0,1 0,-1 1,1 0,1 0,-1 0,1 0,0 0,1 0,0 0,0 1,1-1,-1 1,2-1,-1 0,1 1,0-1,0 0,1 0,0 0,1 0,-1 0,1 0,0 0,1-1,0 0,3 5,1-3,1-1,0 1,1-1,0-1,0 0,0 0,0-1,1-1,0 1,0-2,0 0,1 0,-1-1,1 0,0-1,-1 0,1-1,0 0,-1-1,1 0,3-2,-3 1,0-1,0 0,0-1,-1-1,0 1,0-2,0 1,0-2,-1 1,0-1,-1-1,1 0,-2 0,1-1,-1 0,0-1,-1 1,0-1,0-1,-2 1,1-1,-1 0,0-1,-1 1,-1-1,0 0,0 0,-1 0,-1 0,0 0,-1 0,0-1,0 1,-2 0,1 0,-2 0,1 0,-2 0,1 1,-5-8,4 11,-1 0,0 0,0 1,-1 0,0 0,0 1,0-1,-1 1,0 0,0 1,-1 0,1 0,-1 1,0-1,-1 2,1-1,0 1,-1 1,-3-1,-13-1</inkml:trace>
  <inkml:trace contextRef="#ctx0" brushRef="#br0" timeOffset="4799.658">2956 897,'11'-127,"-3"95,0 1,2 1,1 0,2 0,1 1,1 0,1 2,2-1,4-3,-17 26,0 0,1 0,-1 0,1 1,0 0,0 0,0 1,1-1,-1 1,1 1,0-1,-1 1,5 0,-9 1,1 1,0-1,-1 1,1 0,-1 0,1 0,0 1,-1-1,1 0,-1 1,1 0,0-1,-1 1,0 0,1 1,-1-1,0 0,1 1,-1-1,0 1,0-1,0 1,0 0,-1 0,1 0,0 0,-1 0,1 1,-1-1,0 0,0 1,0-1,0 0,0 1,-1 0,1-1,0 2,3 23,-2-1,0 1,-1 0,-2 0,-1 0,-2 11,-21 92,49-146,15-47,-17 24,2 1,2 1,1 1,2 1,30-28,-25 31,58-40,-89 72,1 1,-1 0,0 0,1 0,-1 0,0 0,0 1,0-1,0 1,0 0,0 0,0 0,-1 0,1 1,-1-1,1 1,-1-1,0 1,0 0,0 0,0 0,-1 0,1 0,-1 0,0 0,0 1,0-1,0 0,-1 1,1-1,-1 1,0-1,0 2,5 9,-1 0,1-1,-2 0,0 1,0 0,-1 0,-1 0,0 0,-1 0,-1 0,0 0,-3 11,-19 83,15-90</inkml:trace>
  <inkml:trace contextRef="#ctx0" brushRef="#br0" timeOffset="5121.629">4480 191,'-505'541,"436"-460,3 2,-36 62,63-89,32-50</inkml:trace>
  <inkml:trace contextRef="#ctx0" brushRef="#br0" timeOffset="5570.185">4678 615,'-147'68,"-104"69,234-127,12-8,0 0,0 1,0-1,1 1,0 0,-1 1,1-1,0 1,1 0,-1 0,1 0,-1 0,1 0,0 2,3-4,1 0,-1 0,1 1,0-1,-1 0,1 0,0 0,0 1,1-1,-1 0,0-1,1 1,-1 0,1 0,-1-1,1 1,0 0,0-1,0 0,0 1,0-1,0 0,0 0,0 0,0-1,0 1,1 0,-1-1,0 1,1-1,-1 0,0 0,1 0,-1 0,3 0,7 3,46 8,55 24,-110-34,0 1,-1 0,0 0,1 0,-1 0,0 0,0 0,0 1,0-1,0 1,0-1,-1 1,1 0,-1 0,0-1,0 1,0 0,0 0,-1 0,1 0,-1 0,1 1,-1-1,0 0,-1 0,1 0,0 0,-1 0,0 0,1 0,-1 0,0 0,-1 0,0 2,-2 3,-1 0,1-1,-2 1,1-1,-1 0,0-1,0 1,-1-1,0 0,0-1,-4 3,-2 0,0-1,-1 0,0-1,-1 0,1-1,-1-1,0 0,0-1,0-1,-1 0,1-1,-1-1,1 0,-13-2,5-3,5-2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5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329 177,'-33'157,"1"-11,6 1,2 54,29-83,-3-117,-1 0,1 0,0 0,0 0,-1 0,1 0,0-1,0 1,0-1,0 1,0-1,0 0,0 0,0 0,0 0,1 0,-1 0,0 0,0-1,0 1,0-1,-1 1,1-1,0 0,0 0,0 0,0 0,-1 0,1 0,0-1,-1 1,1 0,-1-1,0 1,1-1,-1 0,1-1,-1 3,9-8,56-38,-64 45,0 0,0 0,0 1,0-1,0 0,0 1,0-1,1 1,-1-1,0 1,0 0,1 0,-1 0,0 0,0 1,0-1,1 1,-1-1,0 1,0 0,0-1,0 1,0 0,0 1,0-1,0 0,-1 0,1 1,0-1,-1 1,1 0,0 0,24 44,-26-42,1 0,0 0,0 0,1 0,-1 0,1-1,0 1,0 0,0-1,0 1,1-1,-1 0,1 0,0 0,0 0,0 0,0-1,1 1,-1-1,1 0,-1 0,1 0,0-1,0 1,0-1,0 0,0 0,0 0,0 0,0-1,0 0,0 0,0 0,0 0,0-1,3 0,4-5,0 0,-1-1,0 0,0 0,-1-1,0-1,0 0,-1 0,0 0,-1-1,4-7,1 2,6-10,-2-1,-1-1,0 0,-2-1,-2 0,0-1,-2 0,-1-1,-1 0,-2 0,1-16,-6 26,1 0,-2 0,-1 0,0 1,-2-1,0 0,-1 1,-1 0,-1 0,0 1,-2 0,0 0,-1 1,0 0,-2 1,0 0,0 1,-2 0,-14-13,8 10,-1 1,-1 1,0 1,-1 1,-1 1,0 0,-1 2,0 1,0 2,-1 0,0 1,-1 2,0 0,-12 1,24 2,0 1,0 0,0 1,1 1,-1 0,0 1,0 1,1 0,-1 1,1 1,0 0,0 1,1 0,0 1,0 0,0 1,1 1,0 0,-5 5,-1 9</inkml:trace>
  <inkml:trace contextRef="#ctx0" brushRef="#br0" timeOffset="429.831">1062 686,'10'33,"12"12,8-2,4-9,0-10,-1-13,0-10,-7-9,-3-8,0-6,-4-4,-1-3,-3 0,-4-1,-4 4</inkml:trace>
  <inkml:trace contextRef="#ctx0" brushRef="#br0" timeOffset="748.582">1542 911,'39'-15,"-2"-1,0-2,-1-2,-1-1,-1-1,7-9,31-59,-71 87,1 0,-1-1,0 1,0 0,0-1,0 1,0-1,-1 1,0-1,1 1,-1-1,-1 1,1-1,0 1,-1-1,0 1,0-1,0 1,0 0,0-1,-1 1,0 0,1 0,-1 0,0 0,0 0,-1 1,1-1,-1 1,-1-2,0 2,-1-1,0 1,0 1,0-1,0 1,0-1,0 1,-1 1,1-1,0 1,0 0,-1 0,1 1,0-1,0 1,-1 0,1 1,0-1,0 1,0 0,1 0,-1 1,0-1,1 1,-1 0,1 0,0 1,0-1,0 1,1 0,-1 0,1 0,0 0,0 1,1-1,-1 1,1 0,-2 3,0 0,0 0,1 0,0 0,1 0,-1 1,2 0,-1-1,1 1,1 0,0-1,0 1,0 0,1-1,0 1,1 0,0-1,1 1,-1-1,1 0,1 0,0 0,0 0,0-1,1 0,0 1,1-2,4 6,3-2,0 1,1-2,0 0,1 0,0-2,0 0,1 0,0-1,0-1,0-1,1 0,-1-2,1 1,0-2,7 0,0-1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85,'39'-22,"148"-32,-91 46,-93 7,-1 1,1 0,-1 0,1 1,-1-1,1 1,-1-1,1 1,-1 0,0-1,1 1,-1 1,0-1,0 0,0 0,0 1,0-1,0 1,0 0,0-1,0 1,-1 0,1 0,-1 0,0 0,1 1,-1-1,0 0,0 0,-1 1,1-1,0 1,-1-1,1 1,-1-1,0 1,-2 7,-1 0,-1 0,1 0,-2 0,1 0,-1-1,-1 0,0 0,0-1,-1 1,0-1,0-1,-1 1,-4 2,-3 7,-224 255,232-263,1 0,1 0,0 1,0 0,1 0,0 0,1 1,0 0,0-1,1 1,1 0,0 0,0-6,1 0,0-1,0 1,1 0,-1-1,1 1,0-1,0 1,1-1,-1 1,1-1,0 0,0 0,1 0,-1 0,1 0,0 0,0-1,0 1,0-1,0 0,1 0,0 0,0 0,-1-1,1 1,1-1,-1 0,2 0,12 3,1-1,0-1,0-1,0-1,0-1,0 0,0-1,18-4,9-6,-28 5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48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86,'-5'33,"-6"36,-1 15,-4-2,1-4,4-12,2-12,4-6,2-5,2-6,1-5,1-2,0-2,-1-10,1-14,-1-6</inkml:trace>
  <inkml:trace contextRef="#ctx0" brushRef="#br0" timeOffset="249.983">651 1,'-5'43,"-2"29,-4 12,0-4,1-6,3-11,3-11,1-9,2-8,5-9,3-5,-1-1,0 1,-2-3</inkml:trace>
  <inkml:trace contextRef="#ctx0" brushRef="#br0" timeOffset="497.307">1 481,'48'-15,"49"-9,19-5,2-3,-3-1,-12 6,-13 2,-14 6,-9 6,-12 5,-9 4,-9 2,-6 2,-7 6,-14 2,-7-1</inkml:trace>
  <inkml:trace contextRef="#ctx0" brushRef="#br0" timeOffset="661.935">255 622,'43'-14,"38"-15,16-2,-5 4,-8 2,-13 5,-10 6,-10 6,-9-2,-2 2,-3 2,-3 2,-2-3,-7 0</inkml:trace>
  <inkml:trace contextRef="#ctx0" brushRef="#br0" timeOffset="1065.519">1186 311,'49'-26,"2"2,0 2,2 2,0 3,1 2,31-4,-82 18,1 0,0 0,-1 0,1 1,0-1,0 1,0 0,-1 0,1 0,0 1,0-1,-1 1,1 0,0 0,-1 0,1 1,-1-1,1 1,-1 0,0 0,0 0,1 0,-1 0,-1 1,1 0,0-1,-1 1,1 0,-1 0,0 0,0 1,1 1,-3 8,-1 0,0 0,-1 0,0 0,-1 0,0 0,-1-1,0 1,-1-1,-1 0,0-1,0 1,-1-1,-1 0,0-1,0 0,-1 0,4-3,-131 174,-107 164,238-340,2 1,-1-1,1 1,0-1,0 1,0 0,1 0,0 0,0 1,0-1,1 0,0 1,0-1,1 1,0-1,0 1,0-1,1 1,0-1,0 1,1-1,0 0,0 0,0 0,1 0,0 0,0 0,0-1,1 1,0-1,0 0,0 0,1 0,-1-1,1 1,5 2,0-2,-1-1,1 0,-1-1,1 0,0-1,0 0,1 0,-1-1,0-1,1 1,-1-2,0 1,0-2,1 1,-1-1,0-1,0 0,-1 0,1-1,-1 0,1-1,-1 0,-1 0,3-2,152-95,-135 84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9:47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57,'9'-16,"-15"51,-202 810,199-798,3 0,1 0,2 1,3 6,0-53,0-1,-1 1,1 0,0-1,0 1,-1 0,1 0,0 0,0-1,0 1,0 0,0 0,0 0,0-1,0 1,1 0,-1 0,0-1,0 1,1 0,-1 0,0-1,1 1,-1 0,1-1,-1 1,1 0,-1-1,1 1,-1-1,1 1,0-1,-1 1,1-1,0 1,-1-1,1 0,0 1,0-1,-1 0,1 0,0 0,5-5</inkml:trace>
  <inkml:trace contextRef="#ctx0" brushRef="#br0" timeOffset="364.923">836 0,'-5'52,"-28"323,13 183,21-448,-23-128,8-11,-1 1,-2 0,0 2,-2 0,-1 1,-1 1,-1 0,-1 2,-6-3,5 7,-2 1,0 0,0 2,-2 2,0 0,0 2,-1 1,0 1,-1 1,0 2,0 1,-1 1,1 2,-1 1,0 2,-2 0,30-1,0 1,0-1,0 0,0 1,0-1,-1 1,1 0,0 0,0 0,1 0,-1 1,0-1,0 1,1 0,-1 0,1 0,-1 0,1 0,0 0,0 1,0-1,0 1,-1 2,-2 13</inkml:trace>
  <inkml:trace contextRef="#ctx0" brushRef="#br0" timeOffset="951.109">1146 226,'0'76,"-3"-5,3 0,3 0,3 0,4 0,2-1,3-1,5 4,-17-64,1 0,0 0,0 0,1-1,0 0,0 0,1 0,0-1,1 0,6 6,-11-11,1 0,0 0,0 0,0 0,0-1,0 1,0-1,0 0,0 0,0 0,1 0,-1-1,1 1,-1-1,0 0,1 0,-1 0,1 0,-1-1,0 1,1-1,-1 0,0 0,0 0,1 0,-1-1,0 1,0-1,0 0,-1 0,2-1,9-8,-1-2,0 1,-1-2,-1 1,0-2,-1 1,0-1,-2-1,1 1,-1-3,5-7,186-361,-167 334,-30 52,0 1,0-1,0 1,0-1,0 0,1 1,-1 0,0-1,0 1,0 0,-1-1,1 1,0 0,0 0,0 0,-1 0,1 0,0 0,-1 0,1 0,-1 0,1 0,-1 0,1 0,-1 1,0-1,1 0,-1 0,0 0,0 0,0 1,0-1,0 0,0 0,-1 0,1 1,0-1,-1 0,1 0,-1 1,-11 133,7-117,1 0,1 0,0 0,2 0,0 1,1-1,1 0,1 1,0-1,1 0,1 0,1 0,1-1,0 0,1 0,1 0,6 10,-11-23,0 0,1 0,-1 0,1 0,-1-1,1 1,1-1,-1 0,0 0,1 0,-1-1,1 1,0-1,0 0,0-1,0 1,0-1,0 0,0 0,0-1,1 1,-1-1,0 0,0-1,0 1,1-1,-1 0,0-1,0 1,0-1,0 0,3-2,8-11,-1-1,-1 0,-1-1,0 0,-1-1,-1-1,-1 0,7-18,12-32,-3-2,-3 0,-3-2,1-18,22-82,-36 144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1403 289,'-121'28,"2"5,1 5,-22 15,97-36,0 1,1 3,2 2,0 1,1 2,2 1,1 2,1 2,-2 5,-8 12,2 3,2 1,3 2,2 2,2 4,-10 20,4 2,4 1,3 3,5 0,2 2,5 0,-6 63,25-130,-7 35,3 0,3 1,2-1,2 1,6 27,-3-59,0 1,2-1,0 0,2-1,1 0,1 0,1-1,1 0,1 0,0-2,2 0,1 0,0-2,2 0,0 0,1-2,1 0,0-2,1 0,1-1,9 3,43 12,2-3,0-3,2-4,0-3,1-3,0-4,1-4,37-3,-56-2,0-3,0-3,0-2,-1-3,0-3,-1-2,-1-3,0-2,-2-2,0-4,32-21,2-2,-2-5,-2-3,-3-4,48-48,-74 55,-2-2,-3-3,-2-2,38-65,-66 90,-1-1,-2-1,-1 0,-2-2,-3 0,0 0,-3-1,-2-1,3-38,-6 19,-2-1,-3 0,-3 1,-3 0,-2-1,-3 2,-3 0,-2 0,-3 2,-21-44,18 56,-2 1,-2 2,-2 0,-2 2,-2 1,-1 1,-2 2,-2 1,-1 2,-2 2,-2 2,-8-4,13 11,-1 2,0 1,-2 2,0 2,-1 2,-1 1,0 3,-1 1,0 2,-42-2,16 6,-1 3,0 3,1 3,0 4,0 2,1 3,0 3,1 3,-37 19,48-19,2 4,1 1,1 3,1 2,2 3,1 1,2 2,1 3,2 1,2 3,1 1,3 1,-15 27,15-12,3 3,3 0,2 3,3 0,4 1,2 1,3 1,3 1,-2 49,15-67,2-1,3 0,2 0,2 0,3 0,1-1,3-1,2-1,2 0,2-1,2-1,19 27,-15-28,2-1,2-1,1-1,3-2,1-2,2-1,1-2,2-2,1-1,2-2,1-3,1-1,1-2,1-2,1-3,1-1,23 3,20-3,0-3,1-5,0-4,1-4,-1-4,1-4,63-13,-96 6,-1-2,0-4,-1-1,-1-4,-1-1,-2-4,0-2,-2-2,-2-2,-1-3,-2-2,-1-2,-3-2,-1-2,18-27,-26 20,-1-2,-3-1,-3-1,-2-1,-2-2,-4-1,-1 0,-4-2,-2 0,3-46,-8 38,-2 1,-4-2,-3 1,-2 0,-4 0,-8-27,-2 8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3:50.62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5475 1884,'60'17,"-1"-3,2-3,-1-2,2-3,-1-3,53-4,-64-7,0-2,0-3,-2-1,0-3,-1-2,0-2,-2-2,0-2,-2-1,-1-3,-1-1,-2-2,-1-2,16-20,22-17,-3-3,-3-4,-3-2,-4-4,-4-2,-4-2,-3-3,-5-2,-3-2,-5-2,10-48,11-77,-56 268,-7 861,3-828,-4 0,-4-1,-3 0,-3 0,-3-1,-12 23,22-81,-1-1,0 0,-1-1,-1 0,-1 0,-1-1,0 0,-1-1,0-1,-1 0,-1-1,0 0,-1-1,0-1,-1-1,0 0,-1-1,0-1,0 0,-1-2,0 0,0-1,0-1,-1-1,1 0,-1-2,0 0,0-1,1-1,-1-1,-11-3,5-5,-1 0,2-2,-1-1,2-1,0-1,1-1,0-1,1-1,1-1,1-1,1-1,0-1,-7-13,-6-4</inkml:trace>
  <inkml:trace contextRef="#ctx0" brushRef="#br0" timeOffset="1158.733">8326 586,'11'-2,"-11"2,0 0,1-1,-1 1,1 0,-1 0,1 0,-1 0,1 0,-1 0,1 0,-1 0,1 0,-1 0,1 0,-1 0,1 0,-1 0,0 0,1 1,-1-1,1 0,-1 0,1 1,-1-1,0 0,1 0,-1 1,0-1,1 0,-1 1,0-1,1 1,-1-1,0 0,0 1,1-1,-1 1,0-1,0 1,0-1,0 1,0-1,1 1,-1-1,0 0,0 1,0-1,0 1,0-1,-1 1,1-1,0 1,0-1,0 1,0-1,0 1,3 238,-59 529,37-468,7-105,2-250,4 36</inkml:trace>
  <inkml:trace contextRef="#ctx0" brushRef="#br0" timeOffset="1526.634">7677 699,'435'-93,"335"-88,-672 174,-97 8,0-1,-1 0,1 0,0 1,-1-1,1 0,0 1,0-1,-1 1,1-1,-1 1,1-1,0 1,-1-1,1 1,-1 0,0-1,1 1,-1 0,1-1,-1 1,0 0,1-1,-1 1,0 0,0 0,0 0,0-1,0 1,1 0,-1 0,-1-1,1 1,0 0,0 0,0 0,0-1,0 1,-1 0,1 0,0-1,-1 1,1 0,-1-1,1 1,0 0,-1-1,0 1,1-1,-1 1,1-1,-1 1,0-1,-34 38,31-35,-13 11,1-2</inkml:trace>
  <inkml:trace contextRef="#ctx0" brushRef="#br0" timeOffset="1855.095">7705 2138,'373'-88,"225"-7,-482 75,-1-6,94-34,-178 50,-5 3</inkml:trace>
  <inkml:trace contextRef="#ctx0" brushRef="#br0" timeOffset="6606.704">11204 756,'70'-19,"0"-2,-2-3,-1-3,-1-3,-2-3,-1-3,-2-2,27-24,-60 39,0 0,-1-2,-2-1,0-1,-2-2,-1 0,-1-1,-2-1,-1-1,-2 0,1-5,-15 34,0 0,-1 0,1 0,-1 0,0-1,1 1,-2 0,1-1,0 1,-1-1,1 1,-1-1,0 1,0 0,-1-1,1 1,-1-1,1 1,-1-1,0 1,0 0,-1 0,1-1,-1 1,1 0,-1 0,0 1,0-1,-1 0,1 0,0 1,-1 0,1-1,-1 1,0 0,0 0,0 1,0-1,0 0,0 1,-1 0,-1-1,-5 2,-1 0,1 1,-1 0,1 1,-1 0,1 1,0 0,0 0,1 1,-1 0,1 1,-1 0,2 0,-1 1,0 0,1 1,0 0,-4 5,-12 11,2 0,1 2,0 0,2 2,1 0,1 0,2 2,0 0,0 7,-91 280,17 59,63-238,-7-2,-6-2,-53 124,82-234,0 0,-2 0,0-1,-2 0,0-1,-1-1,-2 0,0-1,0-1,-2 0,0-2,-1 0,-11 5,28-19,-1 0,1-1,-1 1,1-1,-1 0,1 0,-1 0,0-1,0 1,1-1,-1 0,0 0,0 0,1-1,-1 1,0-1,1 0,-1 0,0 0,1 0,-1-1,1 1,0-1,-1 0,1 0,0 0,0-1,0 1,1-1,-1 1,1-1,-1 0,1 0,0 0,0-1,0 1,0 0,1-1,-1 1,1-1,0 1,0-1,0 0,1 1,-1-1,1 0,0 0,1-11,0-1,1 1,0 0,2-1,0 1,0 1,1-1,1 1,1 0,0 0,1 1,0 0,1 0,0 1,1 0,9-9,-8 13,1 0,-1 1,1 0,0 1,0 1,1 0,0 0,0 1,0 1,0 0,1 1,-1 1,1 0,-1 0,1 1,0 1,-1 1,1 0,-1 0,0 1,0 1,0 0,0 1,-1 0,0 1,6 4,60 30,-44-21,0-1,2-1,0-2,0-2,1-1,1-2,0-2,17 2,-38-8,0 1,0-2,0 0,0-1,0-1,0-1,0 0,0-1,0-1,-1-1,1 0,-1-1,0 0,-1-2,0 0,0 0,0-2,-1 0,-1 0,0-1,0-1,0-2,0-6</inkml:trace>
  <inkml:trace contextRef="#ctx0" brushRef="#br0" timeOffset="6955.473">12276 1601,'39'0,"-1"-2,0-2,0-1,-1-2,1-2,-2-1,1-2,16-9,47-49,-97 67,0 0,0 0,0 0,-1-1,1 1,-1-1,0 1,0-1,0 0,-1 0,1 0,-1 0,0 0,0-1,0 1,0 0,-1 0,0-1,0 1,0 0,-1-1,1 1,-1 0,0 0,0 0,-1-4,-3 4,1-1,-1 0,0 1,-1 0,1 0,0 0,-1 1,0 0,0 0,0 0,0 1,-1 0,1 0,0 1,-1 0,1 0,-1 0,0 1,1 0,-1 0,0 0,1 1,-1 0,1 1,-1-1,1 1,0 0,-2 2,-14 2,1 2,-1 0,2 2,-1 0,2 1,-1 1,1 1,1 1,1 0,0 2,1 0,0 0,1 1,1 1,1 1,0 0,-9 21,18-34,0 1,0 0,0 0,1 0,0 0,0 1,1-1,0 1,0 0,1-1,0 1,0 0,1 0,0 0,1 0,-1 0,2-1,-1 1,1 0,0-1,0 1,1-1,0 1,1-1,-1 0,1 0,1-1,-1 1,1-1,0 0,1 0,-1-1,1 0,0 0,0 0,1 0,3 1,13 0,-1-1,1-1,0-1,0-1,0-1,0-1,0-1,0-1,0-1,0-1,-1-1,5-2,17-7,0-1,-1-3,-1-2,31-18,-19 6</inkml:trace>
  <inkml:trace contextRef="#ctx0" brushRef="#br0" timeOffset="7794.363">13321 1348,'-91'69,"3"4,-52 59,134-126,0-1,0 1,0 0,0 0,1 1,0-1,0 1,0 0,1 1,0-1,1 1,0-1,0 1,1 0,-2 5,6-10,0 0,-1 0,1 0,0 0,1 0,-1-1,0 1,1-1,-1 1,1-1,0 0,0 0,0 0,0 0,0-1,0 1,0-1,1 0,-1 0,1 0,-1 0,0-1,1 1,-1-1,1 0,-1 0,1 0,-1-1,1 1,-1-1,1 1,-1-1,3-1,4 1,24-4,0-1,-1-2,0-1,-1-2,0-1,0-1,-1-2,-1-1,-1-2,0 0,-1-2,-2-1,11-11,55-43,-92 74,1 1,0-1,0 1,-1-1,1 1,0-1,0 1,0 0,0-1,0 1,0 0,0 0,-1 0,1 0,0 0,0 0,0 0,0 0,0 0,0 0,0 0,0 0,0 1,0-1,0 0,-1 1,1-1,0 1,0-1,0 1,-1-1,1 1,0 0,-1-1,1 1,0 0,-1 0,1-1,-1 1,1 0,-1 0,1 0,-1 0,0-1,0 1,1 0,-1 0,0 0,0 0,0 0,0 0,0 0,0 0,0 1,0 62,0-53,-1-7,0 0,0 0,1 0,0 1,0-1,0 0,0 0,1 1,0-1,0 0,0 0,0 0,1 0,-1 0,1 0,0 0,0-1,0 1,1 0,-1-1,1 0,0 0,0 0,0 0,0 0,1 0,-1-1,1 0,0 0,-1 0,1 0,0 0,0-1,0 1,0-1,1 0,11-2,0 0,1-1,-1 0,0-2,0 0,0 0,0-2,-1 0,0 0,0-2,-1 0,8-5,10-4,294-197,-269 181,-83 24,5 12,0 2,1 0,-1 2,2 0,-1 1,1 1,0 0,1 2,-5 3,12-6,1 0,-1 1,2 0,-1 1,1 0,0 0,1 1,1 0,-1 1,2 0,0 0,0 0,1 1,0-1,0 6,5-14,-1 1,1-1,0 1,0-1,1 1,-1 0,1-1,0 1,0-1,1 0,-1 1,1-1,0 0,0 0,0 0,1 0,-1 0,1-1,0 1,0-1,0 0,1 0,-1 0,1 0,0 0,0-1,0 1,0-1,0 0,0-1,0 1,1-1,-1 0,1 0,-1 0,1 0,-1-1,1 0,-1 0,1 0,0 0,-1-1,1 0,14 2,0-2,0 0,0-1,0 0,0-2,-1 0,0-2,0 0,0 0,0-2,-1 0,0-1,-1-1,15-11,25-24,-2-2,-1-3,-3-2,-2-2,-3-2,-2-2,1-7,-25 36,-1-1,-2 0,0-1,-3-1,0-1,-2 1,-2-2,-1 1,-1-1,-2-1,-2 1,-1-1,-1 1,-2-1,-4-27,5 55,-1 0,1 0,-1 0,0-1,0 2,-1-1,0 0,0 0,-1 0,0 1,0 0,-1-1,1 1,-1 0,-1 1,1-1,-1 1,0 0,0 0,0 0,-1 1,0 0,1 0,-2 0,1 1,0-1,-1 2,1-1,-1 1,0 0,-3 0,-5 5,0 0,1 2,-1 0,1 0,0 1,0 1,1 0,0 1,0 1,0 0,2 1,-1 0,1 0,0 1,1 1,1 0,-8 11,-4 4,0 0,2 1,1 1,2 1,1 0,1 1,1 1,2 0,1 0,2 1,1 1,1-1,3 1,0 0,2 0,2 0,2 12,-1-23,2-1,1 1,1-1,1 0,1-1,0 0,2 0,0-1,2 0,0 0,1-2,1 1,0-2,2 0,0-1,1 0,0-1,1-1,1-1,0-1,1 0,13 5,-22-11,0 0,1-1,0 0,0-1,0 0,1-1,-1 0,1-1,-1-1,1 0,0 0,0-1,0-1,-1 0,1-1,0 0,5-3,6-7</inkml:trace>
  <inkml:trace contextRef="#ctx0" brushRef="#br0" timeOffset="8487.361">14929 1630,'37'0,"0"-1,0-2,0-2,0-1,-1-2,0-2,-1-1,0-1,1-3,-26 10,0-1,0 0,0-1,0-1,-1 1,-1-1,1-1,-1 0,0 0,-1 0,0-1,-1 0,0 0,-1-1,0 0,0 0,2-9,-7 14,1 0,-1-1,-1 1,1 0,-1 0,0 0,0 0,-1 0,0 0,0 1,0-1,-1 1,0-1,0 1,0 0,-1 0,0 0,0 0,0 1,0-1,-1 1,1 0,-1 1,0-1,0 1,-1 0,1 0,-1 0,1 1,-1 0,0 0,0 1,0-1,0 1,0 1,0-1,0 1,0 0,-1 0,1 1,0 0,0 0,0 0,0 1,-2 0,-9 5,0 0,0 1,0 1,1 1,0 0,1 1,0 0,1 1,1 1,0 1,0 0,1 0,1 1,0 0,1 1,1 1,1-1,0 1,1 1,1-1,-1 8,5-17,0 0,0 1,1 0,1-1,-1 1,2 0,-1-1,1 1,0 0,1-1,0 1,0-1,1 0,0 0,0 0,1 0,0 0,1-1,-1 0,1 1,1-2,0 1,-1-1,2 0,-1 0,1 0,0-1,0 0,0-1,1 1,0-2,0 1,0-1,0 0,0 0,1-1,2 0,17 1,-1-1,0-2,1-1,-1-1,1-1,-1-1,0-1,0-2,-1-1,0-1,-1-1,1-1,-2-1,0-2,0 0,-1-1,17-16,-3 3,-1-1,-1-1,-2-2,-1-2,-2-1,-1-1,-2-1,-2-2,-1 0,-17 29,0-1,-2 1,1-1,-1 0,-1-1,0 1,0-1,-1 0,-1 0,0 0,0 0,-1 0,-1 0,0-1,-1 1,0 9,0 1,0 0,0-1,-1 1,1 0,-1 0,0 0,1 0,-1 0,0 0,0 0,0 0,0 1,-1-1,1 1,0 0,-1 0,1 0,-1 0,1 0,-1 0,1 1,-1-1,0 1,1-1,-1 1,0 0,1 0,-3 1,-78 12,72-10,0 0,0 0,0 1,1 1,-1 0,1 0,0 1,0 0,1 1,0 0,0 1,0 0,1 0,0 0,1 1,0 1,0-1,-4 9,10-15,0 0,1 0,-1 1,0-1,1 0,0 0,-1 0,1 1,1-1,-1 0,0 0,1 0,0 0,-1 1,1-1,0 0,1 0,-1-1,1 1,-1 0,1 0,0-1,0 1,0-1,0 1,0-1,1 0,-1 0,1 0,-1 0,1 0,0-1,-1 1,1-1,0 1,115 37,-105-36,-5-1,171 58,-172-57,1 2,-1-1,0 1,0 0,-1 0,1 1,-1 0,0 0,-1 0,0 1,0 0,0 0,-1 0,0 0,0 1,0 0,-1 0,-1 0,1 0,0 7,-2 1,0-1,-1 0,-1 1,0-1,-1 0,-1 0,-4 14,-5 34,9-39</inkml:trace>
  <inkml:trace contextRef="#ctx0" brushRef="#br0" timeOffset="9343.58">13350 1320,'4'0,"7"0,7 4,4 3,3-1,3-1,-4 3,-1 1,-4 3,-1-1,-4 4,-3 3,-5 3,-2 4,-3 1,-1-3</inkml:trace>
  <inkml:trace contextRef="#ctx0" brushRef="#br0" timeOffset="15975.3">2089 4283,'-126'322,"47"-97,0 6,-11-5,-68 118,126-284,-3-1,-3-2,-2-2,-2-2,-3-1,-13 8,37-53,29-39,72-138,6 3,77-104,278-417,-302 458,-111 188,-26 43,-1 0,0-1,0 1,0 0,0 0,0 0,0 0,-1 0,1 0,0 0,0 0,-1 0,1 0,-1 0,1 1,-1-1,1 0,-1 0,0 1,1-1,-1 0,0 0,0 1,0-1,0 0,0 1,0-1,-1 0,1 0,-1 2,1-2,-3 506,3-447,1 16,-2 1,-5-1,-2 1,-6 7,-3 30,17-113,0 0,1-1,-1 1,1 0,-1 0,1 0,-1 0,1-1,-1 1,1 0,0-1,0 1,-1 0,1-1,0 1,0-1,0 1,-1-1,1 1,0-1,0 0,0 1,0-1,0 0,0 0,0 0,0 0,0 0,0 0,0 0,0 0,0 0,0 0,0 0,0-1,0 1,-1 0,1-1,0 1,0-1,0 1,0-1,0 1,-1-1,1 1,0-1,-1 0,1 0,0 1,-1-1,1 0,-1 0,1 0,-1 1,1-1,-1 0,0 0,1 0,-1 0,0 0,0 0,0 0,0-1,186-261,-176 247,117-207,-10-5,-8-9,-50 110,-54 114,-4 9,1 0,-1 0,0 0,1 0,0 0,0 1,0-1,0 1,1-1,-1 1,1 0,0 0,0 0,0 0,1 1,-1-1,0 1,2-1,-3 5,0 0,0-1,-1 1,1 0,-1 0,1 0,-1 0,1 1,-1-1,0 0,0 1,0-1,0 0,-1 1,1-1,-1 1,1 0,-1-1,0 1,0-1,0 1,0-1,-1 1,1 1,0 0,-2 480,-27-102,0 27,28-405,1 0,-1-1,1 1,0 0,0 0,1-1,-1 1,1 0,-1 0,1-1,1 1,-1-1,0 1,1-1,0 1,-1-1,1 0,1 0,-1 0,0 0,1 0,-1 0,1-1,0 1,0-1,0 0,0 0,13-1</inkml:trace>
  <inkml:trace contextRef="#ctx0" brushRef="#br0" timeOffset="17023.789">3725 5158,'-29'9,"0"3,1 0,0 1,1 2,1 1,0 1,1 1,1 2,-11 11,19-18,0 0,0 1,1 1,1 1,0 0,2 1,0 0,0 1,2 0,0 1,1 0,1 0,1 1,1 0,0 1,2-1,3-17,1 0,0 0,0 0,0 0,0 1,0-1,1 0,-1 0,1 0,0-1,0 1,0 0,0 0,0 0,1-1,-1 1,1 0,0-1,0 0,0 1,0-1,0 0,0 0,0 0,1 0,-1 0,1-1,0 1,-1-1,1 0,0 0,0 0,0 0,0 0,0 0,0-1,0 1,0-1,0 0,0 0,0 0,0-1,0 1,0-1,0 1,0-1,1-1,15-6,0-1,0-1,-1 0,-1-2,0 0,0 0,-2-2,1 0,-2-1,10-12,4-2,180-218,-176 219,-31 28,-1 0,1 0,0-1,-1 1,1 0,0 0,-1 0,1-1,0 1,-1 0,1 0,0 0,0 0,-1 0,1 1,0-1,-1 0,1 0,0 0,-1 1,1-1,0 0,-1 1,1-1,0 0,-1 1,1-1,-1 1,1-1,-1 1,1-1,-1 1,1-1,-1 1,0 0,1-1,-1 1,0 0,1-1,-1 1,0 0,0-1,0 1,0 0,1-1,-1 1,0 0,0 0,0-1,-1 1,1 0,3 133,-5-119,0 0,1-1,1 1,0 0,1-1,1 1,0-1,1 1,1-1,0 0,0 0,2 0,6 12,-8-20,0 0,1 0,0 0,0-1,0 0,0 0,1 0,0-1,0 0,0 0,0 0,1-1,-1 0,1 0,0-1,0 0,0 0,0 0,0-1,1 0,-1-1,0 1,1-1,-1-1,0 0,0 0,1 0,-1-1,0 1,0-2,0 1,2-2,21-11,-1-1,0-2,-1 0,-2-2,0-1,-1-1,0-1,-2-2,-1 0,-2-1,1-2,-4 6,0-1,-1-1,-1-1,-1 0,-2-1,0 0,-2-1,-1 0,-1-1,-1 0,-2 0,-1 0,-1-1,-1 1,-1-7,-1 34,0-1,1 0,-1 0,0 0,0 0,0 1,0-1,-1 0,1 0,0 0,-1 1,0-1,1 0,-1 1,0-1,1 0,-1 1,0-1,0 1,-1-1,1 1,0-1,0 1,-1 0,1 0,-1 0,1 0,-1 0,1 0,-1 0,1 0,-1 0,0 1,0-1,1 1,-1-1,0 1,0 0,0 0,1 0,-1 0,0 0,0 0,0 0,0 1,1-1,-1 0,0 1,0 0,0-1,-12 8,-1 0,1 1,1 1,0 0,0 1,1 0,0 1,1 0,0 1,1 0,0 1,2 0,-1 0,2 1,-2 3,7-15,-1 1,1 0,0-1,0 1,0 0,1 1,-1-1,1 0,0 0,0 0,0 1,1-1,0 1,0-1,0 0,0 1,0-1,1 1,0-1,0 0,0 0,1 1,-1-1,1 0,0 0,0-1,0 1,1 0,-1-1,1 1,0-1,0 0,0 0,0 0,1 0,-1 0,1-1,0 0,1 1,13 2,1 0,-1-1,1-1,0-1,0-1,1-1,-1 0,0-1,1-2,76 1,-90 3,0-1,0 1,0 0,0 0,0 0,0 1,0 0,0 0,-1 1,1-1,-1 1,0 1,0-1,0 1,0-1,-1 2,1-1,-1 0,0 1,0 0,-1-1,1 2,-1-1,0 0,-1 1,1-1,-1 1,0 0,0-1,-1 1,0 0,0 0,0 0,-1 3,-26 88,22-87,0 0,0 0,1 0,0 1,1-1,0 1,1 0,0 0,1-1,0 1,0 2,5 5</inkml:trace>
  <inkml:trace contextRef="#ctx0" brushRef="#br0" timeOffset="17286.334">5165 5412,'-19'38,"-7"27,2 8,9-9,12-15,12-16,3-19,1-11</inkml:trace>
  <inkml:trace contextRef="#ctx0" brushRef="#br0" timeOffset="17543.146">5136 4706,'0'0</inkml:trace>
  <inkml:trace contextRef="#ctx0" brushRef="#br0" timeOffset="17777.612">5729 4254,'-19'232,"11"164,34 13,3-45,-55-244,8-107,12-18</inkml:trace>
  <inkml:trace contextRef="#ctx0" brushRef="#br0" timeOffset="18145.174">6180 4791,'-298'251,"277"-234,2-2,2 0,-1 1,2 1,0 0,1 1,-9 15,23-32,-1 1,1-1,0 1,0 0,0-1,0 1,0 0,1 0,-1 0,0 0,1-1,-1 1,1 0,0 0,0 0,0 0,0 0,0 0,0 0,0 0,1 0,-1 0,0 0,1 0,0 0,-1-1,1 1,0 0,0 0,0-1,0 1,1-1,-1 1,0-1,1 1,-1-1,1 0,-1 1,74 24,-59-22,1-2,0 1,0 0,-1 1,1 1,-1 1,0 0,0 1,-1 1,0 0,-1 1,1 1,-2 0,1 1,-2 1,1 0,-2 0,1 1,-2 1,7 10,17 85,-27-91</inkml:trace>
  <inkml:trace contextRef="#ctx0" brushRef="#br0" timeOffset="20527.652">6943 5101,'-10'-6,"-1"0,0 0,0 1,-1 0,1 1,-1 1,0 0,0 0,0 1,0 1,0 0,-1 0,1 1,0 1,0 0,-1 1,1 0,0 1,1 0,-1 1,0 0,1 1,0 1,0-1,-6 6,4 2,1 1,1 0,1 0,0 1,1 1,0-1,1 1,1 1,1 0,0 0,1 0,1 0,0 1,2 0,0-1,1 1,0 0,2 0,1 14,0-27,-1 1,1 0,0-1,0 1,1-1,-1 0,1 1,0-1,1 0,-1-1,1 1,0-1,0 0,0 0,1 0,-1 0,1-1,0 1,0-1,1-1,-1 1,0-1,1 0,-1 0,1 0,0-1,0 0,0 0,-1 0,1-1,0 0,0 0,0-1,0 1,0-1,0-1,-1 1,1-1,0 0,4-2,23-11,-1-2,-1-1,-1-1,0-1,-1-2,-2-1,0-1,-1-2,-2 0,-1-2,-1 0,18-31,28-36,-67 96,1 0,-1-1,0 1,0 0,1 0,-1 0,0 0,0 0,0 0,0 0,0 1,0-1,-1 0,1 0,0 1,-1-1,1 1,-1-1,1 0,-1 1,1-1,-1 1,0-1,0 1,0-1,0 1,0-1,0 1,0-1,-1 1,1 1,0-1,3 98,-4-68,2 1,1 0,2-1,1 0,8 26,-10-50,0-1,1 1,-1-1,2 1,-1-1,1-1,0 1,1-1,0 1,-1-2,2 1,-1-1,1 0,0 0,0 0,0-1,1 0,-1-1,1 0,0 0,0-1,0 1,0-2,1 1,-1-1,0-1,1 1,-1-1,0-1,1 0,6-1,63-11,-46 7</inkml:trace>
  <inkml:trace contextRef="#ctx0" brushRef="#br0" timeOffset="38369.211">10301 4367,'-8'-7,"-1"1,1-1,-1 1,-1 1,1 0,-1 0,0 1,0 0,0 0,0 1,-1 1,1 0,-1 0,0 1,0 1,1 0,-1 0,0 1,-9 1,-9 3,0 1,0 1,1 1,0 2,0 0,-17 11,17-7,1 1,0 2,1 1,1 0,1 2,1 1,0 1,2 1,0 1,2 0,1 2,0 0,2 1,2 1,0 0,0 4,-4 12,2-1,2 2,2 0,2 1,1 0,3 1,2-1,2 1,2 0,2 6,-1-37,1-1,0 1,1-1,0 1,2-1,0 0,0-1,1 1,1-1,0 0,1-1,1 0,0 0,1-1,0 0,1-1,0 0,1 0,0-1,9 5,11-2,1-1,0-2,1-1,-1-2,2-1,-1-2,1-1,-1-2,1-1,-1-2,1-1,-1-2,31-8,-63 13,25-3,-1-1,1-1,-1-1,0-2,19-8,-27 7</inkml:trace>
  <inkml:trace contextRef="#ctx0" brushRef="#br0" timeOffset="39081.311">10753 5242,'-4'19,"1"1,1-1,1 1,0 0,2-1,0 1,1 0,1-1,1 1,1-1,0 0,2-1,0 1,1-1,-6-15,0 1,0-1,1 0,0 0,-1 0,1 0,0 0,0-1,1 1,-1-1,1 0,-1 0,1 0,-1 0,1-1,0 1,0-1,0 0,0 0,0-1,0 1,0-1,0 0,0 0,0 0,0 0,0-1,0 0,0 0,0 0,0 0,0 0,0-1,-1 0,1 0,-1 0,1 0,-1 0,3-3,15-11,-1-1,-1 0,0-1,-1-2,-1 1,-1-2,-1 0,0-1,-2-1,-1 0,-1-1,0 0,-2 0,-1-1,0-4,3-44,-16 61</inkml:trace>
  <inkml:trace contextRef="#ctx0" brushRef="#br0" timeOffset="39614.567">11261 5638,'39'-95,"82"-122,-121 216,0 0,0 0,0 0,0 0,1 0,-1 0,1 0,-1 0,0 0,1 1,-1-1,1 0,0 0,-1 0,1 1,0-1,-1 0,1 1,0-1,0 1,0-1,-1 1,1-1,0 1,0-1,0 1,0 0,0-1,0 1,0 0,0 0,0 0,0 0,0 0,0 0,0 0,0 0,0 0,0 0,0 1,0-1,-1 0,1 1,0-1,0 1,0-1,0 1,0-1,-1 1,1-1,0 1,0 0,-1 0,1-1,0 1,-1 0,1 0,-1 0,1 0,-1 0,21 43,-20-39,0 0,0 0,0 0,1-1,-1 1,1-1,0 1,1-1,-1 1,1-1,0 0,0 0,0-1,0 1,1-1,-1 1,1-1,0 0,0 0,0-1,0 1,1-1,-1 0,1 0,-1 0,1-1,0 0,0 0,0 0,-1 0,1-1,5 1,0-6,-1 0,0 0,0-1,-1 0,0 0,0-1,0 0,-1 0,0-1,0 0,-1 0,0-1,0 0,-1 0,-1 0,1-1,-1 1,2-11,-1 10,72-181,-70 179</inkml:trace>
  <inkml:trace contextRef="#ctx0" brushRef="#br0" timeOffset="40130.456">11798 5581,'19'-22,"0"-1,-2 0,-1-1,0-1,-2-1,4-10,27-120,-28 191,-13-23,1 1,1-1,0 0,0 0,1-1,1 0,0 0,0-1,1 0,7 6,-13-13,0 0,1 0,0 0,-1 0,1-1,0 0,1 0,-1 0,0 0,1 0,-1-1,1 0,-1 0,1 0,-1-1,1 1,0-1,-1 0,1 0,-1-1,1 0,0 1,-1-2,1 1,-1 0,0-1,1 0,-1 0,0 0,0 0,0-1,0 0,8-7,-1 0,0 0,-1-1,0-1,0 1,-2-2,1 1,-2-1,1-1,-2 1,0-1,0 0,-2-1,0 1,0-1,-1 0,-1 1,-1-1,0-3,0-7</inkml:trace>
  <inkml:trace contextRef="#ctx0" brushRef="#br0" timeOffset="47648.638">12756 4847,'-9'0,"1"5,2 1</inkml:trace>
  <inkml:trace contextRef="#ctx0" brushRef="#br0" timeOffset="47401.831">12756 5158,'5'0,"2"5,-1 6,-1 6,-1 5,-2 4,-1 2,0 1,-6 0,-2 0,0 1,2-1,1 0,2-1,1-9,0-13,1-8</inkml:trace>
  <inkml:trace contextRef="#ctx0" brushRef="#br0" timeOffset="48133.8">12954 5525,'12'-43,"2"0,3 1,0 1,3 1,1 1,16-21,-15 33,-3 44,34 123,-51-136,0 0,0 0,1 0,0-1,0 1,-1-1,2 1,-1-1,0 0,1 0,0-1,-1 1,1-1,0 1,0-1,0-1,1 1,-1 0,0-1,1 0,-1 0,1 0,-1-1,1 0,-1 1,1-2,0 1,-1 0,1-1,-1 0,0 0,1 0,-1-1,1 0,4-4,0 0,0-1,-1-1,0 0,0 0,-1 0,0-1,0 0,-1 0,0-1,-1 0,0 0,-1 0,0 0,0-1,-1 0,0 1,-1-1,-1 0,1 0,-2-1,0 1,0 0,-1-3,1-10</inkml:trace>
  <inkml:trace contextRef="#ctx0" brushRef="#br0" timeOffset="48732.235">13885 5130,'-31'11,"1"1,1 2,0 1,0 1,2 1,0 2,1 0,-10 12,-12 45,47-74,0 1,1-1,-1 0,1 1,-1-1,1 1,0-1,0 0,0 1,0-1,0 1,1-1,-1 0,1 1,0-1,-1 0,1 1,0-1,0 0,1 0,-1 0,0 0,1 0,-1 0,1 0,-1 0,1-1,0 1,0-1,0 1,0-1,0 0,0 0,0 1,2-1,2 1,1 0,-1 0,1-1,-1 0,1 0,0-1,0 0,0 0,-1 0,1-1,0 0,-1 0,1-1,0 0,-1 0,0 0,1-1,-1 0,0 0,1-1,108-86,-83 54,-24 26,1 0,0 0,0 0,1 1,0 1,1 0,0 0,0 1,11-5,-20 11,0 1,0-1,0 0,0 1,0 0,0-1,0 1,0 0,0 0,0 0,0 1,0-1,0 0,0 1,0-1,-1 1,1 0,0-1,0 1,0 0,0 0,-1 0,1 0,0 1,-1-1,1 0,-1 1,0-1,1 1,-1 0,0-1,0 1,0 0,0-1,0 1,0 2,19 72,-15 218,-8-169,2 255,0-358,-1 0,0 0,-2 0,0 0,-2-1,0 0,-2 0,0 0,-1-1,-1 0,-1-1,0 0,-2-1,0 0,-1-1,-1 0,0-1,-1-1,-1-1,-1 0,-4 2,18-13,0 0,1-1,-1 1,-1-1,1 0,0 0,0-1,-1 1,1-1,0 0,-1 0,0-1,1 1,-1-1,1 0,-1 0,1 0,-1-1,0 0,1 0,-1 0,1 0,0-1,-1 1,1-1,0 0,0-1,0 1,0-1,1 1,-1-1,1 0,-1-1,1 1,0 0,1-1,-1 0,0 0,-1-3,2-9,0-1,1 1,1 0,1 0,0-1,1 1,0 0,2 0,0 1,1-1,0 1,1 0,1 0,0 0,7-9,25-42,2 1,3 2,19-18,-32 41,115-109,-122 131</inkml:trace>
  <inkml:trace contextRef="#ctx0" brushRef="#br0" timeOffset="52402.117">14478 4198,'-2'56,"30"152,-25 454,-4-619,13 118,-12-162,0 1,1-1,-1 0,1 0,-1 0,0 1,1-1,-1 0,1 0,0 1,-1-1,1 0,0 1,-1-1,1 1,0-1,0 1,-1-1,1 1,0 0,0-1,0 1,0 0,-1 0,1-1,0 1,0 0,0 0,0 0,0 0,0 0,0 0,0 1,-1-1,1 0,0 0,0 1,0-1,0 0,-1 1,1-1,0 1,0-1,-1 1,1-1,0 1,-1-1,1 1,0 0,-1 0,1-1,-1 1,1 0,-1 0,0-1,1 1,-1 0,1 1,16-48,3 1,1 1,3 0,1 2,-15 26,1 0,1 0,1 2,0-1,0 2,2-1,0 2,3-2,-16 12,1 1,-1-1,1 0,0 1,0-1,0 1,0 0,0 0,0 0,0 1,0-1,1 1,-1-1,0 1,0 0,0 0,1 1,-1-1,0 1,0-1,0 1,0 0,0 0,0 1,0-1,0 1,0-1,-1 1,1 0,-1 0,1 0,-1 0,0 0,1 1,0 1,58 105,-52-88,-2-6,-2 0,0 0,-1 1,-1-1,0 1,-1-1,-1 1,0 0,-1 0,-1 0,-1 0,0-1,-1 1,0 0,-6 13,8-23,4-3</inkml:trace>
  <inkml:trace contextRef="#ctx0" brushRef="#br0" timeOffset="52940.013">15579 5045,'-13'-3,"0"2,0 0,0 0,0 1,0 1,0 0,1 1,-1 0,0 1,1 0,-1 1,-9 5,7-2,1 0,1 1,0 0,0 1,0 0,1 1,0 0,1 1,1 1,-1-1,2 2,0-1,0 2,1-1,1 1,0 0,1 0,0 1,1 0,1 0,-1 8,4-19,-1-1,1 0,0 1,1-1,-1 1,1-1,-1 1,1-1,0 1,0 0,1-1,-1 1,1-1,0 1,0-1,0 0,0 1,0-1,1 0,0 0,-1 0,1 0,0 0,1 0,-1 0,0-1,1 1,-1-1,1 1,0-1,0 0,0 0,0-1,0 1,1 0,-1-1,0 0,1 0,-1 0,1 0,-1-1,1 1,-1-1,2 0,7-2,-1-1,1 0,-1-1,0 0,0-1,0 0,-1-1,0 0,0-1,0 0,-1 0,0-1,0 0,3-5,14-9,12-10,-1-2,-2-1,-1-1,-1-3,10-4,-42 42,-1 0,1 1,0-1,0 0,0 1,0-1,0 0,0 1,0 0,0-1,1 1,-1 0,0-1,0 1,0 0,0 0,0 0,1 0,-1 0,0 0,0 0,0 0,0 1,0-1,1 0,-1 1,0-1,0 1,0-1,0 1,0-1,0 1,0 0,0-1,-1 1,1 0,0 0,0 0,-1 0,1 0,0 0,-1 0,1 0,-1 0,1 0,-1 0,1 0,-1 0,0 1,11 31,-10-27,0 0,0-1,1 1,0-1,0 1,0-1,0 0,1 1,0-1,0-1,1 1,-1 0,1-1,0 0,0 0,0 0,1 0,-1 0,1-1,0 0,0 0,0-1,3 2,12 1</inkml:trace>
  <inkml:trace contextRef="#ctx0" brushRef="#br0" timeOffset="53505.226">15974 5468,'151'-190,"-40"50,-110 138,0 0,0 0,0 0,1 0,-1 0,1 0,-1 0,1 0,0 1,0-1,-1 0,1 1,0 0,0-1,1 1,-1 0,0 0,0 0,0 1,1-1,-1 0,0 1,1 0,-1-1,1 1,-1 0,0 0,1 0,-1 1,1-1,-1 0,0 1,1 0,-1 0,0-1,0 1,1 0,-1 1,0-1,0 0,0 1,-1-1,1 1,0-1,0 1,-1 0,1 0,-1 0,1 1,10 38,-11-35,-1 0,1-1,0 1,0 0,1-1,-1 1,1-1,0 0,1 1,0-1,-1 0,2-1,-1 1,0 0,1-1,0 0,0 0,0 0,1 0,-1 0,1-1,0 0,0 0,1 0,1-3,-1-1,1-1,-1 1,1-1,-1 0,0 0,0-1,0 0,0 0,-1 0,1-1,-1 0,0 0,0 0,0-1,0 1,0-2,8-5,48-49,-50 48,0 0,0 0,2 1,-1 1,1 0,1 1,0 0,0 1,10-4,-23 11,1 1,-1-1,1 1,0-1,-1 1,1-1,0 1,-1 0,1 0,0 0,-1 0,1 0,0 0,-1 0,1 0,0 1,-1-1,1 1,0-1,-1 1,1 0,-1 0,1 0,-1 0,1 0,-1 0,0 0,0 0,1 0,-1 0,0 1,0-1,0 0,0 1,0-1,-1 1,1 0,0-1,-1 1,1-1,-1 1,0 0,1 0,4 81,-5-74,-1 11,1-1,2 1,0 0,0 0,2-1,1 0,0 0,2 0,0 0,0-1,2 0,3 4,17 4,-12-19</inkml:trace>
  <inkml:trace contextRef="#ctx0" brushRef="#br1" timeOffset="115439.192">988 1743,'-7'363,"9"-246,32 932,-35-825,1-224</inkml:trace>
  <inkml:trace contextRef="#ctx0" brushRef="#br1" timeOffset="115792.078">847 1630,'217'492,"55"169,-144-399,-125-258,-3-2,0-1,1 1,-1-1,0 0,1 1,-1-1,0 0,1 1,0-1,-1 0,1 0,0 1,0-1,0 0,-1 0,1 0,0 0,0 0,1 0,-1 0,0-1,0 1,0 0,1-1,-1 1,0 0,1-1,-1 0,0 1,1-1,-1 0,0 0,1 1,-1-1,1 0,-1 0,0-1,1 1,-1 0,1 0,-1-1,0 1,1-1,-1 1,1-1,4-11,0-1,-2 1,1-1,-1 1,-1-1,0-1,-1 1,0-7,2-8,12-109,-5 1,-7-1,-11-112,-5 58,-7 2,-10 0,-10-14,27 161,1 10</inkml:trace>
  <inkml:trace contextRef="#ctx0" brushRef="#br1" timeOffset="116141.35">1891 2222,'-9'37,"2"-1,1 1,2 1,1-1,2 1,2-1,1 0,4 14,-6-45,1 1,0-1,0 0,0 1,1-1,0 0,0 0,1 0,-1 0,1 0,1-1,-1 1,1-1,0 0,0 0,0 0,1 0,0-1,0 0,0 0,0 0,0-1,1 0,0 0,0 0,0 0,0-1,0 0,0-1,0 1,1-1,-1 0,1-1,-1 1,1-1,-1-1,0 1,1-1,-1 0,0-1,5-1,4-5,0-1,-1 0,0-1,-1-1,0 0,0-1,-2 0,1-1,-2-1,1 1,-2-2,0 1,-1-1,0-1,-1 1,2-9,-2 7,0-1,-1 1,-1-1,-1 0,-1 0,0 0,-1-1,-1 1,-1-1,-1 1,0-1,-1 1,-1 0,-1 0,-1 0,0 0,-1 1,-1-1,-1 2,0-1,-1 1,-1 0,0 1,-1 0,-1 1,0 0,-1 1,-1 0,0 1,0 1,-14-8,23 15,-1 1,1 0,-1 0,0 0,0 1,0 0,-1 0,1 1,0 0,-1 0,1 0,-1 1,1 0,-1 0,1 1,-1 0,1 0,0 0,-1 1,1-1,0 2,0-1,0 1,0 0,1 0,-1 0,1 1,-3 2,-18 16</inkml:trace>
  <inkml:trace contextRef="#ctx0" brushRef="#br1" timeOffset="116539.533">2427 1884,'5'23,"2"0,0-1,2 0,0 0,1-1,2 0,0-1,1-1,0 1,2-2,1 0,0-1,1-1,0 0,10 5,-21-18,0 0,0 0,0-1,1 1,-1-2,1 1,-1-1,1 0,0 0,0-1,-1 0,1 0,0 0,-1-1,1 0,0 0,-1-1,1 0,-1 0,0-1,0 1,1-1,-2-1,1 1,0-1,-1 0,0 0,0-1,0 1,0-1,-1 0,1-1,-2 1,1-1,0 0,0-3,15-25,-1-1,-2 0,-2-1,-1-1,-2-1,-2 0,-1 0,2-37,-1 45,-9 30,0 0,0 1,0-1,0 0,0 1,0-1,1 0,-1 1,0-1,0 0,0 1,0-1,1 0,-1 0,0 1,0-1,0 0,1 0,-1 0,0 1,0-1,1 0,-1 0,0 0,1 1,-1-1,0 0,1 0,-1 0,0 0,1 0,-1 0,0 0,0 0,1 0,-1 0,0 0,1 0,-1 0,0 0,1 0,-1 0,0 0,1-1,-1 1,0 0,1 0,-1 0,0 0,0-1,1 1,-1 0,0 0,0-1,9 56,-10-48,1 0,0-1,0 1,0 0,1 0,0-1,0 1,1-1,-1 1,2-1,-1 0,1 1,-1-1,2-1,-1 1,1 0,0-1,0 1,0-1,1 0,0-1,0 1,0-1,0 0,1 0,-1-1,1 0,0 0,0 0,1 0,0-1,2-3,1-1,-1 0,0 0,0-1,0-1,0 1,-1-2,1 1,-1-1,0 0,-1 0,1-1,-1 0,0-1,0 0,-1 0,0 0,0-1,-1 1,0-2,0 1,2-7,23-38,-3-1,-2-2,-2 0,-3-1,-2-1,4-35,28-82,-29 122,-13 35</inkml:trace>
  <inkml:trace contextRef="#ctx0" brushRef="#br1" timeOffset="116854.735">0 4565,'67'-15,"109"-52,58-39,27-25,8-25,1-13,-1-18,0-9,4-11,2-3,3 0,-2 7,-1 5,-3 7,-6 7,-13 11,-32 25,-52 38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6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926 852,'-128'99,"3"5,5 6,-62 78,143-146,2 1,2 2,2 1,2 2,2 2,2 0,2 1,3 2,2 0,2 2,3 0,2 0,3 2,2-1,3 1,2 0,2 0,3 0,8 44,1-48,3 0,2-1,3 0,2-2,2 0,2-1,2-2,2-1,2-1,3-1,1-2,1-2,3-1,7 3,34 25,3-3,3-4,2-4,3-4,2-4,2-3,2-6,1-3,80 17,-67-23,1-4,1-5,1-5,0-5,1-5,58-7,-104-3,-1-2,0-4,0-3,-1-2,-1-4,-1-2,0-3,-2-3,-1-3,-1-2,28-22,-26 8,-2-4,-2-1,-3-3,-2-3,-2-2,-3-2,-3-2,-2-2,-4-2,-2-2,-4-1,2-12,14-47,-5-2,-6-2,-6-1,-6-2,-6-1,-1-64,-11 64,-5-1,-7 0,-6 1,-6 0,-5 1,-10-14,15 90,-3 0,-2 0,-2 2,-4 1,-11-18,22 48,-2 0,-1 1,-1 0,0 2,-2 0,-1 2,-1 0,-1 1,-1 2,-1 0,-12-6,6 9,-1 1,-1 1,0 2,0 1,-1 2,-1 2,0 1,1 1,-1 2,-1 2,-8 2,-30 3,1 3,0 4,0 2,-60 21,-54 23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1 312,'1'-1,"0"1,0-1,-1 1,1-1,0 1,0-1,0 1,0 0,0-1,1 1,-1 0,0 0,0 0,0-1,0 1,0 0,0 1,0-1,0 0,0 0,0 0,0 1,0-1,0 0,0 1,0-1,0 1,0-1,0 1,0 0,0-1,0 1,-1 0,1 0,0-1,0 1,-1 0,1 0,-1 0,1 0,-1 0,1 0,-1 0,0 0,24 45,65 310,-62-226,10 89,-34-195,15 44,2-94,68-254,80-317,-93 360,-70 211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85,'22'27,"-1"2,-1 0,-2 1,-1 1,-1 1,-2 0,-1 1,-1 0,-2 1,-2 0,2 14,25 155,-13-75,-22-128,0-1,0 1,0 0,0-1,1 1,-1 0,0-1,0 1,0 0,1 0,-1-1,0 1,1 0,-1 0,0-1,0 1,1 0,-1 0,0 0,1 0,-1-1,1 1,-1 0,0 0,1 0,-1 0,0 0,1 0,-1 0,0 0,1 0,-1 0,1 0,-1 0,0 0,1 0,-1 0,0 1,1-1,-1 0,0 0,1 0,-1 0,0 1,1-1,-1 0,0 0,0 1,1-1,-1 0,0 1,0-1,1 0,-1 1,0-1,0 0,0 1,0-1,0 0,0 1,11-41,-10 35,83-537,-44 345,-36 173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11,'5'0,"6"0,6 0,6 0,2 0,3 0,1 0,0 0,1 0,-1 0,0 0,0 0,0-5,-6-1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29,'14'0,"10"-4,6-3,2 1,0 2,1 0,-2 2,-1 1,0 1,-6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29,'4'0,"12"0,8 0,4 0,-2-5,-1-1,0 0,1 1,0 1,1 2,-4 1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11,'21'113,"-8"-45,-2 0,-3 1,-2 44,-8 106,2-218,0 0,-1 0,1 0,0 0,0 0,0 0,0 0,0 0,0 0,0 1,0-1,0 0,1 0,-1 0,0 0,1 0,-1 0,1 0,-1 0,1 0,-1-1,1 1,0 0,-1 0,1 0,0 0,0-1,0 1,0 0,-1-1,1 1,0-1,0 1,0-1,0 0,0 1,0-1,0 0,0 1,1-1,-1 0,0 0,0 0,0 0,0 0,0 0,0 0,0-1,0 1,0 0,0-1,0 1,0 0,0-1,0 1,0-1,0 0,0 1,0-1,0 0,-1 1,1-1,0 0,13-17,-1 0,-1-1,-1 0,-1-1,0 0,-2-1,0 1,3-18,-3 15,36-94,47-171,-78 242,-7 29</inkml:trace>
  <inkml:trace contextRef="#ctx0" brushRef="#br0" timeOffset="349.04">508 519,'-3'8,"1"0,1 0,-1 0,1 0,1 0,-1 0,2 0,-1 0,1 0,0 0,0 0,1 0,0 0,1-1,0 1,0-1,0 1,1-1,0 0,0 0,4 3,-6-9,1 1,-1-1,1 0,-1 0,1-1,-1 1,1-1,-1 1,1-1,-1 0,1 1,0-1,-1-1,1 1,-1 0,1-1,-1 1,1-1,-1 0,1 0,-1 0,1 0,-1 0,0 0,0-1,1 1,-1-1,0 1,0-1,-1 0,1 0,0 0,-1 0,1 0,0-2,45-84,-44 77,-1 1,0-1,0 1,-1-1,-1 0,0 0,0 1,-1-1,-1-8,1 16,1 0,-1 0,1 0,-1 0,0 1,0-1,-1 0,1 1,0-1,-1 1,0-1,1 1,-1 0,0 0,0 0,0 0,-1 0,1 0,0 0,-1 1,1-1,-1 1,0 0,1-1,-1 1,0 1,0-1,1 0,-1 1,0-1,0 1,0 0,0 0,0 0,0 0,0 1,0-1,-20 5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0 339,'39'-10,"21"-2,6-1,-3 4,-8 2,-13-2,-14 0</inkml:trace>
  <inkml:trace contextRef="#ctx0" brushRef="#br0" timeOffset="250.942">198 1,'0'38,"0"28,0 6,0-3,0-4,0-9,-5-8,-2-9,1-5,1-4,1-2,2-1,1-1,1-4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2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303 452,'-8'-3,"0"2,-1-1,1 1,-1 1,1 0,0 0,-1 0,1 1,-1 0,1 1,0 0,0 0,0 1,-4 1,1 0,0 1,0 0,0 1,0 0,1 0,0 1,0 1,1 0,0 0,0 1,1 0,0 0,1 1,0-1,0 2,1-1,-5 12,10-19,-1 1,1-1,0 1,0-1,0 1,0 0,1-1,0 1,-1 0,1-1,1 1,-1 0,0-1,1 1,0 0,0-1,0 1,0-1,0 1,1-1,0 0,0 1,0-1,0 0,0 0,0-1,1 1,-1 0,1-1,0 1,0-1,0 0,0 0,0 0,0 0,1-1,-1 1,1-1,-1 0,1 0,-1 0,1 0,0-1,-1 0,1 1,0-1,0-1,-1 1,1 0,0-1,13-3,-1-1,-1-1,1-1,-1 0,0 0,-1-2,1 0,-2 0,1-2,-1 1,-1-2,0 0,-1 0,0-1,0-1,19-18,-29 30,0 1,0-1,1 1,-1-1,0 1,0-1,1 1,-1 0,1-1,0 1,-1 0,1 0,0 0,-1 0,1 1,0-1,0 0,0 1,0-1,0 1,0 0,0 0,0-1,-1 1,1 1,0-1,0 0,0 0,0 1,0-1,0 1,0-1,0 1,-1 0,1 0,0 0,0 0,-1 0,1 0,-1 0,1 1,-1-1,1 1,-1-1,0 1,0-1,0 1,0-1,0 1,0 0,0 0,0 0,10 26,0 1,-2 0,-1 0,-2 1,-1 0,1 23,-5-45,6 28,-2 0,-2 0,-1 0,-2 1,-2-1,-1 0,-1 0,-3 0,0 0,-3-1,-1-1,-1 1,-2-2,-17 31,27-54,-1-1,-1 0,1 0,-1-1,-1 0,0 0,0 0,0-1,-1 0,0 0,-1-1,1 0,-1-1,0 0,0 0,-1-1,0 0,1 0,-1-1,0-1,-1 0,-3 1,11-3,0 0,1-1,-1 1,1 0,-1-1,1 1,-1-1,1 0,0 0,-1 0,1 0,0 0,0-1,-1 1,1-1,0 1,0-1,1 0,-1 0,0 0,1 0,-1 0,1 0,-1 0,1 0,0-1,0 1,0 0,0-1,0 1,1-1,-1 1,1-1,0 1,0-1,0 1,0-1,0-1,22-99,145-129,-52 82,-86 101,-21 28</inkml:trace>
  <inkml:trace contextRef="#ctx0" brushRef="#br0" timeOffset="566.111">924 0,'6'20,"-2"1,0-1,-1 1,-1 0,-1-1,-1 1,0 0,-2 0,-1 0,0-1,-1 1,-2-1,0 0,-1-1,-4 8,6-8,-3 7,1 0,1 1,1 0,2 0,1 0,1 0,1 0,2 1,-3-23,1-1,1 1,-1 0,1 0,-1-1,2 1,-1-1,0 1,1-1,0 1,0-1,0 0,0 0,1 0,0 0,-1 0,1-1,1 1,-1-1,1 0,-1 0,1 0,0 0,0 0,0-1,0 0,0 0,1 0,-1-1,1 1,3 0,151-2,-147-1</inkml:trace>
  <inkml:trace contextRef="#ctx0" brushRef="#br0" timeOffset="820.479">642 367,'34'-4,"30"-3,9 1,-4 1,-7 2,-11 1,-13 5,-9 3,-9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1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1,'0'24,"0"13,0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0,5 0,1 4,1 3,0-1,0-2,-1 0,-1-2,0-1,-1 0,1-1,-1-1,0 1,-5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173 875,'284'-1,"-182"-19,-89 16</inkml:trace>
  <inkml:trace contextRef="#ctx0" brushRef="#br0" timeOffset="744.715">1330 621,'-21'-13,"-2"2,1 0,-2 1,1 1,-1 2,-1 0,1 1,-1 2,0 0,-20 1,39 3,0 0,0 0,0 0,1 1,-1 0,0 1,0-1,0 1,1 0,-1 0,1 1,0 0,-1 0,1 0,1 0,-1 1,0 0,1 0,0 0,0 0,0 1,0 0,1 0,0 0,0 0,0 0,0 1,1-1,0 1,0-1,1 1,-1 0,1 0,1 0,-1 0,1 5,-1-1,1 0,0 0,0 0,1 0,0 0,1 0,0 0,1 0,0-1,0 1,1-1,1 0,-1 0,1 0,1-1,0 1,0-1,0-1,1 1,0-1,1 0,-1-1,1 0,1 0,-1 0,1-1,0-1,0 1,0-2,1 1,-1-1,1-1,0 1,5-1,-1-3,1-1,0 0,-1-2,0 1,0-2,0 1,0-2,-1 0,0-1,0 0,-1-1,1 0,-2-1,1 0,-2-1,1-1,5-7,31-22,57-80,-150 232,-26 215,55-87,23-211,0-23</inkml:trace>
  <inkml:trace contextRef="#ctx0" brushRef="#br0" timeOffset="5284.834">512 0,'-79'70,"2"2,4 4,-1 7,52-52,1 1,1 1,1 0,3 2,0 0,2 0,2 1,1 1,-3 25,-2 31,4 1,4 1,4 26,1-80,2 1,2-1,2 0,2 1,1-1,3-1,1 1,1-2,3 1,1-2,3 3,1-8,2-1,0-1,2-1,2 0,0-2,2-1,1-2,1 0,1-2,1-1,1-2,1-1,1-1,0-2,1-1,1-2,7 0,-10-3,-5-3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24 791,'-9'24,"1"8,2-1</inkml:trace>
  <inkml:trace contextRef="#ctx0" brushRef="#br0" timeOffset="352.632">448 114,'-31'35,"2"2,2 0,1 2,2 2,2 0,2 1,-1 5,19-41,-1 0,0-1,1 1,0 0,1 0,-1 1,1-1,0 0,1 0,-1 0,1 1,1-1,-1 0,1 0,0 1,0-1,1 0,0 0,0 0,0 0,1-1,0 1,0-1,0 1,1-1,-1 0,1 0,1-1,-1 1,1-1,-1 0,1 0,0 0,1-1,4 2,1-1,-1-1,1 0,0 0,0-1,0 0,0-1,0 0,0-1,0 0,0-1,0 0,0-1,0 0,0-1,0 0,-1-1,1 0,-1 0,0-1,0-1,-1 1,0-2,0 1,0-1,-1-1,0 1,0-1,-1-1,0 1,0-1,-1-1,0 1,2-6,5-6,-1 0,-1-1,-1 0,-1-1,-1 0,-1 0,-1-1,2-12,-7 27,0 0,0 0,0 0,-1 0,0 0,-1 0,0-1,-1 1,0 0,0 1,-1-1,0 0,0 1,-1-1,0 1,-1 0,0 0,0 1,0-1,-1 1,0 1,-1-1,-5-4,6 6,0 1,-1 1,1-1,-1 1,0 0,0 0,0 1,0 0,0 0,-1 1,1 0,0 0,-1 1,1 0,-1 0,1 0,-1 1,1 0,0 1,0 0,-1 0,-11 4,1 1,0 1,0 0,0 1,1 1,0 1,-3 4,-12 9</inkml:trace>
  <inkml:trace contextRef="#ctx0" brushRef="#br0" timeOffset="704.675">589 537,'-39'21,"1"2,1 1,2 2,0 1,2 2,-20 23,45-44,1 0,0 1,0 0,1 1,0-1,0 1,1 0,1 0,0 1,0 0,1-1,-1 7,3-12,0 0,1 1,0-1,0 1,0-1,1 0,-1 1,1-1,1 0,-1 1,1-1,0 0,0 0,0 0,1 0,0-1,-1 1,2-1,-1 0,1 1,-1-2,1 1,0 0,0-1,1 1,1 0,1 1,-1 0,1 0,0-1,0 0,0 0,1-1,0 0,-1 0,1-1,0 0,0 0,0-1,0 0,1 0,-1-1,0 0,0 0,0-1,0 0,0-1,0 0,0 0,0-1,0 1,-1-2,1 1,-1-1,0 0,0-1,0 0,-1 0,5-5,-1 0,-2 0,1-1,-2 0,1 0,-1-1,-1 0,0 0,-1-1,0 1,-1-1,-1 0,0 0,0-1,-1 1,-1-1,-1 1,1-1,-2 1,0-1,-1 1,0 0,-1-1,0 1,-1 0,-6-11,7 19,0 0,-1 1,0-1,0 1,0 0,0 0,-1 1,1-1,-1 1,0 0,0 0,0 0,-1 1,1 0,0 0,-1 0,0 1,1 0,-1 0,0 0,1 1,-2 0,-17-2</inkml:trace>
  <inkml:trace contextRef="#ctx0" brushRef="#br0" timeOffset="1906.197">983 678,'311'-473,"-288"438,-14 60,-21 69,8-82,2 1,-1 0,2 0,-1 0,2 0,0 0,0 0,1 0,2 7,-3-19,0 1,1 0,-1-1,0 1,0 0,1-1,-1 1,1-1,-1 1,1-1,0 1,0-1,0 0,0 1,-1-1,2 0,-1 0,0 1,0-1,0 0,0 0,1 0,-1-1,1 1,-1 0,0 0,1-1,0 1,-1-1,1 1,-1-1,1 0,-1 1,1-1,0 0,-1 0,1 0,0 0,-1-1,1 1,-1 0,1-1,-1 1,1-1,-1 1,1-1,-1 0,1 1,-1-1,0 0,1 0,-1 0,1-1,93-108,80-109,-152 198,-23 21,1 0,-1 0,0-1,1 1,-1 0,1 0,-1 0,0 0,1 0,-1-1,1 1,-1 0,0 0,1 0,-1 0,1 0,-1 0,0 0,1 0,-1 1,1-1,-1 0,0 0,1 0,-1 0,1 0,-1 1,0-1,1 0,-1 0,0 1,1-1,-1 0,0 0,0 1,1-1,-1 0,0 1,0-1,1 1,-1-1,0 0,0 1,0-1,0 1,0-1,0 0,1 1,-1-1,0 1,0-1,0 0,0 1,-1-1,1 1,0-1,0 0,0 1,0-1,0 1,0-1,-1 0,1 1,0-1,0 0,0 1,-1-1,-42 225,42-216,-1 2,1 0,0 0,0 0,1 0,1 0,0 0,0-1,1 1,0 0,1 0,1-1,-1 0,1 1,1-1,0-1,3 4,9 6</inkml:trace>
  <inkml:trace contextRef="#ctx0" brushRef="#br0" timeOffset="2168.637">1153 763,'43'5,"34"-3,13-3,-4 0,-7 0,-7-6,-12 0,-10 0,-9 2,-8 1,-3 2,-3 0,-1 2,0 0,-4 5,-6 2</inkml:trace>
  <inkml:trace contextRef="#ctx0" brushRef="#br0" timeOffset="2656.512">1746 933,'-270'109,"267"-108,0-1,0 1,0 0,0 0,1 0,-1 0,0 0,0 1,1-1,-1 1,1 0,-1-1,1 1,0 0,-1 1,1-1,0 0,1 1,-1-1,0 1,1-1,-1 1,1 0,0 0,0-1,0 1,0 0,0 0,1 0,-1 0,1 0,0 0,0 0,0 0,0 0,1 0,-1 0,1 0,0 0,0 0,0 1,7 3,0 0,1-1,0 0,0 0,0-1,0 0,1 0,0-1,0-1,7 2,73 37,-87-40,1-1,-1 0,1 1,-1 0,0 0,0 0,0 0,0 1,0-1,-1 1,1 0,-1-1,1 1,-1 0,0 0,0 1,0-1,-1 0,1 1,-1-1,0 1,0-1,0 1,0 0,-1-1,0 1,1 0,-1 0,0-1,-1 1,1 0,-1-1,0 1,0 0,0-1,0 1,0-1,-1 1,1-1,-1 0,0 0,0 0,-1 0,0 1,-10 5,-1 0,0-1,0-1,0-1,-1 0,0-1,0 0,-1-1,1-1,-1 0,0-2,0 1,1-2,-1 0,-8-2,0 2</inkml:trace>
  <inkml:trace contextRef="#ctx0" brushRef="#br0" timeOffset="3152.881">2028 876,'13'0,"74"8,-85-8,0 1,-1-1,1 1,0 0,0 0,0-1,-1 1,1 0,0 0,-1 1,1-1,-1 0,1 1,-1-1,0 1,1-1,-1 1,0-1,0 1,0 0,0 0,-1-1,1 1,0 0,-1 0,1 0,-1 0,0 0,1 0,-1 0,0 0,0 0,-1 0,1 0,0-1,0 1,-1 0,0 0,1 0,-1 0,-41 73,37-69,0 0,0 0,1 0,0 0,0 1,1 0,0-1,0 1,0 0,1 1,0-1,1 0,-1 1,1-1,1 1,0-1,0 3,0-8,1 0,0 0,-1 0,1 0,0 1,1-1,-1-1,0 1,0 0,1 0,-1 0,1-1,0 1,0-1,-1 1,1-1,0 0,0 1,0-1,0 0,0 0,1-1,-1 1,0 0,0-1,0 1,1-1,-1 0,0 0,1 0,-1 0,0 0,0 0,1-1,-1 1,0-1,0 1,1-1,-1 0,84-41,-72 28</inkml:trace>
  <inkml:trace contextRef="#ctx0" brushRef="#br0" timeOffset="3551.691">2395 1,'217'319,"-190"-273,-2 2,-2 0,-2 2,-2 0,-3 1,-2 1,-2 0,-2 1,-3 0,-2 0,-2 1,-4 37,-2-65,-1 1,-2-1,0 0,-2-1,0 1,-2-2,-1 1,-1-1,-1-1,-2 2,-115 130,96-123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0,'-9'1,"0"0,0 1,-1-1,1 2,0 0,1 0,-1 0,0 1,1 0,0 1,0 0,0 0,1 1,0 0,0 0,0 1,1-1,-1 2,2-1,-1 1,0 1,-10 16,0 2,2-1,1 2,2 0,-9 29,-1 15,3 1,3 1,4 0,3 1,3 0,3 8,3-19,3 1,3-1,2 0,3-1,3 0,6 9,-13-40,22 46,-28-78,-1 1,0-1,1 0,-1 1,0-1,1 0,-1 0,1 0,-1 0,0 0,1 0,-1-1,0 1,1 0,-1-1,0 1,1-1,-1 1,0-1,0 1,0-1,1 0,-1 0,0 0,0 0,0 0,0 0,0 0,-1 0,1 0,0 0,0 0,0-1,6-6,10-5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2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1,'-18'73,"-4"379,11-356,5 2,6 71,0-123,-25 111,32-157,-1-10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218 706,'-9'-2,"0"0,0 1,0 0,-1 0,1 1,0 1,0-1,0 1,0 1,0 0,0 0,0 1,0 0,1 0,-6 4,10-6,1 1,0 0,-1 0,1 0,0 0,0 0,0 1,1-1,-1 1,0 0,1 0,0 0,0 0,0 0,0 1,0-1,1 0,-1 1,1 0,0-1,0 1,0 0,1-1,-1 1,1 0,0 0,0-1,0 1,0 0,1 0,0-1,0 1,0 3,2 2,-1 0,2 0,-1 0,1 0,0 0,1-1,0 0,0 0,1 0,0-1,0 1,7 5,65 39,-65-44,1 0,-1 0,0 1,-1 1,0 0,0 1,-1 0,8 12,-17-21,-1 1,1-1,-1 1,0 0,0-1,0 1,0 0,-1 0,1 0,-1 0,0 0,0-1,0 1,0 0,0 0,0 0,-1 0,0 0,1 0,-1-1,0 1,0 0,-1-1,1 1,0 0,-1-1,0 0,1 1,-1-1,0 0,0 0,0 0,-1 0,1 0,-2 0,-91 58,91-58,2-1,-90 35,90-35,0-1,0 1,0-1,0 1,0-1,0 0,-1 0,1 1,0-2,0 1,0 0,0 0,0-1,-1 1,1-1,0 1,0-1,0 0,0 0,1 0,-1 0,0 0,0-1,1 1,-1 0,0-1,1 1,-1-1,1 0,0 1,0-1,-1 0,1 0,0 0,1 0,-1 0,0 0,1 0,-1 0,1 0,-1-2,0-18</inkml:trace>
  <inkml:trace contextRef="#ctx0" brushRef="#br0" timeOffset="550.541">557 1,'90'130,"-49"-63,-22-42,-1 1,-1 2,-1-1,-2 2,0 0,-2 1,-2 0,0 0,-2 1,-2 0,2 15,-9 233,-5-239,-1-1,-2 0,-2-1,-1 0,-2 0,-1-1,-2-1,-2-1,-1-1,-2 0,-14 15,29-39,0 0,0 0,-1-1,-1 0,0-1,0 0,0 0,-1-1,0 0,-1-1,1 0,-8 2,-4-1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0,'-43'173,"2"24,11 131,31-74,-1-242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61,'-49'28,"1"2,1 2,2 2,1 2,2 2,0 2,39-38,-1 1,0-1,1 1,0 0,-1 0,1 0,0 0,1 1,-1-1,1 1,-1-1,1 1,0 0,0 0,1 0,-1 0,1 0,0 1,0-1,0 0,1 1,-1-1,1 0,0 1,1-1,-1 0,1 1,-1-1,1 0,0 0,1 1,-1-1,1 0,0 0,2 2,4 3,1-2,0 1,1-1,-1 0,1-1,1-1,-1 1,1-1,0-1,0 0,0-1,1 0,11 1,102 45,-118-44,-1 0,0 1,0-1,-1 1,1 1,-1-1,0 1,-1 0,0 0,0 0,-1 0,1 1,-2 0,1-1,-1 1,0 0,-1 0,0 1,0-1,-1 0,1 0,-2 0,0 1,0-1,0 0,-1 1,-3 12,0-1,-1 0,-1 0,-1 0,-1-1,-1 0,-1-1,0 0,-10 11,17-23,0 0,-1 0,0-1,0 0,0 0,-1 0,1 0,-1-1,0 0,-1 0,1-1,-4 2,-14 1</inkml:trace>
  <inkml:trace contextRef="#ctx0" brushRef="#br0" timeOffset="247.595">171 90,'43'-15,"33"-4,9 1,-5 3,-12 4,-12 5,-11 2,-9 3,-10 1</inkml:trace>
  <inkml:trace contextRef="#ctx0" brushRef="#br0" timeOffset="846.655">819 485,'54'-97,"127"-195,-146 255,-34 37,-1-1,1 0,-1 1,1-1,0 1,0-1,-1 0,1 1,0 0,0-1,0 1,-1-1,1 1,0 0,0 0,0 0,0-1,0 1,0 0,0 0,-1 0,1 0,0 0,0 1,0-1,0 0,0 0,0 0,-1 1,1-1,0 1,0-1,0 0,-1 1,1 0,0-1,0 1,-1-1,1 1,-1 0,1-1,0 1,-1 0,0 0,1-1,-1 1,1 0,-1 0,1 1,10 184,-11-185,0 0,1 1,-1-1,1 0,-1 1,1-1,-1 0,1 0,0 0,0 0,0 0,0 0,0 0,0 0,0 0,0 0,0 0,0 0,0-1,0 1,1 0,-1-1,0 1,1-1,-1 1,0-1,1 0,-1 0,0 0,1 1,-1-1,0-1,1 1,-1 0,1 0,-1 0,0-1,1 1,-1-1,0 1,0-1,1 1,-1-1,0 0,0 1,0-1,1 0,52-45,-24 13,2 2,1 1,2 2,31-20,-54 39,-11 8,0-1,0 0,0 1,0-1,1 1,-1 0,0-1,1 1,-1 0,1 0,0 0,-1 0,1 0,0 0,-1 0,1 1,0-1,0 0,0 1,0 0,0-1,-1 1,1 0,0 0,0 0,0 0,0 0,0 1,0-1,0 1,-1-1,1 1,0-1,0 1,0 0,-1 0,1 0,-1 0,1 0,-1 0,1 1,-1-1,1 1,0 11,-1-1,0 1,-1 0,0 0,-1-1,-1 1,0-1,0 1,-2-1,1 0,-2 0,1 0,-5 7,-3 14,-11 29,14-42,1 0,1 1,0 0,2 1,1-1,0 1,1 3,6-2,2-5</inkml:trace>
  <inkml:trace contextRef="#ctx0" brushRef="#br0" timeOffset="1098.734">2033 118,'-43'43,"-48"48,-18 18,5-5,10-10,16-16,17-17,14-10,10-7,7-8,3-4,2-8,0-4,0 1,-1 0,4-2</inkml:trace>
  <inkml:trace contextRef="#ctx0" brushRef="#br0" timeOffset="1549.101">2061 625,'-80'31,"2"3,-66 39,73-19,70-53,-1 0,1 0,0 1,-1-1,1 0,0 1,0-1,0 1,0-1,0 1,0 0,0-1,0 1,1 0,-1 0,1 0,-1 0,1-1,0 1,0 0,0 0,0 0,0 0,0 0,0 0,1-1,-1 1,1 0,-1 0,1 0,0-1,-1 1,1 0,0-1,0 1,0-1,0 1,1-1,-1 1,0-1,1 0,0 1,105 34,-44-20,-59-16,0 2,0-1,0 0,0 1,0 0,0 0,-1 0,1 0,-1 0,0 1,1 0,-1 0,0 0,-1 0,1 0,0 0,-1 1,0-1,0 1,0 0,0-1,0 1,-1 0,0 0,0 0,0 0,0 1,-1-1,1 0,-1 0,0 0,0 1,-1-1,1 0,-1 0,0 0,0 0,0 0,-1 0,1 0,-1 0,0-1,0 1,-1 0,1-1,-1 1,-5 5,0 0,0-1,-1 0,0 0,-1-1,1 0,-1-1,-1 0,1-1,-1 0,0 0,0-1,0-1,-1 0,1 0,-1-1,0-1,0 0,-11-1,-56-7,61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1 338,'280'-21,"-149"30,-127-8,0 0,1 0,-1 0,1-1,-1 0,0 0,1 0,-1-1,1 1,-1-1,0 0,0 0,1-1,-1 1,0-1,0 0,0 0,-1 0,1-1,0 1,-1-1,0 0,1 0,-1 0,2-3,5-7</inkml:trace>
  <inkml:trace contextRef="#ctx0" brushRef="#br0" timeOffset="366.171">255 0,'-5'39,"-1"31,0 9,1 1,1-9,2-12,1-10,1-10,0-6,0-4,0-2,0-1,1 0,-1 0,0-4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9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30,'151'-23,"180"17,-247 23,-77-11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1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9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1,'49'4,"19"3,4-1,-5-2,-10 0,-10 3,-8 1,-5-2,-5-1,-6-1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40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1,'-17'50,"-22"63,6 1,4 1,4 11,-3 150,13-183,14-92,1 0,0 0,-1 1,1-1,0 0,0 0,0 0,0 0,0 1,0-1,0 0,1 0,-1 0,0 0,1 1,-1-1,1 0,-1 0,1 0,-1 0,1 0,0 0,-1 0,1 0,0-1,0 1,0 0,0 0,0-1,0 1,0 0,0-1,0 1,0-1,0 1,0-1,9-1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40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45,'-81'52,"42"-29,0 2,1 2,2 1,1 2,-29 32,61-60,0 1,0-1,0 1,0-1,1 1,-1 0,1 0,0 0,0 0,0 1,0-1,1 0,-1 1,1 0,0-1,0 1,0 0,0-1,1 1,0 0,-1 0,1-1,1 1,-1 0,0 0,1-1,0 1,0 0,0-1,0 1,1-1,-1 1,1-1,0 1,0-1,0 0,1 0,-1 0,1 0,-1-1,1 1,3 1,18 6,0 0,1-2,0-1,0-1,22 2,-22-3,-19-5,-1 0,1 0,0 1,0-1,-1 2,1-1,0 0,-1 1,0 0,1 1,-1-1,0 1,0 0,0 0,-1 0,1 1,-1 0,1 0,-1 0,-1 0,1 1,-1-1,1 1,-1 0,0 0,-1 0,0 1,1-1,-2 1,1-1,-1 1,1-1,-1 1,-1 1,-5 13,-1 0,0-1,-2 0,0-1,-2 0,0 0,0 0,-2-2,0 1,-1-2,-1 1,0-2,-1 0,-14 10,-17 13,29-27</inkml:trace>
  <inkml:trace contextRef="#ctx0" brushRef="#br0" timeOffset="253.018">33 130,'39'-19,"31"-7,9 2,-5 4,-4 11,-10 6,-11 5,-8 6,-6 2,-10-1</inkml:trace>
  <inkml:trace contextRef="#ctx0" brushRef="#br0" timeOffset="766.185">738 497,'395'-424,"-311"351,-83 74,0-1,-1 1,1-1,0 1,-1-1,1 1,-1-1,1 1,-1-1,1 1,-1 0,1 0,-1-1,1 1,-1 0,0 0,1-1,-1 1,0 0,0 0,0 0,0-1,1 1,-1 0,0 0,-1 0,1 0,0-1,0 1,0 0,0 0,-1 0,1-1,0 1,-1 0,1 0,0-1,-1 1,1 0,-1-1,1 1,-1 0,0-1,1 1,-1-1,0 4,-65 163,65-165,1 1,0-1,0 0,-1 1,1-1,1 1,-1-1,0 0,0 1,1-1,0 0,-1 1,1-1,0 0,0 0,0 0,0 0,0 0,1 0,-1 0,1 0,-1 0,1-1,0 1,0 0,0-1,-1 0,1 1,1-1,-1 0,0 0,0 0,0 0,1-1,-1 1,0 0,0-1,1 0,-1 1,1-1,-1 0,0 0,1-1,-1 1,0 0,1-1,-1 1,0-1,1 0,-1 0,0 0,0 0,0 0,0 0,0-1,0 0,158-86,-18-8,-142 96,1 1,-1-1,1 1,-1 0,1-1,-1 1,1 0,-1 0,1-1,-1 1,0 0,0 0,1-1,-1 1,0 0,0 0,0 0,0 0,0-1,0 1,0 0,0 0,0 0,0 0,0-1,0 1,-1 0,1 0,0 0,-1-1,1 1,-1 0,1-1,-1 1,1 0,-1-1,1 1,-1 0,1-1,-1 1,0-1,-107 180,95-157,6-13,0 0,1 0,0 1,0 0,1 1,1-1,0 1,0 0,1 0,1 0,0 0,1 1,0-1,1 0,0 3,6 3</inkml:trace>
  <inkml:trace contextRef="#ctx0" brushRef="#br0" timeOffset="1017.244">2234 45,'-48'28,"-54"49,-20 21,2 2,7-5,13-10,18-10,14-12,14-7,11-9,8-8,5-5,8-4,3-2,-1-1,4 0,4-5</inkml:trace>
  <inkml:trace contextRef="#ctx0" brushRef="#br0" timeOffset="1402.189">2206 497,'-268'201,"266"-201,0 1,0 0,0 0,0 0,0 0,0 0,0 1,1-1,-1 1,0-1,1 1,-1-1,1 1,0 0,-1 0,1 0,0-1,0 1,0 0,0 1,1-1,-1 0,1 0,-1 0,1 0,0 0,-1 1,1-1,0 0,1 0,-1 1,0-1,1 0,-1 0,1 0,-1 0,1 0,0 0,0 0,0 0,0 0,0 0,1 0,-1 0,1-1,-1 1,1-1,-1 1,2 0,75 26,-73-28,1 1,-1-1,0 1,1 0,-1 0,0 1,0 0,0 0,0 0,0 0,0 1,0 0,-1 0,1 0,-1 1,0-1,0 1,0 0,-1 0,1 0,-1 1,0-1,0 1,-1 0,1 0,-1 0,0 0,0 0,-1 0,1 5,-4 1,0-1,-1 1,-1-1,0 0,0 0,-1 0,0-1,0 0,-1 1,-1-2,1 1,-2-1,1 0,-1-1,0 1,0-2,-1 1,0-1,0 0,-1-1,0 0,-13 11,18-10,-1-1,-1 0,1 0,-1-1,0 0,0 0,0 0,0-1,-1 0,1-1,-1 1,0-2,0 1,1-1,-9 1,0-7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39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0 368,'29'-5,"28"-2,10-4,-2 0,-2 1,-8 3,-7 3,-8 1,-6 2,-4 1,-1 0,-2 1,-1-1,1 1,0-1,-4 5,-11 1,-8 0</inkml:trace>
  <inkml:trace contextRef="#ctx0" brushRef="#br0" timeOffset="332.202">367 1,'0'33,"0"17,0 4,0 2,0-3,0-2,0-3,-5-7,-1 1,0-3,1-3,2-3,1-2,-4-1,-1-2,0 0,3-1,0-4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43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1,'166'11,"-140"-5,-1-2,1 0,0-2,0 0,1-2,-1-1,0-1,0-2,0 0,29-8,-31 8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44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1,'80'21,"-36"-17,-1-2,1-2,0-2,0-2,36-8,-63 9,40-3,-32 5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3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219 615,'5'0,"10"0,9 0,4 0,3 0,0 0,0 0,0 0,-1 0,-1 0,0 0,-1 0,1 0,-1 0,0 0,-5-5,-6-1</inkml:trace>
  <inkml:trace contextRef="#ctx0" brushRef="#br0" timeOffset="919.319">1658 304,'-18'-18,"-1"0,-1 1,0 2,-1 0,-1 0,0 2,-1 1,0 1,-24-7,36 12,0 2,0-1,0 1,0 1,-1 0,0 1,0 0,1 1,-1 0,0 1,0 0,0 1,0 1,0-1,0 2,1 0,-1 0,1 1,0 0,0 1,0 1,1-1,0 2,0-1,0 1,1 1,0 0,0 0,-4 6,7-6,0 0,1 0,0 1,0-1,1 1,0 0,0 0,1 1,0-1,1 1,0-1,0 1,1 0,1 0,-1-1,2 1,-1 0,1 0,1 0,0-1,0 1,1-1,0 1,1-1,0 0,0 0,1-1,0 1,0-1,1 0,0 0,7 5,-2-6,0-1,1-1,0 0,0 0,1-1,-1-1,1 0,0 0,0-1,0-1,0-1,0 1,0-2,0 0,0-1,0 0,-1 0,1-2,-1 0,1 0,-1-1,0 0,-1-1,4-3,14-10,-1-1,-1-2,0-1,-2-1,-1-1,-1-1,-1-1,12-21,16-16,-22 31,-32 65,-23 56,16-55,1 1,2 0,1 1,1-1,2 2,-23 235,27-187,1-60</inkml:trace>
  <inkml:trace contextRef="#ctx0" brushRef="#br0" timeOffset="1170.728">2054 699,'-10'34,"-3"10</inkml:trace>
  <inkml:trace contextRef="#ctx0" brushRef="#br0" timeOffset="1538.161">2589 22,'-31'25,"1"2,1 1,2 2,1 1,1 0,2 2,-7 14,27-42,0 0,0-1,1 1,-1 0,1 0,0 1,0-1,1 0,0 1,0-1,0 1,1-1,-1 1,1-1,1 1,-1-1,1 1,0-1,0 1,0-1,1 1,0-1,0 0,1 0,-1 0,1 0,0-1,0 1,0-1,1 1,0-1,0 0,0-1,0 1,0-1,1 0,0 0,-1 0,1 0,0-1,1 0,-1 0,0 0,0-1,7 2,-1-2,1 0,-1 0,1-1,0 0,-1-1,1 0,-1-1,1 0,-1-1,0 0,0-1,0 0,-1-1,1 0,-1-1,0 0,-1 0,1-1,-1-1,-1 1,1-1,-1-1,-1 1,1-1,-2-1,1 0,-1 1,0-2,1-1,0 1,-1-1,0 0,0-1,-1 1,-1-1,0 0,-1 0,-1-1,0 1,0-1,-2 1,1-1,-2 1,0-1,-2-9,0 16,-1 0,0 0,-1 1,0-1,0 1,0 0,0 0,-1 1,0 0,0 0,-1 0,1 0,-1 1,0 0,0 1,-1 0,1 0,-1 0,1 1,-1 0,0 1,0-1,0 2,0-1,0 1,0 0,0 1,0 0,1 0,-1 0,-3 2,-29 8,6 0</inkml:trace>
  <inkml:trace contextRef="#ctx0" brushRef="#br0" timeOffset="1883.941">2702 530,'-26'5,"0"0,0 2,1 1,0 0,0 2,1 1,1 1,-1 1,2 1,0 1,-1 3,17-14,0 0,0 1,0 0,1 0,0 0,0 1,0 0,1 0,0 0,0 0,1 0,-1 1,1 0,1 0,-1 0,1 0,0 0,1 0,0 0,0 1,1-1,-1 1,2-1,-1 0,1 1,0-1,0 0,1 0,0 0,1 0,-1 0,1 0,0 0,1-1,0 0,3 5,1-3,1-1,0 1,1-1,0-1,0 0,0 0,0-1,1-1,0 1,0-2,0 0,1 0,-1-1,1 0,0-1,-1 0,1-1,0 0,-1-1,1 0,3-2,-3 1,0-1,0 0,0-1,-1-1,0 1,0-2,0 1,0-2,-1 1,0-1,-1-1,1 0,-2 0,1-1,-1 0,0-1,-1 1,0-1,0-1,-2 1,1-1,-1 0,0-1,-1 1,-1-1,0 0,0 0,-1 0,-1 0,0 0,-1 0,0-1,0 1,-2 0,1 0,-2 0,1 0,-2 0,1 1,-5-8,4 11,-1 0,0 0,0 1,-1 0,0 0,0 1,0-1,-1 1,0 0,0 1,-1 0,1 0,-1 1,0-1,-1 2,1-1,0 1,-1 1,-3-1,-13-1</inkml:trace>
  <inkml:trace contextRef="#ctx0" brushRef="#br0" timeOffset="4799.658">2956 897,'11'-127,"-3"95,0 1,2 1,1 0,2 0,1 1,1 0,1 2,2-1,4-3,-17 26,0 0,1 0,-1 0,1 1,0 0,0 0,0 1,1-1,-1 1,1 1,0-1,-1 1,5 0,-9 1,1 1,0-1,-1 1,1 0,-1 0,1 0,0 1,-1-1,1 0,-1 1,1 0,0-1,-1 1,0 0,1 1,-1-1,0 0,1 1,-1-1,0 1,0-1,0 1,0 0,-1 0,1 0,0 0,-1 0,1 1,-1-1,0 0,0 1,0-1,0 0,0 1,-1 0,1-1,0 2,3 23,-2-1,0 1,-1 0,-2 0,-1 0,-2 11,-21 92,49-146,15-47,-17 24,2 1,2 1,1 1,2 1,30-28,-25 31,58-40,-89 72,1 1,-1 0,0 0,1 0,-1 0,0 0,0 1,0-1,0 1,0 0,0 0,0 0,-1 0,1 1,-1-1,1 1,-1-1,0 1,0 0,0 0,0 0,-1 0,1 0,-1 0,0 0,0 1,0-1,0 0,-1 1,1-1,-1 1,0-1,0 2,5 9,-1 0,1-1,-2 0,0 1,0 0,-1 0,-1 0,0 0,-1 0,-1 0,0 0,-3 11,-19 83,15-90</inkml:trace>
  <inkml:trace contextRef="#ctx0" brushRef="#br0" timeOffset="5121.629">4480 191,'-505'541,"436"-460,3 2,-36 62,63-89,32-50</inkml:trace>
  <inkml:trace contextRef="#ctx0" brushRef="#br0" timeOffset="5570.185">4678 615,'-147'68,"-104"69,234-127,12-8,0 0,0 1,0-1,1 1,0 0,-1 1,1-1,0 1,1 0,-1 0,1 0,-1 0,1 0,0 2,3-4,1 0,-1 0,1 1,0-1,-1 0,1 0,0 0,0 1,1-1,-1 0,0-1,1 1,-1 0,1 0,-1-1,1 1,0 0,0-1,0 0,0 1,0-1,0 0,0 0,0 0,0-1,0 1,1 0,-1-1,0 1,1-1,-1 0,0 0,1 0,-1 0,3 0,7 3,46 8,55 24,-110-34,0 1,-1 0,0 0,1 0,-1 0,0 0,0 0,0 1,0-1,0 1,0-1,-1 1,1 0,-1 0,0-1,0 1,0 0,0 0,-1 0,1 0,-1 0,1 1,-1-1,0 0,-1 0,1 0,0 0,-1 0,0 0,1 0,-1 0,0 0,-1 0,0 2,-2 3,-1 0,1-1,-2 1,1-1,-1 0,0-1,0 1,-1-1,0 0,0-1,-4 3,-2 0,0-1,-1 0,0-1,-1 0,1-1,-1-1,0 0,0-1,0-1,-1 0,1-1,-1-1,1 0,-13-2,5-3,5-2</inkml:trace>
  <inkml:trace contextRef="#ctx0" brushRef="#br0" timeOffset="16822.502">1799 2054,'117'-17,"-7"-2,-77 12,0 1,0 1,0 2,0 1,29 3,-59-1,-1 1,1-1,-1 0,1 1,-1 0,0-1,1 1,-1 0,0 0,1 0,-1 1,0-1,0 1,0-1,0 1,0-1,-1 1,1 0,0 0,-1 0,1 0,-1 0,0 0,0 1,1-1,-2 0,1 1,0-1,0 0,-1 1,1-1,-1 1,0-1,0 1,0-1,0 1,0-1,0 1,-1 0,-35 96,-183 191,185-243,2 1,2 1,3 2,1 0,-7 28,31-75,1 0,-1 0,1 0,0 0,0 0,0 0,0 0,1 1,0-1,0 0,0 0,0 1,1-1,-1 0,1 0,0 0,1 1,-1-1,1-1,-1 1,1 0,0 0,1-1,-1 1,1-1,-1 1,1-1,0 0,0 0,1 0,-1-1,0 1,1-1,0 0,-1 0,1 0,0 0,0-1,0 0,1 1,9 0,0 0,0-1,-1-1,1 0,0 0,0-2,0 0,-1 0,1-1,-1-1,0 0,0-1,2-1,-4 2,14-4</inkml:trace>
  <inkml:trace contextRef="#ctx0" brushRef="#br0" timeOffset="17523.289">2646 2393,'10'-25,"4"-12,2 1,2 0,1 1,2 1,1 0,21-23,-42 55,0 0,0 0,0 0,0 0,0 1,0-1,0 0,1 1,-1-1,0 1,1 0,0-1,-1 1,1 0,0 0,-1 0,1 0,0 0,0 0,0 1,0-1,0 1,0-1,0 1,0 0,0-1,0 1,0 0,0 1,0-1,0 0,0 0,0 1,0-1,0 1,0 0,0 0,0-1,-1 1,1 0,0 1,0-1,-1 0,1 0,-1 1,1-1,-1 1,0-1,1 1,-1 0,0-1,0 1,0 0,0 0,-1 0,1 0,0 1,7 173,-7-174,0 1,0-1,1 1,-1-1,1 0,-1 0,1 0,0 0,0 0,0 0,0 0,0-1,0 1,0 0,0-1,1 0,-1 0,1 0,-1 0,1 0,-1 0,1 0,-1-1,1 0,0 1,-1-1,1 0,0 0,-1 0,1-1,0 1,-1-1,1 1,-1-1,1 0,-1 0,1 0,-1 0,1-1,-1 1,0 0,0-1,0 0,0 0,0 1,0-1,0 0,-1 0,1-1,0 1,-1 0,0-1,0 1,190-219,-190 220,-1 1,0-1,1 0,-1 1,0-1,1 1,-1-1,1 1,-1-1,1 1,-1-1,1 1,-1-1,1 1,-1 0,1-1,0 1,-1 0,1-1,0 1,-1 0,1 0,0 0,-1 0,1-1,0 1,-1 0,1 0,0 0,-1 1,1-1,0 0,-1 0,1 0,0 0,-1 1,1-1,0 0,-1 1,1-1,-1 0,1 1,0-1,-1 1,1-1,-1 1,0-1,1 1,-1-1,1 1,-1-1,0 1,1 0,-1-1,0 1,0 0,1-1,-1 1,0 0,0-1,0 1,0 0,0-1,0 1,0 0,0-1,0 1,0 0,0 0,-1-1,-3 54,3-52,-5 17,0 0,1 0,1 1,1 0,1-1,1 1,0 0,1 0,1 0,4 16,1-18</inkml:trace>
  <inkml:trace contextRef="#ctx0" brushRef="#br0" timeOffset="17772.105">3916 1997,'-143'181,"-7"-6,-72 58,-86 61,238-212,71-55,9-22</inkml:trace>
  <inkml:trace contextRef="#ctx0" brushRef="#br0" timeOffset="18205.756">3944 2562,'-235'187,"234"-186,-1 0,0 0,0 0,1 0,-1 1,0-1,1 0,0 1,-1-1,1 1,0-1,-1 1,1 0,0-1,0 1,1 0,-1 0,0 0,1 0,-1 0,1 0,-1 0,1 0,0 0,0 0,0 0,0 0,0 0,0 0,1 0,-1 0,1 0,-1 0,1 0,0 0,0-1,0 1,0 0,0 0,0-1,0 1,0-1,1 1,-1-1,1 1,-1-1,1 0,0 0,-1 0,2 1,53 24,-47-23,1 1,-1 0,0 1,0 0,0 0,-1 1,1 0,-1 0,-1 1,1 0,4 7,-8-9,0 0,-1 0,1 0,-1 1,-1-1,1 1,-1 0,0 0,0 0,-1 0,0 0,0 0,0 0,-1 1,0-1,0 0,0 0,-1 0,0 1,0-1,-1 0,0 0,0 0,0-1,0 1,-1 0,-3 4,0 0,-1 1,0-1,-1 0,0-1,0 0,-1 0,0-1,-1 0,0 0,0-1,-1-1,1 0,-1 0,-1-1,1 0,-1-1,0 0,-8 0,13-2,0 2,0-1,0 0,0-1,-1 0,1 0,0 0,-1-1,0 0,1-1,-1 0,1 0,-1 0,1-1,-1 0,1 0,-1-1,1 0,0-1,0 1,0-1,0-1,0 1,1-1,-1 0,1-1,0 0,-5-5,-1-10</inkml:trace>
  <inkml:trace contextRef="#ctx0" brushRef="#br0" timeOffset="15172.374">867 1969,'-117'43,"-8"31,121-70,0 0,1 0,-1 0,1 1,0-1,0 1,0 0,0 0,1 0,0 0,0 1,0-1,1 0,0 1,0-1,0 1,1-1,-1 1,2 0,-1-1,0 1,1-1,0 1,1 3,2-1,0 0,0-1,0 1,1-1,0 0,1-1,-1 1,1-1,1 0,-1 0,1-1,0 0,0 0,0-1,1 0,-1 0,1-1,0 1,0-2,1 1,-1-1,0-1,1 1,0-1,-1-1,7 0,61 18,-67-16,1 1,-1 0,0 1,0 0,0 0,0 1,-1 0,1 1,-1 0,-1 0,1 1,-1 0,0 0,-1 0,0 1,0 0,0 0,-1 1,3 8,-4-11,-2 0,1 0,-1 0,0 0,0 0,0 1,-1-1,0 1,0-1,-1 1,0 0,0-1,-1 1,0-1,0 1,0-1,-1 1,0-1,0 0,0 0,-1 0,0 0,-1 2,-17 17,-1 0,-2-1,0-2,-1 0,-1-2,-1 0,-1-2,-1-2,0 0,-23 8,49-21,0-1,1 1,-1-1,0 0,-1 0,1 0,0-1,-1 1,1-1,-1 1,1-1,-1 0,0 0,1-1,-1 1,0-1,0 0,1 0,-1 0,0-1,0 1,1-1,-1 0,1 0,-1 0,0 0,1 0,0-1,-1 0,1 0,0 0,0 0,0 0,0-1,0 1,1-1,-1 0,1 0,-1 0,1 0,0 0,0 0,0-1,-2-20,3 1</inkml:trace>
  <inkml:trace contextRef="#ctx0" brushRef="#br0" timeOffset="15691.258">727 1942,'340'0,"-172"-27,-144 20,-6 0</inkml:trace>
  <inkml:trace contextRef="#ctx0" brushRef="#br0" timeOffset="16169.405">1460 2590,'0'14,"0"15,-4 2,-3 1,1-10,1-9</inkml:trace>
  <inkml:trace contextRef="#ctx0" brushRef="#br0" timeOffset="28228.86">134 1348,'17'199,"-7"126,-9-251,0 219,-29 199,-54 237,40-495,41-228,0-5,0 1,0-1,0 0,0 0,0 1,1-1,-1 0,0 1,1-1,0 1,-1-1,1 1,0-1,-1 1,1-1,0 1,0-1,0 1,1-1,-1 1,0-1,0 1,1-1,-1 0,1 1,-1-1,1 1,0-1,0 0,-1 0,1 1,0-1,0 0,0 0,0 0,0 0,1 0,-1 0,0 0,0 0,1-1,-1 1,0 0,1-1,-1 1,2-1,126-28,-51 20,-1 3,0 3,15 4,4 0,59-1,709-12,88-7,-316-9,-126-3,-314 32,-54 20,83-46,-171 25,107-12,29-25,-186 33,1-1,0-1,-1 1,0-1,0 1,0-1,-1 0,0 0,0-1,0 1,0-1,-1 0,0 1,0-1,-1 0,1 0,-1 0,-1 0,1 0,-1-1,0 1,0 0,-1 0,0 0,0 0,0 0,-1-1,0-16,-58-415,61 15,27 66,-28 316,-2 0,-2 0,-1 1,-3-1,-1 2,-2-2,-25-125,25-59,11 221,-1 0,1 0,-1 0,0 0,0 0,0 0,-1 1,1-1,-1 0,0 1,0-1,0 1,0-1,-1 1,1 0,-1 0,0 0,0 1,0-1,0 1,0-1,-1 1,1 0,-1 0,1 1,-1-1,0 1,0 0,0 0,0 0,0 0,0 0,0 1,0 0,0 0,0 0,0 0,-2 1,-481-1,72-24,-190-5,-14 2,-676 27,881 29,153-29,146 26,27-1,68-22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16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58,'1'104,"-13"295,-52-1,60-381,1 0,1 1,0-1,1 1,1-1,1 1,0 0,3 10,3-10</inkml:trace>
  <inkml:trace contextRef="#ctx0" brushRef="#br0" timeOffset="331.16">483 1,'1'134,"-6"0,-6 0,-5-1,-20 63,-1 19,33-148,9-50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12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11 154,'0'1,"1"-1,-1 0,0 1,0-1,0 0,0 0,0 1,0-1,0 0,0 1,0-1,0 0,0 0,0 1,0-1,0 0,0 1,0-1,-1 0,1 0,0 1,0-1,0 0,0 0,0 1,-1-1,1 0,0 0,0 0,0 1,-1-1,1 0,0 0,0 0,-1 0,1 1,0-1,-1 0,1 0,0 0,0 0,-1 0,1 0,0 0,-1 0,1 0,0 0,0 0,-1 0,1 0,0 0,-1 0,1 0,0 0,0 0,-1-1,1 1,0 0,0 0,-1 0,1 0,0-1,0 1,-1 0,1 0,4 36,-2-26,1 106,11 71,-11-178,0 0,0-1,0 1,1-1,0 0,1 0,0 0,0 0,1-1,4 5,-8-10,1 1,-1-1,0 0,1 0,0 0,-1 0,1-1,0 1,0-1,0 0,0 1,0-1,0 0,0-1,0 1,1-1,-1 1,0-1,0 0,1 0,-1 0,0-1,0 1,1-1,-1 0,0 0,0 0,0 0,0 0,2-2,111-101,-96 82,26-32,-4-1,-2-2,14-29,-52 84,21-33,-7 63,-5 19,-11-41,0 1,0-1,1 1,0-1,0 0,1 1,0-1,0 0,0 0,1 0,-1 0,1-1,1 1,-1-1,1 1,0-1,0 0,1-1,-1 1,1-1,0 0,1 0,-1 0,0-1,1 0,0 0,0 0,0-1,0 0,0 0,5 1,0-3,-1-1,0 0,1 0,-1-1,0 0,0-1,0 0,-1-1,1 0,-1 0,1-1,-2 0,1-1,0 0,-1 0,0-1,-1 0,1-1,-1 1,-1-1,0 0,0-1,0 0,-1 0,2-5,21-52,-23 46</inkml:trace>
  <inkml:trace contextRef="#ctx0" brushRef="#br0" timeOffset="5091.05">886 323,'5'0,"1"-5,0-6,-1-6,3 0,1-3,-2-1,3 1,0 1,-2-2,-2-2,-2-3,-3 0,0-2,-1 0,5 5,1 5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2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1,'1'95,"-13"292,-71 173,73-500,4-1,2 1,4 50,-4-61,-2-31</inkml:trace>
  <inkml:trace contextRef="#ctx0" brushRef="#br0" timeOffset="260.304">0 875,'39'-19,"41"-11,16-6,2 4,-6 7,-9 8,-14 7,-10 5,-4 3,-3 2,-4 1,-2 1,-8-1</inkml:trace>
  <inkml:trace contextRef="#ctx0" brushRef="#br0" timeOffset="498.707">1129 735,'-34'28,"0"2,3 2,0 1,2 1,-15 25,-19 57,62-112,-1 1,1-1,0 0,1 1,-1-1,1 0,0 1,0-1,0 1,0-1,1 0,0 1,0-1,0 0,1 0,-1 1,1-1,0 0,0 0,0-1,1 1,-1 0,1-1,0 0,0 1,0-1,0 0,1 0,3 1,-1 1,1-1,0-1,0 1,1-1,-1-1,1 1,0-1,-1-1,1 1,0-1,0-1,0 1,0-1,0-1,0 1,-1-1,1-1,0 1,0-2,-1 1,1-1,1-1,9-4,0 0,0-1,-1-2,0 1,-1-2,-1 0,0-1,11-12,-13 14,-1-1,0-1,-1 0,0-1,-1 0,0-1,-2 0,1 0,-2-1,0 0,-1 0,-1 0,0-1,-1 0,-1 0,0 0,-2-1,0 1,-1 0,-1-16,-2 26,1 1,-1-1,0 1,0 0,-1 1,1-1,-1 0,-1 1,1 0,-1 0,0 0,0 1,0-1,-1 1,1 1,-1-1,0 1,0 0,0 0,-1 1,1-1,-1 1,1 1,-1-1,0 1,0 1,1-1,-1 1,-3 0,-16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20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989 100,'-31'39,"2"2,2 0,2 2,2 0,1 2,3 1,2 0,1 1,3 1,2 0,1 2,-193 667,150-553,51-159,1 0,0 1,1-1,-1 1,1-1,0 1,0 0,1-1,0 1,0-1,0 0,0 1,1-1,0 0,0 0,1 0,-1 0,1 0,0-1,0 1,1-1,-1 1,1-1,0-1,0 1,1 0,-1-1,1 0,-1 0,1 0,0-1,0 1,0-1,1-1,-1 1,0-1,1 1,3-1,23-1,0-1,0-2,-1-1,1-2,-1-1,0-1,-1-1,0-2,0-2,-1 0,-1-2,2-2,-9 7,56-29,-77 38,-1 0,1 0,-1 0,1 0,-1 0,0 0,1 0,-1 0,0 0,0 1,0-1,1 0,-1 1,0-1,0 0,0 1,0-1,0 1,0-1,0 1,0 0,-1-1,1 1,0 0,0 0,0 0,0 0,0 0,0 0,-1 0,1 0,0 0,0 0,0 1,0-1,0 0,0 1,0-1,0 1,0-1,0 0,-22 1</inkml:trace>
  <inkml:trace contextRef="#ctx0" brushRef="#br0" timeOffset="248.887">1 1059,'48'0,"64"-5,27-6,0-1,-10 1,-17 2,-18 4,-15 1,-11 3,-9-5,-13 0</inkml:trace>
  <inkml:trace contextRef="#ctx0" brushRef="#br0" timeOffset="1184.054">1722 975,'-82'68,"3"3,3 3,-41 56,109-122,2-2,1 0,-1 0,1 1,0 0,0 0,1 0,0 0,0 1,0 0,1 0,1 0,-1 0,0 7,3-14,0 1,0 0,0-1,0 1,1 0,-1-1,1 1,-1 0,1-1,0 1,-1-1,1 1,0-1,0 1,0-1,0 0,0 1,0-1,0 0,1 0,-1 0,0 0,1 0,-1 0,1 0,-1 0,1-1,-1 1,1 0,0-1,-1 1,1-1,0 0,-1 0,1 0,0 1,-1-2,1 1,0 0,0 0,-1 0,1-1,1 0,75-21,-36-2,-1-3,-1-1,-1-2,-2-2,-1-1,10-14,41-36,-65 62,-18 15,1 0,0 1,0 0,0 0,1 0,0 1,0 0,0 0,0 0,0 1,1 0,0 0,-1 0,1 1,5 0,-10 3,1 0,-1 1,0-1,1 1,-1 0,0 0,0 0,0 0,0 0,-1 0,1 0,0 1,-1-1,0 1,1-1,-1 1,0 0,0-1,-1 1,1 0,0 0,-1-1,0 1,0 0,0 0,0 0,0 0,0-1,-1 1,0 2,1-1,1 19,-3-15,2 0,-1 0,1 1,0-1,0 0,1 0,0 0,1 0,0 0,0 0,0 0,1 0,1-1,-1 1,1-1,0 0,1 0,-1-1,2 1,-1-1,1 0,-1 0,1-1,7 5,-7-7,1-1,-1 1,1-2,-1 1,1-1,0 1,0-2,0 1,0-1,-1 0,1-1,0 1,0-2,0 1,-1 0,1-1,0-1,-1 1,0-1,0 0,2-1,122-86,-81 46,-2-1,-2-3,-2-1,-3-3,-1-1,-3-1,10-25,-19 32,-3-1,-1-2,-2 0,-3-1,-2-1,-2 0,-3-1,-2-1,-2 0,-1-14,-7 60,1 0,-1 0,0 0,-1 0,0 1,0-1,0 0,-1 1,-1-1,1 1,-3-3,5 7,-1 1,0 0,1 0,-1 0,0 0,0 0,0 1,-1-1,1 0,0 1,-1 0,1-1,0 1,-1 0,0 0,1 1,-1-1,1 0,-1 1,0 0,0-1,1 1,-1 0,0 1,1-1,-1 0,0 1,1-1,-1 1,0 0,1 0,-1 0,1 0,0 0,-1 1,-14 9,1 0,1 1,0 1,1 0,0 1,1 0,0 1,2 1,-1 0,2 1,0 0,1 0,-14 24,2 1,2 1,1 1,3 0,1 1,2 1,3 0,1 0,2 1,3 0,1 0,3 0,2 13,-1-46,0 0,1 0,0 0,1 0,0-1,1 1,1-1,0-1,1 1,0-1,1 0,0 0,1-1,0 0,1-1,0 0,1 0,0-1,0-1,1 0,9 5,3-2,1 0,0-2,1-1,0 0,0-2,1-2,-1 0,1-1,0-2,0-1,0-1,0-1,-1-1,1-2,-1 0,19-8,-17 2,0-2,-2-1,0-1,0-1,-1-1,-1-2,-1 0,-1-1,13-16,-4-6,-3-1,-1-2,-2 0,-2-2,-2 0,-2-1,-3-1,-1-1,-3-1,2-21,-12 64,17-73,-4-1,-3 0,-3-1,-3-50,-6 124,0 5,1 1,-1-1,0 0,0 1,0-1,0 0,-1 0,1 1,-1-1,0 1,0-1,-1 1,1-1,-1 1,0-1,1 1,-3-1,2 4,0 0,0 1,0-1,-1 1,1 0,0-1,0 1,0 0,0 0,0 1,1-1,-1 0,0 1,0-1,1 1,-1-1,1 1,-1 0,1 0,0 0,0 0,0-1,0 2,0-1,-1 0,-18 35,1 1,2 0,1 2,2-1,2 2,2 0,2 0,-3 30,-1 32,4 1,5 0,7 57,-1-2,-29 44,24-189,-1 0,0 0,-1 0,-1 0,0-1,-1 0,0 0,-1 0,-3 4,10-17,0-1,1 0,-1 0,0 1,0-1,0 0,0 0,0 0,0 1,0-1,0 0,0 0,0 1,0-1,0 0,0 0,-1 0,1 1,0-1,-1 0,1 1,0-1,-1 0,1 1,-1-1,1 1,-1-1,0 0,1 1,-1-1,1 1,-1 0,0-1,1 1,-1-1,0 1,0 0,1 0,-1-1,0 1,0 0,1 0,-1 0,0 0,0 0,0 0,1 0,-1 0,0 0,0 0,1 1,-1-1,0 0,0 0,1 1,-1-1,0 0,1 1,-1-1,0 1,1-1,-1 1,1-1,-1 1,0-1,10-57,-4 25</inkml:trace>
  <inkml:trace contextRef="#ctx0" brushRef="#br0" timeOffset="1499.591">3896 524,'-328'281,"255"-215,72-65,0 0,0 0,1 0,-1 0,1 0,-1 0,1 0,-1 1,1-1,0 0,-1 0,1 0,0 0,0 1,0-1,0 0,0 0,0 0,0 0,0 1,1-1,-1 0,0 0,1 0,-1 0,1 0,-1 0,1 0,0 0,-1 0,1 0,0 0,0 0,-1 0,1 0,0 0,0-1,0 1,0 0,0-1,0 1,0-1,0 1,1-1,56 19,-51-18,7 1,0 0,0 1,0 0,0 1,-1 1,0 0,1 1,-2 0,1 1,-1 1,0 0,0 0,-1 1,-1 0,1 1,-1 1,-1 0,0 0,7 12,34 123,-33-108,-5-27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1403 289,'-121'28,"2"5,1 5,-22 15,97-36,0 1,1 3,2 2,0 1,1 2,2 1,1 2,1 2,-2 5,-8 12,2 3,2 1,3 2,2 2,2 4,-10 20,4 2,4 1,3 3,5 0,2 2,5 0,-6 63,25-130,-7 35,3 0,3 1,2-1,2 1,6 27,-3-59,0 1,2-1,0 0,2-1,1 0,1 0,1-1,1 0,1 0,0-2,2 0,1 0,0-2,2 0,0 0,1-2,1 0,0-2,1 0,1-1,9 3,43 12,2-3,0-3,2-4,0-3,1-3,0-4,1-4,37-3,-56-2,0-3,0-3,0-2,-1-3,0-3,-1-2,-1-3,0-2,-2-2,0-4,32-21,2-2,-2-5,-2-3,-3-4,48-48,-74 55,-2-2,-3-3,-2-2,38-65,-66 90,-1-1,-2-1,-1 0,-2-2,-3 0,0 0,-3-1,-2-1,3-38,-6 19,-2-1,-3 0,-3 1,-3 0,-2-1,-3 2,-3 0,-2 0,-3 2,-21-44,18 56,-2 1,-2 2,-2 0,-2 2,-2 1,-1 1,-2 2,-2 1,-1 2,-2 2,-2 2,-8-4,13 11,-1 2,0 1,-2 2,0 2,-1 2,-1 1,0 3,-1 1,0 2,-42-2,16 6,-1 3,0 3,1 3,0 4,0 2,1 3,0 3,1 3,-37 19,48-19,2 4,1 1,1 3,1 2,2 3,1 1,2 2,1 3,2 1,2 3,1 1,3 1,-15 27,15-12,3 3,3 0,2 3,3 0,4 1,2 1,3 1,3 1,-2 49,15-67,2-1,3 0,2 0,2 0,3 0,1-1,3-1,2-1,2 0,2-1,2-1,19 27,-15-28,2-1,2-1,1-1,3-2,1-2,2-1,1-2,2-2,1-1,2-2,1-3,1-1,1-2,1-2,1-3,1-1,23 3,20-3,0-3,1-5,0-4,1-4,-1-4,1-4,63-13,-96 6,-1-2,0-4,-1-1,-1-4,-1-1,-2-4,0-2,-2-2,-2-2,-1-3,-2-2,-1-2,-3-2,-1-2,18-27,-26 20,-1-2,-3-1,-3-1,-2-1,-2-2,-4-1,-1 0,-4-2,-2 0,3-46,-8 38,-2 1,-4-2,-3 1,-2 0,-4 0,-8-27,-2 8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6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926 852,'-128'99,"3"5,5 6,-62 78,143-146,2 1,2 2,2 1,2 2,2 2,2 0,2 1,3 2,2 0,2 2,3 0,2 0,3 2,2-1,3 1,2 0,2 0,3 0,8 44,1-48,3 0,2-1,3 0,2-2,2 0,2-1,2-2,2-1,2-1,3-1,1-2,1-2,3-1,7 3,34 25,3-3,3-4,2-4,3-4,2-4,2-3,2-6,1-3,80 17,-67-23,1-4,1-5,1-5,0-5,1-5,58-7,-104-3,-1-2,0-4,0-3,-1-2,-1-4,-1-2,0-3,-2-3,-1-3,-1-2,28-22,-26 8,-2-4,-2-1,-3-3,-2-3,-2-2,-3-2,-3-2,-2-2,-4-2,-2-2,-4-1,2-12,14-47,-5-2,-6-2,-6-1,-6-2,-6-1,-1-64,-11 64,-5-1,-7 0,-6 1,-6 0,-5 1,-10-14,15 90,-3 0,-2 0,-2 2,-4 1,-11-18,22 48,-2 0,-1 1,-1 0,0 2,-2 0,-1 2,-1 0,-1 1,-1 2,-1 0,-12-6,6 9,-1 1,-1 1,0 2,0 1,-1 2,-1 2,0 1,1 1,-1 2,-1 2,-8 2,-30 3,1 3,0 4,0 2,-60 21,-54 23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1 312,'1'-1,"0"1,0-1,-1 1,1-1,0 1,0-1,0 1,0 0,0-1,1 1,-1 0,0 0,0 0,0-1,0 1,0 0,0 1,0-1,0 0,0 0,0 0,0 1,0-1,0 0,0 1,0-1,0 1,0-1,0 1,0 0,0-1,0 1,-1 0,1 0,0-1,0 1,-1 0,1 0,-1 0,1 0,-1 0,1 0,-1 0,0 0,24 45,65 310,-62-226,10 89,-34-195,15 44,2-94,68-254,80-317,-93 360,-70 211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85,'22'27,"-1"2,-1 0,-2 1,-1 1,-1 1,-2 0,-1 1,-1 0,-2 1,-2 0,2 14,25 155,-13-75,-22-128,0-1,0 1,0 0,0-1,1 1,-1 0,0-1,0 1,0 0,1 0,-1-1,0 1,1 0,-1 0,0-1,0 1,1 0,-1 0,0 0,1 0,-1-1,1 1,-1 0,0 0,1 0,-1 0,0 0,1 0,-1 0,0 0,1 0,-1 0,1 0,-1 0,0 0,1 0,-1 0,0 1,1-1,-1 0,0 0,1 0,-1 0,0 1,1-1,-1 0,0 0,0 1,1-1,-1 0,0 1,0-1,1 0,-1 1,0-1,0 0,0 1,0-1,0 0,0 1,11-41,-10 35,83-537,-44 345,-36 173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11,'5'0,"6"0,6 0,6 0,2 0,3 0,1 0,0 0,1 0,-1 0,0 0,0 0,0-5,-6-1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29,'14'0,"10"-4,6-3,2 1,0 2,1 0,-2 2,-1 1,0 1,-6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29,'4'0,"12"0,8 0,4 0,-2-5,-1-1,0 0,1 1,0 1,1 2,-4 1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11,'21'113,"-8"-45,-2 0,-3 1,-2 44,-8 106,2-218,0 0,-1 0,1 0,0 0,0 0,0 0,0 0,0 0,0 0,0 1,0-1,0 0,1 0,-1 0,0 0,1 0,-1 0,1 0,-1 0,1 0,-1-1,1 1,0 0,-1 0,1 0,0 0,0-1,0 1,0 0,-1-1,1 1,0-1,0 1,0-1,0 0,0 1,0-1,0 0,0 1,1-1,-1 0,0 0,0 0,0 0,0 0,0 0,0 0,0-1,0 1,0 0,0-1,0 1,0 0,0-1,0 1,0-1,0 0,0 1,0-1,0 0,-1 1,1-1,0 0,13-17,-1 0,-1-1,-1 0,-1-1,0 0,-2-1,0 1,3-18,-3 15,36-94,47-171,-78 242,-7 29</inkml:trace>
  <inkml:trace contextRef="#ctx0" brushRef="#br0" timeOffset="349.04">508 519,'-3'8,"1"0,1 0,-1 0,1 0,1 0,-1 0,2 0,-1 0,1 0,0 0,0 0,1 0,0 0,1-1,0 1,0-1,0 1,1-1,0 0,0 0,4 3,-6-9,1 1,-1-1,1 0,-1 0,1-1,-1 1,1-1,-1 1,1-1,-1 0,1 1,0-1,-1-1,1 1,-1 0,1-1,-1 1,1-1,-1 0,1 0,-1 0,1 0,-1 0,0 0,0-1,1 1,-1-1,0 1,0-1,-1 0,1 0,0 0,-1 0,1 0,0-2,45-84,-44 77,-1 1,0-1,0 1,-1-1,-1 0,0 0,0 1,-1-1,-1-8,1 16,1 0,-1 0,1 0,-1 0,0 1,0-1,-1 0,1 1,0-1,-1 1,0-1,1 1,-1 0,0 0,0 0,0 0,-1 0,1 0,0 0,-1 1,1-1,-1 1,0 0,1-1,-1 1,0 1,0-1,1 0,-1 1,0-1,0 1,0 0,0 0,0 0,0 0,0 1,0-1,-20 5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24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11,'-53'55,"41"-37,1 1,0 1,2 0,0 1,1-1,1 2,2-1,0 1,0-1,2 1,1 8,1-22,0 0,1-1,0 1,0-1,1 1,0 0,0-1,0 1,1-1,1 0,-1 0,1 0,0 0,1 0,0 0,0-1,0 0,1 0,0 0,0 0,0-1,1 0,0 0,0 0,0-1,0 0,1 0,0 0,0-1,0 0,0 0,0-1,0 0,4 0,2-1,0-2,1 1,-1-2,0 1,0-2,0 0,0 0,0-2,-1 1,1-2,-1 1,-1-2,1 1,-1-2,0 1,-1-2,8-6,18-19,-1-3,-2 0,-2-2,1-4,-26 35,2-1,-1 1,1-1,-2 0,0-1,0 1,0-1,-1 0,-1-1,0 1,0-1,-1 0,0 0,-1 0,0 0,-1-7,-1 18,0-1,0 1,0-1,0 1,0-1,0 1,0-1,0 1,0 0,0-1,0 1,0-1,0 1,-1-1,1 1,0-1,0 1,-1 0,1-1,0 1,-1-1,1 1,0 0,-1 0,1-1,0 1,-1 0,1-1,-1 1,1 0,-1 0,1 0,-1 0,1-1,0 1,-1 0,1 0,-1 0,1 0,-1 0,1 0,-1 0,1 0,-1 0,1 0,-1 1,1-1,-1 0,1 0,-1 0,1 0,0 1,-1-1,1 0,-1 1,1-1,0 0,-1 0,1 1,0-1,-1 1,1-1,0 1,-22 25,7 0,1 0,2 1,1 0,1 1,1 0,-2 14,9-35,0 1,1-1,0 1,0 0,1-1,-1 1,2 0,-1-1,1 1,0-1,1 1,0-1,0 1,0-1,1 0,0 0,1 0,0-1,0 1,0-1,1 0,-1 0,1 0,1 0,-1-1,1 0,0 0,0-1,1 0,-1 0,1 0,0-1,0 0,0 0,0-1,1 0,-1 0,1 0,-1-1,4 0,11-5,-1-1,0-1,0-1,-1-1,0 0,0-2,-1 0,0-1,-1-1,0-1,-1 0,0-2,-1 0,-1 0,1-3,156-188,-74 81,-96 123,0 0,0 0,-1 1,2-1,-1 1,0-1,0 1,0 0,1 0,-1 0,0 0,1 0,-1 1,1-1,-1 1,1 0,-1-1,1 1,-1 0,1 0,-1 1,1-1,-1 1,1-1,-1 1,1 0,-1-1,0 1,1 1,-1-1,0 0,0 0,0 1,0 0,0-1,0 1,0 0,-1 0,1 0,0 0,-1 0,0 0,1 0,-1 0,0 1,0-1,0 3,17 22,-2 1,-1 1,-1 0,-1 1,-2 0,-1 1,-1 0,1 14,-8-36,0-1,-1 1,0 0,0 0,0-1,-1 1,-1 0,0 0,0 0,0-1,-1 1,0-1,-1 1,0-1,0 0,-1 0,0 0,-1 0,1-1,-1 0,-1 0,1 0,-1 0,-2 0,-4 3,-1-2,0 1,-1-1,1-1,-1-1,-1 0,1 0,-1-2,0 0,0 0,-1-2,1 0,-14 0,29-2,0-1,-1 1,1 0,0-1,0 1,0-1,0 1,0-1,-1 1,1-1,0 1,0-1,0 1,1-1,-1 1,0-1,0 1,0-1,0 1,0-1,1 1,-1-1,0 1,0-1,1 1,-1-1,0 1,1 0,-1-1,0 1,1 0,-1-1,0 1,1 0,-1 0,1-1,-1 1,1 0,-1 0,1-1,-1 1,1 0,-1 0,1 0,-1 0,1 0,-1 0,1 0,-1 0,1 0,-1 0,1 0,-1 0,1 0,-1 1,1-1,-1 0,172-37,-101 30,-43 5,0-1,0-1,0-1,-1-2,20-7,-32 8,-1 1,-1-2,1 0,-1-1,0 0,-1 0,12-11,-12 5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0 339,'39'-10,"21"-2,6-1,-3 4,-8 2,-13-2,-14 0</inkml:trace>
  <inkml:trace contextRef="#ctx0" brushRef="#br0" timeOffset="250.942">198 1,'0'38,"0"28,0 6,0-3,0-4,0-9,-5-8,-2-9,1-5,1-4,1-2,2-1,1-1,1-4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2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303 452,'-8'-3,"0"2,-1-1,1 1,-1 1,1 0,0 0,-1 0,1 1,-1 0,1 1,0 0,0 0,0 1,-4 1,1 0,0 1,0 0,0 1,0 0,1 0,0 1,0 1,1 0,0 0,0 1,1 0,0 0,1 1,0-1,0 2,1-1,-5 12,10-19,-1 1,1-1,0 1,0-1,0 1,0 0,1-1,0 1,-1 0,1-1,1 1,-1 0,0-1,1 1,0 0,0-1,0 1,0-1,0 1,1-1,0 0,0 1,0-1,0 0,0 0,0-1,1 1,-1 0,1-1,0 1,0-1,0 0,0 0,0 0,0 0,1-1,-1 1,1-1,-1 0,1 0,-1 0,1 0,0-1,-1 0,1 1,0-1,0-1,-1 1,1 0,0-1,13-3,-1-1,-1-1,1-1,-1 0,0 0,-1-2,1 0,-2 0,1-2,-1 1,-1-2,0 0,-1 0,0-1,0-1,19-18,-29 30,0 1,0-1,1 1,-1-1,0 1,0-1,1 1,-1 0,1-1,0 1,-1 0,1 0,0 0,-1 0,1 1,0-1,0 0,0 1,0-1,0 1,0 0,0 0,0-1,-1 1,1 1,0-1,0 0,0 0,0 1,0-1,0 1,0-1,0 1,-1 0,1 0,0 0,0 0,-1 0,1 0,-1 0,1 1,-1-1,1 1,-1-1,0 1,0-1,0 1,0-1,0 1,0 0,0 0,0 0,10 26,0 1,-2 0,-1 0,-2 1,-1 0,1 23,-5-45,6 28,-2 0,-2 0,-1 0,-2 1,-2-1,-1 0,-1 0,-3 0,0 0,-3-1,-1-1,-1 1,-2-2,-17 31,27-54,-1-1,-1 0,1 0,-1-1,-1 0,0 0,0 0,0-1,-1 0,0 0,-1-1,1 0,-1-1,0 0,0 0,-1-1,0 0,1 0,-1-1,0-1,-1 0,-3 1,11-3,0 0,1-1,-1 1,1 0,-1-1,1 1,-1-1,1 0,0 0,-1 0,1 0,0 0,0-1,-1 1,1-1,0 1,0-1,1 0,-1 0,0 0,1 0,-1 0,1 0,-1 0,1 0,0-1,0 1,0 0,0-1,0 1,1-1,-1 1,1-1,0 1,0-1,0 1,0-1,0-1,22-99,145-129,-52 82,-86 101,-21 28</inkml:trace>
  <inkml:trace contextRef="#ctx0" brushRef="#br0" timeOffset="566.111">924 0,'6'20,"-2"1,0-1,-1 1,-1 0,-1-1,-1 1,0 0,-2 0,-1 0,0-1,-1 1,-2-1,0 0,-1-1,-4 8,6-8,-3 7,1 0,1 1,1 0,2 0,1 0,1 0,1 0,2 1,-3-23,1-1,1 1,-1 0,1 0,-1-1,2 1,-1-1,0 1,1-1,0 1,0-1,0 0,0 0,1 0,0 0,-1 0,1-1,1 1,-1-1,1 0,-1 0,1 0,0 0,0 0,0-1,0 0,0 0,1 0,-1-1,1 1,3 0,151-2,-147-1</inkml:trace>
  <inkml:trace contextRef="#ctx0" brushRef="#br0" timeOffset="820.479">642 367,'34'-4,"30"-3,9 1,-4 1,-7 2,-11 1,-13 5,-9 3,-9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0,5 0,1 4,1 3,0-1,0-2,-1 0,-1-2,0-1,-1 0,1-1,-1-1,0 1,-5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173 875,'284'-1,"-182"-19,-89 16</inkml:trace>
  <inkml:trace contextRef="#ctx0" brushRef="#br0" timeOffset="744.715">1330 621,'-21'-13,"-2"2,1 0,-2 1,1 1,-1 2,-1 0,1 1,-1 2,0 0,-20 1,39 3,0 0,0 0,0 0,1 1,-1 0,0 1,0-1,0 1,1 0,-1 0,1 1,0 0,-1 0,1 0,1 0,-1 1,0 0,1 0,0 0,0 0,0 1,0 0,1 0,0 0,0 0,0 0,0 1,1-1,0 1,0-1,1 1,-1 0,1 0,1 0,-1 0,1 5,-1-1,1 0,0 0,0 0,1 0,0 0,1 0,0 0,1 0,0-1,0 1,1-1,1 0,-1 0,1 0,1-1,0 1,0-1,0-1,1 1,0-1,1 0,-1-1,1 0,1 0,-1 0,1-1,0-1,0 1,0-2,1 1,-1-1,1-1,0 1,5-1,-1-3,1-1,0 0,-1-2,0 1,0-2,0 1,0-2,-1 0,0-1,0 0,-1-1,1 0,-2-1,1 0,-2-1,1-1,5-7,31-22,57-80,-150 232,-26 215,55-87,23-211,0-23</inkml:trace>
  <inkml:trace contextRef="#ctx0" brushRef="#br0" timeOffset="5284.834">512 0,'-79'70,"2"2,4 4,-1 7,52-52,1 1,1 1,1 0,3 2,0 0,2 0,2 1,1 1,-3 25,-2 31,4 1,4 1,4 26,1-80,2 1,2-1,2 0,2 1,1-1,3-1,1 1,1-2,3 1,1-2,3 3,1-8,2-1,0-1,2-1,2 0,0-2,2-1,1-2,1 0,1-2,1-1,1-2,1-1,1-1,0-2,1-1,1-2,7 0,-10-3,-5-3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24 791,'-9'24,"1"8,2-1</inkml:trace>
  <inkml:trace contextRef="#ctx0" brushRef="#br0" timeOffset="352.632">448 114,'-31'35,"2"2,2 0,1 2,2 2,2 0,2 1,-1 5,19-41,-1 0,0-1,1 1,0 0,1 0,-1 1,1-1,0 0,1 0,-1 0,1 1,1-1,-1 0,1 0,0 1,0-1,1 0,0 0,0 0,0 0,1-1,0 1,0-1,0 1,1-1,-1 0,1 0,1-1,-1 1,1-1,-1 0,1 0,0 0,1-1,4 2,1-1,-1-1,1 0,0 0,0-1,0 0,0-1,0 0,0-1,0 0,0-1,0 0,0-1,0 0,0-1,0 0,-1-1,1 0,-1 0,0-1,0-1,-1 1,0-2,0 1,0-1,-1-1,0 1,0-1,-1-1,0 1,0-1,-1-1,0 1,2-6,5-6,-1 0,-1-1,-1 0,-1-1,-1 0,-1 0,-1-1,2-12,-7 27,0 0,0 0,0 0,-1 0,0 0,-1 0,0-1,-1 1,0 0,0 1,-1-1,0 0,0 1,-1-1,0 1,-1 0,0 0,0 1,0-1,-1 1,0 1,-1-1,-5-4,6 6,0 1,-1 1,1-1,-1 1,0 0,0 0,0 1,0 0,0 0,-1 1,1 0,0 0,-1 1,1 0,-1 0,1 0,-1 1,1 0,0 1,0 0,-1 0,-11 4,1 1,0 1,0 0,0 1,1 1,0 1,-3 4,-12 9</inkml:trace>
  <inkml:trace contextRef="#ctx0" brushRef="#br0" timeOffset="704.675">589 537,'-39'21,"1"2,1 1,2 2,0 1,2 2,-20 23,45-44,1 0,0 1,0 0,1 1,0-1,0 1,1 0,1 0,0 1,0 0,1-1,-1 7,3-12,0 0,1 1,0-1,0 1,0-1,1 0,-1 1,1-1,1 0,-1 1,1-1,0 0,0 0,0 0,1 0,0-1,-1 1,2-1,-1 0,1 1,-1-2,1 1,0 0,0-1,1 1,1 0,1 1,-1 0,1 0,0-1,0 0,0 0,1-1,0 0,-1 0,1-1,0 0,0 0,0-1,0 0,1 0,-1-1,0 0,0 0,0-1,0 0,0-1,0 0,0 0,0-1,0 1,-1-2,1 1,-1-1,0 0,0-1,0 0,-1 0,5-5,-1 0,-2 0,1-1,-2 0,1 0,-1-1,-1 0,0 0,-1-1,0 1,-1-1,-1 0,0 0,0-1,-1 1,-1-1,-1 1,1-1,-2 1,0-1,-1 1,0 0,-1-1,0 1,-1 0,-6-11,7 19,0 0,-1 1,0-1,0 1,0 0,0 0,-1 1,1-1,-1 1,0 0,0 0,0 0,-1 1,1 0,0 0,-1 0,0 1,1 0,-1 0,0 0,1 1,-2 0,-17-2</inkml:trace>
  <inkml:trace contextRef="#ctx0" brushRef="#br0" timeOffset="1906.197">983 678,'311'-473,"-288"438,-14 60,-21 69,8-82,2 1,-1 0,2 0,-1 0,2 0,0 0,0 0,1 0,2 7,-3-19,0 1,1 0,-1-1,0 1,0 0,1-1,-1 1,1-1,-1 1,1-1,0 1,0-1,0 0,0 1,-1-1,2 0,-1 0,0 1,0-1,0 0,0 0,1 0,-1-1,1 1,-1 0,0 0,1-1,0 1,-1-1,1 1,-1-1,1 0,-1 1,1-1,0 0,-1 0,1 0,0 0,-1-1,1 1,-1 0,1-1,-1 1,1-1,-1 1,1-1,-1 0,1 1,-1-1,0 0,1 0,-1 0,1-1,93-108,80-109,-152 198,-23 21,1 0,-1 0,0-1,1 1,-1 0,1 0,-1 0,0 0,1 0,-1-1,1 1,-1 0,0 0,1 0,-1 0,1 0,-1 0,0 0,1 0,-1 1,1-1,-1 0,0 0,1 0,-1 0,1 0,-1 1,0-1,1 0,-1 0,0 1,1-1,-1 0,0 0,0 1,1-1,-1 0,0 1,0-1,1 1,-1-1,0 0,0 1,0-1,0 1,0-1,0 0,1 1,-1-1,0 1,0-1,0 0,0 1,-1-1,1 1,0-1,0 0,0 1,0-1,0 1,0-1,-1 0,1 1,0-1,0 0,0 1,-1-1,-42 225,42-216,-1 2,1 0,0 0,0 0,1 0,1 0,0 0,0-1,1 1,0 0,1 0,1-1,-1 0,1 1,1-1,0-1,3 4,9 6</inkml:trace>
  <inkml:trace contextRef="#ctx0" brushRef="#br0" timeOffset="2168.637">1153 763,'43'5,"34"-3,13-3,-4 0,-7 0,-7-6,-12 0,-10 0,-9 2,-8 1,-3 2,-3 0,-1 2,0 0,-4 5,-6 2</inkml:trace>
  <inkml:trace contextRef="#ctx0" brushRef="#br0" timeOffset="2656.512">1746 933,'-270'109,"267"-108,0-1,0 1,0 0,0 0,1 0,-1 0,0 0,0 1,1-1,-1 1,1 0,-1-1,1 1,0 0,-1 1,1-1,0 0,1 1,-1-1,0 1,1-1,-1 1,1 0,0 0,0-1,0 1,0 0,0 0,1 0,-1 0,1 0,0 0,0 0,0 0,0 0,1 0,-1 0,1 0,0 0,0 0,0 1,7 3,0 0,1-1,0 0,0 0,0-1,0 0,1 0,0-1,0-1,7 2,73 37,-87-40,1-1,-1 0,1 1,-1 0,0 0,0 0,0 0,0 1,0-1,-1 1,1 0,-1-1,1 1,-1 0,0 0,0 1,0-1,-1 0,1 1,-1-1,0 1,0-1,0 1,0 0,-1-1,0 1,1 0,-1 0,0-1,-1 1,1 0,-1-1,0 1,0 0,0-1,0 1,0-1,-1 1,1-1,-1 0,0 0,0 0,-1 0,0 1,-10 5,-1 0,0-1,0-1,0-1,-1 0,0-1,0 0,-1-1,1-1,-1 0,0-2,0 1,1-2,-1 0,-8-2,0 2</inkml:trace>
  <inkml:trace contextRef="#ctx0" brushRef="#br0" timeOffset="3152.881">2028 876,'13'0,"74"8,-85-8,0 1,-1-1,1 1,0 0,0 0,0-1,-1 1,1 0,0 0,-1 1,1-1,-1 0,1 1,-1-1,0 1,1-1,-1 1,0-1,0 1,0 0,0 0,-1-1,1 1,0 0,-1 0,1 0,-1 0,0 0,1 0,-1 0,0 0,0 0,-1 0,1 0,0-1,0 1,-1 0,0 0,1 0,-1 0,-41 73,37-69,0 0,0 0,1 0,0 0,0 1,1 0,0-1,0 1,0 0,1 1,0-1,1 0,-1 1,1-1,1 1,0-1,0 3,0-8,1 0,0 0,-1 0,1 0,0 1,1-1,-1-1,0 1,0 0,1 0,-1 0,1-1,0 1,0-1,-1 1,1-1,0 0,0 1,0-1,0 0,0 0,1-1,-1 1,0 0,0-1,0 1,1-1,-1 0,0 0,1 0,-1 0,0 0,0 0,1-1,-1 1,0-1,0 1,1-1,-1 0,84-41,-72 28</inkml:trace>
  <inkml:trace contextRef="#ctx0" brushRef="#br0" timeOffset="3551.691">2395 1,'217'319,"-190"-273,-2 2,-2 0,-2 2,-2 0,-3 1,-2 1,-2 0,-2 1,-3 0,-2 0,-2 1,-4 37,-2-65,-1 1,-2-1,0 0,-2-1,0 1,-2-2,-1 1,-1-1,-1-1,-2 2,-115 130,96-123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0,'-9'1,"0"0,0 1,-1-1,1 2,0 0,1 0,-1 0,0 1,1 0,0 1,0 0,0 0,1 1,0 0,0 0,0 1,1-1,-1 2,2-1,-1 1,0 1,-10 16,0 2,2-1,1 2,2 0,-9 29,-1 15,3 1,3 1,4 0,3 1,3 0,3 8,3-19,3 1,3-1,2 0,3-1,3 0,6 9,-13-40,22 46,-28-78,-1 1,0-1,1 0,-1 1,0-1,1 0,-1 0,1 0,-1 0,0 0,1 0,-1-1,0 1,1 0,-1-1,0 1,1-1,-1 1,0-1,0 1,0-1,1 0,-1 0,0 0,0 0,0 0,0 0,0 0,-1 0,1 0,0 0,0 0,0-1,6-6,10-5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218 706,'-9'-2,"0"0,0 1,0 0,-1 0,1 1,0 1,0-1,0 1,0 1,0 0,0 0,0 1,0 0,1 0,-6 4,10-6,1 1,0 0,-1 0,1 0,0 0,0 0,0 1,1-1,-1 1,0 0,1 0,0 0,0 0,0 0,0 1,0-1,1 0,-1 1,1 0,0-1,0 1,0 0,1-1,-1 1,1 0,0 0,0-1,0 1,0 0,1 0,0-1,0 1,0 3,2 2,-1 0,2 0,-1 0,1 0,0 0,1-1,0 0,0 0,1 0,0-1,0 1,7 5,65 39,-65-44,1 0,-1 0,0 1,-1 1,0 0,0 1,-1 0,8 12,-17-21,-1 1,1-1,-1 1,0 0,0-1,0 1,0 0,-1 0,1 0,-1 0,0 0,0-1,0 1,0 0,0 0,0 0,-1 0,0 0,1 0,-1-1,0 1,0 0,-1-1,1 1,0 0,-1-1,0 0,1 1,-1-1,0 0,0 0,0 0,-1 0,1 0,-2 0,-91 58,91-58,2-1,-90 35,90-35,0-1,0 1,0-1,0 1,0-1,0 0,-1 0,1 1,0-2,0 1,0 0,0 0,0-1,-1 1,1-1,0 1,0-1,0 0,0 0,1 0,-1 0,0 0,0-1,1 1,-1 0,0-1,1 1,-1-1,1 0,0 1,0-1,-1 0,1 0,0 0,1 0,-1 0,0 0,1 0,-1 0,1 0,-1-2,0-18</inkml:trace>
  <inkml:trace contextRef="#ctx0" brushRef="#br0" timeOffset="550.541">557 1,'90'130,"-49"-63,-22-42,-1 1,-1 2,-1-1,-2 2,0 0,-2 1,-2 0,0 0,-2 1,-2 0,2 15,-9 233,-5-239,-1-1,-2 0,-2-1,-1 0,-2 0,-1-1,-2-1,-2-1,-1-1,-2 0,-14 15,29-39,0 0,0 0,-1-1,-1 0,0-1,0 0,0 0,-1-1,0 0,-1-1,1 0,-8 2,-4-1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0,'-43'173,"2"24,11 131,31-74,-1-242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61,'-49'28,"1"2,1 2,2 2,1 2,2 2,0 2,39-38,-1 1,0-1,1 1,0 0,-1 0,1 0,0 0,1 1,-1-1,1 1,-1-1,1 1,0 0,0 0,1 0,-1 0,1 0,0 1,0-1,0 0,1 1,-1-1,1 0,0 1,1-1,-1 0,1 1,-1-1,1 0,0 0,1 1,-1-1,1 0,0 0,2 2,4 3,1-2,0 1,1-1,-1 0,1-1,1-1,-1 1,1-1,0-1,0 0,0-1,1 0,11 1,102 45,-118-44,-1 0,0 1,0-1,-1 1,1 1,-1-1,0 1,-1 0,0 0,0 0,-1 0,1 1,-2 0,1-1,-1 1,0 0,-1 0,0 1,0-1,-1 0,1 0,-2 0,0 1,0-1,0 0,-1 1,-3 12,0-1,-1 0,-1 0,-1 0,-1-1,-1 0,-1-1,0 0,-10 11,17-23,0 0,-1 0,0-1,0 0,0 0,-1 0,1 0,-1-1,0 0,-1 0,1-1,-4 2,-14 1</inkml:trace>
  <inkml:trace contextRef="#ctx0" brushRef="#br0" timeOffset="247.595">171 90,'43'-15,"33"-4,9 1,-5 3,-12 4,-12 5,-11 2,-9 3,-10 1</inkml:trace>
  <inkml:trace contextRef="#ctx0" brushRef="#br0" timeOffset="846.655">819 485,'54'-97,"127"-195,-146 255,-34 37,-1-1,1 0,-1 1,1-1,0 1,0-1,-1 0,1 1,0 0,0-1,0 1,-1-1,1 1,0 0,0 0,0 0,0-1,0 1,0 0,0 0,-1 0,1 0,0 0,0 1,0-1,0 0,0 0,0 0,-1 1,1-1,0 1,0-1,0 0,-1 1,1 0,0-1,0 1,-1-1,1 1,-1 0,1-1,0 1,-1 0,0 0,1-1,-1 1,1 0,-1 0,1 1,10 184,-11-185,0 0,1 1,-1-1,1 0,-1 1,1-1,-1 0,1 0,0 0,0 0,0 0,0 0,0 0,0 0,0 0,0 0,0 0,0 0,0-1,0 1,1 0,-1-1,0 1,1-1,-1 1,0-1,1 0,-1 0,0 0,1 1,-1-1,0-1,1 1,-1 0,1 0,-1 0,0-1,1 1,-1-1,0 1,0-1,1 1,-1-1,0 0,0 1,0-1,1 0,52-45,-24 13,2 2,1 1,2 2,31-20,-54 39,-11 8,0-1,0 0,0 1,0-1,1 1,-1 0,0-1,1 1,-1 0,1 0,0 0,-1 0,1 0,0 0,-1 0,1 1,0-1,0 0,0 1,0 0,0-1,-1 1,1 0,0 0,0 0,0 0,0 0,0 1,0-1,0 1,-1-1,1 1,0-1,0 1,0 0,-1 0,1 0,-1 0,1 0,-1 0,1 1,-1-1,1 1,0 11,-1-1,0 1,-1 0,0 0,-1-1,-1 1,0-1,0 1,-2-1,1 0,-2 0,1 0,-5 7,-3 14,-11 29,14-42,1 0,1 1,0 0,2 1,1-1,0 1,1 3,6-2,2-5</inkml:trace>
  <inkml:trace contextRef="#ctx0" brushRef="#br0" timeOffset="1098.734">2033 118,'-43'43,"-48"48,-18 18,5-5,10-10,16-16,17-17,14-10,10-7,7-8,3-4,2-8,0-4,0 1,-1 0,4-2</inkml:trace>
  <inkml:trace contextRef="#ctx0" brushRef="#br0" timeOffset="1549.101">2061 625,'-80'31,"2"3,-66 39,73-19,70-53,-1 0,1 0,0 1,-1-1,1 0,0 1,0-1,0 1,0-1,0 1,0 0,0-1,0 1,1 0,-1 0,1 0,-1 0,1-1,0 1,0 0,0 0,0 0,0 0,0 0,0 0,1-1,-1 1,1 0,-1 0,1 0,0-1,-1 1,1 0,0-1,0 1,0-1,0 1,1-1,-1 1,0-1,1 0,0 1,105 34,-44-20,-59-16,0 2,0-1,0 0,0 1,0 0,0 0,-1 0,1 0,-1 0,0 1,1 0,-1 0,0 0,-1 0,1 0,0 0,-1 1,0-1,0 1,0 0,0-1,0 1,-1 0,0 0,0 0,0 0,0 1,-1-1,1 0,-1 0,0 0,0 1,-1-1,1 0,-1 0,0 0,0 0,0 0,-1 0,1 0,-1 0,0-1,0 1,-1 0,1-1,-1 1,-5 5,0 0,0-1,-1 0,0 0,-1-1,1 0,-1-1,-1 0,1-1,-1 0,0 0,0-1,0-1,-1 0,1 0,-1-1,0-1,0 0,-11-1,-56-7,61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592 138,'0'809,"-11"-814,5-7</inkml:trace>
  <inkml:trace contextRef="#ctx0" brushRef="#br0" timeOffset="269.927">0 363,'44'-24,"42"-17,16-7,1 5,-8 5,-10 9,-10 9,-13 4,-13 4,-9 4,-7 4,-4 2,-2 2,-2 0,1 1,-4 5,-7 1</inkml:trace>
  <inkml:trace contextRef="#ctx0" brushRef="#br0" timeOffset="632.984">1270 505,'-22'31,"1"2,1 0,2 0,2 2,1 0,2 1,-8 34,19-67,1 1,0 0,0-1,0 1,0 0,0 0,1 0,0 0,0-1,0 1,0 0,1 0,-1 0,1 0,0-1,0 1,1 0,-1-1,1 1,0-1,-1 1,1-1,1 0,-1 0,1 0,-1 0,1 0,0-1,0 1,0-1,0 1,0-1,0 0,1-1,-1 1,1 0,0-1,-1 0,1 0,0 0,0 0,-1-1,1 1,0-1,3 0,4-2,1 0,-1-1,0 0,1-1,-2 0,1-1,0 0,-1 0,0-1,0-1,-1 0,1 0,-1-1,-1 0,0 0,0-1,-1 0,0-1,0 1,-1-1,0-1,-1 1,0-1,-1 0,0 0,-1 0,0-1,0 1,-2-1,1 1,-1-1,-1 0,-1-10,0 16,0 0,0 0,-1 0,1 1,-1-1,-1 1,1 0,-1-1,0 1,0 0,0 0,-1 1,0-1,0 1,0 0,0 0,-1 0,1 0,-1 1,0 0,0 0,0 0,-1 1,1-1,-1 1,1 1,-1-1,0 1,0 0,1 0,-1 1,0-1,0 1,0 1,0-1,0 1,1 0,-1 0,0 1,1-1,-1 1,1 1,-1-1,1 1,0 0,0 0,0 0,0 1,1 0,-4 3,-7 10</inkml:trace>
  <inkml:trace contextRef="#ctx0" brushRef="#br0" timeOffset="1089.435">1722 589,'-12'20,"1"0,0 0,2 1,0 0,2 1,0 0,1 0,2 0,0 1,1 0,1 7,2-27,0 0,0 0,0-1,0 1,0 0,1 0,-1-1,1 1,0 0,0 0,0-1,0 1,1-1,-1 1,1-1,-1 0,1 0,0 1,0-1,0 0,0 0,0-1,0 1,0 0,1-1,-1 1,1-1,-1 0,1 0,-1 0,1 0,0 0,0-1,-1 1,1-1,0 0,0 1,0-1,-1-1,1 1,2-1,11-5,0 0,-1-2,0 0,-1-1,0 0,0-1,-1 0,0-2,0 1,-2-1,1-1,-2 0,0-1,0 0,-1 0,-1-1,0 0,0-6,-1 10,16-35,-1-2,-3 0,-2-1,-2 0,-2-1,-2-8,-6 34,0 0,-2 0,-1-1,-1 1,-1 0,-2-7,2 23,-1-1,-1 0,0 0,0 0,0 1,-1-1,0 1,-1 0,0 0,0 0,-1 0,0 1,0 0,-1 0,0 0,0 1,0-1,-5-1,7 5,0 0,0 1,-1 0,1 0,-1 1,1-1,-1 1,0 0,0 0,0 0,1 1,-1-1,0 1,0 1,0-1,0 1,0-1,1 1,-1 1,0-1,1 1,-1 0,1 0,-1 0,1 0,-2 2,-5 3,1 0,-1 1,1 0,1 1,-1 0,1 0,1 1,0 0,-4 7,1 6,0 0,2 0,1 1,0 1,2-1,1 1,1 0,1 0,1 1,1-1,1 0,2 1,0 0,0-11,0 1,0-1,2 0,0 0,0 0,2 0,0-1,0 0,2 0,-1-1,2 1,0-2,0 1,1-1,1-1,0 0,0 0,1-1,1-1,-1 0,2-1,-1 0,1-1,0 0,3 0,-6-3,0-1,0 0,1 0,0-1,-1 0,1-1,0-1,0 0,0 0,-1-1,1-1,0 0,1-1,14-3</inkml:trace>
  <inkml:trace contextRef="#ctx0" brushRef="#br0" timeOffset="2083.355">2511 533,'-28'10,"0"2,0 1,2 2,-1 0,2 2,0 0,1 2,1 1,1 0,-8 12,27-29,1 0,-1 0,1 0,0 0,0 0,1 1,-1-1,1 1,0-1,-1 1,2 0,-1-1,0 1,1 0,0 0,-1-1,1 1,1 0,-1 0,1 0,-1-1,1 1,0 0,1-1,-1 1,0-1,1 1,0-1,0 0,0 1,0-1,1 0,-1-1,1 1,-1 0,1-1,0 1,0-1,0 0,1 0,-1 0,0 0,1-1,0 1,4 0,1-1,0 0,0 0,0-1,0 0,0-1,0 0,0 0,0-1,-1 0,1 0,0-1,-1 0,0-1,0 0,0 0,0-1,-1 0,1 0,-1-1,-1 1,1-2,-1 1,0-1,1-1,159-197,-166 205,0 1,0-1,1 1,-1-1,0 0,1 1,-1-1,0 1,1-1,-1 0,1 0,-1 1,1-1,-1 0,0 1,1-1,-1 0,1 0,-1 0,1 0,-1 0,1 0,-1 1,1-1,-1 0,1 0,0 0,-1-1,1 1,-1 0,1 0,-1 0,1 0,-1 0,0-1,1 1,-1 0,1 0,-1-1,1 1,-1 0,0-1,1 1,-1 0,1-1,-1 1,0-1,0 1,1 0,-1-1,0 1,0-1,1 1,-1-1,0 1,0-1,0 1,0-1,0 1,0-1,1 50,-2-39,0-3,0 0,0 0,1 0,0 1,0-1,1 0,0 0,0 0,1 0,0-1,0 1,0 0,1-1,0 1,0-1,1 0,-1 0,2 0,-1 0,0-1,1 0,0 0,0 0,1 0,-1-1,1 0,5 3,-6-8,1 0,-1 0,1-1,-1 1,0-1,1 0,-1-1,0 1,0-1,-1 0,1 0,-1-1,1 1,-1-1,0 0,0 0,-1-1,1 1,-1-1,0 1,0-1,-1 0,1 0,-1-1,0 1,0 0,-1-1,0 1,1-2,8-15,-9 21,-2-1,1 1,0 0,1 0,-1-1,0 1,0 0,0-1,1 1,-1 0,1 0,-1 0,1 0,-1-1,1 1,0 0,-1 0,1 0,0 0,0 0,0 0,0 0,0 1,0-1,0 0,0 0,0 1,0-1,0 1,0-1,1 1,-1-1,0 1,0 0,1 0,-1 0,0-1,0 1,1 0,-1 0,0 1,0-1,1 0,-1 0,0 1,0-1,1 0,-1 1,1 0,43 152,-45-151,0 0,1-1,-1 1,1 0,0-1,0 1,-1-1,1 1,0-1,0 1,1-1,-1 0,0 1,0-1,1 0,-1 0,0 0,1 0,-1 0,1 0,0 0,-1-1,1 1,-1-1,1 1,0-1,0 1,-1-1,1 0,0 0,0 0,-1 0,1 0,0 0,0 0,-1-1,1 1,0-1,-1 1,1-1,0 0,-1 0,1 1,-1-1,1-1,55-59,5-87,-63 147,1 0,0 0,-1 0,1 0,0 0,0 0,0 0,0 0,0 0,0 0,0 0,0 0,0 0,1 0,-1 0,0 0,1 0,-1 0,0 0,1 0,-1 0,1 0,0 1,-1-1,1 0,0 0,-1 1,1-1,0 0,0 1,0-1,0 1,-1-1,1 1,0-1,0 1,0-1,0 1,0 0,0 0,0 0,0-1,0 1,0 0,0 0,0 0,0 1,1-1,-1 0,0 0,0 0,-1 1,1-1,0 1,0-1,0 1,0-1,0 1,0-1,0 1,-1 0,1-1,11 19,-1-1,-1 1,0 1,-2 0,0 0,3 15,3 5,3 10,-1 1,-3 0,-1 0,-4 1,-1 1,-2 4,-2 14,-4 0,-2 0,-3 0,-4 0,-2-1,-4 0,5-25,-1 0,-3-1,-1-1,-2-1,-2 0,-2-1,-1-2,-10 11,-50 17,80-66,0 0,0 0,0 0,0 0,0 0,0 0,-1-1,1 0,0 1,0-1,-1-1,1 1,0 0,0-1,0 1,-1-1,1 0,0 0,0-1,0 1,0 0,1-1,-1 0,0 0,0 0,1 0,0 0,-1 0,1 0,-2-3,-4-8,1 0,0-1,1 1,1-1,0-1,1 1,0 0,1-1,1 0,0-12,1-6,1 1,2-1,2 1,0-1,3 1,0 1,2-1,2 1,0 1,2 0,2 0,0 2,2 0,1 0,1 2,2 0,0 2,3-2,80-65,-86 79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1,'-14'33,"-5"17,0 4,9-8,11-10,5-17,1-12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26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0,'-8'1,"0"0,0 0,0 0,0 1,0 0,1 1,-1 0,1 0,0 0,-1 1,2 0,-1 1,0-1,1 1,0 1,0-1,0 1,-3 5,-9 7,1 1,1 0,1 1,0 1,2 1,0 0,2 0,0 1,2 1,0 0,2 0,0 0,0 15,13 58,-6-94,1 0,0-1,0 1,0-1,0 0,1 1,-1-1,1 0,-1 0,1 0,0 0,0 0,0 0,0 0,0 0,0-1,0 1,0-1,1 0,-1 0,1 1,-1-2,1 1,-1 0,1 0,0-1,-1 1,1-1,0 0,-1 0,1 0,0 0,-1-1,3 1,6-5,1 0,-1 0,0-1,-1-1,1 0,-1 0,-1-1,1 0,-1 0,-1-1,0 0,0-1,4-6,3-2,231-279,-245 295,0-1,1 1,0 0,-1 0,1 0,0 0,0 0,0 0,0 0,0 1,1-1,-1 1,1-1,-1 1,1 0,-1 0,1 0,-1 0,1 1,0-1,0 1,-1 0,1-1,0 1,-1 1,1-1,0 0,0 0,-1 1,1 0,0-1,-1 1,1 0,-1 0,1 1,2 0,72 134,-72-123,0-1,1 1,0-1,1 0,0-1,1 0,0 0,1-1,0 1,1-2,0 0,0 0,1-1,0 0,1 0,-1-2,1 1,1-1,-1-1,1-1,0 1,2-1,10-2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1 338,'280'-21,"-149"30,-127-8,0 0,1 0,-1 0,1-1,-1 0,0 0,1 0,-1-1,1 1,-1-1,0 0,0 0,1-1,-1 1,0-1,0 0,0 0,-1 0,1-1,0 1,-1-1,0 0,1 0,-1 0,2-3,5-7</inkml:trace>
  <inkml:trace contextRef="#ctx0" brushRef="#br0" timeOffset="366.171">255 0,'-5'39,"-1"31,0 9,1 1,1-9,2-12,1-10,1-10,0-6,0-4,0-2,0-1,1 0,-1 0,0-4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0:56.24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1536 521,'-74'42,"3"3,1 3,2 3,3 3,-32 37,42-40,2 3,3 2,3 3,2 1,2 2,4 2,2 1,3 2,3 2,3 1,4 1,2 1,3 1,4 0,3 1,3 1,1 72,8-112,2 0,1 0,2 0,1-1,1 1,2-1,2-1,1 0,2 0,0-2,3 0,0 0,2-2,1 0,2-1,0-1,24 21,-11-19,1-1,1-2,1-2,1-1,1-2,2-1,-1-3,2-1,0-2,5-1,52 9,0-4,2-5,95 1,-43-12,0-7,-1-6,0-8,-2-5,0-8,-2-6,-2-6,-2-7,124-63,-180 73,-2-5,-2-2,-2-5,-2-3,-4-4,69-68,-112 95,-1-1,-3-2,0-1,-3-2,-1 0,-2-2,-2-1,-1-1,-2 0,-3-1,-1-1,-2-1,-3 0,-1 0,0-22,-8 2,-3 0,-3 0,-3 1,-3 0,-2 0,-3 1,-3 1,-3 1,-3 1,-2 0,-2 3,-4 0,-5-4,7 11,-2 1,-2 2,-2 2,-2 1,-2 2,-2 2,-1 1,-2 3,-2 2,-1 1,-2 3,-1 3,-1 1,-2 3,-29-8,15 14,-1 2,0 4,-1 4,0 2,-1 3,1 3,0 4,0 2,0 4,1 3,-44 14,-13 11,2 6,1 4,3 6,3 6,-93 62,70-31,4 5,5 7,4 5,4 6,6 6,-94 123,132-140,5 3,5 3,4 3,6 3,4 2,6 3,5 1,5 3,-1 29,29-98,2 1,2 0,2 0,4 1,1-1,3 1,5 23,-4-57,1 0,1 0,1-1,1 0,1 0,1 0,1-1,1 0,1-1,0 0,1-1,2 0,0-1,0-1,2-1,0 0,1-1,1 0,2 0,26 7,1-1,0-3,2-2,0-2,0-2,1-2,0-3,1-2,0-2,0-2,0-3,30-5,70-9,-2-6,0-6,-2-7,-2-6,-2-7,-2-6,0-7,-10 3,-3-5,-2-6,-4-6,-3-5,65-59,-123 87,-3-2,-3-2,-1-3,-4-3,-2-1,-3-3,-3-1,-3-3,-3-1,23-65,-31 49,-4-1,-4-1,-4-1,-3 0,-5-1,-4-4,0-98</inkml:trace>
  <inkml:trace contextRef="#ctx0" brushRef="#br0" timeOffset="246.034">3059 12,'-91'-9,"-102"11,-57 24,-19 32,-2 35,6 35,15 34,21 33,25 27,24 18,28 12,34 6,39-3,36-10,36-24,19-49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03.5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37,'6'7,"0"0,0 0,-1 1,0 0,0 0,0 1,-1-1,-1 1,0 0,0 0,0 0,-1 0,-1 0,0 1,0-1,0 0,-1 1,-1 7,-2 6,0 1,-2-1,0 0,-2 0,-1-1,-9 21,15-41,1 0,-1 0,0 0,1 0,0 0,-1 0,1 1,0-1,0 0,0 1,1-1,-1 1,0-1,1 1,0 0,0-1,0 1,0-1,0 1,0 0,0-1,1 1,-1-1,1 1,0-1,0 1,0-1,0 0,0 1,1-1,-1 0,1 0,-1 0,1 0,0 0,0 0,0 0,0-1,0 1,0-1,0 1,0-1,1 0,-1 0,19 3,0-1,0-2,1 0,-1-1,0-1,19-3,103-34,-119 29</inkml:trace>
  <inkml:trace contextRef="#ctx0" brushRef="#br0" timeOffset="461.972">487 9,'-1'-1,"1"0,-1 1,0-1,1 1,-1-1,0 0,0 1,0-1,1 1,-1 0,0-1,0 1,0 0,0-1,0 1,0 0,0 0,0 0,0 0,0 0,0 0,0 0,1 0,-1 0,0 0,0 1,0-1,0 0,0 1,0-1,0 0,1 1,-1-1,0 1,0 0,0-1,1 1,-1 0,0-1,1 1,-1 0,1 0,-1-1,1 1,-1 0,1 0,0 0,-1 0,1 0,-17 46,-79 542,37-244,41-148,23-172,9-30,-9-8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06.8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31,'131'-11,"-47"1,1 3,-1 5,11 3,-35 0,22 10,-58-5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07.2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31,'313'0,"-116"-28,-170 26,-3 2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20.5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386 1,'-385'0,"406"17,204 21,-4-32,-202-6,-28-6,-30-9,24 12,-1 1,0 0,0 1,0 1,0 1,0 0,0 1,0 0,1 1,-1 1,-5 3,-19 2,33-7,7-3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24.8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0 342,'99'-86,"2"-3,-66 65,1 2,1 2,1 1,0 2,1 1,1 2,1 2,0 2,10 0,-48 9,1 0,-1 1,1-1,0 1,-1 0,1 0,-1 0,1 1,0-1,-1 1,1 0,-1 0,1 0,-1 1,0-1,0 1,1-1,-1 1,0 0,0 0,-1 1,1-1,0 1,-1-1,1 1,-1 0,0 0,0 0,0 0,0 0,-1 0,1 1,-1-1,0 0,0 1,0-1,0 1,-1-1,0 1,1 0,-1 1,-2 8,1 0,-2 0,0 0,0 0,-1 0,-1-1,0 0,-1 0,0 0,0-1,-2 0,1 0,-8 8,-125 124,127-131,-140 120,152-132,0 1,0-1,0 1,1-1,-1 1,0 0,0-1,1 1,-1 0,0 0,1-1,-1 1,1 0,-1 0,1 0,-1 0,1 0,0 0,0 0,-1-1,1 1,0 0,0 0,0 0,0 0,0 0,0 0,0 0,0 0,0 0,1 0,-1 0,0 0,1 0,-1 0,0 0,1 0,-1-1,1 1,-1 0,1 0,0 0,-1-1,1 1,0 0,0-1,-1 1,1-1,0 1,0-1,0 1,0-1,0 1,57 16,-51-15,88 12,-75-12,0 0,1 1,-1 1,-1 1,1 0,-1 2,0 0,0 1,-1 1,2 2,-16-8,-1 0,1 1,0 0,-1 0,0 0,0 0,0 0,0 0,-1 1,0-1,0 1,0 0,0 0,-1 0,0 0,0 0,0 0,0 0,-1 0,0 0,0 0,0 0,-1 0,0 0,0 3,-2 6,0 1,-2-1,1 0,-1 0,-1 0,-1 0,0-1,-2 2,-6 6,0-1,-2 0,0-1,-1-1,-1-1,0 0,-21 12,31-23,0-1,0 0,-1-1,0 0,0 0,0-1,0 0,-1-1,1 0,-1-1,1 0,-1-1,1 0,-1 0,1-1,-1-1,1 0,-1 0,1-1,0 0,0-1,0 0,0-1,7 3,0-1,0 0,0 0,1 0,-1-1,1 1,0-1,0 1,0-1,0 0,1 1,-1-1,1 0,0 0,0 0,1 0,-1 0,1 0,0 0,0-1,0 1,1 0,-1 0,1 0,0 0,0 0,0 0,1 1,-1-1,1 0,0 1,0-1,2-2,9-14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25.4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549 59,'-42'-11,"3"-1,-1 2,0 1,0 2,-1 2,0 2,0 2,0 1,-25 4,61-4,-1 1,1-1,0 1,0 0,0 1,0-1,0 1,0 0,1 0,-1 1,0-1,1 1,0 0,0 0,0 1,0-1,0 1,0 0,1 0,0 0,0 0,0 1,0-1,1 1,0 0,0 0,0-1,1 1,-1 1,1-1,0 0,0 0,1 0,0 0,0 1,0-1,1 2,0-1,0 0,0-1,1 1,0 0,0 0,1-1,-1 1,1-1,0 0,1 0,-1 0,1 0,0-1,1 1,-1-1,1 0,-1 0,1-1,0 0,0 1,1-2,-1 1,1 0,-1-1,1 0,0-1,0 1,0-1,0 0,0-1,0 1,0-1,0 0,0-1,11 2,0-1,0 0,-1-2,1 0,0 0,-1-2,0 0,0-1,0-1,0 0,9-6,163-108,-186 119,-2-1,1 1,0 0,-1 0,1 0,0 0,0 0,0 0,0 0,0 0,0 0,0 0,1 0,-1 0,0 1,0-1,1 0,-1 1,0 0,1-1,-1 1,0-1,1 1,-1 0,1 0,-1 0,0 0,1 0,-1 0,1 0,-1 1,0-1,1 0,-1 1,0-1,1 1,-1 0,0-1,0 1,1 0,-1 0,0-1,0 1,0 0,0 0,0 0,0 1,0-1,0 0,1 20,0 0,-1-1,-1 1,-1 0,-1 0,-1-1,0 1,-2-1,0 0,-5 10,-2 18,-103 398,106-399,11-35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25.6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44 739,'-9'33,"-4"21,1 7,2-8</inkml:trace>
  <inkml:trace contextRef="#ctx0" brushRef="#br0" timeOffset="447.584">185 231,'10'-17,"1"1,0 0,1 0,0 1,1 1,1 0,0 1,1 1,1 0,0 1,0 1,1 0,0 1,1 1,0 0,0 2,1 0,-1 1,1 1,1 0,-1 2,0 0,18 2,-34 0,0 0,0 1,-1-1,1 1,0 0,-1 0,1 0,-1 0,1 1,-1-1,0 0,1 1,-1 0,0 0,0-1,0 1,0 1,-1-1,1 0,0 0,-1 1,0-1,1 0,-1 1,0-1,0 1,0 0,-1-1,1 1,-1 0,1 0,-1-1,0 1,0 0,0 0,-1-1,1 1,-1 1,-33 102,-162 196,144-229,29-43,1 1,2 1,1 1,1 1,2 0,-2 10,15-40,1 1,0-1,0 1,0 0,1 0,-1 0,1 0,0 0,1 0,-1 0,1 0,0 0,0 1,1-1,0 0,-1 0,2 0,-1 0,0 0,1 0,0-1,0 1,1-1,-1 1,1-1,0 0,0 0,1 0,-1 0,1 0,0-1,-1 0,2 1,-1-1,0-1,1 1,-1-1,15 0,-1-1,0 0,0-2,1 0,-1-1,0-1,0-1,-1-1,1 0,-1-1,0 0,0-2,-1 0,0-1,0-1,-1 0,0-1,7-7,-4 3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2.8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0 551,'145'-282,"-120"244,1 1,1 2,3 0,20-18,-13 14,-36 37,0 0,0 0,0 0,0 0,0 1,1-1,-1 0,0 1,1-1,0 1,-1-1,1 1,0 0,0-1,0 1,-1 0,1 0,0 1,0-1,1 0,-1 1,0-1,0 1,0 0,0-1,0 1,1 0,-1 0,0 1,0-1,0 0,0 1,1-1,-1 1,0 0,0-1,0 1,0 0,0 1,-1-1,1 0,0 0,0 1,-1-1,2 2,2 8,0 1,0 0,-1 0,0 0,-1 1,-1-1,0 1,-1 0,0-1,0 1,-2 0,0 0,-1 3,2 58,0-73,0 0,0-1,-1 1,1 0,0-1,0 1,0 0,0-1,0 1,0 0,0-1,0 1,0 0,0-1,0 1,0 0,1-1,-1 1,0 0,0-1,1 1,-1 0,0-1,1 1,-1-1,1 1,-1-1,1 1,-1-1,1 1,-1-1,1 1,-1-1,1 0,0 1,-1-1,1 0,-1 0,1 1,0-1,-1 0,1 0,0 0,0 0,-1 0,1 0,0 0,-1 0,1 0,0 0,-1 0,1 0,0-1,-1 1,1 0,0 0,-1-1,1 1,-1 0,1-1,0 1,-1-1,35-34,-32 31,43-47,2 1,3 3,29-21,-79 67,-1 0,1 0,0 0,-1 0,1 0,0 0,0 0,0 1,-1-1,1 0,0 0,0 1,0-1,0 1,0-1,1 1,-1-1,0 1,0 0,0-1,0 1,0 0,0 0,1 0,-1 0,0 0,0 0,0 0,0 0,1 1,-1-1,0 0,0 1,0-1,0 1,0-1,0 1,0-1,0 1,0 0,0 0,0-1,-1 1,1 0,0 0,0 0,-1 0,1 0,0 0,-1 0,1 0,-1 0,0 0,1 0,-1 0,0 0,1 1,-1-1,0 169,-23-27,19-118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54 657,'86'-28,"-1"-4,-2-3,-2-4,-1-3,29-24,-77 46,-2-2,0-1,-1-1,-2-1,2-4,-20 18,1 1,-2-1,0-1,0 1,-1-1,0-1,-1 1,-1-1,0 0,0 0,-2-1,1 1,-2-1,0 0,0-1,-2 12,0-1,1 1,-1-1,-1 1,1-1,0 1,-1 0,0-1,0 1,0-1,0 1,0 0,-1 0,1 0,-1 0,0 0,0 0,0 0,0 0,-1 1,0-2,1 4,1 1,0-1,0 0,-1 0,1 0,0 1,0-1,0 1,-1-1,1 1,0-1,0 1,0 0,0-1,0 1,0 0,0 0,1 0,-1 0,0 0,0 0,1 0,-1 0,0 0,1 0,-1 0,1 0,-1 1,1-1,0 0,0 0,-1 0,1 1,0-1,0 0,0 0,0 1,0-1,1 0,-1 0,-7 260,8-229,12 214,-2-56,-8 0,-8 10,0-139,-2 0,-3-1,-2 0,-3-1,-3-1,-2 0,-3-1,-14 24,19-43,-2-1,-1 0,-2-2,-2-1,-1 0,-1-2,-2-2,-1 0,-1-2,-1-1,-2-2,-1-1,-21 10,43-27,-1-2,0 0,0-1,-1 0,1-1,-1 0,0-2,-3 1,13-2,1 0,-1 0,0 0,1-1,-1 1,0-1,1 0,-1-1,1 1,0-1,-1 0,1 0,0 0,0 0,0-1,0 0,1 0,-1 0,1 0,0 0,0-1,0 0,0 1,0-1,1 0,0 0,-2-4,0-12,0 0,1-1,1 0,1 1,1-1,1 0,1 0,0 1,2-1,0 1,1 0,1 0,1 1,1-1,1 2,0-1,2 1,0 1,3-4,18-26,3 0,1 2,2 2,2 2,2 1,2 2,1 2,1 3,3 1,0 2,2 3,1 1,1 3,38-10,-79 28,0 1,0 1,1 0,-1 1,1 0,-1 0,1 2,0 0,-1 0,1 1,-1 0,1 1,-1 1,1 0,-1 1,10 4,1 4</inkml:trace>
  <inkml:trace contextRef="#ctx0" brushRef="#br0" timeOffset="319.769">1381 1250,'47'-13,"-1"-1,-1-3,0-2,-1-1,10-9,-43 22,0 0,0-1,0 0,-1-1,0 0,-1 0,0-1,5-7,-12 14,0 1,0-1,0 0,-1 0,1 0,-1 0,1-1,-1 1,0 0,0-1,-1 1,1 0,-1-1,1 1,-1-1,0 1,-1-1,1 1,0-1,-1 1,0 0,0-1,0 1,0 0,-1 0,1-1,-1 1,1 0,-1 1,0-1,-1 0,1 0,0 1,-2-1,-4-2,0 1,0 0,0 1,-1 0,0 0,0 1,1 0,-1 1,0 0,-1 0,1 1,0 0,0 1,0-1,0 2,0 0,0 0,1 0,-1 1,0 0,1 1,0 0,0 0,0 1,-6 5,-7 0,0 2,0 0,2 1,-1 1,2 1,0 1,1 0,0 1,2 1,0 1,1 0,1 1,0 0,2 1,0 1,2-1,0 1,1 1,2 0,0 0,2 0,0 1,1 11,3-28,0 1,1-1,0 0,0 0,1 0,0 0,0 0,1 0,0 0,0 0,1-1,-1 0,1 0,1 0,-1 0,1 0,0-1,0 0,1 0,0-1,-1 1,1-1,1 0,-1-1,1 1,-1-1,1-1,0 1,0-1,0-1,0 1,8 0,132 9,-104-11</inkml:trace>
  <inkml:trace contextRef="#ctx0" brushRef="#br0" timeOffset="715.002">2115 1053,'-10'18,"0"1,1 0,1 0,1 1,1 0,0 1,2-1,0 1,2 0,0 0,1 0,1 0,1 4,0-22,0 0,-1 0,1 0,0 0,1 0,-1 0,1 0,-1 0,1 0,0-1,0 1,0-1,0 1,0-1,1 0,-1 0,1 0,-1 0,1 0,0-1,0 1,0-1,0 0,0 1,0-2,0 1,0 0,0 0,1-1,-1 0,0 0,3 0,103-23,-69 2,0-2,-2-1,0-2,-2-1,-1-3,5-6,-10 10,60-38,-88 64,0 1,0 0,1 0,-1 0,0 0,0 0,0 0,0 1,0-1,0 1,0 0,-1-1,1 1,0 0,-1 0,0 0,1 0,-1 0,0 0,0 0,0 1,0-1,-1 0,1 1,0-1,-1 0,0 1,0-1,1 1,-1-1,-1 0,1 1,0-1,-1 1,1-1,-1 0,0 1,1-1,-2 1,2 4,-2 0,1 1,0-1,1 1,0 0,0-1,0 1,1 0,0-1,1 1,0-1,0 1,0-1,1 0,0 0,1 0,-1 0,1 0,1-1,-1 0,1 0,0 0,1 0,-1-1,1 0,0 0,4 2,-1-3,0 0,1 0,-1-1,1-1,-1 1,1-2,0 1,0-1,0-1,0 0,-1 0,1-1,0 0,0-1,0 0,-1 0,1-1,-1 0,0-1,7-4,3-1,0-1,-2-1,1-1,-1 0,-1-1,0-1,-1 0,-1-2,6-6,-14 14,0 0,-1 0,0-1,-1 1,1-1,-2 0,1 0,-1 0,-1-1,1 1,-2-1,1 0,-1-1,0-12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3.10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997 1,'-532'568,"180"-205,240-252,112-111,0 0,1 0,-1 0,1 0,-1 0,0 0,1 1,-1-1,1 0,-1 0,0 0,1 0,-1 0,1 1,-1-1,0 0,1 0,-1 1,0-1,0 0,1 1,-1-1,0 0,1 1,-1-1,0 0,0 1,0-1,0 0,1 1,-1-1,0 1,0-1,0 0,0 1,0-1,0 1,0-1,0 0,0 1,0-1,0 1,0-1,0 1,0-1,-1 0,1 1,0-1,0 0,0 1,-1-1,1 1,39-19,-37 17,15-8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3.5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391 1,'-310'173,"245"-120,64-52,1 0,-1-1,1 1,-1 0,1 0,0-1,-1 1,1 0,0 0,0 0,-1-1,1 1,0 0,0 0,0 0,0 0,0 0,0-1,0 1,1 0,-1 0,0 0,0 0,1-1,-1 1,0 0,1 0,-1-1,1 1,-1 0,1 0,-1-1,1 1,-1-1,1 1,0 0,-1-1,1 1,0-1,0 0,-1 1,1-1,0 0,0 1,0-1,-1 0,1 0,0 0,0 1,0-1,0 0,0 0,-1 0,1-1,1 1,55 3,-53-3,40-2,-33 0,-1 0,1 1,-1 0,1 0,0 2,-1-1,1 1,-1 1,1 0,-1 0,0 1,1 0,-2 1,1 0,0 1,-1 0,0 1,0-1,1 2,-8-4,1 0,-1 0,0 1,0-1,-1 0,1 1,-1-1,1 1,-1 0,0-1,0 1,-1 0,1 0,-1 0,0-1,0 1,0 0,0 0,-1 0,1-1,-1 1,0 0,-1-1,1 1,0 0,-1-1,0 0,0 1,-3 5,0 0,-1 0,0-1,-1 0,0 0,0-1,-1 0,1 0,-9 5,5-3,0-1,0 0,-1-1,0 0,0-1,-1 0,0-1,0-1,0 0,0 0,-1-1,1-1,-1 0,0-1,1-1,-1 0,0-1,-8-1,-3-5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8.2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166 1,'7'21,"-1"1,-1-1,-1 1,-1 0,-1 1,-1-1,-1 0,0 1,-2-1,-1 0,0 0,-2 0,-3 8,6-22,-59 250,-42 36,97-246,6-47,0 0,0-1,0 1,0 0,0 0,0-1,0 1,0 0,0 0,1 0,-1-1,0 1,0 0,1-1,-1 1,1 0,-1-1,1 1,-1 0,1-1,-1 1,1-1,-1 1,1-1,0 1,-1-1,1 1,0-1,-1 0,1 1,0-1,0 0,-1 0,1 1,0-1,0 0,0 0,-1 0,1 0,0 0,0 0,0 0,-1 0,1-1,0 1,0 0,-1 0,1-1,0 1,0 0,-1-1,1 1,0-1,-1 1,1-1,-1 1,1-1,19-12,1-2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8.7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45,'-57'36,"1"2,2 3,-38 38,44-11,47-66,1 0,-1 0,1 0,-1 0,1 0,0 0,0 1,0-1,0 0,0 0,1 0,-1 0,0 0,1 0,0 1,-1-1,1 0,0-1,0 1,0 0,1 0,-1 0,0-1,1 1,-1 0,1-1,-1 1,1-1,0 0,-1 0,1 1,0-1,0 0,0-1,0 1,1 0,96 35,-85-33,1 1,-1 1,0 0,0 1,-1 0,0 1,0 0,0 1,-1 1,0 0,-1 1,6 6,-6 1,0 0,-2 1,0 0,-1 1,-1-1,-1 2,0-1,-2 1,0 0,-1 0,-1 0,-1 5,0-19,-1 1,0-1,0 1,0 0,-1-1,0 1,0-1,-1 1,0-1,0 0,0 0,-1 0,0 0,0 0,-1 0,0-1,0 1,0-1,0 0,-1-1,0 1,0-1,0 0,0 0,-1 0,1-1,-1 0,0 0,0 0,0-1,-1 0,1 0,0 0,-1-1,-5 1,5-1,0 1,0-1,0 0,0-1,0 1,0-1,0-1,0 1,0-1,1 0,-1-1,0 0,0 0,1 0,-1-1,1 0,0 0,0-1,0 0,0 0,1 0,-1 0,1-1,0 0,0 0,1-1,0 1,0-1,0 0,-2-5,-3-13</inkml:trace>
  <inkml:trace contextRef="#ctx0" brushRef="#br0" timeOffset="248.364">57 131,'33'-20,"31"-5,9 0,2 6,-8 9,-9 8,-11 3,-8 2,-11 6,-5 0,-6 0</inkml:trace>
  <inkml:trace contextRef="#ctx0" brushRef="#br0" timeOffset="817.358">818 469,'20'-32,"19"-34,3 1,3 2,3 1,2 3,52-46,-102 104,1 0,-1 0,1 0,0 0,-1 0,1 0,0 0,0 0,-1 1,1-1,0 0,0 1,0-1,0 0,0 1,0-1,0 1,0-1,0 1,0 0,0-1,0 1,0 0,1 0,-1 0,0 0,0 0,0 0,0 0,0 0,0 1,0-1,0 0,1 0,-1 1,0-1,0 1,0-1,0 1,-1 0,1-1,0 1,0 0,0-1,0 1,-1 0,1 0,0 0,-1 0,1 0,0 0,-1 0,0 0,1 0,0 1,0 8,1 0,-1 0,-1 0,0 0,0 0,-1 0,-1 0,1 0,-1 0,-1 1,-7 67,10-75,0 0,1 0,-1-1,1 1,-1 0,1-1,0 1,0 0,0-1,1 1,-1-1,1 0,-1 1,1-1,0 0,0 0,0 0,0 0,0-1,0 1,0 0,1-1,-1 1,1-1,-1 0,1 0,-1 0,1 0,0-1,-1 1,1 0,0-1,0 0,-1 0,1 0,0 0,0 0,-1-1,1 1,0-1,0 1,-1-1,1 0,-1 0,1-1,-1 1,1 0,-1-1,0 1,0-1,1 0,-1 0,46-31,-1-1,-3-3,27-27,-10 8,-31 35,-30 20,0 1,1 0,-1-1,0 1,1 0,-1 0,0-1,1 1,-1 0,1 0,-1-1,0 1,1 0,-1 0,1 0,-1 0,1 0,-1 0,1 0,-1 0,1 0,-1 0,1 0,-1 0,0 0,1 0,-1 0,1 0,-1 0,1 1,-1-1,1 0,-1 0,0 1,1-1,-1 0,0 0,1 1,-1-1,0 0,1 1,-1-1,0 1,0-1,1 0,-1 1,0-1,0 1,0-1,1 1,-1-1,0 0,0 1,0-1,0 1,0-1,0 1,0-1,0 1,0-1,0 1,0-1,-1 1,1-1,0 0,0 1,0-1,-1 1,1-1,-57 129,34-88,15-26,-15 25,1 2,3 0,2 1,1 1,-8 39,20-54,2-5</inkml:trace>
  <inkml:trace contextRef="#ctx0" brushRef="#br0" timeOffset="1382.058">2202 45,'-485'456,"392"-351,94-106,-1 1,1 0,-1 0,1 0,-1 0,1-1,-1 1,1 0,0 0,-1 0,1 0,-1 0,1 0,-1 0,1 1,-1-1,1 0,-1 0,1 0,-1 0,1 1,-1-1,1 0,-1 0,1 1,-1-1,0 1,1-1,-1 0,1 1,-1-1,0 1,0-1,1 0,-1 1,0-1,0 1,1-1,-1 1,0-1,0 1,0-1,0 1,0 0,0-1,0 1,0-1,0 1,0-1,0 1,0-1,0 1,0-1,0 1,-1-1,1 1,0-1,0 1,0-1,-1 1,1-1,43-22,-36 15</inkml:trace>
  <inkml:trace contextRef="#ctx0" brushRef="#br0" timeOffset="1945.858">2512 356,'-39'9,"-1"2,1 1,1 3,1 1,0 1,-19 14,55-31,-1 0,0 1,1-1,-1 1,0 0,1-1,-1 1,1 0,-1 0,1 0,-1 0,1 0,0 1,-1-1,1 0,0 0,0 1,0-1,0 1,0-1,0 1,1-1,-1 1,0 0,1-1,-1 1,1 0,0-1,-1 1,1 0,0 0,0-1,0 1,0 0,1 0,-1-1,0 1,1 0,-1 0,1-1,0 1,-1-1,1 1,0 0,0-1,0 0,0 1,0-1,0 0,1 1,-1-1,0 0,1 0,-1 0,1 0,-1 0,2 0,79 20,-74-20,0-1,-1 1,1 0,0 1,-1 0,1 0,-1 1,0 0,0 0,0 0,0 1,-1 0,1 1,-1-1,0 1,0 0,-1 1,1-1,-1 1,1 3,-4-6,0 0,0 1,-1-1,1 0,-1 1,0-1,0 1,0-1,-1 1,1 0,-1-1,0 1,0 0,0-1,0 1,-1-1,0 1,1 0,-1-1,-1 1,1-1,0 0,-1 1,0-1,1 0,-1 0,-1 0,1 0,0 0,-1-1,1 1,-1-1,0 1,0-1,0 0,-117 60,-4-40,99-21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7.4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0 226,'2'4,"0"-1,-1 0,1 1,1-1,-1 0,0 0,1 0,-1 0,1-1,0 1,0-1,0 1,0-1,0 0,1 0,-1-1,1 1,-1-1,1 0,0 0,-1 0,1 0,0 0,0-1,-1 0,4 1,219 26,-185-24,1-3,0-1,0-2,-1-2,9-3,83-10,-120 12,-8 0</inkml:trace>
  <inkml:trace contextRef="#ctx0" brushRef="#br0" timeOffset="336.207">452 0,'-15'43,"-4"19,1 4,3-4,5-8,3-9,4-7,2-5,1-3,-5-2,0-2,-1 1,2 0,1 0,-4 0,0-4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25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1 577,'36'2,"1"-1,-1-2,1-2,-1-1,1-1,-2-2,1-2,-1-1,0-2,-1-1,-1-2,10-6,-22 9,-1 0,0-1,0-1,-1-1,-1 0,0-2,-2 0,0-1,0 0,-2-2,0 1,-2-2,0 0,-1 0,-1-1,-1 0,-1-1,-1 0,-1 0,2-20,-14-12,6 54,0 0,0 0,-1 1,1-1,-1 0,1 0,-1 0,1 1,-1-1,1 0,-1 1,0-1,1 0,-1 1,0-1,0 1,1-1,-1 1,0-1,0 1,0 0,0-1,1 1,-1 0,0 0,0-1,0 1,0 0,0 0,0 0,0 0,0 0,0 0,0 1,0-1,1 0,-1 0,0 1,0-1,0 1,0-1,1 0,-1 1,0-1,0 1,1 0,-1-1,0 1,1 0,-1-1,0 1,1 0,-1 0,1 0,0-1,-1 1,1 1,-10 10,2 2,0-1,0 1,1 1,1-1,0 1,1 0,1 1,0-1,1 1,0 3,0-3,-23 140,7 1,2 104,13-193,-17 620,21-654,-3 1,-1 0,-1-1,-2 0,-1 0,-2-1,-1 0,-2-1,-1 0,-1-1,-2 0,-2 0,6-11,-2-1,0-1,-1 0,-1-1,0 0,-1-2,-1 0,-1-1,0-1,-1-1,0 0,-18 6,34-16,-1 0,1-1,0 0,-1 1,1-2,-1 1,1-1,-1 0,1 0,-1 0,1-1,-1 0,1 0,0 0,-1-1,1 1,0-1,0-1,0 1,0-1,0 0,1 0,-1 0,1 0,0-1,0 0,0 0,1 0,-1 0,1-1,0 1,0-1,0 0,1 0,0 0,0 0,-3-17,2 0,1 0,0 0,2 0,0 0,1-1,2 1,0 1,2-1,0 0,1 1,1 0,1 0,1 1,1 0,0 1,7-7,26-42,4 2,2 2,3 2,3 3,2 2,3 3,36-25,-75 61,1 0,1 1,1 1,1 2,-1 0,2 1,0 2,1 1,5-1,-8 6</inkml:trace>
  <inkml:trace contextRef="#ctx0" brushRef="#br0" timeOffset="250.096">1073 1000,'-27'66,"4"1,2 1,-9 63,28-129,1 1,0 0,0 0,0 0,0 0,0 0,1 0,-1 0,1 0,0 0,0 0,0 0,1 0,-1 1,0-1,1 0,0 0,0 0,0-1,0 1,0 0,1 0,-1 0,1-1,0 1,0-1,0 0,0 1,0-1,0 0,1 0,-1 0,1 0,-1-1,1 1,0-1,0 1,0-1,-1 0,1 0,0-1,0 1,0 0,1-1,-1 0,0 0,2 0,11-4,1-1,0 0,-1-1,0-1,0-1,-1 0,0-1,-1-1,0 0,11-11,-8 8,-1-2,0 0,-1-1,-1 0,0-2,-2 1,0-1,-1-1,7-14,-14 25,0-1,-1 1,0-1,0 0,0 0,-1 0,-1 0,0 0,0 0,-1 0,0-1,0 1,-1 0,0 0,-1 0,0 0,0 0,-1 0,0 0,-1 1,0 0,0-1,-1 1,0 0,1 3,-1 0,0 0,0 0,0 1,-1-1,1 1,-1 0,0 1,0 0,-1 0,1 0,-1 0,1 1,-1 0,0 1,0 0,0 0,0 0,0 1,0 0,0 0,0 0,0 1,1 0,-1 1,0 0,0 0,1 0,-1 1,1 0,0 0,0 0,0 1,-5 4,-14 10</inkml:trace>
  <inkml:trace contextRef="#ctx0" brushRef="#br0" timeOffset="685.24">1524 1395,'1'0,"0"1,0 0,1-1,-1 1,0-1,0 1,0-1,1 0,-1 1,0-1,1 0,-1 0,0 0,0 0,1 0,-1 0,0 0,1 0,-1-1,0 1,0-1,1 1,-1-1,0 1,0-1,0 1,0-1,0 0,0 0,0 0,0 1,0-1,0 0,0 0,0 0,-1 0,1-1,0 1,-1 0,1 0,-1 0,1-1,-1 1,15-67,-11 40,4-4,1 1,1 0,2 1,1 0,1 1,2 0,1 1,1 1,1 1,7-5,-25 29,0 0,0 1,0-1,0 0,1 1,-1-1,1 1,-1 0,1-1,-1 1,1 0,0 0,0 0,-1 0,1 0,0 0,0 1,0-1,0 0,0 1,0 0,0-1,0 1,0 0,0 0,0 0,0 1,0-1,0 0,0 1,0-1,0 1,0 0,0 0,0-1,0 1,0 0,-1 1,1-1,0 0,-1 0,1 1,-1-1,0 1,1-1,11 19,-3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29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1 476,'36'-82,"4"2,4 2,38-51,-74 117,-3 4,1 0,-1 0,1 0,0 0,1 1,0 0,0 1,1-1,-1 1,1 1,1 0,-1 0,1 0,-7 5,1-1,-1 1,0 0,0 0,0 0,0 0,1 0,-1 1,0-1,0 1,0-1,0 1,0 0,0 0,0 0,0 0,0 0,0 0,0 0,-1 1,1-1,0 1,-1-1,1 1,-1-1,0 1,0 0,1 0,-1 0,0 0,-1 0,1 0,0 0,0 2,20 75,-13 6,-4 0,-4 0,-4 8,1-24,-4-1,-2-1,-4 0,-2 0,-4-1,-7 13,12-58,25-70,30-57,3 2,48-76,-76 147,2 2,1 0,1 1,1 2,17-17,-38 44,0 0,1 0,-1 1,0-1,1 0,-1 0,1 1,-1-1,1 0,-1 1,1-1,0 1,-1-1,1 1,0-1,-1 1,1 0,0-1,0 1,-1 0,1-1,0 1,0 0,0 0,-1 0,1-1,0 1,0 0,0 0,0 1,-1-1,1 0,0 0,0 0,0 0,-1 1,1-1,0 0,0 1,-1-1,1 0,0 1,-1-1,1 1,0-1,-1 1,1 0,-1-1,1 1,-1 0,1-1,-1 1,1 0,-1-1,0 1,1 0,-1 0,0 0,7 50,-12 228,-12-134,17-144,0-1,0 1,-1-1,1 1,0-1,0 1,0-1,0 1,0-1,0 1,0-1,1 1,-1-1,0 1,0-1,0 0,0 1,0-1,1 1,-1-1,0 1,1-1,-1 0,0 1,0-1,1 1,-1-1,1 0,-1 0,0 1,1-1,-1 0,1 0,-1 1,1-1,-1 0,1 0,-1 0,1 0,-1 0,0 1,1-1,-1 0,1 0,-1 0,1 0,-1-1,1 1,-1 0,1 0,-1 0,1 0,-1 0,1-1,-1 1,1 0,-1 0,0-1,1 1,-1 0,1-1,-1 1,0 0,1-1,-1 1,0-1,0 1,1 0,-1-1,0 1,26-31,153-290,-128 231,4 2,4 2,16-13,-74 98,30-31,-30 32,-1-1,1 1,-1-1,1 1,0 0,-1-1,1 1,0 0,-1-1,1 1,0 0,-1 0,1 0,0 0,-1 0,1 0,0 0,-1 0,1 0,0 0,0 0,-1 0,1 0,0 0,-1 1,1-1,0 0,-1 1,1-1,-1 0,1 1,-1-1,1 1,0-1,-1 1,0-1,1 1,-1-1,1 1,-1-1,0 1,1 0,-1-1,0 1,1 0,-1-1,0 1,0 0,0-1,0 1,0 0,0-1,0 1,0 0,0 0,0 0,2 20,-1 1,-2 0,0-1,-1 1,-1-1,-1 0,-1 0,-4 10,0 7,8-32,-15 55,3 1,2 1,3 0,3 0,3 0,3 21,-1-83,0 0,0 1,0-1,0 0,0 1,0-1,0 0,0 0,0 1,1-1,-1 0,0 0,1 0,-1 1,1-1,0 0,-1 0,1 0,0 0,-1 0,1 0,0 0,0 0,0 0,0 0,0-1,0 1,0 0,0-1,0 1,1-1,-1 1,0-1,0 1,1-1,-1 0,0 0,0 1,1-1,-1 0,0 0,0 0,1-1,-1 1,17-7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1,'-5'43,"-6"29,-1 7,0-6,4-10,7-10,4-11,2-12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48.1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0 171,'2'-5,"0"0,1 0,-1 0,1 0,0 1,0-1,1 1,-1 0,1 0,0 0,0 0,0 1,1-1,-1 1,1 0,0 1,0-1,0 1,0 0,0 0,0 0,1 1,-1 0,2 0,141-5,-110 7,960 2,-747-29,-36-6,37 5,-228 26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0.26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0 283,'166'26,"-19"-33,-71-9,2 3,0 3,38 2,440-21,-104 13,-1-25,-56 14,-46 44,-190-5,0-8,4-7,6 1,63-9,-99 0,0 6,9 6,86-3,153-25,-51 15,281-22,-234 11,76-12,-301 27,0 5,1 8,25 8,123 17,43-8,-222-11,1-5,46-6,-87-1,188 30,-180-29,105 11,-134-2,1-2,0-4,0-1,18-5,9 2,196-27,-52 16,-41-3,0 9,21 8,-19 0,5 9,-109 1,0-5,0-3,61-7,-14 1,653 2,-766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  <inkml:trace contextRef="#ctx0" brushRef="#br0" timeOffset="804.151">820 434,'444'-285,"-225"149,-218 135,0 0,0 0,-1 0,1 0,0 0,0 1,0-1,0 0,0 0,0 1,0-1,0 1,0-1,0 1,1-1,-1 1,0 0,0 0,0-1,1 1,-1 0,0 0,0 0,0 0,1 0,-1 1,0-1,0 0,0 0,0 1,1-1,-1 1,0-1,0 1,0 0,0-1,0 1,0 0,0 0,0-1,-1 1,1 0,0 0,0 0,-1 0,1 0,0 0,-1 0,1 0,-1 1,0-1,1 0,-1 0,0 0,0 0,1 1,-1-1,0 0,0 0,0 1,-1-1,1 1,-23 168,-1 32,4 157,19-315,2 49,-4 1,-4-1,-15 66,9-105,-1 0,-3-1,-2-1,-26 50,45-102,0 0,0-1,-1 1,1 0,0 0,0 0,-1 0,1 0,0-1,0 1,-1 0,1 0,0 0,0 0,-1 0,1 0,0 0,-1 0,1 0,0 0,0 0,-1 0,1 0,0 0,0 0,-1 0,1 1,0-1,1-15</inkml:trace>
  <inkml:trace contextRef="#ctx0" brushRef="#br0" timeOffset="1291.335">961 970,'561'-278,"-438"221,-121 56,0-1,-1 1,1-1,0 1,0 0,0 0,0-1,0 2,0-1,1 0,-1 0,0 1,0-1,1 1,-1 0,0-1,0 1,1 0,-1 0,0 1,1-1,-1 0,0 1,0 0,1-1,-1 1,0 0,0 0,0 0,0 0,0 0,0 1,0-1,-1 1,2 1,3 8,-1 0,0 0,-1 0,0 1,-1 0,0 0,-1 0,0 0,-1 1,7 34,19 86,-24-124,-1 0,1 1,-2-1,1 1,-2 0,1-1,-1 1,0 0,-1-1,-1 1,-1 7,-3 7</inkml:trace>
  <inkml:trace contextRef="#ctx0" brushRef="#br0" timeOffset="1635.339">2202 1168,'0'24,"-5"17,-1 7,0 0,1-3,2-5,1-5,-4-7,-1-4,1-2,1 1,-3-4,0-5</inkml:trace>
  <inkml:trace contextRef="#ctx0" brushRef="#br0" timeOffset="1889.875">2089 603,'0'0</inkml:trace>
  <inkml:trace contextRef="#ctx0" brushRef="#br0" timeOffset="2238.394">2428 1337,'43'-62,"63"-130,-68 134,-37 59,0-1,-1 0,1 0,0 1,-1-1,1 0,0 1,-1-1,1 1,0-1,-1 0,1 1,-1 0,1-1,-1 1,1-1,-1 1,1 0,-1-1,1 1,-1 0,0-1,1 1,-1 0,0 0,0-1,0 1,0 0,1 0,-1-1,0 1,0 0,-1 0,1 0,0-1,0 1,0 0,0 0,-1-1,1 2,0-1,-1 10,0 0,1 1,1-1,-1 0,2 0,0 1,0-1,1 0,0-1,1 1,0 0,1-1,0 0,1 0,0 0,0-1,1 0,0 0,1-1,0 0,0 0,1-1,5 4,-10-8,1 0,0-1,0 1,1-1,-1 0,0-1,1 1,-1-1,1 0,-1-1,1 1,-1-1,1 0,-1 0,1-1,-1 0,1 0,-1 0,1-1,-1 1,0-1,0-1,0 1,0-1,0 1,0-1,-1-1,1 1,-1-1,0 0,1-1,1-4,-1-1,0 0,-1 0,0 0,0-1,-1 1,0-1,-1 0,-1 0,1 0,-2 0,1 0,-2 0,0-2,1-12</inkml:trace>
  <inkml:trace contextRef="#ctx0" brushRef="#br0" timeOffset="2684.363">3246 943,'-12'26,"1"0,1 1,1 1,1-1,1 2,2-1,1 1,1-1,2 23,1-47,0 1,0-1,1 1,0-1,-1 0,2 1,-1-1,0 0,1 0,0 0,0 0,0 0,1 0,-1-1,1 1,0-1,0 0,0 1,0-1,1-1,-1 1,1 0,-1-1,1 0,0 0,0 0,0 0,1-1,-1 1,0-1,0 0,1 0,-1-1,1 0,-1 1,0-1,1-1,-1 1,1 0,3-2,3-2,0 0,0-1,0-1,0 0,-1 0,0-1,0 0,-1 0,0-1,0-1,-1 1,0-1,-1-1,0 0,0 0,-1 0,2-5,2 0,22-35,-3-1,-2-1,-3-2,-1 0,-4-2,-1 0,4-35,-10 30,-2-1,-3 0,-3-1,-2 0,-4-2,-21-67,22 128,-1 1,1-1,-1 0,0 0,0 1,0-1,-1 1,1 0,-1 0,0-1,0 2,0-1,0 0,0 1,0-1,-1 1,1 0,-1 0,0 0,0 1,1-1,-1 1,0 0,0 0,0 1,0-1,-1 1,1-1,0 1,-4 1,-7 3,1 1,-1 1,1 0,0 1,1 0,0 1,0 1,0 0,1 0,0 2,1-1,0 1,1 1,1 0,-7 10,2-2,1 1,1 0,1 0,1 2,0-1,2 1,1 0,1 0,1 1,1 0,1 0,1 0,1 0,1 1,1-1,1 0,1 0,2 0,5 17,-3-20,2 0,0-1,2 0,0-1,1 0,0-1,2-1,0 0,1 0,1-1,0-1,1-1,1-1,6 4,13 7,1-2,2-1,0-2,0-2,2-2,31 7,43 8,-87-22</inkml:trace>
  <inkml:trace contextRef="#ctx0" brushRef="#br0" timeOffset="20376.841">6379 886,'-5'-5,"-1"-1,0 1,0 1,-1-1,1 1,-1 0,0 1,0 0,0 0,-1 0,1 1,-1 0,1 0,-1 1,0 0,0 1,1-1,-1 1,0 1,0 0,1 0,-1 0,0 1,1 0,0 0,-1 1,1 0,0 1,0-1,0 1,1 1,0-1,0 1,0 0,0 0,0 1,1 0,0 0,0 1,-2 1,1 0,-1 1,2 0,-1 0,1 0,1 1,-1-1,2 1,-1 1,2-1,-1 0,1 0,1 1,0 0,0-1,1 7,1-13,1-1,-1 1,1-1,0 1,0-1,0 0,0 1,1-1,0 0,-1-1,1 1,0 0,0-1,0 0,0 0,1 0,-1 0,1 0,-1 0,1-1,0 0,-1 0,1 0,0 0,0 0,0-1,1 0,4 1,1 0,0-1,-1 0,1-1,0 0,-1 0,1-1,-1-1,1 0,4-2,20-12,-1-2,-1-1,-1-1,-1-2,11-11,31-23,-71 55,0 0,0 1,1-1,-1 1,0 0,1-1,-1 1,1 0,-1 0,1 0,-1 0,1 0,0 0,0 0,-1 0,1 1,0-1,0 1,0-1,0 1,0 0,0 0,0 0,0 0,-1 0,1 0,0 1,0-1,0 0,0 1,0 0,-1-1,1 1,0 0,0 0,-1 0,1 0,-1 0,1 1,-1-1,1 0,-1 1,0-1,1 1,-1-1,0 1,0-1,0 1,0 1,12 27,-12-25,1 1,-1-1,1 1,0-1,0 0,1 1,-1-1,1 0,1-1,-1 1,0-1,1 1,0-1,0 0,0 0,1-1,-1 1,1-1,0 0,0 0,0-1,0 1,1-1,-1 0,1-1,-1 1,1-1,2 0,3-4,0 0,-1-1,1-1,-1 1,0-2,0 1,-1-1,1-1,-2 0,1 0,-1-1,0 0,0 0,-1-1,0 0,0 0,-1-1,2-5,19-22,-2 0,-2-2,-1-1,-2 0,14-43,-18 41,-1 0,-3-1,-1 0,-2-1,-2 0,-2 0,-2-1,-2 1,-4-40,2 79,1 2,0-1,0 1,-1 0,1-1,-1 1,0 0,1 0,-1 0,-1-1,1 1,0 0,-1 0,0 1,0-1,0 0,0 0,0 1,0-1,-1 1,-1-2,-24 47,19-7,1 1,2-1,2 1,1 1,2-1,1 0,3 14,-1 19,-1-24,2 0,2 1,2-2,3 1,4 10,5 99,-19-143</inkml:trace>
  <inkml:trace contextRef="#ctx0" brushRef="#br0" timeOffset="20592.193">6633 576,'34'4,"44"-7,14-4,1 0,-11-4,-9 0,-13 1,-11-1,-10 0,-6 2,-4 3,-2 3,-6 1</inkml:trace>
  <inkml:trace contextRef="#ctx0" brushRef="#br0" timeOffset="33130.339">11347 603,'-4'1,"-9"1,0 1,0 0,0 1,1 0,-1 1,1 1,0 0,1 0,0 1,0 1,0-1,1 2,-9 8,15-14,0 1,1 0,-1 0,1 0,0 0,0 1,0-1,0 1,1 0,0-1,0 1,0 0,1 0,-1 1,1-1,0 0,1 0,-1 1,1-1,0 0,1 1,-1-1,1 0,0 0,0 0,1 1,1 3,88 102,-22-35,-66-72,0 0,-1 0,1 1,-1-1,0 0,0 1,-1 0,1-1,-1 1,0 0,0 0,-1 0,1 0,-1 0,0 0,-1-1,1 1,-1 0,0 0,0 0,0 0,-1-1,0 1,0-1,0 1,0-1,-1 0,0 0,1 0,-2 0,1 0,0-1,-1 1,1-1,-1 0,0 0,0 0,0-1,-5 3,0 0,-1 0,1 0,-1 0,0-2,-1 1,1-1,-1-1,1 0,-1 0,0-1,1 0,-1-1,0 0,0-1,0 0,1-1,-1 0,-7-3,-1-2</inkml:trace>
  <inkml:trace contextRef="#ctx0" brushRef="#br0" timeOffset="32411.091">10414 209,'-45'137,"-20"92,64-225,0 1,0-1,1 1,-1-1,1 1,0 0,0-1,0 1,1-1,0 1,0-1,0 1,0-1,0 1,1-1,0 0,0 0,0 0,1 0,-1 0,1 0,0-1,0 1,0-1,1 0,-1 0,1 0,0 0,-1-1,1 1,0-1,1 0,-1 0,0-1,0 1,1-1,1 0,11 3,1 0,0-2,1 0,-1-1,0 0,0-2,1 0,-1-2,15-3,-30 6,0-1,1-1,-1 1,0 0,0-1,1 0,-1 0,-1 1,1-2,0 1,0 0,-1-1,1 1,-1-1,0 0,0 0,0 0,0 0,0 0,-1 0,1 0,-1 0,0-1,0 1,0-1,-1 1,1-1,-1 1,0-4,2-15</inkml:trace>
  <inkml:trace contextRef="#ctx0" brushRef="#br0" timeOffset="32683.317">10726 209,'-62'388,"19"-72,16-137,26-174,0-1,-1 0,1 0,0 0,1 0,-1 1,1-1,0 0,0 1,0-1,0 0,1 1,-1-1,1 0,1 0,-1 0,0 0,1 0,0 0,1 1,8 7</inkml:trace>
  <inkml:trace contextRef="#ctx0" brushRef="#br0" timeOffset="31542.243">9963 519,'-296'96,"233"-68,63-28,1 0,-1 0,0 0,1 0,-1 0,0 0,1 0,-1 0,0 0,1 1,-1-1,0 0,1 0,-1 0,0 1,1-1,-1 0,0 0,0 1,1-1,-1 0,0 0,0 1,0-1,1 0,-1 1,0-1,0 0,0 1,0-1,0 0,0 1,0-1,0 1,0-1,0 0,0 1,0-1,0 0,0 1,0-1,0 1,0-1,0 0,0 1,0-1,-1 0,1 1,0-1,0 0,0 0,-1 1,1-1,0 0,0 1,-1-1,1 0,0 0,-1 0,1 1,0-1,-1 0,1 0,-1 0,35 3,-33-2,76 13,-75-13,-1-1,1 1,-1 0,1 0,-1 0,1 1,-1-1,0 0,0 0,1 1,-1-1,0 1,0-1,0 1,-1-1,1 1,0-1,-1 1,1 0,0 0,-1-1,0 1,0 0,1 0,-1-1,0 1,0 0,0 0,-1 0,1-1,0 1,-1 0,1 0,-1-1,0 1,1 0,-1-1,0 1,0-1,0 1,0-1,0 1,-59 73,51-67,1 1,0 0,0 0,1 1,0 0,0 0,1 1,1 0,-3 7,7-15,0 1,1 0,-1 0,1 0,0 0,0 0,0 0,0 0,1 0,-1-1,1 1,0 0,0 0,1-1,-1 1,1 0,0-1,0 1,0-1,0 0,0 0,1 0,0 0,-1 0,1-1,0 1,0-1,1 1,-1-1,0 0,1 0,3 1,1 1,1-1,-1 1,1-1,0-1,0 1,0-2,0 1,0-1,0-1,0 1,0-2,0 1,9-2,1-4</inkml:trace>
  <inkml:trace contextRef="#ctx0" brushRef="#br0" timeOffset="31882.804">9794 180,'17'531,"-10"-457,-2 0,-4 1,-4-1,-2 0,-6 11,-1 87,28-132,-3-29</inkml:trace>
  <inkml:trace contextRef="#ctx0" brushRef="#br0" timeOffset="21646.656">8017 265,'0'-12,"0"30,0 32,0 332,2-350,0-1,2 0,2 0,0 0,2 0,2-1,0 0,7 9,2-26,-9-17</inkml:trace>
  <inkml:trace contextRef="#ctx0" brushRef="#br0" timeOffset="30349.31">8722 660,'-12'-3,"0"0,0 0,0 2,0-1,0 2,0 0,-1 0,1 1,0 0,0 1,0 1,-3 1,10-3,0 0,0 1,0 0,0 0,0 0,1 0,-1 1,1 0,-1 0,1 0,0 1,0-1,1 1,-1 0,1 0,0 0,0 1,0-1,0 1,1-1,0 1,0 0,0 0,1 0,-1 0,1 0,0 1,0 4,2-5,0 1,0-1,1 0,-1 1,1-1,0 0,0 0,1 0,0-1,0 1,0 0,0-1,1 0,-1 0,1 0,0 0,1-1,-1 1,0-1,1 0,0 0,0-1,0 0,0 0,1 1,62 49,-66-50,-1 1,1 0,-1 0,0 0,0-1,0 1,0 0,0 0,0 0,-1 1,0-1,1 0,-1 0,0 0,-1 0,1 0,-1 0,1 0,-1 0,0 0,0 0,0 0,0 0,-1 0,1-1,-1 1,0 0,1-1,-1 1,-1-1,1 0,0 0,0 0,-1 0,0 1,-5 3,0 0,0 0,0 0,-1-1,0 0,0-1,0 0,-1-1,1 0,-7 2,-94-5,91-7</inkml:trace>
  <inkml:trace contextRef="#ctx0" brushRef="#br0" timeOffset="52601.24">820 1845,'512'-1,"-177"-25,430 24,-427-25,587 26,-439 1,-351 16,-113-11,1-1,0-1,0-1,1-1,-1-1,0-1,19-4,11-5,2 3,-1 2,1 2,9 3,646 0,-445-27,492 27,-66 0,-488-29,22 0,-28 19,28-6,-100 13,90-23,78-2,28-2,459 31,-434-29,-242 28,131-11,-161 1,-1 4,1 3,39 4,-42-1,98-27,0 15,-134 5,1 1,0 2,1 2,-1 1,0 2,1 1,-14 3,-4 1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30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2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1403 289,'-121'28,"2"5,1 5,-22 15,97-36,0 1,1 3,2 2,0 1,1 2,2 1,1 2,1 2,-2 5,-8 12,2 3,2 1,3 2,2 2,2 4,-10 20,4 2,4 1,3 3,5 0,2 2,5 0,-6 63,25-130,-7 35,3 0,3 1,2-1,2 1,6 27,-3-59,0 1,2-1,0 0,2-1,1 0,1 0,1-1,1 0,1 0,0-2,2 0,1 0,0-2,2 0,0 0,1-2,1 0,0-2,1 0,1-1,9 3,43 12,2-3,0-3,2-4,0-3,1-3,0-4,1-4,37-3,-56-2,0-3,0-3,0-2,-1-3,0-3,-1-2,-1-3,0-2,-2-2,0-4,32-21,2-2,-2-5,-2-3,-3-4,48-48,-74 55,-2-2,-3-3,-2-2,38-65,-66 90,-1-1,-2-1,-1 0,-2-2,-3 0,0 0,-3-1,-2-1,3-38,-6 19,-2-1,-3 0,-3 1,-3 0,-2-1,-3 2,-3 0,-2 0,-3 2,-21-44,18 56,-2 1,-2 2,-2 0,-2 2,-2 1,-1 1,-2 2,-2 1,-1 2,-2 2,-2 2,-8-4,13 11,-1 2,0 1,-2 2,0 2,-1 2,-1 1,0 3,-1 1,0 2,-42-2,16 6,-1 3,0 3,1 3,0 4,0 2,1 3,0 3,1 3,-37 19,48-19,2 4,1 1,1 3,1 2,2 3,1 1,2 2,1 3,2 1,2 3,1 1,3 1,-15 27,15-12,3 3,3 0,2 3,3 0,4 1,2 1,3 1,3 1,-2 49,15-67,2-1,3 0,2 0,2 0,3 0,1-1,3-1,2-1,2 0,2-1,2-1,19 27,-15-28,2-1,2-1,1-1,3-2,1-2,2-1,1-2,2-2,1-1,2-2,1-3,1-1,1-2,1-2,1-3,1-1,23 3,20-3,0-3,1-5,0-4,1-4,-1-4,1-4,63-13,-96 6,-1-2,0-4,-1-1,-1-4,-1-1,-2-4,0-2,-2-2,-2-2,-1-3,-2-2,-1-2,-3-2,-1-2,18-27,-26 20,-1-2,-3-1,-3-1,-2-1,-2-2,-4-1,-1 0,-4-2,-2 0,3-46,-8 38,-2 1,-4-2,-3 1,-2 0,-4 0,-8-27,-2 8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1.6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926 852,'-128'99,"3"5,5 6,-62 78,143-146,2 1,2 2,2 1,2 2,2 2,2 0,2 1,3 2,2 0,2 2,3 0,2 0,3 2,2-1,3 1,2 0,2 0,3 0,8 44,1-48,3 0,2-1,3 0,2-2,2 0,2-1,2-2,2-1,2-1,3-1,1-2,1-2,3-1,7 3,34 25,3-3,3-4,2-4,3-4,2-4,2-3,2-6,1-3,80 17,-67-23,1-4,1-5,1-5,0-5,1-5,58-7,-104-3,-1-2,0-4,0-3,-1-2,-1-4,-1-2,0-3,-2-3,-1-3,-1-2,28-22,-26 8,-2-4,-2-1,-3-3,-2-3,-2-2,-3-2,-3-2,-2-2,-4-2,-2-2,-4-1,2-12,14-47,-5-2,-6-2,-6-1,-6-2,-6-1,-1-64,-11 64,-5-1,-7 0,-6 1,-6 0,-5 1,-10-14,15 90,-3 0,-2 0,-2 2,-4 1,-11-18,22 48,-2 0,-1 1,-1 0,0 2,-2 0,-1 2,-1 0,-1 1,-1 2,-1 0,-12-6,6 9,-1 1,-1 1,0 2,0 1,-1 2,-1 2,0 1,1 1,-1 2,-1 2,-8 2,-30 3,1 3,0 4,0 2,-60 21,-54 23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46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1 312,'1'-1,"0"1,0-1,-1 1,1-1,0 1,0-1,0 1,0 0,0-1,1 1,-1 0,0 0,0 0,0-1,0 1,0 0,0 1,0-1,0 0,0 0,0 0,0 1,0-1,0 0,0 1,0-1,0 1,0-1,0 1,0 0,0-1,0 1,-1 0,1 0,0-1,0 1,-1 0,1 0,-1 0,1 0,-1 0,1 0,-1 0,0 0,24 45,65 310,-62-226,10 89,-34-195,15 44,2-94,68-254,80-317,-93 360,-70 211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8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85,'22'27,"-1"2,-1 0,-2 1,-1 1,-1 1,-2 0,-1 1,-1 0,-2 1,-2 0,2 14,25 155,-13-75,-22-128,0-1,0 1,0 0,0-1,1 1,-1 0,0-1,0 1,0 0,1 0,-1-1,0 1,1 0,-1 0,0-1,0 1,1 0,-1 0,0 0,1 0,-1-1,1 1,-1 0,0 0,1 0,-1 0,0 0,1 0,-1 0,0 0,1 0,-1 0,1 0,-1 0,0 0,1 0,-1 0,0 1,1-1,-1 0,0 0,1 0,-1 0,0 1,1-1,-1 0,0 0,0 1,1-1,-1 0,0 1,0-1,1 0,-1 1,0-1,0 0,0 1,0-1,0 0,0 1,11-41,-10 35,83-537,-44 345,-36 173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11,'5'0,"6"0,6 0,6 0,2 0,3 0,1 0,0 0,1 0,-1 0,0 0,0 0,0-5,-6-1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8:5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29,'14'0,"10"-4,6-3,2 1,0 2,1 0,-2 2,-1 1,0 1,-6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1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29,'4'0,"12"0,8 0,4 0,-2-5,-1-1,0 0,1 1,0 1,1 2,-4 1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11,'21'113,"-8"-45,-2 0,-3 1,-2 44,-8 106,2-218,0 0,-1 0,1 0,0 0,0 0,0 0,0 0,0 0,0 0,0 1,0-1,0 0,1 0,-1 0,0 0,1 0,-1 0,1 0,-1 0,1 0,-1-1,1 1,0 0,-1 0,1 0,0 0,0-1,0 1,0 0,-1-1,1 1,0-1,0 1,0-1,0 0,0 1,0-1,0 0,0 1,1-1,-1 0,0 0,0 0,0 0,0 0,0 0,0 0,0-1,0 1,0 0,0-1,0 1,0 0,0-1,0 1,0-1,0 0,0 1,0-1,0 0,-1 1,1-1,0 0,13-17,-1 0,-1-1,-1 0,-1-1,0 0,-2-1,0 1,3-18,-3 15,36-94,47-171,-78 242,-7 29</inkml:trace>
  <inkml:trace contextRef="#ctx0" brushRef="#br0" timeOffset="349.04">508 519,'-3'8,"1"0,1 0,-1 0,1 0,1 0,-1 0,2 0,-1 0,1 0,0 0,0 0,1 0,0 0,1-1,0 1,0-1,0 1,1-1,0 0,0 0,4 3,-6-9,1 1,-1-1,1 0,-1 0,1-1,-1 1,1-1,-1 1,1-1,-1 0,1 1,0-1,-1-1,1 1,-1 0,1-1,-1 1,1-1,-1 0,1 0,-1 0,1 0,-1 0,0 0,0-1,1 1,-1-1,0 1,0-1,-1 0,1 0,0 0,-1 0,1 0,0-2,45-84,-44 77,-1 1,0-1,0 1,-1-1,-1 0,0 0,0 1,-1-1,-1-8,1 16,1 0,-1 0,1 0,-1 0,0 1,0-1,-1 0,1 1,0-1,-1 1,0-1,1 1,-1 0,0 0,0 0,0 0,-1 0,1 0,0 0,-1 1,1-1,-1 1,0 0,1-1,-1 1,0 1,0-1,1 0,-1 1,0-1,0 1,0 0,0 0,0 0,0 0,0 1,0-1,-20 5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0 339,'39'-10,"21"-2,6-1,-3 4,-8 2,-13-2,-14 0</inkml:trace>
  <inkml:trace contextRef="#ctx0" brushRef="#br0" timeOffset="250.942">198 1,'0'38,"0"28,0 6,0-3,0-4,0-9,-5-8,-2-9,1-5,1-4,1-2,2-1,1-1,1-4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02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303 452,'-8'-3,"0"2,-1-1,1 1,-1 1,1 0,0 0,-1 0,1 1,-1 0,1 1,0 0,0 0,0 1,-4 1,1 0,0 1,0 0,0 1,0 0,1 0,0 1,0 1,1 0,0 0,0 1,1 0,0 0,1 1,0-1,0 2,1-1,-5 12,10-19,-1 1,1-1,0 1,0-1,0 1,0 0,1-1,0 1,-1 0,1-1,1 1,-1 0,0-1,1 1,0 0,0-1,0 1,0-1,0 1,1-1,0 0,0 1,0-1,0 0,0 0,0-1,1 1,-1 0,1-1,0 1,0-1,0 0,0 0,0 0,0 0,1-1,-1 1,1-1,-1 0,1 0,-1 0,1 0,0-1,-1 0,1 1,0-1,0-1,-1 1,1 0,0-1,13-3,-1-1,-1-1,1-1,-1 0,0 0,-1-2,1 0,-2 0,1-2,-1 1,-1-2,0 0,-1 0,0-1,0-1,19-18,-29 30,0 1,0-1,1 1,-1-1,0 1,0-1,1 1,-1 0,1-1,0 1,-1 0,1 0,0 0,-1 0,1 1,0-1,0 0,0 1,0-1,0 1,0 0,0 0,0-1,-1 1,1 1,0-1,0 0,0 0,0 1,0-1,0 1,0-1,0 1,-1 0,1 0,0 0,0 0,-1 0,1 0,-1 0,1 1,-1-1,1 1,-1-1,0 1,0-1,0 1,0-1,0 1,0 0,0 0,0 0,10 26,0 1,-2 0,-1 0,-2 1,-1 0,1 23,-5-45,6 28,-2 0,-2 0,-1 0,-2 1,-2-1,-1 0,-1 0,-3 0,0 0,-3-1,-1-1,-1 1,-2-2,-17 31,27-54,-1-1,-1 0,1 0,-1-1,-1 0,0 0,0 0,0-1,-1 0,0 0,-1-1,1 0,-1-1,0 0,0 0,-1-1,0 0,1 0,-1-1,0-1,-1 0,-3 1,11-3,0 0,1-1,-1 1,1 0,-1-1,1 1,-1-1,1 0,0 0,-1 0,1 0,0 0,0-1,-1 1,1-1,0 1,0-1,1 0,-1 0,0 0,1 0,-1 0,1 0,-1 0,1 0,0-1,0 1,0 0,0-1,0 1,1-1,-1 1,1-1,0 1,0-1,0 1,0-1,0-1,22-99,145-129,-52 82,-86 101,-21 28</inkml:trace>
  <inkml:trace contextRef="#ctx0" brushRef="#br0" timeOffset="566.111">924 0,'6'20,"-2"1,0-1,-1 1,-1 0,-1-1,-1 1,0 0,-2 0,-1 0,0-1,-1 1,-2-1,0 0,-1-1,-4 8,6-8,-3 7,1 0,1 1,1 0,2 0,1 0,1 0,1 0,2 1,-3-23,1-1,1 1,-1 0,1 0,-1-1,2 1,-1-1,0 1,1-1,0 1,0-1,0 0,0 0,1 0,0 0,-1 0,1-1,1 1,-1-1,1 0,-1 0,1 0,0 0,0 0,0-1,0 0,0 0,1 0,-1-1,1 1,3 0,151-2,-147-1</inkml:trace>
  <inkml:trace contextRef="#ctx0" brushRef="#br0" timeOffset="820.479">642 367,'34'-4,"30"-3,9 1,-4 1,-7 2,-11 1,-13 5,-9 3,-9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30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1 852,'178'-480,"-157"408,-19 59,1 1,0 0,1 0,0 1,1-1,0 1,1 0,0 0,1 1,0 0,8-9,-13 15,1 0,0 0,0 1,1-1,-1 1,1 0,0 0,0 0,0 0,0 1,0 0,0 0,1 0,-1 0,1 0,0 1,-1 0,1 0,0 0,0 1,0 0,-1 0,1 0,0 0,3 1,-6 4,0-1,0 1,0-1,-1 1,1-1,-1 1,-1 0,1 0,0 0,-1 0,0 0,0-1,-1 1,0 0,1 0,-1 0,-1-1,1 1,-1 0,0-1,0 1,0-1,-2 3,-4 15,0 0,2 1,1 0,1 0,0 1,2-1,1 1,1 0,1-1,1 1,1-1,1 1,1-1,0-1,2 1,7 14,-12-32,-1 0,1 0,0 0,0 0,1 0,-1-1,1 1,0-1,0 0,1 1,-1-2,1 1,0 0,0-1,0 1,1-1,-1 0,1-1,-1 1,1-1,0 0,0 0,0 0,0-1,0 0,1 0,-1 0,0 0,1-1,-1 0,0 0,1-1,4 0,1-6,0 0,0 0,-1-1,0 0,-1-1,1 0,-2 0,1-1,-2 0,1 0,-1-1,-1 0,0-1,0 1,-1-1,-1 0,0-1,20-37,5-9,-3-1,-3-1,-2-1,-3-1,-2-5,10-42,-23 99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1,'452'0,"-428"0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2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1,'5'0,"11"0,8 0,5 0,1 4,1 3,0-1,0-2,-1 0,-1-2,0-1,-1 0,1-1,-1-1,0 1,-5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5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173 875,'284'-1,"-182"-19,-89 16</inkml:trace>
  <inkml:trace contextRef="#ctx0" brushRef="#br0" timeOffset="744.715">1330 621,'-21'-13,"-2"2,1 0,-2 1,1 1,-1 2,-1 0,1 1,-1 2,0 0,-20 1,39 3,0 0,0 0,0 0,1 1,-1 0,0 1,0-1,0 1,1 0,-1 0,1 1,0 0,-1 0,1 0,1 0,-1 1,0 0,1 0,0 0,0 0,0 1,0 0,1 0,0 0,0 0,0 0,0 1,1-1,0 1,0-1,1 1,-1 0,1 0,1 0,-1 0,1 5,-1-1,1 0,0 0,0 0,1 0,0 0,1 0,0 0,1 0,0-1,0 1,1-1,1 0,-1 0,1 0,1-1,0 1,0-1,0-1,1 1,0-1,1 0,-1-1,1 0,1 0,-1 0,1-1,0-1,0 1,0-2,1 1,-1-1,1-1,0 1,5-1,-1-3,1-1,0 0,-1-2,0 1,0-2,0 1,0-2,-1 0,0-1,0 0,-1-1,1 0,-2-1,1 0,-2-1,1-1,5-7,31-22,57-80,-150 232,-26 215,55-87,23-211,0-23</inkml:trace>
  <inkml:trace contextRef="#ctx0" brushRef="#br0" timeOffset="5284.834">512 0,'-79'70,"2"2,4 4,-1 7,52-52,1 1,1 1,1 0,3 2,0 0,2 0,2 1,1 1,-3 25,-2 31,4 1,4 1,4 26,1-80,2 1,2-1,2 0,2 1,1-1,3-1,1 1,1-2,3 1,1-2,3 3,1-8,2-1,0-1,2-1,2 0,0-2,2-1,1-2,1 0,1-2,1-1,1-2,1-1,1-1,0-2,1-1,1-2,7 0,-10-3,-5-3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1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24 791,'-9'24,"1"8,2-1</inkml:trace>
  <inkml:trace contextRef="#ctx0" brushRef="#br0" timeOffset="352.632">448 114,'-31'35,"2"2,2 0,1 2,2 2,2 0,2 1,-1 5,19-41,-1 0,0-1,1 1,0 0,1 0,-1 1,1-1,0 0,1 0,-1 0,1 1,1-1,-1 0,1 0,0 1,0-1,1 0,0 0,0 0,0 0,1-1,0 1,0-1,0 1,1-1,-1 0,1 0,1-1,-1 1,1-1,-1 0,1 0,0 0,1-1,4 2,1-1,-1-1,1 0,0 0,0-1,0 0,0-1,0 0,0-1,0 0,0-1,0 0,0-1,0 0,0-1,0 0,-1-1,1 0,-1 0,0-1,0-1,-1 1,0-2,0 1,0-1,-1-1,0 1,0-1,-1-1,0 1,0-1,-1-1,0 1,2-6,5-6,-1 0,-1-1,-1 0,-1-1,-1 0,-1 0,-1-1,2-12,-7 27,0 0,0 0,0 0,-1 0,0 0,-1 0,0-1,-1 1,0 0,0 1,-1-1,0 0,0 1,-1-1,0 1,-1 0,0 0,0 1,0-1,-1 1,0 1,-1-1,-5-4,6 6,0 1,-1 1,1-1,-1 1,0 0,0 0,0 1,0 0,0 0,-1 1,1 0,0 0,-1 1,1 0,-1 0,1 0,-1 1,1 0,0 1,0 0,-1 0,-11 4,1 1,0 1,0 0,0 1,1 1,0 1,-3 4,-12 9</inkml:trace>
  <inkml:trace contextRef="#ctx0" brushRef="#br0" timeOffset="704.675">589 537,'-39'21,"1"2,1 1,2 2,0 1,2 2,-20 23,45-44,1 0,0 1,0 0,1 1,0-1,0 1,1 0,1 0,0 1,0 0,1-1,-1 7,3-12,0 0,1 1,0-1,0 1,0-1,1 0,-1 1,1-1,1 0,-1 1,1-1,0 0,0 0,0 0,1 0,0-1,-1 1,2-1,-1 0,1 1,-1-2,1 1,0 0,0-1,1 1,1 0,1 1,-1 0,1 0,0-1,0 0,0 0,1-1,0 0,-1 0,1-1,0 0,0 0,0-1,0 0,1 0,-1-1,0 0,0 0,0-1,0 0,0-1,0 0,0 0,0-1,0 1,-1-2,1 1,-1-1,0 0,0-1,0 0,-1 0,5-5,-1 0,-2 0,1-1,-2 0,1 0,-1-1,-1 0,0 0,-1-1,0 1,-1-1,-1 0,0 0,0-1,-1 1,-1-1,-1 1,1-1,-2 1,0-1,-1 1,0 0,-1-1,0 1,-1 0,-6-11,7 19,0 0,-1 1,0-1,0 1,0 0,0 0,-1 1,1-1,-1 1,0 0,0 0,0 0,-1 1,1 0,0 0,-1 0,0 1,1 0,-1 0,0 0,1 1,-2 0,-17-2</inkml:trace>
  <inkml:trace contextRef="#ctx0" brushRef="#br0" timeOffset="1906.197">983 678,'311'-473,"-288"438,-14 60,-21 69,8-82,2 1,-1 0,2 0,-1 0,2 0,0 0,0 0,1 0,2 7,-3-19,0 1,1 0,-1-1,0 1,0 0,1-1,-1 1,1-1,-1 1,1-1,0 1,0-1,0 0,0 1,-1-1,2 0,-1 0,0 1,0-1,0 0,0 0,1 0,-1-1,1 1,-1 0,0 0,1-1,0 1,-1-1,1 1,-1-1,1 0,-1 1,1-1,0 0,-1 0,1 0,0 0,-1-1,1 1,-1 0,1-1,-1 1,1-1,-1 1,1-1,-1 0,1 1,-1-1,0 0,1 0,-1 0,1-1,93-108,80-109,-152 198,-23 21,1 0,-1 0,0-1,1 1,-1 0,1 0,-1 0,0 0,1 0,-1-1,1 1,-1 0,0 0,1 0,-1 0,1 0,-1 0,0 0,1 0,-1 1,1-1,-1 0,0 0,1 0,-1 0,1 0,-1 1,0-1,1 0,-1 0,0 1,1-1,-1 0,0 0,0 1,1-1,-1 0,0 1,0-1,1 1,-1-1,0 0,0 1,0-1,0 1,0-1,0 0,1 1,-1-1,0 1,0-1,0 0,0 1,-1-1,1 1,0-1,0 0,0 1,0-1,0 1,0-1,-1 0,1 1,0-1,0 0,0 1,-1-1,-42 225,42-216,-1 2,1 0,0 0,0 0,1 0,1 0,0 0,0-1,1 1,0 0,1 0,1-1,-1 0,1 1,1-1,0-1,3 4,9 6</inkml:trace>
  <inkml:trace contextRef="#ctx0" brushRef="#br0" timeOffset="2168.637">1153 763,'43'5,"34"-3,13-3,-4 0,-7 0,-7-6,-12 0,-10 0,-9 2,-8 1,-3 2,-3 0,-1 2,0 0,-4 5,-6 2</inkml:trace>
  <inkml:trace contextRef="#ctx0" brushRef="#br0" timeOffset="2656.512">1746 933,'-270'109,"267"-108,0-1,0 1,0 0,0 0,1 0,-1 0,0 0,0 1,1-1,-1 1,1 0,-1-1,1 1,0 0,-1 1,1-1,0 0,1 1,-1-1,0 1,1-1,-1 1,1 0,0 0,0-1,0 1,0 0,0 0,1 0,-1 0,1 0,0 0,0 0,0 0,0 0,1 0,-1 0,1 0,0 0,0 0,0 1,7 3,0 0,1-1,0 0,0 0,0-1,0 0,1 0,0-1,0-1,7 2,73 37,-87-40,1-1,-1 0,1 1,-1 0,0 0,0 0,0 0,0 1,0-1,-1 1,1 0,-1-1,1 1,-1 0,0 0,0 1,0-1,-1 0,1 1,-1-1,0 1,0-1,0 1,0 0,-1-1,0 1,1 0,-1 0,0-1,-1 1,1 0,-1-1,0 1,0 0,0-1,0 1,0-1,-1 1,1-1,-1 0,0 0,0 0,-1 0,0 1,-10 5,-1 0,0-1,0-1,0-1,-1 0,0-1,0 0,-1-1,1-1,-1 0,0-2,0 1,1-2,-1 0,-8-2,0 2</inkml:trace>
  <inkml:trace contextRef="#ctx0" brushRef="#br0" timeOffset="3152.881">2028 876,'13'0,"74"8,-85-8,0 1,-1-1,1 1,0 0,0 0,0-1,-1 1,1 0,0 0,-1 1,1-1,-1 0,1 1,-1-1,0 1,1-1,-1 1,0-1,0 1,0 0,0 0,-1-1,1 1,0 0,-1 0,1 0,-1 0,0 0,1 0,-1 0,0 0,0 0,-1 0,1 0,0-1,0 1,-1 0,0 0,1 0,-1 0,-41 73,37-69,0 0,0 0,1 0,0 0,0 1,1 0,0-1,0 1,0 0,1 1,0-1,1 0,-1 1,1-1,1 1,0-1,0 3,0-8,1 0,0 0,-1 0,1 0,0 1,1-1,-1-1,0 1,0 0,1 0,-1 0,1-1,0 1,0-1,-1 1,1-1,0 0,0 1,0-1,0 0,0 0,1-1,-1 1,0 0,0-1,0 1,1-1,-1 0,0 0,1 0,-1 0,0 0,0 0,1-1,-1 1,0-1,0 1,1-1,-1 0,84-41,-72 28</inkml:trace>
  <inkml:trace contextRef="#ctx0" brushRef="#br0" timeOffset="3551.691">2395 1,'217'319,"-190"-273,-2 2,-2 0,-2 2,-2 0,-3 1,-2 1,-2 0,-2 1,-3 0,-2 0,-2 1,-4 37,-2-65,-1 1,-2-1,0 0,-2-1,0 1,-2-2,-1 1,-1-1,-1-1,-2 2,-115 130,96-123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0,'-9'1,"0"0,0 1,-1-1,1 2,0 0,1 0,-1 0,0 1,1 0,0 1,0 0,0 0,1 1,0 0,0 0,0 1,1-1,-1 2,2-1,-1 1,0 1,-10 16,0 2,2-1,1 2,2 0,-9 29,-1 15,3 1,3 1,4 0,3 1,3 0,3 8,3-19,3 1,3-1,2 0,3-1,3 0,6 9,-13-40,22 46,-28-78,-1 1,0-1,1 0,-1 1,0-1,1 0,-1 0,1 0,-1 0,0 0,1 0,-1-1,0 1,1 0,-1-1,0 1,1-1,-1 1,0-1,0 1,0-1,1 0,-1 0,0 0,0 0,0 0,0 0,0 0,-1 0,1 0,0 0,0 0,0-1,6-6,10-5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3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218 706,'-9'-2,"0"0,0 1,0 0,-1 0,1 1,0 1,0-1,0 1,0 1,0 0,0 0,0 1,0 0,1 0,-6 4,10-6,1 1,0 0,-1 0,1 0,0 0,0 0,0 1,1-1,-1 1,0 0,1 0,0 0,0 0,0 0,0 1,0-1,1 0,-1 1,1 0,0-1,0 1,0 0,1-1,-1 1,1 0,0 0,0-1,0 1,0 0,1 0,0-1,0 1,0 3,2 2,-1 0,2 0,-1 0,1 0,0 0,1-1,0 0,0 0,1 0,0-1,0 1,7 5,65 39,-65-44,1 0,-1 0,0 1,-1 1,0 0,0 1,-1 0,8 12,-17-21,-1 1,1-1,-1 1,0 0,0-1,0 1,0 0,-1 0,1 0,-1 0,0 0,0-1,0 1,0 0,0 0,0 0,-1 0,0 0,1 0,-1-1,0 1,0 0,-1-1,1 1,0 0,-1-1,0 0,1 1,-1-1,0 0,0 0,0 0,-1 0,1 0,-2 0,-91 58,91-58,2-1,-90 35,90-35,0-1,0 1,0-1,0 1,0-1,0 0,-1 0,1 1,0-2,0 1,0 0,0 0,0-1,-1 1,1-1,0 1,0-1,0 0,0 0,1 0,-1 0,0 0,0-1,1 1,-1 0,0-1,1 1,-1-1,1 0,0 1,0-1,-1 0,1 0,0 0,1 0,-1 0,0 0,1 0,-1 0,1 0,-1-2,0-18</inkml:trace>
  <inkml:trace contextRef="#ctx0" brushRef="#br0" timeOffset="550.541">557 1,'90'130,"-49"-63,-22-42,-1 1,-1 2,-1-1,-2 2,0 0,-2 1,-2 0,0 0,-2 1,-2 0,2 15,-9 233,-5-239,-1-1,-2 0,-2-1,-1 0,-2 0,-1-1,-2-1,-2-1,-1-1,-2 0,-14 15,29-39,0 0,0 0,-1-1,-1 0,0-1,0 0,0 0,-1-1,0 0,-1-1,1 0,-8 2,-4-1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0,'-43'173,"2"24,11 131,31-74,-1-242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6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61,'-49'28,"1"2,1 2,2 2,1 2,2 2,0 2,39-38,-1 1,0-1,1 1,0 0,-1 0,1 0,0 0,1 1,-1-1,1 1,-1-1,1 1,0 0,0 0,1 0,-1 0,1 0,0 1,0-1,0 0,1 1,-1-1,1 0,0 1,1-1,-1 0,1 1,-1-1,1 0,0 0,1 1,-1-1,1 0,0 0,2 2,4 3,1-2,0 1,1-1,-1 0,1-1,1-1,-1 1,1-1,0-1,0 0,0-1,1 0,11 1,102 45,-118-44,-1 0,0 1,0-1,-1 1,1 1,-1-1,0 1,-1 0,0 0,0 0,-1 0,1 1,-2 0,1-1,-1 1,0 0,-1 0,0 1,0-1,-1 0,1 0,-2 0,0 1,0-1,0 0,-1 1,-3 12,0-1,-1 0,-1 0,-1 0,-1-1,-1 0,-1-1,0 0,-10 11,17-23,0 0,-1 0,0-1,0 0,0 0,-1 0,1 0,-1-1,0 0,-1 0,1-1,-4 2,-14 1</inkml:trace>
  <inkml:trace contextRef="#ctx0" brushRef="#br0" timeOffset="247.595">171 90,'43'-15,"33"-4,9 1,-5 3,-12 4,-12 5,-11 2,-9 3,-10 1</inkml:trace>
  <inkml:trace contextRef="#ctx0" brushRef="#br0" timeOffset="846.655">819 485,'54'-97,"127"-195,-146 255,-34 37,-1-1,1 0,-1 1,1-1,0 1,0-1,-1 0,1 1,0 0,0-1,0 1,-1-1,1 1,0 0,0 0,0 0,0-1,0 1,0 0,0 0,-1 0,1 0,0 0,0 1,0-1,0 0,0 0,0 0,-1 1,1-1,0 1,0-1,0 0,-1 1,1 0,0-1,0 1,-1-1,1 1,-1 0,1-1,0 1,-1 0,0 0,1-1,-1 1,1 0,-1 0,1 1,10 184,-11-185,0 0,1 1,-1-1,1 0,-1 1,1-1,-1 0,1 0,0 0,0 0,0 0,0 0,0 0,0 0,0 0,0 0,0 0,0 0,0-1,0 1,1 0,-1-1,0 1,1-1,-1 1,0-1,1 0,-1 0,0 0,1 1,-1-1,0-1,1 1,-1 0,1 0,-1 0,0-1,1 1,-1-1,0 1,0-1,1 1,-1-1,0 0,0 1,0-1,1 0,52-45,-24 13,2 2,1 1,2 2,31-20,-54 39,-11 8,0-1,0 0,0 1,0-1,1 1,-1 0,0-1,1 1,-1 0,1 0,0 0,-1 0,1 0,0 0,-1 0,1 1,0-1,0 0,0 1,0 0,0-1,-1 1,1 0,0 0,0 0,0 0,0 0,0 1,0-1,0 1,-1-1,1 1,0-1,0 1,0 0,-1 0,1 0,-1 0,1 0,-1 0,1 1,-1-1,1 1,0 11,-1-1,0 1,-1 0,0 0,-1-1,-1 1,0-1,0 1,-2-1,1 0,-2 0,1 0,-5 7,-3 14,-11 29,14-42,1 0,1 1,0 0,2 1,1-1,0 1,1 3,6-2,2-5</inkml:trace>
  <inkml:trace contextRef="#ctx0" brushRef="#br0" timeOffset="1098.734">2033 118,'-43'43,"-48"48,-18 18,5-5,10-10,16-16,17-17,14-10,10-7,7-8,3-4,2-8,0-4,0 1,-1 0,4-2</inkml:trace>
  <inkml:trace contextRef="#ctx0" brushRef="#br0" timeOffset="1549.101">2061 625,'-80'31,"2"3,-66 39,73-19,70-53,-1 0,1 0,0 1,-1-1,1 0,0 1,0-1,0 1,0-1,0 1,0 0,0-1,0 1,1 0,-1 0,1 0,-1 0,1-1,0 1,0 0,0 0,0 0,0 0,0 0,0 0,1-1,-1 1,1 0,-1 0,1 0,0-1,-1 1,1 0,0-1,0 1,0-1,0 1,1-1,-1 1,0-1,1 0,0 1,105 34,-44-20,-59-16,0 2,0-1,0 0,0 1,0 0,0 0,-1 0,1 0,-1 0,0 1,1 0,-1 0,0 0,-1 0,1 0,0 0,-1 1,0-1,0 1,0 0,0-1,0 1,-1 0,0 0,0 0,0 0,0 1,-1-1,1 0,-1 0,0 0,0 1,-1-1,1 0,-1 0,0 0,0 0,0 0,-1 0,1 0,-1 0,0-1,0 1,-1 0,1-1,-1 1,-5 5,0 0,0-1,-1 0,0 0,-1-1,1 0,-1-1,-1 0,1-1,-1 0,0 0,0-1,0-1,-1 0,1 0,-1-1,0-1,0 0,-11-1,-56-7,61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39:2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1 338,'280'-21,"-149"30,-127-8,0 0,1 0,-1 0,1-1,-1 0,0 0,1 0,-1-1,1 1,-1-1,0 0,0 0,1-1,-1 1,0-1,0 0,0 0,-1 0,1-1,0 1,-1-1,0 0,1 0,-1 0,2-3,5-7</inkml:trace>
  <inkml:trace contextRef="#ctx0" brushRef="#br0" timeOffset="366.171">255 0,'-5'39,"-1"31,0 9,1 1,1-9,2-12,1-10,1-10,0-6,0-4,0-2,0-1,1 0,-1 0,0-4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0:56.24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1536 521,'-74'42,"3"3,1 3,2 3,3 3,-32 37,42-40,2 3,3 2,3 3,2 1,2 2,4 2,2 1,3 2,3 2,3 1,4 1,2 1,3 1,4 0,3 1,3 1,1 72,8-112,2 0,1 0,2 0,1-1,1 1,2-1,2-1,1 0,2 0,0-2,3 0,0 0,2-2,1 0,2-1,0-1,24 21,-11-19,1-1,1-2,1-2,1-1,1-2,2-1,-1-3,2-1,0-2,5-1,52 9,0-4,2-5,95 1,-43-12,0-7,-1-6,0-8,-2-5,0-8,-2-6,-2-6,-2-7,124-63,-180 73,-2-5,-2-2,-2-5,-2-3,-4-4,69-68,-112 95,-1-1,-3-2,0-1,-3-2,-1 0,-2-2,-2-1,-1-1,-2 0,-3-1,-1-1,-2-1,-3 0,-1 0,0-22,-8 2,-3 0,-3 0,-3 1,-3 0,-2 0,-3 1,-3 1,-3 1,-3 1,-2 0,-2 3,-4 0,-5-4,7 11,-2 1,-2 2,-2 2,-2 1,-2 2,-2 2,-1 1,-2 3,-2 2,-1 1,-2 3,-1 3,-1 1,-2 3,-29-8,15 14,-1 2,0 4,-1 4,0 2,-1 3,1 3,0 4,0 2,0 4,1 3,-44 14,-13 11,2 6,1 4,3 6,3 6,-93 62,70-31,4 5,5 7,4 5,4 6,6 6,-94 123,132-140,5 3,5 3,4 3,6 3,4 2,6 3,5 1,5 3,-1 29,29-98,2 1,2 0,2 0,4 1,1-1,3 1,5 23,-4-57,1 0,1 0,1-1,1 0,1 0,1 0,1-1,1 0,1-1,0 0,1-1,2 0,0-1,0-1,2-1,0 0,1-1,1 0,2 0,26 7,1-1,0-3,2-2,0-2,0-2,1-2,0-3,1-2,0-2,0-2,0-3,30-5,70-9,-2-6,0-6,-2-7,-2-6,-2-7,-2-6,0-7,-10 3,-3-5,-2-6,-4-6,-3-5,65-59,-123 87,-3-2,-3-2,-1-3,-4-3,-2-1,-3-3,-3-1,-3-3,-3-1,23-65,-31 49,-4-1,-4-1,-4-1,-3 0,-5-1,-4-4,0-98</inkml:trace>
  <inkml:trace contextRef="#ctx0" brushRef="#br0" timeOffset="246.034">3059 12,'-91'-9,"-102"11,-57 24,-19 32,-2 35,6 35,15 34,21 33,25 27,24 18,28 12,34 6,39-3,36-10,36-24,19-49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31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53 166,'-10'22,"2"1,0-1,1 2,1-1,1 1,2 0,0 0,1 0,2 0,0 0,2 0,0 0,2 0,4 15,-4-32,1 1,-1-1,1 0,0 0,1-1,-1 0,1 0,1 0,-1-1,1 1,0-2,0 1,0-1,1 0,0 0,0-1,0 0,0-1,0 0,0 0,0 0,1-1,-1-1,1 1,-1-1,1-1,-1 0,1 0,-1 0,0-1,0 0,0-1,0 0,0 0,0-1,-1 0,1 0,-1 0,0-1,0 0,-1-1,0 0,0 0,0 0,-1-1,4-4,15-23,-1-1,-2 0,-1-2,-2-1,-2 0,-1-1,-2-1,-2 0,1-15,4-84,-10 111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03.5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37,'6'7,"0"0,0 0,-1 1,0 0,0 0,0 1,-1-1,-1 1,0 0,0 0,0 0,-1 0,-1 0,0 1,0-1,0 0,-1 1,-1 7,-2 6,0 1,-2-1,0 0,-2 0,-1-1,-9 21,15-41,1 0,-1 0,0 0,1 0,0 0,-1 0,1 1,0-1,0 0,0 1,1-1,-1 1,0-1,1 1,0 0,0-1,0 1,0-1,0 1,0 0,0-1,1 1,-1-1,1 1,0-1,0 1,0-1,0 0,0 1,1-1,-1 0,1 0,-1 0,1 0,0 0,0 0,0 0,0-1,0 1,0-1,0 1,0-1,1 0,-1 0,19 3,0-1,0-2,1 0,-1-1,0-1,19-3,103-34,-119 29</inkml:trace>
  <inkml:trace contextRef="#ctx0" brushRef="#br0" timeOffset="461.972">487 9,'-1'-1,"1"0,-1 1,0-1,1 1,-1-1,0 0,0 1,0-1,1 1,-1 0,0-1,0 1,0 0,0-1,0 1,0 0,0 0,0 0,0 0,0 0,0 0,0 0,1 0,-1 0,0 0,0 1,0-1,0 0,0 1,0-1,0 0,1 1,-1-1,0 1,0 0,0-1,1 1,-1 0,0-1,1 1,-1 0,1 0,-1-1,1 1,-1 0,1 0,0 0,-1 0,1 0,-17 46,-79 542,37-244,41-148,23-172,9-30,-9-8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06.8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31,'131'-11,"-47"1,1 3,-1 5,11 3,-35 0,22 10,-58-5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07.22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31,'313'0,"-116"-28,-170 26,-3 2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20.5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386 1,'-385'0,"406"17,204 21,-4-32,-202-6,-28-6,-30-9,24 12,-1 1,0 0,0 1,0 1,0 1,0 0,0 1,0 0,1 1,-1 1,-5 3,-19 2,33-7,7-3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24.82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0 342,'99'-86,"2"-3,-66 65,1 2,1 2,1 1,0 2,1 1,1 2,1 2,0 2,10 0,-48 9,1 0,-1 1,1-1,0 1,-1 0,1 0,-1 0,1 1,0-1,-1 1,1 0,-1 0,1 0,-1 1,0-1,0 1,1-1,-1 1,0 0,0 0,-1 1,1-1,0 1,-1-1,1 1,-1 0,0 0,0 0,0 0,0 0,-1 0,1 1,-1-1,0 0,0 1,0-1,0 1,-1-1,0 1,1 0,-1 1,-2 8,1 0,-2 0,0 0,0 0,-1 0,-1-1,0 0,-1 0,0 0,0-1,-2 0,1 0,-8 8,-125 124,127-131,-140 120,152-132,0 1,0-1,0 1,1-1,-1 1,0 0,0-1,1 1,-1 0,0 0,1-1,-1 1,1 0,-1 0,1 0,-1 0,1 0,0 0,0 0,-1-1,1 1,0 0,0 0,0 0,0 0,0 0,0 0,0 0,0 0,0 0,1 0,-1 0,0 0,1 0,-1 0,0 0,1 0,-1-1,1 1,-1 0,1 0,0 0,-1-1,1 1,0 0,0-1,-1 1,1-1,0 1,0-1,0 1,0-1,0 1,57 16,-51-15,88 12,-75-12,0 0,1 1,-1 1,-1 1,1 0,-1 2,0 0,0 1,-1 1,2 2,-16-8,-1 0,1 1,0 0,-1 0,0 0,0 0,0 0,0 0,-1 1,0-1,0 1,0 0,0 0,-1 0,0 0,0 0,0 0,0 0,-1 0,0 0,0 0,0 0,-1 0,0 0,0 3,-2 6,0 1,-2-1,1 0,-1 0,-1 0,-1 0,0-1,-2 2,-6 6,0-1,-2 0,0-1,-1-1,-1-1,0 0,-21 12,31-23,0-1,0 0,-1-1,0 0,0 0,0-1,0 0,-1-1,1 0,-1-1,1 0,-1-1,1 0,-1 0,1-1,-1-1,1 0,-1 0,1-1,0 0,0-1,0 0,0-1,7 3,0-1,0 0,0 0,1 0,-1-1,1 1,0-1,0 1,0-1,0 0,1 1,-1-1,1 0,0 0,0 0,1 0,-1 0,1 0,0 0,0-1,0 1,1 0,-1 0,1 0,0 0,0 0,0 0,1 1,-1-1,1 0,0 1,0-1,2-2,9-14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25.4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549 59,'-42'-11,"3"-1,-1 2,0 1,0 2,-1 2,0 2,0 2,0 1,-25 4,61-4,-1 1,1-1,0 1,0 0,0 1,0-1,0 1,0 0,1 0,-1 1,0-1,1 1,0 0,0 0,0 1,0-1,0 1,0 0,1 0,0 0,0 0,0 1,0-1,1 1,0 0,0 0,0-1,1 1,-1 1,1-1,0 0,0 0,1 0,0 0,0 1,0-1,1 2,0-1,0 0,0-1,1 1,0 0,0 0,1-1,-1 1,1-1,0 0,1 0,-1 0,1 0,0-1,1 1,-1-1,1 0,-1 0,1-1,0 0,0 1,1-2,-1 1,1 0,-1-1,1 0,0-1,0 1,0-1,0 0,0-1,0 1,0-1,0 0,0-1,11 2,0-1,0 0,-1-2,1 0,0 0,-1-2,0 0,0-1,0-1,0 0,9-6,163-108,-186 119,-2-1,1 1,0 0,-1 0,1 0,0 0,0 0,0 0,0 0,0 0,0 0,0 0,1 0,-1 0,0 1,0-1,1 0,-1 1,0 0,1-1,-1 1,0-1,1 1,-1 0,1 0,-1 0,0 0,1 0,-1 0,1 0,-1 1,0-1,1 0,-1 1,0-1,1 1,-1 0,0-1,0 1,1 0,-1 0,0-1,0 1,0 0,0 0,0 0,0 1,0-1,0 0,1 20,0 0,-1-1,-1 1,-1 0,-1 0,-1-1,0 1,-2-1,0 0,-5 10,-2 18,-103 398,106-399,11-35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25.6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44 739,'-9'33,"-4"21,1 7,2-8</inkml:trace>
  <inkml:trace contextRef="#ctx0" brushRef="#br0" timeOffset="447.584">185 231,'10'-17,"1"1,0 0,1 0,0 1,1 1,1 0,0 1,1 1,1 0,0 1,0 1,1 0,0 1,1 1,0 0,0 2,1 0,-1 1,1 1,1 0,-1 2,0 0,18 2,-34 0,0 0,0 1,-1-1,1 1,0 0,-1 0,1 0,-1 0,1 1,-1-1,0 0,1 1,-1 0,0 0,0-1,0 1,0 1,-1-1,1 0,0 0,-1 1,0-1,1 0,-1 1,0-1,0 1,0 0,-1-1,1 1,-1 0,1 0,-1-1,0 1,0 0,0 0,-1-1,1 1,-1 1,-33 102,-162 196,144-229,29-43,1 1,2 1,1 1,1 1,2 0,-2 10,15-40,1 1,0-1,0 1,0 0,1 0,-1 0,1 0,0 0,1 0,-1 0,1 0,0 0,0 1,1-1,0 0,-1 0,2 0,-1 0,0 0,1 0,0-1,0 1,1-1,-1 1,1-1,0 0,0 0,1 0,-1 0,1 0,0-1,-1 0,2 1,-1-1,0-1,1 1,-1-1,15 0,-1-1,0 0,0-2,1 0,-1-1,0-1,0-1,-1-1,1 0,-1-1,0 0,0-2,-1 0,0-1,0-1,-1 0,0-1,7-7,-4 3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2.80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0 551,'145'-282,"-120"244,1 1,1 2,3 0,20-18,-13 14,-36 37,0 0,0 0,0 0,0 0,0 1,1-1,-1 0,0 1,1-1,0 1,-1-1,1 1,0 0,0-1,0 1,-1 0,1 0,0 1,0-1,1 0,-1 1,0-1,0 1,0 0,0-1,0 1,1 0,-1 0,0 1,0-1,0 0,0 1,1-1,-1 1,0 0,0-1,0 1,0 0,0 1,-1-1,1 0,0 0,0 1,-1-1,2 2,2 8,0 1,0 0,-1 0,0 0,-1 1,-1-1,0 1,-1 0,0-1,0 1,-2 0,0 0,-1 3,2 58,0-73,0 0,0-1,-1 1,1 0,0-1,0 1,0 0,0-1,0 1,0 0,0-1,0 1,0 0,0-1,0 1,0 0,1-1,-1 1,0 0,0-1,1 1,-1 0,0-1,1 1,-1-1,1 1,-1-1,1 1,-1-1,1 1,-1-1,1 1,-1-1,1 0,0 1,-1-1,1 0,-1 0,1 1,0-1,-1 0,1 0,0 0,0 0,-1 0,1 0,0 0,-1 0,1 0,0 0,-1 0,1 0,0-1,-1 1,1 0,0 0,-1-1,1 1,-1 0,1-1,0 1,-1-1,35-34,-32 31,43-47,2 1,3 3,29-21,-79 67,-1 0,1 0,0 0,-1 0,1 0,0 0,0 0,0 1,-1-1,1 0,0 0,0 1,0-1,0 1,0-1,1 1,-1-1,0 1,0 0,0-1,0 1,0 0,0 0,1 0,-1 0,0 0,0 0,0 0,0 0,1 1,-1-1,0 0,0 1,0-1,0 1,0-1,0 1,0-1,0 1,0 0,0 0,0-1,-1 1,1 0,0 0,0 0,-1 0,1 0,0 0,-1 0,1 0,-1 0,0 0,1 0,-1 0,0 0,1 1,-1-1,0 169,-23-27,19-118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3.10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997 1,'-532'568,"180"-205,240-252,112-111,0 0,1 0,-1 0,1 0,-1 0,0 0,1 1,-1-1,1 0,-1 0,0 0,1 0,-1 0,1 1,-1-1,0 0,1 0,-1 1,0-1,0 0,1 1,-1-1,0 0,1 1,-1-1,0 0,0 1,0-1,0 0,1 1,-1-1,0 1,0-1,0 0,0 1,0-1,0 1,0-1,0 0,0 1,0-1,0 1,0-1,0 1,0-1,-1 0,1 1,0-1,0 0,0 1,-1-1,1 1,39-19,-37 17,15-8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3.5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391 1,'-310'173,"245"-120,64-52,1 0,-1-1,1 1,-1 0,1 0,0-1,-1 1,1 0,0 0,0 0,-1-1,1 1,0 0,0 0,0 0,0 0,0 0,0-1,0 1,1 0,-1 0,0 0,0 0,1-1,-1 1,0 0,1 0,-1-1,1 1,-1 0,1 0,-1-1,1 1,-1-1,1 1,0 0,-1-1,1 1,0-1,0 0,-1 1,1-1,0 0,0 1,0-1,-1 0,1 0,0 0,0 1,0-1,0 0,0 0,-1 0,1-1,1 1,55 3,-53-3,40-2,-33 0,-1 0,1 1,-1 0,1 0,0 2,-1-1,1 1,-1 1,1 0,-1 0,0 1,1 0,-2 1,1 0,0 1,-1 0,0 1,0-1,1 2,-8-4,1 0,-1 0,0 1,0-1,-1 0,1 1,-1-1,1 1,-1 0,0-1,0 1,-1 0,1 0,-1 0,0-1,0 1,0 0,0 0,-1 0,1-1,-1 1,0 0,-1-1,1 1,0 0,-1-1,0 0,0 1,-3 5,0 0,-1 0,0-1,-1 0,0 0,0-1,-1 0,1 0,-9 5,5-3,0-1,0 0,-1-1,0 0,0-1,-1 0,0-1,0-1,0 0,0 0,-1-1,1-1,-1 0,0-1,1-1,-1 0,0-1,-8-1,-3-5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3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1,'0'112,"0"162,17 60,13-87,-25-145,-10-85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8.2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166 1,'7'21,"-1"1,-1-1,-1 1,-1 0,-1 1,-1-1,-1 0,0 1,-2-1,-1 0,0 0,-2 0,-3 8,6-22,-59 250,-42 36,97-246,6-47,0 0,0-1,0 1,0 0,0 0,0-1,0 1,0 0,0 0,1 0,-1-1,0 1,0 0,1-1,-1 1,1 0,-1-1,1 1,-1 0,1-1,-1 1,1-1,-1 1,1-1,0 1,-1-1,1 1,0-1,-1 0,1 1,0-1,0 0,-1 0,1 1,0-1,0 0,0 0,-1 0,1 0,0 0,0 0,0 0,-1 0,1-1,0 1,0 0,-1 0,1-1,0 1,0 0,-1-1,1 1,0-1,-1 1,1-1,-1 1,1-1,19-12,1-2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8.7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45,'-57'36,"1"2,2 3,-38 38,44-11,47-66,1 0,-1 0,1 0,-1 0,1 0,0 0,0 1,0-1,0 0,0 0,1 0,-1 0,0 0,1 0,0 1,-1-1,1 0,0-1,0 1,0 0,1 0,-1 0,0-1,1 1,-1 0,1-1,-1 1,1-1,0 0,-1 0,1 1,0-1,0 0,0-1,0 1,1 0,96 35,-85-33,1 1,-1 1,0 0,0 1,-1 0,0 1,0 0,0 1,-1 1,0 0,-1 1,6 6,-6 1,0 0,-2 1,0 0,-1 1,-1-1,-1 2,0-1,-2 1,0 0,-1 0,-1 0,-1 5,0-19,-1 1,0-1,0 1,0 0,-1-1,0 1,0-1,-1 1,0-1,0 0,0 0,-1 0,0 0,0 0,-1 0,0-1,0 1,0-1,0 0,-1-1,0 1,0-1,0 0,0 0,-1 0,1-1,-1 0,0 0,0 0,0-1,-1 0,1 0,0 0,-1-1,-5 1,5-1,0 1,0-1,0 0,0-1,0 1,0-1,0-1,0 1,0-1,1 0,-1-1,0 0,0 0,1 0,-1-1,1 0,0 0,0-1,0 0,0 0,1 0,-1 0,1-1,0 0,0 0,1-1,0 1,0-1,0 0,-2-5,-3-13</inkml:trace>
  <inkml:trace contextRef="#ctx0" brushRef="#br0" timeOffset="248.364">57 131,'33'-20,"31"-5,9 0,2 6,-8 9,-9 8,-11 3,-8 2,-11 6,-5 0,-6 0</inkml:trace>
  <inkml:trace contextRef="#ctx0" brushRef="#br0" timeOffset="817.358">818 469,'20'-32,"19"-34,3 1,3 2,3 1,2 3,52-46,-102 104,1 0,-1 0,1 0,0 0,-1 0,1 0,0 0,0 0,-1 1,1-1,0 0,0 1,0-1,0 0,0 1,0-1,0 1,0-1,0 1,0 0,0-1,0 1,0 0,1 0,-1 0,0 0,0 0,0 0,0 0,0 0,0 1,0-1,0 0,1 0,-1 1,0-1,0 1,0-1,0 1,-1 0,1-1,0 1,0 0,0-1,0 1,-1 0,1 0,0 0,-1 0,1 0,0 0,-1 0,0 0,1 0,0 1,0 8,1 0,-1 0,-1 0,0 0,0 0,-1 0,-1 0,1 0,-1 0,-1 1,-7 67,10-75,0 0,1 0,-1-1,1 1,-1 0,1-1,0 1,0 0,0-1,1 1,-1-1,1 0,-1 1,1-1,0 0,0 0,0 0,0 0,0-1,0 1,0 0,1-1,-1 1,1-1,-1 0,1 0,-1 0,1 0,0-1,-1 1,1 0,0-1,0 0,-1 0,1 0,0 0,0 0,-1-1,1 1,0-1,0 1,-1-1,1 0,-1 0,1-1,-1 1,1 0,-1-1,0 1,0-1,1 0,-1 0,46-31,-1-1,-3-3,27-27,-10 8,-31 35,-30 20,0 1,1 0,-1-1,0 1,1 0,-1 0,0-1,1 1,-1 0,1 0,-1-1,0 1,1 0,-1 0,1 0,-1 0,1 0,-1 0,1 0,-1 0,1 0,-1 0,1 0,-1 0,0 0,1 0,-1 0,1 0,-1 0,1 1,-1-1,1 0,-1 0,0 1,1-1,-1 0,0 0,1 1,-1-1,0 0,1 1,-1-1,0 1,0-1,1 0,-1 1,0-1,0 1,0-1,1 1,-1-1,0 0,0 1,0-1,0 1,0-1,0 1,0-1,0 1,0-1,0 1,0-1,-1 1,1-1,0 0,0 1,0-1,-1 1,1-1,-57 129,34-88,15-26,-15 25,1 2,3 0,2 1,1 1,-8 39,20-54,2-5</inkml:trace>
  <inkml:trace contextRef="#ctx0" brushRef="#br0" timeOffset="1382.058">2202 45,'-485'456,"392"-351,94-106,-1 1,1 0,-1 0,1 0,-1 0,1-1,-1 1,1 0,0 0,-1 0,1 0,-1 0,1 0,-1 0,1 1,-1-1,1 0,-1 0,1 0,-1 0,1 1,-1-1,1 0,-1 0,1 1,-1-1,0 1,1-1,-1 0,1 1,-1-1,0 1,0-1,1 0,-1 1,0-1,0 1,1-1,-1 1,0-1,0 1,0-1,0 1,0 0,0-1,0 1,0-1,0 1,0-1,0 1,0-1,0 1,0-1,0 1,-1-1,1 1,0-1,0 1,0-1,-1 1,1-1,43-22,-36 15</inkml:trace>
  <inkml:trace contextRef="#ctx0" brushRef="#br0" timeOffset="1945.858">2512 356,'-39'9,"-1"2,1 1,1 3,1 1,0 1,-19 14,55-31,-1 0,0 1,1-1,-1 1,0 0,1-1,-1 1,1 0,-1 0,1 0,-1 0,1 0,0 1,-1-1,1 0,0 0,0 1,0-1,0 1,0-1,0 1,1-1,-1 1,0 0,1-1,-1 1,1 0,0-1,-1 1,1 0,0 0,0-1,0 1,0 0,1 0,-1-1,0 1,1 0,-1 0,1-1,0 1,-1-1,1 1,0 0,0-1,0 0,0 1,0-1,0 0,1 1,-1-1,0 0,1 0,-1 0,1 0,-1 0,2 0,79 20,-74-20,0-1,-1 1,1 0,0 1,-1 0,1 0,-1 1,0 0,0 0,0 0,0 1,-1 0,1 1,-1-1,0 1,0 0,-1 1,1-1,-1 1,1 3,-4-6,0 0,0 1,-1-1,1 0,-1 1,0-1,0 1,0-1,-1 1,1 0,-1-1,0 1,0 0,0-1,0 1,-1-1,0 1,1 0,-1-1,-1 1,1-1,0 0,-1 1,0-1,1 0,-1 0,-1 0,1 0,0 0,-1-1,1 1,-1-1,0 1,0-1,0 0,-117 60,-4-40,99-21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37.4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0 226,'2'4,"0"-1,-1 0,1 1,1-1,-1 0,0 0,1 0,-1 0,1-1,0 1,0-1,0 1,0-1,0 0,1 0,-1-1,1 1,-1-1,1 0,0 0,-1 0,1 0,0 0,0-1,-1 0,4 1,219 26,-185-24,1-3,0-1,0-2,-1-2,9-3,83-10,-120 12,-8 0</inkml:trace>
  <inkml:trace contextRef="#ctx0" brushRef="#br0" timeOffset="336.207">452 0,'-15'43,"-4"19,1 4,3-4,5-8,3-9,4-7,2-5,1-3,-5-2,0-2,-1 1,2 0,1 0,-4 0,0-4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1:48.74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1407,'72'-17,"-9"9,0 3,0 2,55 6,-16-1,36 18,-122-23</inkml:trace>
  <inkml:trace contextRef="#ctx0" brushRef="#br0" timeOffset="384.414">46 1830,'29'5,"29"1,9 0,3-1,-2-1,-6-2,-10-1,-3 0,-6-1,-6 0,-3-1,-4 1,-6 0</inkml:trace>
  <inkml:trace contextRef="#ctx0" brushRef="#br0" timeOffset="25593.218">5155 1379,'283'-323,"-214"249,-69 74,0 0,0 1,0-1,0 1,0-1,0 1,0-1,0 0,1 1,-1-1,0 1,0-1,0 0,0 1,1-1,-1 0,0 1,0-1,1 0,-1 1,0-1,1 0,-1 1,0-1,1 0,-1 0,1 0,-1 1,0-1,1 0,-1 0,1 0,-1 0,0 0,1 0,-1 0,1 0,-1 0,1 0,-1 0,0 0,1 0,-1 0,1 0,-1 0,1 0,-1 0,0-1,1 1,-1 0,0 0,1-1,-1 1,0 0,1 0,-1-1,0 1,1 0,-10 41,9-39,-2 4,-1 0,1-1,-1 1,1 0,0 0,1 0,-1 0,1 0,0 1,1-1,0 0,0 0,0 1,0-1,1 0,0 0,1 0,-1 0,1 0,0 0,1 0,-1 0,1-1,1 1,-1-1,0 0,3 2,0-6,0-1,-1 0,1 0,0-1,-1 1,1-1,-1-1,1 1,-1-1,0 0,1 0,-1 0,0-1,0 0,0 0,-1 0,1 0,-1-1,0 0,0 0,0 0,1-3,-1 4,128-125,-132 127,1 0,-1 0,1 0,-1 0,1 0,-1 0,1 0,0 1,-1-1,1 0,0 0,0 1,0-1,-1 0,1 1,0-1,0 1,0-1,0 1,0 0,0-1,0 1,0 0,0-1,0 1,0 0,1 0,-1 0,0 0,0 0,0 0,0 1,0-1,0 0,0 0,0 1,0-1,0 1,0-1,0 1,0-1,0 1,-1 0,1-1,0 1,0 0,-1 0,1-1,0 1,-1 0,1 0,0 0,-1 0,0 0,1 0,1 14,0 1,-1-1,0 1,-1 0,-1-1,-1 1,0-1,-1 0,-1 1,0-1,-1-1,-3 6,-17 77,19-35,5-37</inkml:trace>
  <inkml:trace contextRef="#ctx0" brushRef="#br0" timeOffset="25843.758">6538 955,'-43'39,"-39"36,-14 15,-1 2,6-5,10-13,8-9,13-11,6-4,8-7,6-6,6-8,9-6,3-5,6-2,0 1,-1-2,2-3</inkml:trace>
  <inkml:trace contextRef="#ctx0" brushRef="#br0" timeOffset="26273.635">6425 1519,'-233'143,"231"-142,0-1,1 0,-1 1,1-1,-1 1,1 0,-1 0,1-1,-1 1,1 0,-1 0,1 0,0 1,0-1,0 0,0 0,0 1,0-1,0 0,0 1,0-1,0 1,1-1,-1 1,1 0,-1-1,1 1,0-1,-1 1,1 0,0-1,0 1,0 0,0 0,1-1,-1 1,0-1,1 1,-1 0,1-1,-1 1,1-1,0 1,0-1,0 1,0-1,0 0,0 1,0-1,126 32,-123-33,1 1,0 0,-1 0,1 0,0 0,-1 1,1 0,-1 0,0 0,0 0,0 1,0 0,0 0,0 0,-1 0,1 0,-1 1,0 0,0-1,0 1,-1 0,0 1,1-1,-1 0,0 1,-1-1,1 1,-1-1,0 1,0 0,-1 1,1 0,-1 0,-1 0,1 0,-1 0,0 0,-1 0,1 0,-1-1,0 1,-1 0,1-1,-1 1,0-1,-1 0,1 0,-1 0,0-1,0 1,0-1,-1 0,0 0,-111 71,104-69,1 0,-2-1,1-1,-1 0,1-1,-1 0,0-1,0 0,0-1,0 0,0-1,-1-1,1 0,-9-3,-3-2</inkml:trace>
  <inkml:trace contextRef="#ctx0" brushRef="#br0" timeOffset="23705.851">3292 927,'-28'90,"-78"162,74-146,32-102,0-1,0 1,0-1,0 0,1 1,0-1,0 0,0 1,0-1,0 0,0 0,1 0,0 0,-1 0,1 0,0-1,0 1,1-1,-1 1,1-1,-1 0,1 0,0 0,-1 0,1 0,0 0,0-1,0 0,1 1,-1-1,2 0,7 0,1 1,0-2,0 0,-1-1,1 0,0 0,-1-2,1 0,-1 0,0-1,11-4,7-2,7 1,-27 8,-1-1,1 0,0 0,-1-1,0 0,1-1,-1 0,-1 0,1-1,0 0,-1-1,0 0,-1 0,1 0,-1-1,3-5,-2-4</inkml:trace>
  <inkml:trace contextRef="#ctx0" brushRef="#br0" timeOffset="24027.484">3687 927,'-16'30,"-16"20,2 3,3 0,2 2,3 0,2 2,2 0,3 1,-6 54,-8 186,29-291,0-1,0 1,0-1,-1 1,0-1,0 1,-1-1,0 0,0 0,-1 0,1 0,-1 0,-1 1,-7 6</inkml:trace>
  <inkml:trace contextRef="#ctx0" brushRef="#br0" timeOffset="24393.847">3997 1746,'-14'19,"-5"11,1 6,3-4</inkml:trace>
  <inkml:trace contextRef="#ctx0" brushRef="#br0" timeOffset="24942.668">4308 1209,'4'-9,"1"-1,0 1,0 1,1-1,0 1,1 0,0 0,0 1,1-1,0 2,0-1,0 1,1 1,9-5,19-6,1 2,1 1,0 2,38-5,-74 15,0-1,1 1,-1 1,1-1,-1 0,1 1,0 0,-1 0,1 0,-1 0,1 1,-1-1,1 1,-1 0,1 0,-1 0,1 1,-1-1,0 1,0-1,0 1,0 0,0 1,0-1,0 0,-1 1,1-1,-1 1,0 0,0 0,0 0,0 0,0 0,-1 0,1 1,-1-1,0 1,0-1,0 1,-1-1,1 1,-1 1,-1 10,-1-1,-1 1,0 0,-2-1,1 1,-2-1,1-1,-2 1,0-1,-1 0,-3 4,-7 15,-175 268,186-289,-7 5,2 0,-1 1,2 1,1 0,0 1,1-1,1 2,0-1,2 1,1 1,0-1,1 1,0 17,4-34,0-1,0 1,0-1,1 1,0-1,-1 1,1-1,1 1,-1-1,0 0,1 0,0 0,-1 0,1 0,0 0,1 0,-1 0,1-1,-1 1,1-1,0 0,-1 0,1 0,0 0,1 0,-1-1,0 1,0-1,1 0,-1 0,1 0,-1 0,1-1,-1 1,1-1,-1 0,1 0,1 0,133-34,61-59,-175 76</inkml:trace>
  <inkml:trace contextRef="#ctx0" brushRef="#br0" timeOffset="19128.504">1430 1519,'38'-16,"81"-18,2 5,58-4,-120 22,-47 7,1 1,0 0,0 1,0 0,0 2,0-1,0 1,14 3,-15 8,-18-6</inkml:trace>
  <inkml:trace contextRef="#ctx0" brushRef="#br0" timeOffset="23188.769">2361 1125,'45'-23,"177"-59,-218 81,0-1,1 1,-1-1,0 1,1 0,-1 1,1-1,-1 1,1 0,-1 0,1 0,-1 1,1 0,-1-1,0 1,1 1,-1-1,0 1,0 0,0 0,0 0,0 0,0 1,0-1,-1 1,0 0,1 0,-1 1,0-1,0 1,-1-1,1 1,-1 0,0 0,0 0,0 0,0 0,-1 0,0 1,0-1,0 1,0-1,0 4,-5 10,-1 0,0 0,-1 0,-1-1,-1 0,0 0,-1-1,-1 0,-3 3,5-5,-263 356,224-308,31-44,0 1,1 1,2 1,0 0,1 1,0 0,2 0,1 1,-1 8,9-28,0-1,0 1,1-1,-1 1,1-1,0 1,-1 0,1-1,0 1,1-1,-1 1,0 0,1-1,-1 1,1-1,0 1,0-1,0 1,0-1,0 0,1 1,-1-1,1 0,-1 0,1 0,0 0,0 0,0-1,0 1,0 0,0-1,0 0,1 1,-1-1,0 0,1 0,-1 0,1-1,-1 1,1 0,0-1,-1 0,1 0,21 1,0-1,0-2,0 0,-1-2,1 0,-1-2,0 0,0-2,19-9,18-4,16-9,-58 22</inkml:trace>
  <inkml:trace contextRef="#ctx0" brushRef="#br0" timeOffset="35814.321">1120 278,'16'51,"-10"15,-3-1,-3 1,-2 0,-7 28,-2 67,-21 605,62-34,-31-452,0-279,1 0,0 0,-1 0,1 0,0 0,0 0,0 0,0 0,0 0,0 0,0 0,0 0,0 0,0 0,0 0,1 0,-1 0,0 0,1 0,-1-1,1 1,-1 0,1 0,0 0,-1 0,1-1,0 1,-1 0,1-1,0 1,0 0,-1-1,1 1,0-1,0 1,0-1,0 0,0 1,0-1,0 0,0 0,0 0,0 0,0 1,0-1,0-1,0 1,0 0,0 0,0 0,0 0,0-1,0 1,0 0,-1-1,1 1,0-1,0 1,54-17,0 4,1 1,1 3,0 3,41 1,366-22,176-2,1645 29,-662 0,-1003-27,-280-3,-334 30,-4 1,0-1,0 0,-1 1,1-1,0 0,0 0,0 0,0 0,-1 0,1 0,0 0,0-1,0 1,-1-1,1 1,0-1,-1 0,1 0,0 0,-1 0,1 0,-1 0,1 0,-1 0,0 0,1-1,-1 1,0-1,0 1,0-1,0 1,0-1,-1 1,1-1,0 0,-1 0,1 1,-1-1,1 0,-1 0,-29-101,5-8,4 0,6-1,4-1,6-4,-3-8,-101-1016,63 847,39 127,5 164,0 1,0-1,0 0,0 1,-1-1,1 1,-1-1,1 1,-1 0,0 0,0-1,0 1,0 0,-1 1,1-1,0 0,-1 1,1-1,-1 1,0 0,1 0,-1 0,0 0,0 0,1 1,-1-1,0 1,0 0,0 0,0 0,0 0,0 0,1 1,-1-1,0 1,0 0,0 0,1 0,-1 0,0 0,1 1,-1-1,0 2,-32 3,-263 45,-89-7,-93-13,154-12,-677 19,650-29,-984-10,658-17,-329 45,-71 70,869-79,211-18,-1 0,0 0,1 0,-1 0,1 0,-1-1,0 1,1 0,-1 0,0 0,1-1,-1 1,0 0,1 0,-1-1,0 1,1 0,-1-1,0 1,0 0,1-1,-1 1,0 0,0-1,0 1,1 0,-1-1,0 1,0-1,0 1,0-1,0 1,0 0,0-1,0 1,0-1,0 1,0 0,0-1,0 1,0-1,-1 1,1 0,0-1,0 1,0-1,-1 1,1 0,0-1,19-4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32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0 196,'610'126,"-573"-118,0-3,0-1,1-2,-1-1,1-2,-1-2,15-3,-40 4,1-1,-1-1,1 0,-1-1,0 0,-1-1,1 0,-1-1,0 0,-1-1,0 0,0 0,0-2,-5 5,0 0,-1 0,0-1,0 1,0-1,-1 0,0 0,0-1,0 1,-1 0,0-1,0 0,-1 1,1-1,-2 0,1 0,-1 0,0 0,0 0,-1 1,0-1,0 0,0 0,-1 1,0-1,0 2,0 0,0 1,0-1,0 1,-1-1,0 1,0 0,0 0,0 0,0 0,-1 1,0-1,0 1,0 0,0 0,0 0,-1 1,1 0,-1-1,0 2,0-1,1 0,-1 1,0 0,0 0,0 1,0-1,-1 1,0 0,-5 1,0-1,0 2,0 0,0 0,1 1,-1 0,1 1,0 0,0 1,0 0,1 0,0 1,-3 2,-2 6,0 1,0 1,2 0,0 1,1 0,1 1,0 0,2 0,0 1,1 0,1 1,0-1,2 1,0 0,1 1,1 2,0-11,1 1,0 0,1 1,0-1,1 0,1 0,0 0,1-1,0 1,1-1,0 1,1-1,0 0,1 0,0-1,1 0,0 0,1-1,1 1,-1-2,1 1,1-1,0-1,0 0,1 0,-1-1,2 0,-1-1,1 0,0-1,0-1,4 2,7-2,-1-1,1-1,0-1,1-1,-1-1,0-1,-1-1,1-1,0-1,-1-1,0-1,13-6,5-4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1,'-66'73,"2"3,5 3,2 3,5 2,-25 55,26 15,50-147,0 0,1 0,0 0,0 0,1 0,-1 0,2 0,-1 0,1 0,0-1,0 1,1 0,0-1,0 0,0 1,1-1,0 0,0-1,1 1,-1-1,4 2,0 1,1-1,0 0,1-1,0 0,0-1,0 0,0 0,1-1,0-1,-1 0,1 0,1-1,-1 0,0-1,0 0,1-1,-1 0,0-1,1-1,-1 1,0-2,4 0,9-4,0-1,0-1,0-1,-2-1,1-1,-1-1,-1-1,-1-1,9-8,-19 14,0 0,-1 0,0 0,-1-1,0-1,0 1,-1-1,-1 0,3-7,-7 13,0 1,0-1,-1 0,0 1,0-1,0 0,0 0,-1 0,0 1,0-1,0 0,-1 0,1 0,-1 0,0 1,-1-1,1 0,-1 1,0-1,0 1,0 0,-1 0,1-1,-1 1,0 1,-2-3,-5-2,0 0,0 1,-1 0,0 0,0 1,-1 1,0 0,1 1,-2 0,1 0,0 2,-1-1,0 2,1-1,-1 2,0 0,0 0,-9 2,1 1,1 1,-1 1,1 1,0 1,0 0,1 1,0 2,-14 8,-4 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3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441 0,'-50'31,"1"2,2 2,2 2,1 2,2 2,-23 31,9 25,55-94,1 0,-1 1,0-1,1 0,-1 1,1-1,0 1,0-1,1 1,-1-1,1 1,-1-1,1 0,0 1,0-1,1 0,-1 0,1 0,-1 0,1 0,0 0,0 0,1 0,-1-1,0 1,1-1,0 0,-1 0,1 0,1 1,16 8,0-1,1 0,0-1,1-2,0 0,17 2,11 5,-45-13,0 1,0 0,0 0,0 0,-1 0,1 1,0-1,-1 1,0 1,0-1,0 1,0-1,0 1,-1 0,0 0,0 1,0-1,0 1,0-1,-1 1,0 0,0 0,-1 0,1 0,-1 0,0 0,0 1,-1-1,1 0,-1 0,-1 1,1-1,-1 0,1 1,-2-1,1 0,0 0,-1 0,0 0,0 0,-1 0,-10 13,0-1,-1 0,-1-2,0 1,-1-2,-1 0,0-1,-1 0,0-2,-18 9,-111 60,115-64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5:06:4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821 276,'-41'3,"1"2,-1 1,1 2,0 2,1 2,0 1,1 2,-14 9,24-7,2 0,0 2,1 1,1 0,1 2,1 1,1 1,1 1,1 0,2 2,0 0,2 1,-10 24,2-9,2 2,2 0,2 1,2 0,2 2,2-1,2 2,2-1,2 1,2 29,7-46,0 0,2-1,2 0,1 0,1 0,1-1,2-1,1 0,1-1,1 0,2-2,1 0,1-1,1 0,1-2,1-1,1 0,1-2,0-1,13 6,10 7,2-2,1-2,1-3,2-2,0-2,1-2,7-2,23 3,1-4,1-3,0-5,46-2,-78-7,0-2,0-2,0-3,-1-3,35-11,-29 7,-1-3,0-2,-2-2,-1-4,0-1,-3-3,0-2,-2-3,-1-2,20-21,-64 53,21-19,-1-2,-1 0,-1-2,-2 0,-1-2,-1 0,-1-1,9-23,-16 23,-1 0,-1-1,-2 0,-1 0,-2-1,-1 1,-1-1,-2 0,-1 0,-2 0,-1 0,-2 0,-1 1,-1-1,-3-2,-5-10,-1 2,-2 0,-1 1,-3 1,-1 1,-2 1,-2 1,-6-4,-7-7,-2 3,-3 1,-1 2,-3 2,-1 2,-1 3,-2 2,-2 2,-1 2,-1 3,-1 3,-2 2,0 3,-23-3,37 12,1 2,-1 2,0 2,-1 2,1 3,0 1,0 2,0 2,-21 7,32-5,0 2,1 1,0 2,1 1,1 2,0 1,1 1,-6 6,30-17,1 0,0 0,0 0,0 0,1 1,0 0,1 0,0 1,0-1,1 1,0 0,0 0,0 6,-2 9</inkml:trace>
  <inkml:trace contextRef="#ctx0" brushRef="#br0" timeOffset="765.393">878 784,'0'-5,"4"-6,3 4,-6 2,-3 8,5 2,5 1,2-5,4-3,0-1</inkml:trace>
  <inkml:trace contextRef="#ctx0" brushRef="#br0" timeOffset="1112.071">1725 643,'-20'10,"-1"3,3-6,5-4</inkml:trace>
  <inkml:trace contextRef="#ctx0" brushRef="#br0" timeOffset="1665.028">821 1405,'34'44,"-13"-23,0-2,2 0,0-2,1 0,1-2,0-1,1 0,0-2,1-1,1-2,-1 0,1-2,1-1,0-1,-1-1,10-2,-11 2,0-2,0-1,0-2,0 0,0-2,0-1,-1 0,1-3,-1 0,-1-1,1-2,-1 0,-1-2,0-1,-1-1,0 0,-1-2,-1-1,7-7,-18 17,-1-1,0 0,-1 0,1-1,-2 0,1 0,-1-1,-1 0,0 0,0 0,-1-1,0 0,-1 0,0 0,-1-1,0 1,-1-1,0 0,-1 0,0 1,-1-6,-18-23,5 28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4.6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58,'0'0,"1"0,-1 0,1 1,-1-1,1 0,-1 0,1 1,-1-1,1 0,-1 1,0-1,1 0,-1 1,0-1,1 1,-1-1,0 1,1-1,-1 0,0 1,0-1,0 1,1-1,-1 1,0 0,0-1,0 1,0-1,0 1,0-1,0 1,0-1,0 1,0-1,0 1,0-1,-1 1,1-1,0 1,0-1,0 1,-1-1,1 1,0-1,-1 1,1-1,0 1,-1-1,1 0,56 12,0-2,1-4,39 1,539-24,410-41,-594 30,-137 18,-149 38,201-27,-320 14,-28-2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9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85,'545'-57,"212"57,-408 29,452-30,-337-27,-46 0,-31 28,-199 26,20 3,-21 1,360-30,-316-30,-212 30,3-2,1 2,0 0,0 2,-1 0,1 2,8 2,205 24,19-13,-86 10,-145-26,0-1,1-1,-1-1,0 0,-1-2,14-5,-21 5,1 1,0 0,0 1,-1 1,1 0,0 2,0 0,0 0,0 2,0 0,0 1,23 8,129 24,57-66,-146 18,-66 15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2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508 255,'68'17,"-21"-12,1-2,-1-3,1-1,-1-3,0-2,0-1,0-3,12-6,145-44,-196 56,-8 4,1-1,-1 1,1-1,-1 0,1 1,-1-1,1 1,-1-1,1 1,0-1,-1 1,1 0,0-1,-1 1,1 0,0-1,0 1,-1 0,1 0,0 0,0 0,-1 0,1 0,0 0,0 0,-1 0,1 0,0 0,0 0,-1 0,1 1,0-1,-1 0,1 1,0-1,-1 0,1 1,0-1,-1 1,1-1,-1 1,1-1,0 1,-1-1,0 1,1 0,-1-1,1 1,-1 0,0-1,1 1,-1 0,0-1,0 1,0 0,1 0,-1-1,0 1,0 0,0 0,-62 272,39 54,10-151,10 124,4-210,-36-146,29 46,0 1,-1-1,-1 2,1-1,-2 1,1 0,-1 1,0 0,0 0,-1 1,0 0,0 1,0 0,-1 1,0 0,0 1,0 0,0 0,0 1,-1 1,-5-1,-17 1,-1 0,1 3,0 0,0 3,0 0,-20 8,-8 6,1 3,1 2,1 3,-36 24,95-51,-68 45,66-44,1 0,-1 1,1-1,0 0,-1 1,1-1,0 0,0 1,0 0,0-1,0 1,1 0,-1-1,0 1,1 0,-1 0,1-1,0 1,0 0,-1 0,1 0,0 0,1-1,-1 1,0 0,0 0,1 0,-1-1,1 1,0 0,-1 0,1-1,0 1,0-1,0 1,0 0,0-1,0 0,1 1,-1-1,1 1,4 1,0 0,0-1,0 1,1-1,-1 0,1-1,-1 1,1-1,0-1,-1 1,1-1,0 0,-1-1,1 0,0 0,-1 0,1-1,-1 0,1 0,-1 0,0-1,0 0,0 0,0-1,-1 0,1 0,2-2,17-10</inkml:trace>
  <inkml:trace contextRef="#ctx0" brushRef="#br0" timeOffset="516.743">734 848,'701'-227,"-562"180,-137 47,-1-1,0 1,0 0,1 0,-1 0,0 0,1 0,-1 0,0 0,0 1,1-1,-1 0,0 1,0-1,1 1,-1-1,0 1,0-1,0 1,0 0,0 0,0-1,0 1,0 0,0 0,0 0,-1 0,1 0,0 0,-1 0,1 1,-1-1,1 0,-1 0,1 0,-1 1,0-1,1 0,-1 1,0-1,2 60,-2-50,-5 305,4-315,1 0,-1 0,1 0,0 0,0 0,-1 0,1 0,0 0,0 0,0 0,0 0,0 0,0-1,0 1,1 0,-1 0,0 0,0 0,1 0,-1 0,1 0,-1 0,1 0,-1-1,1 1,-1 0,1 0,0 0,-1-1,1 1,0-1,0 1,-1 0,1-1,0 1,0-1,0 0,0 1,0-1,0 0,0 1,0-1,0 0,0 0,-1 0,1 0,0 0,0 0,0 0,0 0,0 0,0-1,0 1,1 0,9-7</inkml:trace>
  <inkml:trace contextRef="#ctx0" brushRef="#br0" timeOffset="784.003">1976 1045,'-5'34,"-2"15,1 0</inkml:trace>
  <inkml:trace contextRef="#ctx0" brushRef="#br0" timeOffset="1029.86">1947 396,'0'0</inkml:trace>
  <inkml:trace contextRef="#ctx0" brushRef="#br0" timeOffset="1350.904">2257 1215,'174'-343,"-117"261,-56 82,0 0,0 0,1 0,-1 0,0 0,0 0,0 0,0 0,0 0,0 1,1-1,-1 1,0-1,0 0,0 1,0 0,0-1,0 1,0-1,-1 1,1 0,0 0,0 0,0 0,-1-1,1 1,-1 0,1 0,0 0,-1 0,0 0,1 1,-1-1,1 0,-1 0,0 0,0 0,0 0,0 0,0 0,0 1,0-1,0 0,0 0,-1 1,4 7,-2-3,1 4,-1-1,1 0,1 0,-1 0,2 0,-1-1,1 1,0-1,1 0,0 0,0 0,1-1,0 0,0 0,1 0,0-1,0 0,0 0,1 0,0-1,0-1,0 1,8 2,-10-8,0 1,-1-1,1 0,0 0,-1-1,1 0,-1 0,1 0,-1 0,0-1,0 0,0 0,0-1,-1 1,1-1,-1 0,0 0,0 0,0-1,-1 1,0-1,0 0,3-4,1-2,10-10</inkml:trace>
  <inkml:trace contextRef="#ctx0" brushRef="#br0" timeOffset="1764.455">3076 819,'-21'29,"0"2,2 0,1 1,2 1,1 0,1 1,3 1,-1 6,10-38,1 1,-1 0,1 0,0 0,1 0,-1 0,1 0,-1 0,1 1,0-1,1 0,-1 0,1 0,0 0,0 0,0 0,0 0,1 0,0-1,0 1,0 0,0-1,0 1,1-1,-1 0,1 0,0 0,0 0,0 0,2 0,5 2,-1 0,1 0,1-1,-1-1,1 0,-1 0,1-1,0-1,0 0,0 0,0-1,0 0,0-1,0 0,0-1,-1 0,1-1,0 0,-1 0,0-1,9-5,13-8,-1-1,-1-1,0-1,-1-2,-2-1,3-4,24-26,-2-1,-2-3,5-12,-39 47,-1-1,-1 0,-1-1,-1 0,-1-1,-1-1,-1 0,-2 0,5-26,-9 39,-2 0,1 0,-1 0,-1 0,0-1,-1 1,-1 0,0 0,0 0,-2 1,1-1,-2 1,1 0,-2 0,0 0,0 0,-1 1,0 0,-1 1,0 0,-6-6,7 10,1 0,-1 0,-1 1,1 0,-1 0,0 1,0 0,0 0,-1 1,1 0,-1 0,0 1,1 1,-1-1,0 1,0 1,0-1,0 2,0-1,0 1,0 1,0-1,0 1,-3 2,-3 1,-1 2,1-1,1 2,-1 0,1 1,0 0,1 1,0 0,1 1,0 1,1 0,-9 12,6-6,2 1,0 0,1 1,1 0,1 1,0 0,2 0,0 1,2-1,0 2,2-1,0 0,2 1,0-1,1 1,2-1,0 1,1-1,1 0,2 0,0 0,1-1,1 0,1 0,1-1,1 0,0 0,2-2,0 1,1-2,2 2,10 6,0-1,2-1,1-2,1 0,0-2,2-2,0-1,1-1,0-2,1-1,0-1,1-2,23 2,-29-7</inkml:trace>
  <inkml:trace contextRef="#ctx0" brushRef="#br0" timeOffset="17134.103">4515 565,'56'-17,"117"-78,-172 94,0 1,0-1,0 1,0-1,0 1,0 0,1-1,-1 1,0 0,0 0,0 0,1 0,-1 0,0 0,0 0,0 0,1 0,-1 1,0-1,0 1,0-1,0 0,0 1,0 0,0-1,0 1,0 0,0-1,0 1,0 0,0 0,0 0,0 0,-1 0,1 0,0 0,-1 0,1 0,-1 0,1 0,-1 0,0 1,1-1,-1 0,0 0,0 1,12 58,0 134,34 68,-21-122,-16-112,-9-28,0-1,0 1,0 0,0-1,0 1,0 0,0-1,0 1,0-1,0 1,0 0,0-1,0 1,0 0,0-1,0 1,1 0,-1-1,0 1,0 0,0 0,1-1,-1 1,0 0,0-1,1 1,-1 0,0 0,1 0,-1-1,0 1,1 0,-1 0,0 0,1 0,-1 0,0 0,1 0,-1-1,0 1,1 0,-1 0,1 0,-1 0,0 1,1-1,-1 0,0 0,1 0,-1 0,0 0,1 0,-1 1,0-1,1 0,-1 0,0 0,1 1,-1-1,0 0,0 0,1 1,-1-1,0 0,0 1,0-1,0 0,1 1,-1-1,171-403,-43 71,-112 261,-25 61,3 14</inkml:trace>
  <inkml:trace contextRef="#ctx0" brushRef="#br0" timeOffset="19557.846">5814 622,'-11'97,"6"-86,2 1,-1-1,2 0,0 1,0 0,1-1,0 1,1 0,0 0,1 0,0-1,1 1,1 0,0-1,0 1,1-1,0 0,1 0,5 7,-8-16,-1 0,1 0,0-1,0 1,0-1,0 0,0 0,0 1,1-1,-1 0,0-1,1 1,-1 0,0-1,1 1,-1-1,1 0,-1 0,0 0,1 0,-1 0,1 0,-1-1,0 1,1-1,-1 0,0 0,1 0,-1 0,0 0,0 0,0 0,0-1,0 1,67-58,11-30,-78 89,0 0,0 0,0 1,1-1,-1 0,0 1,-1-1,1 1,0 0,0 0,0-1,0 1,0 0,-1 1,1-1,0 0,-1 0,1 1,-1-1,0 1,1-1,-1 1,0 0,0-1,0 1,0 0,0 0,0 0,-1 0,1 0,0 0,-1 0,0 0,1 1,3 6,1 2,0-1,1 0,1 0,-1-1,1 0,1 0,0-1,0 0,1 0,4 2,-10-7,1-1,0 1,0-1,0 0,0-1,0 1,0-1,1 0,-1 0,0 0,1 0,-1-1,1 0,-1 0,1 0,-1 0,0-1,1 0,-1 0,0 0,1 0,-1 0,0-1,0 0,0 0,0 0,-1-1,3-1,5-4,0-1,0 0,-1-1,-1 0,0 0,0-1,-1 0,0-1,-1 0,0 0,-1 0,-1-1,0 0,0 0,-2-1,1 1,-2-1,0 0,0 0,-1-11</inkml:trace>
  <inkml:trace contextRef="#ctx0" brushRef="#br0" timeOffset="20104.956">6688 1,'-9'98,"5"1,3 0,9 50,-4-65,-1 206,-3-289,-1 1,1-1,0 0,0 0,0 0,0 1,0-1,0 0,0 0,0 1,0-1,1 0,-1 0,0 0,1 1,-1-1,1 0,-1 0,1 0,0 0,-1 0,1 0,0 0,0 0,0 0,0-1,-1 1,1 0,0 0,1-1,-1 1,0 0,0-1,0 0,0 1,0-1,0 1,1-1,-1 0,0 0,0 0,1 0,-1 0,0 0,0 0,1 0,-1 0,0-1,0 1,0 0,1-1,131-99,-50 30,-81 68,-1 1,1-1,-1 0,1 1,-1-1,1 1,0-1,0 1,0 0,0 0,0 0,0 0,0 0,0 1,0-1,1 0,-1 1,0 0,0-1,1 1,-1 0,0 0,0 1,1-1,-1 0,0 1,0-1,0 1,1 0,-1-1,0 1,0 0,0 0,0 1,0-1,-1 0,1 1,0-1,0 2,1 5,0 1,-1 0,0 0,-1 0,1 0,-2 0,0 0,0 0,0 0,-1 0,-1 2,9 93,-7-102,1 0,0 0,0 0,0 0,0-1,0 1,0 0,0-1,1 1,-1-1,0 1,1-1,0 0,-1 1,1-1,0 0,-1 0,1 0,0 0,0-1,0 1,0 0,0-1,0 1,0-1,1 0,10-1</inkml:trace>
  <inkml:trace contextRef="#ctx0" brushRef="#br0" timeOffset="20887.767">7648 1017,'76'-63,"-36"32,-1-1,-2-2,-1-2,-2-1,-1-2,16-26,-45 58,2 1,-13 38,7-25,-1 0,1 0,1 0,0 0,0 0,0 0,1 0,0 0,0 0,0-1,1 1,0-1,1 0,-1 1,1-2,0 1,1 0,-1-1,1 0,0 0,1 0,-1 0,1-1,0 0,0 0,0-1,0 0,1 0,-1 0,1-1,0 0,5 1,-2-1,1-1,-1-1,0 0,1 0,-1-1,0 0,0-1,1 0,-1 0,0-1,-1-1,1 1,-1-2,1 1,-1-1,-1-1,1 0,-1 0,0 0,0-1,-1 0,0-1,0 0,0 0,-1 0,1-4,-1 3,23-67,-32 61</inkml:trace>
  <inkml:trace contextRef="#ctx0" brushRef="#br0" timeOffset="26805.231">9087 368,'-27'73,"12"-28,2 0,2 1,2 1,1 9,19 19,-11-74,1 1,0 0,-1 0,1-1,0 1,0 0,0-1,1 1,-1-1,0 0,1 1,-1-1,0 0,1 0,0 0,-1 0,1 0,0 0,-1 0,1 0,0-1,0 1,-1-1,1 1,0-1,0 0,0 0,0 1,0-2,0 1,0 0,0 0,-1 0,1-1,0 1,0-1,1 0,4-3,0-1,-1 1,1-1,-1 0,0-1,0 1,-1-1,0 0,0-1,0 1,-1-1,0 0,0-1,8-10,26-40,-3-1,-2-1,19-52,-41 68,-32 59,6 20,2 0,1 1,1 0,2 1,2 0,2 1,-1 17,1 492,3-507,-1 0,-3-1,-1 1,-2-1,-1-1,-3 1,-1-2,-17 33,31-68,0 0,-1 0,1 0,-1 0,1 0,-1-1,0 1,0 0,0 0,0-1,0 1,0 0,0-1,0 0,-1 1,1-1,-1 0,1 1,-1-1,1 0,-1 0,0 0,1 0,-1-1,0 1,0 0,0-1,1 1,-1-1,0 0,0 1,0-1,0 0,0 0,0 0,0-1,0 1,0 0,1-1,-1 1,0-1,0 1,0-1,1 0,-1 0,0 0,1 0,-2-1,-2-11,0 0,0 0,2 0,-1-1,2 1,0-1,1 0,0 1,1-1,0 0,1 0,1 0,0 1,1-1,0 1,1 0,1 0,0 0,0 0,2 1,26-72,-25 60</inkml:trace>
  <inkml:trace contextRef="#ctx0" brushRef="#br0" timeOffset="27125.042">9454 537,'39'-9,"31"-9,9-5,-4 0,-10 5,-12 6,-9 4,-8 4,-15 2,-11 7,-11 2,-7 0</inkml:trace>
  <inkml:trace contextRef="#ctx0" brushRef="#br0" timeOffset="27373.913">9511 791,'43'-5,"29"-6,6-1,-4-4,-10 1,-12 3,-14-1,-14 2</inkml:trace>
  <inkml:trace contextRef="#ctx0" brushRef="#br0" timeOffset="27870.698">10301 255,'-121'49,"118"-47,-1-1,1 1,0 0,0 0,0 1,1-1,-1 1,0-1,1 1,0 0,-1 0,1 0,0 0,1 0,-1 1,1-1,-1 1,1-1,0 1,0-1,1 1,-1-1,1 1,-1 0,1-1,0 1,1 0,-1-1,1 1,-1 0,1-1,0 1,1 1,3 2,0-1,0 1,1-1,0 0,0-1,0 1,1-1,0 0,0-1,0 0,0 0,1 0,0-1,-1 0,1-1,0 1,0-2,7 2,35 13,-43-14,0 1,0 0,-1 0,0 1,1-1,-1 1,-1 1,1-1,0 1,-1 0,0 0,0 1,-1-1,0 1,0 0,0 0,0 1,-1-1,0 1,-1-1,1 1,-1 0,-1 0,1 0,-1 0,0 1,-1-1,0 0,0 0,0 1,-1-1,0 0,-1 0,1 0,-1 0,-1 0,1-1,-1 1,0 0,-1-1,0 0,-4 5,2-4,0 0,0-1,-1 0,0 0,-1-1,1 0,-1 0,0 0,0-1,-1-1,1 1,-1-1,0-1,1 0,-1 0,0 0,0-1,-1-1,1 0,0 0,0 0,0-1,0-1,-1 0,-7-4</inkml:trace>
  <inkml:trace contextRef="#ctx0" brushRef="#br0" timeOffset="28106.967">10244 340,'20'-34,"10"-15,6 0,0 8,1 12,-3 10,-2 9,-1 6,-1 3,-2 3,1 0,-6 0</inkml:trace>
  <inkml:trace contextRef="#ctx0" brushRef="#br0" timeOffset="28708.838">10668 932,'9'-47,"2"1,2 0,1 1,3 0,11-17,16 6,-43 55,0 0,0 0,0 0,0 0,0 0,0 0,0 1,0-1,0 0,0 1,1-1,-1 1,0-1,0 1,1-1,-1 1,0 0,0 0,1 0,-1-1,0 1,1 0,-1 1,0-1,1 0,-1 0,0 1,1-1,-1 0,0 1,0-1,0 1,1 0,-1-1,0 1,0 0,0 0,0 0,0 0,0 0,0 0,-1 0,1 0,0 0,0 0,-1 0,1 0,-1 1,1-1,-1 1,23 112,-21-113,1 0,-1-1,1 0,-1 1,1-1,-1 0,1 0,-1 0,1-1,-1 1,1-1,-1 1,1-1,-1 0,1 0,-1 0,0 0,0 0,1 0,-1-1,0 1,0-1,0 0,0 1,-1-1,2-2,2 1,8-8,-11 8,0 0,0 1,0-1,0 1,0-1,0 1,1 0,-1 0,1 0,-1 0,1 0,0 0,0 1,0-1,0 1,0 0,0 0,0 0,0 0,1 1,-1-1,0 1,0 0,1 0,-1 0,0 0,0 1,1-1,-1 1,0 0,0 0,0 0,0 0,0 0,0 1,0-1,0 1,-1 0,1 0,-1 0,2 1,0 10,0-1,-1 0,0 1,-1 0,-1-1,0 1,-1 0,0 0,-1 0,-2 11,1 15,1-10,1-4</inkml:trace>
  <inkml:trace contextRef="#ctx0" brushRef="#br0" timeOffset="30990.073">0 1723,'190'26,"47"-5,0-10,1-11,219-29,136-1,143 3,535 26,-652-28,-174 19,233-9,-295-6,265-32,-320 29,4 0,181-2,-151 19,118-8,-96-6,18 12,-95-3,96 14,-198 3,-10-29,-56 1,172 27,-238 16,-55-4</inkml:trace>
  <inkml:trace contextRef="#ctx0" brushRef="#br0" timeOffset="59917.291">7338 763,'17'8,"-7"-2,-1 0,2-1,-1 0,0-1,1 0,0 0,0-1,0-1,0 0,1-1,-1 0,0 0,2-1,-2-2,1 0,-1-1,0 0,0-1,-1 0,1 0,-1-1,1-1,-2 1,1-2,3-2,-9 6,-1 0,0 0,0 0,0 0,0 0,0-1,-1 1,1-1,-1 0,0 0,0 0,-1 0,1 0,-1 0,0 0,0 0,0-1,0 1,-1 0,0-1,0 1,0 0,0-1,-1 1,0 0,0 0,0-1,0 1,0 0,-1 0,0-1,-4-2,-1 0,1 1,-1 0,0 0,0 0,-1 1,1 0,-1 0,0 1,-1 0,1 1,-1 0,1 0,-1 0,0 1,0 1,0 0,0 0,-1 0,1 1,0 1,0 0,0 0,0 0,-3 2,5-2,-1 1,0 0,1 0,0 1,-1 0,1 0,0 1,1-1,-1 2,0-1,1 1,0 0,0 0,1 0,0 1,-1 0,2 0,-1 1,1-1,0 1,0 0,1 0,0 0,0 1,-3 9,0 0,1 1,1-1,1 1,0 0,1 0,1-1,1 2,2 16,-2-29,1 1,0-1,0 0,1 1,-1-1,1 0,1 0,-1 0,1 0,0-1,0 1,1-1,-1 0,1 1,1-2,-1 1,1 0,-1-1,1 0,0 0,1-1,-1 1,1-1,0 0,-1 0,1-1,0 0,1 0,-1 0,0-1,0 0,1 0,3-1,-7 1,11 1,0-1,0 0,0-1,0 0,0-1,0-1,-1 0,1-1,0 0,2-2,-9-2,-12 10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4.6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58,'0'0,"1"0,-1 0,1 1,-1-1,1 0,-1 0,1 1,-1-1,1 0,-1 1,0-1,1 0,-1 1,0-1,1 1,-1-1,0 1,1-1,-1 0,0 1,0-1,0 1,1-1,-1 1,0 0,0-1,0 1,0-1,0 1,0-1,0 1,0-1,0 1,0-1,0 1,0-1,-1 1,1-1,0 1,0-1,0 1,-1-1,1 1,0-1,-1 1,1-1,0 1,-1-1,1 0,56 12,0-2,1-4,39 1,539-24,410-41,-594 30,-137 18,-149 38,201-27,-320 14,-28-2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9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85,'545'-57,"212"57,-408 29,452-30,-337-27,-46 0,-31 28,-199 26,20 3,-21 1,360-30,-316-30,-212 30,3-2,1 2,0 0,0 2,-1 0,1 2,8 2,205 24,19-13,-86 10,-145-26,0-1,1-1,-1-1,0 0,-1-2,14-5,-21 5,1 1,0 0,0 1,-1 1,1 0,0 2,0 0,0 0,0 2,0 0,0 1,23 8,129 24,57-66,-146 18,-66 15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2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508 255,'68'17,"-21"-12,1-2,-1-3,1-1,-1-3,0-2,0-1,0-3,12-6,145-44,-196 56,-8 4,1-1,-1 1,1-1,-1 0,1 1,-1-1,1 1,-1-1,1 1,0-1,-1 1,1 0,0-1,-1 1,1 0,0-1,0 1,-1 0,1 0,0 0,0 0,-1 0,1 0,0 0,0 0,-1 0,1 0,0 0,0 0,-1 0,1 1,0-1,-1 0,1 1,0-1,-1 0,1 1,0-1,-1 1,1-1,-1 1,1-1,0 1,-1-1,0 1,1 0,-1-1,1 1,-1 0,0-1,1 1,-1 0,0-1,0 1,0 0,1 0,-1-1,0 1,0 0,0 0,-62 272,39 54,10-151,10 124,4-210,-36-146,29 46,0 1,-1-1,-1 2,1-1,-2 1,1 0,-1 1,0 0,0 0,-1 1,0 0,0 1,0 0,-1 1,0 0,0 1,0 0,0 0,0 1,-1 1,-5-1,-17 1,-1 0,1 3,0 0,0 3,0 0,-20 8,-8 6,1 3,1 2,1 3,-36 24,95-51,-68 45,66-44,1 0,-1 1,1-1,0 0,-1 1,1-1,0 0,0 1,0 0,0-1,0 1,1 0,-1-1,0 1,1 0,-1 0,1-1,0 1,0 0,-1 0,1 0,0 0,1-1,-1 1,0 0,0 0,1 0,-1-1,1 1,0 0,-1 0,1-1,0 1,0-1,0 1,0 0,0-1,0 0,1 1,-1-1,1 1,4 1,0 0,0-1,0 1,1-1,-1 0,1-1,-1 1,1-1,0-1,-1 1,1-1,0 0,-1-1,1 0,0 0,-1 0,1-1,-1 0,1 0,-1 0,0-1,0 0,0 0,0-1,-1 0,1 0,2-2,17-10</inkml:trace>
  <inkml:trace contextRef="#ctx0" brushRef="#br0" timeOffset="516.743">734 848,'701'-227,"-562"180,-137 47,-1-1,0 1,0 0,1 0,-1 0,0 0,1 0,-1 0,0 0,0 1,1-1,-1 0,0 1,0-1,1 1,-1-1,0 1,0-1,0 1,0 0,0 0,0-1,0 1,0 0,0 0,0 0,-1 0,1 0,0 0,-1 0,1 1,-1-1,1 0,-1 0,1 0,-1 1,0-1,1 0,-1 1,0-1,2 60,-2-50,-5 305,4-315,1 0,-1 0,1 0,0 0,0 0,-1 0,1 0,0 0,0 0,0 0,0 0,0 0,0-1,0 1,1 0,-1 0,0 0,0 0,1 0,-1 0,1 0,-1 0,1 0,-1-1,1 1,-1 0,1 0,0 0,-1-1,1 1,0-1,0 1,-1 0,1-1,0 1,0-1,0 0,0 1,0-1,0 0,0 1,0-1,0 0,0 0,-1 0,1 0,0 0,0 0,0 0,0 0,0 0,0-1,0 1,1 0,9-7</inkml:trace>
  <inkml:trace contextRef="#ctx0" brushRef="#br0" timeOffset="784.003">1976 1045,'-5'34,"-2"15,1 0</inkml:trace>
  <inkml:trace contextRef="#ctx0" brushRef="#br0" timeOffset="1029.86">1947 396,'0'0</inkml:trace>
  <inkml:trace contextRef="#ctx0" brushRef="#br0" timeOffset="1350.904">2257 1215,'174'-343,"-117"261,-56 82,0 0,0 0,1 0,-1 0,0 0,0 0,0 0,0 0,0 0,0 1,1-1,-1 1,0-1,0 0,0 1,0 0,0-1,0 1,0-1,-1 1,1 0,0 0,0 0,0 0,-1-1,1 1,-1 0,1 0,0 0,-1 0,0 0,1 1,-1-1,1 0,-1 0,0 0,0 0,0 0,0 0,0 0,0 1,0-1,0 0,0 0,-1 1,4 7,-2-3,1 4,-1-1,1 0,1 0,-1 0,2 0,-1-1,1 1,0-1,1 0,0 0,0 0,1-1,0 0,0 0,1 0,0-1,0 0,0 0,1 0,0-1,0-1,0 1,8 2,-10-8,0 1,-1-1,1 0,0 0,-1-1,1 0,-1 0,1 0,-1 0,0-1,0 0,0 0,0-1,-1 1,1-1,-1 0,0 0,0 0,0-1,-1 1,0-1,0 0,3-4,1-2,10-10</inkml:trace>
  <inkml:trace contextRef="#ctx0" brushRef="#br0" timeOffset="1764.455">3076 819,'-21'29,"0"2,2 0,1 1,2 1,1 0,1 1,3 1,-1 6,10-38,1 1,-1 0,1 0,0 0,1 0,-1 0,1 0,-1 0,1 1,0-1,1 0,-1 0,1 0,0 0,0 0,0 0,0 0,1 0,0-1,0 1,0 0,0-1,0 1,1-1,-1 0,1 0,0 0,0 0,0 0,2 0,5 2,-1 0,1 0,1-1,-1-1,1 0,-1 0,1-1,0-1,0 0,0 0,0-1,0 0,0-1,0 0,0-1,-1 0,1-1,0 0,-1 0,0-1,9-5,13-8,-1-1,-1-1,0-1,-1-2,-2-1,3-4,24-26,-2-1,-2-3,5-12,-39 47,-1-1,-1 0,-1-1,-1 0,-1-1,-1-1,-1 0,-2 0,5-26,-9 39,-2 0,1 0,-1 0,-1 0,0-1,-1 1,-1 0,0 0,0 0,-2 1,1-1,-2 1,1 0,-2 0,0 0,0 0,-1 1,0 0,-1 1,0 0,-6-6,7 10,1 0,-1 0,-1 1,1 0,-1 0,0 1,0 0,0 0,-1 1,1 0,-1 0,0 1,1 1,-1-1,0 1,0 1,0-1,0 2,0-1,0 1,0 1,0-1,0 1,-3 2,-3 1,-1 2,1-1,1 2,-1 0,1 1,0 0,1 1,0 0,1 1,0 1,1 0,-9 12,6-6,2 1,0 0,1 1,1 0,1 1,0 0,2 0,0 1,2-1,0 2,2-1,0 0,2 1,0-1,1 1,2-1,0 1,1-1,1 0,2 0,0 0,1-1,1 0,1 0,1-1,1 0,0 0,2-2,0 1,1-2,2 2,10 6,0-1,2-1,1-2,1 0,0-2,2-2,0-1,1-1,0-2,1-1,0-1,1-2,23 2,-29-7</inkml:trace>
  <inkml:trace contextRef="#ctx0" brushRef="#br0" timeOffset="17134.103">4515 565,'56'-17,"117"-78,-172 94,0 1,0-1,0 1,0-1,0 1,0 0,1-1,-1 1,0 0,0 0,0 0,1 0,-1 0,0 0,0 0,0 0,1 0,-1 1,0-1,0 1,0-1,0 0,0 1,0 0,0-1,0 1,0 0,0-1,0 1,0 0,0 0,0 0,0 0,-1 0,1 0,0 0,-1 0,1 0,-1 0,1 0,-1 0,0 1,1-1,-1 0,0 0,0 1,12 58,0 134,34 68,-21-122,-16-112,-9-28,0-1,0 1,0 0,0-1,0 1,0 0,0-1,0 1,0-1,0 1,0 0,0-1,0 1,0 0,0-1,0 1,1 0,-1-1,0 1,0 0,0 0,1-1,-1 1,0 0,0-1,1 1,-1 0,0 0,1 0,-1-1,0 1,1 0,-1 0,0 0,1 0,-1 0,0 0,1 0,-1-1,0 1,1 0,-1 0,1 0,-1 0,0 1,1-1,-1 0,0 0,1 0,-1 0,0 0,1 0,-1 1,0-1,1 0,-1 0,0 0,1 1,-1-1,0 0,0 0,1 1,-1-1,0 0,0 1,0-1,0 0,1 1,-1-1,171-403,-43 71,-112 261,-25 61,3 14</inkml:trace>
  <inkml:trace contextRef="#ctx0" brushRef="#br0" timeOffset="19557.846">5814 622,'-11'97,"6"-86,2 1,-1-1,2 0,0 1,0 0,1-1,0 1,1 0,0 0,1 0,0-1,1 1,1 0,0-1,0 1,1-1,0 0,1 0,5 7,-8-16,-1 0,1 0,0-1,0 1,0-1,0 0,0 0,0 1,1-1,-1 0,0-1,1 1,-1 0,0-1,1 1,-1-1,1 0,-1 0,0 0,1 0,-1 0,1 0,-1-1,0 1,1-1,-1 0,0 0,1 0,-1 0,0 0,0 0,0 0,0-1,0 1,67-58,11-30,-78 89,0 0,0 0,0 1,1-1,-1 0,0 1,-1-1,1 1,0 0,0 0,0-1,0 1,0 0,-1 1,1-1,0 0,-1 0,1 1,-1-1,0 1,1-1,-1 1,0 0,0-1,0 1,0 0,0 0,0 0,-1 0,1 0,0 0,-1 0,0 0,1 1,3 6,1 2,0-1,1 0,1 0,-1-1,1 0,1 0,0-1,0 0,1 0,4 2,-10-7,1-1,0 1,0-1,0 0,0-1,0 1,0-1,1 0,-1 0,0 0,1 0,-1-1,1 0,-1 0,1 0,-1 0,0-1,1 0,-1 0,0 0,1 0,-1 0,0-1,0 0,0 0,0 0,-1-1,3-1,5-4,0-1,0 0,-1-1,-1 0,0 0,0-1,-1 0,0-1,-1 0,0 0,-1 0,-1-1,0 0,0 0,-2-1,1 1,-2-1,0 0,0 0,-1-11</inkml:trace>
  <inkml:trace contextRef="#ctx0" brushRef="#br0" timeOffset="20104.956">6688 1,'-9'98,"5"1,3 0,9 50,-4-65,-1 206,-3-289,-1 1,1-1,0 0,0 0,0 0,0 1,0-1,0 0,0 0,0 1,0-1,1 0,-1 0,0 0,1 1,-1-1,1 0,-1 0,1 0,0 0,-1 0,1 0,0 0,0 0,0 0,0-1,-1 1,1 0,0 0,1-1,-1 1,0 0,0-1,0 0,0 1,0-1,0 1,1-1,-1 0,0 0,0 0,1 0,-1 0,0 0,0 0,1 0,-1 0,0-1,0 1,0 0,1-1,131-99,-50 30,-81 68,-1 1,1-1,-1 0,1 1,-1-1,1 1,0-1,0 1,0 0,0 0,0 0,0 0,0 0,0 1,0-1,1 0,-1 1,0 0,0-1,1 1,-1 0,0 0,0 1,1-1,-1 0,0 1,0-1,0 1,1 0,-1-1,0 1,0 0,0 0,0 1,0-1,-1 0,1 1,0-1,0 2,1 5,0 1,-1 0,0 0,-1 0,1 0,-2 0,0 0,0 0,0 0,-1 0,-1 2,9 93,-7-102,1 0,0 0,0 0,0 0,0-1,0 1,0 0,0-1,1 1,-1-1,0 1,1-1,0 0,-1 1,1-1,0 0,-1 0,1 0,0 0,0-1,0 1,0 0,0-1,0 1,0-1,1 0,10-1</inkml:trace>
  <inkml:trace contextRef="#ctx0" brushRef="#br0" timeOffset="20887.767">7648 1017,'76'-63,"-36"32,-1-1,-2-2,-1-2,-2-1,-1-2,16-26,-45 58,2 1,-13 38,7-25,-1 0,1 0,1 0,0 0,0 0,0 0,1 0,0 0,0 0,0-1,1 1,0-1,1 0,-1 1,1-2,0 1,1 0,-1-1,1 0,0 0,1 0,-1 0,1-1,0 0,0 0,0-1,0 0,1 0,-1 0,1-1,0 0,5 1,-2-1,1-1,-1-1,0 0,1 0,-1-1,0 0,0-1,1 0,-1 0,0-1,-1-1,1 1,-1-2,1 1,-1-1,-1-1,1 0,-1 0,0 0,0-1,-1 0,0-1,0 0,0 0,-1 0,1-4,-1 3,23-67,-32 61</inkml:trace>
  <inkml:trace contextRef="#ctx0" brushRef="#br0" timeOffset="26805.231">9087 368,'-27'73,"12"-28,2 0,2 1,2 1,1 9,19 19,-11-74,1 1,0 0,-1 0,1-1,0 1,0 0,0-1,1 1,-1-1,0 0,1 1,-1-1,0 0,1 0,0 0,-1 0,1 0,0 0,-1 0,1 0,0-1,0 1,-1-1,1 1,0-1,0 0,0 0,0 1,0-2,0 1,0 0,0 0,-1 0,1-1,0 1,0-1,1 0,4-3,0-1,-1 1,1-1,-1 0,0-1,0 1,-1-1,0 0,0-1,0 1,-1-1,0 0,0-1,8-10,26-40,-3-1,-2-1,19-52,-41 68,-32 59,6 20,2 0,1 1,1 0,2 1,2 0,2 1,-1 17,1 492,3-507,-1 0,-3-1,-1 1,-2-1,-1-1,-3 1,-1-2,-17 33,31-68,0 0,-1 0,1 0,-1 0,1 0,-1-1,0 1,0 0,0 0,0-1,0 1,0 0,0-1,0 0,-1 1,1-1,-1 0,1 1,-1-1,1 0,-1 0,0 0,1 0,-1-1,0 1,0 0,0-1,1 1,-1-1,0 0,0 1,0-1,0 0,0 0,0 0,0-1,0 1,0 0,1-1,-1 1,0-1,0 1,0-1,1 0,-1 0,0 0,1 0,-2-1,-2-11,0 0,0 0,2 0,-1-1,2 1,0-1,1 0,0 1,1-1,0 0,1 0,1 0,0 1,1-1,0 1,1 0,1 0,0 0,0 0,2 1,26-72,-25 60</inkml:trace>
  <inkml:trace contextRef="#ctx0" brushRef="#br0" timeOffset="27125.042">9454 537,'39'-9,"31"-9,9-5,-4 0,-10 5,-12 6,-9 4,-8 4,-15 2,-11 7,-11 2,-7 0</inkml:trace>
  <inkml:trace contextRef="#ctx0" brushRef="#br0" timeOffset="27373.913">9511 791,'43'-5,"29"-6,6-1,-4-4,-10 1,-12 3,-14-1,-14 2</inkml:trace>
  <inkml:trace contextRef="#ctx0" brushRef="#br0" timeOffset="27870.698">10301 255,'-121'49,"118"-47,-1-1,1 1,0 0,0 0,0 1,1-1,-1 1,0-1,1 1,0 0,-1 0,1 0,0 0,1 0,-1 1,1-1,-1 1,1-1,0 1,0-1,1 1,-1-1,1 1,-1 0,1-1,0 1,1 0,-1-1,1 1,-1 0,1-1,0 1,1 1,3 2,0-1,0 1,1-1,0 0,0-1,0 1,1-1,0 0,0-1,0 0,0 0,1 0,0-1,-1 0,1-1,0 1,0-2,7 2,35 13,-43-14,0 1,0 0,-1 0,0 1,1-1,-1 1,-1 1,1-1,0 1,-1 0,0 0,0 1,-1-1,0 1,0 0,0 0,0 1,-1-1,0 1,-1-1,1 1,-1 0,-1 0,1 0,-1 0,0 1,-1-1,0 0,0 0,0 1,-1-1,0 0,-1 0,1 0,-1 0,-1 0,1-1,-1 1,0 0,-1-1,0 0,-4 5,2-4,0 0,0-1,-1 0,0 0,-1-1,1 0,-1 0,0 0,0-1,-1-1,1 1,-1-1,0-1,1 0,-1 0,0 0,0-1,-1-1,1 0,0 0,0 0,0-1,0-1,-1 0,-7-4</inkml:trace>
  <inkml:trace contextRef="#ctx0" brushRef="#br0" timeOffset="28106.967">10244 340,'20'-34,"10"-15,6 0,0 8,1 12,-3 10,-2 9,-1 6,-1 3,-2 3,1 0,-6 0</inkml:trace>
  <inkml:trace contextRef="#ctx0" brushRef="#br0" timeOffset="28708.838">10668 932,'9'-47,"2"1,2 0,1 1,3 0,11-17,16 6,-43 55,0 0,0 0,0 0,0 0,0 0,0 0,0 1,0-1,0 0,0 1,1-1,-1 1,0-1,0 1,1-1,-1 1,0 0,0 0,1 0,-1-1,0 1,1 0,-1 1,0-1,1 0,-1 0,0 1,1-1,-1 0,0 1,0-1,0 1,1 0,-1-1,0 1,0 0,0 0,0 0,0 0,0 0,0 0,-1 0,1 0,0 0,0 0,-1 0,1 0,-1 1,1-1,-1 1,23 112,-21-113,1 0,-1-1,1 0,-1 1,1-1,-1 0,1 0,-1 0,1-1,-1 1,1-1,-1 1,1-1,-1 0,1 0,-1 0,0 0,0 0,1 0,-1-1,0 1,0-1,0 0,0 1,-1-1,2-2,2 1,8-8,-11 8,0 0,0 1,0-1,0 1,0-1,0 1,1 0,-1 0,1 0,-1 0,1 0,0 0,0 1,0-1,0 1,0 0,0 0,0 0,0 0,1 1,-1-1,0 1,0 0,1 0,-1 0,0 0,0 1,1-1,-1 1,0 0,0 0,0 0,0 0,0 0,0 1,0-1,0 1,-1 0,1 0,-1 0,2 1,0 10,0-1,-1 0,0 1,-1 0,-1-1,0 1,-1 0,0 0,-1 0,-2 11,1 15,1-10,1-4</inkml:trace>
  <inkml:trace contextRef="#ctx0" brushRef="#br0" timeOffset="30990.073">0 1723,'190'26,"47"-5,0-10,1-11,219-29,136-1,143 3,535 26,-652-28,-174 19,233-9,-295-6,265-32,-320 29,4 0,181-2,-151 19,118-8,-96-6,18 12,-95-3,96 14,-198 3,-10-29,-56 1,172 27,-238 16,-55-4</inkml:trace>
  <inkml:trace contextRef="#ctx0" brushRef="#br0" timeOffset="59917.291">7338 763,'17'8,"-7"-2,-1 0,2-1,-1 0,0-1,1 0,0 0,0-1,0-1,0 0,1-1,-1 0,0 0,2-1,-2-2,1 0,-1-1,0 0,0-1,-1 0,1 0,-1-1,1-1,-2 1,1-2,3-2,-9 6,-1 0,0 0,0 0,0 0,0 0,0-1,-1 1,1-1,-1 0,0 0,0 0,-1 0,1 0,-1 0,0 0,0 0,0-1,0 1,-1 0,0-1,0 1,0 0,0-1,-1 1,0 0,0 0,0-1,0 1,0 0,-1 0,0-1,-4-2,-1 0,1 1,-1 0,0 0,0 0,-1 1,1 0,-1 0,0 1,-1 0,1 1,-1 0,1 0,-1 0,0 1,0 1,0 0,0 0,-1 0,1 1,0 1,0 0,0 0,0 0,-3 2,5-2,-1 1,0 0,1 0,0 1,-1 0,1 0,0 1,1-1,-1 2,0-1,1 1,0 0,0 0,1 0,0 1,-1 0,2 0,-1 1,1-1,0 1,0 0,1 0,0 0,0 1,-3 9,0 0,1 1,1-1,1 1,0 0,1 0,1-1,1 2,2 16,-2-29,1 1,0-1,0 0,1 1,-1-1,1 0,1 0,-1 0,1 0,0-1,0 1,1-1,-1 0,1 1,1-2,-1 1,1 0,-1-1,1 0,0 0,1-1,-1 1,1-1,0 0,-1 0,1-1,0 0,1 0,-1 0,0-1,0 0,1 0,3-1,-7 1,11 1,0-1,0 0,0-1,0 0,0-1,0-1,-1 0,1-1,0 0,2-2,-9-2,-12 10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7:17.0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 1,'-10'32,"2"2,1-1,2 1,1 0,1 0,2 0,3 20,13 73,-13-121,-1-1,1 1,0-1,0 0,1 0,-1 0,1 0,0 0,1 0,-1-1,1 0,0 1,0-1,0-1,1 1,-1-1,1 0,0 0,0 0,0 0,1 0,6 0,0 0,0-1,0 0,1-1,-1-1,0 1,1-2,-1 0,0 0,0-1,0-1,0 0,0-1,0 0,-1-1,7-3,12-7,-1-1,-1-2,0 0,-1-2,12-13,92-101,-130 133,0 1,1 0,-1-1,0 1,0 0,0 0,0 0,0 0,0 0,1 0,-1 0,0 0,0 0,0 1,0-1,0 0,0 1,0-1,0 1,0-1,0 1,0 0,0-1,0 1,0 0,-1 0,1-1,0 1,0 0,-1 0,1 0,0 0,-1 0,1 0,-1 0,0 0,1 0,-1 0,0 0,0 1,1-1,-1 0,0 0,0 0,0 0,0 0,0 0,-1 1,1-1,0 0,2 5,0 4,2 0,-1 0,1 0,1 0,0-1,0 1,1-1,0-1,1 1,-1-1,2 0,-1-1,1 0,0 0,1 0,0-1,0 0,0-1,0 0,1-1,6 3,-8-7,0 0,0 0,0-1,0 0,0 0,0-1,0 0,0-1,-1 1,1-1,-1-1,1 1,-1-1,-1-1,1 1,-1-1,1-1,-1 1,-1-1,1 0,-1 0,0 0,0-1,-1 0,2-2,2-3,0-1,0 0,-1 0,0 0,-1-1,-1 0,0 0,-1 0,-1-1,1-6,-1 1</inkml:trace>
  <inkml:trace contextRef="#ctx0" brushRef="#br0" timeOffset="421.035">1309 396,'39'-20,"0"-2,-1-1,-1-2,-1-2,17-18,-45 40,0-1,0 0,-1 0,0-1,0 1,-1-2,0 1,0-1,-1 0,0 0,0 0,-1-1,0 0,0 0,-1 0,0 0,-1-1,1-3,-3 10,0 1,-1 0,1 0,0 0,-1 0,0 0,1 0,-1 0,0 0,0 0,0 0,0 0,0 1,-1-1,1 0,-1 1,1-1,-1 1,1-1,-1 1,0 0,0 0,1-1,-1 1,0 1,0-1,0 0,0 0,0 1,0-1,-1 1,1 0,0-1,0 1,0 0,0 0,0 1,-2-1,-78 27,69-18,1 1,1 0,-1 1,2 1,0 0,0 0,1 1,0 0,2 0,-1 1,2 0,-1 1,2-1,0 1,1 0,1 0,0 1,1-1,0 1,1-1,1 1,1-1,0 1,1-1,0 1,2-1,0 0,3 9,1-12,0 1,1-1,0-1,1 0,1 0,-1-1,2-1,-1 1,1-2,1 0,-1 0,1-1,1-1,-1 0,1-1,0 0,0-1,14 2,41 7,-38-10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7:15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135 5,'1'0,"-1"-1,0 1,1 0,-1-1,1 1,-1 0,1-1,-1 1,1 0,-1 0,1-1,-1 1,1 0,0 0,-1 0,1 0,-1 0,1 0,-1 0,1 0,0 0,-1 0,1 0,-1 0,1 0,-1 1,1-1,-1 0,1 0,-1 1,1-1,-1 0,1 1,-1-1,1 0,-1 1,1-1,-1 1,0-1,1 0,-1 1,0-1,1 1,-1-1,0 1,0-1,0 1,1 0,-1-1,0 1,0-1,0 1,0-1,0 1,0 0,0-1,0 1,0-1,0 1,5 40,-5-40,1 469,-12-115,-25-40,3-133,49-234,-5 23</inkml:trace>
  <inkml:trace contextRef="#ctx0" brushRef="#br0" timeOffset="353.527">615 62,'-43'480,"38"-416,3-1,3 1,2-1,3 1,3-1,3 2,42 145,-74-267,-91-139,78 152,-2 0,-2 2,-33-27,56 56,-1 1,-1 0,0 1,0 1,-1 0,0 2,0 0,-1 0,0 2,-1 0,1 1,-15-1,29 5,0 1,0 0,0 0,0 0,0 0,0 0,0 1,0 0,1 0,-1 0,0 0,0 0,0 1,1 0,-1 0,1 0,0 0,-1 0,1 1,0-1,0 1,0 0,1 0,-1 0,1 0,0 1,-1-1,0 4,-7 13</inkml:trace>
  <inkml:trace contextRef="#ctx0" brushRef="#br0" timeOffset="1334.679">926 851,'9'14,"1"-1,1 0,0 0,1-1,1-1,0 0,0-1,1 0,14 7,-23-14,1 0,-1 0,1 0,0-1,-1 0,1-1,0 1,0-1,0 0,0 0,1-1,-1 0,0 0,0-1,0 1,0-1,0 0,0-1,0 0,0 0,-1 0,1 0,0-1,-1 0,0 0,0-1,0 1,3-4,3-4,1-1,-2 0,1-1,-2 0,0-1,-1 0,0 0,-1-1,0 0,-1 0,-1 0,-1-1,0 0,1-12,-5 23,0 0,0 1,-1-1,0 0,0 1,0-1,0 1,-1-1,0 1,0 0,0 0,0-1,-1 2,1-1,-1 0,0 0,0 1,-1 0,1-1,-1 1,0 0,1 1,-1-1,0 1,-1 0,1 0,0 0,-1 0,1 1,-1 0,1 0,-1 0,1 0,-1 1,0 0,0 0,1 0,-1 0,0 1,1 0,-1 0,1 0,-1 0,1 1,-1 0,1 0,0 0,0 0,-11 7,0 1,0 0,1 1,1 0,0 1,0 1,1 0,1 1,0 0,1 0,1 1,-8 16,10-14,0 0,1 0,1 0,1 1,0 0,1 0,1 1,1-1,1 0,0 0,3 17,-2-28,0-1,1 1,0 0,0-1,0 0,1 1,0-1,0 0,0 0,1 0,0-1,0 0,1 1,-1-1,1-1,0 1,1-1,-1 0,1 0,0 0,0-1,0 0,0 0,0 0,1-1,-1 0,1 0,-1-1,7 1,9 2,0-2,1 0,-1-2,0 0,1-1,-1-2,0 0,15-4,-13-2,0 0,-1-1,0-1,0-1,-1-1,-1-2,0 0,-1-1,-1 0,0-2,-1 0,-1-1,11-18,-10 12,0-2,-2 0,-1-1,-1-1,-1 0,-2 0,-1-2,6-27,-15 55,0 1,1-1,-1 1,0-1,0 0,-1 1,1-1,-1 0,1 0,-1 0,0 0,0 1,0-1,0 0,-1 0,1 0,-1 1,1-1,-1 0,0 1,0-1,-1 0,1 1,0-1,-1 1,1 0,-1-1,0 1,0 0,0 0,0 0,0 0,0 1,-1-1,1 1,-1-1,1 1,-1 0,1 0,-1 0,0 0,1 0,-1 0,0 1,0 0,0-1,1 1,-1 0,0 0,0 1,0-1,1 0,-3 1,-4 4,-1-1,1 1,0 1,0-1,1 2,0-1,0 1,0 0,1 1,0 0,0 0,1 0,0 1,0 0,1 0,1 0,-1 1,1 0,1 0,0 0,0 0,1 0,1 1,-1-1,2 2,0-9,1 0,-1 0,1-1,0 1,0 0,0 0,0-1,1 1,-1-1,1 1,-1-1,1 1,0-1,0 0,0 0,0 0,1 0,-1 0,1-1,-1 1,1-1,-1 1,1-1,0 0,-1 0,1 0,0 0,0-1,0 1,0-1,0 0,2 1,98-7,-72-3,-23 6,1 0,-1 1,1 0,0 1,0-1,0 1,0 1,0 0,0 0,-1 1,3 0,-8 3,-1-1,0 0,0 0,0 1,0-1,-1 1,0 0,1-1,-1 1,0 0,-1 0,1 0,-1-1,0 1,0 0,0 0,0 0,0 0,-1 0,0 0,0-1,0 1,0 0,-1-1,1 1,-3 2,-1 11,-18 91,23-105,0 0,0 0,0 0,0 0,0 0,1 0,-1 0,1 0,0 0,0 0,0 0,0-1,1 1,-1 0,1-1,0 1,-1-1,1 1,0-1,0 0,1 0,-1 0,0 0,1 0,-1-1,1 1,0-1,-1 1,1-1,0 0,0 0,0 0,0 0,17 1,0-1,1-1,-1-1,0 0,0-1,0-2,0 0,0-1,-1-1,0 0,0-2,0 0,-1-1,-1-1,1-1,-2 0,1-1,-2-1,1-1,1-3,-2 1,0-1,-2 0,0 0,-1-2,-1 1,0-2,-2 1,0-1,-1-1,-1 1,-1-1,1-11,-6 30,1-1,-1 0,0 0,0-1,0 1,-1 0,1 0,-1 0,0-1,0 1,0 0,0 0,-1 0,1-1,-1 1,0 0,1 0,-2 0,1 0,0 0,-1 0,1 0,-1 1,0-1,0 0,0 1,0 0,0-1,0 1,-1 0,1 0,-1 0,0 0,1 1,-1-1,0 1,0-1,0 1,0 0,0 0,-1 1,-7 2,-1 1,1 1,0 0,0 1,0 0,1 0,-1 1,1 1,1 0,-1 0,1 1,0 0,1 0,0 1,0 0,1 1,1-1,-1 1,1 1,1-1,0 1,-3 9,2-10,-1 1,2-1,0 1,0 0,1 0,0 0,1 1,1-1,-1 1,2 0,0-1,0 1,1 0,0 0,1 0,1 0,0-1,0 1,1-1,1 1,0-1,0 0,3 4,3-5,1 0,0-1,0 0,1-1,0 0,1 0,0-2,0 0,0 0,1-1,-1-1,1 0,0-1,1 0,-1-1,14 0,5 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7:18.29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 1,'-29'135,"6"1,5 1,3 101,13-177,4 0,1 1,4-2,2 1,3-1,4 5,-16-62,0 0,1 0,-1-1,1 1,-1 0,1 0,0 0,0-1,0 1,1 0,-1-1,1 1,-1-1,1 0,0 1,0-1,0 0,0 0,0 0,1 0,-1-1,0 1,1-1,-1 1,1-1,0 0,-1 0,1 0,0 0,0 0,0-1,0 1,0-1,-1 0,1 0,0 0,0 0,0-1,0 1,0-1,0 1,0-1,116-95,-96 74,-8 8,8-9,1 0,1 2,1 1,0 0,2 3,7-4,-31 19,0 0,0 1,-1-1,1 1,0 0,0 0,0 1,1-1,-1 1,0 0,0 0,0 0,0 0,0 1,0 0,0-1,0 2,0-1,0 0,0 1,-1 0,1 0,0 0,-1 0,0 0,1 1,-1-1,0 1,0 0,-1 0,1 0,-1 1,1-1,-1 0,0 1,0 0,0-1,-1 1,0 0,1 0,-1 0,0 0,-1 0,1 0,4 30,-1-1,-2 1,-1-1,-1 1,-4 21,0 26,3 5,1-86</inkml:trace>
  <inkml:trace contextRef="#ctx0" brushRef="#br0" timeOffset="3498.287">1357 932,'-24'-2,"-1"1,1 1,-1 1,1 2,0 0,-1 1,2 2,-1 0,1 2,0 0,0 2,1 0,-20 14,34-19,0 0,0 1,1 0,-1 0,1 1,1-1,-1 2,1-1,1 1,-1 0,1 0,0 1,1-1,0 1,1 0,0 0,0 0,1 1,0-1,0 1,1-1,0 1,1 0,0-1,1 1,0-1,0 1,1-1,0 1,2 3,-2-8,0 0,1 0,-1 0,1 0,0 0,0-1,0 1,1-1,-1 0,1 0,0 0,1 0,-1-1,0 0,1 0,0 0,0 0,0-1,0 0,0 0,0 0,1-1,-1 1,0-1,1-1,-1 1,1-1,0 0,-1 0,1 0,-1-1,2 0,4-1,-1 0,0 0,0-1,0 0,0-1,0 0,-1 0,0-1,0-1,0 0,0 0,-1 0,0-1,0 0,-1-1,6-7,24-43,-3-1,-3-1,20-56,-31 51,3 173,-17-63,-4-21,1-1,0 1,2-1,1 0,1-1,1 1,1-1,11 20,-19-39,1-1,0 1,0-1,-1 0,2 1,-1-1,0 0,0 0,1 0,-1-1,1 1,-1-1,1 1,0-1,0 0,-1 0,1 0,0 0,0 0,0-1,0 1,0-1,0 0,0 0,0 0,0 0,0-1,0 1,0-1,0 0,0 0,0 0,0 0,0 0,-1-1,1 1,-1-1,1 1,-1-1,1 0,-1 0,0 0,0-1,1 0,18-27,-2 0,-1-1,-2-1,0-1,8-28,15-33,14-19,-42 140,-11 96,-2-83,2 0,2 0,2-1,8 40,-10-71,1 0,0 0,0 0,1 0,0 0,0-1,1 0,0 0,0 0,0 0,1-1,4 4,-7-8,-1 0,1 0,-1 0,1 0,0-1,0 1,-1-1,1 0,0 1,0-1,0-1,1 1,-1 0,0-1,0 0,0 1,0-1,1 0,-1-1,0 1,0-1,0 1,0-1,0 0,0 0,0 0,0-1,0 1,0-1,0 1,-1-1,1 0,-1 0,2-1,11-13,-1 0,-1-1,-1 0,0-1,-1-1,-1 0,3-7,-5 9,14-26,-3-1,-1-1,-3 0,-1-2,6-42,-19 106,-1 1</inkml:trace>
  <inkml:trace contextRef="#ctx0" brushRef="#br0" timeOffset="3838.225">2401 1102,'34'-21,"-1"0,-1-2,-1-2,-1 0,-1-2,-1-1,-2-2,9-13,-32 40,0 1,0-1,0 0,-1 0,1-1,-1 1,0 0,0-1,0 0,0 1,0-1,-1 0,0 0,0 0,0 0,0 0,0 0,-1 0,0 0,0 0,0 0,0 0,-1 0,1 0,-1 0,0 0,-1 0,1 0,0 0,-1 1,0-1,0 1,0-1,-1 1,1-1,-1 1,1 0,-1 0,0 1,0-1,-3 1,0 0,0 1,-1 0,1 0,0 0,0 1,-1 0,1 0,0 0,0 1,-1 0,1 0,0 1,0 0,0 0,0 0,1 0,-1 1,0 0,1 1,0-1,0 1,-2 2,-100 109,98-105,1 1,1-1,0 1,0 1,1-1,1 1,0 0,0 1,1-1,1 1,0 0,1 0,0 0,1 0,1 0,0 0,0 0,2 0,-1 0,2 0,-1-1,2 1,0 0,0-1,1 0,1 0,0-1,3 4,4-1,0 0,1-1,1-1,1 0,-1-1,2-1,-1 0,1-1,1-1,0 0,0-2,0 0,1-1,0-1,0 0,0-2,0 0,0-1,1-1,-1-1,17-3,3-1,-6-2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7:40.7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452 1,'-17'61,"8"31,4 1,4 0,5 20,23 190,4 46,-33-306,-9-43,5-11</inkml:trace>
  <inkml:trace contextRef="#ctx0" brushRef="#br0" timeOffset="249.132">0 649,'48'0,"40"-5,14-1,0-5,-8 0,-10 1,-11-2,-7 1,-10 3,-10 2,-8-3,-6 1,-3 1,-7-3,-3 1,-3 1</inkml:trace>
  <inkml:trace contextRef="#ctx0" brushRef="#br0" timeOffset="509.785">1185 621,'10'39,"3"26,-1 8,-2-5,-3-8,-3-15</inkml:trace>
  <inkml:trace contextRef="#ctx0" brushRef="#br0" timeOffset="789.311">903 226,'38'-10,"13"-3</inkml:trace>
  <inkml:trace contextRef="#ctx0" brushRef="#br0" timeOffset="1035.693">1525 932,'15'-55,"4"1,1 1,3 1,2 1,25-38,-45 82,0 0,0 0,0 0,1 0,0 1,0 0,1 0,0 0,0 1,0 0,1 1,-1 0,1 0,0 0,0 1,1 0,-1 1,0 0,1 0,0 1,-1 0,1 0,0 1,0 0,-1 1,1-1,1 2,-4 2,-1-1,0 1,0 1,-1-1,1 1,-1 0,0 0,0 0,-1 0,0 1,1-1,-2 1,1 0,-1 0,0 0,0 0,0 0,-1 1,0-1,-1 0,1 1,-1-1,0 1,-1-1,1 0,-1 1,-1 2,2 27,0-34,0 0,0-1,0 1,0 0,0-1,0 1,0 0,0-1,0 1,1 0,-1-1,1 1,0-1,-1 1,1-1,0 1,0-1,0 1,0-1,0 0,0 1,0-1,0 0,0 0,1 0,-1 0,0 0,1 0,-1 0,1 0,-1-1,1 1,0-1,-1 1,1-1,0 1,-1-1,1 0,0 0,-1 0,1 0,0 0,-1 0,1 0,0-1,-1 1,1-1,1 0,14-6,-1 0,0-2,0 0,0-1,-1 0,-1-2,7-6,52-35,50-8,-121 60,0 0,1 0,-1 0,0 0,1 0,-1 0,1 1,0 0,-1-1,1 1,-1 0,1 0,0 0,-1 1,1-1,-1 0,1 1,-1 0,1 0,-1 0,1 0,-1 0,0 0,1 0,-1 1,0-1,0 1,0 0,0-1,0 1,-1 0,1 0,-1 0,1 1,-1-1,0 0,1 0,-1 1,0-1,-1 1,2 0,9 126,-2-11,-3-99</inkml:trace>
  <inkml:trace contextRef="#ctx0" brushRef="#br0" timeOffset="1732.232">2766 875,'24'-16,"-2"-1,0-1,0-1,-2-1,-1-1,0-1,-1 0,-2-1,1-3,-15 24,0 0,0 0,-1-1,1 1,-1 0,1-1,-1 1,0-1,0 0,0 1,0-1,0 0,0 1,-1-1,1 0,-1 0,0 0,0 1,0-1,0 0,-1 0,1 0,-1 1,0-1,0 0,0 0,0 1,0-1,0 1,-1-1,1 1,-1 0,1-1,-1 1,0 0,0 0,0 0,0 0,-1 1,1-1,0 0,-1 1,1 0,-1 0,0-1,0 1,-6 0,0-1,0 1,-1 1,1 0,-1 0,1 1,0 0,0 1,-1 0,1 0,0 1,1 0,-1 1,0-1,1 2,0-1,0 1,0 1,1-1,0 1,0 1,0-1,1 1,-1 0,2 1,-1-1,1 1,0 0,1 0,0 1,0-1,1 1,0 0,1 0,0 0,-1 5,1-5,-1 1,2-1,-1 0,1 1,1-1,-1 0,2 1,-1-1,1 1,1-1,0 0,0 0,1 0,0 0,0 0,1 0,0-1,1 0,0 0,0 0,1 0,0-1,0 0,0 0,1-1,0 1,8 4,3-2,0-1,0-1,1 0,0-1,0-1,1-1,-1-1,1-1,0 0,0-2,-1 0,1-1,6-2,89-21,-86 15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7:38.80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402 201,'-2'14,"-1"-1,0 1,0-1,-1 0,-1 0,-1 0,0-1,0 0,-1 0,0 0,-5 4,-12 24,-87 189,-13-2,51-127,68-92</inkml:trace>
  <inkml:trace contextRef="#ctx0" brushRef="#br0" timeOffset="571.066">317 230,'39'137,"3"73,-37-188,2-1,0 1,1-1,2 0,0-1,1 0,13 17,-24-36,1 1,0-1,0 1,0-1,1 0,-1 1,0-1,0 0,1 0,-1 0,1 0,-1 0,0 0,1-1,0 1,-1 0,1-1,0 1,-1-1,1 0,0 1,-1-1,1 0,0 0,0 0,-1 0,1 0,0-1,-1 1,1 0,0-1,-1 1,1-1,0 0,-1 1,1-1,-1 0,1 0,-1 0,0 0,1 0,-1-1,0 1,0 0,0-1,45-71,-44 69,20-43,-3-1,-1-1,-3 0,-1-1,-3-1,-2 0,1-44,16-125,-31 191,5 30,0-1,0 0,0 1,0-1,0 0,0 1,-1-1,1 0,0 1,0-1,0 0,0 0,0 1,0-1,-1 0,1 0,0 1,0-1,0 0,-1 0,1 1,0-1,0 0,-1 0,1 0,0 1,0-1,-1 0,1 0,0 0,-1 0,1 0,0 0,0 0,-1 0,1 0,0 0,-1 0,1 0,0 0,-1 0,1 0,0 0,-1 0,1 0,0 0,0 0,-1 0,1-1,0 1,0 0,-1 0,1 0,0 0,0-1,-1 1,1 0,0-1,-4 16</inkml:trace>
  <inkml:trace contextRef="#ctx0" brushRef="#br0" timeOffset="999.401">1079 314,'-16'46,"1"1,3 0,2 0,2 2,-2 41,8-85,1 0,0 1,0-1,0 1,1 0,0-1,0 1,0-1,1 1,-1 0,1-1,1 1,-1-1,1 0,0 0,0 1,1-1,-1 0,1-1,0 1,0 0,1-1,-1 0,1 0,0 0,0 0,1 0,-1-1,1 0,0 0,-1 0,1-1,1 1,0-1,11-3,-1-1,1-1,-1-1,1 0,-1-1,0-1,-1 0,1-1,-1-1,-1 0,0-1,0-1,0 0,-1 0,-1-2,0 0,0 0,-2-1,9-11,-6 9,-1-2,0 1,-1-1,-1-1,0 0,-2 0,0-1,-1 0,-1 0,4-19,-8 29,-1-1,1 0,-2 0,1 1,-1-1,-1 0,0 0,0 0,-1 1,0-1,-1 0,0 1,0 0,-1 0,0 0,-1 0,0 1,0-1,-1 1,0 1,0-1,-1 1,-2-2,3 4,-1-1,0 1,0 0,0 0,-1 1,1 0,-1 0,0 1,-1 0,1 0,0 1,-1 0,1 1,-1-1,0 2,0-1,1 1,-1 1,0 0,1 0,-1 0,1 1,-1 0,1 1,0 0,0 0,-1 1,-18 8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7:42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 1088,'0'9,"-5"23,-1 11,0 2,1-1,2-8</inkml:trace>
  <inkml:trace contextRef="#ctx0" brushRef="#br0" timeOffset="247.912">7 467,'-5'19,"3"11,3 1</inkml:trace>
  <inkml:trace contextRef="#ctx0" brushRef="#br0" timeOffset="579.145">289 1229,'99'-113,"42"-87,-141 198,1 0,0 0,0 0,0 0,0 1,0-1,0 1,0-1,1 1,-1-1,1 1,-1-1,1 1,-1 0,1 0,0 0,-1 0,1 0,0 0,0 1,0-1,0 0,0 1,0 0,0-1,0 1,0 0,0 0,0 0,0 0,0 1,0-1,-1 0,1 1,0-1,0 1,0 0,0 0,0-1,-1 1,1 0,0 1,45 121,-44-117,-1-1,1 1,0-1,0 1,1-1,-1 0,1 0,0 0,1-1,-1 1,1-1,0 0,0-1,0 1,1-1,-1 0,1 0,-1-1,1 1,0-1,0-1,0 1,0-1,1 0,-1 0,0-1,0 0,1 0,-1 0,0-1,0 0,1 0,-1 0,0-1,0 0,-1-1,1 1,0-1,-1 0,1 0,-1-1,1 0,1-3,-1 1,1-2,-1 1,-1-1,1 0,-1 0,-1 0,0-1,0 1,0-1,-1 0,-1 0,1 0,-1-1,-1 1,0-1,0 1,-1-1,0-14</inkml:trace>
  <inkml:trace contextRef="#ctx0" brushRef="#br0" timeOffset="1463.091">1192 637,'50'-6,"-1"-1,1-3,-2-1,1-3,-2-2,0-2,-1-2,0-2,-2-2,-1-2,11-10,-41 25,-2 0,1 0,-2-2,1 1,-2-1,1-1,-2 1,0-2,-1 1,0-1,-1 0,-1 0,0-1,-1 0,-1 0,0 0,-2 0,1 0,-2 0,0-1,0 16,1-1,-1 1,1-1,-1 1,1-1,-1 1,0-1,0 0,0 1,0-1,0 1,0-1,-1 1,1-1,0 0,-1 1,1-1,-1 1,1 0,-1-1,0 1,0-1,0 1,0 0,0 0,0-1,0 1,0 0,0 0,0 0,-1 0,1 0,0 1,-1-1,1 0,0 0,-1 1,1-1,-1 1,1 0,-1-1,0 1,1 0,-1 0,1 0,-1 0,1 0,-1 0,0 0,1 1,-1-1,1 0,-1 1,1 0,-1-1,-4 9,1-1,0 1,0-1,1 1,0 0,1 1,0-1,0 1,1-1,-1 10,-3 6,-27 146,7 1,1 95,3-36,12-148,-3-1,-4 0,-4-1,-5 4,23-74,0-1,-1 0,0 0,0 0,-1 0,-1-1,0 0,0 0,0 0,-1-1,0 0,-1-1,0 1,0-1,-1-1,0 1,0-2,0 1,0-1,-1-1,0 1,0-2,-1 1,1-2,-1 1,1-1,-7 0,14-2,-1-1,1 1,0-1,-1 1,1-1,-1 0,1 0,0-1,0 1,-1-1,1 1,0-1,1 0,-1 0,0 0,0-1,1 1,-1-1,1 1,0-1,0 0,0 0,0 0,1 0,-1 0,1 0,-1-1,1 1,0-2,-11-103,16 80,1 0,2 0,0 0,2 1,1 0,1 1,1 0,2 1,0 0,2 1,0 1,2 0,0 2,2 0,0 1,1 1,1 0,1 2,1 1,0 1,1 0,0 2,1 2,0 0,7-1,115-32,51-23,-165 41,-65 27,24 1,0 1,1 1,-1-1,1 1,0 1,0-1,0 1,1 0,0 0,0 0,0 1,0 0,1 0,0 0,0 0,1 1,0 0,0-1,0 1,1 0,0 0,1 1,-1-1,1 0,1 1,-1-1,1 0,0 1,1-1,0 0,0 1,1-1,0 0,1 3,1-4,0 0,1-1,-1 0,2 1,-1-2,0 1,1-1,0 1,0-1,0-1,0 1,1-1,-1-1,1 1,0-1,0 0,0 0,0-1,0 0,0 0,0-1,1 0,-1 0,0-1,0 0,0 0,0 0,0-1,0 0,0-1,-1 1,1-1,-1-1,0 1,1-1,0-1,3-3,0-1,-1 0,0-1,0 1,-1-2,-1 1,0-1,0 0,-1-1,0 1,-1-1,0 0,-1-1,-1 1,0-1,0 0,-1 1,-1-1,0 0,-1 0,-1-2,1 12,0 0,0 1,-1-1,0 1,1 0,-1-1,0 1,0 0,0-1,-1 1,1 0,0 0,-1 0,1 0,-1 0,0 0,0 0,0 1,0-1,0 1,0-1,0 1,0 0,-1 0,1 0,0 0,-1 0,1 0,-1 1,1-1,-1 1,1 0,-1 0,1 0,-1 0,1 0,-1 0,1 1,-1-1,1 1,-1-1,1 1,-2 1,-20 3</inkml:trace>
  <inkml:trace contextRef="#ctx0" brushRef="#br0" timeOffset="1744.957">2406 1115,'14'-47,"10"-22,5-3,-1 6,-2 9,0 9,0 9,1 6,-4 8</inkml:trace>
  <inkml:trace contextRef="#ctx0" brushRef="#br0" timeOffset="2250.464">2801 1144,'8'-43,"1"1,3 0,1 0,2 1,9-15,-22 50,-1 1,2-1,-1 1,0 0,1-1,0 1,0 0,1 1,0-1,-1 0,1 1,1 0,-1 0,1 0,-1 1,1-1,0 1,0 0,1 1,-1-1,1 1,-1 0,1 0,0 1,4-1,-7 4,-1 0,0 1,0-1,0 0,0 1,0 0,0-1,-1 1,1 0,-1 0,1 0,-1 0,0 0,-1 0,1 0,0 0,-1 0,0 1,0-1,0 0,0 0,0 0,-1 1,1-1,-1 0,0 0,0 0,0 0,0 0,-1 1,0 11,0 37,2-50,0-1,0 0,0 0,0 0,1 1,-1-1,0 0,1 0,-1 0,1 0,-1 0,1 1,-1-1,1 0,0 0,-1 0,1-1,0 1,0 0,0 0,0 0,0-1,0 1,0 0,0-1,0 1,0-1,0 1,0-1,0 1,1-1,-1 0,0 0,0 0,0 1,1-1,-1 0,0 0,0-1,0 1,1 0,-1 0,14-5,-1-1,1 0,-1-1,-1 0,1-1,-1 0,-1-2,3-1,24-16,-18 11,-17 12,1 0,-1 0,1 1,0 0,0 0,0 0,0 0,0 1,1 0,-1 0,1 0,0 1,-1-1,6 1,-8 3,0-1,-1 1,1 0,0 1,-1-1,1 0,-1 1,0 0,1-1,-1 1,-1 0,1 0,0 0,-1 0,1 0,-1 1,0-1,0 2,1 0,6 13</inkml:trace>
  <inkml:trace contextRef="#ctx0" brushRef="#br0" timeOffset="2848.693">3760 721,'-30'14,"0"2,1 1,1 1,1 2,1 1,0 0,2 2,-19 23,42-46,-1 1,1 0,0 0,0 0,-1 0,1 0,0 0,0 0,0 0,0 1,1-1,-1 0,0 1,0-1,1 0,-1 1,1-1,-1 1,1-1,0 1,0-1,-1 1,1-1,0 1,0-1,0 1,1-1,-1 1,0-1,1 1,-1-1,0 1,1-1,0 1,-1-1,1 0,0 1,0-1,0 0,0 0,0 0,0 0,0 0,0 0,0 0,0 0,1 0,-1 0,0 0,1-1,-1 1,1-1,-1 1,0-1,1 1,-1-1,1 0,-1 0,1 0,0 1,-1-2,1 1,-1 0,15-1,0-1,0-1,-1 0,1-1,-1-1,0 0,0-1,10-6,42-15,-65 26,1 0,-1 0,1 1,0-1,-1 1,1-1,0 1,-1 0,1 0,0 0,-1 0,1 1,0-1,-1 1,1 0,0-1,-1 1,1 0,-1 1,0-1,1 0,-1 1,0-1,0 1,0 0,0-1,0 1,0 0,0 0,-1 1,1-1,-1 0,1 0,-1 1,0-1,0 1,0-1,0 1,0-1,-1 1,1 0,-1-1,0 2,0 0,1-1,0 1,-1-1,1 0,0 1,0-1,1 0,-1 0,1 0,0 1,0-2,0 1,0 0,0 0,0-1,1 1,-1-1,1 0,0 0,0 0,0 0,0 0,0 0,0-1,0 1,0-1,1 0,-1 0,0-1,1 1,-1-1,1 1,-1-1,1 0,-1 0,1-1,-1 1,1-1,-1 1,0-1,2-1,11-4,-1-1,0-1,0 0,-1-1,0 0,-1-1,0-1,0 0,-1-1,-1 0,0-1,-1 0,0-1,-1 0,0-1,18-36,-2-1,-3-1,12-43,7-15,-21 62,5-11,-2 0,-2-2,-3 0,-3-1,-1-13,-13 74,0 0,0 1,0-1,-1 0,1 0,0 0,-1 0,0 0,1 0,-1 0,0 0,0 0,0 0,0 0,0 0,-1 0,1 0,0 0,-1 1,0-1,1 0,-1 0,0 0,0 0,0 1,0-1,0 0,0 1,-1-1,1 1,-1 0,1-1,-1 1,1 0,-1 0,0 0,1 0,-1 0,0 0,0 0,0 1,0-1,0 1,1-1,-2 1,-8 5,1 0,-1 1,1 1,0-1,1 2,0-1,0 1,0 0,1 1,1 0,-1 1,2-1,-1 1,-1 5,-9 20,1 1,1 1,3 0,1 1,2 0,1 1,2 0,2 0,1 0,2 1,2-1,2 0,3 15,-4-31,0-1,1 1,1-1,1 1,2-2,0 1,1-1,1 0,0 0,2-1,1 0,0-1,2-1,11 14,-2-15,-21-17</inkml:trace>
  <inkml:trace contextRef="#ctx0" brushRef="#br0" timeOffset="3064.98">3873 664,'43'-9,"34"-4,8 1,0 2,-11 3,-12 2,-12 3,-10 1,-7 6,-4 2,-7 0</inkml:trace>
  <inkml:trace contextRef="#ctx0" brushRef="#br0" timeOffset="3228.804">4578 834,'0'0</inkml:trace>
  <inkml:trace contextRef="#ctx0" brushRef="#br0" timeOffset="3377.963">4607 467,'0'0</inkml:trace>
  <inkml:trace contextRef="#ctx0" brushRef="#br0" timeOffset="3530.223">4804 749,'5'6,"0"1,1 0,-1-1,1 0,1-1,-1 1,1-1,0 0,0-1,0 1,0-1,1-1,0 0,0 0,0 0,0-1,0 0,0-1,1 0,-1 0,0 0,1-1,-1-1,1 1,-1-2,0 1,0-1,1 0,-1 0,0-1,-1-1,1 1,-1-1,1 0,-1-1,0 1,-1-2,5-2,-5-1,0 1,-1-1,0 1,-1-2,1 1,-2 0,1-1,-1 0,-1 0,0 1,0-2,-1 1,0 0,-1-3,0 8,0 1,0-1,-1 0,0 0,0 0,0 1,0-1,-1 0,1 1,-1-1,-1 1,1 0,-1-1,1 1,-1 0,0 1,-1-1,1 1,0-1,-1 1,0 0,0 0,0 0,0 1,0 0,-1-1,1 2,-1-1,1 0,-2 1,-17-5</inkml:trace>
  <inkml:trace contextRef="#ctx0" brushRef="#br0" timeOffset="3879.693">5228 834,'186'-222,"-186"222,29-29,-28 29,-1 0,1-1,-1 1,1 0,-1 0,1-1,-1 1,1 0,-1 0,1 0,-1 0,1 0,0 0,-1 0,1 0,-1 0,1 0,-1 0,1 0,-1 0,1 0,-1 1,1-1,-1 0,1 0,-1 1,1-1,-1 0,1 1,-1-1,1 0,-1 1,0-1,1 1,-1-1,0 1,1-1,-1 1,0-1,1 1,-1-1,0 1,0-1,0 1,0-1,0 1,0-1,1 1,-1 0,0-1,0 1,-1-1,1 1,0-1,0 1,0 0,0-1,0 1,-1-1,1 1,0-1,1 27,-1-19,-1 0,1-1,1 1,0-1,0 1,0-1,1 0,0 1,0-1,1 0,0 0,0-1,1 1,0 0,0-1,0 0,1 0,4 4,-1-4,0-1,0 0,1-1,0 0,0 0,0-1,0 0,1 0,-1-1,1-1,-1 1,1-2,0 1,-1-1,1-1,0 0,0 0,-1-1,1 0,-1 0,0-1,0-1,0 1,0-2,0 1,-1-1,0 0,0-1,0 0,0 0,-1-1,0 0,-1 0,4-5,62-74,-58 65,-3 5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531 104,'-3'-5,"-1"-1,0 1,0 0,-1 0,1 0,-1 1,0-1,-1 1,1 1,0-1,-1 1,0 0,0 0,0 0,0 1,-1 0,1 0,0 1,-1 0,1 0,-1 0,0 1,1 0,-4 0,-12 5,0 0,0 1,1 2,0 0,0 1,1 1,0 1,1 0,0 2,1 0,0 1,1 1,1 1,-2 3,10-13,0 1,1 0,0 0,0 0,0 1,1 0,0 0,1 1,0-1,0 1,1 0,0 1,1-1,0 1,0-1,1 1,1 0,-1 0,1 0,1 0,0 0,0 0,1 0,1 0,-1 0,2 0,-1 0,1-1,1 1,0-1,0 0,5 8,-4-11,-1 0,1 0,0-1,1 0,-1 0,1 0,0-1,1 0,-1 0,0 0,1-1,0 0,0 0,0-1,0 1,0-2,1 1,-1-1,1 0,-1-1,1 1,-1-2,0 1,1-1,-1 0,1 0,-1-1,0 0,0-1,0 1,0-1,0-1,-1 1,6-5,7-8,0-2,-2 0,0-1,-1-1,0-1,-2 0,-1-1,-1 0,0-1,-2 0,-1-1,4-15,-4 17,5-11,-1-2,-2 0,-2 0,-1 0,2-25,-11 138,4 1,3-1,16 77,-3-18,15 227,-32-304,-3 0,-2 1,-3-1,-2 0,-3 0,-3-2,-2 1,-3-2,-18 38,30-80,-1-1,0 1,-1-2,-1 1,0-1,0-1,-1 0,-1 0,0-1,-1 0,0-2,-1 1,-10 5,22-15,0 1,0 0,-1-1,1 1,0-1,0 0,-1 0,1 0,0 0,-1 0,1 0,0 0,0-1,-1 1,1-1,0 0,0 0,0 0,0 0,0 0,0 0,0 0,0-1,0 1,1-1,-1 1,0-1,1 0,-1 1,1-1,0 0,0 0,-1 0,1 0,1 0,-1 0,0-2,-23-84,22 49,1 0,1 0,3 0,1 0,2 0,2 1,1 0,2 0,1 1,2 1,2 0,6-8,-13 28,1 0,0 1,1 0,1 1,0 0,1 1,11-9,-3 7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0,3 0,3 0,1 0,1 0,-6-5,-1-1,0-1,1 2,1 2,1 1,1 0,1 2,-5-5,-6-1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23,'14'4,"20"-2,8-2,2-1,-2-1,-2-4,-5-1,-2 0,-8 2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4.6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58,'0'0,"1"0,-1 0,1 1,-1-1,1 0,-1 0,1 1,-1-1,1 0,-1 1,0-1,1 0,-1 1,0-1,1 1,-1-1,0 1,1-1,-1 0,0 1,0-1,0 1,1-1,-1 1,0 0,0-1,0 1,0-1,0 1,0-1,0 1,0-1,0 1,0-1,0 1,0-1,-1 1,1-1,0 1,0-1,0 1,-1-1,1 1,0-1,-1 1,1-1,0 1,-1-1,1 0,56 12,0-2,1-4,39 1,539-24,410-41,-594 30,-137 18,-149 38,201-27,-320 14,-28-2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9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85,'545'-57,"212"57,-408 29,452-30,-337-27,-46 0,-31 28,-199 26,20 3,-21 1,360-30,-316-30,-212 30,3-2,1 2,0 0,0 2,-1 0,1 2,8 2,205 24,19-13,-86 10,-145-26,0-1,1-1,-1-1,0 0,-1-2,14-5,-21 5,1 1,0 0,0 1,-1 1,1 0,0 2,0 0,0 0,0 2,0 0,0 1,23 8,129 24,57-66,-146 18,-66 15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2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508 255,'68'17,"-21"-12,1-2,-1-3,1-1,-1-3,0-2,0-1,0-3,12-6,145-44,-196 56,-8 4,1-1,-1 1,1-1,-1 0,1 1,-1-1,1 1,-1-1,1 1,0-1,-1 1,1 0,0-1,-1 1,1 0,0-1,0 1,-1 0,1 0,0 0,0 0,-1 0,1 0,0 0,0 0,-1 0,1 0,0 0,0 0,-1 0,1 1,0-1,-1 0,1 1,0-1,-1 0,1 1,0-1,-1 1,1-1,-1 1,1-1,0 1,-1-1,0 1,1 0,-1-1,1 1,-1 0,0-1,1 1,-1 0,0-1,0 1,0 0,1 0,-1-1,0 1,0 0,0 0,-62 272,39 54,10-151,10 124,4-210,-36-146,29 46,0 1,-1-1,-1 2,1-1,-2 1,1 0,-1 1,0 0,0 0,-1 1,0 0,0 1,0 0,-1 1,0 0,0 1,0 0,0 0,0 1,-1 1,-5-1,-17 1,-1 0,1 3,0 0,0 3,0 0,-20 8,-8 6,1 3,1 2,1 3,-36 24,95-51,-68 45,66-44,1 0,-1 1,1-1,0 0,-1 1,1-1,0 0,0 1,0 0,0-1,0 1,1 0,-1-1,0 1,1 0,-1 0,1-1,0 1,0 0,-1 0,1 0,0 0,1-1,-1 1,0 0,0 0,1 0,-1-1,1 1,0 0,-1 0,1-1,0 1,0-1,0 1,0 0,0-1,0 0,1 1,-1-1,1 1,4 1,0 0,0-1,0 1,1-1,-1 0,1-1,-1 1,1-1,0-1,-1 1,1-1,0 0,-1-1,1 0,0 0,-1 0,1-1,-1 0,1 0,-1 0,0-1,0 0,0 0,0-1,-1 0,1 0,2-2,17-10</inkml:trace>
  <inkml:trace contextRef="#ctx0" brushRef="#br0" timeOffset="516.743">734 848,'701'-227,"-562"180,-137 47,-1-1,0 1,0 0,1 0,-1 0,0 0,1 0,-1 0,0 0,0 1,1-1,-1 0,0 1,0-1,1 1,-1-1,0 1,0-1,0 1,0 0,0 0,0-1,0 1,0 0,0 0,0 0,-1 0,1 0,0 0,-1 0,1 1,-1-1,1 0,-1 0,1 0,-1 1,0-1,1 0,-1 1,0-1,2 60,-2-50,-5 305,4-315,1 0,-1 0,1 0,0 0,0 0,-1 0,1 0,0 0,0 0,0 0,0 0,0 0,0-1,0 1,1 0,-1 0,0 0,0 0,1 0,-1 0,1 0,-1 0,1 0,-1-1,1 1,-1 0,1 0,0 0,-1-1,1 1,0-1,0 1,-1 0,1-1,0 1,0-1,0 0,0 1,0-1,0 0,0 1,0-1,0 0,0 0,-1 0,1 0,0 0,0 0,0 0,0 0,0 0,0-1,0 1,1 0,9-7</inkml:trace>
  <inkml:trace contextRef="#ctx0" brushRef="#br0" timeOffset="784.003">1976 1045,'-5'34,"-2"15,1 0</inkml:trace>
  <inkml:trace contextRef="#ctx0" brushRef="#br0" timeOffset="1029.86">1947 396,'0'0</inkml:trace>
  <inkml:trace contextRef="#ctx0" brushRef="#br0" timeOffset="1350.904">2257 1215,'174'-343,"-117"261,-56 82,0 0,0 0,1 0,-1 0,0 0,0 0,0 0,0 0,0 0,0 1,1-1,-1 1,0-1,0 0,0 1,0 0,0-1,0 1,0-1,-1 1,1 0,0 0,0 0,0 0,-1-1,1 1,-1 0,1 0,0 0,-1 0,0 0,1 1,-1-1,1 0,-1 0,0 0,0 0,0 0,0 0,0 0,0 1,0-1,0 0,0 0,-1 1,4 7,-2-3,1 4,-1-1,1 0,1 0,-1 0,2 0,-1-1,1 1,0-1,1 0,0 0,0 0,1-1,0 0,0 0,1 0,0-1,0 0,0 0,1 0,0-1,0-1,0 1,8 2,-10-8,0 1,-1-1,1 0,0 0,-1-1,1 0,-1 0,1 0,-1 0,0-1,0 0,0 0,0-1,-1 1,1-1,-1 0,0 0,0 0,0-1,-1 1,0-1,0 0,3-4,1-2,10-10</inkml:trace>
  <inkml:trace contextRef="#ctx0" brushRef="#br0" timeOffset="1764.455">3076 819,'-21'29,"0"2,2 0,1 1,2 1,1 0,1 1,3 1,-1 6,10-38,1 1,-1 0,1 0,0 0,1 0,-1 0,1 0,-1 0,1 1,0-1,1 0,-1 0,1 0,0 0,0 0,0 0,0 0,1 0,0-1,0 1,0 0,0-1,0 1,1-1,-1 0,1 0,0 0,0 0,0 0,2 0,5 2,-1 0,1 0,1-1,-1-1,1 0,-1 0,1-1,0-1,0 0,0 0,0-1,0 0,0-1,0 0,0-1,-1 0,1-1,0 0,-1 0,0-1,9-5,13-8,-1-1,-1-1,0-1,-1-2,-2-1,3-4,24-26,-2-1,-2-3,5-12,-39 47,-1-1,-1 0,-1-1,-1 0,-1-1,-1-1,-1 0,-2 0,5-26,-9 39,-2 0,1 0,-1 0,-1 0,0-1,-1 1,-1 0,0 0,0 0,-2 1,1-1,-2 1,1 0,-2 0,0 0,0 0,-1 1,0 0,-1 1,0 0,-6-6,7 10,1 0,-1 0,-1 1,1 0,-1 0,0 1,0 0,0 0,-1 1,1 0,-1 0,0 1,1 1,-1-1,0 1,0 1,0-1,0 2,0-1,0 1,0 1,0-1,0 1,-3 2,-3 1,-1 2,1-1,1 2,-1 0,1 1,0 0,1 1,0 0,1 1,0 1,1 0,-9 12,6-6,2 1,0 0,1 1,1 0,1 1,0 0,2 0,0 1,2-1,0 2,2-1,0 0,2 1,0-1,1 1,2-1,0 1,1-1,1 0,2 0,0 0,1-1,1 0,1 0,1-1,1 0,0 0,2-2,0 1,1-2,2 2,10 6,0-1,2-1,1-2,1 0,0-2,2-2,0-1,1-1,0-2,1-1,0-1,1-2,23 2,-29-7</inkml:trace>
  <inkml:trace contextRef="#ctx0" brushRef="#br0" timeOffset="17134.103">4515 565,'56'-17,"117"-78,-172 94,0 1,0-1,0 1,0-1,0 1,0 0,1-1,-1 1,0 0,0 0,0 0,1 0,-1 0,0 0,0 0,0 0,1 0,-1 1,0-1,0 1,0-1,0 0,0 1,0 0,0-1,0 1,0 0,0-1,0 1,0 0,0 0,0 0,0 0,-1 0,1 0,0 0,-1 0,1 0,-1 0,1 0,-1 0,0 1,1-1,-1 0,0 0,0 1,12 58,0 134,34 68,-21-122,-16-112,-9-28,0-1,0 1,0 0,0-1,0 1,0 0,0-1,0 1,0-1,0 1,0 0,0-1,0 1,0 0,0-1,0 1,1 0,-1-1,0 1,0 0,0 0,1-1,-1 1,0 0,0-1,1 1,-1 0,0 0,1 0,-1-1,0 1,1 0,-1 0,0 0,1 0,-1 0,0 0,1 0,-1-1,0 1,1 0,-1 0,1 0,-1 0,0 1,1-1,-1 0,0 0,1 0,-1 0,0 0,1 0,-1 1,0-1,1 0,-1 0,0 0,1 1,-1-1,0 0,0 0,1 1,-1-1,0 0,0 1,0-1,0 0,1 1,-1-1,171-403,-43 71,-112 261,-25 61,3 14</inkml:trace>
  <inkml:trace contextRef="#ctx0" brushRef="#br0" timeOffset="19557.846">5814 622,'-11'97,"6"-86,2 1,-1-1,2 0,0 1,0 0,1-1,0 1,1 0,0 0,1 0,0-1,1 1,1 0,0-1,0 1,1-1,0 0,1 0,5 7,-8-16,-1 0,1 0,0-1,0 1,0-1,0 0,0 0,0 1,1-1,-1 0,0-1,1 1,-1 0,0-1,1 1,-1-1,1 0,-1 0,0 0,1 0,-1 0,1 0,-1-1,0 1,1-1,-1 0,0 0,1 0,-1 0,0 0,0 0,0 0,0-1,0 1,67-58,11-30,-78 89,0 0,0 0,0 1,1-1,-1 0,0 1,-1-1,1 1,0 0,0 0,0-1,0 1,0 0,-1 1,1-1,0 0,-1 0,1 1,-1-1,0 1,1-1,-1 1,0 0,0-1,0 1,0 0,0 0,0 0,-1 0,1 0,0 0,-1 0,0 0,1 1,3 6,1 2,0-1,1 0,1 0,-1-1,1 0,1 0,0-1,0 0,1 0,4 2,-10-7,1-1,0 1,0-1,0 0,0-1,0 1,0-1,1 0,-1 0,0 0,1 0,-1-1,1 0,-1 0,1 0,-1 0,0-1,1 0,-1 0,0 0,1 0,-1 0,0-1,0 0,0 0,0 0,-1-1,3-1,5-4,0-1,0 0,-1-1,-1 0,0 0,0-1,-1 0,0-1,-1 0,0 0,-1 0,-1-1,0 0,0 0,-2-1,1 1,-2-1,0 0,0 0,-1-11</inkml:trace>
  <inkml:trace contextRef="#ctx0" brushRef="#br0" timeOffset="20104.956">6688 1,'-9'98,"5"1,3 0,9 50,-4-65,-1 206,-3-289,-1 1,1-1,0 0,0 0,0 0,0 1,0-1,0 0,0 0,0 1,0-1,1 0,-1 0,0 0,1 1,-1-1,1 0,-1 0,1 0,0 0,-1 0,1 0,0 0,0 0,0 0,0-1,-1 1,1 0,0 0,1-1,-1 1,0 0,0-1,0 0,0 1,0-1,0 1,1-1,-1 0,0 0,0 0,1 0,-1 0,0 0,0 0,1 0,-1 0,0-1,0 1,0 0,1-1,131-99,-50 30,-81 68,-1 1,1-1,-1 0,1 1,-1-1,1 1,0-1,0 1,0 0,0 0,0 0,0 0,0 0,0 1,0-1,1 0,-1 1,0 0,0-1,1 1,-1 0,0 0,0 1,1-1,-1 0,0 1,0-1,0 1,1 0,-1-1,0 1,0 0,0 0,0 1,0-1,-1 0,1 1,0-1,0 2,1 5,0 1,-1 0,0 0,-1 0,1 0,-2 0,0 0,0 0,0 0,-1 0,-1 2,9 93,-7-102,1 0,0 0,0 0,0 0,0-1,0 1,0 0,0-1,1 1,-1-1,0 1,1-1,0 0,-1 1,1-1,0 0,-1 0,1 0,0 0,0-1,0 1,0 0,0-1,0 1,0-1,1 0,10-1</inkml:trace>
  <inkml:trace contextRef="#ctx0" brushRef="#br0" timeOffset="20887.767">7648 1017,'76'-63,"-36"32,-1-1,-2-2,-1-2,-2-1,-1-2,16-26,-45 58,2 1,-13 38,7-25,-1 0,1 0,1 0,0 0,0 0,0 0,1 0,0 0,0 0,0-1,1 1,0-1,1 0,-1 1,1-2,0 1,1 0,-1-1,1 0,0 0,1 0,-1 0,1-1,0 0,0 0,0-1,0 0,1 0,-1 0,1-1,0 0,5 1,-2-1,1-1,-1-1,0 0,1 0,-1-1,0 0,0-1,1 0,-1 0,0-1,-1-1,1 1,-1-2,1 1,-1-1,-1-1,1 0,-1 0,0 0,0-1,-1 0,0-1,0 0,0 0,-1 0,1-4,-1 3,23-67,-32 61</inkml:trace>
  <inkml:trace contextRef="#ctx0" brushRef="#br0" timeOffset="26805.231">9087 368,'-27'73,"12"-28,2 0,2 1,2 1,1 9,19 19,-11-74,1 1,0 0,-1 0,1-1,0 1,0 0,0-1,1 1,-1-1,0 0,1 1,-1-1,0 0,1 0,0 0,-1 0,1 0,0 0,-1 0,1 0,0-1,0 1,-1-1,1 1,0-1,0 0,0 0,0 1,0-2,0 1,0 0,0 0,-1 0,1-1,0 1,0-1,1 0,4-3,0-1,-1 1,1-1,-1 0,0-1,0 1,-1-1,0 0,0-1,0 1,-1-1,0 0,0-1,8-10,26-40,-3-1,-2-1,19-52,-41 68,-32 59,6 20,2 0,1 1,1 0,2 1,2 0,2 1,-1 17,1 492,3-507,-1 0,-3-1,-1 1,-2-1,-1-1,-3 1,-1-2,-17 33,31-68,0 0,-1 0,1 0,-1 0,1 0,-1-1,0 1,0 0,0 0,0-1,0 1,0 0,0-1,0 0,-1 1,1-1,-1 0,1 1,-1-1,1 0,-1 0,0 0,1 0,-1-1,0 1,0 0,0-1,1 1,-1-1,0 0,0 1,0-1,0 0,0 0,0 0,0-1,0 1,0 0,1-1,-1 1,0-1,0 1,0-1,1 0,-1 0,0 0,1 0,-2-1,-2-11,0 0,0 0,2 0,-1-1,2 1,0-1,1 0,0 1,1-1,0 0,1 0,1 0,0 1,1-1,0 1,1 0,1 0,0 0,0 0,2 1,26-72,-25 60</inkml:trace>
  <inkml:trace contextRef="#ctx0" brushRef="#br0" timeOffset="27125.042">9454 537,'39'-9,"31"-9,9-5,-4 0,-10 5,-12 6,-9 4,-8 4,-15 2,-11 7,-11 2,-7 0</inkml:trace>
  <inkml:trace contextRef="#ctx0" brushRef="#br0" timeOffset="27373.913">9511 791,'43'-5,"29"-6,6-1,-4-4,-10 1,-12 3,-14-1,-14 2</inkml:trace>
  <inkml:trace contextRef="#ctx0" brushRef="#br0" timeOffset="27870.698">10301 255,'-121'49,"118"-47,-1-1,1 1,0 0,0 0,0 1,1-1,-1 1,0-1,1 1,0 0,-1 0,1 0,0 0,1 0,-1 1,1-1,-1 1,1-1,0 1,0-1,1 1,-1-1,1 1,-1 0,1-1,0 1,1 0,-1-1,1 1,-1 0,1-1,0 1,1 1,3 2,0-1,0 1,1-1,0 0,0-1,0 1,1-1,0 0,0-1,0 0,0 0,1 0,0-1,-1 0,1-1,0 1,0-2,7 2,35 13,-43-14,0 1,0 0,-1 0,0 1,1-1,-1 1,-1 1,1-1,0 1,-1 0,0 0,0 1,-1-1,0 1,0 0,0 0,0 1,-1-1,0 1,-1-1,1 1,-1 0,-1 0,1 0,-1 0,0 1,-1-1,0 0,0 0,0 1,-1-1,0 0,-1 0,1 0,-1 0,-1 0,1-1,-1 1,0 0,-1-1,0 0,-4 5,2-4,0 0,0-1,-1 0,0 0,-1-1,1 0,-1 0,0 0,0-1,-1-1,1 1,-1-1,0-1,1 0,-1 0,0 0,0-1,-1-1,1 0,0 0,0 0,0-1,0-1,-1 0,-7-4</inkml:trace>
  <inkml:trace contextRef="#ctx0" brushRef="#br0" timeOffset="28106.967">10244 340,'20'-34,"10"-15,6 0,0 8,1 12,-3 10,-2 9,-1 6,-1 3,-2 3,1 0,-6 0</inkml:trace>
  <inkml:trace contextRef="#ctx0" brushRef="#br0" timeOffset="28708.838">10668 932,'9'-47,"2"1,2 0,1 1,3 0,11-17,16 6,-43 55,0 0,0 0,0 0,0 0,0 0,0 0,0 1,0-1,0 0,0 1,1-1,-1 1,0-1,0 1,1-1,-1 1,0 0,0 0,1 0,-1-1,0 1,1 0,-1 1,0-1,1 0,-1 0,0 1,1-1,-1 0,0 1,0-1,0 1,1 0,-1-1,0 1,0 0,0 0,0 0,0 0,0 0,0 0,-1 0,1 0,0 0,0 0,-1 0,1 0,-1 1,1-1,-1 1,23 112,-21-113,1 0,-1-1,1 0,-1 1,1-1,-1 0,1 0,-1 0,1-1,-1 1,1-1,-1 1,1-1,-1 0,1 0,-1 0,0 0,0 0,1 0,-1-1,0 1,0-1,0 0,0 1,-1-1,2-2,2 1,8-8,-11 8,0 0,0 1,0-1,0 1,0-1,0 1,1 0,-1 0,1 0,-1 0,1 0,0 0,0 1,0-1,0 1,0 0,0 0,0 0,0 0,1 1,-1-1,0 1,0 0,1 0,-1 0,0 0,0 1,1-1,-1 1,0 0,0 0,0 0,0 0,0 0,0 1,0-1,0 1,-1 0,1 0,-1 0,2 1,0 10,0-1,-1 0,0 1,-1 0,-1-1,0 1,-1 0,0 0,-1 0,-2 11,1 15,1-10,1-4</inkml:trace>
  <inkml:trace contextRef="#ctx0" brushRef="#br0" timeOffset="30990.073">0 1723,'190'26,"47"-5,0-10,1-11,219-29,136-1,143 3,535 26,-652-28,-174 19,233-9,-295-6,265-32,-320 29,4 0,181-2,-151 19,118-8,-96-6,18 12,-95-3,96 14,-198 3,-10-29,-56 1,172 27,-238 16,-55-4</inkml:trace>
  <inkml:trace contextRef="#ctx0" brushRef="#br0" timeOffset="59917.291">7338 763,'17'8,"-7"-2,-1 0,2-1,-1 0,0-1,1 0,0 0,0-1,0-1,0 0,1-1,-1 0,0 0,2-1,-2-2,1 0,-1-1,0 0,0-1,-1 0,1 0,-1-1,1-1,-2 1,1-2,3-2,-9 6,-1 0,0 0,0 0,0 0,0 0,0-1,-1 1,1-1,-1 0,0 0,0 0,-1 0,1 0,-1 0,0 0,0 0,0-1,0 1,-1 0,0-1,0 1,0 0,0-1,-1 1,0 0,0 0,0-1,0 1,0 0,-1 0,0-1,-4-2,-1 0,1 1,-1 0,0 0,0 0,-1 1,1 0,-1 0,0 1,-1 0,1 1,-1 0,1 0,-1 0,0 1,0 1,0 0,0 0,-1 0,1 1,0 1,0 0,0 0,0 0,-3 2,5-2,-1 1,0 0,1 0,0 1,-1 0,1 0,0 1,1-1,-1 2,0-1,1 1,0 0,0 0,1 0,0 1,-1 0,2 0,-1 1,1-1,0 1,0 0,1 0,0 0,0 1,-3 9,0 0,1 1,1-1,1 1,0 0,1 0,1-1,1 2,2 16,-2-29,1 1,0-1,0 0,1 1,-1-1,1 0,1 0,-1 0,1 0,0-1,0 1,1-1,-1 0,1 1,1-2,-1 1,1 0,-1-1,1 0,0 0,1-1,-1 1,1-1,0 0,-1 0,1-1,0 0,1 0,-1 0,0-1,0 0,1 0,3-1,-7 1,11 1,0-1,0 0,0-1,0 0,0-1,0-1,-1 0,1-1,0 0,2-2,-9-2,-12 10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0:02.4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614 115,'-1'47,"-2"0,-2 0,-3 0,-1-1,-6 13,-123 411,-56 154,-6-49,167-454,32-119,0-1,0 0,1 1,-1-1,0 1,1-1,-1 1,1-1,-1 1,1-1,0 1,0 0,0-1,0 1,0-1,0 1,0 0,0-1,1 1,-1-1,0 1,1 0,0-1,-1 0,1 1,0-1,0 1,-1-1,1 0,0 1,0-1,1 0,-1 0,0 0,0 0,1 0,-1 0,0 0,1 0,-1-1,1 1,-1-1,1 1,-1-1,1 1,-1-1,1 0,0 0,-1 1,1-1,-1 0,1-1,0 1,118-23,309-54,-315 62,103-12,176 1,218-1,279-1,696 29,-948 26,355-16,-169 4,-288-12,94 25,436 0,-499-53,135-5,-138 2,113-1,186-1,-130 48,-119 6,343-8,-789-16,550-28,1077 28,-1294-12,329-23,-726 30,986-30,-426 37,-157 27,340 45,-318-64,-309-38,178 28,-242 29,-127-21,-25-8,0-1,0 0,0 0,0 0,0-1,0 1,0-1,-1 0,1 0,-1 0,1 0,-1-1,0 0,0 1,0-1,0 0,0 0,-1-1,1 1,-1 0,0-1,0 0,0 1,-1-1,1 0,-1 0,0 0,0 0,-1 0,1 0,0-3,2-3,34-111,-5-1,-6-1,9-110,-4-139,-19 236,-7-2,-6-27,-28-33,27 194,0-1,-1 1,0 0,0 0,0 0,0 1,-1-1,1 1,-1 0,0 0,0 0,0 0,0 1,-1-1,1 1,-1 0,1 1,-1-1,0 1,0 0,0 0,1 0,-1 1,0-1,0 1,0 0,0 1,0-1,0 1,0 0,1 1,-1-1,-2 1,-16 0,-538 12,-67 21,-438 26,542-43,-362 0,84 8,-2112-26,2673 1,-597-13,-562-71,812 52,-656-51,323 7,-619-77,936 116,-363 25,607 13,-2053-2,1795 27,-41 2,-423-30,556-27,114 45,114 13,-47 26,116-17,223-38,0-1,1 1,0-1,-1 1,1 0,0 0,-1 1,1-1,0 1,0 0,0 1,1-1,-1 1,0 0,-1 2,10 17,2-10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269 311,'16'-11,"-23"8,-28 6,-135 31,170-34,-1-1,1 1,0 0,-1-1,1 1,-1 0,1 0,-1-1,1 1,-1 0,1 0,-1 0,1 0,-1 0,1 0,-1 0,1 0,-1 0,1 0,-1 0,1 0,-1 0,1 0,-1 0,1 1,-1-1,1 0,-1 0,1 1,-1-1,1 0,-1 0,1 1,0-1,-1 0,1 1,0-1,-1 1,1-1,0 1,-1-1,1 1,0-1,0 0,0 1,0-1,-1 1,1-1,0 1,0 0,0-1,0 1,0-1,0 1,0-1,0 1,0-1,1 1,-1-1,0 1,0-1,0 1,0-1,1 1,-1-1,1 1,34 12,-25-12,-7-2,0 1,1 0,-1 0,1 0,-1 0,0 1,1-1,-1 1,0 0,0 0,1 0,-1 0,0 0,0 1,0-1,0 1,-1 0,1 0,0 0,-1 0,1 1,-1-1,0 1,0-1,0 1,0 0,0 0,-1 0,1 0,-1 0,0 0,0 0,0 1,0 0,-3 5,-1 1,0-1,-1 0,0 0,0 0,-1-1,0 1,-1-1,0 0,0-1,0 1,-1-1,0 0,-1-1,0 1,-32 35,27-27,9-13,0 1,1-1,-1 1,1 0,-1 0,1 1,0-1,1 1,-1-1,0 1,1 0,0 0,0 0,0 0,1 1,-1-1,1 0,0 1,0-1,0 1,1-1,0 1,0-1,0 1,0-1,1 1,-1-1,1 1,0-1,1 1,-1-1,1 0,0 0,0 0,0 0,0 0,7 3,1-1,-1 0,1 0,0-1,0-1,1 0,-1 0,1-1,0 0,0-1,0 0,1-1,32-9,-31-3</inkml:trace>
  <inkml:trace contextRef="#ctx0" brushRef="#br0" timeOffset="260.636">127 0,'19'219,"-10"126,-14-243,-5-1,-20 90,30-188,-4 14,1 0,0 0,1 0,1 0,1 0,1 0,0 0,3 13,3-12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57 380,'63'-17,"-1"-2,-1-4,-1-2,-1-3,14-11,-64 35,-1-1,1 0,-1 0,-1-1,1 0,-1 0,0-1,0 0,-1 0,0-1,0 1,0-2,-1 1,-1 0,1-1,-2 0,1 0,-1 0,0 0,-1-1,0 1,-1-1,1 1,-2-1,0-9,0 18,0 1,0-1,0 0,0 0,0 1,0-1,0 0,0 1,0-1,-1 0,1 1,0-1,-1 0,1 1,0-1,-1 1,1-1,-1 0,1 1,-1-1,1 1,-1-1,1 1,-1 0,1-1,-1 1,0 0,1-1,-1 1,0 0,1 0,-1-1,0 1,1 0,-1 0,0 0,1 0,-1 0,0 0,0 0,1 0,-1 0,0 0,1 0,-1 1,0-1,1 0,-1 1,0-1,1 0,-1 1,1-1,-1 0,0 1,1-1,-1 1,1-1,-1 1,1-1,0 1,-1 0,1-1,-1 1,-26 40,8 16,2 1,3 1,-4 48,4-32,-5 45,15-78,-2 0,-2 0,-1-1,-2 0,-2 0,-2-1,-2-1,-1-1,-12 18,22-45,0 0,0-1,-1 0,-1-1,0 0,0-1,0 1,-11 5,17-12,1 0,-1 0,0-1,1 1,-1-1,0 0,0 0,0 0,0 0,0-1,0 1,0-1,-1 0,1 0,0-1,0 1,0-1,0 0,0 0,0 0,0-1,1 1,-1-1,0 0,1 0,-1-1,1 1,0 0,0-1,-1 0,-2-3,1 0,-1 0,1-1,0 1,1-1,-1 0,1-1,1 1,0-1,0 1,0-1,1 0,0 0,0 0,1-1,0 1,0 0,1 0,1-1,-1 1,1 0,0 0,1 0,0 0,2-6,0 2,1-1,1 1,-1-1,2 2,0-1,0 1,1 0,1 0,-1 1,2 0,0 1,0 0,0 0,1 1,7-4,2 3,0 1,1 0,-1 2,1 0,0 2,1 0,-1 1,1 1,0 2,-1 0,1 1,4 1,2-1,-4-1</inkml:trace>
  <inkml:trace contextRef="#ctx0" brushRef="#br0" timeOffset="428.277">875 127,'-3'35,"-1"-1,-2 1,-1-1,-2 0,-1 0,-2 0,-2 9,-50 128,62-168,1-1,0 1,0 0,0 1,0-1,1 0,-1 0,1 0,0 0,0 0,0 1,0-1,0 0,1 0,-1 0,1 0,0 1,0-1,0 0,0-1,1 1,-1 0,1 0,0 0,-1-1,1 1,1-1,-1 0,0 1,0-1,1 0,-1 0,1-1,0 1,0 0,0-1,-1 0,1 0,0 0,0 0,1 0,-1 0,0-1,0 1,0-1,0 0,1 0,20-2,0-2,0 0,-1-1,1-2,-1 0,-1-1,1-2,10-6,-19 2,-18 10</inkml:trace>
  <inkml:trace contextRef="#ctx0" brushRef="#br0" timeOffset="665.021">537 465,'38'-5,"47"-6,18-2,-4-2,-8 0,-16 3,-11-1,-11 2,-10 2,-7 3,-6 2,-2 3,-7 0</inkml:trace>
  <inkml:trace contextRef="#ctx0" brushRef="#br0" timeOffset="1211.902">85 1058,'326'-65,"-211"38,519-119,-406 82,-206 55,-6-1</inkml:trace>
  <inkml:trace contextRef="#ctx0" brushRef="#br0" timeOffset="1898.706">875 1058,'-63'24,"-143"71,204-94,-1 1,0-1,1 1,-1 0,1-1,-1 1,1 0,0 1,0-1,0 0,0 1,0-1,1 1,-1-1,1 1,-1 0,1 0,0-1,0 1,0 0,1 0,-1 0,1 0,0 0,-1 0,1 0,0 0,1 1,-1-1,1 0,-1 0,1 0,0-1,0 1,0 0,0 0,1 0,-1-1,1 1,0-1,0 1,0-1,0 0,0 1,0-1,0 0,1-1,-1 1,2 0,12 8,0-1,1-1,0 0,1-2,-1 0,1-1,3 0,89 34,-106-38,0 1,0-1,0 1,0 0,0 0,0 1,-1-1,0 1,1 0,-1 0,0 0,0 0,0 1,-1-1,1 1,-1-1,0 1,0 0,0 0,-1 0,1 0,-1 0,0 0,0 1,0-1,-1 0,0 1,1-1,-2 0,1 1,0-1,-1 0,0 0,0 1,0-1,0 0,-1 0,1 0,-1 0,0 0,-1-1,1 1,0-1,-1 1,-12 5,0-1,0 0,-1-1,0 0,0-2,0 0,-1 0,0-2,0 0,-14 0,-111 2,140-5,0 0,0 0,0-1,0 1,0 0,0-1,0 1,0-1,0 0,0 0,0 1,0-1,0 0,0-1,1 1,-1 0,0 0,1-1,-1 1,1-1,0 1,-1-1,1 0,0 0,0 1,-1-3,2-7</inkml:trace>
  <inkml:trace contextRef="#ctx0" brushRef="#br0" timeOffset="2484.587">1299 974,'137'0,"-136"0,0 0,1 0,-1-1,0 1,0 0,1 0,-1 0,0 1,1-1,-1 0,0 0,0 1,1-1,-1 0,0 1,0 0,0-1,0 1,0 0,1-1,-1 1,0 0,-1 0,1 0,0 0,0 0,0 0,0 0,-1 0,1 0,-1 0,1 0,-1 1,1-1,-1 0,0 0,1 1,-1-1,0 0,0 1,0-1,0 0,0 0,0 1,0-1,0 0,-1 1,1-1,-1 0,1 0,-1 0,1 1,-1-1,1 0,-1 0,0 0,0 0,0 0,0 0,-68 65,-8 14,76-79,0 0,0 0,0 0,1 0,-1 0,0 0,1 0,-1 0,1 0,-1 1,1-1,0 0,-1 0,1 1,0-1,0 0,0 0,0 1,0-1,0 0,0 0,0 1,0-1,1 0,-1 0,1 0,-1 1,1-1,-1 0,1 0,-1 0,1 0,0 0,0 0,0 0,-1 0,1 0,0-1,0 1,0 0,0 0,0-1,1 1,-1-1,0 1,0-1,0 1,0-1,1 0,-1 1,1-1,67-6,80-52,-124 50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1 274,'2'-13,"1"-1,0 1,1-1,1 1,0 0,0 1,2-1,-1 1,1 0,1 1,0 0,1 0,0 1,1 0,0 0,0 1,1 0,1 1,-1 1,1-1,0 2,1 0,-1 0,1 1,6-1,-16 4,0 1,1-1,0 1,-1 0,1 0,0 0,-1 0,1 1,0-1,0 1,0 0,-1 0,1 0,0 1,0-1,0 1,-1 0,1 0,0 1,-1-1,1 1,-1-1,1 1,-1 0,0 0,0 1,0-1,0 1,0-1,-1 1,1 0,-1 0,0 0,0 0,0 1,0-1,0 1,-1-1,2 4,0 3,1 0,-2 0,1 0,-1 0,-1 1,0-1,0 1,-1-1,-1 1,1-1,-2 1,0-1,0 0,0 1,-2-1,1 0,-1-1,0 1,-1-1,-5 8,-1 1,0-2,-2 1,1-1,-2-1,0-1,-1 0,0 0,-1-2,-1 0,-7 3,-4-3,37-14,0 0,1 0,-1 1,1 0,-1 1,0 0,1 0,-1 1,1 0,-1 1,0 0,1 0,-1 1,0 0,-1 1,1 0,-1 0,1 1,-1 0,-1 1,1-1,5 7,-7-6,-1 1,0 0,0 0,-1 0,0 1,0-1,0 1,-1 0,-1 0,1 0,-1 1,-1-1,1 0,-1 1,-1-1,0 1,0-1,0 1,-2 4,-46 156,40-153,0-1,-2 1,1-1,-2-1,0 0,-1 0,0-1,-1-1,-1 0,0-1,-1 0,3-3,-1 0,0-1,-1-1,0 0,0-1,0-1,0 0,-7 1,-20-12,29-4</inkml:trace>
  <inkml:trace contextRef="#ctx0" brushRef="#br0" timeOffset="715.324">707 331,'92'-59,"-75"51,1-1,0 2,0 1,0 0,1 1,0 1,0 0,0 2,7 0,-20 3,0 0,-1 0,1 1,0 0,-1 0,1 0,-1 1,1 0,-1 0,0 0,-1 1,1-1,0 1,-1 0,0 1,0-1,0 1,-1 0,1 0,-1 0,0 0,-1 0,1 1,-1-1,0 1,0 0,-1-1,0 1,0 0,0 0,-1 0,1 0,-2 0,1 0,-1 0,1 0,-2 0,1-1,-1 1,0 0,0-1,-1 4,-10 27,-2 0,-1-1,-1 0,-2-2,-2 0,-1-1,-1-1,-2-1,-21 20,15-15,-30 25,-25 36,85-95,0 1,0 0,0-1,0 1,0 0,1 0,-1 0,1 0,-1-1,1 1,0 0,0 0,0 0,0 0,0 0,0 0,1 0,-1 0,1 0,-1 0,1-1,0 1,-1 0,1 0,0-1,0 1,0 0,0-1,1 1,-1-1,0 0,1 1,-1-1,1 0,-1 0,1 0,0 0,-1 0,1 0,0 0,0 0,0-1,0 1,85 14,-52-20,-1-1,0-1,0-2,-1-2,1-1,77-41,-96 38</inkml:trace>
  <inkml:trace contextRef="#ctx0" brushRef="#br0" timeOffset="993.126">1497 754,'-9'19,"-4"12,1 4,-3-3,2-2,2-6</inkml:trace>
  <inkml:trace contextRef="#ctx0" brushRef="#br0" timeOffset="1494.102">1722 247,'11'-10,"-1"2,1-1,1 2,-1 0,1 0,0 1,1 0,0 1,0 0,0 1,0 1,0 0,1 1,0 0,-1 1,1 1,0 0,-1 1,1 0,0 1,4 2,-12-3,0 1,0 0,0 1,0 0,-1 0,1 0,-1 0,0 1,1 0,-2 0,1 0,0 1,-1-1,0 1,0 0,0 0,-1 1,0-1,0 1,0 0,-1 0,0 0,0 0,0 0,-1 0,0 0,0 1,0-1,-1 0,0 1,0-1,-1 3,-7 18,-1-1,-1 0,-1-1,-1 0,-1 0,-1-2,-2 1,0-2,-1 0,-1-2,-15 13,-11 20,34-41,-19 22,1 0,2 2,2 1,-12 26,34-59,0 0,0 1,0 0,1-1,-1 1,1 0,1 0,-1 0,0 0,1 0,0 0,0-1,1 1,0 0,-1 0,2 0,-1 0,0-1,1 1,0 0,0-1,0 0,1 1,-1-1,1 0,0 0,0 0,1-1,-1 1,1-1,0 0,0 0,0 0,0 0,0-1,1 0,-1 1,1-2,-1 1,1 0,0-1,0 0,-1 0,3 0,12 0,1-1,0-1,0-1,0 0,-1-2,1 0,-1-1,0-1,-1 0,1-2,-1 0,0-1,-1-1,0-1,4-4,-3 4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4.6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58,'0'0,"1"0,-1 0,1 1,-1-1,1 0,-1 0,1 1,-1-1,1 0,-1 1,0-1,1 0,-1 1,0-1,1 1,-1-1,0 1,1-1,-1 0,0 1,0-1,0 1,1-1,-1 1,0 0,0-1,0 1,0-1,0 1,0-1,0 1,0-1,0 1,0-1,0 1,0-1,-1 1,1-1,0 1,0-1,0 1,-1-1,1 1,0-1,-1 1,1-1,0 1,-1-1,1 0,56 12,0-2,1-4,39 1,539-24,410-41,-594 30,-137 18,-149 38,201-27,-320 14,-28-2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9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85,'545'-57,"212"57,-408 29,452-30,-337-27,-46 0,-31 28,-199 26,20 3,-21 1,360-30,-316-30,-212 30,3-2,1 2,0 0,0 2,-1 0,1 2,8 2,205 24,19-13,-86 10,-145-26,0-1,1-1,-1-1,0 0,-1-2,14-5,-21 5,1 1,0 0,0 1,-1 1,1 0,0 2,0 0,0 0,0 2,0 0,0 1,23 8,129 24,57-66,-146 18,-66 15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2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508 255,'68'17,"-21"-12,1-2,-1-3,1-1,-1-3,0-2,0-1,0-3,12-6,145-44,-196 56,-8 4,1-1,-1 1,1-1,-1 0,1 1,-1-1,1 1,-1-1,1 1,0-1,-1 1,1 0,0-1,-1 1,1 0,0-1,0 1,-1 0,1 0,0 0,0 0,-1 0,1 0,0 0,0 0,-1 0,1 0,0 0,0 0,-1 0,1 1,0-1,-1 0,1 1,0-1,-1 0,1 1,0-1,-1 1,1-1,-1 1,1-1,0 1,-1-1,0 1,1 0,-1-1,1 1,-1 0,0-1,1 1,-1 0,0-1,0 1,0 0,1 0,-1-1,0 1,0 0,0 0,-62 272,39 54,10-151,10 124,4-210,-36-146,29 46,0 1,-1-1,-1 2,1-1,-2 1,1 0,-1 1,0 0,0 0,-1 1,0 0,0 1,0 0,-1 1,0 0,0 1,0 0,0 0,0 1,-1 1,-5-1,-17 1,-1 0,1 3,0 0,0 3,0 0,-20 8,-8 6,1 3,1 2,1 3,-36 24,95-51,-68 45,66-44,1 0,-1 1,1-1,0 0,-1 1,1-1,0 0,0 1,0 0,0-1,0 1,1 0,-1-1,0 1,1 0,-1 0,1-1,0 1,0 0,-1 0,1 0,0 0,1-1,-1 1,0 0,0 0,1 0,-1-1,1 1,0 0,-1 0,1-1,0 1,0-1,0 1,0 0,0-1,0 0,1 1,-1-1,1 1,4 1,0 0,0-1,0 1,1-1,-1 0,1-1,-1 1,1-1,0-1,-1 1,1-1,0 0,-1-1,1 0,0 0,-1 0,1-1,-1 0,1 0,-1 0,0-1,0 0,0 0,0-1,-1 0,1 0,2-2,17-10</inkml:trace>
  <inkml:trace contextRef="#ctx0" brushRef="#br0" timeOffset="516.743">734 848,'701'-227,"-562"180,-137 47,-1-1,0 1,0 0,1 0,-1 0,0 0,1 0,-1 0,0 0,0 1,1-1,-1 0,0 1,0-1,1 1,-1-1,0 1,0-1,0 1,0 0,0 0,0-1,0 1,0 0,0 0,0 0,-1 0,1 0,0 0,-1 0,1 1,-1-1,1 0,-1 0,1 0,-1 1,0-1,1 0,-1 1,0-1,2 60,-2-50,-5 305,4-315,1 0,-1 0,1 0,0 0,0 0,-1 0,1 0,0 0,0 0,0 0,0 0,0 0,0-1,0 1,1 0,-1 0,0 0,0 0,1 0,-1 0,1 0,-1 0,1 0,-1-1,1 1,-1 0,1 0,0 0,-1-1,1 1,0-1,0 1,-1 0,1-1,0 1,0-1,0 0,0 1,0-1,0 0,0 1,0-1,0 0,0 0,-1 0,1 0,0 0,0 0,0 0,0 0,0 0,0-1,0 1,1 0,9-7</inkml:trace>
  <inkml:trace contextRef="#ctx0" brushRef="#br0" timeOffset="784.003">1976 1045,'-5'34,"-2"15,1 0</inkml:trace>
  <inkml:trace contextRef="#ctx0" brushRef="#br0" timeOffset="1029.86">1947 396,'0'0</inkml:trace>
  <inkml:trace contextRef="#ctx0" brushRef="#br0" timeOffset="1350.904">2257 1215,'174'-343,"-117"261,-56 82,0 0,0 0,1 0,-1 0,0 0,0 0,0 0,0 0,0 0,0 1,1-1,-1 1,0-1,0 0,0 1,0 0,0-1,0 1,0-1,-1 1,1 0,0 0,0 0,0 0,-1-1,1 1,-1 0,1 0,0 0,-1 0,0 0,1 1,-1-1,1 0,-1 0,0 0,0 0,0 0,0 0,0 0,0 1,0-1,0 0,0 0,-1 1,4 7,-2-3,1 4,-1-1,1 0,1 0,-1 0,2 0,-1-1,1 1,0-1,1 0,0 0,0 0,1-1,0 0,0 0,1 0,0-1,0 0,0 0,1 0,0-1,0-1,0 1,8 2,-10-8,0 1,-1-1,1 0,0 0,-1-1,1 0,-1 0,1 0,-1 0,0-1,0 0,0 0,0-1,-1 1,1-1,-1 0,0 0,0 0,0-1,-1 1,0-1,0 0,3-4,1-2,10-10</inkml:trace>
  <inkml:trace contextRef="#ctx0" brushRef="#br0" timeOffset="1764.455">3076 819,'-21'29,"0"2,2 0,1 1,2 1,1 0,1 1,3 1,-1 6,10-38,1 1,-1 0,1 0,0 0,1 0,-1 0,1 0,-1 0,1 1,0-1,1 0,-1 0,1 0,0 0,0 0,0 0,0 0,1 0,0-1,0 1,0 0,0-1,0 1,1-1,-1 0,1 0,0 0,0 0,0 0,2 0,5 2,-1 0,1 0,1-1,-1-1,1 0,-1 0,1-1,0-1,0 0,0 0,0-1,0 0,0-1,0 0,0-1,-1 0,1-1,0 0,-1 0,0-1,9-5,13-8,-1-1,-1-1,0-1,-1-2,-2-1,3-4,24-26,-2-1,-2-3,5-12,-39 47,-1-1,-1 0,-1-1,-1 0,-1-1,-1-1,-1 0,-2 0,5-26,-9 39,-2 0,1 0,-1 0,-1 0,0-1,-1 1,-1 0,0 0,0 0,-2 1,1-1,-2 1,1 0,-2 0,0 0,0 0,-1 1,0 0,-1 1,0 0,-6-6,7 10,1 0,-1 0,-1 1,1 0,-1 0,0 1,0 0,0 0,-1 1,1 0,-1 0,0 1,1 1,-1-1,0 1,0 1,0-1,0 2,0-1,0 1,0 1,0-1,0 1,-3 2,-3 1,-1 2,1-1,1 2,-1 0,1 1,0 0,1 1,0 0,1 1,0 1,1 0,-9 12,6-6,2 1,0 0,1 1,1 0,1 1,0 0,2 0,0 1,2-1,0 2,2-1,0 0,2 1,0-1,1 1,2-1,0 1,1-1,1 0,2 0,0 0,1-1,1 0,1 0,1-1,1 0,0 0,2-2,0 1,1-2,2 2,10 6,0-1,2-1,1-2,1 0,0-2,2-2,0-1,1-1,0-2,1-1,0-1,1-2,23 2,-29-7</inkml:trace>
  <inkml:trace contextRef="#ctx0" brushRef="#br0" timeOffset="17134.103">4515 565,'56'-17,"117"-78,-172 94,0 1,0-1,0 1,0-1,0 1,0 0,1-1,-1 1,0 0,0 0,0 0,1 0,-1 0,0 0,0 0,0 0,1 0,-1 1,0-1,0 1,0-1,0 0,0 1,0 0,0-1,0 1,0 0,0-1,0 1,0 0,0 0,0 0,0 0,-1 0,1 0,0 0,-1 0,1 0,-1 0,1 0,-1 0,0 1,1-1,-1 0,0 0,0 1,12 58,0 134,34 68,-21-122,-16-112,-9-28,0-1,0 1,0 0,0-1,0 1,0 0,0-1,0 1,0-1,0 1,0 0,0-1,0 1,0 0,0-1,0 1,1 0,-1-1,0 1,0 0,0 0,1-1,-1 1,0 0,0-1,1 1,-1 0,0 0,1 0,-1-1,0 1,1 0,-1 0,0 0,1 0,-1 0,0 0,1 0,-1-1,0 1,1 0,-1 0,1 0,-1 0,0 1,1-1,-1 0,0 0,1 0,-1 0,0 0,1 0,-1 1,0-1,1 0,-1 0,0 0,1 1,-1-1,0 0,0 0,1 1,-1-1,0 0,0 1,0-1,0 0,1 1,-1-1,171-403,-43 71,-112 261,-25 61,3 14</inkml:trace>
  <inkml:trace contextRef="#ctx0" brushRef="#br0" timeOffset="19557.846">5814 622,'-11'97,"6"-86,2 1,-1-1,2 0,0 1,0 0,1-1,0 1,1 0,0 0,1 0,0-1,1 1,1 0,0-1,0 1,1-1,0 0,1 0,5 7,-8-16,-1 0,1 0,0-1,0 1,0-1,0 0,0 0,0 1,1-1,-1 0,0-1,1 1,-1 0,0-1,1 1,-1-1,1 0,-1 0,0 0,1 0,-1 0,1 0,-1-1,0 1,1-1,-1 0,0 0,1 0,-1 0,0 0,0 0,0 0,0-1,0 1,67-58,11-30,-78 89,0 0,0 0,0 1,1-1,-1 0,0 1,-1-1,1 1,0 0,0 0,0-1,0 1,0 0,-1 1,1-1,0 0,-1 0,1 1,-1-1,0 1,1-1,-1 1,0 0,0-1,0 1,0 0,0 0,0 0,-1 0,1 0,0 0,-1 0,0 0,1 1,3 6,1 2,0-1,1 0,1 0,-1-1,1 0,1 0,0-1,0 0,1 0,4 2,-10-7,1-1,0 1,0-1,0 0,0-1,0 1,0-1,1 0,-1 0,0 0,1 0,-1-1,1 0,-1 0,1 0,-1 0,0-1,1 0,-1 0,0 0,1 0,-1 0,0-1,0 0,0 0,0 0,-1-1,3-1,5-4,0-1,0 0,-1-1,-1 0,0 0,0-1,-1 0,0-1,-1 0,0 0,-1 0,-1-1,0 0,0 0,-2-1,1 1,-2-1,0 0,0 0,-1-11</inkml:trace>
  <inkml:trace contextRef="#ctx0" brushRef="#br0" timeOffset="20104.956">6688 1,'-9'98,"5"1,3 0,9 50,-4-65,-1 206,-3-289,-1 1,1-1,0 0,0 0,0 0,0 1,0-1,0 0,0 0,0 1,0-1,1 0,-1 0,0 0,1 1,-1-1,1 0,-1 0,1 0,0 0,-1 0,1 0,0 0,0 0,0 0,0-1,-1 1,1 0,0 0,1-1,-1 1,0 0,0-1,0 0,0 1,0-1,0 1,1-1,-1 0,0 0,0 0,1 0,-1 0,0 0,0 0,1 0,-1 0,0-1,0 1,0 0,1-1,131-99,-50 30,-81 68,-1 1,1-1,-1 0,1 1,-1-1,1 1,0-1,0 1,0 0,0 0,0 0,0 0,0 0,0 1,0-1,1 0,-1 1,0 0,0-1,1 1,-1 0,0 0,0 1,1-1,-1 0,0 1,0-1,0 1,1 0,-1-1,0 1,0 0,0 0,0 1,0-1,-1 0,1 1,0-1,0 2,1 5,0 1,-1 0,0 0,-1 0,1 0,-2 0,0 0,0 0,0 0,-1 0,-1 2,9 93,-7-102,1 0,0 0,0 0,0 0,0-1,0 1,0 0,0-1,1 1,-1-1,0 1,1-1,0 0,-1 1,1-1,0 0,-1 0,1 0,0 0,0-1,0 1,0 0,0-1,0 1,0-1,1 0,10-1</inkml:trace>
  <inkml:trace contextRef="#ctx0" brushRef="#br0" timeOffset="20887.767">7648 1017,'76'-63,"-36"32,-1-1,-2-2,-1-2,-2-1,-1-2,16-26,-45 58,2 1,-13 38,7-25,-1 0,1 0,1 0,0 0,0 0,0 0,1 0,0 0,0 0,0-1,1 1,0-1,1 0,-1 1,1-2,0 1,1 0,-1-1,1 0,0 0,1 0,-1 0,1-1,0 0,0 0,0-1,0 0,1 0,-1 0,1-1,0 0,5 1,-2-1,1-1,-1-1,0 0,1 0,-1-1,0 0,0-1,1 0,-1 0,0-1,-1-1,1 1,-1-2,1 1,-1-1,-1-1,1 0,-1 0,0 0,0-1,-1 0,0-1,0 0,0 0,-1 0,1-4,-1 3,23-67,-32 61</inkml:trace>
  <inkml:trace contextRef="#ctx0" brushRef="#br0" timeOffset="26805.231">9087 368,'-27'73,"12"-28,2 0,2 1,2 1,1 9,19 19,-11-74,1 1,0 0,-1 0,1-1,0 1,0 0,0-1,1 1,-1-1,0 0,1 1,-1-1,0 0,1 0,0 0,-1 0,1 0,0 0,-1 0,1 0,0-1,0 1,-1-1,1 1,0-1,0 0,0 0,0 1,0-2,0 1,0 0,0 0,-1 0,1-1,0 1,0-1,1 0,4-3,0-1,-1 1,1-1,-1 0,0-1,0 1,-1-1,0 0,0-1,0 1,-1-1,0 0,0-1,8-10,26-40,-3-1,-2-1,19-52,-41 68,-32 59,6 20,2 0,1 1,1 0,2 1,2 0,2 1,-1 17,1 492,3-507,-1 0,-3-1,-1 1,-2-1,-1-1,-3 1,-1-2,-17 33,31-68,0 0,-1 0,1 0,-1 0,1 0,-1-1,0 1,0 0,0 0,0-1,0 1,0 0,0-1,0 0,-1 1,1-1,-1 0,1 1,-1-1,1 0,-1 0,0 0,1 0,-1-1,0 1,0 0,0-1,1 1,-1-1,0 0,0 1,0-1,0 0,0 0,0 0,0-1,0 1,0 0,1-1,-1 1,0-1,0 1,0-1,1 0,-1 0,0 0,1 0,-2-1,-2-11,0 0,0 0,2 0,-1-1,2 1,0-1,1 0,0 1,1-1,0 0,1 0,1 0,0 1,1-1,0 1,1 0,1 0,0 0,0 0,2 1,26-72,-25 60</inkml:trace>
  <inkml:trace contextRef="#ctx0" brushRef="#br0" timeOffset="27125.042">9454 537,'39'-9,"31"-9,9-5,-4 0,-10 5,-12 6,-9 4,-8 4,-15 2,-11 7,-11 2,-7 0</inkml:trace>
  <inkml:trace contextRef="#ctx0" brushRef="#br0" timeOffset="27373.913">9511 791,'43'-5,"29"-6,6-1,-4-4,-10 1,-12 3,-14-1,-14 2</inkml:trace>
  <inkml:trace contextRef="#ctx0" brushRef="#br0" timeOffset="27870.698">10301 255,'-121'49,"118"-47,-1-1,1 1,0 0,0 0,0 1,1-1,-1 1,0-1,1 1,0 0,-1 0,1 0,0 0,1 0,-1 1,1-1,-1 1,1-1,0 1,0-1,1 1,-1-1,1 1,-1 0,1-1,0 1,1 0,-1-1,1 1,-1 0,1-1,0 1,1 1,3 2,0-1,0 1,1-1,0 0,0-1,0 1,1-1,0 0,0-1,0 0,0 0,1 0,0-1,-1 0,1-1,0 1,0-2,7 2,35 13,-43-14,0 1,0 0,-1 0,0 1,1-1,-1 1,-1 1,1-1,0 1,-1 0,0 0,0 1,-1-1,0 1,0 0,0 0,0 1,-1-1,0 1,-1-1,1 1,-1 0,-1 0,1 0,-1 0,0 1,-1-1,0 0,0 0,0 1,-1-1,0 0,-1 0,1 0,-1 0,-1 0,1-1,-1 1,0 0,-1-1,0 0,-4 5,2-4,0 0,0-1,-1 0,0 0,-1-1,1 0,-1 0,0 0,0-1,-1-1,1 1,-1-1,0-1,1 0,-1 0,0 0,0-1,-1-1,1 0,0 0,0 0,0-1,0-1,-1 0,-7-4</inkml:trace>
  <inkml:trace contextRef="#ctx0" brushRef="#br0" timeOffset="28106.967">10244 340,'20'-34,"10"-15,6 0,0 8,1 12,-3 10,-2 9,-1 6,-1 3,-2 3,1 0,-6 0</inkml:trace>
  <inkml:trace contextRef="#ctx0" brushRef="#br0" timeOffset="28708.838">10668 932,'9'-47,"2"1,2 0,1 1,3 0,11-17,16 6,-43 55,0 0,0 0,0 0,0 0,0 0,0 0,0 1,0-1,0 0,0 1,1-1,-1 1,0-1,0 1,1-1,-1 1,0 0,0 0,1 0,-1-1,0 1,1 0,-1 1,0-1,1 0,-1 0,0 1,1-1,-1 0,0 1,0-1,0 1,1 0,-1-1,0 1,0 0,0 0,0 0,0 0,0 0,0 0,-1 0,1 0,0 0,0 0,-1 0,1 0,-1 1,1-1,-1 1,23 112,-21-113,1 0,-1-1,1 0,-1 1,1-1,-1 0,1 0,-1 0,1-1,-1 1,1-1,-1 1,1-1,-1 0,1 0,-1 0,0 0,0 0,1 0,-1-1,0 1,0-1,0 0,0 1,-1-1,2-2,2 1,8-8,-11 8,0 0,0 1,0-1,0 1,0-1,0 1,1 0,-1 0,1 0,-1 0,1 0,0 0,0 1,0-1,0 1,0 0,0 0,0 0,0 0,1 1,-1-1,0 1,0 0,1 0,-1 0,0 0,0 1,1-1,-1 1,0 0,0 0,0 0,0 0,0 0,0 1,0-1,0 1,-1 0,1 0,-1 0,2 1,0 10,0-1,-1 0,0 1,-1 0,-1-1,0 1,-1 0,0 0,-1 0,-2 11,1 15,1-10,1-4</inkml:trace>
  <inkml:trace contextRef="#ctx0" brushRef="#br0" timeOffset="30990.073">0 1723,'190'26,"47"-5,0-10,1-11,219-29,136-1,143 3,535 26,-652-28,-174 19,233-9,-295-6,265-32,-320 29,4 0,181-2,-151 19,118-8,-96-6,18 12,-95-3,96 14,-198 3,-10-29,-56 1,172 27,-238 16,-55-4</inkml:trace>
  <inkml:trace contextRef="#ctx0" brushRef="#br0" timeOffset="59917.291">7338 763,'17'8,"-7"-2,-1 0,2-1,-1 0,0-1,1 0,0 0,0-1,0-1,0 0,1-1,-1 0,0 0,2-1,-2-2,1 0,-1-1,0 0,0-1,-1 0,1 0,-1-1,1-1,-2 1,1-2,3-2,-9 6,-1 0,0 0,0 0,0 0,0 0,0-1,-1 1,1-1,-1 0,0 0,0 0,-1 0,1 0,-1 0,0 0,0 0,0-1,0 1,-1 0,0-1,0 1,0 0,0-1,-1 1,0 0,0 0,0-1,0 1,0 0,-1 0,0-1,-4-2,-1 0,1 1,-1 0,0 0,0 0,-1 1,1 0,-1 0,0 1,-1 0,1 1,-1 0,1 0,-1 0,0 1,0 1,0 0,0 0,-1 0,1 1,0 1,0 0,0 0,0 0,-3 2,5-2,-1 1,0 0,1 0,0 1,-1 0,1 0,0 1,1-1,-1 2,0-1,1 1,0 0,0 0,1 0,0 1,-1 0,2 0,-1 1,1-1,0 1,0 0,1 0,0 0,0 1,-3 9,0 0,1 1,1-1,1 1,0 0,1 0,1-1,1 2,2 16,-2-29,1 1,0-1,0 0,1 1,-1-1,1 0,1 0,-1 0,1 0,0-1,0 1,1-1,-1 0,1 1,1-2,-1 1,1 0,-1-1,1 0,0 0,1-1,-1 1,1-1,0 0,-1 0,1-1,0 0,1 0,-1 0,0-1,0 0,1 0,3-1,-7 1,11 1,0-1,0 0,0-1,0 0,0-1,0-1,-1 0,1-1,0 0,2-2,-9-2,-12 10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0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1 369,'6'5,"0"1,0 0,0 0,-1 1,0 0,0 0,-1 0,0 0,0 0,-1 1,1 0,-2 0,1 0,-1 0,0 0,-1 1,0-1,0 0,-1 1,0-1,-1 5,7 179,45 147,-23-162,-16-163,-9-49,8-173,4 114,4 2,4 0,21-49,43-119,-82 237,-3 5</inkml:trace>
  <inkml:trace contextRef="#ctx0" brushRef="#br0" timeOffset="608.619">733 623,'5'0,"7"0,5 5,5 1,4 0,2-1,1-1,0-2,1-1,-1 0,0-1,0 0,-1-1,1 1,-1 0,-5 0</inkml:trace>
  <inkml:trace contextRef="#ctx0" brushRef="#br0" timeOffset="1069.514">762 962,'19'-5,"17"-1,6-1,1 2,-2 2,-4 1,-7 5,-4 3,-2 0,-1 0,2-2,-5-2</inkml:trace>
  <inkml:trace contextRef="#ctx0" brushRef="#br0" timeOffset="3388.716">565 58,'81'-36,"-65"31,0 0,0 2,1 0,-1 0,1 2,-1 0,13 1,-28 0,0 0,0 0,0 0,0 0,0 0,0 0,0 0,0 0,0 1,0-1,0 0,0 1,0-1,0 1,0-1,0 1,0-1,-1 1,1 0,0-1,0 1,-1 0,1 0,0-1,-1 1,1 0,-1 0,1 0,-1 0,1 0,-1 0,0 0,1 0,-1 0,0 0,0 0,0 0,0 0,0 0,0 0,0 0,0 0,0 0,0 0,0 0,-1 0,1 0,0 0,-1 0,1 0,-1 0,1 0,-2 0,-32 49,17-32,14-17,0 1,1 0,-1 0,0 0,1 0,-1 1,1-1,0 1,0-1,0 1,0 0,0 0,1 0,-1 0,1 0,0 0,0 0,0 0,0 0,1 1,-1-1,1 0,0 1,0-1,0 0,0 1,0-1,1 0,0 0,-1 1,1-1,0 0,1 0,-1 0,1 0,-1 0,1 0,6 3,-1-1,1 0,1 0,-1-1,1 0,-1 0,1-1,0 0,0-1,1 0,-1 0,0-1,1 0,-1-1,1 0,-1 0,1-1,-1 0,0-1,0 0,1-1,-1 0,1-1,21 8,-22 4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8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1 282,'24'5,"22"1,8 0,0-5,-5-4,-5-1,-6 0,-5 1,-2 0,-3 2,0-4,-1-2,0 1,1 1,-10 2,-8 1</inkml:trace>
  <inkml:trace contextRef="#ctx0" brushRef="#br0" timeOffset="317.7">255 0,'0'621,"0"-596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1 308,'5'61,"4"-1,2 0,2 0,16 38,-1 6,-20-71,1 1,2-1,1-1,1 0,2-1,2 0,-17-30,0-1,0 1,0-1,0 0,0 1,0-1,0 0,0 1,0-1,1 0,-1 1,0-1,0 0,0 1,0-1,1 0,-1 1,0-1,0 0,1 0,-1 1,0-1,0 0,1 0,-1 0,0 1,1-1,-1 0,0 0,1 0,-1 0,1 0,-1 0,0 0,1 0,-1 0,0 0,1 0,-1 0,0 0,1 0,-1 0,1 0,-1 0,0 0,1 0,-1 0,0-1,1 1,-1 0,0 0,0 0,1-1,-1 1,0 0,1 0,-1-1,0 1,0 0,0 0,1-1,-1 1,0 0,0-1,0 1,0 0,0-1,1 1,5-33,-4 21,45-166,8 3,27-49,-33 65,-53 145,1 20</inkml:trace>
  <inkml:trace contextRef="#ctx0" brushRef="#br0" timeOffset="420.683">566 759,'-4'24,"-1"-6,2-1,0 1,1 0,0 0,2 0,0 0,1 0,1 0,0 0,2 0,1 3,-2-17,0 0,0 0,1 0,0-1,-1 0,1 0,0 0,1 0,-1 0,0-1,1 1,-1-1,1-1,0 1,0-1,0 1,0-1,0-1,0 1,0-1,0 0,0 0,0 0,0-1,0 1,0-1,0-1,-1 1,1-1,0 1,0-1,-1-1,1 1,-1-1,0 0,0 1,0-2,0 1,-1 0,1-1,2-3,-1 0,0 0,0 0,-1-1,1 1,-2-1,1 0,-1-1,-1 1,1 0,-1-1,-1 1,1-1,-2 0,1 1,-1-1,0 0,-1 1,0-1,-1 0,1 1,-2-1,1 1,-1 0,0 0,-1 0,0 0,0 0,-1 1,0 0,0 0,0 0,-1 1,0-1,-1 1,-4-3,-29-7,20 12</inkml:trace>
  <inkml:trace contextRef="#ctx0" brushRef="#br0" timeOffset="1179.429">763 54,'2'-2,"-1"0,0 0,1 0,-1 1,1-1,-1 0,1 1,0-1,0 1,0-1,0 1,0 0,0 0,0 0,0 0,0 0,0 1,1-1,-1 1,0-1,0 1,2 0,7-4,-1 0,0 0,0 1,0 0,0 0,1 1,-1 1,1 0,-1 0,1 1,-1 0,11 2,-20-1,1-1,-1 1,0-1,0 1,0 0,1 0,-1-1,0 1,0 0,0 0,-1 0,1 0,0 1,0-1,0 0,-1 0,1 0,-1 1,1-1,-1 0,1 0,-1 1,0-1,1 0,-1 1,0-1,0 1,0-1,0 0,0 1,-1-1,1 0,0 1,-1-1,1 0,0 1,-1-1,0 0,1 0,-1 0,0 2,-34 52,30-49,-86 124,90-128,0-1,1 1,-1-1,0 1,1 0,0-1,-1 1,1 0,0 0,0-1,0 1,0 0,0 0,0-1,0 1,1 0,-1-1,1 1,-1 0,1-1,0 1,-1 0,1-1,0 1,0-1,0 0,0 1,0-1,1 0,-1 1,0-1,1 0,-1 0,0 0,1 0,-1-1,1 1,0 0,-1 0,1-1,0 1,-1-1,1 0,0 1,0-1,83 8,-82-8,135-29,-128 27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1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29 216,'-1'0,"0"0,0 0,0 1,0-1,0 0,0 0,0 0,0 0,0-1,0 1,0 0,0 0,0 0,1-1,-1 1,0-1,0 1,0-1,0 1,0-1,1 1,-1-1,0 0,0 1,1-1,-1 0,0 0,1 1,-1-1,1 0,-1 0,1 0,0 0,-1 0,1 0,0 0,-1 0,1 0,0 1,0-1,0 0,0 0,0 0,0 0,0 0,0 0,1 0,-1 0,0 0,1 0,-1 0,0 0,1 0,-1 0,1 0,-1 1,1-2,36-48,-16 34,1 1,0 1,1 0,1 2,0 1,25-8,1-1,-49 19,1 0,0 0,-1 0,1 0,0 1,-1-1,1 1,0-1,0 1,-1 0,1 0,0-1,0 1,-1 0,1 1,0-1,0 0,0 1,-1-1,1 0,0 1,-1 0,1 0,0-1,-1 1,1 0,-1 0,1 0,-1 0,0 1,1-1,-1 0,0 1,0-1,0 0,0 1,0-1,0 1,0 0,-1-1,1 1,-1 0,1-1,-1 1,1 0,-1 0,0 0,0-1,0 1,0 0,12 159,-9-152,-1 0,1-1,-1 2,-1-1,0 0,0 0,-1 0,0 1,0-1,-1 0,-1 0,1 0,-1 0,-1 0,0 0,0 0,-1 1,-158 212,35-97,126-125,1 0,-1 1,0 0,1-1,-1 1,1-1,-1 1,1 0,-1-1,1 1,-1 0,1 0,-1-1,1 1,0 0,0 0,-1 0,1 0,0-1,0 1,0 0,0 0,0 0,0 0,0-1,0 1,0 0,1 0,-1 0,0 0,0-1,1 1,-1 0,0 0,1-1,-1 1,1 0,-1 0,1-1,-1 1,1-1,0 1,-1 0,1-1,0 1,0-1,-1 0,1 1,0-1,0 0,-1 1,1-1,0 0,0 0,0 0,0 1,-1-1,1 0,1 0,57 4,-53-4,22 0,0 2,1 1,-1 1,-1 2,1 0,11 6,-34-10,0 0,1 0,-1 0,0 0,1-1,-1 0,1 0,-1-1,1 0,0 0,-1 0,1 0,-1-1,1 0,-1 0,1 0,-1-1,0 0,1 0,2-2,-7 4,-1 0,1-1,-1 1,0 0,1 0,-1-1,1 1,-1 0,0-1,1 1,-1-1,0 1,1 0,-1-1,0 1,0-1,1 1,-1-1,0 1,0-1,0 1,0-1,0 1,0-1,0 1,0-1,0 1,0-1,0 1,0-1,0 1,0-1,0 1,0-1,0 1,-1-1,1 1,0-1,0 1,-1-1,1 1,0 0,-1-1,1 1,0-1,-1 1,1 0,-1 0,1-1,0 1,-1 0,1-1,-1 1,1 0,-1 0,1 0,-1 0,1 0,-1-1,1 1,-10 1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4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1,'-11'2,"-1"0,1 1,0 0,0 1,0 0,1 1,-1 0,1 0,0 1,0 1,1 0,0 0,0 1,1 0,0 0,-6 10,0 2,1 0,2 1,0 1,1 0,1 1,1-1,1 2,1-1,-2 22,3-11,1-1,2 1,1 0,1 0,2 0,2 0,1-1,1 1,10 26,-10-42,0 0,2-1,0 0,1 0,1-1,0 0,1-1,11 12,10-8,-30-21</inkml:trace>
  <inkml:trace contextRef="#ctx0" brushRef="#br0" timeOffset="413.467">230 508,'5'0,"10"0,9 0,4 0,3 0,0 0,0 0,0 0,-1 0,-1 0,-5 5,-7 1</inkml:trace>
  <inkml:trace contextRef="#ctx0" brushRef="#br0" timeOffset="1096.889">963 395,'-28'0,"0"1,0 1,0 1,1 2,0 0,-1 2,2 1,-1 1,1 1,1 2,20-7,0 1,0 0,0 0,1 0,0 0,0 1,1-1,0 1,0 0,0 0,1 0,0 0,0 1,1-1,0 1,0-1,1 1,0-1,0 1,1-1,0 1,0-1,1 0,0 1,0-1,1 0,0 0,0 0,1 1,0-3,-1 0,1 0,0-1,0 0,0 1,0-1,1-1,0 1,-1-1,1 0,1 0,-1 0,0 0,1-1,-1 0,1 0,0-1,0 0,-1 0,1 0,0-1,0 1,0-1,0-1,0 1,0-1,-1 0,1 0,0-1,0 0,-1 0,1 0,-1-1,0 0,0 0,0 0,0 0,0-1,-1 0,1 0,-1 0,119-136,-122 139,-1-1,1 1,0-1,0 1,0 0,0-1,0 1,0 0,0 0,0 0,0 0,0 0,1 0,-1 0,0 0,1 1,-1-1,1 0,-1 1,1-1,-1 1,1-1,-1 1,1 0,0 0,-1 0,1 0,-1 0,1 0,0 0,-1 0,1 1,-1-1,1 1,-1-1,1 1,-1-1,1 1,-1 0,0 0,1 0,-1 0,0 0,0 0,0 0,1 0,-1 0,0 0,-1 1,2 0,7 15,0 0,0 1,-2 0,0 1,-1-1,-1 1,-1 0,-1 1,0 6,2 284,-5-298,0 0,-1 0,0 0,-1 0,0 0,-1 0,0-1,-1 1,0-1,-1 0,0 0,-1 0,0-1,-1 0,0 0,0-1,-1 1,0-2,-1 1,0-1,0-1,-1 1,0-1,0-1,-1 0,0-1,0 0,0 0,-5 0,13-4,0-1,-1 1,1-1,0 0,0 0,0-1,0 1,-1-1,1 1,0-1,0 0,0 0,0 0,1-1,-1 1,0-1,0 1,1-1,-1 0,1 0,-1 0,1 0,0-1,0 1,0-1,0 1,0-1,1 0,-1 0,1 1,0-1,0 0,0 0,0 0,0 0,1-1,0-116,11 81,1 1,1 0,3 1,0 1,3 1,1 0,6-6,-11 17</inkml:trace>
  <inkml:trace contextRef="#ctx0" brushRef="#br0" timeOffset="1485.764">1302 57,'15'2,"0"0,-1 1,1 0,-1 1,0 1,0 1,0-1,0 2,-1 0,0 1,-1 0,0 1,0 0,-1 1,0 0,-1 1,0 0,0 1,-1 0,-1 0,0 1,-1 0,0 1,-1-1,0 1,-2 0,3 8,-3 6,-1 1,-1 0,-2-1,0 1,-2-1,-2 1,0-1,-2 0,-1 0,-1 0,-1-1,-1-1,-2 1,-1-2,-1 0,-12 17,10-18,6-8,1 0,-2-1,0-1,-1 0,0-1,-1 0,-1 0,0-2,-12 9,6-10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531 104,'-3'-5,"-1"-1,0 1,0 0,-1 0,1 0,-1 1,0-1,-1 1,1 1,0-1,-1 1,0 0,0 0,0 0,0 1,-1 0,1 0,0 1,-1 0,1 0,-1 0,0 1,1 0,-4 0,-12 5,0 0,0 1,1 2,0 0,0 1,1 1,0 1,1 0,0 2,1 0,0 1,1 1,1 1,-2 3,10-13,0 1,1 0,0 0,0 0,0 1,1 0,0 0,1 1,0-1,0 1,1 0,0 1,1-1,0 1,0-1,1 1,1 0,-1 0,1 0,1 0,0 0,0 0,1 0,1 0,-1 0,2 0,-1 0,1-1,1 1,0-1,0 0,5 8,-4-11,-1 0,1 0,0-1,1 0,-1 0,1 0,0-1,1 0,-1 0,0 0,1-1,0 0,0 0,0-1,0 1,0-2,1 1,-1-1,1 0,-1-1,1 1,-1-2,0 1,1-1,-1 0,1 0,-1-1,0 0,0-1,0 1,0-1,0-1,-1 1,6-5,7-8,0-2,-2 0,0-1,-1-1,0-1,-2 0,-1-1,-1 0,0-1,-2 0,-1-1,4-15,-4 17,5-11,-1-2,-2 0,-2 0,-1 0,2-25,-11 138,4 1,3-1,16 77,-3-18,15 227,-32-304,-3 0,-2 1,-3-1,-2 0,-3 0,-3-2,-2 1,-3-2,-18 38,30-80,-1-1,0 1,-1-2,-1 1,0-1,0-1,-1 0,-1 0,0-1,-1 0,0-2,-1 1,-10 5,22-15,0 1,0 0,-1-1,1 1,0-1,0 0,-1 0,1 0,0 0,-1 0,1 0,0 0,0-1,-1 1,1-1,0 0,0 0,0 0,0 0,0 0,0 0,0 0,0-1,0 1,1-1,-1 1,0-1,1 0,-1 1,1-1,0 0,0 0,-1 0,1 0,1 0,-1 0,0-2,-23-84,22 49,1 0,1 0,3 0,1 0,2 0,2 1,1 0,2 0,1 1,2 1,2 0,6-8,-13 28,1 0,0 1,1 0,1 1,0 0,1 1,11-9,-3 7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0,6-1,5-2,4-1,2 0,1-2,0 0,1 0,-1 0,0-1,-1 1,-4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1,'-16'3,"1"0,-1 1,1 0,0 1,0 1,1 1,-1 0,2 1,-1 0,1 1,0 0,1 1,0 1,0 0,1 1,1 0,0 0,1 1,-7 13,3 1,1 0,1 1,2 0,1 1,1 0,2 1,0-1,1 24,10 190,-3-226,1 0,0-1,1 1,0-1,2 0,0 0,0-1,2 0,0 0,1-1,0 0,1 0,0-1,1-1,1 0,0-1,0 0,1-1,1 0,-1-2,2 1,11 4,-15-9</inkml:trace>
  <inkml:trace contextRef="#ctx0" brushRef="#br0" timeOffset="4731.59">538 368,'0'313,"15"-224,-15-87,1 0,0 1,-1-1,1 0,0 1,0-1,0 0,1 0,-1 0,1 0,-1 0,1 0,-1 0,1-1,0 1,0-1,0 1,0-1,0 1,0-1,0 0,1 0,-1 0,0-1,1 1,-1 0,0-1,1 1,-1-1,1 0,-1 0,1 0,-1 0,2-1,1-2,0 0,0-1,0 0,0 0,-1 0,1-1,-1 0,0 1,-1-2,1 1,-1 0,0-1,0 1,0-1,-1 0,0 0,1-5,1 0,128-365,-108 304,-18 117,3 168,3-109,-6 2,-5 91,-2-107,-2-32,-3-1,-2 0,-3 0,-2-1,-3-1,-13 30,27-75,-1 0,0-1,-1 1,0-1,0 1,-1-1,-1 0,1-1,-1 1,-1-1,1-1,-1 1,-1-1,1 0,-1 0,-1-1,1-1,-3 2,8-6,1-1,0 1,-1-1,1 1,0-1,-1 0,1 0,-1 0,1-1,0 1,-1-1,1 1,0-1,-1 0,1 1,0-1,0 0,0-1,-1 1,1 0,1-1,-1 1,0-1,0 1,0-1,1 0,-1 0,1 0,0 0,-1 0,1 0,0 0,0 0,0 0,0-1,0-1,-16-87,15 60,2-1,1 0,1 1,1-1,2 1,1 0,2 0,1 0,1 0,-2 10,1 0,0 0,2 1,0 1,1 0,1 0,1 1,0 0,1 2,13-11,-11 18,-4 4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4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87 264,'-2'1,"0"-1,0 1,1-1,-1 1,0 0,0-1,1 1,-1 0,0 0,1 0,-1 1,1-1,-1 0,1 0,0 1,-1-1,1 1,0 0,0-1,0 1,0 0,0-1,1 1,-1 0,0 0,1 0,0-1,-1 1,1 0,0 0,0 0,0 0,0 0,0 0,-1 3,-30 168,27-160,0 0,1 0,1 1,0-1,1 1,0-1,1 1,0 0,2-1,-1 1,2-1,0 1,0-1,1 0,4 7,-7-18,0 0,0 0,0 0,1 0,-1 0,1-1,0 1,-1 0,1-1,0 1,0-1,0 0,0 0,0 1,0-1,0-1,0 1,1 0,-1 0,0-1,0 0,1 1,-1-1,0 0,1 0,-1 0,0 0,1-1,-1 1,0 0,1-1,-1 0,0 0,0 1,0-1,0 0,0-1,0 1,0 0,0-1,0 1,0-1,-1 1,1-1,-1 0,69-87,-70 89,118-193,-77 119,-18 35,-3 0,0-1,-3-1,5-18,-21 56,0 0,0 0,0 0,0-1,0 1,-1 0,0-1,1 1,-1-1,0 1,-1 0,1-1,-1 1,1-1,-1 1,0 0,-1-2,-25 36,15-9,0 0,2 1,0 1,2 0,0 0,2 0,1 1,1 0,-1 22,7 491,-3-176,1-339,-1 0,-2 0,0 0,-1-1,-2 1,0-1,-1 0,-1-1,-1 0,-1 0,-1-1,-1 0,-1-1,-12 15,23-31,0-1,-1 1,1-1,0 0,-1 0,1 0,-1 0,0 0,0-1,0 1,0-1,0 0,0 0,0 0,0 0,0 0,0-1,-1 0,1 1,0-1,0 0,-1-1,1 1,0 0,0-1,-1 0,1 0,0 0,0 0,0 0,0-1,0 1,1-1,-1 0,0 0,1 0,-1 0,1 0,0 0,0-1,0 1,0-1,0 0,0 1,0-1,1 0,0 0,0 0,-1-3,-1-17,1-1,1 1,1 0,1-1,2 1,0 0,1 0,1 0,1 0,2 1,0 0,1-1,1-6,37-96,-40 100</inkml:trace>
  <inkml:trace contextRef="#ctx0" brushRef="#br0" timeOffset="347.568">651 773,'-5'11,"0"-1,0 1,1 0,1 1,0-1,0 1,1 0,0-1,1 1,1 0,0 0,0 0,1-1,1 1,0 0,0 0,4 9,-4-18,-1-1,0 1,1-1,-1 0,1 1,0-1,-1 0,1 0,0 0,0 0,1 0,-1-1,0 1,1-1,-1 1,1-1,-1 0,1 0,0 0,-1 0,1 0,0-1,0 1,-1-1,1 0,0 0,0 0,0 0,-1 0,1-1,0 1,0-1,-1 1,1-1,0 0,-1 0,3-2,4-2,0 1,-1-2,0 1,0-1,0-1,-1 1,1-1,-2-1,1 1,1-4,-4 7,0 0,0-1,0 0,-1 0,1 0,-1 0,0-1,-1 1,1-1,-1 0,0 0,-1 0,1 0,-1 0,0 0,-1 0,0 0,0 0,0 0,0 0,-1 0,0 0,0 0,-1 0,0 0,0 0,0 0,-1 1,0-1,0 1,0 0,0 0,-1 0,0 0,0 1,0-1,-1 1,0 0,0 0,0 1,0-1,0 1,-5-2,-18-1,3 3</inkml:trace>
  <inkml:trace contextRef="#ctx0" brushRef="#br0" timeOffset="832.054">877 10,'2'-1,"-1"0,1 0,-1 0,1 1,-1-1,1 0,-1 0,1 1,-1-1,1 1,0 0,-1-1,1 1,0 0,0 0,-1 0,1 0,0 0,-1 0,1 1,0-1,-1 1,1-1,0 1,-1-1,1 1,-1 0,1 0,-1 0,1 0,-1 0,0 0,1 0,0 1,15 12,0 0,-1 1,-1 0,0 1,-1 1,-1 0,0 1,-2 1,0 0,-1 0,-1 1,0 0,-2 1,1 4,-4-16,19 48,-1 1,-3 1,-3 0,-2 1,-3 1,-3 0,-2 2,-6-40,-1 1,-1-1,-2 0,0 0,-1 0,-1-1,-1 0,-1 0,-1 0,-1-1,-1-1,-1 1,-1-2,0 0,-1 0,-2-2,1 1,-2-2,0 0,-3 0,-8 6,-1-1,-1-1,0-1,-2-2,0-1,-5 0,14-6,5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0,3 0,3 0,1 0,1 0,-6-5,-1-1,0-1,1 2,1 2,1 1,1 0,1 2,-5-5,-6-1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23,'14'4,"20"-2,8-2,2-1,-2-1,-2-4,-5-1,-2 0,-8 2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57 380,'63'-17,"-1"-2,-1-4,-1-2,-1-3,14-11,-64 35,-1-1,1 0,-1 0,-1-1,1 0,-1 0,0-1,0 0,-1 0,0-1,0 1,0-2,-1 1,-1 0,1-1,-2 0,1 0,-1 0,0 0,-1-1,0 1,-1-1,1 1,-2-1,0-9,0 18,0 1,0-1,0 0,0 0,0 1,0-1,0 0,0 1,0-1,-1 0,1 1,0-1,-1 0,1 1,0-1,-1 1,1-1,-1 0,1 1,-1-1,1 1,-1-1,1 1,-1 0,1-1,-1 1,0 0,1-1,-1 1,0 0,1 0,-1-1,0 1,1 0,-1 0,0 0,1 0,-1 0,0 0,0 0,1 0,-1 0,0 0,1 0,-1 1,0-1,1 0,-1 1,0-1,1 0,-1 1,1-1,-1 0,0 1,1-1,-1 1,1-1,-1 1,1-1,0 1,-1 0,1-1,-1 1,-26 40,8 16,2 1,3 1,-4 48,4-32,-5 45,15-78,-2 0,-2 0,-1-1,-2 0,-2 0,-2-1,-2-1,-1-1,-12 18,22-45,0 0,0-1,-1 0,-1-1,0 0,0-1,0 1,-11 5,17-12,1 0,-1 0,0-1,1 1,-1-1,0 0,0 0,0 0,0 0,0-1,0 1,0-1,-1 0,1 0,0-1,0 1,0-1,0 0,0 0,0 0,0-1,1 1,-1-1,0 0,1 0,-1-1,1 1,0 0,0-1,-1 0,-2-3,1 0,-1 0,1-1,0 1,1-1,-1 0,1-1,1 1,0-1,0 1,0-1,1 0,0 0,0 0,1-1,0 1,0 0,1 0,1-1,-1 1,1 0,0 0,1 0,0 0,2-6,0 2,1-1,1 1,-1-1,2 2,0-1,0 1,1 0,1 0,-1 1,2 0,0 1,0 0,0 0,1 1,7-4,2 3,0 1,1 0,-1 2,1 0,0 2,1 0,-1 1,1 1,0 2,-1 0,1 1,4 1,2-1,-4-1</inkml:trace>
  <inkml:trace contextRef="#ctx0" brushRef="#br0" timeOffset="428.277">875 127,'-3'35,"-1"-1,-2 1,-1-1,-2 0,-1 0,-2 0,-2 9,-50 128,62-168,1-1,0 1,0 0,0 1,0-1,1 0,-1 0,1 0,0 0,0 0,0 1,0-1,0 0,1 0,-1 0,1 0,0 1,0-1,0 0,0-1,1 1,-1 0,1 0,0 0,-1-1,1 1,1-1,-1 0,0 1,0-1,1 0,-1 0,1-1,0 1,0 0,0-1,-1 0,1 0,0 0,0 0,1 0,-1 0,0-1,0 1,0-1,0 0,1 0,20-2,0-2,0 0,-1-1,1-2,-1 0,-1-1,1-2,10-6,-19 2,-18 10</inkml:trace>
  <inkml:trace contextRef="#ctx0" brushRef="#br0" timeOffset="665.021">537 465,'38'-5,"47"-6,18-2,-4-2,-8 0,-16 3,-11-1,-11 2,-10 2,-7 3,-6 2,-2 3,-7 0</inkml:trace>
  <inkml:trace contextRef="#ctx0" brushRef="#br0" timeOffset="1211.902">85 1058,'326'-65,"-211"38,519-119,-406 82,-206 55,-6-1</inkml:trace>
  <inkml:trace contextRef="#ctx0" brushRef="#br0" timeOffset="1898.706">875 1058,'-63'24,"-143"71,204-94,-1 1,0-1,1 1,-1 0,1-1,-1 1,1 0,0 1,0-1,0 0,0 1,0-1,1 1,-1-1,1 1,-1 0,1 0,0-1,0 1,0 0,1 0,-1 0,1 0,0 0,-1 0,1 0,0 0,1 1,-1-1,1 0,-1 0,1 0,0-1,0 1,0 0,0 0,1 0,-1-1,1 1,0-1,0 1,0-1,0 0,0 1,0-1,0 0,1-1,-1 1,2 0,12 8,0-1,1-1,0 0,1-2,-1 0,1-1,3 0,89 34,-106-38,0 1,0-1,0 1,0 0,0 0,0 1,-1-1,0 1,1 0,-1 0,0 0,0 0,0 1,-1-1,1 1,-1-1,0 1,0 0,0 0,-1 0,1 0,-1 0,0 0,0 1,0-1,-1 0,0 1,1-1,-2 0,1 1,0-1,-1 0,0 0,0 1,0-1,0 0,-1 0,1 0,-1 0,0 0,-1-1,1 1,0-1,-1 1,-12 5,0-1,0 0,-1-1,0 0,0-2,0 0,-1 0,0-2,0 0,-14 0,-111 2,140-5,0 0,0 0,0-1,0 1,0 0,0-1,0 1,0-1,0 0,0 0,0 1,0-1,0 0,0-1,1 1,-1 0,0 0,1-1,-1 1,1-1,0 1,-1-1,1 0,0 0,0 1,-1-3,2-7</inkml:trace>
  <inkml:trace contextRef="#ctx0" brushRef="#br0" timeOffset="2484.587">1299 974,'137'0,"-136"0,0 0,1 0,-1-1,0 1,0 0,1 0,-1 0,0 1,1-1,-1 0,0 0,0 1,1-1,-1 0,0 1,0 0,0-1,0 1,0 0,1-1,-1 1,0 0,-1 0,1 0,0 0,0 0,0 0,0 0,-1 0,1 0,-1 0,1 0,-1 1,1-1,-1 0,0 0,1 1,-1-1,0 0,0 1,0-1,0 0,0 0,0 1,0-1,0 0,-1 1,1-1,-1 0,1 0,-1 0,1 1,-1-1,1 0,-1 0,0 0,0 0,0 0,0 0,-68 65,-8 14,76-79,0 0,0 0,0 0,1 0,-1 0,0 0,1 0,-1 0,1 0,-1 1,1-1,0 0,-1 0,1 1,0-1,0 0,0 0,0 1,0-1,0 0,0 0,0 1,0-1,1 0,-1 0,1 0,-1 1,1-1,-1 0,1 0,-1 0,1 0,0 0,0 0,0 0,-1 0,1 0,0-1,0 1,0 0,0 0,0-1,1 1,-1-1,0 1,0-1,0 1,0-1,1 0,-1 1,1-1,67-6,80-52,-124 50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4.6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58,'0'0,"1"0,-1 0,1 1,-1-1,1 0,-1 0,1 1,-1-1,1 0,-1 1,0-1,1 0,-1 1,0-1,1 1,-1-1,0 1,1-1,-1 0,0 1,0-1,0 1,1-1,-1 1,0 0,0-1,0 1,0-1,0 1,0-1,0 1,0-1,0 1,0-1,0 1,0-1,-1 1,1-1,0 1,0-1,0 1,-1-1,1 1,0-1,-1 1,1-1,0 1,-1-1,1 0,56 12,0-2,1-4,39 1,539-24,410-41,-594 30,-137 18,-149 38,201-27,-320 14,-28-2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9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85,'545'-57,"212"57,-408 29,452-30,-337-27,-46 0,-31 28,-199 26,20 3,-21 1,360-30,-316-30,-212 30,3-2,1 2,0 0,0 2,-1 0,1 2,8 2,205 24,19-13,-86 10,-145-26,0-1,1-1,-1-1,0 0,-1-2,14-5,-21 5,1 1,0 0,0 1,-1 1,1 0,0 2,0 0,0 0,0 2,0 0,0 1,23 8,129 24,57-66,-146 18,-66 15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2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508 255,'68'17,"-21"-12,1-2,-1-3,1-1,-1-3,0-2,0-1,0-3,12-6,145-44,-196 56,-8 4,1-1,-1 1,1-1,-1 0,1 1,-1-1,1 1,-1-1,1 1,0-1,-1 1,1 0,0-1,-1 1,1 0,0-1,0 1,-1 0,1 0,0 0,0 0,-1 0,1 0,0 0,0 0,-1 0,1 0,0 0,0 0,-1 0,1 1,0-1,-1 0,1 1,0-1,-1 0,1 1,0-1,-1 1,1-1,-1 1,1-1,0 1,-1-1,0 1,1 0,-1-1,1 1,-1 0,0-1,1 1,-1 0,0-1,0 1,0 0,1 0,-1-1,0 1,0 0,0 0,-62 272,39 54,10-151,10 124,4-210,-36-146,29 46,0 1,-1-1,-1 2,1-1,-2 1,1 0,-1 1,0 0,0 0,-1 1,0 0,0 1,0 0,-1 1,0 0,0 1,0 0,0 0,0 1,-1 1,-5-1,-17 1,-1 0,1 3,0 0,0 3,0 0,-20 8,-8 6,1 3,1 2,1 3,-36 24,95-51,-68 45,66-44,1 0,-1 1,1-1,0 0,-1 1,1-1,0 0,0 1,0 0,0-1,0 1,1 0,-1-1,0 1,1 0,-1 0,1-1,0 1,0 0,-1 0,1 0,0 0,1-1,-1 1,0 0,0 0,1 0,-1-1,1 1,0 0,-1 0,1-1,0 1,0-1,0 1,0 0,0-1,0 0,1 1,-1-1,1 1,4 1,0 0,0-1,0 1,1-1,-1 0,1-1,-1 1,1-1,0-1,-1 1,1-1,0 0,-1-1,1 0,0 0,-1 0,1-1,-1 0,1 0,-1 0,0-1,0 0,0 0,0-1,-1 0,1 0,2-2,17-10</inkml:trace>
  <inkml:trace contextRef="#ctx0" brushRef="#br0" timeOffset="516.743">734 848,'701'-227,"-562"180,-137 47,-1-1,0 1,0 0,1 0,-1 0,0 0,1 0,-1 0,0 0,0 1,1-1,-1 0,0 1,0-1,1 1,-1-1,0 1,0-1,0 1,0 0,0 0,0-1,0 1,0 0,0 0,0 0,-1 0,1 0,0 0,-1 0,1 1,-1-1,1 0,-1 0,1 0,-1 1,0-1,1 0,-1 1,0-1,2 60,-2-50,-5 305,4-315,1 0,-1 0,1 0,0 0,0 0,-1 0,1 0,0 0,0 0,0 0,0 0,0 0,0-1,0 1,1 0,-1 0,0 0,0 0,1 0,-1 0,1 0,-1 0,1 0,-1-1,1 1,-1 0,1 0,0 0,-1-1,1 1,0-1,0 1,-1 0,1-1,0 1,0-1,0 0,0 1,0-1,0 0,0 1,0-1,0 0,0 0,-1 0,1 0,0 0,0 0,0 0,0 0,0 0,0-1,0 1,1 0,9-7</inkml:trace>
  <inkml:trace contextRef="#ctx0" brushRef="#br0" timeOffset="784.003">1976 1045,'-5'34,"-2"15,1 0</inkml:trace>
  <inkml:trace contextRef="#ctx0" brushRef="#br0" timeOffset="1029.86">1947 396,'0'0</inkml:trace>
  <inkml:trace contextRef="#ctx0" brushRef="#br0" timeOffset="1350.904">2257 1215,'174'-343,"-117"261,-56 82,0 0,0 0,1 0,-1 0,0 0,0 0,0 0,0 0,0 0,0 1,1-1,-1 1,0-1,0 0,0 1,0 0,0-1,0 1,0-1,-1 1,1 0,0 0,0 0,0 0,-1-1,1 1,-1 0,1 0,0 0,-1 0,0 0,1 1,-1-1,1 0,-1 0,0 0,0 0,0 0,0 0,0 0,0 1,0-1,0 0,0 0,-1 1,4 7,-2-3,1 4,-1-1,1 0,1 0,-1 0,2 0,-1-1,1 1,0-1,1 0,0 0,0 0,1-1,0 0,0 0,1 0,0-1,0 0,0 0,1 0,0-1,0-1,0 1,8 2,-10-8,0 1,-1-1,1 0,0 0,-1-1,1 0,-1 0,1 0,-1 0,0-1,0 0,0 0,0-1,-1 1,1-1,-1 0,0 0,0 0,0-1,-1 1,0-1,0 0,3-4,1-2,10-10</inkml:trace>
  <inkml:trace contextRef="#ctx0" brushRef="#br0" timeOffset="1764.455">3076 819,'-21'29,"0"2,2 0,1 1,2 1,1 0,1 1,3 1,-1 6,10-38,1 1,-1 0,1 0,0 0,1 0,-1 0,1 0,-1 0,1 1,0-1,1 0,-1 0,1 0,0 0,0 0,0 0,0 0,1 0,0-1,0 1,0 0,0-1,0 1,1-1,-1 0,1 0,0 0,0 0,0 0,2 0,5 2,-1 0,1 0,1-1,-1-1,1 0,-1 0,1-1,0-1,0 0,0 0,0-1,0 0,0-1,0 0,0-1,-1 0,1-1,0 0,-1 0,0-1,9-5,13-8,-1-1,-1-1,0-1,-1-2,-2-1,3-4,24-26,-2-1,-2-3,5-12,-39 47,-1-1,-1 0,-1-1,-1 0,-1-1,-1-1,-1 0,-2 0,5-26,-9 39,-2 0,1 0,-1 0,-1 0,0-1,-1 1,-1 0,0 0,0 0,-2 1,1-1,-2 1,1 0,-2 0,0 0,0 0,-1 1,0 0,-1 1,0 0,-6-6,7 10,1 0,-1 0,-1 1,1 0,-1 0,0 1,0 0,0 0,-1 1,1 0,-1 0,0 1,1 1,-1-1,0 1,0 1,0-1,0 2,0-1,0 1,0 1,0-1,0 1,-3 2,-3 1,-1 2,1-1,1 2,-1 0,1 1,0 0,1 1,0 0,1 1,0 1,1 0,-9 12,6-6,2 1,0 0,1 1,1 0,1 1,0 0,2 0,0 1,2-1,0 2,2-1,0 0,2 1,0-1,1 1,2-1,0 1,1-1,1 0,2 0,0 0,1-1,1 0,1 0,1-1,1 0,0 0,2-2,0 1,1-2,2 2,10 6,0-1,2-1,1-2,1 0,0-2,2-2,0-1,1-1,0-2,1-1,0-1,1-2,23 2,-29-7</inkml:trace>
  <inkml:trace contextRef="#ctx0" brushRef="#br0" timeOffset="17134.103">4515 565,'56'-17,"117"-78,-172 94,0 1,0-1,0 1,0-1,0 1,0 0,1-1,-1 1,0 0,0 0,0 0,1 0,-1 0,0 0,0 0,0 0,1 0,-1 1,0-1,0 1,0-1,0 0,0 1,0 0,0-1,0 1,0 0,0-1,0 1,0 0,0 0,0 0,0 0,-1 0,1 0,0 0,-1 0,1 0,-1 0,1 0,-1 0,0 1,1-1,-1 0,0 0,0 1,12 58,0 134,34 68,-21-122,-16-112,-9-28,0-1,0 1,0 0,0-1,0 1,0 0,0-1,0 1,0-1,0 1,0 0,0-1,0 1,0 0,0-1,0 1,1 0,-1-1,0 1,0 0,0 0,1-1,-1 1,0 0,0-1,1 1,-1 0,0 0,1 0,-1-1,0 1,1 0,-1 0,0 0,1 0,-1 0,0 0,1 0,-1-1,0 1,1 0,-1 0,1 0,-1 0,0 1,1-1,-1 0,0 0,1 0,-1 0,0 0,1 0,-1 1,0-1,1 0,-1 0,0 0,1 1,-1-1,0 0,0 0,1 1,-1-1,0 0,0 1,0-1,0 0,1 1,-1-1,171-403,-43 71,-112 261,-25 61,3 14</inkml:trace>
  <inkml:trace contextRef="#ctx0" brushRef="#br0" timeOffset="19557.846">5814 622,'-11'97,"6"-86,2 1,-1-1,2 0,0 1,0 0,1-1,0 1,1 0,0 0,1 0,0-1,1 1,1 0,0-1,0 1,1-1,0 0,1 0,5 7,-8-16,-1 0,1 0,0-1,0 1,0-1,0 0,0 0,0 1,1-1,-1 0,0-1,1 1,-1 0,0-1,1 1,-1-1,1 0,-1 0,0 0,1 0,-1 0,1 0,-1-1,0 1,1-1,-1 0,0 0,1 0,-1 0,0 0,0 0,0 0,0-1,0 1,67-58,11-30,-78 89,0 0,0 0,0 1,1-1,-1 0,0 1,-1-1,1 1,0 0,0 0,0-1,0 1,0 0,-1 1,1-1,0 0,-1 0,1 1,-1-1,0 1,1-1,-1 1,0 0,0-1,0 1,0 0,0 0,0 0,-1 0,1 0,0 0,-1 0,0 0,1 1,3 6,1 2,0-1,1 0,1 0,-1-1,1 0,1 0,0-1,0 0,1 0,4 2,-10-7,1-1,0 1,0-1,0 0,0-1,0 1,0-1,1 0,-1 0,0 0,1 0,-1-1,1 0,-1 0,1 0,-1 0,0-1,1 0,-1 0,0 0,1 0,-1 0,0-1,0 0,0 0,0 0,-1-1,3-1,5-4,0-1,0 0,-1-1,-1 0,0 0,0-1,-1 0,0-1,-1 0,0 0,-1 0,-1-1,0 0,0 0,-2-1,1 1,-2-1,0 0,0 0,-1-11</inkml:trace>
  <inkml:trace contextRef="#ctx0" brushRef="#br0" timeOffset="20104.956">6688 1,'-9'98,"5"1,3 0,9 50,-4-65,-1 206,-3-289,-1 1,1-1,0 0,0 0,0 0,0 1,0-1,0 0,0 0,0 1,0-1,1 0,-1 0,0 0,1 1,-1-1,1 0,-1 0,1 0,0 0,-1 0,1 0,0 0,0 0,0 0,0-1,-1 1,1 0,0 0,1-1,-1 1,0 0,0-1,0 0,0 1,0-1,0 1,1-1,-1 0,0 0,0 0,1 0,-1 0,0 0,0 0,1 0,-1 0,0-1,0 1,0 0,1-1,131-99,-50 30,-81 68,-1 1,1-1,-1 0,1 1,-1-1,1 1,0-1,0 1,0 0,0 0,0 0,0 0,0 0,0 1,0-1,1 0,-1 1,0 0,0-1,1 1,-1 0,0 0,0 1,1-1,-1 0,0 1,0-1,0 1,1 0,-1-1,0 1,0 0,0 0,0 1,0-1,-1 0,1 1,0-1,0 2,1 5,0 1,-1 0,0 0,-1 0,1 0,-2 0,0 0,0 0,0 0,-1 0,-1 2,9 93,-7-102,1 0,0 0,0 0,0 0,0-1,0 1,0 0,0-1,1 1,-1-1,0 1,1-1,0 0,-1 1,1-1,0 0,-1 0,1 0,0 0,0-1,0 1,0 0,0-1,0 1,0-1,1 0,10-1</inkml:trace>
  <inkml:trace contextRef="#ctx0" brushRef="#br0" timeOffset="20887.767">7648 1017,'76'-63,"-36"32,-1-1,-2-2,-1-2,-2-1,-1-2,16-26,-45 58,2 1,-13 38,7-25,-1 0,1 0,1 0,0 0,0 0,0 0,1 0,0 0,0 0,0-1,1 1,0-1,1 0,-1 1,1-2,0 1,1 0,-1-1,1 0,0 0,1 0,-1 0,1-1,0 0,0 0,0-1,0 0,1 0,-1 0,1-1,0 0,5 1,-2-1,1-1,-1-1,0 0,1 0,-1-1,0 0,0-1,1 0,-1 0,0-1,-1-1,1 1,-1-2,1 1,-1-1,-1-1,1 0,-1 0,0 0,0-1,-1 0,0-1,0 0,0 0,-1 0,1-4,-1 3,23-67,-32 61</inkml:trace>
  <inkml:trace contextRef="#ctx0" brushRef="#br0" timeOffset="26805.231">9087 368,'-27'73,"12"-28,2 0,2 1,2 1,1 9,19 19,-11-74,1 1,0 0,-1 0,1-1,0 1,0 0,0-1,1 1,-1-1,0 0,1 1,-1-1,0 0,1 0,0 0,-1 0,1 0,0 0,-1 0,1 0,0-1,0 1,-1-1,1 1,0-1,0 0,0 0,0 1,0-2,0 1,0 0,0 0,-1 0,1-1,0 1,0-1,1 0,4-3,0-1,-1 1,1-1,-1 0,0-1,0 1,-1-1,0 0,0-1,0 1,-1-1,0 0,0-1,8-10,26-40,-3-1,-2-1,19-52,-41 68,-32 59,6 20,2 0,1 1,1 0,2 1,2 0,2 1,-1 17,1 492,3-507,-1 0,-3-1,-1 1,-2-1,-1-1,-3 1,-1-2,-17 33,31-68,0 0,-1 0,1 0,-1 0,1 0,-1-1,0 1,0 0,0 0,0-1,0 1,0 0,0-1,0 0,-1 1,1-1,-1 0,1 1,-1-1,1 0,-1 0,0 0,1 0,-1-1,0 1,0 0,0-1,1 1,-1-1,0 0,0 1,0-1,0 0,0 0,0 0,0-1,0 1,0 0,1-1,-1 1,0-1,0 1,0-1,1 0,-1 0,0 0,1 0,-2-1,-2-11,0 0,0 0,2 0,-1-1,2 1,0-1,1 0,0 1,1-1,0 0,1 0,1 0,0 1,1-1,0 1,1 0,1 0,0 0,0 0,2 1,26-72,-25 60</inkml:trace>
  <inkml:trace contextRef="#ctx0" brushRef="#br0" timeOffset="27125.042">9454 537,'39'-9,"31"-9,9-5,-4 0,-10 5,-12 6,-9 4,-8 4,-15 2,-11 7,-11 2,-7 0</inkml:trace>
  <inkml:trace contextRef="#ctx0" brushRef="#br0" timeOffset="27373.913">9511 791,'43'-5,"29"-6,6-1,-4-4,-10 1,-12 3,-14-1,-14 2</inkml:trace>
  <inkml:trace contextRef="#ctx0" brushRef="#br0" timeOffset="27870.698">10301 255,'-121'49,"118"-47,-1-1,1 1,0 0,0 0,0 1,1-1,-1 1,0-1,1 1,0 0,-1 0,1 0,0 0,1 0,-1 1,1-1,-1 1,1-1,0 1,0-1,1 1,-1-1,1 1,-1 0,1-1,0 1,1 0,-1-1,1 1,-1 0,1-1,0 1,1 1,3 2,0-1,0 1,1-1,0 0,0-1,0 1,1-1,0 0,0-1,0 0,0 0,1 0,0-1,-1 0,1-1,0 1,0-2,7 2,35 13,-43-14,0 1,0 0,-1 0,0 1,1-1,-1 1,-1 1,1-1,0 1,-1 0,0 0,0 1,-1-1,0 1,0 0,0 0,0 1,-1-1,0 1,-1-1,1 1,-1 0,-1 0,1 0,-1 0,0 1,-1-1,0 0,0 0,0 1,-1-1,0 0,-1 0,1 0,-1 0,-1 0,1-1,-1 1,0 0,-1-1,0 0,-4 5,2-4,0 0,0-1,-1 0,0 0,-1-1,1 0,-1 0,0 0,0-1,-1-1,1 1,-1-1,0-1,1 0,-1 0,0 0,0-1,-1-1,1 0,0 0,0 0,0-1,0-1,-1 0,-7-4</inkml:trace>
  <inkml:trace contextRef="#ctx0" brushRef="#br0" timeOffset="28106.967">10244 340,'20'-34,"10"-15,6 0,0 8,1 12,-3 10,-2 9,-1 6,-1 3,-2 3,1 0,-6 0</inkml:trace>
  <inkml:trace contextRef="#ctx0" brushRef="#br0" timeOffset="28708.838">10668 932,'9'-47,"2"1,2 0,1 1,3 0,11-17,16 6,-43 55,0 0,0 0,0 0,0 0,0 0,0 0,0 1,0-1,0 0,0 1,1-1,-1 1,0-1,0 1,1-1,-1 1,0 0,0 0,1 0,-1-1,0 1,1 0,-1 1,0-1,1 0,-1 0,0 1,1-1,-1 0,0 1,0-1,0 1,1 0,-1-1,0 1,0 0,0 0,0 0,0 0,0 0,0 0,-1 0,1 0,0 0,0 0,-1 0,1 0,-1 1,1-1,-1 1,23 112,-21-113,1 0,-1-1,1 0,-1 1,1-1,-1 0,1 0,-1 0,1-1,-1 1,1-1,-1 1,1-1,-1 0,1 0,-1 0,0 0,0 0,1 0,-1-1,0 1,0-1,0 0,0 1,-1-1,2-2,2 1,8-8,-11 8,0 0,0 1,0-1,0 1,0-1,0 1,1 0,-1 0,1 0,-1 0,1 0,0 0,0 1,0-1,0 1,0 0,0 0,0 0,0 0,1 1,-1-1,0 1,0 0,1 0,-1 0,0 0,0 1,1-1,-1 1,0 0,0 0,0 0,0 0,0 0,0 1,0-1,0 1,-1 0,1 0,-1 0,2 1,0 10,0-1,-1 0,0 1,-1 0,-1-1,0 1,-1 0,0 0,-1 0,-2 11,1 15,1-10,1-4</inkml:trace>
  <inkml:trace contextRef="#ctx0" brushRef="#br0" timeOffset="30990.073">0 1723,'190'26,"47"-5,0-10,1-11,219-29,136-1,143 3,535 26,-652-28,-174 19,233-9,-295-6,265-32,-320 29,4 0,181-2,-151 19,118-8,-96-6,18 12,-95-3,96 14,-198 3,-10-29,-56 1,172 27,-238 16,-55-4</inkml:trace>
  <inkml:trace contextRef="#ctx0" brushRef="#br0" timeOffset="59917.291">7338 763,'17'8,"-7"-2,-1 0,2-1,-1 0,0-1,1 0,0 0,0-1,0-1,0 0,1-1,-1 0,0 0,2-1,-2-2,1 0,-1-1,0 0,0-1,-1 0,1 0,-1-1,1-1,-2 1,1-2,3-2,-9 6,-1 0,0 0,0 0,0 0,0 0,0-1,-1 1,1-1,-1 0,0 0,0 0,-1 0,1 0,-1 0,0 0,0 0,0-1,0 1,-1 0,0-1,0 1,0 0,0-1,-1 1,0 0,0 0,0-1,0 1,0 0,-1 0,0-1,-4-2,-1 0,1 1,-1 0,0 0,0 0,-1 1,1 0,-1 0,0 1,-1 0,1 1,-1 0,1 0,-1 0,0 1,0 1,0 0,0 0,-1 0,1 1,0 1,0 0,0 0,0 0,-3 2,5-2,-1 1,0 0,1 0,0 1,-1 0,1 0,0 1,1-1,-1 2,0-1,1 1,0 0,0 0,1 0,0 1,-1 0,2 0,-1 1,1-1,0 1,0 0,1 0,0 0,0 1,-3 9,0 0,1 1,1-1,1 1,0 0,1 0,1-1,1 2,2 16,-2-29,1 1,0-1,0 0,1 1,-1-1,1 0,1 0,-1 0,1 0,0-1,0 1,1-1,-1 0,1 1,1-2,-1 1,1 0,-1-1,1 0,0 0,1-1,-1 1,1-1,0 0,-1 0,1-1,0 0,1 0,-1 0,0-1,0 0,1 0,3-1,-7 1,11 1,0-1,0 0,0-1,0 0,0-1,0-1,-1 0,1-1,0 0,2-2,-9-2,-12 10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0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1 369,'6'5,"0"1,0 0,0 0,-1 1,0 0,0 0,-1 0,0 0,0 0,-1 1,1 0,-2 0,1 0,-1 0,0 0,-1 1,0-1,0 0,-1 1,0-1,-1 5,7 179,45 147,-23-162,-16-163,-9-49,8-173,4 114,4 2,4 0,21-49,43-119,-82 237,-3 5</inkml:trace>
  <inkml:trace contextRef="#ctx0" brushRef="#br0" timeOffset="608.619">733 623,'5'0,"7"0,5 5,5 1,4 0,2-1,1-1,0-2,1-1,-1 0,0-1,0 0,-1-1,1 1,-1 0,-5 0</inkml:trace>
  <inkml:trace contextRef="#ctx0" brushRef="#br0" timeOffset="1069.514">762 962,'19'-5,"17"-1,6-1,1 2,-2 2,-4 1,-7 5,-4 3,-2 0,-1 0,2-2,-5-2</inkml:trace>
  <inkml:trace contextRef="#ctx0" brushRef="#br0" timeOffset="3388.716">565 58,'81'-36,"-65"31,0 0,0 2,1 0,-1 0,1 2,-1 0,13 1,-28 0,0 0,0 0,0 0,0 0,0 0,0 0,0 0,0 0,0 1,0-1,0 0,0 1,0-1,0 1,0-1,0 1,0-1,-1 1,1 0,0-1,0 1,-1 0,1 0,0-1,-1 1,1 0,-1 0,1 0,-1 0,1 0,-1 0,0 0,1 0,-1 0,0 0,0 0,0 0,0 0,0 0,0 0,0 0,0 0,0 0,0 0,0 0,-1 0,1 0,0 0,-1 0,1 0,-1 0,1 0,-2 0,-32 49,17-32,14-17,0 1,1 0,-1 0,0 0,1 0,-1 1,1-1,0 1,0-1,0 1,0 0,0 0,1 0,-1 0,1 0,0 0,0 0,0 0,0 0,1 1,-1-1,1 0,0 1,0-1,0 0,0 1,0-1,1 0,0 0,-1 1,1-1,0 0,1 0,-1 0,1 0,-1 0,1 0,6 3,-1-1,1 0,1 0,-1-1,1 0,-1 0,1-1,0 0,0-1,1 0,-1 0,0-1,1 0,-1-1,1 0,-1 0,1-1,-1 0,0-1,0 0,1-1,-1 0,1-1,21 8,-22 4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1 274,'2'-13,"1"-1,0 1,1-1,1 1,0 0,0 1,2-1,-1 1,1 0,1 1,0 0,1 0,0 1,1 0,0 0,0 1,1 0,1 1,-1 1,1-1,0 2,1 0,-1 0,1 1,6-1,-16 4,0 1,1-1,0 1,-1 0,1 0,0 0,-1 0,1 1,0-1,0 1,0 0,-1 0,1 0,0 1,0-1,0 1,-1 0,1 0,0 1,-1-1,1 1,-1-1,1 1,-1 0,0 0,0 1,0-1,0 1,0-1,-1 1,1 0,-1 0,0 0,0 0,0 1,0-1,0 1,-1-1,2 4,0 3,1 0,-2 0,1 0,-1 0,-1 1,0-1,0 1,-1-1,-1 1,1-1,-2 1,0-1,0 0,0 1,-2-1,1 0,-1-1,0 1,-1-1,-5 8,-1 1,0-2,-2 1,1-1,-2-1,0-1,-1 0,0 0,-1-2,-1 0,-7 3,-4-3,37-14,0 0,1 0,-1 1,1 0,-1 1,0 0,1 0,-1 1,1 0,-1 1,0 0,1 0,-1 1,0 0,-1 1,1 0,-1 0,1 1,-1 0,-1 1,1-1,5 7,-7-6,-1 1,0 0,0 0,-1 0,0 1,0-1,0 1,-1 0,-1 0,1 0,-1 1,-1-1,1 0,-1 1,-1-1,0 1,0-1,0 1,-2 4,-46 156,40-153,0-1,-2 1,1-1,-2-1,0 0,-1 0,0-1,-1-1,-1 0,0-1,-1 0,3-3,-1 0,0-1,-1-1,0 0,0-1,0-1,0 0,-7 1,-20-12,29-4</inkml:trace>
  <inkml:trace contextRef="#ctx0" brushRef="#br0" timeOffset="715.324">707 331,'92'-59,"-75"51,1-1,0 2,0 1,0 0,1 1,0 1,0 0,0 2,7 0,-20 3,0 0,-1 0,1 1,0 0,-1 0,1 0,-1 1,1 0,-1 0,0 0,-1 1,1-1,0 1,-1 0,0 1,0-1,0 1,-1 0,1 0,-1 0,0 0,-1 0,1 1,-1-1,0 1,0 0,-1-1,0 1,0 0,0 0,-1 0,1 0,-2 0,1 0,-1 0,1 0,-2 0,1-1,-1 1,0 0,0-1,-1 4,-10 27,-2 0,-1-1,-1 0,-2-2,-2 0,-1-1,-1-1,-2-1,-21 20,15-15,-30 25,-25 36,85-95,0 1,0 0,0-1,0 1,0 0,1 0,-1 0,1 0,-1-1,1 1,0 0,0 0,0 0,0 0,0 0,0 0,1 0,-1 0,1 0,-1 0,1-1,0 1,-1 0,1 0,0-1,0 1,0 0,0-1,1 1,-1-1,0 0,1 1,-1-1,1 0,-1 0,1 0,0 0,-1 0,1 0,0 0,0 0,0-1,0 1,85 14,-52-20,-1-1,0-1,0-2,-1-2,1-1,77-41,-96 38</inkml:trace>
  <inkml:trace contextRef="#ctx0" brushRef="#br0" timeOffset="993.126">1497 754,'-9'19,"-4"12,1 4,-3-3,2-2,2-6</inkml:trace>
  <inkml:trace contextRef="#ctx0" brushRef="#br0" timeOffset="1494.102">1722 247,'11'-10,"-1"2,1-1,1 2,-1 0,1 0,0 1,1 0,0 1,0 0,0 1,0 1,0 0,1 1,0 0,-1 1,1 1,0 0,-1 1,1 0,0 1,4 2,-12-3,0 1,0 0,0 1,0 0,-1 0,1 0,-1 0,0 1,1 0,-2 0,1 0,0 1,-1-1,0 1,0 0,0 0,-1 1,0-1,0 1,0 0,-1 0,0 0,0 0,0 0,-1 0,0 0,0 1,0-1,-1 0,0 1,0-1,-1 3,-7 18,-1-1,-1 0,-1-1,-1 0,-1 0,-1-2,-2 1,0-2,-1 0,-1-2,-15 13,-11 20,34-41,-19 22,1 0,2 2,2 1,-12 26,34-59,0 0,0 1,0 0,1-1,-1 1,1 0,1 0,-1 0,0 0,1 0,0 0,0-1,1 1,0 0,-1 0,2 0,-1 0,0-1,1 1,0 0,0-1,0 0,1 1,-1-1,1 0,0 0,0 0,1-1,-1 1,1-1,0 0,0 0,0 0,0 0,0-1,1 0,-1 1,1-2,-1 1,1 0,0-1,0 0,-1 0,3 0,12 0,1-1,0-1,0-1,0 0,-1-2,1 0,-1-1,0-1,-1 0,1-2,-1 0,0-1,-1-1,0-1,4-4,-3 4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8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1 282,'24'5,"22"1,8 0,0-5,-5-4,-5-1,-6 0,-5 1,-2 0,-3 2,0-4,-1-2,0 1,1 1,-10 2,-8 1</inkml:trace>
  <inkml:trace contextRef="#ctx0" brushRef="#br0" timeOffset="317.7">255 0,'0'621,"0"-596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1 308,'5'61,"4"-1,2 0,2 0,16 38,-1 6,-20-71,1 1,2-1,1-1,1 0,2-1,2 0,-17-30,0-1,0 1,0-1,0 0,0 1,0-1,0 0,0 1,0-1,1 0,-1 1,0-1,0 0,0 1,0-1,1 0,-1 1,0-1,0 0,1 0,-1 1,0-1,0 0,1 0,-1 0,0 1,1-1,-1 0,0 0,1 0,-1 0,1 0,-1 0,0 0,1 0,-1 0,0 0,1 0,-1 0,0 0,1 0,-1 0,1 0,-1 0,0 0,1 0,-1 0,0-1,1 1,-1 0,0 0,0 0,1-1,-1 1,0 0,1 0,-1-1,0 1,0 0,0 0,1-1,-1 1,0 0,0-1,0 1,0 0,0-1,1 1,5-33,-4 21,45-166,8 3,27-49,-33 65,-53 145,1 20</inkml:trace>
  <inkml:trace contextRef="#ctx0" brushRef="#br0" timeOffset="420.683">566 759,'-4'24,"-1"-6,2-1,0 1,1 0,0 0,2 0,0 0,1 0,1 0,0 0,2 0,1 3,-2-17,0 0,0 0,1 0,0-1,-1 0,1 0,0 0,1 0,-1 0,0-1,1 1,-1-1,1-1,0 1,0-1,0 1,0-1,0-1,0 1,0-1,0 0,0 0,0 0,0-1,0 1,0-1,0-1,-1 1,1-1,0 1,0-1,-1-1,1 1,-1-1,0 0,0 1,0-2,0 1,-1 0,1-1,2-3,-1 0,0 0,0 0,-1-1,1 1,-2-1,1 0,-1-1,-1 1,1 0,-1-1,-1 1,1-1,-2 0,1 1,-1-1,0 0,-1 1,0-1,-1 0,1 1,-2-1,1 1,-1 0,0 0,-1 0,0 0,0 0,-1 1,0 0,0 0,0 0,-1 1,0-1,-1 1,-4-3,-29-7,20 12</inkml:trace>
  <inkml:trace contextRef="#ctx0" brushRef="#br0" timeOffset="1179.429">763 54,'2'-2,"-1"0,0 0,1 0,-1 1,1-1,-1 0,1 1,0-1,0 1,0-1,0 1,0 0,0 0,0 0,0 0,0 0,0 1,1-1,-1 1,0-1,0 1,2 0,7-4,-1 0,0 0,0 1,0 0,0 0,1 1,-1 1,1 0,-1 0,1 1,-1 0,11 2,-20-1,1-1,-1 1,0-1,0 1,0 0,1 0,-1-1,0 1,0 0,0 0,-1 0,1 0,0 1,0-1,0 0,-1 0,1 0,-1 1,1-1,-1 0,1 0,-1 1,0-1,1 0,-1 1,0-1,0 1,0-1,0 0,0 1,-1-1,1 0,0 1,-1-1,1 0,0 1,-1-1,0 0,1 0,-1 0,0 2,-34 52,30-49,-86 124,90-128,0-1,1 1,-1-1,0 1,1 0,0-1,-1 1,1 0,0 0,0-1,0 1,0 0,0 0,0-1,0 1,1 0,-1-1,1 1,-1 0,1-1,0 1,-1 0,1-1,0 1,0-1,0 0,0 1,0-1,1 0,-1 1,0-1,1 0,-1 0,0 0,1 0,-1-1,1 1,0 0,-1 0,1-1,0 1,-1-1,1 0,0 1,0-1,83 8,-82-8,135-29,-128 27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1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29 216,'-1'0,"0"0,0 0,0 1,0-1,0 0,0 0,0 0,0 0,0-1,0 1,0 0,0 0,0 0,1-1,-1 1,0-1,0 1,0-1,0 1,0-1,1 1,-1-1,0 0,0 1,1-1,-1 0,0 0,1 1,-1-1,1 0,-1 0,1 0,0 0,-1 0,1 0,0 0,-1 0,1 0,0 1,0-1,0 0,0 0,0 0,0 0,0 0,0 0,1 0,-1 0,0 0,1 0,-1 0,0 0,1 0,-1 0,1 0,-1 1,1-2,36-48,-16 34,1 1,0 1,1 0,1 2,0 1,25-8,1-1,-49 19,1 0,0 0,-1 0,1 0,0 1,-1-1,1 1,0-1,0 1,-1 0,1 0,0-1,0 1,-1 0,1 1,0-1,0 0,0 1,-1-1,1 0,0 1,-1 0,1 0,0-1,-1 1,1 0,-1 0,1 0,-1 0,0 1,1-1,-1 0,0 1,0-1,0 0,0 1,0-1,0 1,0 0,-1-1,1 1,-1 0,1-1,-1 1,1 0,-1 0,0 0,0-1,0 1,0 0,12 159,-9-152,-1 0,1-1,-1 2,-1-1,0 0,0 0,-1 0,0 1,0-1,-1 0,-1 0,1 0,-1 0,-1 0,0 0,0 0,-1 1,-158 212,35-97,126-125,1 0,-1 1,0 0,1-1,-1 1,1-1,-1 1,1 0,-1-1,1 1,-1 0,1 0,-1-1,1 1,0 0,0 0,-1 0,1 0,0-1,0 1,0 0,0 0,0 0,0 0,0-1,0 1,0 0,1 0,-1 0,0 0,0-1,1 1,-1 0,0 0,1-1,-1 1,1 0,-1 0,1-1,-1 1,1-1,0 1,-1 0,1-1,0 1,0-1,-1 0,1 1,0-1,0 0,-1 1,1-1,0 0,0 0,0 0,0 1,-1-1,1 0,1 0,57 4,-53-4,22 0,0 2,1 1,-1 1,-1 2,1 0,11 6,-34-10,0 0,1 0,-1 0,0 0,1-1,-1 0,1 0,-1-1,1 0,0 0,-1 0,1 0,-1-1,1 0,-1 0,1 0,-1-1,0 0,1 0,2-2,-7 4,-1 0,1-1,-1 1,0 0,1 0,-1-1,1 1,-1 0,0-1,1 1,-1-1,0 1,1 0,-1-1,0 1,0-1,1 1,-1-1,0 1,0-1,0 1,0-1,0 1,0-1,0 1,0-1,0 1,0-1,0 1,0-1,0 1,0-1,0 1,0-1,0 1,-1-1,1 1,0-1,0 1,-1-1,1 1,0 0,-1-1,1 1,0-1,-1 1,1 0,-1 0,1-1,0 1,-1 0,1-1,-1 1,1 0,-1 0,1 0,-1 0,1 0,-1-1,1 1,-10 1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4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1,'-11'2,"-1"0,1 1,0 0,0 1,0 0,1 1,-1 0,1 0,0 1,0 1,1 0,0 0,0 1,1 0,0 0,-6 10,0 2,1 0,2 1,0 1,1 0,1 1,1-1,1 2,1-1,-2 22,3-11,1-1,2 1,1 0,1 0,2 0,2 0,1-1,1 1,10 26,-10-42,0 0,2-1,0 0,1 0,1-1,0 0,1-1,11 12,10-8,-30-21</inkml:trace>
  <inkml:trace contextRef="#ctx0" brushRef="#br0" timeOffset="413.467">230 508,'5'0,"10"0,9 0,4 0,3 0,0 0,0 0,0 0,-1 0,-1 0,-5 5,-7 1</inkml:trace>
  <inkml:trace contextRef="#ctx0" brushRef="#br0" timeOffset="1096.889">963 395,'-28'0,"0"1,0 1,0 1,1 2,0 0,-1 2,2 1,-1 1,1 1,1 2,20-7,0 1,0 0,0 0,1 0,0 0,0 1,1-1,0 1,0 0,0 0,1 0,0 0,0 1,1-1,0 1,0-1,1 1,0-1,0 1,1-1,0 1,0-1,1 0,0 1,0-1,1 0,0 0,0 0,1 1,0-3,-1 0,1 0,0-1,0 0,0 1,0-1,1-1,0 1,-1-1,1 0,1 0,-1 0,0 0,1-1,-1 0,1 0,0-1,0 0,-1 0,1 0,0-1,0 1,0-1,0-1,0 1,0-1,-1 0,1 0,0-1,0 0,-1 0,1 0,-1-1,0 0,0 0,0 0,0 0,0-1,-1 0,1 0,-1 0,119-136,-122 139,-1-1,1 1,0-1,0 1,0 0,0-1,0 1,0 0,0 0,0 0,0 0,0 0,1 0,-1 0,0 0,1 1,-1-1,1 0,-1 1,1-1,-1 1,1-1,-1 1,1 0,0 0,-1 0,1 0,-1 0,1 0,0 0,-1 0,1 1,-1-1,1 1,-1-1,1 1,-1-1,1 1,-1 0,0 0,1 0,-1 0,0 0,0 0,0 0,1 0,-1 0,0 0,-1 1,2 0,7 15,0 0,0 1,-2 0,0 1,-1-1,-1 1,-1 0,-1 1,0 6,2 284,-5-298,0 0,-1 0,0 0,-1 0,0 0,-1 0,0-1,-1 1,0-1,-1 0,0 0,-1 0,0-1,-1 0,0 0,0-1,-1 1,0-2,-1 1,0-1,0-1,-1 1,0-1,0-1,-1 0,0-1,0 0,0 0,-5 0,13-4,0-1,-1 1,1-1,0 0,0 0,0-1,0 1,-1-1,1 1,0-1,0 0,0 0,0 0,1-1,-1 1,0-1,0 1,1-1,-1 0,1 0,-1 0,1 0,0-1,0 1,0-1,0 1,0-1,1 0,-1 0,1 1,0-1,0 0,0 0,0 0,0 0,1-1,0-116,11 81,1 1,1 0,3 1,0 1,3 1,1 0,6-6,-11 17</inkml:trace>
  <inkml:trace contextRef="#ctx0" brushRef="#br0" timeOffset="1485.764">1302 57,'15'2,"0"0,-1 1,1 0,-1 1,0 1,0 1,0-1,0 2,-1 0,0 1,-1 0,0 1,0 0,-1 1,0 0,-1 1,0 0,0 1,-1 0,-1 0,0 1,-1 0,0 1,-1-1,0 1,-2 0,3 8,-3 6,-1 1,-1 0,-2-1,0 1,-2-1,-2 1,0-1,-2 0,-1 0,-1 0,-1-1,-1-1,-2 1,-1-2,-1 0,-12 17,10-18,6-8,1 0,-2-1,0-1,-1 0,0-1,-1 0,-1 0,0-2,-12 9,6-10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0,6-1,5-2,4-1,2 0,1-2,0 0,1 0,-1 0,0-1,-1 1,-4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1,'-16'3,"1"0,-1 1,1 0,0 1,0 1,1 1,-1 0,2 1,-1 0,1 1,0 0,1 1,0 1,0 0,1 1,1 0,0 0,1 1,-7 13,3 1,1 0,1 1,2 0,1 1,1 0,2 1,0-1,1 24,10 190,-3-226,1 0,0-1,1 1,0-1,2 0,0 0,0-1,2 0,0 0,1-1,0 0,1 0,0-1,1-1,1 0,0-1,0 0,1-1,1 0,-1-2,2 1,11 4,-15-9</inkml:trace>
  <inkml:trace contextRef="#ctx0" brushRef="#br0" timeOffset="4731.59">538 368,'0'313,"15"-224,-15-87,1 0,0 1,-1-1,1 0,0 1,0-1,0 0,1 0,-1 0,1 0,-1 0,1 0,-1 0,1-1,0 1,0-1,0 1,0-1,0 1,0-1,0 0,1 0,-1 0,0-1,1 1,-1 0,0-1,1 1,-1-1,1 0,-1 0,1 0,-1 0,2-1,1-2,0 0,0-1,0 0,0 0,-1 0,1-1,-1 0,0 1,-1-2,1 1,-1 0,0-1,0 1,0-1,-1 0,0 0,1-5,1 0,128-365,-108 304,-18 117,3 168,3-109,-6 2,-5 91,-2-107,-2-32,-3-1,-2 0,-3 0,-2-1,-3-1,-13 30,27-75,-1 0,0-1,-1 1,0-1,0 1,-1-1,-1 0,1-1,-1 1,-1-1,1-1,-1 1,-1-1,1 0,-1 0,-1-1,1-1,-3 2,8-6,1-1,0 1,-1-1,1 1,0-1,-1 0,1 0,-1 0,1-1,0 1,-1-1,1 1,0-1,-1 0,1 1,0-1,0 0,0-1,-1 1,1 0,1-1,-1 1,0-1,0 1,0-1,1 0,-1 0,1 0,0 0,-1 0,1 0,0 0,0 0,0 0,0-1,0-1,-16-87,15 60,2-1,1 0,1 1,1-1,2 1,1 0,2 0,1 0,1 0,-2 10,1 0,0 0,2 1,0 1,1 0,1 0,1 1,0 0,1 2,13-11,-11 18,-4 4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4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87 264,'-2'1,"0"-1,0 1,1-1,-1 1,0 0,0-1,1 1,-1 0,0 0,1 0,-1 1,1-1,-1 0,1 0,0 1,-1-1,1 1,0 0,0-1,0 1,0 0,0-1,1 1,-1 0,0 0,1 0,0-1,-1 1,1 0,0 0,0 0,0 0,0 0,0 0,-1 3,-30 168,27-160,0 0,1 0,1 1,0-1,1 1,0-1,1 1,0 0,2-1,-1 1,2-1,0 1,0-1,1 0,4 7,-7-18,0 0,0 0,0 0,1 0,-1 0,1-1,0 1,-1 0,1-1,0 1,0-1,0 0,0 0,0 1,0-1,0-1,0 1,1 0,-1 0,0-1,0 0,1 1,-1-1,0 0,1 0,-1 0,0 0,1-1,-1 1,0 0,1-1,-1 0,0 0,0 1,0-1,0 0,0-1,0 1,0 0,0-1,0 1,0-1,-1 1,1-1,-1 0,69-87,-70 89,118-193,-77 119,-18 35,-3 0,0-1,-3-1,5-18,-21 56,0 0,0 0,0 0,0-1,0 1,-1 0,0-1,1 1,-1-1,0 1,-1 0,1-1,-1 1,1-1,-1 1,0 0,-1-2,-25 36,15-9,0 0,2 1,0 1,2 0,0 0,2 0,1 1,1 0,-1 22,7 491,-3-176,1-339,-1 0,-2 0,0 0,-1-1,-2 1,0-1,-1 0,-1-1,-1 0,-1 0,-1-1,-1 0,-1-1,-12 15,23-31,0-1,-1 1,1-1,0 0,-1 0,1 0,-1 0,0 0,0-1,0 1,0-1,0 0,0 0,0 0,0 0,0 0,0-1,-1 0,1 1,0-1,0 0,-1-1,1 1,0 0,0-1,-1 0,1 0,0 0,0 0,0 0,0-1,0 1,1-1,-1 0,0 0,1 0,-1 0,1 0,0 0,0-1,0 1,0-1,0 0,0 1,0-1,1 0,0 0,0 0,-1-3,-1-17,1-1,1 1,1 0,1-1,2 1,0 0,1 0,1 0,1 0,2 1,0 0,1-1,1-6,37-96,-40 100</inkml:trace>
  <inkml:trace contextRef="#ctx0" brushRef="#br0" timeOffset="347.568">651 773,'-5'11,"0"-1,0 1,1 0,1 1,0-1,0 1,1 0,0-1,1 1,1 0,0 0,0 0,1-1,1 1,0 0,0 0,4 9,-4-18,-1-1,0 1,1-1,-1 0,1 1,0-1,-1 0,1 0,0 0,0 0,1 0,-1-1,0 1,1-1,-1 1,1-1,-1 0,1 0,0 0,-1 0,1 0,0-1,0 1,-1-1,1 0,0 0,0 0,0 0,-1 0,1-1,0 1,0-1,-1 1,1-1,0 0,-1 0,3-2,4-2,0 1,-1-2,0 1,0-1,0-1,-1 1,1-1,-2-1,1 1,1-4,-4 7,0 0,0-1,0 0,-1 0,1 0,-1 0,0-1,-1 1,1-1,-1 0,0 0,-1 0,1 0,-1 0,0 0,-1 0,0 0,0 0,0 0,0 0,-1 0,0 0,0 0,-1 0,0 0,0 0,0 0,-1 1,0-1,0 1,0 0,0 0,-1 0,0 0,0 1,0-1,-1 1,0 0,0 0,0 1,0-1,0 1,-5-2,-18-1,3 3</inkml:trace>
  <inkml:trace contextRef="#ctx0" brushRef="#br0" timeOffset="832.054">877 10,'2'-1,"-1"0,1 0,-1 0,1 1,-1-1,1 0,-1 0,1 1,-1-1,1 1,0 0,-1-1,1 1,0 0,0 0,-1 0,1 0,0 0,-1 0,1 1,0-1,-1 1,1-1,0 1,-1-1,1 1,-1 0,1 0,-1 0,1 0,-1 0,0 0,1 0,0 1,15 12,0 0,-1 1,-1 0,0 1,-1 1,-1 0,0 1,-2 1,0 0,-1 0,-1 1,0 0,-2 1,1 4,-4-16,19 48,-1 1,-3 1,-3 0,-2 1,-3 1,-3 0,-2 2,-6-40,-1 1,-1-1,-2 0,0 0,-1 0,-1-1,-1 0,-1 0,-1 0,-1-1,-1-1,-1 1,-1-2,0 0,-1 0,-2-2,1 1,-2-2,0 0,-3 0,-8 6,-1-1,-1-1,0-1,-2-2,0-1,-5 0,14-6,5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57,'56'0,"144"-11,-30-8,-40-5,-118 22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2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3,'-1'0,"-1"-1,1 1,-1-1,1 1,-1-1,0 1,1 0,-1 0,0 0,1 0,-1 0,1 0,-1 1,0-1,1 0,-1 1,1 0,-1-1,1 1,-1 0,1-1,-1 1,1 0,0 0,-1 0,1 0,0 1,0-1,0 0,0 0,0 1,0-1,0 0,0 1,1-1,-1 1,1-1,-1 1,1 0,-1-1,1 1,0-1,0 1,0 0,0-1,0 1,0 0,0-1,0 1,1 0,-1-1,0 1,1-1,0 1,-1-1,1 1,8 3,0 0,1-1,-1 0,1 0,0-1,0 0,0-1,0 0,1-1,-1 0,0 0,1-1,-1-1,0 0,1 0,-1-1,0 0,0-1,9-3,19-1,131-3,-141 3,-28 7,0 0,-1 0,1 0,0 0,-1 0,1-1,0 1,0 0,-1 0,1 0,0 0,-1 0,1-1,0 1,0 0,-1 0,1 0,0-1,0 1,0 0,-1 0,1-1,0 1,0 0,0 0,0-1,0 1,-1 0,1 0,0-1,0 1,0 0,0-1,0 1,0 0,0-1,0 1,0 0,0-1,0 1,0 0,0-1,1 1,-1 0,0 0,0-1,0 1,0 0,0 0,1-1,-1 1,0 0,0 0,0-1,1 1,-165-6,90 19,-54-3,-7-27,117 22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0,'0'679,"6"-655,0-25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50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8241 537,'-38'-20,"-1"2,-1 1,-1 3,0 1,-38-6,61 16,-1 2,0 0,0 1,1 1,-1 1,1 0,-1 2,1 0,0 1,0 0,0 2,1 0,0 1,0 1,1 0,1 2,-1-1,-10 12,20-19,1 1,0 0,-1 0,2 1,-1-1,1 1,-1 0,1 1,1-1,-1 1,1-1,0 1,0 0,1 0,-1 0,1 1,1-1,-1 0,1 1,0-1,1 1,-1-1,1 1,1 0,-1-1,1 1,0-1,1 0,-1 1,1-1,1 0,-1 0,1 0,0 0,0 0,1-1,3 5,3 2,2 0,0-1,0 0,1-1,0-1,1 0,0 0,0-1,1-1,0-1,0 0,0 0,1-2,4 1,18 3,1-2,-1-2,1-1,0-2,16-2,-206 42,135-36,-25 7,1 1,1 2,1 2,0 2,1 1,1 2,0 2,32-21,-1 1,1 0,-1 1,1-1,0 1,1-1,-1 1,1 0,0 1,0-1,1 0,0 1,0 0,0-1,0 1,1 0,0 0,0 0,1 0,-1 0,1 0,1 0,-1 0,1 0,0 0,0-1,1 1,0 0,0 0,0-1,1 1,-1-1,1 0,1 0,-1 0,5 4,11 10,0-2,2-1,0 0,0-1,2-2,0 0,0-1,1-1,1-2,-1 0,2-2,3 0,-19-4,-1-1,1 0,-1 0,1-1,0-1,0 1,-1-2,1 1,0-1,-1-1,1 0,-1 0,1-1,-1 0,0 0,0-1,0-1,3-2,38-26,-27 16</inkml:trace>
  <inkml:trace contextRef="#ctx0" brushRef="#br0" timeOffset="620.07">7903 1,'-2'0,"0"0,-1 0,1-1,0 2,0-1,0 0,0 0,0 1,0-1,0 1,0-1,0 1,0 0,0 0,0 0,0 0,0 0,1 1,-1-1,0 0,1 1,-1-1,1 1,0 0,-1-1,1 1,0 0,0 0,0 0,0 0,0 0,1 0,-1 0,1 0,-1 0,1 0,0 0,0 0,0 3,-2-2,-7 28,2 0,0 1,3 0,0 1,2-1,1 1,2-1,2 11,-1 32,-29 533,-1-119,-1-119,30-365,-1 0,0-1,0 1,0 0,0-1,-1 1,0 0,0-1,0 1,0 0,-1-1,0 0,0 1,0-1,0 0,-1 0,1 0,-1 0,0-1,-3 3,1-4,4-4</inkml:trace>
  <inkml:trace contextRef="#ctx0" brushRef="#br0" timeOffset="3658.548">9822 763,'0'-4,"-1"1,1-1,-1 1,0 0,0-1,0 1,0 0,0-1,-1 1,0 0,1 0,-1 0,0 1,0-1,-1 0,1 1,0-1,-1 1,0 0,0 0,1 0,-1 0,0 0,-1 0,1 1,0 0,0 0,-1 0,1 0,-103-7,95 10,0 0,0 0,0 1,0 1,0 0,1 0,-1 1,1 0,0 1,1 0,0 1,0 0,0 0,1 1,0 0,0 1,1 0,0 0,-2 4,4-6,0 1,0-1,1 1,0 0,1 0,0 0,0 0,1 1,0-1,0 1,1-1,0 1,1 0,-1-1,2 1,-1 0,1-1,1 1,0 0,0-1,0 0,1 1,0-1,1 0,0-1,0 1,1-1,0 1,0-1,4 3,0-6,0 0,0-1,0-1,0 1,0-2,1 1,-1-1,1-1,0 1,-1-2,1 1,-1-1,1-1,-1 0,0 0,0-1,1 0,-2 0,1-1,0-1,-1 1,0-1,0 0,4-4,4-6,-1 0,0-1,-1 0,-1-1,-1-1,0 0,-1-1,-1 0,6-17,24-39,4 1,-44 74,0 1,0-1,0 0,0 0,0 1,0-1,1 0,-1 0,0 0,0 1,0-1,0 0,1 0,-1 0,0 0,0 1,0-1,1 0,-1 0,0 0,0 0,1 0,-1 0,0 0,0 0,0 0,1 0,-1 0,0 0,0 0,1 0,-1 0,0 0,0 0,1 0,-1 0,0 0,0 0,1 0,-1 0,0 0,0-1,0 1,1 0,-1 0,0 0,0 0,-5 24,1-10,0 0,1 1,1-1,0 0,1 1,1-1,0 1,1-1,0 1,2 6,10 93,-5 0,-5 1,-6 26,1 9,3-112,-1 0,-2-1,-1 1,-2-1,-2 0,-1 0,-2-1,-2 0,-5 11,-4-1,-2-1,-2-2,-2 0,-18 21,40-58,-1 0,0 0,0-1,-1 0,0 0,0 0,0-1,0 0,-1 0,0-1,0 0,0 0,0-1,-2 1,6-2,0-1,1 1,-1-1,1 0,-1 1,0-2,0 1,1 0,-1-1,1 1,-1-1,0 0,1-1,-1 1,1 0,0-1,0 0,-1 0,1 0,0 0,1 0,-1-1,0 1,1-1,-1 0,1 0,0 0,0 0,0 0,0 0,0 0,0-3,-3-13,0-1,2 0,0 0,2 0,0-1,1 1,1 0,0 0,2 0,2-9,2-7,2-1,1 1,1 1,2 0,2 1,1 0,2 1,1 1,1 1,2 0,1 2,1 1,1 0,18-13,1 13,-24 20</inkml:trace>
  <inkml:trace contextRef="#ctx0" brushRef="#br0" timeOffset="4107.536">10415 848,'4'0,"8"0,5 0,5 0,3 0,3 0,1 0,1 0,-1 0,0 0,0 0,0 0,0 0,-1 0,0 0,-9 0,-8 0</inkml:trace>
  <inkml:trace contextRef="#ctx0" brushRef="#br0" timeOffset="4375.103">10415 1130,'19'5,"16"1,7 0,0-1,-1-1,-3-7,-3-2,-3-1,-2 1,-1 1,-1 2,-5-4,-2-1,0 1,-3 1</inkml:trace>
  <inkml:trace contextRef="#ctx0" brushRef="#br0" timeOffset="7760.719">11938 396,'1'-3,"-1"1,0-1,1 1,-1-1,0 1,0-1,0 1,-1-1,1 1,0-1,-1 1,0-1,0 1,1-1,-1 1,-1 0,1 0,0-1,-1 1,1 0,-1 0,1 0,-1 1,0-1,0 0,0 1,0-1,0 1,0-1,0 1,-1 0,1 0,0 0,-7-4,-1 0,1 0,-1 1,1 0,-1 1,0 0,0 0,-1 1,1 1,0 0,-1 0,1 1,-1 0,1 1,-1 0,1 1,0 0,0 0,0 1,0 1,0 0,1 0,-1 1,1 0,0 0,1 1,-1 0,1 1,0 0,1 0,-4 5,4-2,0 0,1 1,0 0,1 1,1-1,0 1,0 0,1 0,0 0,1 0,1 1,0-1,1 1,0-1,0 0,2 1,-1-1,2 0,0 0,0 0,1 0,0 0,1-1,0 0,1 0,1 0,-1 0,2-1,5 6,-10-13,1 1,0-1,0 0,0 0,0-1,1 1,-1-1,1 0,-1 0,1 0,0-1,0 1,0-1,0 0,0-1,0 1,0-1,0 0,0 0,0-1,0 0,0 1,0-2,-1 1,1 0,0-1,0 0,-1 0,7-4,0 0,0-1,-1 0,-1 0,1-1,-1-1,0 1,-1-1,0-1,0 0,-1-1,139-215,-129 210,-26 58,4-21,-114 539,88-374,5-45,24-117</inkml:trace>
  <inkml:trace contextRef="#ctx0" brushRef="#br0" timeOffset="8074.162">12193 1243,'-5'19,"-2"11,1-4,6-11,3-14,1-6</inkml:trace>
  <inkml:trace contextRef="#ctx0" brushRef="#br0" timeOffset="8503.827">12898 368,'-15'-2,"-1"1,1 0,-1 1,1 0,0 2,-1 0,1 0,0 1,0 1,0 1,1 0,0 1,0 0,0 1,0 1,1 0,1 1,-1 0,1 1,1 1,0-1,1 2,-9 10,13-8,0 0,0 0,1 0,1 0,1 1,0 0,1 0,0 0,1 14,-4 24,3-40,1 0,0 0,1 0,1 0,0 0,1 0,0 0,1-1,0 1,3 4,-5-12,1-1,0 0,0 1,1-1,-1 0,1 0,0-1,0 1,0 0,0-1,1 0,-1 0,1 0,0 0,0-1,0 1,0-1,1 0,-1 0,0-1,1 1,0-1,-1 0,1 0,0 0,-1-1,1 0,0 0,2 0,13-4,-1-1,0-1,0 0,-1-1,0-1,0-1,-1-1,0 0,0-1,-1-1,-1-1,0 0,-1-1,0 0,-1-1,-1-1,0 0,-1 0,0-2,-1 5,-1-1,1 1,-2-1,0-1,-1 1,0-2,-1 1,-1 0,-1-1,0 0,-1 0,0-1,-2 1,0 0,0-1,-2 1,0-1,-1 1,-1-7,0 16,0 0,0 1,0-1,-1 1,0 0,0 0,0 0,-1 0,0 1,0-1,-1 1,1 1,-1-1,0 1,0 0,-1 0,1 1,-1-1,0 2,0-1,0 1,0 0,0 0,0 1,-1 0,1 0,0 1,-1 0,1 0,0 1,-1 0,1 0,0 0,0 1,0 1,0-1,0 1,-1 0,-148 91,128-74,0 0</inkml:trace>
  <inkml:trace contextRef="#ctx0" brushRef="#br0" timeOffset="8909.091">12757 1017,'-33'14,"7"-5,1 1,1 1,0 2,1 0,0 2,1 0,1 1,-10 10,27-21,0-1,1 1,0 0,0 0,0 0,0 1,1-1,0 0,0 1,0 0,1-1,0 1,0 0,1 0,-1 0,1-1,0 1,1 0,-1 0,1 0,1 0,-1-1,1 1,0-1,0 1,0-1,1 0,0 1,0-1,0-1,1 1,-1 0,1-1,0 0,0 0,1 0,0 0,-1-1,1 0,0 0,0 0,1 0,-1-1,1 0,-1 0,1 0,-1-1,3 0,12 2,-1-2,0 0,0-2,1 0,-1-1,0 0,0-2,0 0,0-2,-1 0,0-1,0 0,-1-2,0 0,0-1,-1 0,0-2,-1 0,-1 0,1-1,-2-1,0-1,-1 0,0 0,-1-1,-1 0,-1-1,3-7,-9 16,1-1,-1 0,-1 0,0 0,0 0,-1 0,0-1,0 1,-1 0,-1-1,1 1,-1 0,-1 0,0 0,0 0,-1 0,0 0,0 0,-1 1,0-1,-1 1,0 0,0 1,-1-1,0 1,0 0,0 0,-1 1,0 0,-1 0,1 1,-1 0,0 0,0 1,-1 0,-5-2,2 3,1 0,-1 1,0 0,0 1,0 0,0 1,0 1,-1 0,2 0,-1 1,0 1,0 0,1 1,-1 0,1 0,0 1,0 1,1 0,-8 5,-8 9</inkml:trace>
  <inkml:trace contextRef="#ctx0" brushRef="#br0" timeOffset="9320.376">13548 368,'-5'7,"1"0,1 0,-1 1,1-1,1 1,-1-1,1 1,0 0,1 0,0 0,0 0,1 0,0 0,1 8,-1-1,-1 59,2-32,-2-1,-3 1,0 0,-8 24,-90 310,60-208,39-144</inkml:trace>
  <inkml:trace contextRef="#ctx0" brushRef="#br0" timeOffset="10392.373">13913 848,'-2'-3,"-1"0,1-1,0 1,-1-1,1 0,1 1,-1-1,1 0,-1 0,1 0,0 0,1 0,-1-1,1 1,-1 0,1 0,1 0,-1 0,1-1,0-2,2-12,0 0,2 1,0 0,1 0,1 0,0 1,2 0,0 0,0 1,2 0,0 1,1 0,0 1,1 0,1 1,0 0,1 1,10-6,-23 17,-1 0,1-1,-1 1,1 0,0 0,-1 1,1-1,0 0,0 0,0 1,0-1,-1 1,1 0,0 0,0-1,0 1,0 0,0 1,0-1,0 0,0 0,0 1,0-1,-1 1,1 0,0 0,0-1,-1 1,1 0,0 1,-1-1,1 0,-1 0,1 1,-1-1,0 0,1 1,-1-1,0 1,0 0,0-1,0 1,0 1,17 83,-14 27,-2-112,-1 1,1-1,0 0,0 0,-1 0,1-1,0 1,0 0,0-1,0 1,0-1,0 0,0 1,0-1,0 0,1 0,-1 0,0-1,0 1,0 0,0-1,0 0,0 1,0-1,-1 0,1 0,0 0,0 0,-1 0,1 0,0-1,-1 1,1-1,-1 1,0-1,1 1,-1-1,0 0,0 1,1-2,117-142,-100 120,-1 1,1 1,1 0,1 2,0 0,11-6,-32 27,1-1,0 0,0 0,-1 0,1 1,0-1,0 0,0 1,0-1,0 1,0-1,0 1,0-1,0 1,0 0,0-1,0 1,0 0,0 0,0 0,0 0,1 0,-1 0,0 0,0 0,0 1,0-1,0 0,0 1,0-1,0 0,0 1,0-1,0 1,0 0,0-1,0 1,-1 0,1 0,0-1,0 1,-1 0,1 0,0 0,-1 0,1 0,-1 0,1 0,-1 0,0 0,1 0,-1 0,0 0,0 0,0 0,0 1,4 72,-4-64,-2 29,0-26,1-1,1 0,0 1,0-1,2 0,-1 0,1 1,1-1,2 4,21 13,-10-21</inkml:trace>
  <inkml:trace contextRef="#ctx0" brushRef="#br0" timeOffset="10676.765">13745 989,'141'-6,"-1"-6,5-7,5 1,1-1,17-2,1 7,19 7,-71 26,-97-13</inkml:trace>
  <inkml:trace contextRef="#ctx0" brushRef="#br0" timeOffset="11277.234">14506 1243,'-243'84,"190"-48,53-35,-1 0,0 0,0 0,0 0,1 0,-1 0,0 0,1 0,-1 1,1-1,-1 0,1 0,0 0,-1 1,1-1,0 0,0 0,0 1,0-1,0 0,0 1,0-1,1 0,-1 0,0 1,1-1,-1 0,1 0,-1 0,1 0,0 0,-1 0,1 0,0 0,0 0,0 0,-1 0,1 0,0 0,0 0,1-1,-1 1,0 0,0-1,1 1,10 5,1 0,0-2,0 1,0-1,0-1,0-1,1 0,0 0,-1-1,12-1,79 13,-100-12,1 0,-1 0,1 1,-1 0,1 0,-1 0,0 0,0 1,0-1,0 1,0 0,-1 0,0 1,1-1,-1 1,0 0,-1 0,1 0,-1 0,1 0,-1 0,0 1,-1-1,1 1,-1-1,0 1,0 0,0-1,-1 1,0 0,0 0,0-1,0 1,-1 0,0 0,0-1,0 1,-1 0,0 2,0-1,-1 0,0 0,0 0,-1-1,1 1,-1-1,0 0,-1 0,1 0,-1-1,0 1,-1-1,1 0,0-1,-1 1,0-1,0 0,0-1,0 1,-5 0,-139 21,133-24,11 1,0 0,1 0,-1 0,1 0,-1-1,0 0,1 0,-1-1,0 0,1 0,-1 0,1-1,-1 1,1-1,0 0,0-1,0 0,0 1,0-1,0-1,1 1,0-1,-1 0,1 0,1 0,-1 0,1-1,-1 1,-1-5,1-11</inkml:trace>
  <inkml:trace contextRef="#ctx0" brushRef="#br0" timeOffset="11740.139">14930 1130,'19'-6,"0"2,0 0,1 1,-1 1,1 0,0 2,-1 0,1 2,11 1,-29-3,0 1,0-1,0 1,0-1,-1 1,1-1,0 1,0 0,0 0,0 0,-1 0,1 0,0 0,-1 1,1-1,-1 1,0-1,1 1,-1-1,0 1,0 0,0-1,0 1,0 0,0 0,-1 0,1 0,-1 0,1 0,-1 0,0 0,1 0,-1 0,0 0,0 0,-1 0,1 0,0 0,-1 0,1-1,-1 1,0 0,0 2,-52 74,43-68,5-6,0 0,0 0,1 1,0-1,-1 1,2 0,-1 0,1 1,0-1,0 1,0 0,1 0,-1 0,0 5,5-8,0 0,-1-1,1 1,0 0,1-1,-1 0,0 1,1-1,-1 0,1 0,0 0,0 0,0-1,0 1,0-1,0 0,0 0,0 0,0 0,1 0,-1-1,0 0,0 1,1-1,-1 0,0-1,1 1,-1 0,0-1,0 0,3 0,15-3,1 0,-1-2,0 0,0-1,-1-2,8-3,23-10,-26 13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1,'-25'11,"-10"2,0 3,1 0,1 3,1 0,-6 7,36-24,0-1,0 0,0 0,0 0,0 1,1-1,-1 1,0 0,1-1,0 1,-1 0,1 0,0 0,0 0,0 0,0 0,0 0,0 0,1 0,-1 1,1-1,0 0,-1 0,1 1,0-1,0 0,0 0,1 1,-1-1,0 0,1 0,0 0,-1 0,1 1,0-1,0 0,0 0,1 0,-1-1,0 1,1 0,-1 0,1-1,-1 1,1-1,0 1,0-1,0 0,0 0,0 1,0-2,1 2,138 22,-133-24,-1 0,1 0,0 1,-1 0,1 1,-1 0,0 0,0 1,0-1,0 1,0 1,0 0,-1 0,1 0,-1 0,-1 1,1 0,0 1,-1-1,0 1,0 0,-1 0,0 0,0 1,0 0,-1-1,0 1,0 1,0 3,-1 3,-2 0,1 0,-2-1,0 1,0 0,-2 0,1 0,-2-1,0 1,0-1,-1 0,-1-1,0 1,-1-1,0 0,-1-1,0 1,-1-2,-1 1,1-1,-1-1,-1 1,0-2,0 0,-1 0,0-1,-11 6,19-12,0 1,0-1,0 1,-1-1,1 0,0-1,0 1,-1-1,1 0,0 0,0 0,-1 0,1-1,0 0,0 0,0 0,-1 0,1 0,0-1,1 0,-1 0,0 0,0 0,1-1,0 0,-1 1,1-1,0 0,0 0,0-1,-5-13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1 105,'28'-9,"20"-9,6 0,-1 2,-5 4,-6 4,-5 4,-9-3,-4 0,-7 2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1 329,'188'-277,"-144"235,-43 41,-1 0,1 1,0-1,0 0,0 1,0-1,0 0,0 1,0-1,0 1,0-1,1 1,-1 0,0-1,0 1,0 0,0 0,1 0,-1 0,0 0,0 0,0 0,0 1,1-1,-1 0,0 0,0 1,0-1,0 1,0-1,0 1,0 0,0-1,0 1,0 0,0 0,0-1,-1 1,1 0,0 0,0 0,-1 0,1 0,-1 0,1 0,-1 0,1 1,23 117,-21-118,0 0,0-1,0 1,0 0,0-1,0 0,1 0,-1 0,0 0,0 0,0-1,1 1,-1-1,0 0,0 0,0 0,0 0,0 0,-1-1,1 0,0 1,0-1,-1 0,0 0,1 0,-1-1,0 1,0-1,0 1,0-1,0 1,0-2,5-3,17-16,53-36,-76 59,0-1,0 1,0 0,0 0,0-1,0 1,0 0,1 0,-1 0,0 0,0 0,0 0,0 0,0 0,0 1,0-1,0 0,0 1,0-1,0 1,0-1,0 1,-1-1,1 1,0-1,0 1,0 0,-1 0,1-1,0 1,0 0,-1 0,1 0,-1 0,1 0,-1 0,0 0,1 0,-1 0,0 0,1 0,-1 0,0 0,0 0,0 0,0 0,0 0,0 0,0 0,-5 53,-1-28,0-1,-1 0,-2-1,0 1,-1-2,-2 1,-9 12,11-22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1,'-39'38,"-26"33,-13 8,3-4,9-11,11-10,15-11,10-6,4-6,3-4,-1-5,5-2,1-5,7-4,7-5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1,'-117'71,"111"-68,-43 28,49-30,-1 0,0-1,0 1,0 0,1 0,-1 0,1 0,-1-1,0 1,1 0,-1 0,1 0,0 0,-1 0,1 0,0 0,0 0,0 0,-1 1,1-1,0 0,1 0,-1 0,0 0,0 0,0 0,0 0,1 0,-1 0,1 0,-1 0,0 0,1 0,0 0,-1 0,1-1,0 1,-1 0,1 0,0-1,0 1,-1 0,1-1,0 1,0-1,0 1,1 0,170 45,-170-45,1 0,-1 0,1 0,-1 0,0 1,0-1,0 1,1 0,-1-1,-1 1,1 0,0 0,0 0,-1 0,1 1,-1-1,0 0,0 1,0-1,0 1,0-1,0 1,-1 0,1-1,-1 1,1 0,-1-1,0 1,0 0,-1-1,1 1,0 0,-1-1,0 1,1-1,-1 1,0-1,0 1,-1-1,1 1,0-1,-1 0,0 0,1 0,-1 0,0 0,0 0,0 0,-2 1,-14 9,-1-1,0 0,-1-1,0-1,0-1,-1-1,0-1,-1-1,-1 0,-46-1,53-10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0,'31'20,"-2"2,0 1,-2 1,0 1,-2 1,7 11,-15-17,-1 0,-1 1,-1 1,-1 0,-1 1,-1 1,-1-1,-1 2,-1-1,-1 1,0 10,-5-27,3 13,0-1,-1 1,-1-1,-1 1,-1 0,0 0,-2 0,-1 0,0 0,-2 0,0-1,-1 0,-1 0,-7 14,-11 4,-1-1,-3-1,0-2,-3 0,0-3,-3 0,0-2,-2-2,-17 10,37-25,0-1,0 0,-1-1,-1-1,1-1,-1-1,-1 0,-16 3,11-6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1,'-27'25,"1"2,2 0,0 2,2 1,1 0,1 2,2 0,1 1,2 1,1 1,-5 22,6 3,2 0,3 1,3 0,3 1,2-1,3 1,10 53,-8-84,2 0,2-1,1 0,1-1,1 0,2 0,0-2,3 0,0 0,1-2,1 0,2-1,-11-14,0 0,1-1,-1-1,2 1,-1-2,1 0,0 0,1-1,0 0,-8-4,0 0,0 0,1-1,-1 0,1 1,-1-2,1 1,-1-1,1 0,-1 0,1 0,0-1,-1 0,1 0,-1 0,0-1,1 1,-1-2,0 1,0 0,0-1,0 0,2-2,6-7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57,'34'-12,"-11"3,1 0,1 2,-1 1,1 1,1 1,16 0,-40 4,0 0,0-1,1 2,-1-1,0 0,0 0,0 1,0-1,0 1,0-1,0 1,0 0,0 0,0 0,0 0,-1 0,1 1,0-1,-1 0,1 1,-1-1,1 1,-1 0,0-1,0 1,0 0,0 0,0 0,0 0,0 0,0 0,-1 0,1 0,-1 0,0 0,1 0,-1 0,0 0,0 0,0 0,-1 1,1-1,0 0,-1 0,0 0,1 0,-1 0,0 0,0 0,0-1,0 1,0 0,-2 1,-20 39,18-35,1-1,-1 1,1 0,1 1,-1-1,1 1,0-1,1 1,0 0,0 0,1 0,0 0,0 0,1 0,0 6,3-10,1-1,-1 1,0-1,1 0,0 0,0 0,0 0,0-1,1 0,-1 0,0 0,1 0,0 0,-1-1,1 0,0 0,0-1,-1 1,1-1,0 0,0 0,0 0,0-1,-1 0,1 0,0 0,-1 0,1-1,0 0,24-5,-3-1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50,'56'17,"-35"-14,0-1,0-1,0-1,0 0,0-2,-1 0,16-5,55-4,146 9,-238 1,0 1,0-1,1 0,-1 1,0-1,0 0,1 0,-1 1,1-1,-1 0,0 0,1 0,0 0,-1 0,1 0,-1 1,1-1,0 0,0 0,0 0,0 0,-1 0,1 0,1 0,-1 0,0 0,0 0,0 0,0 0,1 0,-1 0,0 0,1 0,-1 0,1 0,-1 0,1 0,-1 1,1-1,0 0,-1 0,1 1,0-1,0 0,0 1,-1-1,1 1,0-1,0 1,0-1,0 1,0 0,0 0,0-1,0 1,0 0,0 0,0 0,0 0,0 0,0 0,0 0,0 0,0 0,0 1,0-1,0 0,0 1,-16-8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9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0 255,'13'-10,"-1"1,1 0,1 1,-1 1,1 0,1 0,-1 2,12-3,-23 6,0 0,0 0,0 0,0 1,0-1,0 1,0 0,1 0,-1 0,0 1,1-1,-1 1,0-1,1 1,-1 0,0 1,1-1,-1 1,1-1,-1 1,0 0,0 0,0 0,1 1,-1-1,0 1,0-1,-1 1,1 0,0 0,-1 1,1-1,-1 1,0-1,0 1,0-1,0 1,0 0,0 0,-1 0,1 0,-1 0,0 1,-2 7,0 0,-1 0,0 0,-1 0,0 0,-1-1,0 1,0-1,-1 0,-1 0,0-1,-3 10,-147 263,153-278,0 0,1 0,-1 0,1 0,1 1,-1-1,0 1,1-1,0 1,0 0,0-1,1 1,0 0,0 0,0-1,0 1,1 0,-1-1,1 1,1 0,-1-1,0 1,1-1,0 0,0 1,1-1,-1 0,1 0,0 0,0-1,0 1,0-1,1 0,-1 1,1-1,0-1,3 3,4-2,0 0,0-1,0 0,0-1,0 0,1-1,-1 0,0 0,0-2,1 1,-1-1,0-1,10-3,21-4,64-16,-99 21</inkml:trace>
  <inkml:trace contextRef="#ctx0" brushRef="#br0" timeOffset="300.541">988 368,'-19'14,"-12"15,1 6,-1-1,6-3,2-2,4 0,2-6,3-2,-1 1,-2 1,-3 1,-4-3,3 0,0-4,-1-5,-2-5,4-2</inkml:trace>
  <inkml:trace contextRef="#ctx0" brushRef="#br0" timeOffset="606.255">508 424,'117'64,"-76"-37,-4-3,2-2,0-2,1-2,1-2,1-1,15 2,-37-10,-18-6,1 0,-1 1,1-1,0 0,-1-1,1 1,0 0,0-1,-1 1,1-1,0 0,0 0,0 0,0 0,-1-1,1 1,0-1,0 0,-1 1,1-1,0-1,6-7</inkml:trace>
  <inkml:trace contextRef="#ctx0" brushRef="#br0" timeOffset="898.492">762 255,'38'243,"-32"-224,-2 0,0 1,-2 0,0 0,-1 0,-1 0,-1 0,0 0,-2-1,-3 12,3-22,0 1,0-1,1 1,0 0,1 0,0 0,0-1,1 1,0 0,2 9,4-1</inkml:trace>
  <inkml:trace contextRef="#ctx0" brushRef="#br0" timeOffset="1619.88">1609 368,'-26'-6,"-1"2,1 2,-1 0,0 1,0 2,1 1,-1 1,1 1,-22 6,44-8,1 0,-1-1,0 1,0 0,1 1,-1-1,1 1,0-1,0 1,0 0,0 0,0 0,1 1,-1-1,1 1,0-1,0 1,0 0,1 0,-1 0,1 0,0 0,0 0,0 0,1 0,-1 1,1-1,0 0,0 0,1 0,0 3,-1 0,1 0,1 0,-1-1,1 1,0 0,1-1,-1 1,1-1,1 0,-1 0,1 0,0-1,0 1,1-1,-1 0,1 0,1-1,-1 1,1-1,1 0,-1-1,1 1,1-2,-1 1,0-1,1 0,-1 0,1-1,0 0,-1 0,1-1,0 0,-1-1,1 1,0-1,-1-1,1 0,-1 0,0 0,1-1,-1 0,0 0,-1-1,1 0,0 0,-1 0,0-1,16-12,-1-1,-1 0,-1-2,-1 0,0-1,-2-1,0-1,71-110,-87 134,0-1,0 0,0 1,0-1,0 0,0 1,0-1,0 0,0 1,0-1,0 0,0 0,1 1,-1-1,0 0,0 1,0-1,0 0,0 0,1 1,-1-1,0 0,0 0,1 1,-1-1,0 0,0 0,1 0,-1 0,0 1,1-1,-1 0,0 0,0 0,1 0,-1 0,0 0,1 0,-1 0,0 0,1 0,-1 0,0 0,1 0,-1 0,0 0,0 0,1 0,-1 0,0-1,1 1,-1 0,0 0,1 0,-7 31,-4 33,2 0,3 1,3-1,5 53,-1-1,-2-42,0-62</inkml:trace>
  <inkml:trace contextRef="#ctx0" brushRef="#br0" timeOffset="15007.534">1412 1,'-19'15,"1"1,1 0,1 2,0 0,2 0,0 2,1 0,1 0,0 1,2 0,1 1,0 1,2-1,-3 15,-2 16,3 0,2 0,3 1,2 0,4 50,1-53,1-1,3 0,1 0,3-1,2 0,2-1,3-1,1 0,14 22,-17-42,1-1,0-1,2-1,1 0,1-2,1 0,14 10,-18-15,-5-3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25.30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 35,'-17'-34,"18"66,44 276,-39-165,-4-140,1-1,-1 1,1-1,0 1,-1-1,1 0,0 0,0 0,0-1,1 1,-1-1,0 0,1 0,-1 0,0 0,1 0,-1-1,1 1,0-1,-1 0,1 0,-1 0,1-1,-1 1,1-1,-1 0,1 0,-1 0,0-1,0 1,1-1,0 0,20-4,258-17,89-5,-173 14,129 11,-200 3,15-25,-139 26,1-1,-1 0,0-1,1 1,-1-1,1 1,-1-1,0 0,0 0,0 0,1-1,-1 1,0-1,0 0,-1 1,1-1,0-1,-1 1,1 0,-1-1,0 1,0-1,0 1,0-1,0 0,0 0,-1 0,1 0,-1 0,0-1,1-1,35-123,-30 109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11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24 762,'-10'19,"2"6,2 0</inkml:trace>
  <inkml:trace contextRef="#ctx0" brushRef="#br0" timeOffset="5616.323">447 367,'1'-3,"-1"0,1-1,-1 1,0 0,1-1,-2 1,1 0,0-1,-1 1,1 0,-1 0,0 0,0-1,-1 1,1 0,0 0,-1 0,0 1,0-1,0 0,0 1,0-1,0 1,-1 0,1-1,-1 1,1 0,-1 1,0-1,0 0,0 1,0 0,0-1,0 1,0 0,-1 1,1-1,0 1,0-1,-1 1,1 0,0 0,-1 0,1 1,-1 0,-9 7,2 0,0 1,0 1,0 0,1 0,1 1,0 0,0 1,1 0,0 1,1 0,4-8,0 0,1 1,0 0,0-1,0 1,0 0,1 0,0 0,0 0,1 0,0 0,0 0,0 0,1 0,-1 0,2 0,-1 0,1 0,-1 0,2 0,-1-1,1 1,-1-1,2 0,-1 0,0 0,1 0,0 0,0-1,1 1,-1-1,1-1,0 1,1 0,4 4,1-1,0 0,1-1,-1 0,1-1,0 0,0-1,1-1,-1 0,1 0,0-1,0-1,-1 0,1-1,0 0,0-1,0 0,0-1,-1-1,1 0,-1 0,1-2,-1 1,0-2,8-4,-8 1,-1 0,1 0,-2-1,0-1,0 0,-1 0,0-1,-1 0,0 0,-1-1,0 0,-1 0,-1-1,0 0,-1 0,0 0,-1 0,-1-1,0-1,-3 7,0-1,-2 1,1 0,-1 0,0 0,-1 0,0 1,0-1,-1 1,0 0,0 0,-1 0,0 1,-1 0,1 0,-1 1,-1 0,1 0,-1 1,0-1,0 2,-1-1,1 1,-1 1,0-1,0 1,0 1,0 0,-1 0,1 1,-1 0,1 1,-1 0,1 0,-1 1,1 0,-7 2,-85 34,75-22</inkml:trace>
  <inkml:trace contextRef="#ctx0" brushRef="#br0" timeOffset="6168.341">531 593,'-13'7,"-6"0,0 2,0 0,1 1,0 1,0 1,2 0,-1 1,2 1,-1 0,2 1,0 1,-6 10,17-19,-1 0,2 0,-1 0,1 0,0 0,0 1,1-1,0 1,0-1,1 1,0-1,0 1,1-1,0 1,0-1,1 1,0-1,0 0,0 0,1 0,1 0,-1 0,1-1,0 1,0-1,1 0,0 0,0-1,0 1,1-1,-1 0,1-1,1 1,3 1,0 0,0-1,1 0,-1 0,1-1,1 0,-1-1,0 0,1-1,-1-1,1 1,-1-2,1 0,0 0,-1-1,1 0,0-1,-1-1,0 0,1 0,-1-1,-1 0,1-1,-1 0,1-1,-1 0,5-5,-5 5,-1-2,0 1,0-2,0 1,-1-1,0 0,-1-1,0 1,0-2,-1 1,0-1,-1 1,-1-2,1 1,-2 0,1-1,-2 0,0 0,0 0,-1 0,0 0,-1 0,-1 0,0 0,-2-10,0 15,0-1,0 1,-1 0,0 0,-1 1,1-1,-1 1,-1 0,1 0,-1 0,0 1,0 0,-1 0,1 1,-1-1,0 2,0-1,-1 1,1 0,-1 0,1 1,-1 0,0 0,0 1,0 0,0 1,0-1,0 1,0 1,0 0,0 0,0 1,0-1,1 2,-1-1,0 1,-3 2,-3 0,-1 0,1 1,0 0,1 1,0 1,0 0,1 1,-1 0,1 2,-9 11</inkml:trace>
  <inkml:trace contextRef="#ctx0" brushRef="#br0" timeOffset="7280.276">1124 621,'18'-56,"49"-117,18 45,-78 120,-6 6,0 0,0-1,0 1,0 0,1 0,-1 0,1 0,-1 0,1 0,0 1,0-1,0 0,0 1,0-1,0 1,0 0,0 0,0 0,1 0,-1 0,1 0,-1 1,0-1,1 1,-1-1,1 1,-1 0,1 0,-1 0,1 1,-1-1,1 0,-1 1,1 0,-1-1,1 1,-1 0,0 0,0 1,0-1,1 0,0 2,27 88,-24-55,-6-31,0 0,1 1,-1-1,1 0,0 0,1-1,-1 1,1 0,0 0,0-1,0 1,1-1,0 1,-1-1,2 0,0-3,1-1,-1 0,1 0,-1 0,1 0,-1-1,1 0,-1 0,0 0,1 0,-1-1,0 0,0 0,0 0,0 0,-1 0,1-1,0 0,-1 0,0 0,0 0,0 0,0-1,0 1,0-1,-1 0,0 0,1-1,-2 4,156-188,-157 187,0 1,1 0,-1 0,1 0,-1-1,1 1,-1 0,1 0,0 0,0 0,-1 0,1 0,0 0,0 0,0 1,0-1,0 0,0 0,0 1,0-1,0 1,1-1,-1 1,0-1,0 1,1 0,-1-1,0 1,0 0,1 0,-1 0,0 0,0 0,1 0,-1 1,0-1,0 0,1 1,-1-1,0 1,0-1,0 1,0-1,0 1,0 0,0-1,0 1,0 0,0 0,0 0,0 0,-9 95,0-58,5-23,2 1,0 0,0 0,2 0,0 0,0 0,2-1,0 1,1 0,31 79,-23-77</inkml:trace>
  <inkml:trace contextRef="#ctx0" brushRef="#br0" timeOffset="7630.498">984 791,'43'0,"57"-5,22-7,4 0,-10-4,-10 1,-13 3,-9 4,-8-2,-13 1,-7 2,-9 2,-7 2,-5 2,-5 1,-2 0,-6 5,-7 1</inkml:trace>
  <inkml:trace contextRef="#ctx0" brushRef="#br0" timeOffset="8230.485">1915 904,'-45'9,"0"2,1 2,1 1,-26 14,4 18,63-45,1 0,0 0,0 0,-1 1,1-1,0 0,0 0,0 1,1-1,-1 1,0-1,0 1,1-1,-1 1,1 0,-1-1,1 1,0 0,0-1,0 1,0 0,0-1,0 1,0 0,0-1,1 1,-1 0,0-1,1 1,0-1,-1 1,1-1,0 1,0-1,0 1,0-1,0 0,0 1,0-1,0 0,1 0,-1 0,0 0,1 0,-1 0,13 7,0-1,0-1,0 0,0-1,1-1,0 0,0-1,3 0,-9-2,1-1,-1 2,0-1,0 1,1 1,-1 0,-1 0,1 0,0 1,-1 1,0 0,0 0,0 0,-1 1,1 0,-1 0,-1 1,1 0,-1 0,-1 1,1-1,2 7,-7-11,0 0,0 0,-1 0,1 0,-1 1,1-1,-1 0,0 0,-1 0,1 1,0-1,-1 0,0 0,0 0,0 0,0 0,0 0,-1 0,1 0,-1 0,1-1,-1 1,0-1,0 1,-1-1,1 0,0 1,-1-1,1-1,-1 1,0 0,0-1,-2 2,-102 37,-94-7,195-32,2 0,1 0,0 0,0-1,-1 1,1-1,0 1,-1-1,1 0,0 0,-1 0,1-1,0 1,-1-1,1 0,0 0,0 0,0 0,0-1,0 1,0-1,0 0,0 0,1 0,-1 0,0 0,1 0,0-1,0 1,0-1,0 0,0 1,0-1,1 0,-1 0,1 0,0-1,-1-1,5-10</inkml:trace>
  <inkml:trace contextRef="#ctx0" brushRef="#br0" timeOffset="9083.618">2140 847,'56'-17,"-12"4,-34 9,0 0,0 1,0 0,1 1,-1 0,1 1,0 0,-1 1,1 0,5 1,-14-1,-1 0,0 0,0 1,0-1,0 0,1 1,-1-1,0 1,0-1,0 1,0 0,0-1,0 1,0 0,0 0,0 0,-1-1,1 1,0 0,0 0,-1 0,1 1,-1-1,1 0,-1 0,1 0,-1 0,0 0,1 1,-1-1,0 0,0 0,0 0,0 1,0-1,0 0,0 0,-1 0,1 1,0-1,0 0,-1 0,1 0,-1 0,1 0,-1 0,0 0,1 0,-1 0,0 1,-41 49,12-25,-40 52,69-77,1 1,0-1,-1 0,1 0,0 1,0-1,0 0,0 1,0-1,0 0,0 1,0-1,1 0,-1 1,1-1,-1 0,1 0,-1 1,1-1,-1 0,1 0,0 0,0 0,0 0,0 0,-1 0,1 0,1 0,-1-1,0 1,0 0,0 0,0-1,0 1,1-1,-1 1,0-1,0 0,1 1,-1-1,0 0,1 0,62 7,-60-7,54-6,-32-1</inkml:trace>
  <inkml:trace contextRef="#ctx0" brushRef="#br0" timeOffset="12101.159">2479 0,'202'130,"-179"-114,0 0,-1 2,-1 0,-1 2,0 0,-2 1,0 1,-2 0,7 14,-8-6,-2 0,-2 1,0 1,-2 0,-2 1,-1-1,-1 1,-2 0,-1 1,-2-1,-1 0,-2 0,-1 0,-1 0,-2 0,-3 6,-8 4,-1 0,-2 0,-2-2,-2-1,-28 35,12-16,-25 30,45-65</inkml:trace>
  <inkml:trace contextRef="#ctx0" brushRef="#br0" timeOffset="14117.499">3438 57,'16'-31,"-16"31,-1-1,1 1,0-1,0 1,0-1,-1 1,1-1,0 1,0-1,-1 1,1-1,0 1,-1-1,1 1,-1 0,1-1,-1 1,1 0,0-1,-1 1,1 0,-1 0,1-1,-1 1,0 0,1 0,-1 0,1 0,-1 0,1 0,-1 0,1 0,-1 0,1 0,-1 0,0 0,1 0,-1 0,1 0,-1 1,1-1,-1 0,1 0,-1 1,1-1,-1 0,1 1,0-1,-1 0,1 1,-1-1,1 1,0-1,0 1,-1-1,1 1,0-1,-1 1,-16 14,0 0,1 1,0 1,1 0,1 1,1 1,1 0,0 1,1 0,2 0,0 1,1 1,1 0,1 0,-1 8,0-8,-7 23,3 0,1 0,2 1,3 1,1-1,3 1,4 45,2-63,2 0,1-1,2 1,0-2,2 0,1 0,1-1,1-1,1 0,1-1,2-1,0 0,1-2,2 0,7 4,-15-12,-1-3</inkml:trace>
  <inkml:trace contextRef="#ctx0" brushRef="#br0" timeOffset="17567.413">4144 254,'-165'11,"-10"30,170-38,0 1,0-1,0 1,1 0,-1 0,1 0,0 1,0-1,1 1,-1 0,1 0,0 0,1 1,-1-1,1 1,0-1,0 1,1 0,0 0,0 0,0 0,1 0,-1 0,2 0,-1 0,1-1,-1 1,2 0,-1 0,1 0,1 3,-1 24,-2-31,14 91,-13-90,0 0,0 0,1 0,-1-1,1 1,0 0,0-1,0 0,0 1,0-1,1 0,-1 0,0 0,1-1,0 1,-1 0,1-1,0 0,0 0,0 0,0 0,0 0,0 0,0-1,0 1,0-1,0 0,3 0,102-31,-72 16,-31 12,0-1,0 2,0-1,1 1,-1 0,1 0,-1 0,1 1,0-1,-1 1,1 1,0-1,0 1,0 0,-1 1,1-1,0 1,0 0,-1 1,1-1,0 1,-1 0,0 0,1 1,-1 0,0 0,0 0,-1 0,1 1,-1 0,4 3,-3 0,1 1,-1 0,-1 1,1-1,-1 1,-1-1,0 1,0 0,-1 0,0 1,0-1,-1 0,0 1,-1-1,0 1,-1-1,1 1,-2-1,1 0,-2 0,1 1,-1-2,0 1,-1 0,0 0,-1-1,1 0,-2 1,-3 4,0 0,-1-1,0 0,-1 0,-1-1,1-1,-2 0,1 0,-2-1,1-1,-1 0,0-1,-1-1,1 0,-1-1,-2 0,8-4,1-2,-1 1,1-1,0 0,0-1,-1 0,1 0,0-1,0 0,1 0,-1-1,1 0,0-1,0 1,0-1,0 0,1-1,0 0,0 0,-4-6,0-2</inkml:trace>
  <inkml:trace contextRef="#ctx0" brushRef="#br0" timeOffset="18374.713">4257 988,'4'-2,"-1"1,1-1,-1 0,1 0,-1 0,0-1,0 1,0-1,-1 1,1-1,0 0,-1 0,0 0,0-1,0 1,0-1,0 1,-1-1,2-2,-2 4,13-30,2 2,0 0,3 1,0 1,2 1,1 1,20-20,-28 34,-9 6,1 0,0 0,0 1,0 0,1 0,-1 0,1 1,1 0,-1 1,0-1,1 1,0 1,3-1,-8 4,0 1,-1-1,1 1,-1 0,1 0,-1 0,0 1,0-1,0 0,0 1,0 0,-1-1,1 1,-1 0,1 0,-1 0,0-1,0 1,-1 1,1-1,-1 0,1 0,-1 0,0 0,0 0,0 0,0 0,-1 0,0 1,1-1,-1 0,1 3,-1 29,10 67,-9-100,1 0,0-1,0 1,1 0,-1 0,0-1,1 1,-1-1,1 1,-1-1,1 1,-1-1,1 0,0 0,0 0,0 0,0 0,0 0,0-1,0 1,0 0,0-1,0 0,0 1,0-1,0 0,0 0,0 0,1-1,-1 1,0 0,0-1,0 1,0-1,1 0,70-32,-59 25,110-47,-122 55,0 0,0 0,0 0,0 0,0 1,0-1,0 0,0 1,0-1,-1 1,1 0,0 0,0 0,-1 0,1 0,0 0,-1 0,1 0,-1 0,1 1,-1-1,0 1,1-1,-1 1,0 0,0-1,0 1,-1 0,1 0,0-1,0 1,-1 0,1 0,-1 0,0 2,5 76,-6-69,3 96,4-94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3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1045,'19'0,"21"0,9 0,0 0,-3-5,-5-1,-4 0,-4 1,-2 2,-8 6,-6 2</inkml:trace>
  <inkml:trace contextRef="#ctx0" brushRef="#br0" timeOffset="13835.235">1158 594,'-2'-1,"1"-1,0 1,0 0,-1-1,1 1,-1 0,1 0,-1 0,1 0,-1 0,0 1,1-1,-1 0,0 1,0-1,1 1,-1 0,0-1,0 1,0 0,0 0,1 0,-1 0,0 1,0-1,0 0,1 1,-1 0,0-1,0 1,1 0,-1 0,0 0,1 0,-1 0,1 0,0 0,-1 1,-16 12,0 0,1 2,0 0,1 2,2-1,-1 2,2 0,1 0,-1 2,8-12,0-1,0 1,1 0,0 0,1 1,0-1,0 1,1-1,1 1,-1 0,1 0,1 0,0 0,0 0,1 0,0 0,1-1,0 1,1 0,0-1,0 0,1 1,0-1,1-1,0 1,0-1,1 1,0-2,2 3,1-1,1 0,-1-1,2 0,-1-1,1 0,0-1,0 0,1-1,0 0,0-1,0 0,0-1,1 0,-1-1,1 0,-1-1,1-1,0 0,0 0,-1-2,6 0,21-5,-1-1,1-2,-2-2,0-1,0-2,11-8,-33 16,-1-2,1 1,-2-2,1 0,-1 0,-1-2,0 1,0-2,-1 1,6-11,-13 16,0 0,-1 0,0 0,-1 0,1 0,-1-1,-1 1,1-1,-1 0,-1 1,1-1,-1 0,-1 1,1-1,-1 0,-1 1,1-1,-1 1,-1-1,1 1,-1 0,-1 0,1 0,-1 1,0-1,-1 1,1 0,-1 0,-1 0,1 1,-1-1,-20-10,-1 2,0 1,-1 1,-1 2,1 0,-1 2,-1 1,1 2,-1 0,0 2,-1 2,1 0,0 3,-25 3,50-5,-32 1</inkml:trace>
  <inkml:trace contextRef="#ctx0" brushRef="#br0" timeOffset="14695.024">678 735,'1'2,"0"0,1 0,-1-1,1 1,-1 0,1-1,0 1,0-1,0 1,0-1,0 0,0 0,0 0,0 0,1 0,-1 0,0-1,1 1,-1-1,0 1,1-1,-1 0,0 0,1 0,0-1,0 2,174 29,541-30,-490 0,-217 0</inkml:trace>
  <inkml:trace contextRef="#ctx0" brushRef="#br0" timeOffset="15472.53">1976 1,'130'92,"-111"-74,0 0,-1 1,-1 0,-1 2,0 0,-2 1,0 0,-2 1,0 1,-2-1,0 2,-2 0,-1 0,-1 0,-1 1,-1 0,-1 2,-1 4,-1 0,-2-1,-1 1,-1 0,-2-1,-1 0,-1 0,-2 0,-1-1,-2-1,-1 0,-1 0,-1-1,-1-1,-2-1,-9 10,-214 216,53-108,196-152,3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531 104,'-3'-5,"-1"-1,0 1,0 0,-1 0,1 0,-1 1,0-1,-1 1,1 1,0-1,-1 1,0 0,0 0,0 0,0 1,-1 0,1 0,0 1,-1 0,1 0,-1 0,0 1,1 0,-4 0,-12 5,0 0,0 1,1 2,0 0,0 1,1 1,0 1,1 0,0 2,1 0,0 1,1 1,1 1,-2 3,10-13,0 1,1 0,0 0,0 0,0 1,1 0,0 0,1 1,0-1,0 1,1 0,0 1,1-1,0 1,0-1,1 1,1 0,-1 0,1 0,1 0,0 0,0 0,1 0,1 0,-1 0,2 0,-1 0,1-1,1 1,0-1,0 0,5 8,-4-11,-1 0,1 0,0-1,1 0,-1 0,1 0,0-1,1 0,-1 0,0 0,1-1,0 0,0 0,0-1,0 1,0-2,1 1,-1-1,1 0,-1-1,1 1,-1-2,0 1,1-1,-1 0,1 0,-1-1,0 0,0-1,0 1,0-1,0-1,-1 1,6-5,7-8,0-2,-2 0,0-1,-1-1,0-1,-2 0,-1-1,-1 0,0-1,-2 0,-1-1,4-15,-4 17,5-11,-1-2,-2 0,-2 0,-1 0,2-25,-11 138,4 1,3-1,16 77,-3-18,15 227,-32-304,-3 0,-2 1,-3-1,-2 0,-3 0,-3-2,-2 1,-3-2,-18 38,30-80,-1-1,0 1,-1-2,-1 1,0-1,0-1,-1 0,-1 0,0-1,-1 0,0-2,-1 1,-10 5,22-15,0 1,0 0,-1-1,1 1,0-1,0 0,-1 0,1 0,0 0,-1 0,1 0,0 0,0-1,-1 1,1-1,0 0,0 0,0 0,0 0,0 0,0 0,0 0,0-1,0 1,1-1,-1 1,0-1,1 0,-1 1,1-1,0 0,0 0,-1 0,1 0,1 0,-1 0,0-2,-23-84,22 49,1 0,1 0,3 0,1 0,2 0,2 1,1 0,2 0,1 1,2 1,2 0,6-8,-13 28,1 0,0 1,1 0,1 1,0 0,1 1,11-9,-3 7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0,3 0,3 0,1 0,1 0,-6-5,-1-1,0-1,1 2,1 2,1 1,1 0,1 2,-5-5,-6-1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4.6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58,'0'0,"1"0,-1 0,1 1,-1-1,1 0,-1 0,1 1,-1-1,1 0,-1 1,0-1,1 0,-1 1,0-1,1 1,-1-1,0 1,1-1,-1 0,0 1,0-1,0 1,1-1,-1 1,0 0,0-1,0 1,0-1,0 1,0-1,0 1,0-1,0 1,0-1,0 1,0-1,-1 1,1-1,0 1,0-1,0 1,-1-1,1 1,0-1,-1 1,1-1,0 1,-1-1,1 0,56 12,0-2,1-4,39 1,539-24,410-41,-594 30,-137 18,-149 38,201-27,-320 14,-28-2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9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85,'545'-57,"212"57,-408 29,452-30,-337-27,-46 0,-31 28,-199 26,20 3,-21 1,360-30,-316-30,-212 30,3-2,1 2,0 0,0 2,-1 0,1 2,8 2,205 24,19-13,-86 10,-145-26,0-1,1-1,-1-1,0 0,-1-2,14-5,-21 5,1 1,0 0,0 1,-1 1,1 0,0 2,0 0,0 0,0 2,0 0,0 1,23 8,129 24,57-66,-146 18,-66 15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2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508 255,'68'17,"-21"-12,1-2,-1-3,1-1,-1-3,0-2,0-1,0-3,12-6,145-44,-196 56,-8 4,1-1,-1 1,1-1,-1 0,1 1,-1-1,1 1,-1-1,1 1,0-1,-1 1,1 0,0-1,-1 1,1 0,0-1,0 1,-1 0,1 0,0 0,0 0,-1 0,1 0,0 0,0 0,-1 0,1 0,0 0,0 0,-1 0,1 1,0-1,-1 0,1 1,0-1,-1 0,1 1,0-1,-1 1,1-1,-1 1,1-1,0 1,-1-1,0 1,1 0,-1-1,1 1,-1 0,0-1,1 1,-1 0,0-1,0 1,0 0,1 0,-1-1,0 1,0 0,0 0,-62 272,39 54,10-151,10 124,4-210,-36-146,29 46,0 1,-1-1,-1 2,1-1,-2 1,1 0,-1 1,0 0,0 0,-1 1,0 0,0 1,0 0,-1 1,0 0,0 1,0 0,0 0,0 1,-1 1,-5-1,-17 1,-1 0,1 3,0 0,0 3,0 0,-20 8,-8 6,1 3,1 2,1 3,-36 24,95-51,-68 45,66-44,1 0,-1 1,1-1,0 0,-1 1,1-1,0 0,0 1,0 0,0-1,0 1,1 0,-1-1,0 1,1 0,-1 0,1-1,0 1,0 0,-1 0,1 0,0 0,1-1,-1 1,0 0,0 0,1 0,-1-1,1 1,0 0,-1 0,1-1,0 1,0-1,0 1,0 0,0-1,0 0,1 1,-1-1,1 1,4 1,0 0,0-1,0 1,1-1,-1 0,1-1,-1 1,1-1,0-1,-1 1,1-1,0 0,-1-1,1 0,0 0,-1 0,1-1,-1 0,1 0,-1 0,0-1,0 0,0 0,0-1,-1 0,1 0,2-2,17-10</inkml:trace>
  <inkml:trace contextRef="#ctx0" brushRef="#br0" timeOffset="516.743">734 848,'701'-227,"-562"180,-137 47,-1-1,0 1,0 0,1 0,-1 0,0 0,1 0,-1 0,0 0,0 1,1-1,-1 0,0 1,0-1,1 1,-1-1,0 1,0-1,0 1,0 0,0 0,0-1,0 1,0 0,0 0,0 0,-1 0,1 0,0 0,-1 0,1 1,-1-1,1 0,-1 0,1 0,-1 1,0-1,1 0,-1 1,0-1,2 60,-2-50,-5 305,4-315,1 0,-1 0,1 0,0 0,0 0,-1 0,1 0,0 0,0 0,0 0,0 0,0 0,0-1,0 1,1 0,-1 0,0 0,0 0,1 0,-1 0,1 0,-1 0,1 0,-1-1,1 1,-1 0,1 0,0 0,-1-1,1 1,0-1,0 1,-1 0,1-1,0 1,0-1,0 0,0 1,0-1,0 0,0 1,0-1,0 0,0 0,-1 0,1 0,0 0,0 0,0 0,0 0,0 0,0-1,0 1,1 0,9-7</inkml:trace>
  <inkml:trace contextRef="#ctx0" brushRef="#br0" timeOffset="784.003">1976 1045,'-5'34,"-2"15,1 0</inkml:trace>
  <inkml:trace contextRef="#ctx0" brushRef="#br0" timeOffset="1029.86">1947 396,'0'0</inkml:trace>
  <inkml:trace contextRef="#ctx0" brushRef="#br0" timeOffset="1350.904">2257 1215,'174'-343,"-117"261,-56 82,0 0,0 0,1 0,-1 0,0 0,0 0,0 0,0 0,0 0,0 1,1-1,-1 1,0-1,0 0,0 1,0 0,0-1,0 1,0-1,-1 1,1 0,0 0,0 0,0 0,-1-1,1 1,-1 0,1 0,0 0,-1 0,0 0,1 1,-1-1,1 0,-1 0,0 0,0 0,0 0,0 0,0 0,0 1,0-1,0 0,0 0,-1 1,4 7,-2-3,1 4,-1-1,1 0,1 0,-1 0,2 0,-1-1,1 1,0-1,1 0,0 0,0 0,1-1,0 0,0 0,1 0,0-1,0 0,0 0,1 0,0-1,0-1,0 1,8 2,-10-8,0 1,-1-1,1 0,0 0,-1-1,1 0,-1 0,1 0,-1 0,0-1,0 0,0 0,0-1,-1 1,1-1,-1 0,0 0,0 0,0-1,-1 1,0-1,0 0,3-4,1-2,10-10</inkml:trace>
  <inkml:trace contextRef="#ctx0" brushRef="#br0" timeOffset="1764.455">3076 819,'-21'29,"0"2,2 0,1 1,2 1,1 0,1 1,3 1,-1 6,10-38,1 1,-1 0,1 0,0 0,1 0,-1 0,1 0,-1 0,1 1,0-1,1 0,-1 0,1 0,0 0,0 0,0 0,0 0,1 0,0-1,0 1,0 0,0-1,0 1,1-1,-1 0,1 0,0 0,0 0,0 0,2 0,5 2,-1 0,1 0,1-1,-1-1,1 0,-1 0,1-1,0-1,0 0,0 0,0-1,0 0,0-1,0 0,0-1,-1 0,1-1,0 0,-1 0,0-1,9-5,13-8,-1-1,-1-1,0-1,-1-2,-2-1,3-4,24-26,-2-1,-2-3,5-12,-39 47,-1-1,-1 0,-1-1,-1 0,-1-1,-1-1,-1 0,-2 0,5-26,-9 39,-2 0,1 0,-1 0,-1 0,0-1,-1 1,-1 0,0 0,0 0,-2 1,1-1,-2 1,1 0,-2 0,0 0,0 0,-1 1,0 0,-1 1,0 0,-6-6,7 10,1 0,-1 0,-1 1,1 0,-1 0,0 1,0 0,0 0,-1 1,1 0,-1 0,0 1,1 1,-1-1,0 1,0 1,0-1,0 2,0-1,0 1,0 1,0-1,0 1,-3 2,-3 1,-1 2,1-1,1 2,-1 0,1 1,0 0,1 1,0 0,1 1,0 1,1 0,-9 12,6-6,2 1,0 0,1 1,1 0,1 1,0 0,2 0,0 1,2-1,0 2,2-1,0 0,2 1,0-1,1 1,2-1,0 1,1-1,1 0,2 0,0 0,1-1,1 0,1 0,1-1,1 0,0 0,2-2,0 1,1-2,2 2,10 6,0-1,2-1,1-2,1 0,0-2,2-2,0-1,1-1,0-2,1-1,0-1,1-2,23 2,-29-7</inkml:trace>
  <inkml:trace contextRef="#ctx0" brushRef="#br0" timeOffset="17134.103">4515 565,'56'-17,"117"-78,-172 94,0 1,0-1,0 1,0-1,0 1,0 0,1-1,-1 1,0 0,0 0,0 0,1 0,-1 0,0 0,0 0,0 0,1 0,-1 1,0-1,0 1,0-1,0 0,0 1,0 0,0-1,0 1,0 0,0-1,0 1,0 0,0 0,0 0,0 0,-1 0,1 0,0 0,-1 0,1 0,-1 0,1 0,-1 0,0 1,1-1,-1 0,0 0,0 1,12 58,0 134,34 68,-21-122,-16-112,-9-28,0-1,0 1,0 0,0-1,0 1,0 0,0-1,0 1,0-1,0 1,0 0,0-1,0 1,0 0,0-1,0 1,1 0,-1-1,0 1,0 0,0 0,1-1,-1 1,0 0,0-1,1 1,-1 0,0 0,1 0,-1-1,0 1,1 0,-1 0,0 0,1 0,-1 0,0 0,1 0,-1-1,0 1,1 0,-1 0,1 0,-1 0,0 1,1-1,-1 0,0 0,1 0,-1 0,0 0,1 0,-1 1,0-1,1 0,-1 0,0 0,1 1,-1-1,0 0,0 0,1 1,-1-1,0 0,0 1,0-1,0 0,1 1,-1-1,171-403,-43 71,-112 261,-25 61,3 14</inkml:trace>
  <inkml:trace contextRef="#ctx0" brushRef="#br0" timeOffset="19557.846">5814 622,'-11'97,"6"-86,2 1,-1-1,2 0,0 1,0 0,1-1,0 1,1 0,0 0,1 0,0-1,1 1,1 0,0-1,0 1,1-1,0 0,1 0,5 7,-8-16,-1 0,1 0,0-1,0 1,0-1,0 0,0 0,0 1,1-1,-1 0,0-1,1 1,-1 0,0-1,1 1,-1-1,1 0,-1 0,0 0,1 0,-1 0,1 0,-1-1,0 1,1-1,-1 0,0 0,1 0,-1 0,0 0,0 0,0 0,0-1,0 1,67-58,11-30,-78 89,0 0,0 0,0 1,1-1,-1 0,0 1,-1-1,1 1,0 0,0 0,0-1,0 1,0 0,-1 1,1-1,0 0,-1 0,1 1,-1-1,0 1,1-1,-1 1,0 0,0-1,0 1,0 0,0 0,0 0,-1 0,1 0,0 0,-1 0,0 0,1 1,3 6,1 2,0-1,1 0,1 0,-1-1,1 0,1 0,0-1,0 0,1 0,4 2,-10-7,1-1,0 1,0-1,0 0,0-1,0 1,0-1,1 0,-1 0,0 0,1 0,-1-1,1 0,-1 0,1 0,-1 0,0-1,1 0,-1 0,0 0,1 0,-1 0,0-1,0 0,0 0,0 0,-1-1,3-1,5-4,0-1,0 0,-1-1,-1 0,0 0,0-1,-1 0,0-1,-1 0,0 0,-1 0,-1-1,0 0,0 0,-2-1,1 1,-2-1,0 0,0 0,-1-11</inkml:trace>
  <inkml:trace contextRef="#ctx0" brushRef="#br0" timeOffset="20104.956">6688 1,'-9'98,"5"1,3 0,9 50,-4-65,-1 206,-3-289,-1 1,1-1,0 0,0 0,0 0,0 1,0-1,0 0,0 0,0 1,0-1,1 0,-1 0,0 0,1 1,-1-1,1 0,-1 0,1 0,0 0,-1 0,1 0,0 0,0 0,0 0,0-1,-1 1,1 0,0 0,1-1,-1 1,0 0,0-1,0 0,0 1,0-1,0 1,1-1,-1 0,0 0,0 0,1 0,-1 0,0 0,0 0,1 0,-1 0,0-1,0 1,0 0,1-1,131-99,-50 30,-81 68,-1 1,1-1,-1 0,1 1,-1-1,1 1,0-1,0 1,0 0,0 0,0 0,0 0,0 0,0 1,0-1,1 0,-1 1,0 0,0-1,1 1,-1 0,0 0,0 1,1-1,-1 0,0 1,0-1,0 1,1 0,-1-1,0 1,0 0,0 0,0 1,0-1,-1 0,1 1,0-1,0 2,1 5,0 1,-1 0,0 0,-1 0,1 0,-2 0,0 0,0 0,0 0,-1 0,-1 2,9 93,-7-102,1 0,0 0,0 0,0 0,0-1,0 1,0 0,0-1,1 1,-1-1,0 1,1-1,0 0,-1 1,1-1,0 0,-1 0,1 0,0 0,0-1,0 1,0 0,0-1,0 1,0-1,1 0,10-1</inkml:trace>
  <inkml:trace contextRef="#ctx0" brushRef="#br0" timeOffset="20887.767">7648 1017,'76'-63,"-36"32,-1-1,-2-2,-1-2,-2-1,-1-2,16-26,-45 58,2 1,-13 38,7-25,-1 0,1 0,1 0,0 0,0 0,0 0,1 0,0 0,0 0,0-1,1 1,0-1,1 0,-1 1,1-2,0 1,1 0,-1-1,1 0,0 0,1 0,-1 0,1-1,0 0,0 0,0-1,0 0,1 0,-1 0,1-1,0 0,5 1,-2-1,1-1,-1-1,0 0,1 0,-1-1,0 0,0-1,1 0,-1 0,0-1,-1-1,1 1,-1-2,1 1,-1-1,-1-1,1 0,-1 0,0 0,0-1,-1 0,0-1,0 0,0 0,-1 0,1-4,-1 3,23-67,-32 61</inkml:trace>
  <inkml:trace contextRef="#ctx0" brushRef="#br0" timeOffset="26805.231">9087 368,'-27'73,"12"-28,2 0,2 1,2 1,1 9,19 19,-11-74,1 1,0 0,-1 0,1-1,0 1,0 0,0-1,1 1,-1-1,0 0,1 1,-1-1,0 0,1 0,0 0,-1 0,1 0,0 0,-1 0,1 0,0-1,0 1,-1-1,1 1,0-1,0 0,0 0,0 1,0-2,0 1,0 0,0 0,-1 0,1-1,0 1,0-1,1 0,4-3,0-1,-1 1,1-1,-1 0,0-1,0 1,-1-1,0 0,0-1,0 1,-1-1,0 0,0-1,8-10,26-40,-3-1,-2-1,19-52,-41 68,-32 59,6 20,2 0,1 1,1 0,2 1,2 0,2 1,-1 17,1 492,3-507,-1 0,-3-1,-1 1,-2-1,-1-1,-3 1,-1-2,-17 33,31-68,0 0,-1 0,1 0,-1 0,1 0,-1-1,0 1,0 0,0 0,0-1,0 1,0 0,0-1,0 0,-1 1,1-1,-1 0,1 1,-1-1,1 0,-1 0,0 0,1 0,-1-1,0 1,0 0,0-1,1 1,-1-1,0 0,0 1,0-1,0 0,0 0,0 0,0-1,0 1,0 0,1-1,-1 1,0-1,0 1,0-1,1 0,-1 0,0 0,1 0,-2-1,-2-11,0 0,0 0,2 0,-1-1,2 1,0-1,1 0,0 1,1-1,0 0,1 0,1 0,0 1,1-1,0 1,1 0,1 0,0 0,0 0,2 1,26-72,-25 60</inkml:trace>
  <inkml:trace contextRef="#ctx0" brushRef="#br0" timeOffset="27125.042">9454 537,'39'-9,"31"-9,9-5,-4 0,-10 5,-12 6,-9 4,-8 4,-15 2,-11 7,-11 2,-7 0</inkml:trace>
  <inkml:trace contextRef="#ctx0" brushRef="#br0" timeOffset="27373.913">9511 791,'43'-5,"29"-6,6-1,-4-4,-10 1,-12 3,-14-1,-14 2</inkml:trace>
  <inkml:trace contextRef="#ctx0" brushRef="#br0" timeOffset="27870.698">10301 255,'-121'49,"118"-47,-1-1,1 1,0 0,0 0,0 1,1-1,-1 1,0-1,1 1,0 0,-1 0,1 0,0 0,1 0,-1 1,1-1,-1 1,1-1,0 1,0-1,1 1,-1-1,1 1,-1 0,1-1,0 1,1 0,-1-1,1 1,-1 0,1-1,0 1,1 1,3 2,0-1,0 1,1-1,0 0,0-1,0 1,1-1,0 0,0-1,0 0,0 0,1 0,0-1,-1 0,1-1,0 1,0-2,7 2,35 13,-43-14,0 1,0 0,-1 0,0 1,1-1,-1 1,-1 1,1-1,0 1,-1 0,0 0,0 1,-1-1,0 1,0 0,0 0,0 1,-1-1,0 1,-1-1,1 1,-1 0,-1 0,1 0,-1 0,0 1,-1-1,0 0,0 0,0 1,-1-1,0 0,-1 0,1 0,-1 0,-1 0,1-1,-1 1,0 0,-1-1,0 0,-4 5,2-4,0 0,0-1,-1 0,0 0,-1-1,1 0,-1 0,0 0,0-1,-1-1,1 1,-1-1,0-1,1 0,-1 0,0 0,0-1,-1-1,1 0,0 0,0 0,0-1,0-1,-1 0,-7-4</inkml:trace>
  <inkml:trace contextRef="#ctx0" brushRef="#br0" timeOffset="28106.967">10244 340,'20'-34,"10"-15,6 0,0 8,1 12,-3 10,-2 9,-1 6,-1 3,-2 3,1 0,-6 0</inkml:trace>
  <inkml:trace contextRef="#ctx0" brushRef="#br0" timeOffset="28708.838">10668 932,'9'-47,"2"1,2 0,1 1,3 0,11-17,16 6,-43 55,0 0,0 0,0 0,0 0,0 0,0 0,0 1,0-1,0 0,0 1,1-1,-1 1,0-1,0 1,1-1,-1 1,0 0,0 0,1 0,-1-1,0 1,1 0,-1 1,0-1,1 0,-1 0,0 1,1-1,-1 0,0 1,0-1,0 1,1 0,-1-1,0 1,0 0,0 0,0 0,0 0,0 0,0 0,-1 0,1 0,0 0,0 0,-1 0,1 0,-1 1,1-1,-1 1,23 112,-21-113,1 0,-1-1,1 0,-1 1,1-1,-1 0,1 0,-1 0,1-1,-1 1,1-1,-1 1,1-1,-1 0,1 0,-1 0,0 0,0 0,1 0,-1-1,0 1,0-1,0 0,0 1,-1-1,2-2,2 1,8-8,-11 8,0 0,0 1,0-1,0 1,0-1,0 1,1 0,-1 0,1 0,-1 0,1 0,0 0,0 1,0-1,0 1,0 0,0 0,0 0,0 0,1 1,-1-1,0 1,0 0,1 0,-1 0,0 0,0 1,1-1,-1 1,0 0,0 0,0 0,0 0,0 0,0 1,0-1,0 1,-1 0,1 0,-1 0,2 1,0 10,0-1,-1 0,0 1,-1 0,-1-1,0 1,-1 0,0 0,-1 0,-2 11,1 15,1-10,1-4</inkml:trace>
  <inkml:trace contextRef="#ctx0" brushRef="#br0" timeOffset="30990.073">0 1723,'190'26,"47"-5,0-10,1-11,219-29,136-1,143 3,535 26,-652-28,-174 19,233-9,-295-6,265-32,-320 29,4 0,181-2,-151 19,118-8,-96-6,18 12,-95-3,96 14,-198 3,-10-29,-56 1,172 27,-238 16,-55-4</inkml:trace>
  <inkml:trace contextRef="#ctx0" brushRef="#br0" timeOffset="59917.291">7338 763,'17'8,"-7"-2,-1 0,2-1,-1 0,0-1,1 0,0 0,0-1,0-1,0 0,1-1,-1 0,0 0,2-1,-2-2,1 0,-1-1,0 0,0-1,-1 0,1 0,-1-1,1-1,-2 1,1-2,3-2,-9 6,-1 0,0 0,0 0,0 0,0 0,0-1,-1 1,1-1,-1 0,0 0,0 0,-1 0,1 0,-1 0,0 0,0 0,0-1,0 1,-1 0,0-1,0 1,0 0,0-1,-1 1,0 0,0 0,0-1,0 1,0 0,-1 0,0-1,-4-2,-1 0,1 1,-1 0,0 0,0 0,-1 1,1 0,-1 0,0 1,-1 0,1 1,-1 0,1 0,-1 0,0 1,0 1,0 0,0 0,-1 0,1 1,0 1,0 0,0 0,0 0,-3 2,5-2,-1 1,0 0,1 0,0 1,-1 0,1 0,0 1,1-1,-1 2,0-1,1 1,0 0,0 0,1 0,0 1,-1 0,2 0,-1 1,1-1,0 1,0 0,1 0,0 0,0 1,-3 9,0 0,1 1,1-1,1 1,0 0,1 0,1-1,1 2,2 16,-2-29,1 1,0-1,0 0,1 1,-1-1,1 0,1 0,-1 0,1 0,0-1,0 1,1-1,-1 0,1 1,1-2,-1 1,1 0,-1-1,1 0,0 0,1-1,-1 1,1-1,0 0,-1 0,1-1,0 0,1 0,-1 0,0-1,0 0,1 0,3-1,-7 1,11 1,0-1,0 0,0-1,0 0,0-1,0-1,-1 0,1-1,0 0,2-2,-9-2,-12 10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0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1 369,'6'5,"0"1,0 0,0 0,-1 1,0 0,0 0,-1 0,0 0,0 0,-1 1,1 0,-2 0,1 0,-1 0,0 0,-1 1,0-1,0 0,-1 1,0-1,-1 5,7 179,45 147,-23-162,-16-163,-9-49,8-173,4 114,4 2,4 0,21-49,43-119,-82 237,-3 5</inkml:trace>
  <inkml:trace contextRef="#ctx0" brushRef="#br0" timeOffset="608.619">733 623,'5'0,"7"0,5 5,5 1,4 0,2-1,1-1,0-2,1-1,-1 0,0-1,0 0,-1-1,1 1,-1 0,-5 0</inkml:trace>
  <inkml:trace contextRef="#ctx0" brushRef="#br0" timeOffset="1069.514">762 962,'19'-5,"17"-1,6-1,1 2,-2 2,-4 1,-7 5,-4 3,-2 0,-1 0,2-2,-5-2</inkml:trace>
  <inkml:trace contextRef="#ctx0" brushRef="#br0" timeOffset="3388.716">565 58,'81'-36,"-65"31,0 0,0 2,1 0,-1 0,1 2,-1 0,13 1,-28 0,0 0,0 0,0 0,0 0,0 0,0 0,0 0,0 0,0 1,0-1,0 0,0 1,0-1,0 1,0-1,0 1,0-1,-1 1,1 0,0-1,0 1,-1 0,1 0,0-1,-1 1,1 0,-1 0,1 0,-1 0,1 0,-1 0,0 0,1 0,-1 0,0 0,0 0,0 0,0 0,0 0,0 0,0 0,0 0,0 0,0 0,0 0,-1 0,1 0,0 0,-1 0,1 0,-1 0,1 0,-2 0,-32 49,17-32,14-17,0 1,1 0,-1 0,0 0,1 0,-1 1,1-1,0 1,0-1,0 1,0 0,0 0,1 0,-1 0,1 0,0 0,0 0,0 0,0 0,1 1,-1-1,1 0,0 1,0-1,0 0,0 1,0-1,1 0,0 0,-1 1,1-1,0 0,1 0,-1 0,1 0,-1 0,1 0,6 3,-1-1,1 0,1 0,-1-1,1 0,-1 0,1-1,0 0,0-1,1 0,-1 0,0-1,1 0,-1-1,1 0,-1 0,1-1,-1 0,0-1,0 0,1-1,-1 0,1-1,21 8,-22 4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8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1 282,'24'5,"22"1,8 0,0-5,-5-4,-5-1,-6 0,-5 1,-2 0,-3 2,0-4,-1-2,0 1,1 1,-10 2,-8 1</inkml:trace>
  <inkml:trace contextRef="#ctx0" brushRef="#br0" timeOffset="317.7">255 0,'0'621,"0"-596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23,'14'4,"20"-2,8-2,2-1,-2-1,-2-4,-5-1,-2 0,-8 2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1 308,'5'61,"4"-1,2 0,2 0,16 38,-1 6,-20-71,1 1,2-1,1-1,1 0,2-1,2 0,-17-30,0-1,0 1,0-1,0 0,0 1,0-1,0 0,0 1,0-1,1 0,-1 1,0-1,0 0,0 1,0-1,1 0,-1 1,0-1,0 0,1 0,-1 1,0-1,0 0,1 0,-1 0,0 1,1-1,-1 0,0 0,1 0,-1 0,1 0,-1 0,0 0,1 0,-1 0,0 0,1 0,-1 0,0 0,1 0,-1 0,1 0,-1 0,0 0,1 0,-1 0,0-1,1 1,-1 0,0 0,0 0,1-1,-1 1,0 0,1 0,-1-1,0 1,0 0,0 0,1-1,-1 1,0 0,0-1,0 1,0 0,0-1,1 1,5-33,-4 21,45-166,8 3,27-49,-33 65,-53 145,1 20</inkml:trace>
  <inkml:trace contextRef="#ctx0" brushRef="#br0" timeOffset="420.683">566 759,'-4'24,"-1"-6,2-1,0 1,1 0,0 0,2 0,0 0,1 0,1 0,0 0,2 0,1 3,-2-17,0 0,0 0,1 0,0-1,-1 0,1 0,0 0,1 0,-1 0,0-1,1 1,-1-1,1-1,0 1,0-1,0 1,0-1,0-1,0 1,0-1,0 0,0 0,0 0,0-1,0 1,0-1,0-1,-1 1,1-1,0 1,0-1,-1-1,1 1,-1-1,0 0,0 1,0-2,0 1,-1 0,1-1,2-3,-1 0,0 0,0 0,-1-1,1 1,-2-1,1 0,-1-1,-1 1,1 0,-1-1,-1 1,1-1,-2 0,1 1,-1-1,0 0,-1 1,0-1,-1 0,1 1,-2-1,1 1,-1 0,0 0,-1 0,0 0,0 0,-1 1,0 0,0 0,0 0,-1 1,0-1,-1 1,-4-3,-29-7,20 12</inkml:trace>
  <inkml:trace contextRef="#ctx0" brushRef="#br0" timeOffset="1179.429">763 54,'2'-2,"-1"0,0 0,1 0,-1 1,1-1,-1 0,1 1,0-1,0 1,0-1,0 1,0 0,0 0,0 0,0 0,0 0,0 1,1-1,-1 1,0-1,0 1,2 0,7-4,-1 0,0 0,0 1,0 0,0 0,1 1,-1 1,1 0,-1 0,1 1,-1 0,11 2,-20-1,1-1,-1 1,0-1,0 1,0 0,1 0,-1-1,0 1,0 0,0 0,-1 0,1 0,0 1,0-1,0 0,-1 0,1 0,-1 1,1-1,-1 0,1 0,-1 1,0-1,1 0,-1 1,0-1,0 1,0-1,0 0,0 1,-1-1,1 0,0 1,-1-1,1 0,0 1,-1-1,0 0,1 0,-1 0,0 2,-34 52,30-49,-86 124,90-128,0-1,1 1,-1-1,0 1,1 0,0-1,-1 1,1 0,0 0,0-1,0 1,0 0,0 0,0-1,0 1,1 0,-1-1,1 1,-1 0,1-1,0 1,-1 0,1-1,0 1,0-1,0 0,0 1,0-1,1 0,-1 1,0-1,1 0,-1 0,0 0,1 0,-1-1,1 1,0 0,-1 0,1-1,0 1,-1-1,1 0,0 1,0-1,83 8,-82-8,135-29,-128 27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1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29 216,'-1'0,"0"0,0 0,0 1,0-1,0 0,0 0,0 0,0 0,0-1,0 1,0 0,0 0,0 0,1-1,-1 1,0-1,0 1,0-1,0 1,0-1,1 1,-1-1,0 0,0 1,1-1,-1 0,0 0,1 1,-1-1,1 0,-1 0,1 0,0 0,-1 0,1 0,0 0,-1 0,1 0,0 1,0-1,0 0,0 0,0 0,0 0,0 0,0 0,1 0,-1 0,0 0,1 0,-1 0,0 0,1 0,-1 0,1 0,-1 1,1-2,36-48,-16 34,1 1,0 1,1 0,1 2,0 1,25-8,1-1,-49 19,1 0,0 0,-1 0,1 0,0 1,-1-1,1 1,0-1,0 1,-1 0,1 0,0-1,0 1,-1 0,1 1,0-1,0 0,0 1,-1-1,1 0,0 1,-1 0,1 0,0-1,-1 1,1 0,-1 0,1 0,-1 0,0 1,1-1,-1 0,0 1,0-1,0 0,0 1,0-1,0 1,0 0,-1-1,1 1,-1 0,1-1,-1 1,1 0,-1 0,0 0,0-1,0 1,0 0,12 159,-9-152,-1 0,1-1,-1 2,-1-1,0 0,0 0,-1 0,0 1,0-1,-1 0,-1 0,1 0,-1 0,-1 0,0 0,0 0,-1 1,-158 212,35-97,126-125,1 0,-1 1,0 0,1-1,-1 1,1-1,-1 1,1 0,-1-1,1 1,-1 0,1 0,-1-1,1 1,0 0,0 0,-1 0,1 0,0-1,0 1,0 0,0 0,0 0,0 0,0-1,0 1,0 0,1 0,-1 0,0 0,0-1,1 1,-1 0,0 0,1-1,-1 1,1 0,-1 0,1-1,-1 1,1-1,0 1,-1 0,1-1,0 1,0-1,-1 0,1 1,0-1,0 0,-1 1,1-1,0 0,0 0,0 0,0 1,-1-1,1 0,1 0,57 4,-53-4,22 0,0 2,1 1,-1 1,-1 2,1 0,11 6,-34-10,0 0,1 0,-1 0,0 0,1-1,-1 0,1 0,-1-1,1 0,0 0,-1 0,1 0,-1-1,1 0,-1 0,1 0,-1-1,0 0,1 0,2-2,-7 4,-1 0,1-1,-1 1,0 0,1 0,-1-1,1 1,-1 0,0-1,1 1,-1-1,0 1,1 0,-1-1,0 1,0-1,1 1,-1-1,0 1,0-1,0 1,0-1,0 1,0-1,0 1,0-1,0 1,0-1,0 1,0-1,0 1,0-1,0 1,0-1,0 1,-1-1,1 1,0-1,0 1,-1-1,1 1,0 0,-1-1,1 1,0-1,-1 1,1 0,-1 0,1-1,0 1,-1 0,1-1,-1 1,1 0,-1 0,1 0,-1 0,1 0,-1-1,1 1,-10 1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4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1,'-11'2,"-1"0,1 1,0 0,0 1,0 0,1 1,-1 0,1 0,0 1,0 1,1 0,0 0,0 1,1 0,0 0,-6 10,0 2,1 0,2 1,0 1,1 0,1 1,1-1,1 2,1-1,-2 22,3-11,1-1,2 1,1 0,1 0,2 0,2 0,1-1,1 1,10 26,-10-42,0 0,2-1,0 0,1 0,1-1,0 0,1-1,11 12,10-8,-30-21</inkml:trace>
  <inkml:trace contextRef="#ctx0" brushRef="#br0" timeOffset="413.467">230 508,'5'0,"10"0,9 0,4 0,3 0,0 0,0 0,0 0,-1 0,-1 0,-5 5,-7 1</inkml:trace>
  <inkml:trace contextRef="#ctx0" brushRef="#br0" timeOffset="1096.889">963 395,'-28'0,"0"1,0 1,0 1,1 2,0 0,-1 2,2 1,-1 1,1 1,1 2,20-7,0 1,0 0,0 0,1 0,0 0,0 1,1-1,0 1,0 0,0 0,1 0,0 0,0 1,1-1,0 1,0-1,1 1,0-1,0 1,1-1,0 1,0-1,1 0,0 1,0-1,1 0,0 0,0 0,1 1,0-3,-1 0,1 0,0-1,0 0,0 1,0-1,1-1,0 1,-1-1,1 0,1 0,-1 0,0 0,1-1,-1 0,1 0,0-1,0 0,-1 0,1 0,0-1,0 1,0-1,0-1,0 1,0-1,-1 0,1 0,0-1,0 0,-1 0,1 0,-1-1,0 0,0 0,0 0,0 0,0-1,-1 0,1 0,-1 0,119-136,-122 139,-1-1,1 1,0-1,0 1,0 0,0-1,0 1,0 0,0 0,0 0,0 0,0 0,1 0,-1 0,0 0,1 1,-1-1,1 0,-1 1,1-1,-1 1,1-1,-1 1,1 0,0 0,-1 0,1 0,-1 0,1 0,0 0,-1 0,1 1,-1-1,1 1,-1-1,1 1,-1-1,1 1,-1 0,0 0,1 0,-1 0,0 0,0 0,0 0,1 0,-1 0,0 0,-1 1,2 0,7 15,0 0,0 1,-2 0,0 1,-1-1,-1 1,-1 0,-1 1,0 6,2 284,-5-298,0 0,-1 0,0 0,-1 0,0 0,-1 0,0-1,-1 1,0-1,-1 0,0 0,-1 0,0-1,-1 0,0 0,0-1,-1 1,0-2,-1 1,0-1,0-1,-1 1,0-1,0-1,-1 0,0-1,0 0,0 0,-5 0,13-4,0-1,-1 1,1-1,0 0,0 0,0-1,0 1,-1-1,1 1,0-1,0 0,0 0,0 0,1-1,-1 1,0-1,0 1,1-1,-1 0,1 0,-1 0,1 0,0-1,0 1,0-1,0 1,0-1,1 0,-1 0,1 1,0-1,0 0,0 0,0 0,0 0,1-1,0-116,11 81,1 1,1 0,3 1,0 1,3 1,1 0,6-6,-11 17</inkml:trace>
  <inkml:trace contextRef="#ctx0" brushRef="#br0" timeOffset="1485.764">1302 57,'15'2,"0"0,-1 1,1 0,-1 1,0 1,0 1,0-1,0 2,-1 0,0 1,-1 0,0 1,0 0,-1 1,0 0,-1 1,0 0,0 1,-1 0,-1 0,0 1,-1 0,0 1,-1-1,0 1,-2 0,3 8,-3 6,-1 1,-1 0,-2-1,0 1,-2-1,-2 1,0-1,-2 0,-1 0,-1 0,-1-1,-1-1,-2 1,-1-2,-1 0,-12 17,10-18,6-8,1 0,-2-1,0-1,-1 0,0-1,-1 0,-1 0,0-2,-12 9,6-10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0,6-1,5-2,4-1,2 0,1-2,0 0,1 0,-1 0,0-1,-1 1,-4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1,'-16'3,"1"0,-1 1,1 0,0 1,0 1,1 1,-1 0,2 1,-1 0,1 1,0 0,1 1,0 1,0 0,1 1,1 0,0 0,1 1,-7 13,3 1,1 0,1 1,2 0,1 1,1 0,2 1,0-1,1 24,10 190,-3-226,1 0,0-1,1 1,0-1,2 0,0 0,0-1,2 0,0 0,1-1,0 0,1 0,0-1,1-1,1 0,0-1,0 0,1-1,1 0,-1-2,2 1,11 4,-15-9</inkml:trace>
  <inkml:trace contextRef="#ctx0" brushRef="#br0" timeOffset="4731.59">538 368,'0'313,"15"-224,-15-87,1 0,0 1,-1-1,1 0,0 1,0-1,0 0,1 0,-1 0,1 0,-1 0,1 0,-1 0,1-1,0 1,0-1,0 1,0-1,0 1,0-1,0 0,1 0,-1 0,0-1,1 1,-1 0,0-1,1 1,-1-1,1 0,-1 0,1 0,-1 0,2-1,1-2,0 0,0-1,0 0,0 0,-1 0,1-1,-1 0,0 1,-1-2,1 1,-1 0,0-1,0 1,0-1,-1 0,0 0,1-5,1 0,128-365,-108 304,-18 117,3 168,3-109,-6 2,-5 91,-2-107,-2-32,-3-1,-2 0,-3 0,-2-1,-3-1,-13 30,27-75,-1 0,0-1,-1 1,0-1,0 1,-1-1,-1 0,1-1,-1 1,-1-1,1-1,-1 1,-1-1,1 0,-1 0,-1-1,1-1,-3 2,8-6,1-1,0 1,-1-1,1 1,0-1,-1 0,1 0,-1 0,1-1,0 1,-1-1,1 1,0-1,-1 0,1 1,0-1,0 0,0-1,-1 1,1 0,1-1,-1 1,0-1,0 1,0-1,1 0,-1 0,1 0,0 0,-1 0,1 0,0 0,0 0,0 0,0-1,0-1,-16-87,15 60,2-1,1 0,1 1,1-1,2 1,1 0,2 0,1 0,1 0,-2 10,1 0,0 0,2 1,0 1,1 0,1 0,1 1,0 0,1 2,13-11,-11 18,-4 4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4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87 264,'-2'1,"0"-1,0 1,1-1,-1 1,0 0,0-1,1 1,-1 0,0 0,1 0,-1 1,1-1,-1 0,1 0,0 1,-1-1,1 1,0 0,0-1,0 1,0 0,0-1,1 1,-1 0,0 0,1 0,0-1,-1 1,1 0,0 0,0 0,0 0,0 0,0 0,-1 3,-30 168,27-160,0 0,1 0,1 1,0-1,1 1,0-1,1 1,0 0,2-1,-1 1,2-1,0 1,0-1,1 0,4 7,-7-18,0 0,0 0,0 0,1 0,-1 0,1-1,0 1,-1 0,1-1,0 1,0-1,0 0,0 0,0 1,0-1,0-1,0 1,1 0,-1 0,0-1,0 0,1 1,-1-1,0 0,1 0,-1 0,0 0,1-1,-1 1,0 0,1-1,-1 0,0 0,0 1,0-1,0 0,0-1,0 1,0 0,0-1,0 1,0-1,-1 1,1-1,-1 0,69-87,-70 89,118-193,-77 119,-18 35,-3 0,0-1,-3-1,5-18,-21 56,0 0,0 0,0 0,0-1,0 1,-1 0,0-1,1 1,-1-1,0 1,-1 0,1-1,-1 1,1-1,-1 1,0 0,-1-2,-25 36,15-9,0 0,2 1,0 1,2 0,0 0,2 0,1 1,1 0,-1 22,7 491,-3-176,1-339,-1 0,-2 0,0 0,-1-1,-2 1,0-1,-1 0,-1-1,-1 0,-1 0,-1-1,-1 0,-1-1,-12 15,23-31,0-1,-1 1,1-1,0 0,-1 0,1 0,-1 0,0 0,0-1,0 1,0-1,0 0,0 0,0 0,0 0,0 0,0-1,-1 0,1 1,0-1,0 0,-1-1,1 1,0 0,0-1,-1 0,1 0,0 0,0 0,0 0,0-1,0 1,1-1,-1 0,0 0,1 0,-1 0,1 0,0 0,0-1,0 1,0-1,0 0,0 1,0-1,1 0,0 0,0 0,-1-3,-1-17,1-1,1 1,1 0,1-1,2 1,0 0,1 0,1 0,1 0,2 1,0 0,1-1,1-6,37-96,-40 100</inkml:trace>
  <inkml:trace contextRef="#ctx0" brushRef="#br0" timeOffset="347.568">651 773,'-5'11,"0"-1,0 1,1 0,1 1,0-1,0 1,1 0,0-1,1 1,1 0,0 0,0 0,1-1,1 1,0 0,0 0,4 9,-4-18,-1-1,0 1,1-1,-1 0,1 1,0-1,-1 0,1 0,0 0,0 0,1 0,-1-1,0 1,1-1,-1 1,1-1,-1 0,1 0,0 0,-1 0,1 0,0-1,0 1,-1-1,1 0,0 0,0 0,0 0,-1 0,1-1,0 1,0-1,-1 1,1-1,0 0,-1 0,3-2,4-2,0 1,-1-2,0 1,0-1,0-1,-1 1,1-1,-2-1,1 1,1-4,-4 7,0 0,0-1,0 0,-1 0,1 0,-1 0,0-1,-1 1,1-1,-1 0,0 0,-1 0,1 0,-1 0,0 0,-1 0,0 0,0 0,0 0,0 0,-1 0,0 0,0 0,-1 0,0 0,0 0,0 0,-1 1,0-1,0 1,0 0,0 0,-1 0,0 0,0 1,0-1,-1 1,0 0,0 0,0 1,0-1,0 1,-5-2,-18-1,3 3</inkml:trace>
  <inkml:trace contextRef="#ctx0" brushRef="#br0" timeOffset="832.054">877 10,'2'-1,"-1"0,1 0,-1 0,1 1,-1-1,1 0,-1 0,1 1,-1-1,1 1,0 0,-1-1,1 1,0 0,0 0,-1 0,1 0,0 0,-1 0,1 1,0-1,-1 1,1-1,0 1,-1-1,1 1,-1 0,1 0,-1 0,1 0,-1 0,0 0,1 0,0 1,15 12,0 0,-1 1,-1 0,0 1,-1 1,-1 0,0 1,-2 1,0 0,-1 0,-1 1,0 0,-2 1,1 4,-4-16,19 48,-1 1,-3 1,-3 0,-2 1,-3 1,-3 0,-2 2,-6-40,-1 1,-1-1,-2 0,0 0,-1 0,-1-1,-1 0,-1 0,-1 0,-1-1,-1-1,-1 1,-1-2,0 0,-1 0,-2-2,1 1,-2-2,0 0,-3 0,-8 6,-1-1,-1-1,0-1,-2-2,0-1,-5 0,14-6,5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57,'56'0,"144"-11,-30-8,-40-5,-118 22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2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3,'-1'0,"-1"-1,1 1,-1-1,1 1,-1-1,0 1,1 0,-1 0,0 0,1 0,-1 0,1 0,-1 1,0-1,1 0,-1 1,1 0,-1-1,1 1,-1 0,1-1,-1 1,1 0,0 0,-1 0,1 0,0 1,0-1,0 0,0 0,0 1,0-1,0 0,0 1,1-1,-1 1,1-1,-1 1,1 0,-1-1,1 1,0-1,0 1,0 0,0-1,0 1,0 0,0-1,0 1,1 0,-1-1,0 1,1-1,0 1,-1-1,1 1,8 3,0 0,1-1,-1 0,1 0,0-1,0 0,0-1,0 0,1-1,-1 0,0 0,1-1,-1-1,0 0,1 0,-1-1,0 0,0-1,9-3,19-1,131-3,-141 3,-28 7,0 0,-1 0,1 0,0 0,-1 0,1-1,0 1,0 0,-1 0,1 0,0 0,-1 0,1-1,0 1,0 0,-1 0,1 0,0-1,0 1,0 0,-1 0,1-1,0 1,0 0,0 0,0-1,0 1,-1 0,1 0,0-1,0 1,0 0,0-1,0 1,0 0,0-1,0 1,0 0,0-1,0 1,0 0,0-1,1 1,-1 0,0 0,0-1,0 1,0 0,0 0,1-1,-1 1,0 0,0 0,0-1,1 1,-165-6,90 19,-54-3,-7-27,117 22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0,'0'679,"6"-655,0-25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1,'-25'11,"-10"2,0 3,1 0,1 3,1 0,-6 7,36-24,0-1,0 0,0 0,0 0,0 1,1-1,-1 1,0 0,1-1,0 1,-1 0,1 0,0 0,0 0,0 0,0 0,0 0,0 0,1 0,-1 1,1-1,0 0,-1 0,1 1,0-1,0 0,0 0,1 1,-1-1,0 0,1 0,0 0,-1 0,1 1,0-1,0 0,0 0,1 0,-1-1,0 1,1 0,-1 0,1-1,-1 1,1-1,0 1,0-1,0 0,0 0,0 1,0-2,1 2,138 22,-133-24,-1 0,1 0,0 1,-1 0,1 1,-1 0,0 0,0 1,0-1,0 1,0 1,0 0,-1 0,1 0,-1 0,-1 1,1 0,0 1,-1-1,0 1,0 0,-1 0,0 0,0 1,0 0,-1-1,0 1,0 1,0 3,-1 3,-2 0,1 0,-2-1,0 1,0 0,-2 0,1 0,-2-1,0 1,0-1,-1 0,-1-1,0 1,-1-1,0 0,-1-1,0 1,-1-2,-1 1,1-1,-1-1,-1 1,0-2,0 0,-1 0,0-1,-11 6,19-12,0 1,0-1,0 1,-1-1,1 0,0-1,0 1,-1-1,1 0,0 0,0 0,-1 0,1-1,0 0,0 0,0 0,-1 0,1 0,0-1,1 0,-1 0,0 0,0 0,1-1,0 0,-1 1,1-1,0 0,0 0,0-1,-5-13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57 380,'63'-17,"-1"-2,-1-4,-1-2,-1-3,14-11,-64 35,-1-1,1 0,-1 0,-1-1,1 0,-1 0,0-1,0 0,-1 0,0-1,0 1,0-2,-1 1,-1 0,1-1,-2 0,1 0,-1 0,0 0,-1-1,0 1,-1-1,1 1,-2-1,0-9,0 18,0 1,0-1,0 0,0 0,0 1,0-1,0 0,0 1,0-1,-1 0,1 1,0-1,-1 0,1 1,0-1,-1 1,1-1,-1 0,1 1,-1-1,1 1,-1-1,1 1,-1 0,1-1,-1 1,0 0,1-1,-1 1,0 0,1 0,-1-1,0 1,1 0,-1 0,0 0,1 0,-1 0,0 0,0 0,1 0,-1 0,0 0,1 0,-1 1,0-1,1 0,-1 1,0-1,1 0,-1 1,1-1,-1 0,0 1,1-1,-1 1,1-1,-1 1,1-1,0 1,-1 0,1-1,-1 1,-26 40,8 16,2 1,3 1,-4 48,4-32,-5 45,15-78,-2 0,-2 0,-1-1,-2 0,-2 0,-2-1,-2-1,-1-1,-12 18,22-45,0 0,0-1,-1 0,-1-1,0 0,0-1,0 1,-11 5,17-12,1 0,-1 0,0-1,1 1,-1-1,0 0,0 0,0 0,0 0,0-1,0 1,0-1,-1 0,1 0,0-1,0 1,0-1,0 0,0 0,0 0,0-1,1 1,-1-1,0 0,1 0,-1-1,1 1,0 0,0-1,-1 0,-2-3,1 0,-1 0,1-1,0 1,1-1,-1 0,1-1,1 1,0-1,0 1,0-1,1 0,0 0,0 0,1-1,0 1,0 0,1 0,1-1,-1 1,1 0,0 0,1 0,0 0,2-6,0 2,1-1,1 1,-1-1,2 2,0-1,0 1,1 0,1 0,-1 1,2 0,0 1,0 0,0 0,1 1,7-4,2 3,0 1,1 0,-1 2,1 0,0 2,1 0,-1 1,1 1,0 2,-1 0,1 1,4 1,2-1,-4-1</inkml:trace>
  <inkml:trace contextRef="#ctx0" brushRef="#br0" timeOffset="428.277">875 127,'-3'35,"-1"-1,-2 1,-1-1,-2 0,-1 0,-2 0,-2 9,-50 128,62-168,1-1,0 1,0 0,0 1,0-1,1 0,-1 0,1 0,0 0,0 0,0 1,0-1,0 0,1 0,-1 0,1 0,0 1,0-1,0 0,0-1,1 1,-1 0,1 0,0 0,-1-1,1 1,1-1,-1 0,0 1,0-1,1 0,-1 0,1-1,0 1,0 0,0-1,-1 0,1 0,0 0,0 0,1 0,-1 0,0-1,0 1,0-1,0 0,1 0,20-2,0-2,0 0,-1-1,1-2,-1 0,-1-1,1-2,10-6,-19 2,-18 10</inkml:trace>
  <inkml:trace contextRef="#ctx0" brushRef="#br0" timeOffset="665.021">537 465,'38'-5,"47"-6,18-2,-4-2,-8 0,-16 3,-11-1,-11 2,-10 2,-7 3,-6 2,-2 3,-7 0</inkml:trace>
  <inkml:trace contextRef="#ctx0" brushRef="#br0" timeOffset="1211.902">85 1058,'326'-65,"-211"38,519-119,-406 82,-206 55,-6-1</inkml:trace>
  <inkml:trace contextRef="#ctx0" brushRef="#br0" timeOffset="1898.706">875 1058,'-63'24,"-143"71,204-94,-1 1,0-1,1 1,-1 0,1-1,-1 1,1 0,0 1,0-1,0 0,0 1,0-1,1 1,-1-1,1 1,-1 0,1 0,0-1,0 1,0 0,1 0,-1 0,1 0,0 0,-1 0,1 0,0 0,1 1,-1-1,1 0,-1 0,1 0,0-1,0 1,0 0,0 0,1 0,-1-1,1 1,0-1,0 1,0-1,0 0,0 1,0-1,0 0,1-1,-1 1,2 0,12 8,0-1,1-1,0 0,1-2,-1 0,1-1,3 0,89 34,-106-38,0 1,0-1,0 1,0 0,0 0,0 1,-1-1,0 1,1 0,-1 0,0 0,0 0,0 1,-1-1,1 1,-1-1,0 1,0 0,0 0,-1 0,1 0,-1 0,0 0,0 1,0-1,-1 0,0 1,1-1,-2 0,1 1,0-1,-1 0,0 0,0 1,0-1,0 0,-1 0,1 0,-1 0,0 0,-1-1,1 1,0-1,-1 1,-12 5,0-1,0 0,-1-1,0 0,0-2,0 0,-1 0,0-2,0 0,-14 0,-111 2,140-5,0 0,0 0,0-1,0 1,0 0,0-1,0 1,0-1,0 0,0 0,0 1,0-1,0 0,0-1,1 1,-1 0,0 0,1-1,-1 1,1-1,0 1,-1-1,1 0,0 0,0 1,-1-3,2-7</inkml:trace>
  <inkml:trace contextRef="#ctx0" brushRef="#br0" timeOffset="2484.587">1299 974,'137'0,"-136"0,0 0,1 0,-1-1,0 1,0 0,1 0,-1 0,0 1,1-1,-1 0,0 0,0 1,1-1,-1 0,0 1,0 0,0-1,0 1,0 0,1-1,-1 1,0 0,-1 0,1 0,0 0,0 0,0 0,0 0,-1 0,1 0,-1 0,1 0,-1 1,1-1,-1 0,0 0,1 1,-1-1,0 0,0 1,0-1,0 0,0 0,0 1,0-1,0 0,-1 1,1-1,-1 0,1 0,-1 0,1 1,-1-1,1 0,-1 0,0 0,0 0,0 0,0 0,-68 65,-8 14,76-79,0 0,0 0,0 0,1 0,-1 0,0 0,1 0,-1 0,1 0,-1 1,1-1,0 0,-1 0,1 1,0-1,0 0,0 0,0 1,0-1,0 0,0 0,0 1,0-1,1 0,-1 0,1 0,-1 1,1-1,-1 0,1 0,-1 0,1 0,0 0,0 0,0 0,-1 0,1 0,0-1,0 1,0 0,0 0,0-1,1 1,-1-1,0 1,0-1,0 1,0-1,1 0,-1 1,1-1,67-6,80-52,-124 50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1 105,'28'-9,"20"-9,6 0,-1 2,-5 4,-6 4,-5 4,-9-3,-4 0,-7 2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1 329,'188'-277,"-144"235,-43 41,-1 0,1 1,0-1,0 0,0 1,0-1,0 0,0 1,0-1,0 1,0-1,1 1,-1 0,0-1,0 1,0 0,0 0,1 0,-1 0,0 0,0 0,0 0,0 1,1-1,-1 0,0 0,0 1,0-1,0 1,0-1,0 1,0 0,0-1,0 1,0 0,0 0,0-1,-1 1,1 0,0 0,0 0,-1 0,1 0,-1 0,1 0,-1 0,1 1,23 117,-21-118,0 0,0-1,0 1,0 0,0-1,0 0,1 0,-1 0,0 0,0 0,0-1,1 1,-1-1,0 0,0 0,0 0,0 0,0 0,-1-1,1 0,0 1,0-1,-1 0,0 0,1 0,-1-1,0 1,0-1,0 1,0-1,0 1,0-2,5-3,17-16,53-36,-76 59,0-1,0 1,0 0,0 0,0-1,0 1,0 0,1 0,-1 0,0 0,0 0,0 0,0 0,0 0,0 1,0-1,0 0,0 1,0-1,0 1,0-1,0 1,-1-1,1 1,0-1,0 1,0 0,-1 0,1-1,0 1,0 0,-1 0,1 0,-1 0,1 0,-1 0,0 0,1 0,-1 0,0 0,1 0,-1 0,0 0,0 0,0 0,0 0,0 0,0 0,0 0,-5 53,-1-28,0-1,-1 0,-2-1,0 1,-1-2,-2 1,-9 12,11-22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1,'-39'38,"-26"33,-13 8,3-4,9-11,11-10,15-11,10-6,4-6,3-4,-1-5,5-2,1-5,7-4,7-5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1,'-117'71,"111"-68,-43 28,49-30,-1 0,0-1,0 1,0 0,1 0,-1 0,1 0,-1-1,0 1,1 0,-1 0,1 0,0 0,-1 0,1 0,0 0,0 0,0 0,-1 1,1-1,0 0,1 0,-1 0,0 0,0 0,0 0,0 0,1 0,-1 0,1 0,-1 0,0 0,1 0,0 0,-1 0,1-1,0 1,-1 0,1 0,0-1,0 1,-1 0,1-1,0 1,0-1,0 1,1 0,170 45,-170-45,1 0,-1 0,1 0,-1 0,0 1,0-1,0 1,1 0,-1-1,-1 1,1 0,0 0,0 0,-1 0,1 1,-1-1,0 0,0 1,0-1,0 1,0-1,0 1,-1 0,1-1,-1 1,1 0,-1-1,0 1,0 0,-1-1,1 1,0 0,-1-1,0 1,1-1,-1 1,0-1,0 1,-1-1,1 1,0-1,-1 0,0 0,1 0,-1 0,0 0,0 0,0 0,-2 1,-14 9,-1-1,0 0,-1-1,0-1,0-1,-1-1,0-1,-1-1,-1 0,-46-1,53-10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0,'31'20,"-2"2,0 1,-2 1,0 1,-2 1,7 11,-15-17,-1 0,-1 1,-1 1,-1 0,-1 1,-1 1,-1-1,-1 2,-1-1,-1 1,0 10,-5-27,3 13,0-1,-1 1,-1-1,-1 1,-1 0,0 0,-2 0,-1 0,0 0,-2 0,0-1,-1 0,-1 0,-7 14,-11 4,-1-1,-3-1,0-2,-3 0,0-3,-3 0,0-2,-2-2,-17 10,37-25,0-1,0 0,-1-1,-1-1,1-1,-1-1,-1 0,-16 3,11-6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1,'-27'25,"1"2,2 0,0 2,2 1,1 0,1 2,2 0,1 1,2 1,1 1,-5 22,6 3,2 0,3 1,3 0,3 1,2-1,3 1,10 53,-8-84,2 0,2-1,1 0,1-1,1 0,2 0,0-2,3 0,0 0,1-2,1 0,2-1,-11-14,0 0,1-1,-1-1,2 1,-1-2,1 0,0 0,1-1,0 0,-8-4,0 0,0 0,1-1,-1 0,1 1,-1-2,1 1,-1-1,1 0,-1 0,1 0,0-1,-1 0,1 0,-1 0,0-1,1 1,-1-2,0 1,0 0,0-1,0 0,2-2,6-7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57,'34'-12,"-11"3,1 0,1 2,-1 1,1 1,1 1,16 0,-40 4,0 0,0-1,1 2,-1-1,0 0,0 0,0 1,0-1,0 1,0-1,0 1,0 0,0 0,0 0,0 0,-1 0,1 1,0-1,-1 0,1 1,-1-1,1 1,-1 0,0-1,0 1,0 0,0 0,0 0,0 0,0 0,0 0,-1 0,1 0,-1 0,0 0,1 0,-1 0,0 0,0 0,0 0,-1 1,1-1,0 0,-1 0,0 0,1 0,-1 0,0 0,0 0,0-1,0 1,0 0,-2 1,-20 39,18-35,1-1,-1 1,1 0,1 1,-1-1,1 1,0-1,1 1,0 0,0 0,1 0,0 0,0 0,1 0,0 6,3-10,1-1,-1 1,0-1,1 0,0 0,0 0,0 0,0-1,1 0,-1 0,0 0,1 0,0 0,-1-1,1 0,0 0,0-1,-1 1,1-1,0 0,0 0,0 0,0-1,-1 0,1 0,0 0,-1 0,1-1,0 0,24-5,-3-1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50,'56'17,"-35"-14,0-1,0-1,0-1,0 0,0-2,-1 0,16-5,55-4,146 9,-238 1,0 1,0-1,1 0,-1 1,0-1,0 0,1 0,-1 1,1-1,-1 0,0 0,1 0,0 0,-1 0,1 0,-1 1,1-1,0 0,0 0,0 0,0 0,-1 0,1 0,1 0,-1 0,0 0,0 0,0 0,0 0,1 0,-1 0,0 0,1 0,-1 0,1 0,-1 0,1 0,-1 1,1-1,0 0,-1 0,1 1,0-1,0 0,0 1,-1-1,1 1,0-1,0 1,0-1,0 1,0 0,0 0,0-1,0 1,0 0,0 0,0 0,0 0,0 0,0 0,0 0,0 0,0 0,0 1,0-1,0 0,0 1,-16-8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9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0 255,'13'-10,"-1"1,1 0,1 1,-1 1,1 0,1 0,-1 2,12-3,-23 6,0 0,0 0,0 0,0 1,0-1,0 1,0 0,1 0,-1 0,0 1,1-1,-1 1,0-1,1 1,-1 0,0 1,1-1,-1 1,1-1,-1 1,0 0,0 0,0 0,1 1,-1-1,0 1,0-1,-1 1,1 0,0 0,-1 1,1-1,-1 1,0-1,0 1,0-1,0 1,0 0,0 0,-1 0,1 0,-1 0,0 1,-2 7,0 0,-1 0,0 0,-1 0,0 0,-1-1,0 1,0-1,-1 0,-1 0,0-1,-3 10,-147 263,153-278,0 0,1 0,-1 0,1 0,1 1,-1-1,0 1,1-1,0 1,0 0,0-1,1 1,0 0,0 0,0-1,0 1,1 0,-1-1,1 1,1 0,-1-1,0 1,1-1,0 0,0 1,1-1,-1 0,1 0,0 0,0-1,0 1,0-1,1 0,-1 1,1-1,0-1,3 3,4-2,0 0,0-1,0 0,0-1,0 0,1-1,-1 0,0 0,0-2,1 1,-1-1,0-1,10-3,21-4,64-16,-99 21</inkml:trace>
  <inkml:trace contextRef="#ctx0" brushRef="#br0" timeOffset="300.541">988 368,'-19'14,"-12"15,1 6,-1-1,6-3,2-2,4 0,2-6,3-2,-1 1,-2 1,-3 1,-4-3,3 0,0-4,-1-5,-2-5,4-2</inkml:trace>
  <inkml:trace contextRef="#ctx0" brushRef="#br0" timeOffset="606.255">508 424,'117'64,"-76"-37,-4-3,2-2,0-2,1-2,1-2,1-1,15 2,-37-10,-18-6,1 0,-1 1,1-1,0 0,-1-1,1 1,0 0,0-1,-1 1,1-1,0 0,0 0,0 0,0 0,-1-1,1 1,0-1,0 0,-1 1,1-1,0-1,6-7</inkml:trace>
  <inkml:trace contextRef="#ctx0" brushRef="#br0" timeOffset="898.492">762 255,'38'243,"-32"-224,-2 0,0 1,-2 0,0 0,-1 0,-1 0,-1 0,0 0,-2-1,-3 12,3-22,0 1,0-1,1 1,0 0,1 0,0 0,0-1,1 1,0 0,2 9,4-1</inkml:trace>
  <inkml:trace contextRef="#ctx0" brushRef="#br0" timeOffset="1619.88">1609 368,'-26'-6,"-1"2,1 2,-1 0,0 1,0 2,1 1,-1 1,1 1,-22 6,44-8,1 0,-1-1,0 1,0 0,1 1,-1-1,1 1,0-1,0 1,0 0,0 0,0 0,1 1,-1-1,1 1,0-1,0 1,0 0,1 0,-1 0,1 0,0 0,0 0,0 0,1 0,-1 1,1-1,0 0,0 0,1 0,0 3,-1 0,1 0,1 0,-1-1,1 1,0 0,1-1,-1 1,1-1,1 0,-1 0,1 0,0-1,0 1,1-1,-1 0,1 0,1-1,-1 1,1-1,1 0,-1-1,1 1,1-2,-1 1,0-1,1 0,-1 0,1-1,0 0,-1 0,1-1,0 0,-1-1,1 1,0-1,-1-1,1 0,-1 0,0 0,1-1,-1 0,0 0,-1-1,1 0,0 0,-1 0,0-1,16-12,-1-1,-1 0,-1-2,-1 0,0-1,-2-1,0-1,71-110,-87 134,0-1,0 0,0 1,0-1,0 0,0 1,0-1,0 0,0 1,0-1,0 0,0 0,1 1,-1-1,0 0,0 1,0-1,0 0,0 0,1 1,-1-1,0 0,0 0,1 1,-1-1,0 0,0 0,1 0,-1 0,0 1,1-1,-1 0,0 0,0 0,1 0,-1 0,0 0,1 0,-1 0,0 0,1 0,-1 0,0 0,1 0,-1 0,0 0,0 0,1 0,-1 0,0-1,1 1,-1 0,0 0,1 0,-7 31,-4 33,2 0,3 1,3-1,5 53,-1-1,-2-42,0-62</inkml:trace>
  <inkml:trace contextRef="#ctx0" brushRef="#br0" timeOffset="15007.534">1412 1,'-19'15,"1"1,1 0,1 2,0 0,2 0,0 2,1 0,1 0,0 1,2 0,1 1,0 1,2-1,-3 15,-2 16,3 0,2 0,3 1,2 0,4 50,1-53,1-1,3 0,1 0,3-1,2 0,2-1,3-1,1 0,14 22,-17-42,1-1,0-1,2-1,1 0,1-2,1 0,14 10,-18-15,-5-3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11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24 762,'-10'19,"2"6,2 0</inkml:trace>
  <inkml:trace contextRef="#ctx0" brushRef="#br0" timeOffset="5616.323">447 367,'1'-3,"-1"0,1-1,-1 1,0 0,1-1,-2 1,1 0,0-1,-1 1,1 0,-1 0,0 0,0-1,-1 1,1 0,0 0,-1 0,0 1,0-1,0 0,0 1,0-1,0 1,-1 0,1-1,-1 1,1 0,-1 1,0-1,0 0,0 1,0 0,0-1,0 1,0 0,-1 1,1-1,0 1,0-1,-1 1,1 0,0 0,-1 0,1 1,-1 0,-9 7,2 0,0 1,0 1,0 0,1 0,1 1,0 0,0 1,1 0,0 1,1 0,4-8,0 0,1 1,0 0,0-1,0 1,0 0,1 0,0 0,0 0,1 0,0 0,0 0,0 0,1 0,-1 0,2 0,-1 0,1 0,-1 0,2 0,-1-1,1 1,-1-1,2 0,-1 0,0 0,1 0,0 0,0-1,1 1,-1-1,1-1,0 1,1 0,4 4,1-1,0 0,1-1,-1 0,1-1,0 0,0-1,1-1,-1 0,1 0,0-1,0-1,-1 0,1-1,0 0,0-1,0 0,0-1,-1-1,1 0,-1 0,1-2,-1 1,0-2,8-4,-8 1,-1 0,1 0,-2-1,0-1,0 0,-1 0,0-1,-1 0,0 0,-1-1,0 0,-1 0,-1-1,0 0,-1 0,0 0,-1 0,-1-1,0-1,-3 7,0-1,-2 1,1 0,-1 0,0 0,-1 0,0 1,0-1,-1 1,0 0,0 0,-1 0,0 1,-1 0,1 0,-1 1,-1 0,1 0,-1 1,0-1,0 2,-1-1,1 1,-1 1,0-1,0 1,0 1,0 0,-1 0,1 1,-1 0,1 1,-1 0,1 0,-1 1,1 0,-7 2,-85 34,75-22</inkml:trace>
  <inkml:trace contextRef="#ctx0" brushRef="#br0" timeOffset="6168.341">531 593,'-13'7,"-6"0,0 2,0 0,1 1,0 1,0 1,2 0,-1 1,2 1,-1 0,2 1,0 1,-6 10,17-19,-1 0,2 0,-1 0,1 0,0 0,0 1,1-1,0 1,0-1,1 1,0-1,0 1,1-1,0 1,0-1,1 1,0-1,0 0,0 0,1 0,1 0,-1 0,1-1,0 1,0-1,1 0,0 0,0-1,0 1,1-1,-1 0,1-1,1 1,3 1,0 0,0-1,1 0,-1 0,1-1,1 0,-1-1,0 0,1-1,-1-1,1 1,-1-2,1 0,0 0,-1-1,1 0,0-1,-1-1,0 0,1 0,-1-1,-1 0,1-1,-1 0,1-1,-1 0,5-5,-5 5,-1-2,0 1,0-2,0 1,-1-1,0 0,-1-1,0 1,0-2,-1 1,0-1,-1 1,-1-2,1 1,-2 0,1-1,-2 0,0 0,0 0,-1 0,0 0,-1 0,-1 0,0 0,-2-10,0 15,0-1,0 1,-1 0,0 0,-1 1,1-1,-1 1,-1 0,1 0,-1 0,0 1,0 0,-1 0,1 1,-1-1,0 2,0-1,-1 1,1 0,-1 0,1 1,-1 0,0 0,0 1,0 0,0 1,0-1,0 1,0 1,0 0,0 0,0 1,0-1,1 2,-1-1,0 1,-3 2,-3 0,-1 0,1 1,0 0,1 1,0 1,0 0,1 1,-1 0,1 2,-9 11</inkml:trace>
  <inkml:trace contextRef="#ctx0" brushRef="#br0" timeOffset="7280.276">1124 621,'18'-56,"49"-117,18 45,-78 120,-6 6,0 0,0-1,0 1,0 0,1 0,-1 0,1 0,-1 0,1 0,0 1,0-1,0 0,0 1,0-1,0 1,0 0,0 0,0 0,1 0,-1 0,1 0,-1 1,0-1,1 1,-1-1,1 1,-1 0,1 0,-1 0,1 1,-1-1,1 0,-1 1,1 0,-1-1,1 1,-1 0,0 0,0 1,0-1,1 0,0 2,27 88,-24-55,-6-31,0 0,1 1,-1-1,1 0,0 0,1-1,-1 1,1 0,0 0,0-1,0 1,1-1,0 1,-1-1,2 0,0-3,1-1,-1 0,1 0,-1 0,1 0,-1-1,1 0,-1 0,0 0,1 0,-1-1,0 0,0 0,0 0,0 0,-1 0,1-1,0 0,-1 0,0 0,0 0,0 0,0-1,0 1,0-1,-1 0,0 0,1-1,-2 4,156-188,-157 187,0 1,1 0,-1 0,1 0,-1-1,1 1,-1 0,1 0,0 0,0 0,-1 0,1 0,0 0,0 0,0 1,0-1,0 0,0 0,0 1,0-1,0 1,1-1,-1 1,0-1,0 1,1 0,-1-1,0 1,0 0,1 0,-1 0,0 0,0 0,1 0,-1 1,0-1,0 0,1 1,-1-1,0 1,0-1,0 1,0-1,0 1,0 0,0-1,0 1,0 0,0 0,0 0,0 0,-9 95,0-58,5-23,2 1,0 0,0 0,2 0,0 0,0 0,2-1,0 1,1 0,31 79,-23-77</inkml:trace>
  <inkml:trace contextRef="#ctx0" brushRef="#br0" timeOffset="7630.498">984 791,'43'0,"57"-5,22-7,4 0,-10-4,-10 1,-13 3,-9 4,-8-2,-13 1,-7 2,-9 2,-7 2,-5 2,-5 1,-2 0,-6 5,-7 1</inkml:trace>
  <inkml:trace contextRef="#ctx0" brushRef="#br0" timeOffset="8230.485">1915 904,'-45'9,"0"2,1 2,1 1,-26 14,4 18,63-45,1 0,0 0,0 0,-1 1,1-1,0 0,0 0,0 1,1-1,-1 1,0-1,0 1,1-1,-1 1,1 0,-1-1,1 1,0 0,0-1,0 1,0 0,0-1,0 1,0 0,0-1,1 1,-1 0,0-1,1 1,0-1,-1 1,1-1,0 1,0-1,0 1,0-1,0 0,0 1,0-1,0 0,1 0,-1 0,0 0,1 0,-1 0,13 7,0-1,0-1,0 0,0-1,1-1,0 0,0-1,3 0,-9-2,1-1,-1 2,0-1,0 1,1 1,-1 0,-1 0,1 0,0 1,-1 1,0 0,0 0,0 0,-1 1,1 0,-1 0,-1 1,1 0,-1 0,-1 1,1-1,2 7,-7-11,0 0,0 0,-1 0,1 0,-1 1,1-1,-1 0,0 0,-1 0,1 1,0-1,-1 0,0 0,0 0,0 0,0 0,0 0,-1 0,1 0,-1 0,1-1,-1 1,0-1,0 1,-1-1,1 0,0 1,-1-1,1-1,-1 1,0 0,0-1,-2 2,-102 37,-94-7,195-32,2 0,1 0,0 0,0-1,-1 1,1-1,0 1,-1-1,1 0,0 0,-1 0,1-1,0 1,-1-1,1 0,0 0,0 0,0 0,0-1,0 1,0-1,0 0,0 0,1 0,-1 0,0 0,1 0,0-1,0 1,0-1,0 0,0 1,0-1,1 0,-1 0,1 0,0-1,-1-1,5-10</inkml:trace>
  <inkml:trace contextRef="#ctx0" brushRef="#br0" timeOffset="9083.618">2140 847,'56'-17,"-12"4,-34 9,0 0,0 1,0 0,1 1,-1 0,1 1,0 0,-1 1,1 0,5 1,-14-1,-1 0,0 0,0 1,0-1,0 0,1 1,-1-1,0 1,0-1,0 1,0 0,0-1,0 1,0 0,0 0,0 0,-1-1,1 1,0 0,0 0,-1 0,1 1,-1-1,1 0,-1 0,1 0,-1 0,0 0,1 1,-1-1,0 0,0 0,0 0,0 1,0-1,0 0,0 0,-1 0,1 1,0-1,0 0,-1 0,1 0,-1 0,1 0,-1 0,0 0,1 0,-1 0,0 1,-41 49,12-25,-40 52,69-77,1 1,0-1,-1 0,1 0,0 1,0-1,0 0,0 1,0-1,0 0,0 1,0-1,1 0,-1 1,1-1,-1 0,1 0,-1 1,1-1,-1 0,1 0,0 0,0 0,0 0,0 0,-1 0,1 0,1 0,-1-1,0 1,0 0,0 0,0-1,0 1,1-1,-1 1,0-1,0 0,1 1,-1-1,0 0,1 0,62 7,-60-7,54-6,-32-1</inkml:trace>
  <inkml:trace contextRef="#ctx0" brushRef="#br0" timeOffset="12101.159">2479 0,'202'130,"-179"-114,0 0,-1 2,-1 0,-1 2,0 0,-2 1,0 1,-2 0,7 14,-8-6,-2 0,-2 1,0 1,-2 0,-2 1,-1-1,-1 1,-2 0,-1 1,-2-1,-1 0,-2 0,-1 0,-1 0,-2 0,-3 6,-8 4,-1 0,-2 0,-2-2,-2-1,-28 35,12-16,-25 30,45-65</inkml:trace>
  <inkml:trace contextRef="#ctx0" brushRef="#br0" timeOffset="14117.499">3438 57,'16'-31,"-16"31,-1-1,1 1,0-1,0 1,0-1,-1 1,1-1,0 1,0-1,-1 1,1-1,0 1,-1-1,1 1,-1 0,1-1,-1 1,1 0,0-1,-1 1,1 0,-1 0,1-1,-1 1,0 0,1 0,-1 0,1 0,-1 0,1 0,-1 0,1 0,-1 0,1 0,-1 0,0 0,1 0,-1 0,1 0,-1 1,1-1,-1 0,1 0,-1 1,1-1,-1 0,1 1,0-1,-1 0,1 1,-1-1,1 1,0-1,0 1,-1-1,1 1,0-1,-1 1,-16 14,0 0,1 1,0 1,1 0,1 1,1 1,1 0,0 1,1 0,2 0,0 1,1 1,1 0,1 0,-1 8,0-8,-7 23,3 0,1 0,2 1,3 1,1-1,3 1,4 45,2-63,2 0,1-1,2 1,0-2,2 0,1 0,1-1,1-1,1 0,1-1,2-1,0 0,1-2,2 0,7 4,-15-12,-1-3</inkml:trace>
  <inkml:trace contextRef="#ctx0" brushRef="#br0" timeOffset="17567.413">4144 254,'-165'11,"-10"30,170-38,0 1,0-1,0 1,1 0,-1 0,1 0,0 1,0-1,1 1,-1 0,1 0,0 0,1 1,-1-1,1 1,0-1,0 1,1 0,0 0,0 0,0 0,1 0,-1 0,2 0,-1 0,1-1,-1 1,2 0,-1 0,1 0,1 3,-1 24,-2-31,14 91,-13-90,0 0,0 0,1 0,-1-1,1 1,0 0,0-1,0 0,0 1,0-1,1 0,-1 0,0 0,1-1,0 1,-1 0,1-1,0 0,0 0,0 0,0 0,0 0,0 0,0-1,0 1,0-1,0 0,3 0,102-31,-72 16,-31 12,0-1,0 2,0-1,1 1,-1 0,1 0,-1 0,1 1,0-1,-1 1,1 1,0-1,0 1,0 0,-1 1,1-1,0 1,0 0,-1 1,1-1,0 1,-1 0,0 0,1 1,-1 0,0 0,0 0,-1 0,1 1,-1 0,4 3,-3 0,1 1,-1 0,-1 1,1-1,-1 1,-1-1,0 1,0 0,-1 0,0 1,0-1,-1 0,0 1,-1-1,0 1,-1-1,1 1,-2-1,1 0,-2 0,1 1,-1-2,0 1,-1 0,0 0,-1-1,1 0,-2 1,-3 4,0 0,-1-1,0 0,-1 0,-1-1,1-1,-2 0,1 0,-2-1,1-1,-1 0,0-1,-1-1,1 0,-1-1,-2 0,8-4,1-2,-1 1,1-1,0 0,0-1,-1 0,1 0,0-1,0 0,1 0,-1-1,1 0,0-1,0 1,0-1,0 0,1-1,0 0,0 0,-4-6,0-2</inkml:trace>
  <inkml:trace contextRef="#ctx0" brushRef="#br0" timeOffset="18374.713">4257 988,'4'-2,"-1"1,1-1,-1 0,1 0,-1 0,0-1,0 1,0-1,-1 1,1-1,0 0,-1 0,0 0,0-1,0 1,0-1,0 1,-1-1,2-2,-2 4,13-30,2 2,0 0,3 1,0 1,2 1,1 1,20-20,-28 34,-9 6,1 0,0 0,0 1,0 0,1 0,-1 0,1 1,1 0,-1 1,0-1,1 1,0 1,3-1,-8 4,0 1,-1-1,1 1,-1 0,1 0,-1 0,0 1,0-1,0 0,0 1,0 0,-1-1,1 1,-1 0,1 0,-1 0,0-1,0 1,-1 1,1-1,-1 0,1 0,-1 0,0 0,0 0,0 0,0 0,-1 0,0 1,1-1,-1 0,1 3,-1 29,10 67,-9-100,1 0,0-1,0 1,1 0,-1 0,0-1,1 1,-1-1,1 1,-1-1,1 1,-1-1,1 0,0 0,0 0,0 0,0 0,0 0,0-1,0 1,0 0,0-1,0 0,0 1,0-1,0 0,0 0,0 0,1-1,-1 1,0 0,0-1,0 1,0-1,1 0,70-32,-59 25,110-47,-122 55,0 0,0 0,0 0,0 0,0 1,0-1,0 0,0 1,0-1,-1 1,1 0,0 0,0 0,-1 0,1 0,0 0,-1 0,1 0,-1 0,1 1,-1-1,0 1,1-1,-1 1,0 0,0-1,0 1,-1 0,1 0,0-1,0 1,-1 0,1 0,-1 0,0 2,5 76,-6-69,3 96,4-94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1 274,'2'-13,"1"-1,0 1,1-1,1 1,0 0,0 1,2-1,-1 1,1 0,1 1,0 0,1 0,0 1,1 0,0 0,0 1,1 0,1 1,-1 1,1-1,0 2,1 0,-1 0,1 1,6-1,-16 4,0 1,1-1,0 1,-1 0,1 0,0 0,-1 0,1 1,0-1,0 1,0 0,-1 0,1 0,0 1,0-1,0 1,-1 0,1 0,0 1,-1-1,1 1,-1-1,1 1,-1 0,0 0,0 1,0-1,0 1,0-1,-1 1,1 0,-1 0,0 0,0 0,0 1,0-1,0 1,-1-1,2 4,0 3,1 0,-2 0,1 0,-1 0,-1 1,0-1,0 1,-1-1,-1 1,1-1,-2 1,0-1,0 0,0 1,-2-1,1 0,-1-1,0 1,-1-1,-5 8,-1 1,0-2,-2 1,1-1,-2-1,0-1,-1 0,0 0,-1-2,-1 0,-7 3,-4-3,37-14,0 0,1 0,-1 1,1 0,-1 1,0 0,1 0,-1 1,1 0,-1 1,0 0,1 0,-1 1,0 0,-1 1,1 0,-1 0,1 1,-1 0,-1 1,1-1,5 7,-7-6,-1 1,0 0,0 0,-1 0,0 1,0-1,0 1,-1 0,-1 0,1 0,-1 1,-1-1,1 0,-1 1,-1-1,0 1,0-1,0 1,-2 4,-46 156,40-153,0-1,-2 1,1-1,-2-1,0 0,-1 0,0-1,-1-1,-1 0,0-1,-1 0,3-3,-1 0,0-1,-1-1,0 0,0-1,0-1,0 0,-7 1,-20-12,29-4</inkml:trace>
  <inkml:trace contextRef="#ctx0" brushRef="#br0" timeOffset="715.324">707 331,'92'-59,"-75"51,1-1,0 2,0 1,0 0,1 1,0 1,0 0,0 2,7 0,-20 3,0 0,-1 0,1 1,0 0,-1 0,1 0,-1 1,1 0,-1 0,0 0,-1 1,1-1,0 1,-1 0,0 1,0-1,0 1,-1 0,1 0,-1 0,0 0,-1 0,1 1,-1-1,0 1,0 0,-1-1,0 1,0 0,0 0,-1 0,1 0,-2 0,1 0,-1 0,1 0,-2 0,1-1,-1 1,0 0,0-1,-1 4,-10 27,-2 0,-1-1,-1 0,-2-2,-2 0,-1-1,-1-1,-2-1,-21 20,15-15,-30 25,-25 36,85-95,0 1,0 0,0-1,0 1,0 0,1 0,-1 0,1 0,-1-1,1 1,0 0,0 0,0 0,0 0,0 0,0 0,1 0,-1 0,1 0,-1 0,1-1,0 1,-1 0,1 0,0-1,0 1,0 0,0-1,1 1,-1-1,0 0,1 1,-1-1,1 0,-1 0,1 0,0 0,-1 0,1 0,0 0,0 0,0-1,0 1,85 14,-52-20,-1-1,0-1,0-2,-1-2,1-1,77-41,-96 38</inkml:trace>
  <inkml:trace contextRef="#ctx0" brushRef="#br0" timeOffset="993.126">1497 754,'-9'19,"-4"12,1 4,-3-3,2-2,2-6</inkml:trace>
  <inkml:trace contextRef="#ctx0" brushRef="#br0" timeOffset="1494.102">1722 247,'11'-10,"-1"2,1-1,1 2,-1 0,1 0,0 1,1 0,0 1,0 0,0 1,0 1,0 0,1 1,0 0,-1 1,1 1,0 0,-1 1,1 0,0 1,4 2,-12-3,0 1,0 0,0 1,0 0,-1 0,1 0,-1 0,0 1,1 0,-2 0,1 0,0 1,-1-1,0 1,0 0,0 0,-1 1,0-1,0 1,0 0,-1 0,0 0,0 0,0 0,-1 0,0 0,0 1,0-1,-1 0,0 1,0-1,-1 3,-7 18,-1-1,-1 0,-1-1,-1 0,-1 0,-1-2,-2 1,0-2,-1 0,-1-2,-15 13,-11 20,34-41,-19 22,1 0,2 2,2 1,-12 26,34-59,0 0,0 1,0 0,1-1,-1 1,1 0,1 0,-1 0,0 0,1 0,0 0,0-1,1 1,0 0,-1 0,2 0,-1 0,0-1,1 1,0 0,0-1,0 0,1 1,-1-1,1 0,0 0,0 0,1-1,-1 1,1-1,0 0,0 0,0 0,0 0,0-1,1 0,-1 1,1-2,-1 1,1 0,0-1,0 0,-1 0,3 0,12 0,1-1,0-1,0-1,0 0,-1-2,1 0,-1-1,0-1,-1 0,1-2,-1 0,0-1,-1-1,0-1,4-4,-3 4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3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1045,'19'0,"21"0,9 0,0 0,-3-5,-5-1,-4 0,-4 1,-2 2,-8 6,-6 2</inkml:trace>
  <inkml:trace contextRef="#ctx0" brushRef="#br0" timeOffset="13835.235">1158 594,'-2'-1,"1"-1,0 1,0 0,-1-1,1 1,-1 0,1 0,-1 0,1 0,-1 0,0 1,1-1,-1 0,0 1,0-1,1 1,-1 0,0-1,0 1,0 0,0 0,1 0,-1 0,0 1,0-1,0 0,1 1,-1 0,0-1,0 1,1 0,-1 0,0 0,1 0,-1 0,1 0,0 0,-1 1,-16 12,0 0,1 2,0 0,1 2,2-1,-1 2,2 0,1 0,-1 2,8-12,0-1,0 1,1 0,0 0,1 1,0-1,0 1,1-1,1 1,-1 0,1 0,1 0,0 0,0 0,1 0,0 0,1-1,0 1,1 0,0-1,0 0,1 1,0-1,1-1,0 1,0-1,1 1,0-2,2 3,1-1,1 0,-1-1,2 0,-1-1,1 0,0-1,0 0,1-1,0 0,0-1,0 0,0-1,1 0,-1-1,1 0,-1-1,1-1,0 0,0 0,-1-2,6 0,21-5,-1-1,1-2,-2-2,0-1,0-2,11-8,-33 16,-1-2,1 1,-2-2,1 0,-1 0,-1-2,0 1,0-2,-1 1,6-11,-13 16,0 0,-1 0,0 0,-1 0,1 0,-1-1,-1 1,1-1,-1 0,-1 1,1-1,-1 0,-1 1,1-1,-1 0,-1 1,1-1,-1 1,-1-1,1 1,-1 0,-1 0,1 0,-1 1,0-1,-1 1,1 0,-1 0,-1 0,1 1,-1-1,-20-10,-1 2,0 1,-1 1,-1 2,1 0,-1 2,-1 1,1 2,-1 0,0 2,-1 2,1 0,0 3,-25 3,50-5,-32 1</inkml:trace>
  <inkml:trace contextRef="#ctx0" brushRef="#br0" timeOffset="14695.024">678 735,'1'2,"0"0,1 0,-1-1,1 1,-1 0,1-1,0 1,0-1,0 1,0-1,0 0,0 0,0 0,0 0,1 0,-1 0,0-1,1 1,-1-1,0 1,1-1,-1 0,0 0,1 0,0-1,0 2,174 29,541-30,-490 0,-217 0</inkml:trace>
  <inkml:trace contextRef="#ctx0" brushRef="#br0" timeOffset="15472.53">1976 1,'130'92,"-111"-74,0 0,-1 1,-1 0,-1 2,0 0,-2 1,0 0,-2 1,0 1,-2-1,0 2,-2 0,-1 0,-1 0,-1 1,-1 0,-1 2,-1 4,-1 0,-2-1,-1 1,-1 0,-2-1,-1 0,-1 0,-2 0,-1-1,-2-1,-1 0,-1 0,-1-1,-1-1,-2-1,-9 10,-214 216,53-108,196-152,3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55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85,'272'-10,"24"-54,-167 53,-118 16,-6 1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5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1,'6'3,"0"1,0-1,0-1,0 1,0-1,1 0,-1 0,1-1,-1 0,1 0,-1 0,1-1,2 0,4 1,422 2,-295-3,-116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08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1 556,'60'-34,"-39"21,0 2,1 1,1 0,0 2,0 0,0 2,1 1,0 0,0 2,0 1,1 1,-1 1,11 2,-31-2,-1 0,1 0,-1 0,0 1,1-1,-1 1,0 0,1 0,-1 1,0-1,0 1,0-1,0 1,0 0,0 0,-1 0,1 0,0 1,-1-1,0 1,0 0,0-1,0 1,0 0,0 0,-1 0,1 0,-1 1,0-1,0 0,0 1,-1-1,1 0,-1 1,0-1,1 1,-2-1,1 1,0-1,-1 0,1 1,-1-1,0 0,0 1,-1 0,-6 15,-1 0,0 0,-1-1,-1-1,-1 1,-1-2,0 0,-65 105,61-83,-2 0,-2-2,-1-1,-1 0,-2-2,-10 8,34-40,0-1,0 1,0-1,0 1,0-1,1 1,-1 0,0 0,0-1,0 1,1 0,-1 0,0 0,1 0,-1 0,0 0,1 0,0 0,-1 0,1 0,-1 0,1 0,0 0,0 0,0 0,0 0,0 0,0 1,0-1,0 0,0 0,0 0,1 0,-1 0,0 0,1 0,-1 0,1 0,-1 0,1 0,-1 0,1 0,0 0,-1 0,1 0,0-1,0 1,0 0,0-1,0 1,-1 0,1-1,1 1,26 7,0-1,0-1,0-1,1-2,0-1,-1-1,1-1,0-2,0-1,-1-1,8-3,73-5,79-18,-169 24,-8-1</inkml:trace>
  <inkml:trace contextRef="#ctx0" brushRef="#br0" timeOffset="635.545">932 470,'8'-10,"0"0,1 0,0 1,1 0,0 0,0 1,1 0,0 1,0 1,0-1,1 2,0-1,0 2,10-3,-6 1,1 1,0 0,0 1,0 1,0 1,0 0,1 1,-1 1,4 1,-18-1,-1 0,1 0,-1 1,1-1,-1 1,1 0,-1 0,1-1,-1 1,0 1,0-1,0 0,1 1,-1-1,-1 1,1-1,0 1,0 0,0 0,-1 0,1 0,-1 0,0 0,0 0,1 1,-1-1,-1 0,1 1,0-1,-1 1,1-1,-1 1,1-1,-1 1,0-1,0 1,-1-1,1 1,-1 1,-35 95,-201 163,225-245,-4 3,1 1,1 1,1 1,1 0,1 0,-2 10,12-29,0-1,0 1,1-1,-1 1,1-1,0 1,0-1,0 1,0-1,1 1,-1-1,1 0,0 1,0-1,0 0,1 1,-1-1,1 0,0 0,0 0,0 0,0-1,0 1,0 0,1-1,0 0,-1 1,1-1,0 0,0 0,0-1,0 1,0-1,0 1,1-1,-1 0,2 0,10 4,1-1,-1 0,1-1,-1-1,1 0,0-2,13 0,153-27,-78 0,-103 27,-1-1,1 1,-1-1,0 1,1-1,-1 0,0 1,0-1,1 1,-1-1,0 0,0 1,0-1,0 0,0 1,0-1,0 0,0 1,0-1,0 0,0 1,0-1,-1 0,1 1,0-1,0 1,-1-1,1 1,0-1,-1 0,1 1,-1-1,1 1,0-1,-1 1,1 0,-1-1,1 1,-1-1,0 1,1 0,-1 0,1-1,-1 1,0 0,1 0,-4-3,-8-9</inkml:trace>
  <inkml:trace contextRef="#ctx0" brushRef="#br0" timeOffset="1194.589">1976 386,'-6'-4,"0"1,0 0,-1 0,0 0,1 1,-1 0,0 0,0 1,0 0,0 0,0 1,0 0,0 0,-1 0,1 1,0 0,0 1,0-1,-1 2,2-3,-1 1,1-1,0 2,-1-1,1 1,0 0,0 0,0 1,0 0,0 0,0 0,1 0,-1 1,1 0,0 0,1 1,-1 0,1-1,-1 1,1 1,1-1,-1 1,1-1,0 1,0 0,1 0,0 0,0 1,0-1,1 0,0 1,0-1,0 1,1-1,0 1,1-1,-1 1,1-1,0 1,3 2,0 1,1-1,0-1,0 1,1-1,0 1,0-2,1 1,0-1,0 0,1 0,0-1,0 0,1-1,0 1,-1-2,2 1,-1-1,0-1,1 0,0 0,0 0,0-2,2 1,0 0,-1 1,1 0,0 1,-1 0,0 1,0 0,0 1,-1 0,0 1,0 0,0 0,-1 1,0 1,-1-1,0 1,0 1,2 4,-8-9,0 0,0 0,0 0,-1 0,0 0,0 0,0 1,-1-1,0 0,0 1,0-1,0 0,-1 1,0-1,0 0,-1 0,1 0,-1 0,0 0,-1 0,1 0,-1 0,0-1,0 0,0 1,-1-1,-104 95,-58-20,164-77,0-1,0 0,0 0,-1 0,1 0,-1 0,1 0,-1-1,1 1,-1-1,1 0,-1 1,1-1,-1 0,1-1,-1 1,1 0,-1-1,1 1,-1-1,1 0,-1 0,1 0,0 0,-1 0,1 0,0-1,0 1,0-1,0 0,0 1,1-1,-2-1,-4-14</inkml:trace>
  <inkml:trace contextRef="#ctx0" brushRef="#br0" timeOffset="1455.665">1779 358,'34'-5,"29"-1,10-5,-3 0,-8 1,-11 3,-9 3,-6 1,-5 2,-8-4,-8-2</inkml:trace>
  <inkml:trace contextRef="#ctx0" brushRef="#br0" timeOffset="2169.602">2429 725,'55'-226,"-47"201,1 0,1 1,1 0,1 1,0 0,2 1,2 0,-15 21,0-1,0 1,0 0,0 0,0 0,0 0,1 0,-1 0,0 0,1 0,-1 0,1 0,-1 1,1-1,-1 1,1-1,-1 1,1-1,0 1,-1 0,1 0,-1 0,1 0,0 0,-1 0,1 0,0 1,-1-1,1 1,-1-1,1 1,-1-1,1 1,-1 0,1 0,-1 0,0 0,0 0,1 0,-1 0,0 0,0 0,0 0,0 1,0-1,0 1,0-1,-1 0,1 1,0-1,-1 1,1 0,-1-1,0 1,1-1,-1 1,0 0,0-1,0 2,39 156,-39-158,1 1,0 0,0 0,0 0,0-1,1 1,-1-1,0 1,1-1,-1 1,1-1,-1 0,1 0,0 1,-1-1,1 0,0-1,0 1,0 0,0 0,0-1,0 1,0-1,0 0,0 0,0 0,0 0,0 0,0 0,0 0,0 0,0-1,0 1,-1-1,1 0,0 1,0-1,0 0,0 0,-1 0,2-1,62-61,58-103,-123 165,0 0,0 0,0 0,1 0,-1 0,1 0,-1 0,1 0,-1 0,1 0,-1 0,1 0,0 0,-1 1,1-1,0 0,0 1,0-1,0 0,-1 1,1-1,0 1,0-1,0 1,0-1,0 1,0 0,0 0,0-1,1 1,-1 0,0 0,0 0,0 0,0 0,0 1,0-1,0 0,0 0,0 1,0-1,0 0,0 1,0-1,0 1,0-1,0 1,0 0,-1-1,1 1,0 0,0 0,-1 0,1-1,0 1,-1 0,1 1,-21 133,-3-6,13-55,9-51</inkml:trace>
  <inkml:trace contextRef="#ctx0" brushRef="#br0" timeOffset="2599.623">3049 48,'80'-22,"-67"16,0 2,1 0,-1 0,1 2,0-1,0 2,0 0,13 0,-26 1,1 0,-1 0,0 0,0 0,0 1,1-1,-1 0,0 0,0 1,0-1,0 1,0-1,1 1,-1-1,0 1,0 0,0-1,-1 1,1 0,0 0,0 0,0 0,0 0,-1 0,1 0,0 0,-1 0,1 0,-1 0,1 0,-1 0,0 0,0 1,1-1,-1 0,0 0,0 0,0 1,0-1,0 0,0 0,0 0,-1 1,1-1,0 0,-1 0,1 0,-1 0,1 1,-35 53,32-50,-98 128,100-130,0-1,0 0,0 0,0 1,0-1,0 0,1 1,-1-1,1 1,0-1,-1 0,1 1,0-1,1 1,-1-1,0 1,1-1,-1 1,1-1,0 0,0 1,0-1,0 0,0 0,0 0,1 0,-1 0,1 0,-1 0,1 0,0 0,0-1,0 1,0-1,0 1,0-1,0 0,0 0,0 0,1 0,-1 0,0-1,1 1,-1 0,1-1,74 10,-53-10</inkml:trace>
  <inkml:trace contextRef="#ctx0" brushRef="#br0" timeOffset="2848.367">3614 189,'-34'43,"-35"43,-15 17,2 0,5-8,6-10,10-15,11-15,9-11,7-9,4-6,3-2,1-6,4-2,2 0,4-2</inkml:trace>
  <inkml:trace contextRef="#ctx0" brushRef="#br0" timeOffset="3267.683">3727 696,'-270'168,"223"-126,46-41,1 0,-1 0,1 0,-1 1,1-1,-1 0,1 0,0 0,0 0,0 0,-1 0,1 0,0 1,0-1,0 0,1 0,-1 0,0 0,0 0,1 1,-1-1,0 0,1 0,-1 0,1 0,0 0,-1 0,1 0,0-1,-1 1,1 0,0 0,0 0,0-1,0 1,0 0,0-1,0 1,0-1,0 1,0-1,0 0,0 1,0-1,0 0,1 0,-1 1,0-1,0 0,0 0,1-1,54 7,-51-7,1 1,-1 0,0 0,1 0,-1 0,0 1,1 0,-1 0,0 1,0-1,0 1,0 0,0 1,0-1,0 1,-1 0,1 0,-1 0,0 1,0 0,-3 0,0 1,0-1,-1 1,0 0,0-1,0 1,-1-1,1 1,-1 0,0-1,-1 1,1-1,-1 0,0 1,0-1,0 0,0 0,-1 0,1 0,-1-1,0 1,0-1,-1 0,1 0,-1 0,0 0,1 0,-1-1,0 1,-1-1,-34 27,-1-2,-1-2,-2-1,-1-2,-13-1,33-15</inkml:trace>
  <inkml:trace contextRef="#ctx0" brushRef="#br0" timeOffset="3697.563">3754 612,'234'-50,"-178"57,-55-6,0-1,0 1,0-1,0 1,0-1,0 1,-1 0,1 0,0-1,0 1,0 0,-1 0,1 0,0 0,-1 0,1 0,-1 0,1 0,-1 0,0 0,1 0,-1 0,0 0,0 0,1 1,-1-1,0 0,0 0,0 0,-1 0,1 0,0 0,0 1,-1-1,1 0,0 0,-1 0,1 0,-1 0,1 0,-1 0,0 0,1 0,-1-1,0 2,-36 45,30-40,1 0,-1 1,1 0,1 1,0-1,0 1,0 0,1 0,0 0,0 6,3-13,1-1,-1 1,1-1,0 1,0 0,0-1,0 1,0 0,0-1,0 1,0-1,1 1,-1 0,1-1,-1 1,1-1,0 1,-1-1,1 1,0-1,0 0,0 0,0 1,0-1,0 0,1 0,-1 0,0 0,1 0,-1 0,0 0,1-1,-1 1,1 0,-1-1,1 1,-1-1,1 1,0-1,-1 0,1 0,0 0,-1 0,2 0,71-10,-53 4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1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0 472,'56'-3,"144"-21,-103 7,176-25,-274 43,1-1,0 0,0 1,0-1,0 1,0-1,0 1,0-1,0 1,0-1,0 1,0-1,0 0,1 1,-1-1,0 1,0-1,0 0,1 1,-1-1,0 1,0-1,1 0,-1 1,0-1,1 0,-1 1,0-1,1 0,-1 0,0 0,1 1,-1-1,1 0,-1 0,0 0,1 0,-1 1,1-1,-1 0,1 0,-1 0,1 0,-1 0,0 0,1 0,-1 0,1-1,-1 1,1 0,-39 21,18-11,1-2,-1 0,-1-1,0-2,0 0,0-1,0-1,-1 0,1-2,-6-1,1-16,26 3</inkml:trace>
  <inkml:trace contextRef="#ctx0" brushRef="#br0" timeOffset="4633.879">1270 133,'-18'-10,"-22"-14,0 2,-1 2,-1 2,-19-4,49 18,0 0,-1 2,1-1,-1 2,1-1,-1 2,0 0,1 0,-1 1,0 1,1 0,-1 1,1 0,0 1,0 0,0 1,1 0,-3 3,7-5,0 1,0 0,0 0,0 1,1 0,0 0,0 1,1-1,-1 1,1 0,0 1,1-1,0 1,0 0,0 0,1 1,0-1,0 1,1-1,0 1,0 0,1 0,0 0,0 0,1 0,0 0,0 0,1 0,0-1,1 1,-1 0,2 0,-1-1,1 1,0-1,0 0,2 2,2 1,1 0,0-1,0 0,0 0,1-1,1 0,-1-1,1 0,1-1,-1 0,1 0,0-1,0 0,1-1,-1-1,1 1,0-2,0 0,0 0,9-1,-4 0,0 0,0-1,0-1,0-1,0 0,0-2,0 0,-1 0,1-2,-1 0,0-1,-1 0,0-1,7-5,-7 3,-1-1,0 0,-1-1,0-1,0 0,-1 0,-1-1,-1-1,0 0,-1 0,0-1,-1 0,-1 0,5-17,-12 33,-1 0,1 0,-1 0,1 0,-1 0,1 0,-1 0,1 0,-1 0,1 0,-1 0,1 0,-1 0,1 0,-1 0,1 0,-1-1,1 1,-1 0,1 0,-1-1,1 1,0 0,-1 0,1-1,-1 1,-5 28,1 0,1 1,1-1,1 1,2 0,3 24,-1 10,-2 211,-15-187,2 49,23-126,-3-14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18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178 333,'-8'1,"1"-1,-1 1,1 0,0 1,0 0,-1 0,1 0,0 1,1 0,-1 0,0 1,1 0,0 0,0 1,0-1,1 1,-1 1,1-1,0 1,1 0,-1 0,1 0,0 0,1 1,0 0,0 0,0 0,1 0,0 0,0 0,0 1,1-1,1 0,-1 1,1-1,0 1,1-1,0 1,0-1,1 0,-1 1,2 0,-2-1,1 0,-1 0,2 0,-1 0,1 0,0 0,0-1,0 1,1-1,0 0,1 0,-1 0,1-1,0 0,1 0,-1 0,1 0,0-1,0 0,0 0,1-1,-1 1,1-2,0 1,0-1,0 0,0 0,0-1,1 1,-1-2,1 1,7-4,-1 0,1-2,0 1,-1-2,0 1,0-2,-1 0,0-1,0 0,0-1,-1 0,-1-1,0-1,0 0,-1 0,0-1,6-9,-10 13,-1 0,1-1,-1 0,0 0,-1 0,0-1,-1 1,0-1,0 0,-1 0,0 0,-1 0,0 0,-1 0,0-1,0 1,-1 0,-1 0,0 0,0 0,-1 0,0 0,0 1,-1-1,-1 1,1 0,-2 0,1 1,-1-1,0 1,-1 1,0-1,0 1,-1 0,0 1,0-1,-1 1,0 3,0-1,0 2,0 0,-1 0,1 0,0 1,-1 1,1-1,-1 2,1-1,-1 1,1 1,-1 0,1 0,0 0,0 2,0-1,0 1,1 0,-1 1,1 0,0 0,1 1,-1 0,-22 15</inkml:trace>
  <inkml:trace contextRef="#ctx0" brushRef="#br0" timeOffset="401.51">178 728,'-23'23,"2"2,1 0,1 1,1 1,1 1,1 0,-3 12,16-35,0 0,0 0,0 1,1-1,0 1,0-1,0 1,1 0,0 0,0 0,0 0,1 0,-1 0,2 0,-1 0,1 0,0-1,0 1,0 0,1 0,0 0,0-1,0 1,1-1,0 0,0 0,0 0,1 0,0 0,0-1,0 1,0-1,4 3,6-2,0-1,1 0,-1-1,1-1,-1 0,1-1,0-1,-1 0,1-1,0-1,-1 0,1-1,-1 0,0-1,0-1,0 0,-1-1,1 0,8-7,-9 8,0-1,-1 0,0-1,0 0,-1-1,0 0,0-1,-1 0,0-1,-1 0,0-1,0 0,-1 0,-1 0,0-1,0 0,-1-1,-1 0,0 0,-1 0,0 0,1-9,-7 12,-1 0,1 0,-2 1,1-1,-1 1,-1 0,1 0,-2 0,1 0,-1 1,-1 0,1 1,-1-1,-1 1,1 0,-1 1,0 0,-1 0,1 1,-1 0,0 0,-1 1,1 0,-1 1,-5-1,-89 2,75 8</inkml:trace>
  <inkml:trace contextRef="#ctx0" brushRef="#br0" timeOffset="1685.273">799 671,'1'1,"0"0,0 0,0-1,0 1,0-1,1 1,-1-1,0 0,0 1,1-1,-1 0,0 0,1 0,-1 0,0 0,1 0,-1 0,0 0,0-1,1 1,-1 0,0-1,0 1,0-1,1 1,-1-1,0 0,0 1,0-1,0 0,0 0,0 0,0 0,0 0,-1 0,1 0,0 0,0 0,-1 0,1-1,28-49,-22 29,1 2,1-1,1 1,1 0,0 1,2 0,0 1,1 1,0 0,7-4,-20 19,0 1,0 0,0 0,1-1,-1 1,0 0,1 0,-1 0,1 0,-1 0,1 1,0-1,-1 0,1 1,0-1,0 1,-1 0,1 0,0-1,0 1,-1 0,1 0,0 1,0-1,-1 0,1 1,0-1,0 1,-1-1,1 1,0 0,-1 0,1-1,-1 1,1 0,-1 0,0 1,1-1,-1 0,0 0,0 1,0-1,0 1,0-1,0 1,0-1,0 1,-1 0,1-1,-1 1,1 0,-1-1,1 1,-1 0,0 0,0 0,10 76,12 35,-22-112,1 0,0 0,-1 0,1 0,0-1,-1 1,1 0,0 0,0-1,-1 1,1 0,0-1,0 1,0-1,0 1,0-1,0 0,0 1,0-1,0 0,0 0,0 0,0 0,0 1,0-1,0-1,0 1,0 0,0 0,0 0,0 0,0-1,0 1,0-1,0 1,0-1,0 1,0-1,0 1,0-1,0 0,-1 1,1-1,38-33,-37 32,72-80,-48 50,2 1,1 1,2 1,1 2,19-12,-51 39,0-1,1 0,-1 1,1-1,-1 0,1 1,-1-1,1 1,-1-1,1 0,0 1,-1 0,1-1,0 1,-1-1,1 1,0 0,0-1,-1 1,1 0,0 0,0 0,0-1,-1 1,1 0,0 0,0 0,0 0,-1 1,1-1,0 0,0 0,-1 0,1 1,0-1,0 0,-1 1,1-1,0 0,0 1,-1-1,1 1,-1-1,1 1,-1 0,1-1,0 1,-1-1,0 1,1 0,-1 0,1-1,-1 1,0 0,0 0,1-1,-1 1,0 0,0 0,0-1,0 1,0 0,0 0,0 0,0 0,-37 239,31-132,12-90</inkml:trace>
  <inkml:trace contextRef="#ctx0" brushRef="#br0" timeOffset="2051.175">2012 191,'-10'25,"-1"-1,-2 0,0-1,-2-1,0 0,-2-1,-14 22,-179 232,-59 11,129-122,131-150</inkml:trace>
  <inkml:trace contextRef="#ctx0" brushRef="#br0" timeOffset="2906.12">2153 644,'-19'1,"0"1,0 0,0 2,1 0,-1 1,1 1,0 1,1 0,-1 1,-9 7,24-14,1 1,-1-1,1 1,-1 0,1 0,-1 0,1 0,0 0,0 0,0 0,0 1,0-1,1 1,-1 0,1-1,-1 1,1 0,0 0,0 0,0 0,1 0,-1 0,1 0,0 0,-1 0,1 0,1 0,-1 0,0 0,1 0,-1 0,1 0,0 0,0 0,0 0,1-1,-1 1,1 0,-1-1,1 1,0-1,0 1,0-1,0 0,0 0,1 0,-1 0,1 0,-1-1,74 26,-66-26,-1 1,0 0,0 1,0 0,-1 1,1 0,-1 0,1 1,-1 0,-1 0,1 1,-1 0,7 7,-13-11,1 0,-1 0,0 0,0 0,0 0,0 1,0-1,0 0,0 1,-1-1,1 0,-1 1,0-1,0 1,0-1,0 1,0-1,0 1,-1-1,1 0,-1 1,0-1,1 0,-1 1,0-1,-1 0,1 0,0 0,-1 0,1 0,-1 0,1 0,-1 0,0-1,0 1,0-1,0 1,0-1,-89 53,79-49,-145 48,154-52,0 0,1 0,-1-1,1 1,-1-1,0 1,0-1,1 0,-1-1,0 1,1 0,-1-1,0 1,1-1,-1 0,1 0,-1 0,1 0,-1 0,1 0,-1-1,-8-10</inkml:trace>
  <inkml:trace contextRef="#ctx0" brushRef="#br0" timeOffset="5781.129">1505 79,'106'-47,"-63"34,59-6,-101 21,0-1,0 0,0 0,0 1,0-1,0 0,-1 1,1-1,-1 1,1-1,-1 1,1-1,-1 1,0 0,0-1,0 1,0-1,0 1,0-1,0 1,0 0,-1-1,1 1,-1-1,1 1,-1-1,1 1,-1-1,0 0,0 1,0-1,0 0,0 1,0-1,0 0,0 0,0 0,0 0,-1 0,1 0,0 0,-1-1,1 1,-1 0,1-1,-2 1,-6 9,6-7,1 0,0-1,-1 1,1 1,1-1,-1 0,0 0,1 1,-1-1,1 1,0-1,0 1,0 0,1-1,0 1,-1 0,1-1,0 1,1 0,-1 0,1-1,-1 1,1 0,0-1,0 1,1-1,-1 0,1 1,0-1,0 0,0 0,0 0,0 0,1 0,-1 0,1-1,0 1,0-1,0 0,0 0,0 0,0 0,2 0,2 0,0 1,0-2,1 1,-1-1,1 0,0-1,-1 0,1 0,-1 0,1-1,-1 0,1-1,-1 0,0 0,7-3,6-1</inkml:trace>
  <inkml:trace contextRef="#ctx0" brushRef="#br0" timeOffset="6402.509">2294 390,'197'1,"-196"-2,0 1,0 0,1-1,-1 1,0 0,1 0,-1 0,0 0,1 0,-1 0,0 1,0-1,1 0,-1 1,0-1,0 1,1-1,-1 1,0-1,0 1,0 0,0 0,0 0,0-1,0 1,0 0,0 0,-1 0,1 0,0 1,0-1,-1 0,1 0,-1 0,1 0,-1 1,0-1,1 0,-1 1,0-1,0 0,0 0,0 1,0-1,0 0,0 1,0-1,-1 0,1 1,-33 49,30-47,-1-1,1 1,-1 0,1 0,1 0,-1 0,0 0,1 1,0-1,0 1,0-1,1 1,-1 0,1 0,0 0,1 0,-1 0,1 0,0 0,0 0,1 3,3-4,0-1,-1 1,1-1,1 0,-1-1,0 1,1-1,-1 1,1-2,0 1,0 0,0-1,0 0,0 0,0 0,0-1,0 0,0 0,0 0,0 0,0-1,0 0,0 0,0 0,0-1,0 0,-1 0,1 0,2-1,41-18,-29 11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50.4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8241 537,'-38'-20,"-1"2,-1 1,-1 3,0 1,-38-6,61 16,-1 2,0 0,0 1,1 1,-1 1,1 0,-1 2,1 0,0 1,0 0,0 2,1 0,0 1,0 1,1 0,1 2,-1-1,-10 12,20-19,1 1,0 0,-1 0,2 1,-1-1,1 1,-1 0,1 1,1-1,-1 1,1-1,0 1,0 0,1 0,-1 0,1 1,1-1,-1 0,1 1,0-1,1 1,-1-1,1 1,1 0,-1-1,1 1,0-1,1 0,-1 1,1-1,1 0,-1 0,1 0,0 0,0 0,1-1,3 5,3 2,2 0,0-1,0 0,1-1,0-1,1 0,0 0,0-1,1-1,0-1,0 0,0 0,1-2,4 1,18 3,1-2,-1-2,1-1,0-2,16-2,-206 42,135-36,-25 7,1 1,1 2,1 2,0 2,1 1,1 2,0 2,32-21,-1 1,1 0,-1 1,1-1,0 1,1-1,-1 1,1 0,0 1,0-1,1 0,0 1,0 0,0-1,0 1,1 0,0 0,0 0,1 0,-1 0,1 0,1 0,-1 0,1 0,0 0,0-1,1 1,0 0,0 0,0-1,1 1,-1-1,1 0,1 0,-1 0,5 4,11 10,0-2,2-1,0 0,0-1,2-2,0 0,0-1,1-1,1-2,-1 0,2-2,3 0,-19-4,-1-1,1 0,-1 0,1-1,0-1,0 1,-1-2,1 1,0-1,-1-1,1 0,-1 0,1-1,-1 0,0 0,0-1,0-1,3-2,38-26,-27 16</inkml:trace>
  <inkml:trace contextRef="#ctx0" brushRef="#br0" timeOffset="620.07">7903 1,'-2'0,"0"0,-1 0,1-1,0 2,0-1,0 0,0 0,0 1,0-1,0 1,0-1,0 1,0 0,0 0,0 0,0 0,0 0,1 1,-1-1,0 0,1 1,-1-1,1 1,0 0,-1-1,1 1,0 0,0 0,0 0,0 0,0 0,1 0,-1 0,1 0,-1 0,1 0,0 0,0 0,0 3,-2-2,-7 28,2 0,0 1,3 0,0 1,2-1,1 1,2-1,2 11,-1 32,-29 533,-1-119,-1-119,30-365,-1 0,0-1,0 1,0 0,0-1,-1 1,0 0,0-1,0 1,0 0,-1-1,0 0,0 1,0-1,0 0,-1 0,1 0,-1 0,0-1,-3 3,1-4,4-4</inkml:trace>
  <inkml:trace contextRef="#ctx0" brushRef="#br0" timeOffset="3658.548">9822 763,'0'-4,"-1"1,1-1,-1 1,0 0,0-1,0 1,0 0,0-1,-1 1,0 0,1 0,-1 0,0 1,0-1,-1 0,1 1,0-1,-1 1,0 0,0 0,1 0,-1 0,0 0,-1 0,1 1,0 0,0 0,-1 0,1 0,-103-7,95 10,0 0,0 0,0 1,0 1,0 0,1 0,-1 1,1 0,0 1,1 0,0 1,0 0,0 0,1 1,0 0,0 1,1 0,0 0,-2 4,4-6,0 1,0-1,1 1,0 0,1 0,0 0,0 0,1 1,0-1,0 1,1-1,0 1,1 0,-1-1,2 1,-1 0,1-1,1 1,0 0,0-1,0 0,1 1,0-1,1 0,0-1,0 1,1-1,0 1,0-1,4 3,0-6,0 0,0-1,0-1,0 1,0-2,1 1,-1-1,1-1,0 1,-1-2,1 1,-1-1,1-1,-1 0,0 0,0-1,1 0,-2 0,1-1,0-1,-1 1,0-1,0 0,4-4,4-6,-1 0,0-1,-1 0,-1-1,-1-1,0 0,-1-1,-1 0,6-17,24-39,4 1,-44 74,0 1,0-1,0 0,0 0,0 1,0-1,1 0,-1 0,0 0,0 1,0-1,0 0,1 0,-1 0,0 0,0 1,0-1,1 0,-1 0,0 0,0 0,1 0,-1 0,0 0,0 0,0 0,1 0,-1 0,0 0,0 0,1 0,-1 0,0 0,0 0,1 0,-1 0,0 0,0 0,1 0,-1 0,0 0,0-1,0 1,1 0,-1 0,0 0,0 0,-5 24,1-10,0 0,1 1,1-1,0 0,1 1,1-1,0 1,1-1,0 1,2 6,10 93,-5 0,-5 1,-6 26,1 9,3-112,-1 0,-2-1,-1 1,-2-1,-2 0,-1 0,-2-1,-2 0,-5 11,-4-1,-2-1,-2-2,-2 0,-18 21,40-58,-1 0,0 0,0-1,-1 0,0 0,0 0,0-1,0 0,-1 0,0-1,0 0,0 0,0-1,-2 1,6-2,0-1,1 1,-1-1,1 0,-1 1,0-2,0 1,1 0,-1-1,1 1,-1-1,0 0,1-1,-1 1,1 0,0-1,0 0,-1 0,1 0,0 0,1 0,-1-1,0 1,1-1,-1 0,1 0,0 0,0 0,0 0,0 0,0 0,0-3,-3-13,0-1,2 0,0 0,2 0,0-1,1 1,1 0,0 0,2 0,2-9,2-7,2-1,1 1,1 1,2 0,2 1,1 0,2 1,1 1,1 1,2 0,1 2,1 1,1 0,18-13,1 13,-24 20</inkml:trace>
  <inkml:trace contextRef="#ctx0" brushRef="#br0" timeOffset="4107.536">10415 848,'4'0,"8"0,5 0,5 0,3 0,3 0,1 0,1 0,-1 0,0 0,0 0,0 0,0 0,-1 0,0 0,-9 0,-8 0</inkml:trace>
  <inkml:trace contextRef="#ctx0" brushRef="#br0" timeOffset="4375.103">10415 1130,'19'5,"16"1,7 0,0-1,-1-1,-3-7,-3-2,-3-1,-2 1,-1 1,-1 2,-5-4,-2-1,0 1,-3 1</inkml:trace>
  <inkml:trace contextRef="#ctx0" brushRef="#br0" timeOffset="7760.719">11938 396,'1'-3,"-1"1,0-1,1 1,-1-1,0 1,0-1,0 1,-1-1,1 1,0-1,-1 1,0-1,0 1,1-1,-1 1,-1 0,1 0,0-1,-1 1,1 0,-1 0,1 0,-1 1,0-1,0 0,0 1,0-1,0 1,0-1,0 1,-1 0,1 0,0 0,-7-4,-1 0,1 0,-1 1,1 0,-1 1,0 0,0 0,-1 1,1 1,0 0,-1 0,1 1,-1 0,1 1,-1 0,1 1,0 0,0 0,0 1,0 1,0 0,1 0,-1 1,1 0,0 0,1 1,-1 0,1 1,0 0,1 0,-4 5,4-2,0 0,1 1,0 0,1 1,1-1,0 1,0 0,1 0,0 0,1 0,1 1,0-1,1 1,0-1,0 0,2 1,-1-1,2 0,0 0,0 0,1 0,0 0,1-1,0 0,1 0,1 0,-1 0,2-1,5 6,-10-13,1 1,0-1,0 0,0 0,0-1,1 1,-1-1,1 0,-1 0,1 0,0-1,0 1,0-1,0 0,0-1,0 1,0-1,0 0,0 0,0-1,0 0,0 1,0-2,-1 1,1 0,0-1,0 0,-1 0,7-4,0 0,0-1,-1 0,-1 0,1-1,-1-1,0 1,-1-1,0-1,0 0,-1-1,139-215,-129 210,-26 58,4-21,-114 539,88-374,5-45,24-117</inkml:trace>
  <inkml:trace contextRef="#ctx0" brushRef="#br0" timeOffset="8074.162">12193 1243,'-5'19,"-2"11,1-4,6-11,3-14,1-6</inkml:trace>
  <inkml:trace contextRef="#ctx0" brushRef="#br0" timeOffset="8503.827">12898 368,'-15'-2,"-1"1,1 0,-1 1,1 0,0 2,-1 0,1 0,0 1,0 1,0 1,1 0,0 1,0 0,0 1,0 1,1 0,1 1,-1 0,1 1,1 1,0-1,1 2,-9 10,13-8,0 0,0 0,1 0,1 0,1 1,0 0,1 0,0 0,1 14,-4 24,3-40,1 0,0 0,1 0,1 0,0 0,1 0,0 0,1-1,0 1,3 4,-5-12,1-1,0 0,0 1,1-1,-1 0,1 0,0-1,0 1,0 0,0-1,1 0,-1 0,1 0,0 0,0-1,0 1,0-1,1 0,-1 0,0-1,1 1,0-1,-1 0,1 0,0 0,-1-1,1 0,0 0,2 0,13-4,-1-1,0-1,0 0,-1-1,0-1,0-1,-1-1,0 0,0-1,-1-1,-1-1,0 0,-1-1,0 0,-1-1,-1-1,0 0,-1 0,0-2,-1 5,-1-1,1 1,-2-1,0-1,-1 1,0-2,-1 1,-1 0,-1-1,0 0,-1 0,0-1,-2 1,0 0,0-1,-2 1,0-1,-1 1,-1-7,0 16,0 0,0 1,0-1,-1 1,0 0,0 0,0 0,-1 0,0 1,0-1,-1 1,1 1,-1-1,0 1,0 0,-1 0,1 1,-1-1,0 2,0-1,0 1,0 0,0 0,0 1,-1 0,1 0,0 1,-1 0,1 0,0 1,-1 0,1 0,0 0,0 1,0 1,0-1,0 1,-1 0,-148 91,128-74,0 0</inkml:trace>
  <inkml:trace contextRef="#ctx0" brushRef="#br0" timeOffset="8909.091">12757 1017,'-33'14,"7"-5,1 1,1 1,0 2,1 0,0 2,1 0,1 1,-10 10,27-21,0-1,1 1,0 0,0 0,0 0,0 1,1-1,0 0,0 1,0 0,1-1,0 1,0 0,1 0,-1 0,1-1,0 1,1 0,-1 0,1 0,1 0,-1-1,1 1,0-1,0 1,0-1,1 0,0 1,0-1,0-1,1 1,-1 0,1-1,0 0,0 0,1 0,0 0,-1-1,1 0,0 0,0 0,1 0,-1-1,1 0,-1 0,1 0,-1-1,3 0,12 2,-1-2,0 0,0-2,1 0,-1-1,0 0,0-2,0 0,0-2,-1 0,0-1,0 0,-1-2,0 0,0-1,-1 0,0-2,-1 0,-1 0,1-1,-2-1,0-1,-1 0,0 0,-1-1,-1 0,-1-1,3-7,-9 16,1-1,-1 0,-1 0,0 0,0 0,-1 0,0-1,0 1,-1 0,-1-1,1 1,-1 0,-1 0,0 0,0 0,-1 0,0 0,0 0,-1 1,0-1,-1 1,0 0,0 1,-1-1,0 1,0 0,0 0,-1 1,0 0,-1 0,1 1,-1 0,0 0,0 1,-1 0,-5-2,2 3,1 0,-1 1,0 0,0 1,0 0,0 1,0 1,-1 0,2 0,-1 1,0 1,0 0,1 1,-1 0,1 0,0 1,0 1,1 0,-8 5,-8 9</inkml:trace>
  <inkml:trace contextRef="#ctx0" brushRef="#br0" timeOffset="9320.376">13548 368,'-5'7,"1"0,1 0,-1 1,1-1,1 1,-1-1,1 1,0 0,1 0,0 0,0 0,1 0,0 0,1 8,-1-1,-1 59,2-32,-2-1,-3 1,0 0,-8 24,-90 310,60-208,39-144</inkml:trace>
  <inkml:trace contextRef="#ctx0" brushRef="#br0" timeOffset="10392.373">13913 848,'-2'-3,"-1"0,1-1,0 1,-1-1,1 0,1 1,-1-1,1 0,-1 0,1 0,0 0,1 0,-1-1,1 1,-1 0,1 0,1 0,-1 0,1-1,0-2,2-12,0 0,2 1,0 0,1 0,1 0,0 1,2 0,0 0,0 1,2 0,0 1,1 0,0 1,1 0,1 1,0 0,1 1,10-6,-23 17,-1 0,1-1,-1 1,1 0,0 0,-1 1,1-1,0 0,0 0,0 1,0-1,-1 1,1 0,0 0,0-1,0 1,0 0,0 1,0-1,0 0,0 0,0 1,0-1,-1 1,1 0,0 0,0-1,-1 1,1 0,0 1,-1-1,1 0,-1 0,1 1,-1-1,0 0,1 1,-1-1,0 1,0 0,0-1,0 1,0 1,17 83,-14 27,-2-112,-1 1,1-1,0 0,0 0,-1 0,1-1,0 1,0 0,0-1,0 1,0-1,0 0,0 1,0-1,0 0,1 0,-1 0,0-1,0 1,0 0,0-1,0 0,0 1,0-1,-1 0,1 0,0 0,0 0,-1 0,1 0,0-1,-1 1,1-1,-1 1,0-1,1 1,-1-1,0 0,0 1,1-2,117-142,-100 120,-1 1,1 1,1 0,1 2,0 0,11-6,-32 27,1-1,0 0,0 0,-1 0,1 1,0-1,0 0,0 1,0-1,0 1,0-1,0 1,0-1,0 1,0 0,0-1,0 1,0 0,0 0,0 0,0 0,1 0,-1 0,0 0,0 0,0 1,0-1,0 0,0 1,0-1,0 0,0 1,0-1,0 1,0 0,0-1,0 1,-1 0,1 0,0-1,0 1,-1 0,1 0,0 0,-1 0,1 0,-1 0,1 0,-1 0,0 0,1 0,-1 0,0 0,0 0,0 0,0 1,4 72,-4-64,-2 29,0-26,1-1,1 0,0 1,0-1,2 0,-1 0,1 1,1-1,2 4,21 13,-10-21</inkml:trace>
  <inkml:trace contextRef="#ctx0" brushRef="#br0" timeOffset="10676.765">13745 989,'141'-6,"-1"-6,5-7,5 1,1-1,17-2,1 7,19 7,-71 26,-97-13</inkml:trace>
  <inkml:trace contextRef="#ctx0" brushRef="#br0" timeOffset="11277.234">14506 1243,'-243'84,"190"-48,53-35,-1 0,0 0,0 0,0 0,1 0,-1 0,0 0,1 0,-1 1,1-1,-1 0,1 0,0 0,-1 1,1-1,0 0,0 0,0 1,0-1,0 0,0 1,0-1,1 0,-1 0,0 1,1-1,-1 0,1 0,-1 0,1 0,0 0,-1 0,1 0,0 0,0 0,0 0,-1 0,1 0,0 0,0 0,1-1,-1 1,0 0,0-1,1 1,10 5,1 0,0-2,0 1,0-1,0-1,0-1,1 0,0 0,-1-1,12-1,79 13,-100-12,1 0,-1 0,1 1,-1 0,1 0,-1 0,0 0,0 1,0-1,0 1,0 0,-1 0,0 1,1-1,-1 1,0 0,-1 0,1 0,-1 0,1 0,-1 0,0 1,-1-1,1 1,-1-1,0 1,0 0,0-1,-1 1,0 0,0 0,0-1,0 1,-1 0,0 0,0-1,0 1,-1 0,0 2,0-1,-1 0,0 0,0 0,-1-1,1 1,-1-1,0 0,-1 0,1 0,-1-1,0 1,-1-1,1 0,0-1,-1 1,0-1,0 0,0-1,0 1,-5 0,-139 21,133-24,11 1,0 0,1 0,-1 0,1 0,-1-1,0 0,1 0,-1-1,0 0,1 0,-1 0,1-1,-1 1,1-1,0 0,0-1,0 0,0 1,0-1,0-1,1 1,0-1,-1 0,1 0,1 0,-1 0,1-1,-1 1,-1-5,1-11</inkml:trace>
  <inkml:trace contextRef="#ctx0" brushRef="#br0" timeOffset="11740.139">14930 1130,'19'-6,"0"2,0 0,1 1,-1 1,1 0,0 2,-1 0,1 2,11 1,-29-3,0 1,0-1,0 1,0-1,-1 1,1-1,0 1,0 0,0 0,0 0,-1 0,1 0,0 0,-1 1,1-1,-1 1,0-1,1 1,-1-1,0 1,0 0,0-1,0 1,0 0,0 0,-1 0,1 0,-1 0,1 0,-1 0,0 0,1 0,-1 0,0 0,0 0,-1 0,1 0,0 0,-1 0,1-1,-1 1,0 0,0 2,-52 74,43-68,5-6,0 0,0 0,1 1,0-1,-1 1,2 0,-1 0,1 1,0-1,0 1,0 0,1 0,-1 0,0 5,5-8,0 0,-1-1,1 1,0 0,1-1,-1 0,0 1,1-1,-1 0,1 0,0 0,0 0,0-1,0 1,0-1,0 0,0 0,0 0,0 0,1 0,-1-1,0 0,0 1,1-1,-1 0,0-1,1 1,-1 0,0-1,0 0,3 0,15-3,1 0,-1-2,0 0,0-1,-1-2,8-3,23-10,-26 13</inkml:trace>
  <inkml:trace contextRef="#ctx0" brushRef="#br1" timeOffset="47916.468">1 2033,'36'45,"19"74,115 78,-144-171,0-2,2-1,1-1,0-1,2-2,0 0,1-3,1-1,0-1,1-1,22 3,327 68,31-24,-69-31,100 0,-69-2,131 3,78-32,-267-23,50-4,-69 0,-1 1,248-28,-109 25,-3 3,23 30,-136 25,-62 0,207 43,87 42,-223-17,-103-24,71 29,-76 11,-220-109,0-1,0 1,0-1,1 1,-1-1,1 0,-1 1,1-1,-1 0,1-1,0 1,-1 0,1-1,0 0,0 0,-1 1,1-2,0 1,0 0,-1 0,1-1,0 0,0 1,-1-1,1 0,-1 0,1 0,-1-1,1 1,-1-1,0 1,0-1,0 0,0 0,0 0,0 0,0 0,0-1,19-22,0 2,2 0,1 2,0 0,2 2,0 0,1 2,1 1,26-11,5 3,34-14,2 4,59-12,183-25,-322 69,76-14,1 5,80 0,94-16,614 28,486-1,-1083-28,-49 16,-110-3,-13 4,0-6,-2-4,22-11,-69 14,-1-3,0-3,-2-3,-1-2,-1-2,0-4,135-98,-157 99,-6 8,-2-1,-1-1,-1-2,-1 0,-2-1,7-15,12-60,-39 102,-2 5</inkml:trace>
  <inkml:trace contextRef="#ctx0" brushRef="#br1" timeOffset="51201.594">4036 3811,'-27'32,"-80"189,-118 224,115-265,123-204,-3 10</inkml:trace>
  <inkml:trace contextRef="#ctx0" brushRef="#br1" timeOffset="51688.746">3923 3811,'1'0,"1"-1,-1 0,0 1,1-1,-1 1,0-1,1 1,-1 0,1 0,-1-1,0 1,1 0,-1 0,1 1,-1-1,1 0,-1 0,0 1,1-1,-1 1,1-1,-1 1,0-1,0 1,1 0,-1 0,0-1,0 1,0 0,0 0,0 0,0 1,0-1,0 0,0 0,-1 0,1 1,0-1,-1 0,1 1,-1-1,1 0,-1 1,0-1,0 1,0-1,1 1,7 75,-8-74,0 4,-1 14,1-1,2 0,-1 0,2 0,1 0,1 0,0 0,8 16,104 206,-116-241,0 1,0-1,-1 1,1-1,0 0,0 0,0 0,0 0,1 1,-1-1,0-1,0 1,1 0,-1 0,0 0,1-1,-1 1,1-1,-1 1,1-1,-1 1,1-1,-1 0,1 0,-1 0,1 0,-1 0,1 0,0 0,-1 0,1-1,-1 1,1 0,-1-1,0 0,1 1,-1-1,1 0,-1 0,0 1,0-1,1 0,-1 0,0-1,0 1,0 0,0 0,0 0,0-1,-1 1,1 0,0-1,-1 1,1-1,-1 1,1-1,-1 1,0-1,1 1,-1-2,69-238,56-145,-115 310,-31 93,9 1</inkml:trace>
  <inkml:trace contextRef="#ctx0" brushRef="#br1" timeOffset="52172.048">4600 4263,'135'-69,"-130"65,1 0,-1-1,0 1,-1-1,1-1,-1 1,0 0,0-1,0 0,-1 0,0 0,0 0,-1-1,0 1,0-1,0 0,-1 1,0-1,0 0,-1-6,0 9,0 0,-1 0,0 0,0 0,0 0,0 0,0 1,-1-1,0 0,0 1,0-1,0 1,0 0,-1 0,1 0,-1 0,0 0,0 0,0 1,0-1,-1 1,1 0,0 0,-1 0,0 1,1-1,-1 1,0 0,0 0,0 0,0 0,0 1,0-1,0 1,0 0,0 1,0-1,0 1,0-1,1 1,-1 0,0 1,0-1,0 1,1-1,-1 1,1 0,-13 7,0 1,1 0,1 1,0 1,0 0,1 1,1 0,0 1,0 1,2 0,0 0,1 1,0 0,-2 6,8-15,0 0,0 0,0 0,1 1,0-1,0 1,1-1,0 1,0 0,1-1,0 1,0 0,1-1,0 1,0 0,1-1,0 1,0-1,1 0,0 0,0 0,1 0,0 0,0-1,4 6,8-2,0 0,0-1,1 0,0-1,0-1,1-1,0-1,1 0,-1-1,1-1,-1-1,1 0,0-2,0 0,-1-1,1-1,7-2,-7 3,1-1,-1-1,0-1,0 0,0-1,-1-2,0 1,0-2,0-1,-1 0,-1-1,1-1,4-4,22-52,-35 51</inkml:trace>
  <inkml:trace contextRef="#ctx0" brushRef="#br1" timeOffset="52886.989">5334 4149,'-18'4,"-1"0,1 1,0 1,0 1,0 0,1 2,1-1,-1 2,1 0,1 2,0-1,1 2,0 0,-2 3,13-13,0-1,1 1,0-1,0 1,0 0,0 0,0 0,0 0,1 1,-1-1,1 0,0 1,0-1,0 1,1-1,-1 1,1-1,0 1,0-1,0 1,0 0,1-1,-1 1,1-1,0 1,0-1,0 0,1 1,-1-1,1 0,0 0,0 0,0 0,0 0,0 0,1-1,-1 1,1-1,0 0,-1 1,1-1,0-1,0 1,3 1,-1 0,1-1,0 0,-1 0,1-1,0 1,0-1,0-1,0 1,0-1,0 0,0 0,0-1,0 0,0 0,0 0,0-1,0 1,0-1,-1-1,1 1,-1-1,0 0,5-4,101-102,-61 53,-50 55,0 0,1 0,-1 1,0-1,1 0,-1 0,1 1,-1-1,1 0,-1 1,1-1,-1 1,1-1,0 0,0 1,-1-1,1 1,0 0,-1-1,1 1,0 0,0-1,0 1,0 0,-1 0,1 0,0 0,0 0,0 0,0 0,-1 0,1 0,0 0,0 0,0 0,0 1,-1-1,1 0,0 1,0-1,-1 0,1 1,0-1,0 1,-1-1,1 1,-1 0,1-1,0 1,-1 0,1-1,-1 1,0 0,1-1,-1 1,1 0,-1 0,0 0,0-1,0 1,1 0,-1 0,4 59,-4-55,-1 1,1-1,-1 0,1 1,0-1,1 1,-1-1,1 1,0-1,0 1,1-1,0 0,0 0,0 0,0 0,1 0,0 0,0-1,0 1,0-1,1 0,0 0,0 0,0-1,0 1,0-1,1 0,0 0,-1 0,1-1,0 0,0 0,1 0,-1 0,0-1,1 0,-1 0,1 0,9-3,0-1,0 0,0-1,-1 0,1-1,-1-1,0 0,0-1,-1-1,0 0,0-1,-1 0,0-1,-1 0,10-12,-9 13,0-2,-1 1,-1-2,0 1,0-1,-1-1,-1 0,0 0,0-1,-2 0,0 0,0 0,-1-1,-1 0,-1 0,0 0,0 0,-2 0,0-1,-1 1,-1-6,1 18,-1 0,0 0,-1 0,1 0,-1 0,1 0,-1 0,0 0,0 1,0-1,0 1,0-1,-1 1,1 0,-1 0,1 0,-1 0,0 1,0-1,0 1,0-1,0 1,0 0,0 0,-1 0,1 1,0-1,0 1,-1 0,1 0,0 0,0 0,-1 1,1-1,0 1,0 0,-1 0,1 0,0 0,0 0,0 1,1-1,-1 1,0 0,0 0,1 0,-1 0,1 1,0-1,-1 1,-1 0,0 0,-1 0,1 1,0 0,1 0,-1 0,1 0,0 0,0 1,0-1,0 1,1 0,0 0,0 0,0 0,1 0,-1 0,1 1,0-1,1 0,0 1,-1-1,2 1,-1-1,1 0,-1 1,1-1,1 0,-1 0,1 1,0-1,0-1,1 1,-1 0,3 3,219 132,-214-130,-1 0,0 1,0 0,-2 0,1 1,-1 0,-1 1,0 0,-1 0,4 13,-2-7,1-3</inkml:trace>
  <inkml:trace contextRef="#ctx0" brushRef="#br1" timeOffset="53923.818">7028 4206,'23'1,"-1"-1,1-2,-1 0,1-1,-1-1,0-1,0-1,-1-1,1-1,-2-1,14-7,-30 14,-1-1,1 1,0-1,-1 1,1-1,-1 0,0 0,0-1,0 1,-1-1,1 1,-1-1,0 0,0 0,0 0,0 0,-1 0,0 0,1-1,-2 1,1 0,0-1,-1 1,0-1,0 1,0 0,-1-1,1 1,-1-1,0 1,0 0,-1 0,1 0,-1-1,0 1,0 1,0-1,-1 0,1 1,-1-1,0 1,0-1,0 1,0 0,-1 1,1-1,-1 1,0-1,0 1,1 0,-2 0,1 1,-1-1,-1 0,-1 1,1 0,0 0,0 1,-1 0,1 0,0 1,0-1,0 1,-1 0,1 1,0 0,0 0,1 0,-1 1,0-1,1 2,-1-1,1 0,0 1,-3 3,-93 97,91-92,0 1,2 0,-1 0,1 1,1 0,0 0,1 1,1 0,1 0,-1 0,2 1,0-1,2 1,-1 0,2-1,0 1,0 0,2 0,0-1,1 1,0-1,2 2,-1-8,1 0,0 0,0 0,1 0,0-1,1 0,0-1,0 1,1-1,0 0,0-1,0 0,1 0,0-1,0 0,0-1,1 0,-1 0,1-1,0 0,0-1,0 0,1 0,-1-1,0-1,0 0,1 0,8-2,17 2,-1-1,1-2,-1-1,0-2,0-2,19-7,-38 10,1-1,-1-1,0 0,-1-1,0-1,0 0,-1-1,0-1,-1 0,0-1,0 0,-2-1,1 0,2-7,-2-1,-4 2</inkml:trace>
  <inkml:trace contextRef="#ctx0" brushRef="#br1" timeOffset="54708.452">8213 4036,'-44'11,"1"1,0 2,1 3,0 0,2 3,0 2,1 1,-2 4,35-24,1 0,-1 0,1 1,0 0,0 0,1 0,-1 0,1 1,0 0,0-1,0 2,1-1,-1 0,1 1,1 0,-1-1,1 1,0 0,0 0,1 0,0 1,0-1,0 0,1 0,0 1,0-1,0 0,1 1,0-1,0 0,1 0,0 0,0 0,0 0,1 0,-1-1,1 1,1-1,-1 1,4 2,-2-4,0 0,0-1,0 0,1 0,-1 0,1-1,0 1,0-2,0 1,0 0,0-1,0 0,0-1,0 1,0-1,0 0,1-1,-1 0,0 0,0 0,0 0,0-1,0 0,-1 0,1-1,0 0,4-3,13-7,-1-1,0-1,-2-1,0-1,18-19,88-111,-132 178,-4 1,7-25,0-1,0 1,1 0,0-1,0 1,1 0,-1 0,2 0,-1 0,1 1,0-1,0 0,1 0,0 0,0 0,1 0,0 0,0-1,1 1,-1 0,1-1,1 0,3 6,-2-6,1-1,-1 0,1 0,0 0,0-1,0 0,1 0,0 0,-1-1,1 0,1 0,-1-1,0 0,0 0,1-1,-1 0,1 0,-1-1,1 0,0 0,-1 0,1-1,-1-1,1 1,0-2,13-2,-1-2,0 0,0-1,0-2,-2 0,1 0,-1-2,7-6,-9 6,1 0,-1-2,-1 0,-1-1,0 0,-1-1,0-1,-1 0,5-11,-8 10,-1 1,0-1,-1 0,-1 0,-1-1,0 0,-1-6,-3 19,0-1,0 1,-1-1,0 1,0-1,0 1,-1-1,0 1,-1-1,1 1,-1-1,0 1,-1 0,0 0,0 0,0 1,0-1,-1 1,0-1,0 1,-1 0,1 1,-2-1,3 2,-1 1,1 0,-1 0,0 0,0 0,0 1,0-1,0 1,0 0,0 0,-1 1,1-1,0 1,0 0,-1 0,1 1,0-1,0 1,0 0,-1 0,1 0,0 1,0-1,1 1,-1 0,0 0,0 0,1 1,-1-1,1 1,0 0,0 0,-2 2,-3 2,1 1,0-1,1 1,0 1,0-1,0 1,1 0,1 0,-1 1,1-1,1 1,0 0,-1 7,3-13,1 0,0 0,0 1,0-1,0 0,1 0,-1 1,1-1,0 0,1 0,-1 0,1 0,-1 0,1 0,1-1,-1 1,0-1,1 1,0-1,-1 0,1 0,0 0,1 0,-1 0,1-1,-1 0,2 1,115 41,-78-32,-34-11,0 1,-1 0,1 0,0 1,-1 0,0 0,0 1,0 0,0 0,0 0,-1 1,0 0,0 0,0 1,0 0,-1 0,0 0,-1 1,1-1,-1 1,0 0,-1 0,0 1,0-1,1 5,-1 210,1-198,1-6</inkml:trace>
  <inkml:trace contextRef="#ctx0" brushRef="#br1" timeOffset="55053.032">9624 3585,'-18'45,"2"1,2 0,2 1,2 0,2 1,2 0,2 0,2 0,2 1,4 6,25 144,-27-48,-3-127</inkml:trace>
  <inkml:trace contextRef="#ctx0" brushRef="#br1" timeOffset="55319.978">9172 4122,'39'-5,"26"-6,8-2,1-3,-3 1,-9-1,-5 1,-7 4,-8-1,-6 1,-4 2,-8-1,-3 0,0 3,1-3,1 0,-3-3,-4 2</inkml:trace>
  <inkml:trace contextRef="#ctx0" brushRef="#br1" timeOffset="55721.774">10132 3529,'-21'192,"1"-23,8 2,7 10,4-178,0 1,1 0,0 0,0 0,0 0,0 0,0-1,1 1,0 0,0 0,0-1,0 1,1 0,-1-1,1 1,0-1,0 0,0 0,0 1,1-1,-1-1,1 1,0 0,-1-1,1 1,1-1,-1 0,0 0,0 0,1 0,-1-1,1 1,0-1,-1 0,1 0,0 0,0-1,0 1,3-1,11-3,0 0,0-1,-1-1,1-1,-1 0,-1-1,1-1,-1-1,14-9,13-6,-36 21,-5 0,1 0,-1 1,1 0,0 0,-1-1,1 2,0-1,0 0,0 0,1 1,-1 0,0 0,0 0,1 0,-1 0,1 1,-1-1,1 1,-1 0,0 0,1 0,-1 1,1-1,-1 1,1 0,-1 0,0 0,1 0,-1 0,0 1,0-1,0 1,0 0,0 0,-1 0,1 1,-1-1,1 1,-1-1,0 1,2 2,4 95,-9-93,0 0,0 1,1-1,-1 1,2-1,-1 0,1 1,0-1,1 0,0 1,0-1,1 0,-1 0,1-1,1 1,-1-1,1 1,1-1,0 1,11 5</inkml:trace>
  <inkml:trace contextRef="#ctx0" brushRef="#br1" timeOffset="68810.619">10782 3726,'-5'5,"-6"11,-2 8,-3-1,1 1,-1 2,1 0,-1-4,2-1,3 1,4-8,8-6,8-5,3-3</inkml:trace>
  <inkml:trace contextRef="#ctx0" brushRef="#br1" timeOffset="69394.838">11036 4009,'-40'33,"-78"54,117-87,-1 1,1-1,0 1,0 0,0 0,-1-1,1 1,0 0,0 0,0 0,0 0,1 0,-1 1,0-1,0 0,1 0,-1 0,0 1,1-1,0 0,-1 1,1-1,0 0,-1 1,1-1,0 1,0-1,0 0,0 1,0-1,1 1,-1-1,0 0,1 1,-1-1,1 0,-1 1,1-1,0 0,-1 0,1 0,0 1,0-1,0 0,0 0,0 0,0 0,0-1,0 1,0 0,0 0,1-1,-1 1,0 0,1-1,50 26,-40-22,0 1,-1 0,1 1,-1 0,-1 1,1 0,-1 1,0 0,-1 0,0 1,0 0,-1 1,0 0,1 2,-8-10,0 1,1-1,-1 1,0-1,0 1,-1 0,1-1,0 1,-1 0,0 0,0-1,1 1,-1 0,-1 0,1-1,0 1,-1 0,0 0,1-1,-1 1,0-1,0 1,-1-1,1 1,0-1,-1 0,1 1,-1-1,0 0,0 0,0 0,0 0,0-1,0 1,-2 1,-97 36,70-30,8-3,0 0,0-2,-1 0,0-2,0 0,-11-2,11 0</inkml:trace>
  <inkml:trace contextRef="#ctx0" brushRef="#br1" timeOffset="70842.42">12390 3811,'0'0,"-1"0,1 0,-1 0,1-1,-1 1,1 0,-1-1,1 1,-1 0,1-1,0 1,-1 0,1-1,0 1,-1-1,1 1,0-1,0 1,-1-1,1 1,0-1,0 1,0-1,-1 1,1-1,0 1,0-1,0 1,0-1,0 1,0-1,0 1,0-1,1 0,-1 1,0-1,0 1,0-1,0 1,1-1,-1 1,0-1,1 1,-1 0,0-1,1 1,-41 9,1 3,1 1,0 2,0 2,2 1,-12 9,46-27,1 1,-1-1,0 0,1 1,-1-1,0 1,1 0,-1-1,1 1,-1 0,1 0,0 0,-1 0,1 0,0 0,0 0,-1 1,1-1,0 0,0 1,0-1,1 0,-1 1,0-1,0 1,1 0,-1-1,1 1,0-1,-1 1,1 0,0 0,0-1,0 1,0 0,0-1,0 1,1 0,-1-1,1 1,-1-1,1 1,-1 0,1-1,0 1,0-1,0 0,0 1,0-1,0 0,0 1,1 0,213 125,-210-124,-1 1,1-1,-1 1,0 0,-1 0,1 0,-1 0,1 1,-1 0,-1-1,1 1,-1 0,0 0,0 0,0 1,0-1,-1 0,0 1,0-1,-1 1,0-1,0 1,0-1,0 1,-1-1,0 1,0-1,0 0,-1 1,0-1,0 0,-2 4,-3 2,0-1,-1 0,-1 0,1 0,-1-1,-1 0,0-1,0 0,-1-1,0 0,0 0,0-2,-1 1,0-1,0-1,0 0,-1-1,0 0,1-1,-1 0,-1-1,13 0,0-1,0 0,0 0,0 0,-1 1,1-1,0 0,0 0,0-1,-1 1,1 0,0 0,0-1,0 1,0 0,-1-1,1 1,0-1,0 1,0-1,0 0,0 0,0 1,0-1,1 0,-1 0,0 0,0 0,1 0,-1 0,0 0,1 0,-1 0,1 0,-1 0,1 0,0-1,0 1,-1 0,1 0,0 0,0 0,0-1,0 1,0 0,0 0,1 0,-1-1,0 1,1 0,-1 0,0 0,1 0,-1 0,1-1,38-59,-21 42</inkml:trace>
  <inkml:trace contextRef="#ctx0" brushRef="#br1" timeOffset="71158.149">12672 3896,'-12'28,"2"0,0 2,3-1,0 1,2 0,1 0,1 1,2-1,1 6,0-31,0-1,1 1,-1-1,1 1,0-1,0 1,1-1,-1 0,1 0,0 0,0 0,1 0,-1 0,1 0,0-1,-1 1,2-1,-1 0,0 0,1 0,-1 0,1-1,0 1,0-1,0 0,0 0,0-1,1 1,-1-1,0 0,1 0,-1 0,1 0,-1-1,1 0,-1 0,1 0,-1-1,1 1,-1-1,1 0,-1-1,2 1,11-8,0 0,0-1,-1-1,0-1,-1 0,0-1,-1 0,0-1,-1-1,-1 0,0-1,-1 0,-1 0,-1-1,0-1,-1 0,-1 0,0 0,-2-1,2-10,19-57,-28 72</inkml:trace>
  <inkml:trace contextRef="#ctx0" brushRef="#br1" timeOffset="71746.457">13039 4263,'13'0,"0"-1,0 0,0 0,-1-1,1-1,0 0,-1-1,0 0,0-1,0 0,0-1,-1-1,0 0,0 0,-1-1,0 0,0-1,-1 0,0 0,7-10,112-180,-101 141,35-106,-60 161,-1 1,0-1,0 1,0-1,-1 1,1-1,0 1,-1-1,0 0,0 1,0-1,0 0,0 1,0-1,-1 0,1 1,-1-1,0 1,1-1,-1 1,0-1,-1 1,1-1,0 1,-1 0,1 0,-1 0,0 0,0 0,0 0,0 0,0 1,0-1,0 1,-1-1,1 1,0 0,-1 0,1 0,-1 0,1 0,-3 0,-1 3,0 0,0 0,1 0,-1 1,0 0,1 0,0 0,-1 1,1 0,1 0,-1 0,1 0,-1 1,1 0,0 0,1 0,-1 0,-2 6,4-8,0 1,1-1,-1 1,1-1,-1 1,1 0,0-1,0 1,1 0,-1 0,1 0,0-1,0 1,0 0,0 0,1 0,-1 0,1-1,0 1,0 0,1-1,-1 1,1 0,0-1,-1 0,2 1,-1-1,0 0,1 0,-1 0,1 0,94 39,-39-24,-54-16,-1 0,0 0,1 1,-1-1,-1 1,1 0,0-1,-1 2,1-1,-1 0,0 0,0 1,0-1,0 1,-1-1,1 1,-1 0,0 0,0-1,-1 1,1 0,-1 0,0 3,-4 93,-23 19,25-97</inkml:trace>
  <inkml:trace contextRef="#ctx0" brushRef="#br1" timeOffset="72444.885">13745 3642,'29'5,"0"-1,0-2,0 0,0-2,0-2,0 0,0-2,0-1,-1-1,1-2,-2 0,1-2,-1-2,1-1,-2-1,-2-1,0-1,-1-1,0-1,-2-1,0-1,-1 0,-1-2,-2-1,0 0,-1-1,-1 0,-1-2,-1 1,-2-2,8-26,-14 32,-1-1,0 0,-2-1,-1 1,-1 0,-1 0,-1-3,3 23,-1 0,0-1,0 1,-1 0,1-1,0 1,-1 0,1-1,-1 1,0 0,0 0,0 0,0 0,0 0,0 0,0 0,-1 0,1 0,-1 0,0 1,1-1,-1 1,0-1,0 1,0 0,0-1,0 1,0 0,0 0,0 1,0-1,-1 0,1 1,0-1,-1 1,1 0,0 0,-1 0,1 0,0 0,-1 0,1 1,0-1,0 1,-1 0,1-1,0 1,0 0,0 0,0 0,-1 1,-9 8,1 1,0 0,0 0,1 1,1 0,0 1,0 0,2 1,-1 0,2 0,0 0,0 1,2-1,-2 8,-17 66,4 0,3 2,5 0,3 0,4 1,7 56,-2 285,-2-412,-2 0,0 0,-1 0,-1 0,-1-1,-1 0,0 0,-2-1,0 0,-6 8,10-17,-1 0,0 0,-1-1,0 0,-1 0,1-1,-1 0,-1 0,1-1,-1 0,-1 0,1-1,-1 0,1-1,-1 0,-1 0,1-1,0-1,-1 0,-3 0,9-1,0-1,0 1,0-1,0-1,0 1,0-1,0 1,0-2,0 1,0 0,0-1,1 0,-1 0,1-1,-1 1,1-1,0 0,0 0,0 0,0 0,0-1,1 0,0 0,0 0,0 0,0 0,0-1,1 1,-1-2,0-3,0 1,0-1,1 0,1 0,-1 0,1 0,1-1,-1 1,2 0,-1 0,1 0,1-1,-1 1,2 0,2-7,15-31,2 1,2 0,3 2,4-5,11-10,3 1,2 2,43-40,-75 80,0 1,0 1,2 0,0 0,0 2,1 0,1 1,0 1,0 1,15-4,10 13,-26 4</inkml:trace>
  <inkml:trace contextRef="#ctx0" brushRef="#br1" timeOffset="72897.682">14733 3755,'-14'2,"0"1,0 0,1 1,-1 0,1 1,0 1,1 0,-1 1,1 0,1 1,-1 0,1 1,1 1,-1-1,2 1,-4 5,5-6,0 1,0 0,1 1,0 0,1 0,0 0,1 1,0 0,1 0,1 0,-1 1,2-1,0 1,0 0,1 0,1-1,1 14,-1-23,1 0,-1 0,1 0,-1 1,1-1,0 0,0 0,1 0,-1 0,1-1,-1 1,1 0,0-1,0 1,0-1,0 1,1-1,-1 0,1 0,-1 0,1 0,0-1,-1 1,1-1,0 1,0-1,0 0,0 0,0 0,0-1,1 1,-1-1,0 0,0 0,0 0,1 0,-1 0,0-1,0 1,0-1,0 0,0 0,0 0,0 0,0-1,0 1,0-1,-1 0,2-1,22-13,0-1,-2-1,0-1,-1-1,-1-1,-1-1,8-12,91-125,-99 152,-14 38,-5-17,8 52,-9-49,1-1,1 0,0 0,1 0,1-1,0 1,1-1,1 0,1 0,-6-12,1 1,0-1,0 0,0 0,0 0,0-1,1 1,-1-1,1 0,0 0,-1 0,1 0,0-1,0 0,0 1,0-1,1-1,-1 1,0-1,0 1,0-1,1-1,-1 1,0 0,0-1,0 0,1 0,-1 0,0-1,-1 1,1-1,0 0,0 0,-1 0,1 0,-1-1,11-9</inkml:trace>
  <inkml:trace contextRef="#ctx0" brushRef="#br1" timeOffset="73161.239">15466 3698,'-25'16,"0"1,1 1,1 1,0 1,2 1,0 1,2 0,0 2,2 0,-10 18,25-39,0 0,0 1,1-1,-1 0,1 1,0-1,0 1,0-1,0 1,1-1,0 1,-1 0,1-1,0 1,1 0,-1-1,1 1,-1 0,1-1,0 1,1-1,-1 1,0-1,1 0,0 0,0 1,0-1,0-1,0 1,1 0,-1 0,1-1,0 1,0-1,0 0,13 5,1 0,0-2,0 0,0 0,1-2,0 0,0-1,-1-1,1-1,0 0,0-1,0-1,0-1,-1-1,0 0,1-1,-1-1,-1 0,8-5,60-59,-67 54</inkml:trace>
  <inkml:trace contextRef="#ctx0" brushRef="#br1" timeOffset="73542.152">15720 3923,'-1'5,"0"-1,-1 1,2-1,-1 1,0 0,1-1,0 1,0 0,0-1,1 1,0 0,0-1,0 1,0-1,0 1,1-1,0 0,0 0,0 0,1 0,-1 0,1 0,0 0,0-1,0 1,1-1,-1 0,1 0,0 0,0-1,0 1,0-1,0 0,0 0,1 0,-1-1,0 0,3 1,10 1,0-1,1 0,-1-1,0-1,0 0,1-2,-1 0,0-1,0 0,-1-1,1-2,-1 1,0-2,0 0,-1-1,0 0,0-1,-1-1,1-2,0-1,-1-1,0 0,-1-1,-1 0,-1-1,0-1,-1 0,4-9,-12 21,1-1,-1 0,0 1,-1-1,1 0,-1 0,0 0,-1 0,1 0,-1 0,-1 0,1 0,-1 0,0 0,0 0,-1 0,1 0,-1 1,-1-1,1 1,-1-1,0 1,0 0,0 0,-1 0,0 0,0 1,0-1,-1 1,1 0,-1 1,0-1,0 1,0 0,0 0,-1 0,1 1,-4-1,-6 0,0 1,-1 1,1 0,0 1,0 1,0 0,0 1,0 1,0 0,0 1,1 0,0 2,0-1,0 2,1 0,-1 0,2 1,-1 1,1 0,0 1,1 0,1 1,-1 0,2 1,-1 0,2 0,-1 1,2 0,0 1,0-1,2 1,-1 1,2-1,0 1,1 0,0 0,1 0,1 0,0 0,1 6,1-11,1-1,0 1,1-1,0 1,0-1,1 0,0 0,1-1,0 1,0-1,0 0,1 0,1-1,-1 0,1 0,0 0,1-1,0 0,0-1,0 0,0 0,4 1,23 12,0-2,1-2,0-1,38 7,-13-7,0-4,1-1,0-4,0-2,28-4,-64 1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4.6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58,'0'0,"1"0,-1 0,1 1,-1-1,1 0,-1 0,1 1,-1-1,1 0,-1 1,0-1,1 0,-1 1,0-1,1 1,-1-1,0 1,1-1,-1 0,0 1,0-1,0 1,1-1,-1 1,0 0,0-1,0 1,0-1,0 1,0-1,0 1,0-1,0 1,0-1,0 1,0-1,-1 1,1-1,0 1,0-1,0 1,-1-1,1 1,0-1,-1 1,1-1,0 1,-1-1,1 0,56 12,0-2,1-4,39 1,539-24,410-41,-594 30,-137 18,-149 38,201-27,-320 14,-28-2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26.4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1225,'110'-3,"1"-4,99-20,-174 17,0-1,0-1,-2-2,1-1,-2-2,0-2,-1 0,-1-2,10-10,-34 26,-7 4,1 1,-1 0,0 0,1-1,-1 1,0 0,1 0,-1 0,1 0,-1-1,0 1,1 0,-1 0,1 0,-1 0,1 0,-1 0,0 0,1 0,-1 0,1 1,-1-1,1 0,-1 0,0 0,1 0,-1 0,0 1,1-1,-1 0,1 0,-1 1,0-1,0 0,1 1,-1-1,0 0,1 1,-1-1,0 0,0 1,0-1,0 1,1-1,-1 0,0 1,0-1,0 1,0-1,0 0,0 1,0-1,0 1,0-1,0 1,0-1,0 0,0 1,0-1,-1 1,1-1,0 0,0 1,0-1,-1 1,1-1,-5 37,4-34,-16 70,4 1,2 0,4 0,3 1,4 0,2-1,8 40,62 186,-69-289,1-1,0 1,-1 0,-1 0,1 0,-2 0,0 1,0-1,-1 0,0 1,-1-1,-2 11,1-19,-1-1,0 0,1 0,-1 0,0 0,0 0,-1-1,1 1,0-1,0 0,-1 0,1 0,-1 0,1-1,-1 1,1-1,-1 0,1 0,-1 0,1 0,-1-1,1 0,0 1,-1-1,1 0,0-1,-1 1,1-1,0 1,-2-3,-3 2,-13-5,0 0,-1 1,0 1,0 2,0 0,0 1,0 1,0 1,-1 1,1 1,0 1,0 1,0 1,1 1,0 0,-5 4,-14 11,1 2,0 2,2 1,-16 16,40-30,7-4</inkml:trace>
  <inkml:trace contextRef="#ctx0" brushRef="#br0" timeOffset="413.569">142 1818,'651'-251,"-528"200,-120 51,0 0,0 1,0 0,-1 0,1 0,0 0,0 0,-1 1,1-1,-1 1,1-1,-1 1,0 0,0 0,0 0,0 0,0 1,0-1,0 0,-1 1,1 0,-1-1,0 1,0 0,0-1,0 1,0 0,-1 0,1 0,-1 0,0 0,0-1,0 1,0 0,0 0,0 0,-1 1,4 13,8 71,-10-62</inkml:trace>
  <inkml:trace contextRef="#ctx0" brushRef="#br0" timeOffset="751.76">1186 2072,'31'-160,"-23"130,1 1,1 0,1 1,2 0,1 1,1 1,2 0,18-23,-31 44,-3 3,0 1,0-1,-1 1,1-1,0 1,0-1,1 1,-1 0,0-1,0 1,1 0,-1 0,0 0,1 0,-1 0,1 0,0 0,-1 1,1-1,0 0,-1 1,1-1,0 1,0 0,-1 0,1 0,0 0,0 0,-1 0,1 0,0 0,0 1,5 7</inkml:trace>
  <inkml:trace contextRef="#ctx0" brushRef="#br0" timeOffset="1081.376">1553 1818,'15'-3,"1"-1,-1-1,0 0,0 0,0-2,-1 0,0 0,0-2,-1 0,0 0,-1-1,0 0,0-1,-1-1,2-4,-14 17,0 0,0-1,0 1,0-1,0 0,0 1,0-1,0 0,0 0,0 1,-1-1,1 0,0 0,0 0,0 0,0 0,0-1,-1 1,1 0,0-1,0 1,0 0,0-1,0 1,0-1,0 0,0 1,0-1,0 0,0 1,1-1,-1 0,0 0,0 0,1 0,-1 0,0 0,1 0,-1 0,1 0,0 0,-1 0,1 0,0 0,-1 0,1-1,0 1,0 0,0 0,0 0,0 0,0-1,1 1,-1 0,0 0,0 0,1 0,-1 0,1 0,-1 0,1 0,-1 0,1 0,-13 8,0 2,1 0,0 0,0 1,1 0,1 1,-1 0,2 0,-1 1,2 0,0 1,0-1,1 1,1 1,0-1,0 1,2 0,0 0,0 0,1 1,1-1,1 5,0-16,0 0,0 1,1-1,-1 1,1-1,0 0,0 1,1-1,-1 0,1 0,-1 0,1 0,0 0,0 0,0-1,0 1,1-1,-1 1,1-1,0 0,-1 0,1 0,0 0,0 0,0-1,0 1,1-1,-1 0,0 0,1 0,-1-1,0 1,1-1,-1 1,1-1,5 0,0 0,0-1,-1 1,1-2,0 1,0-1,-1-1,1 1,-1-2,0 1,0-1,0 0,1-1,77-57,-61 43</inkml:trace>
  <inkml:trace contextRef="#ctx0" brushRef="#br0" timeOffset="1401.962">2033 1732,'5'3,"1"0,-1-1,1 1,0-1,0-1,0 1,0-1,0 0,0 0,0-1,0 0,0 0,0 0,0-1,0 0,0 0,0-1,0 1,0-1,0-1,-1 1,5-3,0 0,0 1,-1-1,0-1,0 0,0 0,-1 0,0-1,0-1,0 1,-1-1,0-1,-1 1,0-1,0 0,-1 0,0-1,-1 0,0 1,-1-1,1-1,-2 1,0 0,1-5,-4 13,1-1,-1 0,1 1,-1-1,0 1,0-1,0 1,0-1,-1 1,1 0,-1 0,1-1,-1 1,0 0,1 0,-1 1,0-1,0 0,-1 1,1-1,0 1,-1 0,1-1,0 1,-1 0,1 1,-1-1,0 0,1 1,-1-1,1 1,-1 0,0 0,1 0,-1 0,0 0,1 1,-1-1,0 1,1 0,-1 0,1 0,-1 0,1 0,0 0,-1 1,1-1,0 1,0-1,0 1,0 0,0 0,0 0,-1 2,-8 6,1 0,-1 1,2 0,-1 0,2 1,-1 0,2 1,0 0,0 0,1 1,1-1,0 1,1 1,0-1,1 0,1 1,0 0,1-1,1 1,0 0,1 0,1-1,0 1,1-1,0 1,4 5,-2-11,0-1,0 0,1-1,0 1,1-1,-1 0,1-1,1 0,-1 0,1 0,0-1,1 0,-1-1,1 1,0-2,0 1,0-2,0 1,1-1,-1 0,0-1,1 0,0-1,0 0,19 2</inkml:trace>
  <inkml:trace contextRef="#ctx0" brushRef="#br0" timeOffset="2535.463">762 3116,'59'-17,"-1"-2,-1-3,0-2,15-12,-63 33,0-1,0 0,-1 0,1 0,-1-1,0 0,0-1,-1 0,0 0,0-1,0 0,-1 0,0 0,0-1,-1 0,0 0,0 0,-1-1,0 0,-1 0,1 0,-2 0,1 0,-2 0,1-1,-1-3,0 12,-1-1,0 0,0 1,0-1,0 1,0-1,-1 0,1 1,0-1,-1 1,1-1,-1 1,1-1,-1 1,0-1,0 1,1 0,-1-1,0 1,0 0,0 0,-1 0,1-1,0 1,0 0,-1 1,1-1,0 0,-1 0,1 1,-1-1,1 0,-1 1,1 0,-1-1,0 1,1 0,-1 0,1 0,-1 0,0 0,1 0,-1 0,1 0,-1 1,1-1,-1 1,1-1,-1 1,1 0,-1-1,1 1,-1 0,1 0,0 0,0 0,-1 0,1 0,0 0,0 1,0-1,0 1,-5 11,2 0,-1 0,2 0,0 1,0 0,1-1,1 1,0 0,1 0,1 0,0 4,0 9,5 98,5 0,17 61,-8-60,-6 1,-3 45,-10-129,-2-1,-2 1,-1 0,-3-1,-1 0,-5 11,-106 249,119-302,-1-1,1 1,0-1,-1 1,1-1,0 1,-1 0,1-1,0 1,-1-1,1 1,-1 0,1-1,-1 1,1 0,-1 0,1 0,-1-1,1 1,-1 0,1 0,-1 0,1 0,-1 0,1 0,-1 0,1 0,-1 0,0 0,1 0,-1 0,1 0,-1 0,1 1,-1-1,1 0,-1 0,1 0,-1 1,1-1,0 0,-1 1,1-1,-1 1,-2-15,1 8,1 0,-1 1,0-1,0 1,-1 0,0-1,0 1,0 0,0 1,-1-1,0 1,0-1,0 1,-1 0,-2-2,-13-6</inkml:trace>
  <inkml:trace contextRef="#ctx0" brushRef="#br0" timeOffset="2984.5">791 3963,'402'-376,"-237"259,-164 116,0 0,0 0,0 0,1 0,-1 0,0 0,0 0,1 1,-1-1,1 0,-1 1,0-1,1 1,-1-1,1 1,0 0,-1 0,1 0,-1 0,1 0,-1 0,1 0,-1 0,1 0,-1 1,1-1,-1 1,1-1,-1 1,1 0,-1-1,0 1,0 0,1 0,-1 0,0 0,0 0,0 0,0 0,0 1,0-1,0 0,0 0,0 1,-1-1,1 1,0 0,33 156,-20-96,-12-53</inkml:trace>
  <inkml:trace contextRef="#ctx0" brushRef="#br0" timeOffset="3899.711">1892 3397,'-13'3,"-1"1,1 0,1 0,-1 1,1 1,-1 0,2 1,-1 0,1 1,0 0,1 1,-1 0,2 1,-1 0,2 0,-1 1,1 0,1 0,0 1,1 0,0 0,-1 4,2-5,-30 81,34-89,0 0,1 1,-1-1,0 0,1 1,0-1,0 0,0 1,0-1,1 0,-1 1,1-1,0 0,0 0,0 0,0 0,1 0,-1 0,1 0,0 0,-1 0,1 0,1-1,-1 1,0-1,2 1,-1-1,0 0,0-1,0 0,0 1,0-1,0 0,1 0,-1-1,0 1,1-1,-1 0,1 1,-1-2,0 1,1 0,-1-1,1 1,-1-1,0 0,0 0,1 0,-1-1,0 1,0-1,0 0,1-1,73-58,-73 57,44-47,-1-2,-3-2,-3-2,5-13,-45 68,-1 1,0-1,1 0,-1 1,1-1,-1 0,1 1,0-1,0 1,0-1,0 1,0-1,0 1,0 0,0 0,0-1,1 1,-1 0,1 0,-1 0,1 0,-1 1,1-1,-1 0,1 0,0 1,-1-1,1 1,0 0,-1 0,1-1,0 1,0 0,-1 0,1 0,0 1,-1-1,1 0,0 1,0-1,-1 1,1-1,-1 1,1 0,-1 0,1 0,-1 0,1 0,-1 0,0 0,1 0,0 2,10 27,-11-25,0 0,0 0,1 0,-1 0,1 0,0-1,0 1,1-1,-1 1,1-1,0 0,0 0,0 0,1-1,0 1,-1-1,1 0,0 0,1 0,-1 0,0-1,1 1,-1-1,1 0,0-1,0 1,0-1,0 0,0 0,4 0,9-6,1 0,-1-1,1-1,-2-1,1 0,-1-1,-1-1,1-1,-2 0,1-1,-2-1,0 0,0-1,-1 0,5-10,4 1,6-10,-3-2,0 0,-3-2,-1-1,-2-1,-1 0,-2-1,1-10,-11 37,-1 1,0-1,-1 0,0 0,-1 0,-1 0,0 0,-1-1,0 1,-1-1,-1 1,0-1,0 1,-4-12,4 23,0 0,0-1,0 1,0 0,0 0,-1 0,1 0,-1 0,1 0,-1 0,0 0,1 1,-1-1,0 1,0-1,0 1,-1 0,1 0,0 0,0 0,-1 0,1 0,0 1,-1-1,1 1,-1-1,1 1,-1 0,1 0,-1 0,1 1,0-1,-1 0,1 1,-1 0,1-1,0 1,-1 0,-78 53,66-37,0 0,2 1,0 1,1 0,1 1,1 0,0 1,2 0,0 0,2 1,0-1,1 2,1 6,3-20,1-1,0 1,0 0,1-1,0 1,1 0,0-1,0 0,1 1,0-1,0 0,1 0,0-1,1 1,-1-1,1 0,1 0,-1 0,1-1,1 0,-1 0,1 0,0-1,0 0,0-1,1 1,0-1,0-1,0 0,0 0,0 0,1-1,-1 0,1-1,0 0,-1 0,15-2,-1-1,1-1,-1-1,0-1,0-1,-1-1,0-1,0 0,0-2,-2 0,1-2,-1 0,-1-1,0 0,-1-2,0 0,-1-1,1-3,15-14,-2-1,-2-2,-1 0,-2-2,-1-1,-2-1,-2-1,-2 0,-1-2,-3 0,-1-1,-2 0,-2-1,1-29,-8 68,-1 0,1 0,-1-1,-1 1,0-1,1 1,-2-1,1 1,-1-1,0 1,0 0,-1 0,0-1,0 1,0 0,-1 0,0 1,0-1,-1 1,1-1,-1 1,0 0,-1 0,1 5,1 0,-1 0,1 0,-1 1,0 0,1-1,-1 1,1 1,0-1,-1 0,1 1,0 0,0 0,0 0,0 0,0 0,0 0,1 1,-1-1,1 1,0 0,-1 0,1 0,0 0,1 0,-2 3,-13 20,1 1,1 1,2 1,1 0,1 0,1 1,2 0,1 1,1 0,2 0,1 0,2 8,-1-19,2 1,0-1,2 0,0 0,1 0,1-1,1 1,1-1,0 0,1-1,2 0,-1 0,5 3,-12-17,1 0,0 0,0 0,0-1,1 1,-1-1,1 0,0 0,0 0,0 0,0-1,0 1,1-1,-1 0,1 0,-1-1,1 0,0 0,0 0,-1 0,1 0,0-1,0 0,0 0,0-1,2 1,11-9</inkml:trace>
  <inkml:trace contextRef="#ctx0" brushRef="#br0" timeOffset="5431.28">3049 1648,'74'-133,"6"3,6 3,37-37,482-612,-466 574,-119 148,-19 53,-1 0,0-1,0 1,1 0,-1 0,0 0,0-1,0 1,0 0,-1 0,1 0,0-1,0 1,-1 0,1 0,-1 0,1 0,-1 0,1 0,-1 0,0 0,1 0,-1 0,0 0,0 0,0 0,0 0,0 0,0 1,0-1,0 1,0-1,0 0,0 1,0 0,0-1,0 1,-1 0,1-1,0 1,0 0,0 0,-2 0,-164 13,58-6,107-5,1-1,0 1,-1-1,1 1,0 0,0 0,0-1,0 1,1 0,-1 0,0 0,1 0,-1 0,1 0,0 0,-1 0,1 0,0 1,0-1,1 0,-1 0,0 0,1 0,-1 0,1 0,0 0,-1 0,1-1,0 1,0 0,0 0,1-1,-1 1,0 0,1-1,-1 1,1-1,-1 0,1 1,0-1,1 3,63 86,-45-65,-2 2,-1-1,-1 2,-1 1,0 3,-8-11,31 48,-38-69,0 0,0 0,-1-1,1 1,0 0,0 0,0-1,0 1,-1 0,1-1,0 1,0-1,-1 1,1-1,0 0,-1 1,1-1,0 1,-1-1,1 0,-1 0,1 1,-1-1,1 0,-1 0,0 0,1 0,-1 1,0-1,0 0,0 0,0 0,0 0,0 0,0 0,0 0,0 1,0-1,0-1,1-2,17-76,5 1,2 2,28-56,-25 82,-17 32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531 104,'-3'-5,"-1"-1,0 1,0 0,-1 0,1 0,-1 1,0-1,-1 1,1 1,0-1,-1 1,0 0,0 0,0 0,0 1,-1 0,1 0,0 1,-1 0,1 0,-1 0,0 1,1 0,-4 0,-12 5,0 0,0 1,1 2,0 0,0 1,1 1,0 1,1 0,0 2,1 0,0 1,1 1,1 1,-2 3,10-13,0 1,1 0,0 0,0 0,0 1,1 0,0 0,1 1,0-1,0 1,1 0,0 1,1-1,0 1,0-1,1 1,1 0,-1 0,1 0,1 0,0 0,0 0,1 0,1 0,-1 0,2 0,-1 0,1-1,1 1,0-1,0 0,5 8,-4-11,-1 0,1 0,0-1,1 0,-1 0,1 0,0-1,1 0,-1 0,0 0,1-1,0 0,0 0,0-1,0 1,0-2,1 1,-1-1,1 0,-1-1,1 1,-1-2,0 1,1-1,-1 0,1 0,-1-1,0 0,0-1,0 1,0-1,0-1,-1 1,6-5,7-8,0-2,-2 0,0-1,-1-1,0-1,-2 0,-1-1,-1 0,0-1,-2 0,-1-1,4-15,-4 17,5-11,-1-2,-2 0,-2 0,-1 0,2-25,-11 138,4 1,3-1,16 77,-3-18,15 227,-32-304,-3 0,-2 1,-3-1,-2 0,-3 0,-3-2,-2 1,-3-2,-18 38,30-80,-1-1,0 1,-1-2,-1 1,0-1,0-1,-1 0,-1 0,0-1,-1 0,0-2,-1 1,-10 5,22-15,0 1,0 0,-1-1,1 1,0-1,0 0,-1 0,1 0,0 0,-1 0,1 0,0 0,0-1,-1 1,1-1,0 0,0 0,0 0,0 0,0 0,0 0,0 0,0-1,0 1,1-1,-1 1,0-1,1 0,-1 1,1-1,0 0,0 0,-1 0,1 0,1 0,-1 0,0-2,-23-84,22 49,1 0,1 0,3 0,1 0,2 0,2 1,1 0,2 0,1 1,2 1,2 0,6-8,-13 28,1 0,0 1,1 0,1 1,0 0,1 1,11-9,-3 7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9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85,'545'-57,"212"57,-408 29,452-30,-337-27,-46 0,-31 28,-199 26,20 3,-21 1,360-30,-316-30,-212 30,3-2,1 2,0 0,0 2,-1 0,1 2,8 2,205 24,19-13,-86 10,-145-26,0-1,1-1,-1-1,0 0,-1-2,14-5,-21 5,1 1,0 0,0 1,-1 1,1 0,0 2,0 0,0 0,0 2,0 0,0 1,23 8,129 24,57-66,-146 18,-66 15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2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508 255,'68'17,"-21"-12,1-2,-1-3,1-1,-1-3,0-2,0-1,0-3,12-6,145-44,-196 56,-8 4,1-1,-1 1,1-1,-1 0,1 1,-1-1,1 1,-1-1,1 1,0-1,-1 1,1 0,0-1,-1 1,1 0,0-1,0 1,-1 0,1 0,0 0,0 0,-1 0,1 0,0 0,0 0,-1 0,1 0,0 0,0 0,-1 0,1 1,0-1,-1 0,1 1,0-1,-1 0,1 1,0-1,-1 1,1-1,-1 1,1-1,0 1,-1-1,0 1,1 0,-1-1,1 1,-1 0,0-1,1 1,-1 0,0-1,0 1,0 0,1 0,-1-1,0 1,0 0,0 0,-62 272,39 54,10-151,10 124,4-210,-36-146,29 46,0 1,-1-1,-1 2,1-1,-2 1,1 0,-1 1,0 0,0 0,-1 1,0 0,0 1,0 0,-1 1,0 0,0 1,0 0,0 0,0 1,-1 1,-5-1,-17 1,-1 0,1 3,0 0,0 3,0 0,-20 8,-8 6,1 3,1 2,1 3,-36 24,95-51,-68 45,66-44,1 0,-1 1,1-1,0 0,-1 1,1-1,0 0,0 1,0 0,0-1,0 1,1 0,-1-1,0 1,1 0,-1 0,1-1,0 1,0 0,-1 0,1 0,0 0,1-1,-1 1,0 0,0 0,1 0,-1-1,1 1,0 0,-1 0,1-1,0 1,0-1,0 1,0 0,0-1,0 0,1 1,-1-1,1 1,4 1,0 0,0-1,0 1,1-1,-1 0,1-1,-1 1,1-1,0-1,-1 1,1-1,0 0,-1-1,1 0,0 0,-1 0,1-1,-1 0,1 0,-1 0,0-1,0 0,0 0,0-1,-1 0,1 0,2-2,17-10</inkml:trace>
  <inkml:trace contextRef="#ctx0" brushRef="#br0" timeOffset="516.743">734 848,'701'-227,"-562"180,-137 47,-1-1,0 1,0 0,1 0,-1 0,0 0,1 0,-1 0,0 0,0 1,1-1,-1 0,0 1,0-1,1 1,-1-1,0 1,0-1,0 1,0 0,0 0,0-1,0 1,0 0,0 0,0 0,-1 0,1 0,0 0,-1 0,1 1,-1-1,1 0,-1 0,1 0,-1 1,0-1,1 0,-1 1,0-1,2 60,-2-50,-5 305,4-315,1 0,-1 0,1 0,0 0,0 0,-1 0,1 0,0 0,0 0,0 0,0 0,0 0,0-1,0 1,1 0,-1 0,0 0,0 0,1 0,-1 0,1 0,-1 0,1 0,-1-1,1 1,-1 0,1 0,0 0,-1-1,1 1,0-1,0 1,-1 0,1-1,0 1,0-1,0 0,0 1,0-1,0 0,0 1,0-1,0 0,0 0,-1 0,1 0,0 0,0 0,0 0,0 0,0 0,0-1,0 1,1 0,9-7</inkml:trace>
  <inkml:trace contextRef="#ctx0" brushRef="#br0" timeOffset="784.003">1976 1045,'-5'34,"-2"15,1 0</inkml:trace>
  <inkml:trace contextRef="#ctx0" brushRef="#br0" timeOffset="1029.86">1947 396,'0'0</inkml:trace>
  <inkml:trace contextRef="#ctx0" brushRef="#br0" timeOffset="1350.904">2257 1215,'174'-343,"-117"261,-56 82,0 0,0 0,1 0,-1 0,0 0,0 0,0 0,0 0,0 0,0 1,1-1,-1 1,0-1,0 0,0 1,0 0,0-1,0 1,0-1,-1 1,1 0,0 0,0 0,0 0,-1-1,1 1,-1 0,1 0,0 0,-1 0,0 0,1 1,-1-1,1 0,-1 0,0 0,0 0,0 0,0 0,0 0,0 1,0-1,0 0,0 0,-1 1,4 7,-2-3,1 4,-1-1,1 0,1 0,-1 0,2 0,-1-1,1 1,0-1,1 0,0 0,0 0,1-1,0 0,0 0,1 0,0-1,0 0,0 0,1 0,0-1,0-1,0 1,8 2,-10-8,0 1,-1-1,1 0,0 0,-1-1,1 0,-1 0,1 0,-1 0,0-1,0 0,0 0,0-1,-1 1,1-1,-1 0,0 0,0 0,0-1,-1 1,0-1,0 0,3-4,1-2,10-10</inkml:trace>
  <inkml:trace contextRef="#ctx0" brushRef="#br0" timeOffset="1764.455">3076 819,'-21'29,"0"2,2 0,1 1,2 1,1 0,1 1,3 1,-1 6,10-38,1 1,-1 0,1 0,0 0,1 0,-1 0,1 0,-1 0,1 1,0-1,1 0,-1 0,1 0,0 0,0 0,0 0,0 0,1 0,0-1,0 1,0 0,0-1,0 1,1-1,-1 0,1 0,0 0,0 0,0 0,2 0,5 2,-1 0,1 0,1-1,-1-1,1 0,-1 0,1-1,0-1,0 0,0 0,0-1,0 0,0-1,0 0,0-1,-1 0,1-1,0 0,-1 0,0-1,9-5,13-8,-1-1,-1-1,0-1,-1-2,-2-1,3-4,24-26,-2-1,-2-3,5-12,-39 47,-1-1,-1 0,-1-1,-1 0,-1-1,-1-1,-1 0,-2 0,5-26,-9 39,-2 0,1 0,-1 0,-1 0,0-1,-1 1,-1 0,0 0,0 0,-2 1,1-1,-2 1,1 0,-2 0,0 0,0 0,-1 1,0 0,-1 1,0 0,-6-6,7 10,1 0,-1 0,-1 1,1 0,-1 0,0 1,0 0,0 0,-1 1,1 0,-1 0,0 1,1 1,-1-1,0 1,0 1,0-1,0 2,0-1,0 1,0 1,0-1,0 1,-3 2,-3 1,-1 2,1-1,1 2,-1 0,1 1,0 0,1 1,0 0,1 1,0 1,1 0,-9 12,6-6,2 1,0 0,1 1,1 0,1 1,0 0,2 0,0 1,2-1,0 2,2-1,0 0,2 1,0-1,1 1,2-1,0 1,1-1,1 0,2 0,0 0,1-1,1 0,1 0,1-1,1 0,0 0,2-2,0 1,1-2,2 2,10 6,0-1,2-1,1-2,1 0,0-2,2-2,0-1,1-1,0-2,1-1,0-1,1-2,23 2,-29-7</inkml:trace>
  <inkml:trace contextRef="#ctx0" brushRef="#br0" timeOffset="17134.103">4515 565,'56'-17,"117"-78,-172 94,0 1,0-1,0 1,0-1,0 1,0 0,1-1,-1 1,0 0,0 0,0 0,1 0,-1 0,0 0,0 0,0 0,1 0,-1 1,0-1,0 1,0-1,0 0,0 1,0 0,0-1,0 1,0 0,0-1,0 1,0 0,0 0,0 0,0 0,-1 0,1 0,0 0,-1 0,1 0,-1 0,1 0,-1 0,0 1,1-1,-1 0,0 0,0 1,12 58,0 134,34 68,-21-122,-16-112,-9-28,0-1,0 1,0 0,0-1,0 1,0 0,0-1,0 1,0-1,0 1,0 0,0-1,0 1,0 0,0-1,0 1,1 0,-1-1,0 1,0 0,0 0,1-1,-1 1,0 0,0-1,1 1,-1 0,0 0,1 0,-1-1,0 1,1 0,-1 0,0 0,1 0,-1 0,0 0,1 0,-1-1,0 1,1 0,-1 0,1 0,-1 0,0 1,1-1,-1 0,0 0,1 0,-1 0,0 0,1 0,-1 1,0-1,1 0,-1 0,0 0,1 1,-1-1,0 0,0 0,1 1,-1-1,0 0,0 1,0-1,0 0,1 1,-1-1,171-403,-43 71,-112 261,-25 61,3 14</inkml:trace>
  <inkml:trace contextRef="#ctx0" brushRef="#br0" timeOffset="19557.846">5814 622,'-11'97,"6"-86,2 1,-1-1,2 0,0 1,0 0,1-1,0 1,1 0,0 0,1 0,0-1,1 1,1 0,0-1,0 1,1-1,0 0,1 0,5 7,-8-16,-1 0,1 0,0-1,0 1,0-1,0 0,0 0,0 1,1-1,-1 0,0-1,1 1,-1 0,0-1,1 1,-1-1,1 0,-1 0,0 0,1 0,-1 0,1 0,-1-1,0 1,1-1,-1 0,0 0,1 0,-1 0,0 0,0 0,0 0,0-1,0 1,67-58,11-30,-78 89,0 0,0 0,0 1,1-1,-1 0,0 1,-1-1,1 1,0 0,0 0,0-1,0 1,0 0,-1 1,1-1,0 0,-1 0,1 1,-1-1,0 1,1-1,-1 1,0 0,0-1,0 1,0 0,0 0,0 0,-1 0,1 0,0 0,-1 0,0 0,1 1,3 6,1 2,0-1,1 0,1 0,-1-1,1 0,1 0,0-1,0 0,1 0,4 2,-10-7,1-1,0 1,0-1,0 0,0-1,0 1,0-1,1 0,-1 0,0 0,1 0,-1-1,1 0,-1 0,1 0,-1 0,0-1,1 0,-1 0,0 0,1 0,-1 0,0-1,0 0,0 0,0 0,-1-1,3-1,5-4,0-1,0 0,-1-1,-1 0,0 0,0-1,-1 0,0-1,-1 0,0 0,-1 0,-1-1,0 0,0 0,-2-1,1 1,-2-1,0 0,0 0,-1-11</inkml:trace>
  <inkml:trace contextRef="#ctx0" brushRef="#br0" timeOffset="20104.956">6688 1,'-9'98,"5"1,3 0,9 50,-4-65,-1 206,-3-289,-1 1,1-1,0 0,0 0,0 0,0 1,0-1,0 0,0 0,0 1,0-1,1 0,-1 0,0 0,1 1,-1-1,1 0,-1 0,1 0,0 0,-1 0,1 0,0 0,0 0,0 0,0-1,-1 1,1 0,0 0,1-1,-1 1,0 0,0-1,0 0,0 1,0-1,0 1,1-1,-1 0,0 0,0 0,1 0,-1 0,0 0,0 0,1 0,-1 0,0-1,0 1,0 0,1-1,131-99,-50 30,-81 68,-1 1,1-1,-1 0,1 1,-1-1,1 1,0-1,0 1,0 0,0 0,0 0,0 0,0 0,0 1,0-1,1 0,-1 1,0 0,0-1,1 1,-1 0,0 0,0 1,1-1,-1 0,0 1,0-1,0 1,1 0,-1-1,0 1,0 0,0 0,0 1,0-1,-1 0,1 1,0-1,0 2,1 5,0 1,-1 0,0 0,-1 0,1 0,-2 0,0 0,0 0,0 0,-1 0,-1 2,9 93,-7-102,1 0,0 0,0 0,0 0,0-1,0 1,0 0,0-1,1 1,-1-1,0 1,1-1,0 0,-1 1,1-1,0 0,-1 0,1 0,0 0,0-1,0 1,0 0,0-1,0 1,0-1,1 0,10-1</inkml:trace>
  <inkml:trace contextRef="#ctx0" brushRef="#br0" timeOffset="20887.767">7648 1017,'76'-63,"-36"32,-1-1,-2-2,-1-2,-2-1,-1-2,16-26,-45 58,2 1,-13 38,7-25,-1 0,1 0,1 0,0 0,0 0,0 0,1 0,0 0,0 0,0-1,1 1,0-1,1 0,-1 1,1-2,0 1,1 0,-1-1,1 0,0 0,1 0,-1 0,1-1,0 0,0 0,0-1,0 0,1 0,-1 0,1-1,0 0,5 1,-2-1,1-1,-1-1,0 0,1 0,-1-1,0 0,0-1,1 0,-1 0,0-1,-1-1,1 1,-1-2,1 1,-1-1,-1-1,1 0,-1 0,0 0,0-1,-1 0,0-1,0 0,0 0,-1 0,1-4,-1 3,23-67,-32 61</inkml:trace>
  <inkml:trace contextRef="#ctx0" brushRef="#br0" timeOffset="26805.231">9087 368,'-27'73,"12"-28,2 0,2 1,2 1,1 9,19 19,-11-74,1 1,0 0,-1 0,1-1,0 1,0 0,0-1,1 1,-1-1,0 0,1 1,-1-1,0 0,1 0,0 0,-1 0,1 0,0 0,-1 0,1 0,0-1,0 1,-1-1,1 1,0-1,0 0,0 0,0 1,0-2,0 1,0 0,0 0,-1 0,1-1,0 1,0-1,1 0,4-3,0-1,-1 1,1-1,-1 0,0-1,0 1,-1-1,0 0,0-1,0 1,-1-1,0 0,0-1,8-10,26-40,-3-1,-2-1,19-52,-41 68,-32 59,6 20,2 0,1 1,1 0,2 1,2 0,2 1,-1 17,1 492,3-507,-1 0,-3-1,-1 1,-2-1,-1-1,-3 1,-1-2,-17 33,31-68,0 0,-1 0,1 0,-1 0,1 0,-1-1,0 1,0 0,0 0,0-1,0 1,0 0,0-1,0 0,-1 1,1-1,-1 0,1 1,-1-1,1 0,-1 0,0 0,1 0,-1-1,0 1,0 0,0-1,1 1,-1-1,0 0,0 1,0-1,0 0,0 0,0 0,0-1,0 1,0 0,1-1,-1 1,0-1,0 1,0-1,1 0,-1 0,0 0,1 0,-2-1,-2-11,0 0,0 0,2 0,-1-1,2 1,0-1,1 0,0 1,1-1,0 0,1 0,1 0,0 1,1-1,0 1,1 0,1 0,0 0,0 0,2 1,26-72,-25 60</inkml:trace>
  <inkml:trace contextRef="#ctx0" brushRef="#br0" timeOffset="27125.042">9454 537,'39'-9,"31"-9,9-5,-4 0,-10 5,-12 6,-9 4,-8 4,-15 2,-11 7,-11 2,-7 0</inkml:trace>
  <inkml:trace contextRef="#ctx0" brushRef="#br0" timeOffset="27373.913">9511 791,'43'-5,"29"-6,6-1,-4-4,-10 1,-12 3,-14-1,-14 2</inkml:trace>
  <inkml:trace contextRef="#ctx0" brushRef="#br0" timeOffset="27870.698">10301 255,'-121'49,"118"-47,-1-1,1 1,0 0,0 0,0 1,1-1,-1 1,0-1,1 1,0 0,-1 0,1 0,0 0,1 0,-1 1,1-1,-1 1,1-1,0 1,0-1,1 1,-1-1,1 1,-1 0,1-1,0 1,1 0,-1-1,1 1,-1 0,1-1,0 1,1 1,3 2,0-1,0 1,1-1,0 0,0-1,0 1,1-1,0 0,0-1,0 0,0 0,1 0,0-1,-1 0,1-1,0 1,0-2,7 2,35 13,-43-14,0 1,0 0,-1 0,0 1,1-1,-1 1,-1 1,1-1,0 1,-1 0,0 0,0 1,-1-1,0 1,0 0,0 0,0 1,-1-1,0 1,-1-1,1 1,-1 0,-1 0,1 0,-1 0,0 1,-1-1,0 0,0 0,0 1,-1-1,0 0,-1 0,1 0,-1 0,-1 0,1-1,-1 1,0 0,-1-1,0 0,-4 5,2-4,0 0,0-1,-1 0,0 0,-1-1,1 0,-1 0,0 0,0-1,-1-1,1 1,-1-1,0-1,1 0,-1 0,0 0,0-1,-1-1,1 0,0 0,0 0,0-1,0-1,-1 0,-7-4</inkml:trace>
  <inkml:trace contextRef="#ctx0" brushRef="#br0" timeOffset="28106.967">10244 340,'20'-34,"10"-15,6 0,0 8,1 12,-3 10,-2 9,-1 6,-1 3,-2 3,1 0,-6 0</inkml:trace>
  <inkml:trace contextRef="#ctx0" brushRef="#br0" timeOffset="28708.838">10668 932,'9'-47,"2"1,2 0,1 1,3 0,11-17,16 6,-43 55,0 0,0 0,0 0,0 0,0 0,0 0,0 1,0-1,0 0,0 1,1-1,-1 1,0-1,0 1,1-1,-1 1,0 0,0 0,1 0,-1-1,0 1,1 0,-1 1,0-1,1 0,-1 0,0 1,1-1,-1 0,0 1,0-1,0 1,1 0,-1-1,0 1,0 0,0 0,0 0,0 0,0 0,0 0,-1 0,1 0,0 0,0 0,-1 0,1 0,-1 1,1-1,-1 1,23 112,-21-113,1 0,-1-1,1 0,-1 1,1-1,-1 0,1 0,-1 0,1-1,-1 1,1-1,-1 1,1-1,-1 0,1 0,-1 0,0 0,0 0,1 0,-1-1,0 1,0-1,0 0,0 1,-1-1,2-2,2 1,8-8,-11 8,0 0,0 1,0-1,0 1,0-1,0 1,1 0,-1 0,1 0,-1 0,1 0,0 0,0 1,0-1,0 1,0 0,0 0,0 0,0 0,1 1,-1-1,0 1,0 0,1 0,-1 0,0 0,0 1,1-1,-1 1,0 0,0 0,0 0,0 0,0 0,0 1,0-1,0 1,-1 0,1 0,-1 0,2 1,0 10,0-1,-1 0,0 1,-1 0,-1-1,0 1,-1 0,0 0,-1 0,-2 11,1 15,1-10,1-4</inkml:trace>
  <inkml:trace contextRef="#ctx0" brushRef="#br0" timeOffset="30990.073">0 1723,'190'26,"47"-5,0-10,1-11,219-29,136-1,143 3,535 26,-652-28,-174 19,233-9,-295-6,265-32,-320 29,4 0,181-2,-151 19,118-8,-96-6,18 12,-95-3,96 14,-198 3,-10-29,-56 1,172 27,-238 16,-55-4</inkml:trace>
  <inkml:trace contextRef="#ctx0" brushRef="#br0" timeOffset="59917.291">7338 763,'17'8,"-7"-2,-1 0,2-1,-1 0,0-1,1 0,0 0,0-1,0-1,0 0,1-1,-1 0,0 0,2-1,-2-2,1 0,-1-1,0 0,0-1,-1 0,1 0,-1-1,1-1,-2 1,1-2,3-2,-9 6,-1 0,0 0,0 0,0 0,0 0,0-1,-1 1,1-1,-1 0,0 0,0 0,-1 0,1 0,-1 0,0 0,0 0,0-1,0 1,-1 0,0-1,0 1,0 0,0-1,-1 1,0 0,0 0,0-1,0 1,0 0,-1 0,0-1,-4-2,-1 0,1 1,-1 0,0 0,0 0,-1 1,1 0,-1 0,0 1,-1 0,1 1,-1 0,1 0,-1 0,0 1,0 1,0 0,0 0,-1 0,1 1,0 1,0 0,0 0,0 0,-3 2,5-2,-1 1,0 0,1 0,0 1,-1 0,1 0,0 1,1-1,-1 2,0-1,1 1,0 0,0 0,1 0,0 1,-1 0,2 0,-1 1,1-1,0 1,0 0,1 0,0 0,0 1,-3 9,0 0,1 1,1-1,1 1,0 0,1 0,1-1,1 2,2 16,-2-29,1 1,0-1,0 0,1 1,-1-1,1 0,1 0,-1 0,1 0,0-1,0 1,1-1,-1 0,1 1,1-2,-1 1,1 0,-1-1,1 0,0 0,1-1,-1 1,1-1,0 0,-1 0,1-1,0 0,1 0,-1 0,0-1,0 0,1 0,3-1,-7 1,11 1,0-1,0 0,0-1,0 0,0-1,0-1,-1 0,1-1,0 0,2-2,-9-2,-12 10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0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1 369,'6'5,"0"1,0 0,0 0,-1 1,0 0,0 0,-1 0,0 0,0 0,-1 1,1 0,-2 0,1 0,-1 0,0 0,-1 1,0-1,0 0,-1 1,0-1,-1 5,7 179,45 147,-23-162,-16-163,-9-49,8-173,4 114,4 2,4 0,21-49,43-119,-82 237,-3 5</inkml:trace>
  <inkml:trace contextRef="#ctx0" brushRef="#br0" timeOffset="608.619">733 623,'5'0,"7"0,5 5,5 1,4 0,2-1,1-1,0-2,1-1,-1 0,0-1,0 0,-1-1,1 1,-1 0,-5 0</inkml:trace>
  <inkml:trace contextRef="#ctx0" brushRef="#br0" timeOffset="1069.514">762 962,'19'-5,"17"-1,6-1,1 2,-2 2,-4 1,-7 5,-4 3,-2 0,-1 0,2-2,-5-2</inkml:trace>
  <inkml:trace contextRef="#ctx0" brushRef="#br0" timeOffset="3388.716">565 58,'81'-36,"-65"31,0 0,0 2,1 0,-1 0,1 2,-1 0,13 1,-28 0,0 0,0 0,0 0,0 0,0 0,0 0,0 0,0 0,0 1,0-1,0 0,0 1,0-1,0 1,0-1,0 1,0-1,-1 1,1 0,0-1,0 1,-1 0,1 0,0-1,-1 1,1 0,-1 0,1 0,-1 0,1 0,-1 0,0 0,1 0,-1 0,0 0,0 0,0 0,0 0,0 0,0 0,0 0,0 0,0 0,0 0,0 0,-1 0,1 0,0 0,-1 0,1 0,-1 0,1 0,-2 0,-32 49,17-32,14-17,0 1,1 0,-1 0,0 0,1 0,-1 1,1-1,0 1,0-1,0 1,0 0,0 0,1 0,-1 0,1 0,0 0,0 0,0 0,0 0,1 1,-1-1,1 0,0 1,0-1,0 0,0 1,0-1,1 0,0 0,-1 1,1-1,0 0,1 0,-1 0,1 0,-1 0,1 0,6 3,-1-1,1 0,1 0,-1-1,1 0,-1 0,1-1,0 0,0-1,1 0,-1 0,0-1,1 0,-1-1,1 0,-1 0,1-1,-1 0,0-1,0 0,1-1,-1 0,1-1,21 8,-22 4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8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1 282,'24'5,"22"1,8 0,0-5,-5-4,-5-1,-6 0,-5 1,-2 0,-3 2,0-4,-1-2,0 1,1 1,-10 2,-8 1</inkml:trace>
  <inkml:trace contextRef="#ctx0" brushRef="#br0" timeOffset="317.7">255 0,'0'621,"0"-596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1 308,'5'61,"4"-1,2 0,2 0,16 38,-1 6,-20-71,1 1,2-1,1-1,1 0,2-1,2 0,-17-30,0-1,0 1,0-1,0 0,0 1,0-1,0 0,0 1,0-1,1 0,-1 1,0-1,0 0,0 1,0-1,1 0,-1 1,0-1,0 0,1 0,-1 1,0-1,0 0,1 0,-1 0,0 1,1-1,-1 0,0 0,1 0,-1 0,1 0,-1 0,0 0,1 0,-1 0,0 0,1 0,-1 0,0 0,1 0,-1 0,1 0,-1 0,0 0,1 0,-1 0,0-1,1 1,-1 0,0 0,0 0,1-1,-1 1,0 0,1 0,-1-1,0 1,0 0,0 0,1-1,-1 1,0 0,0-1,0 1,0 0,0-1,1 1,5-33,-4 21,45-166,8 3,27-49,-33 65,-53 145,1 20</inkml:trace>
  <inkml:trace contextRef="#ctx0" brushRef="#br0" timeOffset="420.683">566 759,'-4'24,"-1"-6,2-1,0 1,1 0,0 0,2 0,0 0,1 0,1 0,0 0,2 0,1 3,-2-17,0 0,0 0,1 0,0-1,-1 0,1 0,0 0,1 0,-1 0,0-1,1 1,-1-1,1-1,0 1,0-1,0 1,0-1,0-1,0 1,0-1,0 0,0 0,0 0,0-1,0 1,0-1,0-1,-1 1,1-1,0 1,0-1,-1-1,1 1,-1-1,0 0,0 1,0-2,0 1,-1 0,1-1,2-3,-1 0,0 0,0 0,-1-1,1 1,-2-1,1 0,-1-1,-1 1,1 0,-1-1,-1 1,1-1,-2 0,1 1,-1-1,0 0,-1 1,0-1,-1 0,1 1,-2-1,1 1,-1 0,0 0,-1 0,0 0,0 0,-1 1,0 0,0 0,0 0,-1 1,0-1,-1 1,-4-3,-29-7,20 12</inkml:trace>
  <inkml:trace contextRef="#ctx0" brushRef="#br0" timeOffset="1179.429">763 54,'2'-2,"-1"0,0 0,1 0,-1 1,1-1,-1 0,1 1,0-1,0 1,0-1,0 1,0 0,0 0,0 0,0 0,0 0,0 1,1-1,-1 1,0-1,0 1,2 0,7-4,-1 0,0 0,0 1,0 0,0 0,1 1,-1 1,1 0,-1 0,1 1,-1 0,11 2,-20-1,1-1,-1 1,0-1,0 1,0 0,1 0,-1-1,0 1,0 0,0 0,-1 0,1 0,0 1,0-1,0 0,-1 0,1 0,-1 1,1-1,-1 0,1 0,-1 1,0-1,1 0,-1 1,0-1,0 1,0-1,0 0,0 1,-1-1,1 0,0 1,-1-1,1 0,0 1,-1-1,0 0,1 0,-1 0,0 2,-34 52,30-49,-86 124,90-128,0-1,1 1,-1-1,0 1,1 0,0-1,-1 1,1 0,0 0,0-1,0 1,0 0,0 0,0-1,0 1,1 0,-1-1,1 1,-1 0,1-1,0 1,-1 0,1-1,0 1,0-1,0 0,0 1,0-1,1 0,-1 1,0-1,1 0,-1 0,0 0,1 0,-1-1,1 1,0 0,-1 0,1-1,0 1,-1-1,1 0,0 1,0-1,83 8,-82-8,135-29,-128 27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1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29 216,'-1'0,"0"0,0 0,0 1,0-1,0 0,0 0,0 0,0 0,0-1,0 1,0 0,0 0,0 0,1-1,-1 1,0-1,0 1,0-1,0 1,0-1,1 1,-1-1,0 0,0 1,1-1,-1 0,0 0,1 1,-1-1,1 0,-1 0,1 0,0 0,-1 0,1 0,0 0,-1 0,1 0,0 1,0-1,0 0,0 0,0 0,0 0,0 0,0 0,1 0,-1 0,0 0,1 0,-1 0,0 0,1 0,-1 0,1 0,-1 1,1-2,36-48,-16 34,1 1,0 1,1 0,1 2,0 1,25-8,1-1,-49 19,1 0,0 0,-1 0,1 0,0 1,-1-1,1 1,0-1,0 1,-1 0,1 0,0-1,0 1,-1 0,1 1,0-1,0 0,0 1,-1-1,1 0,0 1,-1 0,1 0,0-1,-1 1,1 0,-1 0,1 0,-1 0,0 1,1-1,-1 0,0 1,0-1,0 0,0 1,0-1,0 1,0 0,-1-1,1 1,-1 0,1-1,-1 1,1 0,-1 0,0 0,0-1,0 1,0 0,12 159,-9-152,-1 0,1-1,-1 2,-1-1,0 0,0 0,-1 0,0 1,0-1,-1 0,-1 0,1 0,-1 0,-1 0,0 0,0 0,-1 1,-158 212,35-97,126-125,1 0,-1 1,0 0,1-1,-1 1,1-1,-1 1,1 0,-1-1,1 1,-1 0,1 0,-1-1,1 1,0 0,0 0,-1 0,1 0,0-1,0 1,0 0,0 0,0 0,0 0,0-1,0 1,0 0,1 0,-1 0,0 0,0-1,1 1,-1 0,0 0,1-1,-1 1,1 0,-1 0,1-1,-1 1,1-1,0 1,-1 0,1-1,0 1,0-1,-1 0,1 1,0-1,0 0,-1 1,1-1,0 0,0 0,0 0,0 1,-1-1,1 0,1 0,57 4,-53-4,22 0,0 2,1 1,-1 1,-1 2,1 0,11 6,-34-10,0 0,1 0,-1 0,0 0,1-1,-1 0,1 0,-1-1,1 0,0 0,-1 0,1 0,-1-1,1 0,-1 0,1 0,-1-1,0 0,1 0,2-2,-7 4,-1 0,1-1,-1 1,0 0,1 0,-1-1,1 1,-1 0,0-1,1 1,-1-1,0 1,1 0,-1-1,0 1,0-1,1 1,-1-1,0 1,0-1,0 1,0-1,0 1,0-1,0 1,0-1,0 1,0-1,0 1,0-1,0 1,0-1,0 1,0-1,0 1,-1-1,1 1,0-1,0 1,-1-1,1 1,0 0,-1-1,1 1,0-1,-1 1,1 0,-1 0,1-1,0 1,-1 0,1-1,-1 1,1 0,-1 0,1 0,-1 0,1 0,-1-1,1 1,-10 1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4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1,'-11'2,"-1"0,1 1,0 0,0 1,0 0,1 1,-1 0,1 0,0 1,0 1,1 0,0 0,0 1,1 0,0 0,-6 10,0 2,1 0,2 1,0 1,1 0,1 1,1-1,1 2,1-1,-2 22,3-11,1-1,2 1,1 0,1 0,2 0,2 0,1-1,1 1,10 26,-10-42,0 0,2-1,0 0,1 0,1-1,0 0,1-1,11 12,10-8,-30-21</inkml:trace>
  <inkml:trace contextRef="#ctx0" brushRef="#br0" timeOffset="413.467">230 508,'5'0,"10"0,9 0,4 0,3 0,0 0,0 0,0 0,-1 0,-1 0,-5 5,-7 1</inkml:trace>
  <inkml:trace contextRef="#ctx0" brushRef="#br0" timeOffset="1096.889">963 395,'-28'0,"0"1,0 1,0 1,1 2,0 0,-1 2,2 1,-1 1,1 1,1 2,20-7,0 1,0 0,0 0,1 0,0 0,0 1,1-1,0 1,0 0,0 0,1 0,0 0,0 1,1-1,0 1,0-1,1 1,0-1,0 1,1-1,0 1,0-1,1 0,0 1,0-1,1 0,0 0,0 0,1 1,0-3,-1 0,1 0,0-1,0 0,0 1,0-1,1-1,0 1,-1-1,1 0,1 0,-1 0,0 0,1-1,-1 0,1 0,0-1,0 0,-1 0,1 0,0-1,0 1,0-1,0-1,0 1,0-1,-1 0,1 0,0-1,0 0,-1 0,1 0,-1-1,0 0,0 0,0 0,0 0,0-1,-1 0,1 0,-1 0,119-136,-122 139,-1-1,1 1,0-1,0 1,0 0,0-1,0 1,0 0,0 0,0 0,0 0,0 0,1 0,-1 0,0 0,1 1,-1-1,1 0,-1 1,1-1,-1 1,1-1,-1 1,1 0,0 0,-1 0,1 0,-1 0,1 0,0 0,-1 0,1 1,-1-1,1 1,-1-1,1 1,-1-1,1 1,-1 0,0 0,1 0,-1 0,0 0,0 0,0 0,1 0,-1 0,0 0,-1 1,2 0,7 15,0 0,0 1,-2 0,0 1,-1-1,-1 1,-1 0,-1 1,0 6,2 284,-5-298,0 0,-1 0,0 0,-1 0,0 0,-1 0,0-1,-1 1,0-1,-1 0,0 0,-1 0,0-1,-1 0,0 0,0-1,-1 1,0-2,-1 1,0-1,0-1,-1 1,0-1,0-1,-1 0,0-1,0 0,0 0,-5 0,13-4,0-1,-1 1,1-1,0 0,0 0,0-1,0 1,-1-1,1 1,0-1,0 0,0 0,0 0,1-1,-1 1,0-1,0 1,1-1,-1 0,1 0,-1 0,1 0,0-1,0 1,0-1,0 1,0-1,1 0,-1 0,1 1,0-1,0 0,0 0,0 0,0 0,1-1,0-116,11 81,1 1,1 0,3 1,0 1,3 1,1 0,6-6,-11 17</inkml:trace>
  <inkml:trace contextRef="#ctx0" brushRef="#br0" timeOffset="1485.764">1302 57,'15'2,"0"0,-1 1,1 0,-1 1,0 1,0 1,0-1,0 2,-1 0,0 1,-1 0,0 1,0 0,-1 1,0 0,-1 1,0 0,0 1,-1 0,-1 0,0 1,-1 0,0 1,-1-1,0 1,-2 0,3 8,-3 6,-1 1,-1 0,-2-1,0 1,-2-1,-2 1,0-1,-2 0,-1 0,-1 0,-1-1,-1-1,-2 1,-1-2,-1 0,-12 17,10-18,6-8,1 0,-2-1,0-1,-1 0,0-1,-1 0,-1 0,0-2,-12 9,6-10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0,6-1,5-2,4-1,2 0,1-2,0 0,1 0,-1 0,0-1,-1 1,-4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1,'-16'3,"1"0,-1 1,1 0,0 1,0 1,1 1,-1 0,2 1,-1 0,1 1,0 0,1 1,0 1,0 0,1 1,1 0,0 0,1 1,-7 13,3 1,1 0,1 1,2 0,1 1,1 0,2 1,0-1,1 24,10 190,-3-226,1 0,0-1,1 1,0-1,2 0,0 0,0-1,2 0,0 0,1-1,0 0,1 0,0-1,1-1,1 0,0-1,0 0,1-1,1 0,-1-2,2 1,11 4,-15-9</inkml:trace>
  <inkml:trace contextRef="#ctx0" brushRef="#br0" timeOffset="4731.59">538 368,'0'313,"15"-224,-15-87,1 0,0 1,-1-1,1 0,0 1,0-1,0 0,1 0,-1 0,1 0,-1 0,1 0,-1 0,1-1,0 1,0-1,0 1,0-1,0 1,0-1,0 0,1 0,-1 0,0-1,1 1,-1 0,0-1,1 1,-1-1,1 0,-1 0,1 0,-1 0,2-1,1-2,0 0,0-1,0 0,0 0,-1 0,1-1,-1 0,0 1,-1-2,1 1,-1 0,0-1,0 1,0-1,-1 0,0 0,1-5,1 0,128-365,-108 304,-18 117,3 168,3-109,-6 2,-5 91,-2-107,-2-32,-3-1,-2 0,-3 0,-2-1,-3-1,-13 30,27-75,-1 0,0-1,-1 1,0-1,0 1,-1-1,-1 0,1-1,-1 1,-1-1,1-1,-1 1,-1-1,1 0,-1 0,-1-1,1-1,-3 2,8-6,1-1,0 1,-1-1,1 1,0-1,-1 0,1 0,-1 0,1-1,0 1,-1-1,1 1,0-1,-1 0,1 1,0-1,0 0,0-1,-1 1,1 0,1-1,-1 1,0-1,0 1,0-1,1 0,-1 0,1 0,0 0,-1 0,1 0,0 0,0 0,0 0,0-1,0-1,-16-87,15 60,2-1,1 0,1 1,1-1,2 1,1 0,2 0,1 0,1 0,-2 10,1 0,0 0,2 1,0 1,1 0,1 0,1 1,0 0,1 2,13-11,-11 18,-4 4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4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87 264,'-2'1,"0"-1,0 1,1-1,-1 1,0 0,0-1,1 1,-1 0,0 0,1 0,-1 1,1-1,-1 0,1 0,0 1,-1-1,1 1,0 0,0-1,0 1,0 0,0-1,1 1,-1 0,0 0,1 0,0-1,-1 1,1 0,0 0,0 0,0 0,0 0,0 0,-1 3,-30 168,27-160,0 0,1 0,1 1,0-1,1 1,0-1,1 1,0 0,2-1,-1 1,2-1,0 1,0-1,1 0,4 7,-7-18,0 0,0 0,0 0,1 0,-1 0,1-1,0 1,-1 0,1-1,0 1,0-1,0 0,0 0,0 1,0-1,0-1,0 1,1 0,-1 0,0-1,0 0,1 1,-1-1,0 0,1 0,-1 0,0 0,1-1,-1 1,0 0,1-1,-1 0,0 0,0 1,0-1,0 0,0-1,0 1,0 0,0-1,0 1,0-1,-1 1,1-1,-1 0,69-87,-70 89,118-193,-77 119,-18 35,-3 0,0-1,-3-1,5-18,-21 56,0 0,0 0,0 0,0-1,0 1,-1 0,0-1,1 1,-1-1,0 1,-1 0,1-1,-1 1,1-1,-1 1,0 0,-1-2,-25 36,15-9,0 0,2 1,0 1,2 0,0 0,2 0,1 1,1 0,-1 22,7 491,-3-176,1-339,-1 0,-2 0,0 0,-1-1,-2 1,0-1,-1 0,-1-1,-1 0,-1 0,-1-1,-1 0,-1-1,-12 15,23-31,0-1,-1 1,1-1,0 0,-1 0,1 0,-1 0,0 0,0-1,0 1,0-1,0 0,0 0,0 0,0 0,0 0,0-1,-1 0,1 1,0-1,0 0,-1-1,1 1,0 0,0-1,-1 0,1 0,0 0,0 0,0 0,0-1,0 1,1-1,-1 0,0 0,1 0,-1 0,1 0,0 0,0-1,0 1,0-1,0 0,0 1,0-1,1 0,0 0,0 0,-1-3,-1-17,1-1,1 1,1 0,1-1,2 1,0 0,1 0,1 0,1 0,2 1,0 0,1-1,1-6,37-96,-40 100</inkml:trace>
  <inkml:trace contextRef="#ctx0" brushRef="#br0" timeOffset="347.568">651 773,'-5'11,"0"-1,0 1,1 0,1 1,0-1,0 1,1 0,0-1,1 1,1 0,0 0,0 0,1-1,1 1,0 0,0 0,4 9,-4-18,-1-1,0 1,1-1,-1 0,1 1,0-1,-1 0,1 0,0 0,0 0,1 0,-1-1,0 1,1-1,-1 1,1-1,-1 0,1 0,0 0,-1 0,1 0,0-1,0 1,-1-1,1 0,0 0,0 0,0 0,-1 0,1-1,0 1,0-1,-1 1,1-1,0 0,-1 0,3-2,4-2,0 1,-1-2,0 1,0-1,0-1,-1 1,1-1,-2-1,1 1,1-4,-4 7,0 0,0-1,0 0,-1 0,1 0,-1 0,0-1,-1 1,1-1,-1 0,0 0,-1 0,1 0,-1 0,0 0,-1 0,0 0,0 0,0 0,0 0,-1 0,0 0,0 0,-1 0,0 0,0 0,0 0,-1 1,0-1,0 1,0 0,0 0,-1 0,0 0,0 1,0-1,-1 1,0 0,0 0,0 1,0-1,0 1,-5-2,-18-1,3 3</inkml:trace>
  <inkml:trace contextRef="#ctx0" brushRef="#br0" timeOffset="832.054">877 10,'2'-1,"-1"0,1 0,-1 0,1 1,-1-1,1 0,-1 0,1 1,-1-1,1 1,0 0,-1-1,1 1,0 0,0 0,-1 0,1 0,0 0,-1 0,1 1,0-1,-1 1,1-1,0 1,-1-1,1 1,-1 0,1 0,-1 0,1 0,-1 0,0 0,1 0,0 1,15 12,0 0,-1 1,-1 0,0 1,-1 1,-1 0,0 1,-2 1,0 0,-1 0,-1 1,0 0,-2 1,1 4,-4-16,19 48,-1 1,-3 1,-3 0,-2 1,-3 1,-3 0,-2 2,-6-40,-1 1,-1-1,-2 0,0 0,-1 0,-1-1,-1 0,-1 0,-1 0,-1-1,-1-1,-1 1,-1-2,0 0,-1 0,-2-2,1 1,-2-2,0 0,-3 0,-8 6,-1-1,-1-1,0-1,-2-2,0-1,-5 0,14-6,5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0,3 0,3 0,1 0,1 0,-6-5,-1-1,0-1,1 2,1 2,1 1,1 0,1 2,-5-5,-6-1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57,'56'0,"144"-11,-30-8,-40-5,-118 22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2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3,'-1'0,"-1"-1,1 1,-1-1,1 1,-1-1,0 1,1 0,-1 0,0 0,1 0,-1 0,1 0,-1 1,0-1,1 0,-1 1,1 0,-1-1,1 1,-1 0,1-1,-1 1,1 0,0 0,-1 0,1 0,0 1,0-1,0 0,0 0,0 1,0-1,0 0,0 1,1-1,-1 1,1-1,-1 1,1 0,-1-1,1 1,0-1,0 1,0 0,0-1,0 1,0 0,0-1,0 1,1 0,-1-1,0 1,1-1,0 1,-1-1,1 1,8 3,0 0,1-1,-1 0,1 0,0-1,0 0,0-1,0 0,1-1,-1 0,0 0,1-1,-1-1,0 0,1 0,-1-1,0 0,0-1,9-3,19-1,131-3,-141 3,-28 7,0 0,-1 0,1 0,0 0,-1 0,1-1,0 1,0 0,-1 0,1 0,0 0,-1 0,1-1,0 1,0 0,-1 0,1 0,0-1,0 1,0 0,-1 0,1-1,0 1,0 0,0 0,0-1,0 1,-1 0,1 0,0-1,0 1,0 0,0-1,0 1,0 0,0-1,0 1,0 0,0-1,0 1,0 0,0-1,1 1,-1 0,0 0,0-1,0 1,0 0,0 0,1-1,-1 1,0 0,0 0,0-1,1 1,-165-6,90 19,-54-3,-7-27,117 22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0,'0'679,"6"-655,0-25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1,'-25'11,"-10"2,0 3,1 0,1 3,1 0,-6 7,36-24,0-1,0 0,0 0,0 0,0 1,1-1,-1 1,0 0,1-1,0 1,-1 0,1 0,0 0,0 0,0 0,0 0,0 0,0 0,1 0,-1 1,1-1,0 0,-1 0,1 1,0-1,0 0,0 0,1 1,-1-1,0 0,1 0,0 0,-1 0,1 1,0-1,0 0,0 0,1 0,-1-1,0 1,1 0,-1 0,1-1,-1 1,1-1,0 1,0-1,0 0,0 0,0 1,0-2,1 2,138 22,-133-24,-1 0,1 0,0 1,-1 0,1 1,-1 0,0 0,0 1,0-1,0 1,0 1,0 0,-1 0,1 0,-1 0,-1 1,1 0,0 1,-1-1,0 1,0 0,-1 0,0 0,0 1,0 0,-1-1,0 1,0 1,0 3,-1 3,-2 0,1 0,-2-1,0 1,0 0,-2 0,1 0,-2-1,0 1,0-1,-1 0,-1-1,0 1,-1-1,0 0,-1-1,0 1,-1-2,-1 1,1-1,-1-1,-1 1,0-2,0 0,-1 0,0-1,-11 6,19-12,0 1,0-1,0 1,-1-1,1 0,0-1,0 1,-1-1,1 0,0 0,0 0,-1 0,1-1,0 0,0 0,0 0,-1 0,1 0,0-1,1 0,-1 0,0 0,0 0,1-1,0 0,-1 1,1-1,0 0,0 0,0-1,-5-13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1 105,'28'-9,"20"-9,6 0,-1 2,-5 4,-6 4,-5 4,-9-3,-4 0,-7 2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1 329,'188'-277,"-144"235,-43 41,-1 0,1 1,0-1,0 0,0 1,0-1,0 0,0 1,0-1,0 1,0-1,1 1,-1 0,0-1,0 1,0 0,0 0,1 0,-1 0,0 0,0 0,0 0,0 1,1-1,-1 0,0 0,0 1,0-1,0 1,0-1,0 1,0 0,0-1,0 1,0 0,0 0,0-1,-1 1,1 0,0 0,0 0,-1 0,1 0,-1 0,1 0,-1 0,1 1,23 117,-21-118,0 0,0-1,0 1,0 0,0-1,0 0,1 0,-1 0,0 0,0 0,0-1,1 1,-1-1,0 0,0 0,0 0,0 0,0 0,-1-1,1 0,0 1,0-1,-1 0,0 0,1 0,-1-1,0 1,0-1,0 1,0-1,0 1,0-2,5-3,17-16,53-36,-76 59,0-1,0 1,0 0,0 0,0-1,0 1,0 0,1 0,-1 0,0 0,0 0,0 0,0 0,0 0,0 1,0-1,0 0,0 1,0-1,0 1,0-1,0 1,-1-1,1 1,0-1,0 1,0 0,-1 0,1-1,0 1,0 0,-1 0,1 0,-1 0,1 0,-1 0,0 0,1 0,-1 0,0 0,1 0,-1 0,0 0,0 0,0 0,0 0,0 0,0 0,0 0,-5 53,-1-28,0-1,-1 0,-2-1,0 1,-1-2,-2 1,-9 12,11-22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1,'-39'38,"-26"33,-13 8,3-4,9-11,11-10,15-11,10-6,4-6,3-4,-1-5,5-2,1-5,7-4,7-5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1,'-117'71,"111"-68,-43 28,49-30,-1 0,0-1,0 1,0 0,1 0,-1 0,1 0,-1-1,0 1,1 0,-1 0,1 0,0 0,-1 0,1 0,0 0,0 0,0 0,-1 1,1-1,0 0,1 0,-1 0,0 0,0 0,0 0,0 0,1 0,-1 0,1 0,-1 0,0 0,1 0,0 0,-1 0,1-1,0 1,-1 0,1 0,0-1,0 1,-1 0,1-1,0 1,0-1,0 1,1 0,170 45,-170-45,1 0,-1 0,1 0,-1 0,0 1,0-1,0 1,1 0,-1-1,-1 1,1 0,0 0,0 0,-1 0,1 1,-1-1,0 0,0 1,0-1,0 1,0-1,0 1,-1 0,1-1,-1 1,1 0,-1-1,0 1,0 0,-1-1,1 1,0 0,-1-1,0 1,1-1,-1 1,0-1,0 1,-1-1,1 1,0-1,-1 0,0 0,1 0,-1 0,0 0,0 0,0 0,-2 1,-14 9,-1-1,0 0,-1-1,0-1,0-1,-1-1,0-1,-1-1,-1 0,-46-1,53-10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0,'31'20,"-2"2,0 1,-2 1,0 1,-2 1,7 11,-15-17,-1 0,-1 1,-1 1,-1 0,-1 1,-1 1,-1-1,-1 2,-1-1,-1 1,0 10,-5-27,3 13,0-1,-1 1,-1-1,-1 1,-1 0,0 0,-2 0,-1 0,0 0,-2 0,0-1,-1 0,-1 0,-7 14,-11 4,-1-1,-3-1,0-2,-3 0,0-3,-3 0,0-2,-2-2,-17 10,37-25,0-1,0 0,-1-1,-1-1,1-1,-1-1,-1 0,-16 3,11-6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1,'-27'25,"1"2,2 0,0 2,2 1,1 0,1 2,2 0,1 1,2 1,1 1,-5 22,6 3,2 0,3 1,3 0,3 1,2-1,3 1,10 53,-8-84,2 0,2-1,1 0,1-1,1 0,2 0,0-2,3 0,0 0,1-2,1 0,2-1,-11-14,0 0,1-1,-1-1,2 1,-1-2,1 0,0 0,1-1,0 0,-8-4,0 0,0 0,1-1,-1 0,1 1,-1-2,1 1,-1-1,1 0,-1 0,1 0,0-1,-1 0,1 0,-1 0,0-1,1 1,-1-2,0 1,0 0,0-1,0 0,2-2,6-7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23,'14'4,"20"-2,8-2,2-1,-2-1,-2-4,-5-1,-2 0,-8 2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57,'34'-12,"-11"3,1 0,1 2,-1 1,1 1,1 1,16 0,-40 4,0 0,0-1,1 2,-1-1,0 0,0 0,0 1,0-1,0 1,0-1,0 1,0 0,0 0,0 0,0 0,-1 0,1 1,0-1,-1 0,1 1,-1-1,1 1,-1 0,0-1,0 1,0 0,0 0,0 0,0 0,0 0,0 0,-1 0,1 0,-1 0,0 0,1 0,-1 0,0 0,0 0,0 0,-1 1,1-1,0 0,-1 0,0 0,1 0,-1 0,0 0,0 0,0-1,0 1,0 0,-2 1,-20 39,18-35,1-1,-1 1,1 0,1 1,-1-1,1 1,0-1,1 1,0 0,0 0,1 0,0 0,0 0,1 0,0 6,3-10,1-1,-1 1,0-1,1 0,0 0,0 0,0 0,0-1,1 0,-1 0,0 0,1 0,0 0,-1-1,1 0,0 0,0-1,-1 1,1-1,0 0,0 0,0 0,0-1,-1 0,1 0,0 0,-1 0,1-1,0 0,24-5,-3-1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50,'56'17,"-35"-14,0-1,0-1,0-1,0 0,0-2,-1 0,16-5,55-4,146 9,-238 1,0 1,0-1,1 0,-1 1,0-1,0 0,1 0,-1 1,1-1,-1 0,0 0,1 0,0 0,-1 0,1 0,-1 1,1-1,0 0,0 0,0 0,0 0,-1 0,1 0,1 0,-1 0,0 0,0 0,0 0,0 0,1 0,-1 0,0 0,1 0,-1 0,1 0,-1 0,1 0,-1 1,1-1,0 0,-1 0,1 1,0-1,0 0,0 1,-1-1,1 1,0-1,0 1,0-1,0 1,0 0,0 0,0-1,0 1,0 0,0 0,0 0,0 0,0 0,0 0,0 0,0 0,0 0,0 1,0-1,0 0,0 1,-16-8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9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0 255,'13'-10,"-1"1,1 0,1 1,-1 1,1 0,1 0,-1 2,12-3,-23 6,0 0,0 0,0 0,0 1,0-1,0 1,0 0,1 0,-1 0,0 1,1-1,-1 1,0-1,1 1,-1 0,0 1,1-1,-1 1,1-1,-1 1,0 0,0 0,0 0,1 1,-1-1,0 1,0-1,-1 1,1 0,0 0,-1 1,1-1,-1 1,0-1,0 1,0-1,0 1,0 0,0 0,-1 0,1 0,-1 0,0 1,-2 7,0 0,-1 0,0 0,-1 0,0 0,-1-1,0 1,0-1,-1 0,-1 0,0-1,-3 10,-147 263,153-278,0 0,1 0,-1 0,1 0,1 1,-1-1,0 1,1-1,0 1,0 0,0-1,1 1,0 0,0 0,0-1,0 1,1 0,-1-1,1 1,1 0,-1-1,0 1,1-1,0 0,0 1,1-1,-1 0,1 0,0 0,0-1,0 1,0-1,1 0,-1 1,1-1,0-1,3 3,4-2,0 0,0-1,0 0,0-1,0 0,1-1,-1 0,0 0,0-2,1 1,-1-1,0-1,10-3,21-4,64-16,-99 21</inkml:trace>
  <inkml:trace contextRef="#ctx0" brushRef="#br0" timeOffset="300.541">988 368,'-19'14,"-12"15,1 6,-1-1,6-3,2-2,4 0,2-6,3-2,-1 1,-2 1,-3 1,-4-3,3 0,0-4,-1-5,-2-5,4-2</inkml:trace>
  <inkml:trace contextRef="#ctx0" brushRef="#br0" timeOffset="606.255">508 424,'117'64,"-76"-37,-4-3,2-2,0-2,1-2,1-2,1-1,15 2,-37-10,-18-6,1 0,-1 1,1-1,0 0,-1-1,1 1,0 0,0-1,-1 1,1-1,0 0,0 0,0 0,0 0,-1-1,1 1,0-1,0 0,-1 1,1-1,0-1,6-7</inkml:trace>
  <inkml:trace contextRef="#ctx0" brushRef="#br0" timeOffset="898.492">762 255,'38'243,"-32"-224,-2 0,0 1,-2 0,0 0,-1 0,-1 0,-1 0,0 0,-2-1,-3 12,3-22,0 1,0-1,1 1,0 0,1 0,0 0,0-1,1 1,0 0,2 9,4-1</inkml:trace>
  <inkml:trace contextRef="#ctx0" brushRef="#br0" timeOffset="1619.88">1609 368,'-26'-6,"-1"2,1 2,-1 0,0 1,0 2,1 1,-1 1,1 1,-22 6,44-8,1 0,-1-1,0 1,0 0,1 1,-1-1,1 1,0-1,0 1,0 0,0 0,0 0,1 1,-1-1,1 1,0-1,0 1,0 0,1 0,-1 0,1 0,0 0,0 0,0 0,1 0,-1 1,1-1,0 0,0 0,1 0,0 3,-1 0,1 0,1 0,-1-1,1 1,0 0,1-1,-1 1,1-1,1 0,-1 0,1 0,0-1,0 1,1-1,-1 0,1 0,1-1,-1 1,1-1,1 0,-1-1,1 1,1-2,-1 1,0-1,1 0,-1 0,1-1,0 0,-1 0,1-1,0 0,-1-1,1 1,0-1,-1-1,1 0,-1 0,0 0,1-1,-1 0,0 0,-1-1,1 0,0 0,-1 0,0-1,16-12,-1-1,-1 0,-1-2,-1 0,0-1,-2-1,0-1,71-110,-87 134,0-1,0 0,0 1,0-1,0 0,0 1,0-1,0 0,0 1,0-1,0 0,0 0,1 1,-1-1,0 0,0 1,0-1,0 0,0 0,1 1,-1-1,0 0,0 0,1 1,-1-1,0 0,0 0,1 0,-1 0,0 1,1-1,-1 0,0 0,0 0,1 0,-1 0,0 0,1 0,-1 0,0 0,1 0,-1 0,0 0,1 0,-1 0,0 0,0 0,1 0,-1 0,0-1,1 1,-1 0,0 0,1 0,-7 31,-4 33,2 0,3 1,3-1,5 53,-1-1,-2-42,0-62</inkml:trace>
  <inkml:trace contextRef="#ctx0" brushRef="#br0" timeOffset="15007.534">1412 1,'-19'15,"1"1,1 0,1 2,0 0,2 0,0 2,1 0,1 0,0 1,2 0,1 1,0 1,2-1,-3 15,-2 16,3 0,2 0,3 1,2 0,4 50,1-53,1-1,3 0,1 0,3-1,2 0,2-1,3-1,1 0,14 22,-17-42,1-1,0-1,2-1,1 0,1-2,1 0,14 10,-18-15,-5-3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11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24 762,'-10'19,"2"6,2 0</inkml:trace>
  <inkml:trace contextRef="#ctx0" brushRef="#br0" timeOffset="5616.323">447 367,'1'-3,"-1"0,1-1,-1 1,0 0,1-1,-2 1,1 0,0-1,-1 1,1 0,-1 0,0 0,0-1,-1 1,1 0,0 0,-1 0,0 1,0-1,0 0,0 1,0-1,0 1,-1 0,1-1,-1 1,1 0,-1 1,0-1,0 0,0 1,0 0,0-1,0 1,0 0,-1 1,1-1,0 1,0-1,-1 1,1 0,0 0,-1 0,1 1,-1 0,-9 7,2 0,0 1,0 1,0 0,1 0,1 1,0 0,0 1,1 0,0 1,1 0,4-8,0 0,1 1,0 0,0-1,0 1,0 0,1 0,0 0,0 0,1 0,0 0,0 0,0 0,1 0,-1 0,2 0,-1 0,1 0,-1 0,2 0,-1-1,1 1,-1-1,2 0,-1 0,0 0,1 0,0 0,0-1,1 1,-1-1,1-1,0 1,1 0,4 4,1-1,0 0,1-1,-1 0,1-1,0 0,0-1,1-1,-1 0,1 0,0-1,0-1,-1 0,1-1,0 0,0-1,0 0,0-1,-1-1,1 0,-1 0,1-2,-1 1,0-2,8-4,-8 1,-1 0,1 0,-2-1,0-1,0 0,-1 0,0-1,-1 0,0 0,-1-1,0 0,-1 0,-1-1,0 0,-1 0,0 0,-1 0,-1-1,0-1,-3 7,0-1,-2 1,1 0,-1 0,0 0,-1 0,0 1,0-1,-1 1,0 0,0 0,-1 0,0 1,-1 0,1 0,-1 1,-1 0,1 0,-1 1,0-1,0 2,-1-1,1 1,-1 1,0-1,0 1,0 1,0 0,-1 0,1 1,-1 0,1 1,-1 0,1 0,-1 1,1 0,-7 2,-85 34,75-22</inkml:trace>
  <inkml:trace contextRef="#ctx0" brushRef="#br0" timeOffset="6168.341">531 593,'-13'7,"-6"0,0 2,0 0,1 1,0 1,0 1,2 0,-1 1,2 1,-1 0,2 1,0 1,-6 10,17-19,-1 0,2 0,-1 0,1 0,0 0,0 1,1-1,0 1,0-1,1 1,0-1,0 1,1-1,0 1,0-1,1 1,0-1,0 0,0 0,1 0,1 0,-1 0,1-1,0 1,0-1,1 0,0 0,0-1,0 1,1-1,-1 0,1-1,1 1,3 1,0 0,0-1,1 0,-1 0,1-1,1 0,-1-1,0 0,1-1,-1-1,1 1,-1-2,1 0,0 0,-1-1,1 0,0-1,-1-1,0 0,1 0,-1-1,-1 0,1-1,-1 0,1-1,-1 0,5-5,-5 5,-1-2,0 1,0-2,0 1,-1-1,0 0,-1-1,0 1,0-2,-1 1,0-1,-1 1,-1-2,1 1,-2 0,1-1,-2 0,0 0,0 0,-1 0,0 0,-1 0,-1 0,0 0,-2-10,0 15,0-1,0 1,-1 0,0 0,-1 1,1-1,-1 1,-1 0,1 0,-1 0,0 1,0 0,-1 0,1 1,-1-1,0 2,0-1,-1 1,1 0,-1 0,1 1,-1 0,0 0,0 1,0 0,0 1,0-1,0 1,0 1,0 0,0 0,0 1,0-1,1 2,-1-1,0 1,-3 2,-3 0,-1 0,1 1,0 0,1 1,0 1,0 0,1 1,-1 0,1 2,-9 11</inkml:trace>
  <inkml:trace contextRef="#ctx0" brushRef="#br0" timeOffset="7280.276">1124 621,'18'-56,"49"-117,18 45,-78 120,-6 6,0 0,0-1,0 1,0 0,1 0,-1 0,1 0,-1 0,1 0,0 1,0-1,0 0,0 1,0-1,0 1,0 0,0 0,0 0,1 0,-1 0,1 0,-1 1,0-1,1 1,-1-1,1 1,-1 0,1 0,-1 0,1 1,-1-1,1 0,-1 1,1 0,-1-1,1 1,-1 0,0 0,0 1,0-1,1 0,0 2,27 88,-24-55,-6-31,0 0,1 1,-1-1,1 0,0 0,1-1,-1 1,1 0,0 0,0-1,0 1,1-1,0 1,-1-1,2 0,0-3,1-1,-1 0,1 0,-1 0,1 0,-1-1,1 0,-1 0,0 0,1 0,-1-1,0 0,0 0,0 0,0 0,-1 0,1-1,0 0,-1 0,0 0,0 0,0 0,0-1,0 1,0-1,-1 0,0 0,1-1,-2 4,156-188,-157 187,0 1,1 0,-1 0,1 0,-1-1,1 1,-1 0,1 0,0 0,0 0,-1 0,1 0,0 0,0 0,0 1,0-1,0 0,0 0,0 1,0-1,0 1,1-1,-1 1,0-1,0 1,1 0,-1-1,0 1,0 0,1 0,-1 0,0 0,0 0,1 0,-1 1,0-1,0 0,1 1,-1-1,0 1,0-1,0 1,0-1,0 1,0 0,0-1,0 1,0 0,0 0,0 0,0 0,-9 95,0-58,5-23,2 1,0 0,0 0,2 0,0 0,0 0,2-1,0 1,1 0,31 79,-23-77</inkml:trace>
  <inkml:trace contextRef="#ctx0" brushRef="#br0" timeOffset="7630.498">984 791,'43'0,"57"-5,22-7,4 0,-10-4,-10 1,-13 3,-9 4,-8-2,-13 1,-7 2,-9 2,-7 2,-5 2,-5 1,-2 0,-6 5,-7 1</inkml:trace>
  <inkml:trace contextRef="#ctx0" brushRef="#br0" timeOffset="8230.485">1915 904,'-45'9,"0"2,1 2,1 1,-26 14,4 18,63-45,1 0,0 0,0 0,-1 1,1-1,0 0,0 0,0 1,1-1,-1 1,0-1,0 1,1-1,-1 1,1 0,-1-1,1 1,0 0,0-1,0 1,0 0,0-1,0 1,0 0,0-1,1 1,-1 0,0-1,1 1,0-1,-1 1,1-1,0 1,0-1,0 1,0-1,0 0,0 1,0-1,0 0,1 0,-1 0,0 0,1 0,-1 0,13 7,0-1,0-1,0 0,0-1,1-1,0 0,0-1,3 0,-9-2,1-1,-1 2,0-1,0 1,1 1,-1 0,-1 0,1 0,0 1,-1 1,0 0,0 0,0 0,-1 1,1 0,-1 0,-1 1,1 0,-1 0,-1 1,1-1,2 7,-7-11,0 0,0 0,-1 0,1 0,-1 1,1-1,-1 0,0 0,-1 0,1 1,0-1,-1 0,0 0,0 0,0 0,0 0,0 0,-1 0,1 0,-1 0,1-1,-1 1,0-1,0 1,-1-1,1 0,0 1,-1-1,1-1,-1 1,0 0,0-1,-2 2,-102 37,-94-7,195-32,2 0,1 0,0 0,0-1,-1 1,1-1,0 1,-1-1,1 0,0 0,-1 0,1-1,0 1,-1-1,1 0,0 0,0 0,0 0,0-1,0 1,0-1,0 0,0 0,1 0,-1 0,0 0,1 0,0-1,0 1,0-1,0 0,0 1,0-1,1 0,-1 0,1 0,0-1,-1-1,5-10</inkml:trace>
  <inkml:trace contextRef="#ctx0" brushRef="#br0" timeOffset="9083.618">2140 847,'56'-17,"-12"4,-34 9,0 0,0 1,0 0,1 1,-1 0,1 1,0 0,-1 1,1 0,5 1,-14-1,-1 0,0 0,0 1,0-1,0 0,1 1,-1-1,0 1,0-1,0 1,0 0,0-1,0 1,0 0,0 0,0 0,-1-1,1 1,0 0,0 0,-1 0,1 1,-1-1,1 0,-1 0,1 0,-1 0,0 0,1 1,-1-1,0 0,0 0,0 0,0 1,0-1,0 0,0 0,-1 0,1 1,0-1,0 0,-1 0,1 0,-1 0,1 0,-1 0,0 0,1 0,-1 0,0 1,-41 49,12-25,-40 52,69-77,1 1,0-1,-1 0,1 0,0 1,0-1,0 0,0 1,0-1,0 0,0 1,0-1,1 0,-1 1,1-1,-1 0,1 0,-1 1,1-1,-1 0,1 0,0 0,0 0,0 0,0 0,-1 0,1 0,1 0,-1-1,0 1,0 0,0 0,0-1,0 1,1-1,-1 1,0-1,0 0,1 1,-1-1,0 0,1 0,62 7,-60-7,54-6,-32-1</inkml:trace>
  <inkml:trace contextRef="#ctx0" brushRef="#br0" timeOffset="12101.159">2479 0,'202'130,"-179"-114,0 0,-1 2,-1 0,-1 2,0 0,-2 1,0 1,-2 0,7 14,-8-6,-2 0,-2 1,0 1,-2 0,-2 1,-1-1,-1 1,-2 0,-1 1,-2-1,-1 0,-2 0,-1 0,-1 0,-2 0,-3 6,-8 4,-1 0,-2 0,-2-2,-2-1,-28 35,12-16,-25 30,45-65</inkml:trace>
  <inkml:trace contextRef="#ctx0" brushRef="#br0" timeOffset="14117.499">3438 57,'16'-31,"-16"31,-1-1,1 1,0-1,0 1,0-1,-1 1,1-1,0 1,0-1,-1 1,1-1,0 1,-1-1,1 1,-1 0,1-1,-1 1,1 0,0-1,-1 1,1 0,-1 0,1-1,-1 1,0 0,1 0,-1 0,1 0,-1 0,1 0,-1 0,1 0,-1 0,1 0,-1 0,0 0,1 0,-1 0,1 0,-1 1,1-1,-1 0,1 0,-1 1,1-1,-1 0,1 1,0-1,-1 0,1 1,-1-1,1 1,0-1,0 1,-1-1,1 1,0-1,-1 1,-16 14,0 0,1 1,0 1,1 0,1 1,1 1,1 0,0 1,1 0,2 0,0 1,1 1,1 0,1 0,-1 8,0-8,-7 23,3 0,1 0,2 1,3 1,1-1,3 1,4 45,2-63,2 0,1-1,2 1,0-2,2 0,1 0,1-1,1-1,1 0,1-1,2-1,0 0,1-2,2 0,7 4,-15-12,-1-3</inkml:trace>
  <inkml:trace contextRef="#ctx0" brushRef="#br0" timeOffset="17567.413">4144 254,'-165'11,"-10"30,170-38,0 1,0-1,0 1,1 0,-1 0,1 0,0 1,0-1,1 1,-1 0,1 0,0 0,1 1,-1-1,1 1,0-1,0 1,1 0,0 0,0 0,0 0,1 0,-1 0,2 0,-1 0,1-1,-1 1,2 0,-1 0,1 0,1 3,-1 24,-2-31,14 91,-13-90,0 0,0 0,1 0,-1-1,1 1,0 0,0-1,0 0,0 1,0-1,1 0,-1 0,0 0,1-1,0 1,-1 0,1-1,0 0,0 0,0 0,0 0,0 0,0 0,0-1,0 1,0-1,0 0,3 0,102-31,-72 16,-31 12,0-1,0 2,0-1,1 1,-1 0,1 0,-1 0,1 1,0-1,-1 1,1 1,0-1,0 1,0 0,-1 1,1-1,0 1,0 0,-1 1,1-1,0 1,-1 0,0 0,1 1,-1 0,0 0,0 0,-1 0,1 1,-1 0,4 3,-3 0,1 1,-1 0,-1 1,1-1,-1 1,-1-1,0 1,0 0,-1 0,0 1,0-1,-1 0,0 1,-1-1,0 1,-1-1,1 1,-2-1,1 0,-2 0,1 1,-1-2,0 1,-1 0,0 0,-1-1,1 0,-2 1,-3 4,0 0,-1-1,0 0,-1 0,-1-1,1-1,-2 0,1 0,-2-1,1-1,-1 0,0-1,-1-1,1 0,-1-1,-2 0,8-4,1-2,-1 1,1-1,0 0,0-1,-1 0,1 0,0-1,0 0,1 0,-1-1,1 0,0-1,0 1,0-1,0 0,1-1,0 0,0 0,-4-6,0-2</inkml:trace>
  <inkml:trace contextRef="#ctx0" brushRef="#br0" timeOffset="18374.713">4257 988,'4'-2,"-1"1,1-1,-1 0,1 0,-1 0,0-1,0 1,0-1,-1 1,1-1,0 0,-1 0,0 0,0-1,0 1,0-1,0 1,-1-1,2-2,-2 4,13-30,2 2,0 0,3 1,0 1,2 1,1 1,20-20,-28 34,-9 6,1 0,0 0,0 1,0 0,1 0,-1 0,1 1,1 0,-1 1,0-1,1 1,0 1,3-1,-8 4,0 1,-1-1,1 1,-1 0,1 0,-1 0,0 1,0-1,0 0,0 1,0 0,-1-1,1 1,-1 0,1 0,-1 0,0-1,0 1,-1 1,1-1,-1 0,1 0,-1 0,0 0,0 0,0 0,0 0,-1 0,0 1,1-1,-1 0,1 3,-1 29,10 67,-9-100,1 0,0-1,0 1,1 0,-1 0,0-1,1 1,-1-1,1 1,-1-1,1 1,-1-1,1 0,0 0,0 0,0 0,0 0,0 0,0-1,0 1,0 0,0-1,0 0,0 1,0-1,0 0,0 0,0 0,1-1,-1 1,0 0,0-1,0 1,0-1,1 0,70-32,-59 25,110-47,-122 55,0 0,0 0,0 0,0 0,0 1,0-1,0 0,0 1,0-1,-1 1,1 0,0 0,0 0,-1 0,1 0,0 0,-1 0,1 0,-1 0,1 1,-1-1,0 1,1-1,-1 1,0 0,0-1,0 1,-1 0,1 0,0-1,0 1,-1 0,1 0,-1 0,0 2,5 76,-6-69,3 96,4-94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3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1045,'19'0,"21"0,9 0,0 0,-3-5,-5-1,-4 0,-4 1,-2 2,-8 6,-6 2</inkml:trace>
  <inkml:trace contextRef="#ctx0" brushRef="#br0" timeOffset="13835.235">1158 594,'-2'-1,"1"-1,0 1,0 0,-1-1,1 1,-1 0,1 0,-1 0,1 0,-1 0,0 1,1-1,-1 0,0 1,0-1,1 1,-1 0,0-1,0 1,0 0,0 0,1 0,-1 0,0 1,0-1,0 0,1 1,-1 0,0-1,0 1,1 0,-1 0,0 0,1 0,-1 0,1 0,0 0,-1 1,-16 12,0 0,1 2,0 0,1 2,2-1,-1 2,2 0,1 0,-1 2,8-12,0-1,0 1,1 0,0 0,1 1,0-1,0 1,1-1,1 1,-1 0,1 0,1 0,0 0,0 0,1 0,0 0,1-1,0 1,1 0,0-1,0 0,1 1,0-1,1-1,0 1,0-1,1 1,0-2,2 3,1-1,1 0,-1-1,2 0,-1-1,1 0,0-1,0 0,1-1,0 0,0-1,0 0,0-1,1 0,-1-1,1 0,-1-1,1-1,0 0,0 0,-1-2,6 0,21-5,-1-1,1-2,-2-2,0-1,0-2,11-8,-33 16,-1-2,1 1,-2-2,1 0,-1 0,-1-2,0 1,0-2,-1 1,6-11,-13 16,0 0,-1 0,0 0,-1 0,1 0,-1-1,-1 1,1-1,-1 0,-1 1,1-1,-1 0,-1 1,1-1,-1 0,-1 1,1-1,-1 1,-1-1,1 1,-1 0,-1 0,1 0,-1 1,0-1,-1 1,1 0,-1 0,-1 0,1 1,-1-1,-20-10,-1 2,0 1,-1 1,-1 2,1 0,-1 2,-1 1,1 2,-1 0,0 2,-1 2,1 0,0 3,-25 3,50-5,-32 1</inkml:trace>
  <inkml:trace contextRef="#ctx0" brushRef="#br0" timeOffset="14695.024">678 735,'1'2,"0"0,1 0,-1-1,1 1,-1 0,1-1,0 1,0-1,0 1,0-1,0 0,0 0,0 0,0 0,1 0,-1 0,0-1,1 1,-1-1,0 1,1-1,-1 0,0 0,1 0,0-1,0 2,174 29,541-30,-490 0,-217 0</inkml:trace>
  <inkml:trace contextRef="#ctx0" brushRef="#br0" timeOffset="15472.53">1976 1,'130'92,"-111"-74,0 0,-1 1,-1 0,-1 2,0 0,-2 1,0 0,-2 1,0 1,-2-1,0 2,-2 0,-1 0,-1 0,-1 1,-1 0,-1 2,-1 4,-1 0,-2-1,-1 1,-1 0,-2-1,-1 0,-1 0,-2 0,-1-1,-2-1,-1 0,-1 0,-1-1,-1-1,-2-1,-9 10,-214 216,53-108,196-152,3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55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85,'272'-10,"24"-54,-167 53,-118 16,-6 1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5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1,'6'3,"0"1,0-1,0-1,0 1,0-1,1 0,-1 0,1-1,-1 0,1 0,-1 0,1-1,2 0,4 1,422 2,-295-3,-116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08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1 556,'60'-34,"-39"21,0 2,1 1,1 0,0 2,0 0,0 2,1 1,0 0,0 2,0 1,1 1,-1 1,11 2,-31-2,-1 0,1 0,-1 0,0 1,1-1,-1 1,0 0,1 0,-1 1,0-1,0 1,0-1,0 1,0 0,0 0,-1 0,1 0,0 1,-1-1,0 1,0 0,0-1,0 1,0 0,0 0,-1 0,1 0,-1 1,0-1,0 0,0 1,-1-1,1 0,-1 1,0-1,1 1,-2-1,1 1,0-1,-1 0,1 1,-1-1,0 0,0 1,-1 0,-6 15,-1 0,0 0,-1-1,-1-1,-1 1,-1-2,0 0,-65 105,61-83,-2 0,-2-2,-1-1,-1 0,-2-2,-10 8,34-40,0-1,0 1,0-1,0 1,0-1,1 1,-1 0,0 0,0-1,0 1,1 0,-1 0,0 0,1 0,-1 0,0 0,1 0,0 0,-1 0,1 0,-1 0,1 0,0 0,0 0,0 0,0 0,0 0,0 1,0-1,0 0,0 0,0 0,1 0,-1 0,0 0,1 0,-1 0,1 0,-1 0,1 0,-1 0,1 0,0 0,-1 0,1 0,0-1,0 1,0 0,0-1,0 1,-1 0,1-1,1 1,26 7,0-1,0-1,0-1,1-2,0-1,-1-1,1-1,0-2,0-1,-1-1,8-3,73-5,79-18,-169 24,-8-1</inkml:trace>
  <inkml:trace contextRef="#ctx0" brushRef="#br0" timeOffset="635.545">932 470,'8'-10,"0"0,1 0,0 1,1 0,0 0,0 1,1 0,0 1,0 1,0-1,1 2,0-1,0 2,10-3,-6 1,1 1,0 0,0 1,0 1,0 1,0 0,1 1,-1 1,4 1,-18-1,-1 0,1 0,-1 1,1-1,-1 1,1 0,-1 0,1-1,-1 1,0 1,0-1,0 0,1 1,-1-1,-1 1,1-1,0 1,0 0,0 0,-1 0,1 0,-1 0,0 0,0 0,1 1,-1-1,-1 0,1 1,0-1,-1 1,1-1,-1 1,1-1,-1 1,0-1,0 1,-1-1,1 1,-1 1,-35 95,-201 163,225-245,-4 3,1 1,1 1,1 1,1 0,1 0,-2 10,12-29,0-1,0 1,1-1,-1 1,1-1,0 1,0-1,0 1,0-1,1 1,-1-1,1 0,0 1,0-1,0 0,1 1,-1-1,1 0,0 0,0 0,0 0,0-1,0 1,0 0,1-1,0 0,-1 1,1-1,0 0,0 0,0-1,0 1,0-1,0 1,1-1,-1 0,2 0,10 4,1-1,-1 0,1-1,-1-1,1 0,0-2,13 0,153-27,-78 0,-103 27,-1-1,1 1,-1-1,0 1,1-1,-1 0,0 1,0-1,1 1,-1-1,0 0,0 1,0-1,0 0,0 1,0-1,0 0,0 1,0-1,0 0,0 1,0-1,-1 0,1 1,0-1,0 1,-1-1,1 1,0-1,-1 0,1 1,-1-1,1 1,0-1,-1 1,1 0,-1-1,1 1,-1-1,0 1,1 0,-1 0,1-1,-1 1,0 0,1 0,-4-3,-8-9</inkml:trace>
  <inkml:trace contextRef="#ctx0" brushRef="#br0" timeOffset="1194.589">1976 386,'-6'-4,"0"1,0 0,-1 0,0 0,1 1,-1 0,0 0,0 1,0 0,0 0,0 1,0 0,0 0,-1 0,1 1,0 0,0 1,0-1,-1 2,2-3,-1 1,1-1,0 2,-1-1,1 1,0 0,0 0,0 1,0 0,0 0,0 0,1 0,-1 1,1 0,0 0,1 1,-1 0,1-1,-1 1,1 1,1-1,-1 1,1-1,0 1,0 0,1 0,0 0,0 1,0-1,1 0,0 1,0-1,0 1,1-1,0 1,1-1,-1 1,1-1,0 1,3 2,0 1,1-1,0-1,0 1,1-1,0 1,0-2,1 1,0-1,0 0,1 0,0-1,0 0,1-1,0 1,-1-2,2 1,-1-1,0-1,1 0,0 0,0 0,0-2,2 1,0 0,-1 1,1 0,0 1,-1 0,0 1,0 0,0 1,-1 0,0 1,0 0,0 0,-1 1,0 1,-1-1,0 1,0 1,2 4,-8-9,0 0,0 0,0 0,-1 0,0 0,0 0,0 1,-1-1,0 0,0 1,0-1,0 0,-1 1,0-1,0 0,-1 0,1 0,-1 0,0 0,-1 0,1 0,-1 0,0-1,0 0,0 1,-1-1,-104 95,-58-20,164-77,0-1,0 0,0 0,-1 0,1 0,-1 0,1 0,-1-1,1 1,-1-1,1 0,-1 1,1-1,-1 0,1-1,-1 1,1 0,-1-1,1 1,-1-1,1 0,-1 0,1 0,0 0,-1 0,1 0,0-1,0 1,0-1,0 0,0 1,1-1,-2-1,-4-14</inkml:trace>
  <inkml:trace contextRef="#ctx0" brushRef="#br0" timeOffset="1455.665">1779 358,'34'-5,"29"-1,10-5,-3 0,-8 1,-11 3,-9 3,-6 1,-5 2,-8-4,-8-2</inkml:trace>
  <inkml:trace contextRef="#ctx0" brushRef="#br0" timeOffset="2169.602">2429 725,'55'-226,"-47"201,1 0,1 1,1 0,1 1,0 0,2 1,2 0,-15 21,0-1,0 1,0 0,0 0,0 0,0 0,1 0,-1 0,0 0,1 0,-1 0,1 0,-1 1,1-1,-1 1,1-1,-1 1,1-1,0 1,-1 0,1 0,-1 0,1 0,0 0,-1 0,1 0,0 1,-1-1,1 1,-1-1,1 1,-1-1,1 1,-1 0,1 0,-1 0,0 0,0 0,1 0,-1 0,0 0,0 0,0 0,0 1,0-1,0 1,0-1,-1 0,1 1,0-1,-1 1,1 0,-1-1,0 1,1-1,-1 1,0 0,0-1,0 2,39 156,-39-158,1 1,0 0,0 0,0 0,0-1,1 1,-1-1,0 1,1-1,-1 1,1-1,-1 0,1 0,0 1,-1-1,1 0,0-1,0 1,0 0,0 0,0-1,0 1,0-1,0 0,0 0,0 0,0 0,0 0,0 0,0 0,0 0,0-1,0 1,-1-1,1 0,0 1,0-1,0 0,0 0,-1 0,2-1,62-61,58-103,-123 165,0 0,0 0,0 0,1 0,-1 0,1 0,-1 0,1 0,-1 0,1 0,-1 0,1 0,0 0,-1 1,1-1,0 0,0 1,0-1,0 0,-1 1,1-1,0 1,0-1,0 1,0-1,0 1,0 0,0 0,0-1,1 1,-1 0,0 0,0 0,0 0,0 0,0 1,0-1,0 0,0 0,0 1,0-1,0 0,0 1,0-1,0 1,0-1,0 1,0 0,-1-1,1 1,0 0,0 0,-1 0,1-1,0 1,-1 0,1 1,-21 133,-3-6,13-55,9-51</inkml:trace>
  <inkml:trace contextRef="#ctx0" brushRef="#br0" timeOffset="2599.623">3049 48,'80'-22,"-67"16,0 2,1 0,-1 0,1 2,0-1,0 2,0 0,13 0,-26 1,1 0,-1 0,0 0,0 0,0 1,1-1,-1 0,0 0,0 1,0-1,0 1,0-1,1 1,-1-1,0 1,0 0,0-1,-1 1,1 0,0 0,0 0,0 0,0 0,-1 0,1 0,0 0,-1 0,1 0,-1 0,1 0,-1 0,0 0,0 1,1-1,-1 0,0 0,0 0,0 1,0-1,0 0,0 0,0 0,-1 1,1-1,0 0,-1 0,1 0,-1 0,1 1,-35 53,32-50,-98 128,100-130,0-1,0 0,0 0,0 1,0-1,0 0,1 1,-1-1,1 1,0-1,-1 0,1 1,0-1,1 1,-1-1,0 1,1-1,-1 1,1-1,0 0,0 1,0-1,0 0,0 0,0 0,1 0,-1 0,1 0,-1 0,1 0,0 0,0-1,0 1,0-1,0 1,0-1,0 0,0 0,0 0,1 0,-1 0,0-1,1 1,-1 0,1-1,74 10,-53-10</inkml:trace>
  <inkml:trace contextRef="#ctx0" brushRef="#br0" timeOffset="2848.367">3614 189,'-34'43,"-35"43,-15 17,2 0,5-8,6-10,10-15,11-15,9-11,7-9,4-6,3-2,1-6,4-2,2 0,4-2</inkml:trace>
  <inkml:trace contextRef="#ctx0" brushRef="#br0" timeOffset="3267.683">3727 696,'-270'168,"223"-126,46-41,1 0,-1 0,1 0,-1 1,1-1,-1 0,1 0,0 0,0 0,0 0,-1 0,1 0,0 1,0-1,0 0,1 0,-1 0,0 0,0 0,1 1,-1-1,0 0,1 0,-1 0,1 0,0 0,-1 0,1 0,0-1,-1 1,1 0,0 0,0 0,0-1,0 1,0 0,0-1,0 1,0-1,0 1,0-1,0 0,0 1,0-1,0 0,1 0,-1 1,0-1,0 0,0 0,1-1,54 7,-51-7,1 1,-1 0,0 0,1 0,-1 0,0 1,1 0,-1 0,0 1,0-1,0 1,0 0,0 1,0-1,0 1,-1 0,1 0,-1 0,0 1,0 0,-3 0,0 1,0-1,-1 1,0 0,0-1,0 1,-1-1,1 1,-1 0,0-1,-1 1,1-1,-1 0,0 1,0-1,0 0,0 0,-1 0,1 0,-1-1,0 1,0-1,-1 0,1 0,-1 0,0 0,1 0,-1-1,0 1,-1-1,-34 27,-1-2,-1-2,-2-1,-1-2,-13-1,33-15</inkml:trace>
  <inkml:trace contextRef="#ctx0" brushRef="#br0" timeOffset="3697.563">3754 612,'234'-50,"-178"57,-55-6,0-1,0 1,0-1,0 1,0-1,0 1,-1 0,1 0,0-1,0 1,0 0,-1 0,1 0,0 0,-1 0,1 0,-1 0,1 0,-1 0,0 0,1 0,-1 0,0 0,0 0,1 1,-1-1,0 0,0 0,0 0,-1 0,1 0,0 0,0 1,-1-1,1 0,0 0,-1 0,1 0,-1 0,1 0,-1 0,0 0,1 0,-1-1,0 2,-36 45,30-40,1 0,-1 1,1 0,1 1,0-1,0 1,0 0,1 0,0 0,0 6,3-13,1-1,-1 1,1-1,0 1,0 0,0-1,0 1,0 0,0-1,0 1,0-1,1 1,-1 0,1-1,-1 1,1-1,0 1,-1-1,1 1,0-1,0 0,0 0,0 1,0-1,0 0,1 0,-1 0,0 0,1 0,-1 0,0 0,1-1,-1 1,1 0,-1-1,1 1,-1-1,1 1,0-1,-1 0,1 0,0 0,-1 0,2 0,71-10,-53 4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1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0 472,'56'-3,"144"-21,-103 7,176-25,-274 43,1-1,0 0,0 1,0-1,0 1,0-1,0 1,0-1,0 1,0-1,0 1,0-1,0 0,1 1,-1-1,0 1,0-1,0 0,1 1,-1-1,0 1,0-1,1 0,-1 1,0-1,1 0,-1 1,0-1,1 0,-1 0,0 0,1 1,-1-1,1 0,-1 0,0 0,1 0,-1 1,1-1,-1 0,1 0,-1 0,1 0,-1 0,0 0,1 0,-1 0,1-1,-1 1,1 0,-39 21,18-11,1-2,-1 0,-1-1,0-2,0 0,0-1,0-1,-1 0,1-2,-6-1,1-16,26 3</inkml:trace>
  <inkml:trace contextRef="#ctx0" brushRef="#br0" timeOffset="4633.879">1270 133,'-18'-10,"-22"-14,0 2,-1 2,-1 2,-19-4,49 18,0 0,-1 2,1-1,-1 2,1-1,-1 2,0 0,1 0,-1 1,0 1,1 0,-1 1,1 0,0 1,0 0,0 1,1 0,-3 3,7-5,0 1,0 0,0 0,0 1,1 0,0 0,0 1,1-1,-1 1,1 0,0 1,1-1,0 1,0 0,0 0,1 1,0-1,0 1,1-1,0 1,0 0,1 0,0 0,0 0,1 0,0 0,0 0,1 0,0-1,1 1,-1 0,2 0,-1-1,1 1,0-1,0 0,2 2,2 1,1 0,0-1,0 0,0 0,1-1,1 0,-1-1,1 0,1-1,-1 0,1 0,0-1,0 0,1-1,-1-1,1 1,0-2,0 0,0 0,9-1,-4 0,0 0,0-1,0-1,0-1,0 0,0-2,0 0,-1 0,1-2,-1 0,0-1,-1 0,0-1,7-5,-7 3,-1-1,0 0,-1-1,0-1,0 0,-1 0,-1-1,-1-1,0 0,-1 0,0-1,-1 0,-1 0,5-17,-12 33,-1 0,1 0,-1 0,1 0,-1 0,1 0,-1 0,1 0,-1 0,1 0,-1 0,1 0,-1 0,1 0,-1 0,1 0,-1-1,1 1,-1 0,1 0,-1-1,1 1,0 0,-1 0,1-1,-1 1,-5 28,1 0,1 1,1-1,1 1,2 0,3 24,-1 10,-2 211,-15-187,2 49,23-126,-3-14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18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178 333,'-8'1,"1"-1,-1 1,1 0,0 1,0 0,-1 0,1 0,0 1,1 0,-1 0,0 1,1 0,0 0,0 1,0-1,1 1,-1 1,1-1,0 1,1 0,-1 0,1 0,0 0,1 1,0 0,0 0,0 0,1 0,0 0,0 0,0 1,1-1,1 0,-1 1,1-1,0 1,1-1,0 1,0-1,1 0,-1 1,2 0,-2-1,1 0,-1 0,2 0,-1 0,1 0,0 0,0-1,0 1,1-1,0 0,1 0,-1 0,1-1,0 0,1 0,-1 0,1 0,0-1,0 0,0 0,1-1,-1 1,1-2,0 1,0-1,0 0,0 0,0-1,1 1,-1-2,1 1,7-4,-1 0,1-2,0 1,-1-2,0 1,0-2,-1 0,0-1,0 0,0-1,-1 0,-1-1,0-1,0 0,-1 0,0-1,6-9,-10 13,-1 0,1-1,-1 0,0 0,-1 0,0-1,-1 1,0-1,0 0,-1 0,0 0,-1 0,0 0,-1 0,0-1,0 1,-1 0,-1 0,0 0,0 0,-1 0,0 0,0 1,-1-1,-1 1,1 0,-2 0,1 1,-1-1,0 1,-1 1,0-1,0 1,-1 0,0 1,0-1,-1 1,0 3,0-1,0 2,0 0,-1 0,1 0,0 1,-1 1,1-1,-1 2,1-1,-1 1,1 1,-1 0,1 0,0 0,0 2,0-1,0 1,1 0,-1 1,1 0,0 0,1 1,-1 0,-22 15</inkml:trace>
  <inkml:trace contextRef="#ctx0" brushRef="#br0" timeOffset="401.51">178 728,'-23'23,"2"2,1 0,1 1,1 1,1 1,1 0,-3 12,16-35,0 0,0 0,0 1,1-1,0 1,0-1,0 1,1 0,0 0,0 0,0 0,1 0,-1 0,2 0,-1 0,1 0,0-1,0 1,0 0,1 0,0 0,0-1,0 1,1-1,0 0,0 0,0 0,1 0,0 0,0-1,0 1,0-1,4 3,6-2,0-1,1 0,-1-1,1-1,-1 0,1-1,0-1,-1 0,1-1,0-1,-1 0,1-1,-1 0,0-1,0-1,0 0,-1-1,1 0,8-7,-9 8,0-1,-1 0,0-1,0 0,-1-1,0 0,0-1,-1 0,0-1,-1 0,0-1,0 0,-1 0,-1 0,0-1,0 0,-1-1,-1 0,0 0,-1 0,0 0,1-9,-7 12,-1 0,1 0,-2 1,1-1,-1 1,-1 0,1 0,-2 0,1 0,-1 1,-1 0,1 1,-1-1,-1 1,1 0,-1 1,0 0,-1 0,1 1,-1 0,0 0,-1 1,1 0,-1 1,-5-1,-89 2,75 8</inkml:trace>
  <inkml:trace contextRef="#ctx0" brushRef="#br0" timeOffset="1685.273">799 671,'1'1,"0"0,0 0,0-1,0 1,0-1,1 1,-1-1,0 0,0 1,1-1,-1 0,0 0,1 0,-1 0,0 0,1 0,-1 0,0 0,0-1,1 1,-1 0,0-1,0 1,0-1,1 1,-1-1,0 0,0 1,0-1,0 0,0 0,0 0,0 0,0 0,-1 0,1 0,0 0,0 0,-1 0,1-1,28-49,-22 29,1 2,1-1,1 1,1 0,0 1,2 0,0 1,1 1,0 0,7-4,-20 19,0 1,0 0,0 0,1-1,-1 1,0 0,1 0,-1 0,1 0,-1 0,1 1,0-1,-1 0,1 1,0-1,0 1,-1 0,1 0,0-1,0 1,-1 0,1 0,0 1,0-1,-1 0,1 1,0-1,0 1,-1-1,1 1,0 0,-1 0,1-1,-1 1,1 0,-1 0,0 1,1-1,-1 0,0 0,0 1,0-1,0 1,0-1,0 1,0-1,0 1,-1 0,1-1,-1 1,1 0,-1-1,1 1,-1 0,0 0,0 0,10 76,12 35,-22-112,1 0,0 0,-1 0,1 0,0-1,-1 1,1 0,0 0,0-1,-1 1,1 0,0-1,0 1,0-1,0 1,0-1,0 0,0 1,0-1,0 0,0 0,0 0,0 0,0 1,0-1,0-1,0 1,0 0,0 0,0 0,0 0,0-1,0 1,0-1,0 1,0-1,0 1,0-1,0 1,0-1,0 0,-1 1,1-1,38-33,-37 32,72-80,-48 50,2 1,1 1,2 1,1 2,19-12,-51 39,0-1,1 0,-1 1,1-1,-1 0,1 1,-1-1,1 1,-1-1,1 0,0 1,-1 0,1-1,0 1,-1-1,1 1,0 0,0-1,-1 1,1 0,0 0,0 0,0-1,-1 1,1 0,0 0,0 0,0 0,-1 1,1-1,0 0,0 0,-1 0,1 1,0-1,0 0,-1 1,1-1,0 0,0 1,-1-1,1 1,-1-1,1 1,-1 0,1-1,0 1,-1-1,0 1,1 0,-1 0,1-1,-1 1,0 0,0 0,1-1,-1 1,0 0,0 0,0-1,0 1,0 0,0 0,0 0,0 0,-37 239,31-132,12-90</inkml:trace>
  <inkml:trace contextRef="#ctx0" brushRef="#br0" timeOffset="2051.175">2012 191,'-10'25,"-1"-1,-2 0,0-1,-2-1,0 0,-2-1,-14 22,-179 232,-59 11,129-122,131-150</inkml:trace>
  <inkml:trace contextRef="#ctx0" brushRef="#br0" timeOffset="2906.12">2153 644,'-19'1,"0"1,0 0,0 2,1 0,-1 1,1 1,0 1,1 0,-1 1,-9 7,24-14,1 1,-1-1,1 1,-1 0,1 0,-1 0,1 0,0 0,0 0,0 0,0 1,0-1,1 1,-1 0,1-1,-1 1,1 0,0 0,0 0,0 0,1 0,-1 0,1 0,0 0,-1 0,1 0,1 0,-1 0,0 0,1 0,-1 0,1 0,0 0,0 0,0 0,1-1,-1 1,1 0,-1-1,1 1,0-1,0 1,0-1,0 0,0 0,1 0,-1 0,1 0,-1-1,74 26,-66-26,-1 1,0 0,0 1,0 0,-1 1,1 0,-1 0,1 1,-1 0,-1 0,1 1,-1 0,7 7,-13-11,1 0,-1 0,0 0,0 0,0 0,0 1,0-1,0 0,0 1,-1-1,1 0,-1 1,0-1,0 1,0-1,0 1,0-1,0 1,-1-1,1 0,-1 1,0-1,1 0,-1 1,0-1,-1 0,1 0,0 0,-1 0,1 0,-1 0,1 0,-1 0,0-1,0 1,0-1,0 1,0-1,-89 53,79-49,-145 48,154-52,0 0,1 0,-1-1,1 1,-1-1,0 1,0-1,1 0,-1-1,0 1,1 0,-1-1,0 1,1-1,-1 0,1 0,-1 0,1 0,-1 0,1 0,-1-1,-8-10</inkml:trace>
  <inkml:trace contextRef="#ctx0" brushRef="#br0" timeOffset="5781.129">1505 79,'106'-47,"-63"34,59-6,-101 21,0-1,0 0,0 0,0 1,0-1,0 0,-1 1,1-1,-1 1,1-1,-1 1,1-1,-1 1,0 0,0-1,0 1,0-1,0 1,0-1,0 1,0 0,-1-1,1 1,-1-1,1 1,-1-1,1 1,-1-1,0 0,0 1,0-1,0 0,0 1,0-1,0 0,0 0,0 0,0 0,-1 0,1 0,0 0,-1-1,1 1,-1 0,1-1,-2 1,-6 9,6-7,1 0,0-1,-1 1,1 1,1-1,-1 0,0 0,1 1,-1-1,1 1,0-1,0 1,0 0,1-1,0 1,-1 0,1-1,0 1,1 0,-1 0,1-1,-1 1,1 0,0-1,0 1,1-1,-1 0,1 1,0-1,0 0,0 0,0 0,0 0,1 0,-1 0,1-1,0 1,0-1,0 0,0 0,0 0,0 0,2 0,2 0,0 1,0-2,1 1,-1-1,1 0,0-1,-1 0,1 0,-1 0,1-1,-1 0,1-1,-1 0,0 0,7-3,6-1</inkml:trace>
  <inkml:trace contextRef="#ctx0" brushRef="#br0" timeOffset="6402.509">2294 390,'197'1,"-196"-2,0 1,0 0,1-1,-1 1,0 0,1 0,-1 0,0 0,1 0,-1 0,0 1,0-1,1 0,-1 1,0-1,0 1,1-1,-1 1,0-1,0 1,0 0,0 0,0 0,0-1,0 1,0 0,0 0,-1 0,1 0,0 1,0-1,-1 0,1 0,-1 0,1 0,-1 1,0-1,1 0,-1 1,0-1,0 0,0 0,0 1,0-1,0 0,0 1,0-1,-1 0,1 1,-33 49,30-47,-1-1,1 1,-1 0,1 0,1 0,-1 0,0 0,1 1,0-1,0 1,0-1,1 1,-1 0,1 0,0 0,1 0,-1 0,1 0,0 0,0 0,1 3,3-4,0-1,-1 1,1-1,1 0,-1-1,0 1,1-1,-1 1,1-2,0 1,0 0,0-1,0 0,0 0,0 0,0-1,0 0,0 0,0 0,0 0,0-1,0 0,0 0,0 0,0-1,0 0,-1 0,1 0,2-1,41-18,-29 11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57 380,'63'-17,"-1"-2,-1-4,-1-2,-1-3,14-11,-64 35,-1-1,1 0,-1 0,-1-1,1 0,-1 0,0-1,0 0,-1 0,0-1,0 1,0-2,-1 1,-1 0,1-1,-2 0,1 0,-1 0,0 0,-1-1,0 1,-1-1,1 1,-2-1,0-9,0 18,0 1,0-1,0 0,0 0,0 1,0-1,0 0,0 1,0-1,-1 0,1 1,0-1,-1 0,1 1,0-1,-1 1,1-1,-1 0,1 1,-1-1,1 1,-1-1,1 1,-1 0,1-1,-1 1,0 0,1-1,-1 1,0 0,1 0,-1-1,0 1,1 0,-1 0,0 0,1 0,-1 0,0 0,0 0,1 0,-1 0,0 0,1 0,-1 1,0-1,1 0,-1 1,0-1,1 0,-1 1,1-1,-1 0,0 1,1-1,-1 1,1-1,-1 1,1-1,0 1,-1 0,1-1,-1 1,-26 40,8 16,2 1,3 1,-4 48,4-32,-5 45,15-78,-2 0,-2 0,-1-1,-2 0,-2 0,-2-1,-2-1,-1-1,-12 18,22-45,0 0,0-1,-1 0,-1-1,0 0,0-1,0 1,-11 5,17-12,1 0,-1 0,0-1,1 1,-1-1,0 0,0 0,0 0,0 0,0-1,0 1,0-1,-1 0,1 0,0-1,0 1,0-1,0 0,0 0,0 0,0-1,1 1,-1-1,0 0,1 0,-1-1,1 1,0 0,0-1,-1 0,-2-3,1 0,-1 0,1-1,0 1,1-1,-1 0,1-1,1 1,0-1,0 1,0-1,1 0,0 0,0 0,1-1,0 1,0 0,1 0,1-1,-1 1,1 0,0 0,1 0,0 0,2-6,0 2,1-1,1 1,-1-1,2 2,0-1,0 1,1 0,1 0,-1 1,2 0,0 1,0 0,0 0,1 1,7-4,2 3,0 1,1 0,-1 2,1 0,0 2,1 0,-1 1,1 1,0 2,-1 0,1 1,4 1,2-1,-4-1</inkml:trace>
  <inkml:trace contextRef="#ctx0" brushRef="#br0" timeOffset="428.277">875 127,'-3'35,"-1"-1,-2 1,-1-1,-2 0,-1 0,-2 0,-2 9,-50 128,62-168,1-1,0 1,0 0,0 1,0-1,1 0,-1 0,1 0,0 0,0 0,0 1,0-1,0 0,1 0,-1 0,1 0,0 1,0-1,0 0,0-1,1 1,-1 0,1 0,0 0,-1-1,1 1,1-1,-1 0,0 1,0-1,1 0,-1 0,1-1,0 1,0 0,0-1,-1 0,1 0,0 0,0 0,1 0,-1 0,0-1,0 1,0-1,0 0,1 0,20-2,0-2,0 0,-1-1,1-2,-1 0,-1-1,1-2,10-6,-19 2,-18 10</inkml:trace>
  <inkml:trace contextRef="#ctx0" brushRef="#br0" timeOffset="665.021">537 465,'38'-5,"47"-6,18-2,-4-2,-8 0,-16 3,-11-1,-11 2,-10 2,-7 3,-6 2,-2 3,-7 0</inkml:trace>
  <inkml:trace contextRef="#ctx0" brushRef="#br0" timeOffset="1211.902">85 1058,'326'-65,"-211"38,519-119,-406 82,-206 55,-6-1</inkml:trace>
  <inkml:trace contextRef="#ctx0" brushRef="#br0" timeOffset="1898.706">875 1058,'-63'24,"-143"71,204-94,-1 1,0-1,1 1,-1 0,1-1,-1 1,1 0,0 1,0-1,0 0,0 1,0-1,1 1,-1-1,1 1,-1 0,1 0,0-1,0 1,0 0,1 0,-1 0,1 0,0 0,-1 0,1 0,0 0,1 1,-1-1,1 0,-1 0,1 0,0-1,0 1,0 0,0 0,1 0,-1-1,1 1,0-1,0 1,0-1,0 0,0 1,0-1,0 0,1-1,-1 1,2 0,12 8,0-1,1-1,0 0,1-2,-1 0,1-1,3 0,89 34,-106-38,0 1,0-1,0 1,0 0,0 0,0 1,-1-1,0 1,1 0,-1 0,0 0,0 0,0 1,-1-1,1 1,-1-1,0 1,0 0,0 0,-1 0,1 0,-1 0,0 0,0 1,0-1,-1 0,0 1,1-1,-2 0,1 1,0-1,-1 0,0 0,0 1,0-1,0 0,-1 0,1 0,-1 0,0 0,-1-1,1 1,0-1,-1 1,-12 5,0-1,0 0,-1-1,0 0,0-2,0 0,-1 0,0-2,0 0,-14 0,-111 2,140-5,0 0,0 0,0-1,0 1,0 0,0-1,0 1,0-1,0 0,0 0,0 1,0-1,0 0,0-1,1 1,-1 0,0 0,1-1,-1 1,1-1,0 1,-1-1,1 0,0 0,0 1,-1-3,2-7</inkml:trace>
  <inkml:trace contextRef="#ctx0" brushRef="#br0" timeOffset="2484.587">1299 974,'137'0,"-136"0,0 0,1 0,-1-1,0 1,0 0,1 0,-1 0,0 1,1-1,-1 0,0 0,0 1,1-1,-1 0,0 1,0 0,0-1,0 1,0 0,1-1,-1 1,0 0,-1 0,1 0,0 0,0 0,0 0,0 0,-1 0,1 0,-1 0,1 0,-1 1,1-1,-1 0,0 0,1 1,-1-1,0 0,0 1,0-1,0 0,0 0,0 1,0-1,0 0,-1 1,1-1,-1 0,1 0,-1 0,1 1,-1-1,1 0,-1 0,0 0,0 0,0 0,0 0,-68 65,-8 14,76-79,0 0,0 0,0 0,1 0,-1 0,0 0,1 0,-1 0,1 0,-1 1,1-1,0 0,-1 0,1 1,0-1,0 0,0 0,0 1,0-1,0 0,0 0,0 1,0-1,1 0,-1 0,1 0,-1 1,1-1,-1 0,1 0,-1 0,1 0,0 0,0 0,0 0,-1 0,1 0,0-1,0 1,0 0,0 0,0-1,1 1,-1-1,0 1,0-1,0 1,0-1,1 0,-1 1,1-1,67-6,80-52,-124 50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17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82,'367'-11,"60"-24,-201 22,-198 6,-28 8,-1-1,1 0,0 0,-1 0,1-1,0 1,-1 0,1 0,0 0,-1 0,1 0,0 0,0 0,-1 0,1-1,0 1,0 0,-1 0,1 0,0 0,0-1,-1 1,1 0,0 0,0-1,0 1,0 0,-1-1,1 1,0 0,0 0,0-1,0 1,0 0,0-1,0 1,0 0,0-1,0 1,0 0,0 0,0-1,0 1,0 0,0-1,0 1,0 0,0-1,0 1,1 0,-1 0,0-1,0 1,0 0,0 0,1-1,-1 1,0 0,1 0,-16-4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1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0,'3'6,"-1"0,1 0,1 0,-1-1,1 0,-1 1,2-2,-1 1,0 0,1-1,0 0,0 0,0 0,5 2,8 4,0-1,1-1,0 0,0-2,1 0,0-1,0-1,0-1,0-1,10 0,21-1,0-3,-1-1,1-3,-1-1,3-4,25-3,7-2,-48 8,1 1,0 2,0 1,1 3,5 1,-43-1,0 1,0 0,0 0,-1 0,1 0,0-1,0 1,-1 0,1 0,0 1,0-1,0 0,-1 0,1 0,0 0,0 1,-1-1,1 0,0 1,-1-1,1 0,0 1,-1-1,1 1,0-1,-1 1,1 0,-1-1,1 1,-1-1,1 1,-1 0,0-1,1 1,-1 0,0 0,1-1,-1 1,0 0,0 0,0-1,0 1,0 0,0 0,0 0,0-1,0 1,0 0,0 0,0 0,-1-1,1 1,0 0,0 0,-1-1,1 1,-1 0,1-1,-1 1,1-1,-1 1,1 0,-1-1,1 1,-1-1,0 1,1-1,-1 0,0 1,0-1,-12 11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2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82,'-1'34,"-26"139,14 23,2-76,6 1,5 45,-17-188,12 4</inkml:trace>
  <inkml:trace contextRef="#ctx0" brushRef="#br0" timeOffset="669.73">418 308,'2'-11,"0"1,1 0,0 0,0 1,1-1,1 1,-1-1,1 1,1 1,0-1,0 1,1 0,0 0,0 1,1-1,10-10,1 1,0 0,1 2,1 0,0 1,1 1,0 1,1 1,0 1,4 0,-24 9,1-1,0 0,0 1,0 0,0-1,1 2,-1-1,0 0,0 1,0 0,1 0,-1 0,0 1,0-1,1 1,-1 0,0 0,0 0,0 1,0-1,0 1,-1 0,1 0,0 1,-1-1,0 1,1 0,-1-1,0 1,0 1,-1-1,1 0,-1 1,1-1,-1 1,0 0,-1 0,1 0,-1 0,1 0,-1 3,1 29,-2-1,-2 1,-2-1,0 1,-3-1,-1 0,-1-1,-2 0,-2 0,-14 28,17-37,-86 193,94-213,-1-1,1 1,0 0,1-1,-1 1,1 0,0 0,0 0,1 0,-1 0,1 1,0-1,0 0,1 0,0 0,0 0,0 0,0 0,1 0,-1-1,1 1,1 0,-1-1,1 1,0-1,0 0,0 0,0 0,1 0,-1-1,1 1,0-1,0 0,0 0,3 1,8-1,1 0,-1-1,1-1,0 0,-1-1,1-1,0 0,-1-1,1-1,-1 0,1-1,8-4,-5 2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2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1 369,'16'0,"25"0,19 1,-1-2,1-3,0-3,39-9,124-45,-222 60,-1 1,1-1,-1 1,1 0,0-1,-1 1,1 0,0-1,-1 1,1 0,0 0,0-1,-1 1,1 0,0 0,0 0,-1 0,1 0,0 0,0 0,-1 1,1-1,0 0,-1 0,1 1,0-1,-1 0,1 1,0-1,-1 0,1 1,0-1,-1 1,1-1,-1 1,1-1,-1 1,1 0,-1-1,0 1,1-1,-1 1,0 0,1-1,-1 1,0 0,0 0,0-1,0 1,1 0,-1 0,0-1,0 1,0 0,-1 0,1-1,0 1,0 0,0-1,-1 2,-18 49,13-39,-13 35,2-1,3 2,1 0,3 1,-4 36,-12 119,-2-17,27-179,1-2,0 0,-1 0,1 0,-1 0,0-1,-1 1,0 0,1 0,-2-1,1 1,-1-1,0 0,0 0,0 0,-1 0,0 0,1-1,-2 1,-26-9,16-3</inkml:trace>
  <inkml:trace contextRef="#ctx0" brushRef="#br0" timeOffset="250.083">1 849,'43'-5,"53"-6,19-2,0-3,-10 2,-18-3,-14 2,-15 4,-12 4,-10-3,-6 2,-7 1</inkml:trace>
  <inkml:trace contextRef="#ctx0" brushRef="#br0" timeOffset="984.294">1101 735,'39'-113,"5"1,20-30,-55 127,0 0,1 0,0 0,1 2,1-1,0 1,1 1,0 0,1 1,0 1,1 0,0 0,7-2,-20 11,-1 0,0 1,1-1,-1 0,1 0,0 1,-1-1,1 1,-1-1,1 1,0 0,-1-1,1 1,0 0,-1 0,1 0,0 0,-1 1,1-1,0 0,-1 1,1-1,0 1,-1 0,1-1,-1 1,1 0,-1 0,0 0,1 0,-1 0,0 0,0 0,0 1,0-1,0 0,0 1,0-1,0 1,0-1,0 1,-1-1,1 1,-1-1,1 1,-1 0,-1 80,-19 74,20-153,0-1,0 1,1 0,-1-1,1 1,0-1,-1 1,1-1,0 0,0 1,1-1,-1 0,0 0,1 1,0-1,-1 0,1 0,0-1,0 1,0 0,0-1,0 1,0-1,1 0,-1 1,0-1,1 0,-1-1,1 1,-1 0,1-1,-1 1,1-1,-1 0,1 0,0 0,-1 0,1 0,1-1,99-33,35-75,-105 85,68-37,-99 61,-1-1,0 1,1 0,-1 0,1 0,-1 0,0 1,1-1,-1 0,0 0,1 1,-1-1,0 1,1-1,-1 1,0 0,0-1,1 1,-1 0,0 0,0 0,0 0,0 0,0 0,-1 0,1 0,0 0,0 1,-1-1,1 0,0 0,-1 1,1-1,-1 0,0 1,0-1,1 0,-1 1,0-1,0 1,0-1,0 0,0 1,-1 0,-4 67,0-46,0-6,1 0,1 1,0-1,1 1,1-1,1 1,1-1,0 1,2 7,3-1</inkml:trace>
  <inkml:trace contextRef="#ctx0" brushRef="#br0" timeOffset="2685.703">2089 87,'206'-74,"-198"71,-1 1,1 0,0 0,0 1,0 0,0 0,0 1,0 0,1 1,-1-1,4 2,-11-2,0 1,0-1,0 0,-1 1,1-1,0 0,0 1,0-1,-1 1,1-1,0 1,-1-1,1 1,0 0,-1-1,1 1,-1 0,1-1,-1 1,0 0,1 0,-1 0,0-1,1 1,-1 0,0 0,0 0,0 0,1 0,-1-1,0 1,0 0,-1 0,1 0,0 0,0 0,0 0,0-1,-1 1,1 0,0 0,-1 0,1-1,-1 1,1 0,-1-1,1 1,-1 0,0 0,-31 36,29-35,-3 4,-63 77,67-80,1 0,0-1,0 1,0 0,0-1,0 1,0 0,1 0,-1 0,1 0,0 0,0 0,0 0,0 0,1-1,-1 1,1 0,0 0,-1 0,1 0,0-1,1 1,-1 0,1-1,-1 1,1-1,0 0,-1 1,1-1,0 0,1 0,-1 0,0 0,1-1,-1 1,1 0,1 0,-1 0,0 0,0-1,1 1,-1-1,1 0,-1 0,1 0,-1-1,1 1,0-1,-1 0,1 0,0 0,-1-1,4 1,12-4</inkml:trace>
  <inkml:trace contextRef="#ctx0" brushRef="#br0" timeOffset="3002.585">3077 87,'-507'427,"96"-68,262-215,148-142,-1-1,1 0,-1 0,1 1,0-1,-1 0,1 1,0-1,0 1,0-1,0 1,0 0,1-1,-1 1,0 0,1-1,-1 1,1 0,0 0,-1 0,1 0,0-1,0 1,0 0,1 0,-1 0,0 0,1 1,8 5</inkml:trace>
  <inkml:trace contextRef="#ctx0" brushRef="#br0" timeOffset="3598.005">2907 708,'-7'-2,"0"0,0 0,-1 1,1 1,-1-1,1 1,-1 0,1 1,0-1,-1 2,1-1,0 1,-1 0,0 1,-10 1,-5 2,0 1,1 1,0 1,0 1,1 1,0 1,-8 6,28-17,0-1,0 1,-1 0,1-1,0 1,0 0,0-1,0 1,0 0,0 0,0 0,0 0,0 0,0 0,0 0,1 1,-1-1,0 0,1 0,-1 1,1-1,0 0,-1 1,1-1,0 0,0 1,-1-1,1 0,0 1,1-1,-1 0,0 1,0-1,1 0,-1 1,0-1,1 0,-1 1,1-1,0 0,-1 0,1 0,0 0,0 0,0 0,0 0,0 0,0 0,0 0,0 0,0 0,0-1,0 1,0 0,2 0,131 38,-97-32,-21-4,-4-1,-1 0,1 0,-1 1,0 0,0 1,0 0,0 1,-1 1,0-1,0 1,3 3,-11-7,-1-1,0 0,1 1,-1-1,0 0,0 1,0-1,0 1,0 0,0-1,0 1,-1 0,1 0,-1-1,1 1,-1 0,0 0,0 0,1 0,-1-1,0 1,-1 0,1 0,0 0,0 0,-1-1,1 1,-1 0,0 0,0-1,1 1,-1 0,0-1,0 1,0-1,-1 1,1-1,0 0,-1 1,1-1,0 0,-1 0,1 0,-1 0,0 0,-78 38,59-33,-15 8,-2-2,1-2,-1-2,-1-1,1-2,-3-1,17-4</inkml:trace>
  <inkml:trace contextRef="#ctx0" brushRef="#br0" timeOffset="4119.125">3048 538,'56'-18,"142"-38,-197 55,0 1,0-1,0 1,-1-1,1 1,0-1,0 1,0 0,0-1,0 1,0 0,0 0,0 0,0 0,0 0,0 0,0 0,0 0,0 0,0 0,0 0,0 1,0-1,0 0,0 1,-1-1,1 0,0 1,0 0,0-1,0 1,-1-1,1 1,0 0,-1 0,1-1,0 1,-1 0,1 0,-1 0,1-1,-1 1,0 0,1 0,-1 0,0 0,0 0,1 0,-1 0,0 0,0 0,0 0,0 0,0 0,-1 0,1 0,0 0,0 0,-1 0,1 0,-75 78,17 2,56-78,0 0,1 0,-1 0,1 1,0-1,0 0,0 1,0-1,1 1,-1-1,1 1,0-1,0 1,0-1,1 1,-1-1,1 1,0-1,-1 0,2 1,-1-1,0 0,1 0,-1 0,1 0,2 3,3-2,0 0,1 0,-1 0,1-1,0-1,0 1,0-1,0-1,0 1,0-1,1-1,-1 1,0-2,1 1,-1-1,0 0,5-2,45-9,-32 5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1 274,'2'-13,"1"-1,0 1,1-1,1 1,0 0,0 1,2-1,-1 1,1 0,1 1,0 0,1 0,0 1,1 0,0 0,0 1,1 0,1 1,-1 1,1-1,0 2,1 0,-1 0,1 1,6-1,-16 4,0 1,1-1,0 1,-1 0,1 0,0 0,-1 0,1 1,0-1,0 1,0 0,-1 0,1 0,0 1,0-1,0 1,-1 0,1 0,0 1,-1-1,1 1,-1-1,1 1,-1 0,0 0,0 1,0-1,0 1,0-1,-1 1,1 0,-1 0,0 0,0 0,0 1,0-1,0 1,-1-1,2 4,0 3,1 0,-2 0,1 0,-1 0,-1 1,0-1,0 1,-1-1,-1 1,1-1,-2 1,0-1,0 0,0 1,-2-1,1 0,-1-1,0 1,-1-1,-5 8,-1 1,0-2,-2 1,1-1,-2-1,0-1,-1 0,0 0,-1-2,-1 0,-7 3,-4-3,37-14,0 0,1 0,-1 1,1 0,-1 1,0 0,1 0,-1 1,1 0,-1 1,0 0,1 0,-1 1,0 0,-1 1,1 0,-1 0,1 1,-1 0,-1 1,1-1,5 7,-7-6,-1 1,0 0,0 0,-1 0,0 1,0-1,0 1,-1 0,-1 0,1 0,-1 1,-1-1,1 0,-1 1,-1-1,0 1,0-1,0 1,-2 4,-46 156,40-153,0-1,-2 1,1-1,-2-1,0 0,-1 0,0-1,-1-1,-1 0,0-1,-1 0,3-3,-1 0,0-1,-1-1,0 0,0-1,0-1,0 0,-7 1,-20-12,29-4</inkml:trace>
  <inkml:trace contextRef="#ctx0" brushRef="#br0" timeOffset="715.324">707 331,'92'-59,"-75"51,1-1,0 2,0 1,0 0,1 1,0 1,0 0,0 2,7 0,-20 3,0 0,-1 0,1 1,0 0,-1 0,1 0,-1 1,1 0,-1 0,0 0,-1 1,1-1,0 1,-1 0,0 1,0-1,0 1,-1 0,1 0,-1 0,0 0,-1 0,1 1,-1-1,0 1,0 0,-1-1,0 1,0 0,0 0,-1 0,1 0,-2 0,1 0,-1 0,1 0,-2 0,1-1,-1 1,0 0,0-1,-1 4,-10 27,-2 0,-1-1,-1 0,-2-2,-2 0,-1-1,-1-1,-2-1,-21 20,15-15,-30 25,-25 36,85-95,0 1,0 0,0-1,0 1,0 0,1 0,-1 0,1 0,-1-1,1 1,0 0,0 0,0 0,0 0,0 0,0 0,1 0,-1 0,1 0,-1 0,1-1,0 1,-1 0,1 0,0-1,0 1,0 0,0-1,1 1,-1-1,0 0,1 1,-1-1,1 0,-1 0,1 0,0 0,-1 0,1 0,0 0,0 0,0-1,0 1,85 14,-52-20,-1-1,0-1,0-2,-1-2,1-1,77-41,-96 38</inkml:trace>
  <inkml:trace contextRef="#ctx0" brushRef="#br0" timeOffset="993.126">1497 754,'-9'19,"-4"12,1 4,-3-3,2-2,2-6</inkml:trace>
  <inkml:trace contextRef="#ctx0" brushRef="#br0" timeOffset="1494.102">1722 247,'11'-10,"-1"2,1-1,1 2,-1 0,1 0,0 1,1 0,0 1,0 0,0 1,0 1,0 0,1 1,0 0,-1 1,1 1,0 0,-1 1,1 0,0 1,4 2,-12-3,0 1,0 0,0 1,0 0,-1 0,1 0,-1 0,0 1,1 0,-2 0,1 0,0 1,-1-1,0 1,0 0,0 0,-1 1,0-1,0 1,0 0,-1 0,0 0,0 0,0 0,-1 0,0 0,0 1,0-1,-1 0,0 1,0-1,-1 3,-7 18,-1-1,-1 0,-1-1,-1 0,-1 0,-1-2,-2 1,0-2,-1 0,-1-2,-15 13,-11 20,34-41,-19 22,1 0,2 2,2 1,-12 26,34-59,0 0,0 1,0 0,1-1,-1 1,1 0,1 0,-1 0,0 0,1 0,0 0,0-1,1 1,0 0,-1 0,2 0,-1 0,0-1,1 1,0 0,0-1,0 0,1 1,-1-1,1 0,0 0,0 0,1-1,-1 1,1-1,0 0,0 0,0 0,0 0,0-1,1 0,-1 1,1-2,-1 1,1 0,0-1,0 0,-1 0,3 0,12 0,1-1,0-1,0-1,0 0,-1-2,1 0,-1-1,0-1,-1 0,1-2,-1 0,0-1,-1-1,0-1,4-4,-3 4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50.4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8241 537,'-38'-20,"-1"2,-1 1,-1 3,0 1,-38-6,61 16,-1 2,0 0,0 1,1 1,-1 1,1 0,-1 2,1 0,0 1,0 0,0 2,1 0,0 1,0 1,1 0,1 2,-1-1,-10 12,20-19,1 1,0 0,-1 0,2 1,-1-1,1 1,-1 0,1 1,1-1,-1 1,1-1,0 1,0 0,1 0,-1 0,1 1,1-1,-1 0,1 1,0-1,1 1,-1-1,1 1,1 0,-1-1,1 1,0-1,1 0,-1 1,1-1,1 0,-1 0,1 0,0 0,0 0,1-1,3 5,3 2,2 0,0-1,0 0,1-1,0-1,1 0,0 0,0-1,1-1,0-1,0 0,0 0,1-2,4 1,18 3,1-2,-1-2,1-1,0-2,16-2,-206 42,135-36,-25 7,1 1,1 2,1 2,0 2,1 1,1 2,0 2,32-21,-1 1,1 0,-1 1,1-1,0 1,1-1,-1 1,1 0,0 1,0-1,1 0,0 1,0 0,0-1,0 1,1 0,0 0,0 0,1 0,-1 0,1 0,1 0,-1 0,1 0,0 0,0-1,1 1,0 0,0 0,0-1,1 1,-1-1,1 0,1 0,-1 0,5 4,11 10,0-2,2-1,0 0,0-1,2-2,0 0,0-1,1-1,1-2,-1 0,2-2,3 0,-19-4,-1-1,1 0,-1 0,1-1,0-1,0 1,-1-2,1 1,0-1,-1-1,1 0,-1 0,1-1,-1 0,0 0,0-1,0-1,3-2,38-26,-27 16</inkml:trace>
  <inkml:trace contextRef="#ctx0" brushRef="#br0" timeOffset="620.07">7903 1,'-2'0,"0"0,-1 0,1-1,0 2,0-1,0 0,0 0,0 1,0-1,0 1,0-1,0 1,0 0,0 0,0 0,0 0,0 0,1 1,-1-1,0 0,1 1,-1-1,1 1,0 0,-1-1,1 1,0 0,0 0,0 0,0 0,0 0,1 0,-1 0,1 0,-1 0,1 0,0 0,0 0,0 3,-2-2,-7 28,2 0,0 1,3 0,0 1,2-1,1 1,2-1,2 11,-1 32,-29 533,-1-119,-1-119,30-365,-1 0,0-1,0 1,0 0,0-1,-1 1,0 0,0-1,0 1,0 0,-1-1,0 0,0 1,0-1,0 0,-1 0,1 0,-1 0,0-1,-3 3,1-4,4-4</inkml:trace>
  <inkml:trace contextRef="#ctx0" brushRef="#br0" timeOffset="3658.548">9822 763,'0'-4,"-1"1,1-1,-1 1,0 0,0-1,0 1,0 0,0-1,-1 1,0 0,1 0,-1 0,0 1,0-1,-1 0,1 1,0-1,-1 1,0 0,0 0,1 0,-1 0,0 0,-1 0,1 1,0 0,0 0,-1 0,1 0,-103-7,95 10,0 0,0 0,0 1,0 1,0 0,1 0,-1 1,1 0,0 1,1 0,0 1,0 0,0 0,1 1,0 0,0 1,1 0,0 0,-2 4,4-6,0 1,0-1,1 1,0 0,1 0,0 0,0 0,1 1,0-1,0 1,1-1,0 1,1 0,-1-1,2 1,-1 0,1-1,1 1,0 0,0-1,0 0,1 1,0-1,1 0,0-1,0 1,1-1,0 1,0-1,4 3,0-6,0 0,0-1,0-1,0 1,0-2,1 1,-1-1,1-1,0 1,-1-2,1 1,-1-1,1-1,-1 0,0 0,0-1,1 0,-2 0,1-1,0-1,-1 1,0-1,0 0,4-4,4-6,-1 0,0-1,-1 0,-1-1,-1-1,0 0,-1-1,-1 0,6-17,24-39,4 1,-44 74,0 1,0-1,0 0,0 0,0 1,0-1,1 0,-1 0,0 0,0 1,0-1,0 0,1 0,-1 0,0 0,0 1,0-1,1 0,-1 0,0 0,0 0,1 0,-1 0,0 0,0 0,0 0,1 0,-1 0,0 0,0 0,1 0,-1 0,0 0,0 0,1 0,-1 0,0 0,0 0,1 0,-1 0,0 0,0-1,0 1,1 0,-1 0,0 0,0 0,-5 24,1-10,0 0,1 1,1-1,0 0,1 1,1-1,0 1,1-1,0 1,2 6,10 93,-5 0,-5 1,-6 26,1 9,3-112,-1 0,-2-1,-1 1,-2-1,-2 0,-1 0,-2-1,-2 0,-5 11,-4-1,-2-1,-2-2,-2 0,-18 21,40-58,-1 0,0 0,0-1,-1 0,0 0,0 0,0-1,0 0,-1 0,0-1,0 0,0 0,0-1,-2 1,6-2,0-1,1 1,-1-1,1 0,-1 1,0-2,0 1,1 0,-1-1,1 1,-1-1,0 0,1-1,-1 1,1 0,0-1,0 0,-1 0,1 0,0 0,1 0,-1-1,0 1,1-1,-1 0,1 0,0 0,0 0,0 0,0 0,0 0,0-3,-3-13,0-1,2 0,0 0,2 0,0-1,1 1,1 0,0 0,2 0,2-9,2-7,2-1,1 1,1 1,2 0,2 1,1 0,2 1,1 1,1 1,2 0,1 2,1 1,1 0,18-13,1 13,-24 20</inkml:trace>
  <inkml:trace contextRef="#ctx0" brushRef="#br0" timeOffset="4107.536">10415 848,'4'0,"8"0,5 0,5 0,3 0,3 0,1 0,1 0,-1 0,0 0,0 0,0 0,0 0,-1 0,0 0,-9 0,-8 0</inkml:trace>
  <inkml:trace contextRef="#ctx0" brushRef="#br0" timeOffset="4375.103">10415 1130,'19'5,"16"1,7 0,0-1,-1-1,-3-7,-3-2,-3-1,-2 1,-1 1,-1 2,-5-4,-2-1,0 1,-3 1</inkml:trace>
  <inkml:trace contextRef="#ctx0" brushRef="#br0" timeOffset="7760.719">11938 396,'1'-3,"-1"1,0-1,1 1,-1-1,0 1,0-1,0 1,-1-1,1 1,0-1,-1 1,0-1,0 1,1-1,-1 1,-1 0,1 0,0-1,-1 1,1 0,-1 0,1 0,-1 1,0-1,0 0,0 1,0-1,0 1,0-1,0 1,-1 0,1 0,0 0,-7-4,-1 0,1 0,-1 1,1 0,-1 1,0 0,0 0,-1 1,1 1,0 0,-1 0,1 1,-1 0,1 1,-1 0,1 1,0 0,0 0,0 1,0 1,0 0,1 0,-1 1,1 0,0 0,1 1,-1 0,1 1,0 0,1 0,-4 5,4-2,0 0,1 1,0 0,1 1,1-1,0 1,0 0,1 0,0 0,1 0,1 1,0-1,1 1,0-1,0 0,2 1,-1-1,2 0,0 0,0 0,1 0,0 0,1-1,0 0,1 0,1 0,-1 0,2-1,5 6,-10-13,1 1,0-1,0 0,0 0,0-1,1 1,-1-1,1 0,-1 0,1 0,0-1,0 1,0-1,0 0,0-1,0 1,0-1,0 0,0 0,0-1,0 0,0 1,0-2,-1 1,1 0,0-1,0 0,-1 0,7-4,0 0,0-1,-1 0,-1 0,1-1,-1-1,0 1,-1-1,0-1,0 0,-1-1,139-215,-129 210,-26 58,4-21,-114 539,88-374,5-45,24-117</inkml:trace>
  <inkml:trace contextRef="#ctx0" brushRef="#br0" timeOffset="8074.162">12193 1243,'-5'19,"-2"11,1-4,6-11,3-14,1-6</inkml:trace>
  <inkml:trace contextRef="#ctx0" brushRef="#br0" timeOffset="8503.827">12898 368,'-15'-2,"-1"1,1 0,-1 1,1 0,0 2,-1 0,1 0,0 1,0 1,0 1,1 0,0 1,0 0,0 1,0 1,1 0,1 1,-1 0,1 1,1 1,0-1,1 2,-9 10,13-8,0 0,0 0,1 0,1 0,1 1,0 0,1 0,0 0,1 14,-4 24,3-40,1 0,0 0,1 0,1 0,0 0,1 0,0 0,1-1,0 1,3 4,-5-12,1-1,0 0,0 1,1-1,-1 0,1 0,0-1,0 1,0 0,0-1,1 0,-1 0,1 0,0 0,0-1,0 1,0-1,1 0,-1 0,0-1,1 1,0-1,-1 0,1 0,0 0,-1-1,1 0,0 0,2 0,13-4,-1-1,0-1,0 0,-1-1,0-1,0-1,-1-1,0 0,0-1,-1-1,-1-1,0 0,-1-1,0 0,-1-1,-1-1,0 0,-1 0,0-2,-1 5,-1-1,1 1,-2-1,0-1,-1 1,0-2,-1 1,-1 0,-1-1,0 0,-1 0,0-1,-2 1,0 0,0-1,-2 1,0-1,-1 1,-1-7,0 16,0 0,0 1,0-1,-1 1,0 0,0 0,0 0,-1 0,0 1,0-1,-1 1,1 1,-1-1,0 1,0 0,-1 0,1 1,-1-1,0 2,0-1,0 1,0 0,0 0,0 1,-1 0,1 0,0 1,-1 0,1 0,0 1,-1 0,1 0,0 0,0 1,0 1,0-1,0 1,-1 0,-148 91,128-74,0 0</inkml:trace>
  <inkml:trace contextRef="#ctx0" brushRef="#br0" timeOffset="8909.091">12757 1017,'-33'14,"7"-5,1 1,1 1,0 2,1 0,0 2,1 0,1 1,-10 10,27-21,0-1,1 1,0 0,0 0,0 0,0 1,1-1,0 0,0 1,0 0,1-1,0 1,0 0,1 0,-1 0,1-1,0 1,1 0,-1 0,1 0,1 0,-1-1,1 1,0-1,0 1,0-1,1 0,0 1,0-1,0-1,1 1,-1 0,1-1,0 0,0 0,1 0,0 0,-1-1,1 0,0 0,0 0,1 0,-1-1,1 0,-1 0,1 0,-1-1,3 0,12 2,-1-2,0 0,0-2,1 0,-1-1,0 0,0-2,0 0,0-2,-1 0,0-1,0 0,-1-2,0 0,0-1,-1 0,0-2,-1 0,-1 0,1-1,-2-1,0-1,-1 0,0 0,-1-1,-1 0,-1-1,3-7,-9 16,1-1,-1 0,-1 0,0 0,0 0,-1 0,0-1,0 1,-1 0,-1-1,1 1,-1 0,-1 0,0 0,0 0,-1 0,0 0,0 0,-1 1,0-1,-1 1,0 0,0 1,-1-1,0 1,0 0,0 0,-1 1,0 0,-1 0,1 1,-1 0,0 0,0 1,-1 0,-5-2,2 3,1 0,-1 1,0 0,0 1,0 0,0 1,0 1,-1 0,2 0,-1 1,0 1,0 0,1 1,-1 0,1 0,0 1,0 1,1 0,-8 5,-8 9</inkml:trace>
  <inkml:trace contextRef="#ctx0" brushRef="#br0" timeOffset="9320.376">13548 368,'-5'7,"1"0,1 0,-1 1,1-1,1 1,-1-1,1 1,0 0,1 0,0 0,0 0,1 0,0 0,1 8,-1-1,-1 59,2-32,-2-1,-3 1,0 0,-8 24,-90 310,60-208,39-144</inkml:trace>
  <inkml:trace contextRef="#ctx0" brushRef="#br0" timeOffset="10392.373">13913 848,'-2'-3,"-1"0,1-1,0 1,-1-1,1 0,1 1,-1-1,1 0,-1 0,1 0,0 0,1 0,-1-1,1 1,-1 0,1 0,1 0,-1 0,1-1,0-2,2-12,0 0,2 1,0 0,1 0,1 0,0 1,2 0,0 0,0 1,2 0,0 1,1 0,0 1,1 0,1 1,0 0,1 1,10-6,-23 17,-1 0,1-1,-1 1,1 0,0 0,-1 1,1-1,0 0,0 0,0 1,0-1,-1 1,1 0,0 0,0-1,0 1,0 0,0 1,0-1,0 0,0 0,0 1,0-1,-1 1,1 0,0 0,0-1,-1 1,1 0,0 1,-1-1,1 0,-1 0,1 1,-1-1,0 0,1 1,-1-1,0 1,0 0,0-1,0 1,0 1,17 83,-14 27,-2-112,-1 1,1-1,0 0,0 0,-1 0,1-1,0 1,0 0,0-1,0 1,0-1,0 0,0 1,0-1,0 0,1 0,-1 0,0-1,0 1,0 0,0-1,0 0,0 1,0-1,-1 0,1 0,0 0,0 0,-1 0,1 0,0-1,-1 1,1-1,-1 1,0-1,1 1,-1-1,0 0,0 1,1-2,117-142,-100 120,-1 1,1 1,1 0,1 2,0 0,11-6,-32 27,1-1,0 0,0 0,-1 0,1 1,0-1,0 0,0 1,0-1,0 1,0-1,0 1,0-1,0 1,0 0,0-1,0 1,0 0,0 0,0 0,0 0,1 0,-1 0,0 0,0 0,0 1,0-1,0 0,0 1,0-1,0 0,0 1,0-1,0 1,0 0,0-1,0 1,-1 0,1 0,0-1,0 1,-1 0,1 0,0 0,-1 0,1 0,-1 0,1 0,-1 0,0 0,1 0,-1 0,0 0,0 0,0 0,0 1,4 72,-4-64,-2 29,0-26,1-1,1 0,0 1,0-1,2 0,-1 0,1 1,1-1,2 4,21 13,-10-21</inkml:trace>
  <inkml:trace contextRef="#ctx0" brushRef="#br0" timeOffset="10676.765">13745 989,'141'-6,"-1"-6,5-7,5 1,1-1,17-2,1 7,19 7,-71 26,-97-13</inkml:trace>
  <inkml:trace contextRef="#ctx0" brushRef="#br0" timeOffset="11277.234">14506 1243,'-243'84,"190"-48,53-35,-1 0,0 0,0 0,0 0,1 0,-1 0,0 0,1 0,-1 1,1-1,-1 0,1 0,0 0,-1 1,1-1,0 0,0 0,0 1,0-1,0 0,0 1,0-1,1 0,-1 0,0 1,1-1,-1 0,1 0,-1 0,1 0,0 0,-1 0,1 0,0 0,0 0,0 0,-1 0,1 0,0 0,0 0,1-1,-1 1,0 0,0-1,1 1,10 5,1 0,0-2,0 1,0-1,0-1,0-1,1 0,0 0,-1-1,12-1,79 13,-100-12,1 0,-1 0,1 1,-1 0,1 0,-1 0,0 0,0 1,0-1,0 1,0 0,-1 0,0 1,1-1,-1 1,0 0,-1 0,1 0,-1 0,1 0,-1 0,0 1,-1-1,1 1,-1-1,0 1,0 0,0-1,-1 1,0 0,0 0,0-1,0 1,-1 0,0 0,0-1,0 1,-1 0,0 2,0-1,-1 0,0 0,0 0,-1-1,1 1,-1-1,0 0,-1 0,1 0,-1-1,0 1,-1-1,1 0,0-1,-1 1,0-1,0 0,0-1,0 1,-5 0,-139 21,133-24,11 1,0 0,1 0,-1 0,1 0,-1-1,0 0,1 0,-1-1,0 0,1 0,-1 0,1-1,-1 1,1-1,0 0,0-1,0 0,0 1,0-1,0-1,1 1,0-1,-1 0,1 0,1 0,-1 0,1-1,-1 1,-1-5,1-11</inkml:trace>
  <inkml:trace contextRef="#ctx0" brushRef="#br0" timeOffset="11740.139">14930 1130,'19'-6,"0"2,0 0,1 1,-1 1,1 0,0 2,-1 0,1 2,11 1,-29-3,0 1,0-1,0 1,0-1,-1 1,1-1,0 1,0 0,0 0,0 0,-1 0,1 0,0 0,-1 1,1-1,-1 1,0-1,1 1,-1-1,0 1,0 0,0-1,0 1,0 0,0 0,-1 0,1 0,-1 0,1 0,-1 0,0 0,1 0,-1 0,0 0,0 0,-1 0,1 0,0 0,-1 0,1-1,-1 1,0 0,0 2,-52 74,43-68,5-6,0 0,0 0,1 1,0-1,-1 1,2 0,-1 0,1 1,0-1,0 1,0 0,1 0,-1 0,0 5,5-8,0 0,-1-1,1 1,0 0,1-1,-1 0,0 1,1-1,-1 0,1 0,0 0,0 0,0-1,0 1,0-1,0 0,0 0,0 0,0 0,1 0,-1-1,0 0,0 1,1-1,-1 0,0-1,1 1,-1 0,0-1,0 0,3 0,15-3,1 0,-1-2,0 0,0-1,-1-2,8-3,23-10,-26 13</inkml:trace>
  <inkml:trace contextRef="#ctx0" brushRef="#br1" timeOffset="47916.468">1 2033,'36'45,"19"74,115 78,-144-171,0-2,2-1,1-1,0-1,2-2,0 0,1-3,1-1,0-1,1-1,22 3,327 68,31-24,-69-31,100 0,-69-2,131 3,78-32,-267-23,50-4,-69 0,-1 1,248-28,-109 25,-3 3,23 30,-136 25,-62 0,207 43,87 42,-223-17,-103-24,71 29,-76 11,-220-109,0-1,0 1,0-1,1 1,-1-1,1 0,-1 1,1-1,-1 0,1-1,0 1,-1 0,1-1,0 0,0 0,-1 1,1-2,0 1,0 0,-1 0,1-1,0 0,0 1,-1-1,1 0,-1 0,1 0,-1-1,1 1,-1-1,0 1,0-1,0 0,0 0,0 0,0 0,0 0,0-1,19-22,0 2,2 0,1 2,0 0,2 2,0 0,1 2,1 1,26-11,5 3,34-14,2 4,59-12,183-25,-322 69,76-14,1 5,80 0,94-16,614 28,486-1,-1083-28,-49 16,-110-3,-13 4,0-6,-2-4,22-11,-69 14,-1-3,0-3,-2-3,-1-2,-1-2,0-4,135-98,-157 99,-6 8,-2-1,-1-1,-1-2,-1 0,-2-1,7-15,12-60,-39 102,-2 5</inkml:trace>
  <inkml:trace contextRef="#ctx0" brushRef="#br1" timeOffset="51201.594">4036 3811,'-27'32,"-80"189,-118 224,115-265,123-204,-3 10</inkml:trace>
  <inkml:trace contextRef="#ctx0" brushRef="#br1" timeOffset="51688.746">3923 3811,'1'0,"1"-1,-1 0,0 1,1-1,-1 1,0-1,1 1,-1 0,1 0,-1-1,0 1,1 0,-1 0,1 1,-1-1,1 0,-1 0,0 1,1-1,-1 1,1-1,-1 1,0-1,0 1,1 0,-1 0,0-1,0 1,0 0,0 0,0 0,0 1,0-1,0 0,0 0,-1 0,1 1,0-1,-1 0,1 1,-1-1,1 0,-1 1,0-1,0 1,0-1,1 1,7 75,-8-74,0 4,-1 14,1-1,2 0,-1 0,2 0,1 0,1 0,0 0,8 16,104 206,-116-241,0 1,0-1,-1 1,1-1,0 0,0 0,0 0,0 0,1 1,-1-1,0-1,0 1,1 0,-1 0,0 0,1-1,-1 1,1-1,-1 1,1-1,-1 1,1-1,-1 0,1 0,-1 0,1 0,-1 0,1 0,0 0,-1 0,1-1,-1 1,1 0,-1-1,0 0,1 1,-1-1,1 0,-1 0,0 1,0-1,1 0,-1 0,0-1,0 1,0 0,0 0,0 0,0-1,-1 1,1 0,0-1,-1 1,1-1,-1 1,1-1,-1 1,0-1,1 1,-1-2,69-238,56-145,-115 310,-31 93,9 1</inkml:trace>
  <inkml:trace contextRef="#ctx0" brushRef="#br1" timeOffset="52172.048">4600 4263,'135'-69,"-130"65,1 0,-1-1,0 1,-1-1,1-1,-1 1,0 0,0-1,0 0,-1 0,0 0,0 0,-1-1,0 1,0-1,0 0,-1 1,0-1,0 0,-1-6,0 9,0 0,-1 0,0 0,0 0,0 0,0 0,0 1,-1-1,0 0,0 1,0-1,0 1,0 0,-1 0,1 0,-1 0,0 0,0 0,0 1,0-1,-1 1,1 0,0 0,-1 0,0 1,1-1,-1 1,0 0,0 0,0 0,0 0,0 1,0-1,0 1,0 0,0 1,0-1,0 1,0-1,1 1,-1 0,0 1,0-1,0 1,1-1,-1 1,1 0,-13 7,0 1,1 0,1 1,0 1,0 0,1 1,1 0,0 1,0 1,2 0,0 0,1 1,0 0,-2 6,8-15,0 0,0 0,0 0,1 1,0-1,0 1,1-1,0 1,0 0,1-1,0 1,0 0,1-1,0 1,0 0,1-1,0 1,0-1,1 0,0 0,0 0,1 0,0 0,0-1,4 6,8-2,0 0,0-1,1 0,0-1,0-1,1-1,0-1,1 0,-1-1,1-1,-1-1,1 0,0-2,0 0,-1-1,1-1,7-2,-7 3,1-1,-1-1,0-1,0 0,0-1,-1-2,0 1,0-2,0-1,-1 0,-1-1,1-1,4-4,22-52,-35 51</inkml:trace>
  <inkml:trace contextRef="#ctx0" brushRef="#br1" timeOffset="52886.989">5334 4149,'-18'4,"-1"0,1 1,0 1,0 1,0 0,1 2,1-1,-1 2,1 0,1 2,0-1,1 2,0 0,-2 3,13-13,0-1,1 1,0-1,0 1,0 0,0 0,0 0,0 0,1 1,-1-1,1 0,0 1,0-1,0 1,1-1,-1 1,1-1,0 1,0-1,0 1,0 0,1-1,-1 1,1-1,0 1,0-1,0 0,1 1,-1-1,1 0,0 0,0 0,0 0,0 0,0 0,1-1,-1 1,1-1,0 0,-1 1,1-1,0-1,0 1,3 1,-1 0,1-1,0 0,-1 0,1-1,0 1,0-1,0-1,0 1,0-1,0 0,0 0,0-1,0 0,0 0,0 0,0-1,0 1,0-1,-1-1,1 1,-1-1,0 0,5-4,101-102,-61 53,-50 55,0 0,1 0,-1 1,0-1,1 0,-1 0,1 1,-1-1,1 0,-1 1,1-1,-1 1,1-1,0 0,0 1,-1-1,1 1,0 0,-1-1,1 1,0 0,0-1,0 1,0 0,-1 0,1 0,0 0,0 0,0 0,0 0,-1 0,1 0,0 0,0 0,0 0,0 1,-1-1,1 0,0 1,0-1,-1 0,1 1,0-1,0 1,-1-1,1 1,-1 0,1-1,0 1,-1 0,1-1,-1 1,0 0,1-1,-1 1,1 0,-1 0,0 0,0-1,0 1,1 0,-1 0,4 59,-4-55,-1 1,1-1,-1 0,1 1,0-1,1 1,-1-1,1 1,0-1,0 1,1-1,0 0,0 0,0 0,0 0,1 0,0 0,0-1,0 1,0-1,1 0,0 0,0 0,0-1,0 1,0-1,1 0,0 0,-1 0,1-1,0 0,0 0,1 0,-1 0,0-1,1 0,-1 0,1 0,9-3,0-1,0 0,0-1,-1 0,1-1,-1-1,0 0,0-1,-1-1,0 0,0-1,-1 0,0-1,-1 0,10-12,-9 13,0-2,-1 1,-1-2,0 1,0-1,-1-1,-1 0,0 0,0-1,-2 0,0 0,0 0,-1-1,-1 0,-1 0,0 0,0 0,-2 0,0-1,-1 1,-1-6,1 18,-1 0,0 0,-1 0,1 0,-1 0,1 0,-1 0,0 0,0 1,0-1,0 1,0-1,-1 1,1 0,-1 0,1 0,-1 0,0 1,0-1,0 1,0-1,0 1,0 0,0 0,-1 0,1 1,0-1,0 1,-1 0,1 0,0 0,0 0,-1 1,1-1,0 1,0 0,-1 0,1 0,0 0,0 0,0 1,1-1,-1 1,0 0,0 0,1 0,-1 0,1 1,0-1,-1 1,-1 0,0 0,-1 0,1 1,0 0,1 0,-1 0,1 0,0 0,0 1,0-1,0 1,1 0,0 0,0 0,0 0,1 0,-1 0,1 1,0-1,1 0,0 1,-1-1,2 1,-1-1,1 0,-1 1,1-1,1 0,-1 0,1 1,0-1,0-1,1 1,-1 0,3 3,219 132,-214-130,-1 0,0 1,0 0,-2 0,1 1,-1 0,-1 1,0 0,-1 0,4 13,-2-7,1-3</inkml:trace>
  <inkml:trace contextRef="#ctx0" brushRef="#br1" timeOffset="53923.818">7028 4206,'23'1,"-1"-1,1-2,-1 0,1-1,-1-1,0-1,0-1,-1-1,1-1,-2-1,14-7,-30 14,-1-1,1 1,0-1,-1 1,1-1,-1 0,0 0,0-1,0 1,-1-1,1 1,-1-1,0 0,0 0,0 0,0 0,-1 0,0 0,1-1,-2 1,1 0,0-1,-1 1,0-1,0 1,0 0,-1-1,1 1,-1-1,0 1,0 0,-1 0,1 0,-1-1,0 1,0 1,0-1,-1 0,1 1,-1-1,0 1,0-1,0 1,0 0,-1 1,1-1,-1 1,0-1,0 1,1 0,-2 0,1 1,-1-1,-1 0,-1 1,1 0,0 0,0 1,-1 0,1 0,0 1,0-1,0 1,-1 0,1 1,0 0,0 0,1 0,-1 1,0-1,1 2,-1-1,1 0,0 1,-3 3,-93 97,91-92,0 1,2 0,-1 0,1 1,1 0,0 0,1 1,1 0,1 0,-1 0,2 1,0-1,2 1,-1 0,2-1,0 1,0 0,2 0,0-1,1 1,0-1,2 2,-1-8,1 0,0 0,0 0,1 0,0-1,1 0,0-1,0 1,1-1,0 0,0-1,0 0,1 0,0-1,0 0,0-1,1 0,-1 0,1-1,0 0,0-1,0 0,1 0,-1-1,0-1,0 0,1 0,8-2,17 2,-1-1,1-2,-1-1,0-2,0-2,19-7,-38 10,1-1,-1-1,0 0,-1-1,0-1,0 0,-1-1,0-1,-1 0,0-1,0 0,-2-1,1 0,2-7,-2-1,-4 2</inkml:trace>
  <inkml:trace contextRef="#ctx0" brushRef="#br1" timeOffset="54708.452">8213 4036,'-44'11,"1"1,0 2,1 3,0 0,2 3,0 2,1 1,-2 4,35-24,1 0,-1 0,1 1,0 0,0 0,1 0,-1 0,1 1,0 0,0-1,0 2,1-1,-1 0,1 1,1 0,-1-1,1 1,0 0,0 0,1 0,0 1,0-1,0 0,1 0,0 1,0-1,0 0,1 1,0-1,0 0,1 0,0 0,0 0,0 0,1 0,-1-1,1 1,1-1,-1 1,4 2,-2-4,0 0,0-1,0 0,1 0,-1 0,1-1,0 1,0-2,0 1,0 0,0-1,0 0,0-1,0 1,0-1,0 0,1-1,-1 0,0 0,0 0,0 0,0-1,0 0,-1 0,1-1,0 0,4-3,13-7,-1-1,0-1,-2-1,0-1,18-19,88-111,-132 178,-4 1,7-25,0-1,0 1,1 0,0-1,0 1,1 0,-1 0,2 0,-1 0,1 1,0-1,0 0,1 0,0 0,0 0,1 0,0 0,0-1,1 1,-1 0,1-1,1 0,3 6,-2-6,1-1,-1 0,1 0,0 0,0-1,0 0,1 0,0 0,-1-1,1 0,1 0,-1-1,0 0,0 0,1-1,-1 0,1 0,-1-1,1 0,0 0,-1 0,1-1,-1-1,1 1,0-2,13-2,-1-2,0 0,0-1,0-2,-2 0,1 0,-1-2,7-6,-9 6,1 0,-1-2,-1 0,-1-1,0 0,-1-1,0-1,-1 0,5-11,-8 10,-1 1,0-1,-1 0,-1 0,-1-1,0 0,-1-6,-3 19,0-1,0 1,-1-1,0 1,0-1,0 1,-1-1,0 1,-1-1,1 1,-1-1,0 1,-1 0,0 0,0 0,0 1,0-1,-1 1,0-1,0 1,-1 0,1 1,-2-1,3 2,-1 1,1 0,-1 0,0 0,0 0,0 1,0-1,0 1,0 0,0 0,-1 1,1-1,0 1,0 0,-1 0,1 1,0-1,0 1,0 0,-1 0,1 0,0 1,0-1,1 1,-1 0,0 0,0 0,1 1,-1-1,1 1,0 0,0 0,-2 2,-3 2,1 1,0-1,1 1,0 1,0-1,0 1,1 0,1 0,-1 1,1-1,1 1,0 0,-1 7,3-13,1 0,0 0,0 1,0-1,0 0,1 0,-1 1,1-1,0 0,1 0,-1 0,1 0,-1 0,1 0,1-1,-1 1,0-1,1 1,0-1,-1 0,1 0,0 0,1 0,-1 0,1-1,-1 0,2 1,115 41,-78-32,-34-11,0 1,-1 0,1 0,0 1,-1 0,0 0,0 1,0 0,0 0,0 0,-1 1,0 0,0 0,0 1,0 0,-1 0,0 0,-1 1,1-1,-1 1,0 0,-1 0,0 1,0-1,1 5,-1 210,1-198,1-6</inkml:trace>
  <inkml:trace contextRef="#ctx0" brushRef="#br1" timeOffset="55053.032">9624 3585,'-18'45,"2"1,2 0,2 1,2 0,2 1,2 0,2 0,2 0,2 1,4 6,25 144,-27-48,-3-127</inkml:trace>
  <inkml:trace contextRef="#ctx0" brushRef="#br1" timeOffset="55319.978">9172 4122,'39'-5,"26"-6,8-2,1-3,-3 1,-9-1,-5 1,-7 4,-8-1,-6 1,-4 2,-8-1,-3 0,0 3,1-3,1 0,-3-3,-4 2</inkml:trace>
  <inkml:trace contextRef="#ctx0" brushRef="#br1" timeOffset="55721.774">10132 3529,'-21'192,"1"-23,8 2,7 10,4-178,0 1,1 0,0 0,0 0,0 0,0 0,0-1,1 1,0 0,0 0,0-1,0 1,1 0,-1-1,1 1,0-1,0 0,0 0,0 1,1-1,-1-1,1 1,0 0,-1-1,1 1,1-1,-1 0,0 0,0 0,1 0,-1-1,1 1,0-1,-1 0,1 0,0 0,0-1,0 1,3-1,11-3,0 0,0-1,-1-1,1-1,-1 0,-1-1,1-1,-1-1,14-9,13-6,-36 21,-5 0,1 0,-1 1,1 0,0 0,-1-1,1 2,0-1,0 0,0 0,1 1,-1 0,0 0,0 0,1 0,-1 0,1 1,-1-1,1 1,-1 0,0 0,1 0,-1 1,1-1,-1 1,1 0,-1 0,0 0,1 0,-1 0,0 1,0-1,0 1,0 0,0 0,-1 0,1 1,-1-1,1 1,-1-1,0 1,2 2,4 95,-9-93,0 0,0 1,1-1,-1 1,2-1,-1 0,1 1,0-1,1 0,0 1,0-1,1 0,-1 0,1-1,1 1,-1-1,1 1,1-1,0 1,11 5</inkml:trace>
  <inkml:trace contextRef="#ctx0" brushRef="#br1" timeOffset="68810.619">10782 3726,'-5'5,"-6"11,-2 8,-3-1,1 1,-1 2,1 0,-1-4,2-1,3 1,4-8,8-6,8-5,3-3</inkml:trace>
  <inkml:trace contextRef="#ctx0" brushRef="#br1" timeOffset="69394.838">11036 4009,'-40'33,"-78"54,117-87,-1 1,1-1,0 1,0 0,0 0,-1-1,1 1,0 0,0 0,0 0,0 0,1 0,-1 1,0-1,0 0,1 0,-1 0,0 1,1-1,0 0,-1 1,1-1,0 0,-1 1,1-1,0 1,0-1,0 0,0 1,0-1,1 1,-1-1,0 0,1 1,-1-1,1 0,-1 1,1-1,0 0,-1 0,1 0,0 1,0-1,0 0,0 0,0 0,0 0,0-1,0 1,0 0,0 0,1-1,-1 1,0 0,1-1,50 26,-40-22,0 1,-1 0,1 1,-1 0,-1 1,1 0,-1 1,0 0,-1 0,0 1,0 0,-1 1,0 0,1 2,-8-10,0 1,1-1,-1 1,0-1,0 1,-1 0,1-1,0 1,-1 0,0 0,0-1,1 1,-1 0,-1 0,1-1,0 1,-1 0,0 0,1-1,-1 1,0-1,0 1,-1-1,1 1,0-1,-1 0,1 1,-1-1,0 0,0 0,0 0,0 0,0-1,0 1,-2 1,-97 36,70-30,8-3,0 0,0-2,-1 0,0-2,0 0,-11-2,11 0</inkml:trace>
  <inkml:trace contextRef="#ctx0" brushRef="#br1" timeOffset="70842.42">12390 3811,'0'0,"-1"0,1 0,-1 0,1-1,-1 1,1 0,-1-1,1 1,-1 0,1-1,0 1,-1 0,1-1,0 1,-1-1,1 1,0-1,0 1,-1-1,1 1,0-1,0 1,0-1,-1 1,1-1,0 1,0-1,0 1,0-1,0 1,0-1,0 1,0-1,1 0,-1 1,0-1,0 1,0-1,0 1,1-1,-1 1,0-1,1 1,-1 0,0-1,1 1,-41 9,1 3,1 1,0 2,0 2,2 1,-12 9,46-27,1 1,-1-1,0 0,1 1,-1-1,0 1,1 0,-1-1,1 1,-1 0,1 0,0 0,-1 0,1 0,0 0,0 0,-1 1,1-1,0 0,0 1,0-1,1 0,-1 1,0-1,0 1,1 0,-1-1,1 1,0-1,-1 1,1 0,0 0,0-1,0 1,0 0,0-1,0 1,1 0,-1-1,1 1,-1-1,1 1,-1 0,1-1,0 1,0-1,0 0,0 1,0-1,0 0,0 1,1 0,213 125,-210-124,-1 1,1-1,-1 1,0 0,-1 0,1 0,-1 0,1 1,-1 0,-1-1,1 1,-1 0,0 0,0 0,0 1,0-1,-1 0,0 1,0-1,-1 1,0-1,0 1,0-1,0 1,-1-1,0 1,0-1,0 0,-1 1,0-1,0 0,-2 4,-3 2,0-1,-1 0,-1 0,1 0,-1-1,-1 0,0-1,0 0,-1-1,0 0,0 0,0-2,-1 1,0-1,0-1,0 0,-1-1,0 0,1-1,-1 0,-1-1,13 0,0-1,0 0,0 0,0 0,-1 1,1-1,0 0,0 0,0-1,-1 1,1 0,0 0,0-1,0 1,0 0,-1-1,1 1,0-1,0 1,0-1,0 0,0 0,0 1,0-1,1 0,-1 0,0 0,0 0,1 0,-1 0,0 0,1 0,-1 0,1 0,-1 0,1 0,0-1,0 1,-1 0,1 0,0 0,0 0,0-1,0 1,0 0,0 0,1 0,-1-1,0 1,1 0,-1 0,0 0,1 0,-1 0,1-1,38-59,-21 42</inkml:trace>
  <inkml:trace contextRef="#ctx0" brushRef="#br1" timeOffset="71158.149">12672 3896,'-12'28,"2"0,0 2,3-1,0 1,2 0,1 0,1 1,2-1,1 6,0-31,0-1,1 1,-1-1,1 1,0-1,0 1,1-1,-1 0,1 0,0 0,0 0,1 0,-1 0,1 0,0-1,-1 1,2-1,-1 0,0 0,1 0,-1 0,1-1,0 1,0-1,0 0,0 0,0-1,1 1,-1-1,0 0,1 0,-1 0,1 0,-1-1,1 0,-1 0,1 0,-1-1,1 1,-1-1,1 0,-1-1,2 1,11-8,0 0,0-1,-1-1,0-1,-1 0,0-1,-1 0,0-1,-1-1,-1 0,0-1,-1 0,-1 0,-1-1,0-1,-1 0,-1 0,0 0,-2-1,2-10,19-57,-28 72</inkml:trace>
  <inkml:trace contextRef="#ctx0" brushRef="#br1" timeOffset="71746.457">13039 4263,'13'0,"0"-1,0 0,0 0,-1-1,1-1,0 0,-1-1,0 0,0-1,0 0,0-1,-1-1,0 0,0 0,-1-1,0 0,0-1,-1 0,0 0,7-10,112-180,-101 141,35-106,-60 161,-1 1,0-1,0 1,0-1,-1 1,1-1,0 1,-1-1,0 0,0 1,0-1,0 0,0 1,0-1,-1 0,1 1,-1-1,0 1,1-1,-1 1,0-1,-1 1,1-1,0 1,-1 0,1 0,-1 0,0 0,0 0,0 0,0 0,0 1,0-1,0 1,-1-1,1 1,0 0,-1 0,1 0,-1 0,1 0,-3 0,-1 3,0 0,0 0,1 0,-1 1,0 0,1 0,0 0,-1 1,1 0,1 0,-1 0,1 0,-1 1,1 0,0 0,1 0,-1 0,-2 6,4-8,0 1,1-1,-1 1,1-1,-1 1,1 0,0-1,0 1,1 0,-1 0,1 0,0-1,0 1,0 0,0 0,1 0,-1 0,1-1,0 1,0 0,1-1,-1 1,1 0,0-1,-1 0,2 1,-1-1,0 0,1 0,-1 0,1 0,94 39,-39-24,-54-16,-1 0,0 0,1 1,-1-1,-1 1,1 0,0-1,-1 2,1-1,-1 0,0 0,0 1,0-1,0 1,-1-1,1 1,-1 0,0 0,0-1,-1 1,1 0,-1 0,0 3,-4 93,-23 19,25-97</inkml:trace>
  <inkml:trace contextRef="#ctx0" brushRef="#br1" timeOffset="72444.885">13745 3642,'29'5,"0"-1,0-2,0 0,0-2,0-2,0 0,0-2,0-1,-1-1,1-2,-2 0,1-2,-1-2,1-1,-2-1,-2-1,0-1,-1-1,0-1,-2-1,0-1,-1 0,-1-2,-2-1,0 0,-1-1,-1 0,-1-2,-1 1,-2-2,8-26,-14 32,-1-1,0 0,-2-1,-1 1,-1 0,-1 0,-1-3,3 23,-1 0,0-1,0 1,-1 0,1-1,0 1,-1 0,1-1,-1 1,0 0,0 0,0 0,0 0,0 0,0 0,0 0,-1 0,1 0,-1 0,0 1,1-1,-1 1,0-1,0 1,0 0,0-1,0 1,0 0,0 0,0 1,0-1,-1 0,1 1,0-1,-1 1,1 0,0 0,-1 0,1 0,0 0,-1 0,1 1,0-1,0 1,-1 0,1-1,0 1,0 0,0 0,0 0,-1 1,-9 8,1 1,0 0,0 0,1 1,1 0,0 1,0 0,2 1,-1 0,2 0,0 0,0 1,2-1,-2 8,-17 66,4 0,3 2,5 0,3 0,4 1,7 56,-2 285,-2-412,-2 0,0 0,-1 0,-1 0,-1-1,-1 0,0 0,-2-1,0 0,-6 8,10-17,-1 0,0 0,-1-1,0 0,-1 0,1-1,-1 0,-1 0,1-1,-1 0,-1 0,1-1,-1 0,1-1,-1 0,-1 0,1-1,0-1,-1 0,-3 0,9-1,0-1,0 1,0-1,0-1,0 1,0-1,0 1,0-2,0 1,0 0,0-1,1 0,-1 0,1-1,-1 1,1-1,0 0,0 0,0 0,0 0,0-1,1 0,0 0,0 0,0 0,0 0,0-1,1 1,-1-2,0-3,0 1,0-1,1 0,1 0,-1 0,1 0,1-1,-1 1,2 0,-1 0,1 0,1-1,-1 1,2 0,2-7,15-31,2 1,2 0,3 2,4-5,11-10,3 1,2 2,43-40,-75 80,0 1,0 1,2 0,0 0,0 2,1 0,1 1,0 1,0 1,15-4,10 13,-26 4</inkml:trace>
  <inkml:trace contextRef="#ctx0" brushRef="#br1" timeOffset="72897.682">14733 3755,'-14'2,"0"1,0 0,1 1,-1 0,1 1,0 1,1 0,-1 1,1 0,1 1,-1 0,1 1,1 1,-1-1,2 1,-4 5,5-6,0 1,0 0,1 1,0 0,1 0,0 0,1 1,0 0,1 0,1 0,-1 1,2-1,0 1,0 0,1 0,1-1,1 14,-1-23,1 0,-1 0,1 0,-1 1,1-1,0 0,0 0,1 0,-1 0,1-1,-1 1,1 0,0-1,0 1,0-1,0 1,1-1,-1 0,1 0,-1 0,1 0,0-1,-1 1,1-1,0 1,0-1,0 0,0 0,0 0,0-1,1 1,-1-1,0 0,0 0,0 0,1 0,-1 0,0-1,0 1,0-1,0 0,0 0,0 0,0 0,0-1,0 1,0-1,-1 0,2-1,22-13,0-1,-2-1,0-1,-1-1,-1-1,-1-1,8-12,91-125,-99 152,-14 38,-5-17,8 52,-9-49,1-1,1 0,0 0,1 0,1-1,0 1,1-1,1 0,1 0,-6-12,1 1,0-1,0 0,0 0,0 0,0-1,1 1,-1-1,1 0,0 0,-1 0,1 0,0-1,0 0,0 1,0-1,1-1,-1 1,0-1,0 1,0-1,1-1,-1 1,0 0,0-1,0 0,1 0,-1 0,0-1,-1 1,1-1,0 0,0 0,-1 0,1 0,-1-1,11-9</inkml:trace>
  <inkml:trace contextRef="#ctx0" brushRef="#br1" timeOffset="73161.239">15466 3698,'-25'16,"0"1,1 1,1 1,0 1,2 1,0 1,2 0,0 2,2 0,-10 18,25-39,0 0,0 1,1-1,-1 0,1 1,0-1,0 1,0-1,0 1,1-1,0 1,-1 0,1-1,0 1,1 0,-1-1,1 1,-1 0,1-1,0 1,1-1,-1 1,0-1,1 0,0 0,0 1,0-1,0-1,0 1,1 0,-1 0,1-1,0 1,0-1,0 0,13 5,1 0,0-2,0 0,0 0,1-2,0 0,0-1,-1-1,1-1,0 0,0-1,0-1,0-1,-1-1,0 0,1-1,-1-1,-1 0,8-5,60-59,-67 54</inkml:trace>
  <inkml:trace contextRef="#ctx0" brushRef="#br1" timeOffset="73542.152">15720 3923,'-1'5,"0"-1,-1 1,2-1,-1 1,0 0,1-1,0 1,0 0,0-1,1 1,0 0,0-1,0 1,0-1,0 1,1-1,0 0,0 0,0 0,1 0,-1 0,1 0,0 0,0-1,0 1,1-1,-1 0,1 0,0 0,0-1,0 1,0-1,0 0,0 0,1 0,-1-1,0 0,3 1,10 1,0-1,1 0,-1-1,0-1,0 0,1-2,-1 0,0-1,0 0,-1-1,1-2,-1 1,0-2,0 0,-1-1,0 0,0-1,-1-1,1-2,0-1,-1-1,0 0,-1-1,-1 0,-1-1,0-1,-1 0,4-9,-12 21,1-1,-1 0,0 1,-1-1,1 0,-1 0,0 0,-1 0,1 0,-1 0,-1 0,1 0,-1 0,0 0,0 0,-1 0,1 0,-1 1,-1-1,1 1,-1-1,0 1,0 0,0 0,-1 0,0 0,0 1,0-1,-1 1,1 0,-1 1,0-1,0 1,0 0,0 0,-1 0,1 1,-4-1,-6 0,0 1,-1 1,1 0,0 1,0 1,0 0,0 1,0 1,0 0,0 1,1 0,0 2,0-1,0 2,1 0,-1 0,2 1,-1 1,1 0,0 1,1 0,1 1,-1 0,2 1,-1 0,2 0,-1 1,2 0,0 1,0-1,2 1,-1 1,2-1,0 1,1 0,0 0,1 0,1 0,0 0,1 6,1-11,1-1,0 1,1-1,0 1,0-1,1 0,0 0,1-1,0 1,0-1,0 0,1 0,1-1,-1 0,1 0,0 0,1-1,0 0,0-1,0 0,0 0,4 1,23 12,0-2,1-2,0-1,38 7,-13-7,0-4,1-1,0-4,0-2,28-4,-64 1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763,'21'7,"0"-1,0 0,1-2,0-1,0 0,0-2,0-1,-1 0,1-1,0-2,0 0,0-2,-1 0,12-5,-26 7,-1-1,0 0,0 0,-1-1,1 1,-1-1,0 0,0-1,-1 1,1-1,-1 0,-1 0,1 0,-1-1,0 1,0-1,-1 0,0 1,0-1,0 0,-1-1,0 1,-1 0,0 0,0 0,0 0,-1 0,0-1,0 1,-1 0,0 0,0 1,-1-1,1 0,-2 1,1 0,-1-1,1 1,-2 1,1-1,-1 0,-2-1,-1 2,0 1,-1 1,1 0,-1 0,0 0,0 1,0 0,0 1,0 0,0 1,0-1,0 2,-1-1,1 1,0 1,0 0,0 0,1 0,-1 1,0 1,1 0,-5 3,0 0,1 1,1 0,-1 1,1 1,1 0,0 0,0 1,1 0,1 1,0 0,0 0,1 1,1-1,0 2,0-1,2 1,0-1,0 1,0 6,4-7,0 0,1 0,0-1,1 1,1-1,0 1,0-1,1 0,1 0,0 0,1-1,0 0,0 0,1 0,1-1,0 0,0 0,1-1,0 0,1-1,7 5,-7-2,1-1,0 0,0-1,1 0,1-1,0 0,0-1,0 0,1-2,-1 1,2-1,-1-1,0-1,1 0,-1-1,1 0,0-1,0-1,0 0,0-1,0-1,13-5,-1 0,1-2,-2-1,1-1,-2-2,1 0,-2-2,14-10,-24 15</inkml:trace>
  <inkml:trace contextRef="#ctx0" brushRef="#br0" timeOffset="230.282">6548 565,'-29'38,"-19"23,-1 5,2-3,10-8,7-8,2-8,7-5,7-9</inkml:trace>
  <inkml:trace contextRef="#ctx0" brushRef="#br0" timeOffset="496.694">6040 621,'29'0,"24"15,7 9,-1 5,-6 4,-8-1,-5 0,-6 0,-4-7,-7-2,-2 0,0-5,1 1,2-4,1-4,1-4,2-3,-5-3</inkml:trace>
  <inkml:trace contextRef="#ctx0" brushRef="#br0" timeOffset="946.701">7169 621,'-7'-3,"1"0,-1 1,0-1,0 1,0 0,0 1,-1 0,1 0,0 0,-1 1,1 0,0 1,0 0,-1 0,1 0,0 1,0 0,0 0,0 1,0 0,1 0,-1 1,1-1,0 1,0 1,1-1,-1 1,1 0,0 0,0 1,0 0,1 0,-5 3,0 0,1 0,0 1,0 0,1 1,1-1,0 2,0-1,1 0,1 1,0 0,0 0,1 1,1-1,0 0,0 1,2-1,-1 1,2 0,-1-1,2 1,0-1,0 1,0-10,0 0,-1 0,1-1,0 1,0-1,0 1,1-1,-1 0,1 0,-1 0,1 0,-1 0,1 0,0-1,0 1,0-1,0 0,0 0,0 0,0-1,1 1,-1-1,0 1,0-1,1 0,-1 0,0-1,0 1,0-1,1 1,0-2,95-40,12-67,-50 40,17-2,-77 71,0-1,0 0,0 0,0 1,0-1,0 0,1 1,-1-1,0 1,0 0,1-1,-1 1,0 0,1 0,-1 0,0 0,0 0,1 0,-1 0,0 0,1 0,-1 1,0-1,0 0,1 1,-1 0,0-1,0 1,0-1,0 1,0 0,0 0,0 0,0-1,0 1,0 0,0 0,0 0,-1 1,1-1,0 0,-1 0,1 0,16 61,-13-46,18 71,-13-61</inkml:trace>
  <inkml:trace contextRef="#ctx0" brushRef="#br0" timeOffset="1383.093">7565 988,'20'-55,"2"0,3 2,3 1,18-27,-5 41,-40 37,0 0,0 1,0-1,0 1,0-1,-1 1,1 0,0-1,0 1,0 0,0 0,0 0,0 0,0 0,0 0,0 0,0 0,0 0,0 0,0 0,0 0,0 1,0-1,0 1,0-1,0 0,0 1,0-1,0 1,-1 0,1-1,0 1,0 0,-1-1,1 1,0 0,-1 0,1 0,-1 0,1-1,-1 1,0 0,1 0,-1 0,0 0,1 0,-1 0,0 0,0 0,0 0,0 0,0 0,-7 64,6-61,-1 1,1-1,0 1,0 0,0-1,0 1,1 0,0-1,0 1,0 0,1-1,0 1,-1 0,2-1,-1 1,0-1,1 1,1 2,1-5,0-1,0 1,0-1,0 1,0-1,0 0,0-1,1 1,-1-1,0 0,0 0,1 0,-1 0,0-1,0 0,0 1,0-2,0 1,0 0,0-1,0 0,0 0,0 0,-1 0,1-1,-1 1,0-1,0 0,0 0,0 0,0 0,0-2,1 2,41-38,45-25,-87 66,-1 0,1 0,-1 0,1 0,-1 1,1-1,-1 1,1-1,-1 1,0 0,1 0,-1 0,0 0,0 0,0 1,0-1,0 1,0-1,0 1,0 0,-1 0,1 0,0 0,-1 0,0 0,1 0,-1 0,0 0,0 1,-1-1,1 0,0 1,-1-1,1 1,-1-1,0 1,0-1,0 1,0-1,0 1,0-1,-1 1,1-1,-1 1,4 18,-1-11,0 0,1 0,0-1,0 1,1-1,1 1,0-1,0-1,0 1,1-1,1 0,-1 0,1-1,4 4,11 8</inkml:trace>
  <inkml:trace contextRef="#ctx0" brushRef="#br0" timeOffset="1848.467">8552 621,'-1'170,"-9"0,-6-1,-36 151,40-264,-2-2,-2 0,-16 33,32-86,0 0,1 0,-1 0,0 0,0 0,0 0,0 0,0 0,-1 0,1 0,0 0,0 0,-1 0,1 0,0 0,-1 0,1 0,-1-1,1 1,-1 0,0 0,1 0,-1-1,0 1,1 0,-1-1,0 1,0-1,0 1,0-1,1 1,-1-1,0 1,0-1,0 0,0 0,0 1,0-1,0 0,0 0,0 0,0 0,0 0,0 0,0 0,0-1,0 1,0 0,0 0,0-1,0 1,0-1,0 1,1-1,-1 1,0-1,0 1,0-1,1 0,-1 0,0 1,1-1,-3-15,1 0,1 1,1-1,0 0,1 0,1 0,0 1,1-1,1 1,4-12,-6 19,61-238,61-146,-116 373,13-46,3 1,3 1,3 2,2 1,3 1,2 2,11-9,-42 58,0 1,0-1,1 1,0 0,0 1,1 0,0 0,0 0,1 1,-1 0,1 1,0 0,0 1,0-1,1 2,7-2,-14 5,0 1,-1-1,1 1,0 0,-1 0,1 0,-1 0,1 1,-1-1,0 1,0-1,0 1,-1 0,1 0,-1 0,1-1,-1 2,0-1,0 0,0 0,0 0,-1 0,1 1,-1-1,0 0,0 0,0 1,-1-1,1 0,-1 0,1 0,-1 1,0-1,-1 0,-5 38,-2-1,-3 0,0 0,-3-2,-16 32,17-37,-1 1,-2 0,-1-1,-1-1,-2-1,-1-1,-2 0,-2 0,24-27,1-1,-1 0,1 0,-1 1,0-1,0 0,0-1,0 1,0 0,0-1,0 1,-1-1,1 1,0-1,-1 0,1 0,-1 0,0 0,1-1,-1 1,0-1,1 1,-1-1,0 0,1 0,-1 0,0-1,1 1,-1-1,0 1,1-1,-1 0,1 0,-1 0,1 0,-1-1,1 1,0 0,0-1,-1 0,-6-14</inkml:trace>
  <inkml:trace contextRef="#ctx0" brushRef="#br0" timeOffset="2111.921">9314 1,'-208'774,"177"-531,30-242,0 1,1-1,-1 0,1 0,-1 0,1 0,0 1,-1-1,1 0,0 0,0 1,0-1,0 0,0 0,0 1,0-1,0 0,1 0,-1 1,0-1,1 0,-1 0,1 0,0 0,-1 1,1-1,0 0,-1 0,1 0,0 0,0-1,0 1,0 0,0 0,0 0,0-1,0 1,0-1,0 1,1-1,-1 1,0-1,0 1,1-1,-1 0,0 0,0 0,1 0,-1 0,0 0,0 0,1 0,-1 0,0-1,0 1,1 0,-1-1,0 1,17-15,-1-2</inkml:trace>
  <inkml:trace contextRef="#ctx0" brushRef="#br0" timeOffset="2431.822">9370 678,'18'11,"0"0,0-1,0-1,1 0,1-2,0 0,17 3,-28-8,-1-1,0 0,1 0,-1-1,1 0,-1 0,1-1,-1 0,0 0,1-1,-1 0,0-1,0 0,0 0,-1-1,1 0,-1 0,0 0,0-1,2-2,-3 3,-1-1,0 0,0 0,-1 0,1 0,-1-1,0 0,-1 0,0 0,1 0,-2 0,1-1,-1 1,0-1,0 0,-1 0,0 0,0 1,-1-1,0 0,0 0,0 0,-1 0,0 0,0 0,-2-3,-1 6,1 1,-1-1,0 1,-1 0,1 0,0 0,-1 0,0 1,0 0,1 0,-1 0,-1 1,1-1,0 1,0 0,0 1,-1 0,1-1,0 1,0 1,-1-1,1 1,0 0,0 0,0 1,0-1,0 1,0 0,0 1,-4 2,-5 2,-1 2,1 0,1 0,-1 1,2 1,0 0,0 1,1 0,0 1,1 0,0 1,1 0,1 1,0-1,1 1,1 1,0-1,1 1,-2 14,5-23,1 0,0 0,0 0,0 0,1 0,0 0,0 0,1 0,0 0,0 0,1 0,0-1,0 1,0 0,1-1,0 0,0 1,1-1,0 0,0-1,0 1,1-1,0 0,0 0,0 0,0-1,1 1,0-1,0-1,0 1,0-1,0 0,1 0,-1-1,1 0,0 0,0-1,0 0,0 0,0 0,0-1,0 0,0 0,0-1,0 0,1 0,78-30,-62 21</inkml:trace>
  <inkml:trace contextRef="#ctx0" brushRef="#br0" timeOffset="2717.928">10358 340,'-39'17,"1"1,1 2,1 2,1 2,1 0,-31 30,60-51,1 1,-1-1,1 1,0 0,0 0,1 0,-1 1,1 0,0-1,0 1,0 0,1 0,0 0,0 1,0-1,0 1,1-1,0 1,0-1,1 1,0 0,-1-1,2 1,-1-1,1 1,0 0,0-1,0 1,2 2,5 4,1-1,1-1,0 1,0-2,0 1,1-2,1 1,5 2,-7-5,0 0,-1 1,0 0,0 0,-1 1,0 0,0 1,-1-1,0 1,-1 1,1 0,-2-1,1 3,-5-8,0 0,0 0,-1 0,1 0,-1 0,0 0,0 1,0-1,-1 0,1 0,-1 0,0 0,0 0,-1 0,1 0,-1 0,0 0,0-1,0 1,0-1,-1 1,1-1,-1 0,0 0,0 0,-1 0,-91 64,74-55,0-1,-1-1,0 0,0-2,-1-1,0 0,-1-2,1-1,-1-1,0 0,0-2,-9-1,5-6</inkml:trace>
  <inkml:trace contextRef="#ctx0" brushRef="#br0" timeOffset="-3134.558">1214 227,'-13'-7,"0"0,-1 2,0-1,1 2,-1 0,-1 0,1 2,-1 0,1 0,-1 1,1 1,-1 0,0 1,1 1,-1 0,1 1,0 1,0 0,0 1,1 0,-1 1,1 1,-9 6,-2 9,1 2,1 1,1 0,1 2,2 0,-10 20,-8 8,20-30,1-1,2 2,0 0,2 1,0 0,2 0,1 1,2 1,0-1,2 1,1 0,2 0,0 0,2 0,1 0,2-1,3 14,0-23,0-1,1 0,1-1,1 0,0-1,1 1,1-2,0 0,2 0,-1-2,2 1,-1-2,2 0,0 0,0-2,1 0,0-1,1 0,13 3,-9-7,0-1,0-1,0-1,0-1,1 0,-1-2,1-1,-1-1,0-1,0 0,-1-2,1-1,-1 0,0-1,-1-2,8-5,2-1,-1-1,-2-2,0 0,0-2,-2-1,-1-2,-1 0,-1-1,-1-1,-1-1,-1-1,-2-1,4-10,-11 19,0-1,-2-1,-1 0,0 0,-2-1,-1 1,0-1,-2 0,0 0,-2 0,-1 0,0 0,-2 0,0 0,-2 0,-1 1,0 0,-2 0,0 0,-1 1,-2 1,0-1,-1 2,-1 0,-1 0,0 1,-2 1,0 0,-2 0,-2-1,0 1,-1 0,-1 2,-1 1,0 0,-1 2,0 1,-1 0,0 2,-1 1,1 1,-2 2,1 0,-1 1,1 2,-16 1,28 2,0 2,1-1,-1 2,1 0,-1 0,1 2,1-1,-1 2,1-1,0 2,-10 7,1 4</inkml:trace>
  <inkml:trace contextRef="#ctx0" brushRef="#br0" timeOffset="-2355.777">2117 57,'0'0,"0"1,0-1,0 0,0 1,0-1,0 0,0 1,0-1,0 0,0 1,-1-1,1 0,0 1,0-1,0 0,0 0,-1 1,1-1,0 0,0 0,-1 1,1-1,0 0,0 0,-1 0,1 1,0-1,0 0,-1 0,1 0,0 0,-1 0,1 0,0 0,-1 0,1 0,0 0,-1 0,1 0,0 0,-1 0,1 0,0 0,-1 0,1 0,0 0,-1 0,1 0,0-1,0 1,-1 0,1 0,0 0,-1 0,1-1,0 1,0 0,0 0,-1-1,1 1,0 0,0-1,0 1,0 0,-1-1,5 32,-3-27,21 163,-11-75,-3-1,-5 2,-4-1,-3 3,-26 201,30-195,0-102,0 1,-1 0,1 0,0-1,0 1,0 0,0-1,-1 1,1 0,0-1,0 1,-1 0,1 0,0 0,0-1,-1 1,1 0,0 0,-1 0,1 0,0-1,-1 1,1 0,0 0,-1 0,1 0,0 0,-1 0,1 0,0 0,-1 0,1 0,0 0,-1 0,1 0,0 0,-1 0,1 1,0-1,-1 0,1 0,0 0,-1 0,1 1,0-1,0 0,-1 0,1 1,0-1,0 0,0 0,-1 1,1-1,0 0,0 1,0-1,0 0,-1 1,1-1,-5-13</inkml:trace>
  <inkml:trace contextRef="#ctx0" brushRef="#br0" timeOffset="-2123.258">1722 678,'44'-14,"37"-5,15 0,-4 0,-8 2,-14 4,-13 5,-12 3,-9 3,-6 1,-3 1,-1 1,-5-5,-6-1</inkml:trace>
  <inkml:trace contextRef="#ctx0" brushRef="#br0" timeOffset="-1705.531">2625 29,'0'760,"-1"-743,1 0,1 0,0 0,2-1,0 1,0-1,2 1,0-1,1 0,6 11,-11-25,0 0,0-1,0 1,0 0,1 0,-1 0,1-1,-1 1,1-1,0 1,0-1,0 0,-1 0,1 0,0 0,0 0,1 0,-1 0,0-1,0 1,0-1,0 1,1-1,-1 0,0 0,0 0,1 0,-1 0,0-1,0 1,0-1,1 1,-1-1,0 0,0 0,0 0,0 0,1-1,73-60,-65 52,145-134,-156 144,1-1,0 0,0 1,-1-1,1 0,0 1,0-1,0 1,0-1,0 1,0 0,0-1,0 1,0 0,0 0,0 0,0 0,0 0,0 0,0 0,0 0,0 0,0 0,0 0,-1 0,1 1,0-1,0 1,0-1,0 0,0 1,0-1,0 1,-1 0,1-1,0 1,0 0,-1-1,1 1,0 0,-1 0,1 0,-1 0,1-1,-1 1,0 0,1 0,-1 0,0 0,1 0,-1 0,0 0,0 0,4 60,-4-54,11 87,-11-91,1-1,-1 1,1-1,0 1,0-1,0 0,0 1,0-1,1 0,-1 0,0 0,1 0,0 0,0 0,-1 0,1 0,0-1,0 1,1-1,-1 1,0-1,0 0,1 0,-1 0,1 0,-1 0,1-1,-1 1,1-1,-1 1,1-1,0 0,1 0,12-4</inkml:trace>
  <inkml:trace contextRef="#ctx0" brushRef="#br0" timeOffset="-1053.546">3274 904,'42'0,"-1"-2,0-2,0-1,-1-3,25-7,-58 12,0 1,0-2,0 1,0-1,0 0,-1 0,1-1,-1 0,-1 0,1 0,-1-1,1 0,-2 0,1 0,-1 0,0-1,0 0,-1 0,1 0,-2 0,1-1,-1 1,0-1,-1 1,1-1,-2 0,1-6,-1 11,0 0,0-1,0 1,-1 0,1 0,-1-1,0 1,0 0,0 0,0 0,-1 0,1 0,-1 0,0 0,0 0,0 1,0-1,0 1,-1-1,1 1,-1 0,1 0,-1 0,0 0,0 0,0 1,0 0,0-1,0 1,0 0,0 0,-1 1,1-1,0 1,-2-1,-2 1,0-1,0 1,0 0,0 1,0 0,1 0,-1 0,0 1,1 0,-1 0,1 1,0 0,0 0,0 0,0 1,0 0,0 0,-8 8,1 0,1 1,0 1,0 0,2 0,-1 1,2 0,0 1,1 0,1 1,0-1,1 1,1 1,0-1,0 9,7-17,0-1,0 1,0-1,1 0,0 0,1 0,0 0,0-1,1 1,0-1,0 0,0-1,1 1,0-1,0 0,1-1,0 1,0-1,0-1,0 1,1-1,0 0,0-1,0 0,0 0,0-1,1 0,-1 0,1-1,-1 0,7-1,-1 2,1-1,0-1,-1 0,1-1,0 0,-1-1,1-1,-1 0,0-1,0-1,0 0,-1-1,4-2,5-5,-1-1,-1-1,0-1,-1 0,-1-2,0 0,-1-1,-2-1,0 0,0-1,-2-1,-1 0,-1-1,-1 0,0-1,-2 0,3-15,-2 6,-6 27,-1 1,1-1,-1 0,0-1,-1 1,0 0,1 0,-2-1,1 1,-1 0,0-1,-1 1,1 0,-1-1,0 1,-1 0,1 0,-1 0,-1 0,1 0,-3-4,3 8,-1 1,1 0,0 0,-1 0,1 0,-1 0,1 1,-1-1,1 1,-1-1,0 1,1 0,-1 0,0 0,1 1,-1-1,1 0,-1 1,1 0,-1 0,1-1,-1 1,1 1,0-1,-1 0,1 1,0-1,0 1,0-1,0 1,0 0,1 0,-1 0,0 0,1 0,-1 1,1-1,0 0,0 1,0-1,0 0,0 1,1 0,-1-1,1 1,-1-1,1 1,0-1,0 1,0 0,1-1,-1 2,1 4,0 1,1 0,0 0,0-1,1 1,0-1,0 0,1 0,0 0,1 0,0-1,0 0,0 0,1 0,0-1,0 1,1-1,0-1,0 1,0-1,1-1,0 1,-1-1,2-1,-1 1,3 0,44 31,-47-30,-1 0,0 1,-1 0,1 0,-1 0,-1 1,1 0,-1 1,0-1,-1 1,0 0,0 0,0 0,-1 0,-1 1,1-1,-1 1,-1 0,1 0,-2-1,1 1,-1 0,-1 3,8 90,-2-84</inkml:trace>
  <inkml:trace contextRef="#ctx0" brushRef="#br0" timeOffset="3732.447">1 1666,'577'-25,"402"22,-626 16,116-3,1235-89,-558 48,79 5,44-17,-508 11,304-6,-710 26,612-4,-424 43,-490-25</inkml:trace>
  <inkml:trace contextRef="#ctx0" brushRef="#br0" timeOffset="4131.072">11402 396,'0'0</inkml:trace>
  <inkml:trace contextRef="#ctx0" brushRef="#br0" timeOffset="4366.522">11346 988,'0'0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4.6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58,'0'0,"1"0,-1 0,1 1,-1-1,1 0,-1 0,1 1,-1-1,1 0,-1 1,0-1,1 0,-1 1,0-1,1 1,-1-1,0 1,1-1,-1 0,0 1,0-1,0 1,1-1,-1 1,0 0,0-1,0 1,0-1,0 1,0-1,0 1,0-1,0 1,0-1,0 1,0-1,-1 1,1-1,0 1,0-1,0 1,-1-1,1 1,0-1,-1 1,1-1,0 1,-1-1,1 0,56 12,0-2,1-4,39 1,539-24,410-41,-594 30,-137 18,-149 38,201-27,-320 14,-28-2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9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85,'545'-57,"212"57,-408 29,452-30,-337-27,-46 0,-31 28,-199 26,20 3,-21 1,360-30,-316-30,-212 30,3-2,1 2,0 0,0 2,-1 0,1 2,8 2,205 24,19-13,-86 10,-145-26,0-1,1-1,-1-1,0 0,-1-2,14-5,-21 5,1 1,0 0,0 1,-1 1,1 0,0 2,0 0,0 0,0 2,0 0,0 1,23 8,129 24,57-66,-146 18,-66 15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2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508 255,'68'17,"-21"-12,1-2,-1-3,1-1,-1-3,0-2,0-1,0-3,12-6,145-44,-196 56,-8 4,1-1,-1 1,1-1,-1 0,1 1,-1-1,1 1,-1-1,1 1,0-1,-1 1,1 0,0-1,-1 1,1 0,0-1,0 1,-1 0,1 0,0 0,0 0,-1 0,1 0,0 0,0 0,-1 0,1 0,0 0,0 0,-1 0,1 1,0-1,-1 0,1 1,0-1,-1 0,1 1,0-1,-1 1,1-1,-1 1,1-1,0 1,-1-1,0 1,1 0,-1-1,1 1,-1 0,0-1,1 1,-1 0,0-1,0 1,0 0,1 0,-1-1,0 1,0 0,0 0,-62 272,39 54,10-151,10 124,4-210,-36-146,29 46,0 1,-1-1,-1 2,1-1,-2 1,1 0,-1 1,0 0,0 0,-1 1,0 0,0 1,0 0,-1 1,0 0,0 1,0 0,0 0,0 1,-1 1,-5-1,-17 1,-1 0,1 3,0 0,0 3,0 0,-20 8,-8 6,1 3,1 2,1 3,-36 24,95-51,-68 45,66-44,1 0,-1 1,1-1,0 0,-1 1,1-1,0 0,0 1,0 0,0-1,0 1,1 0,-1-1,0 1,1 0,-1 0,1-1,0 1,0 0,-1 0,1 0,0 0,1-1,-1 1,0 0,0 0,1 0,-1-1,1 1,0 0,-1 0,1-1,0 1,0-1,0 1,0 0,0-1,0 0,1 1,-1-1,1 1,4 1,0 0,0-1,0 1,1-1,-1 0,1-1,-1 1,1-1,0-1,-1 1,1-1,0 0,-1-1,1 0,0 0,-1 0,1-1,-1 0,1 0,-1 0,0-1,0 0,0 0,0-1,-1 0,1 0,2-2,17-10</inkml:trace>
  <inkml:trace contextRef="#ctx0" brushRef="#br0" timeOffset="516.743">734 848,'701'-227,"-562"180,-137 47,-1-1,0 1,0 0,1 0,-1 0,0 0,1 0,-1 0,0 0,0 1,1-1,-1 0,0 1,0-1,1 1,-1-1,0 1,0-1,0 1,0 0,0 0,0-1,0 1,0 0,0 0,0 0,-1 0,1 0,0 0,-1 0,1 1,-1-1,1 0,-1 0,1 0,-1 1,0-1,1 0,-1 1,0-1,2 60,-2-50,-5 305,4-315,1 0,-1 0,1 0,0 0,0 0,-1 0,1 0,0 0,0 0,0 0,0 0,0 0,0-1,0 1,1 0,-1 0,0 0,0 0,1 0,-1 0,1 0,-1 0,1 0,-1-1,1 1,-1 0,1 0,0 0,-1-1,1 1,0-1,0 1,-1 0,1-1,0 1,0-1,0 0,0 1,0-1,0 0,0 1,0-1,0 0,0 0,-1 0,1 0,0 0,0 0,0 0,0 0,0 0,0-1,0 1,1 0,9-7</inkml:trace>
  <inkml:trace contextRef="#ctx0" brushRef="#br0" timeOffset="784.003">1976 1045,'-5'34,"-2"15,1 0</inkml:trace>
  <inkml:trace contextRef="#ctx0" brushRef="#br0" timeOffset="1029.86">1947 396,'0'0</inkml:trace>
  <inkml:trace contextRef="#ctx0" brushRef="#br0" timeOffset="1350.904">2257 1215,'174'-343,"-117"261,-56 82,0 0,0 0,1 0,-1 0,0 0,0 0,0 0,0 0,0 0,0 1,1-1,-1 1,0-1,0 0,0 1,0 0,0-1,0 1,0-1,-1 1,1 0,0 0,0 0,0 0,-1-1,1 1,-1 0,1 0,0 0,-1 0,0 0,1 1,-1-1,1 0,-1 0,0 0,0 0,0 0,0 0,0 0,0 1,0-1,0 0,0 0,-1 1,4 7,-2-3,1 4,-1-1,1 0,1 0,-1 0,2 0,-1-1,1 1,0-1,1 0,0 0,0 0,1-1,0 0,0 0,1 0,0-1,0 0,0 0,1 0,0-1,0-1,0 1,8 2,-10-8,0 1,-1-1,1 0,0 0,-1-1,1 0,-1 0,1 0,-1 0,0-1,0 0,0 0,0-1,-1 1,1-1,-1 0,0 0,0 0,0-1,-1 1,0-1,0 0,3-4,1-2,10-10</inkml:trace>
  <inkml:trace contextRef="#ctx0" brushRef="#br0" timeOffset="1764.455">3076 819,'-21'29,"0"2,2 0,1 1,2 1,1 0,1 1,3 1,-1 6,10-38,1 1,-1 0,1 0,0 0,1 0,-1 0,1 0,-1 0,1 1,0-1,1 0,-1 0,1 0,0 0,0 0,0 0,0 0,1 0,0-1,0 1,0 0,0-1,0 1,1-1,-1 0,1 0,0 0,0 0,0 0,2 0,5 2,-1 0,1 0,1-1,-1-1,1 0,-1 0,1-1,0-1,0 0,0 0,0-1,0 0,0-1,0 0,0-1,-1 0,1-1,0 0,-1 0,0-1,9-5,13-8,-1-1,-1-1,0-1,-1-2,-2-1,3-4,24-26,-2-1,-2-3,5-12,-39 47,-1-1,-1 0,-1-1,-1 0,-1-1,-1-1,-1 0,-2 0,5-26,-9 39,-2 0,1 0,-1 0,-1 0,0-1,-1 1,-1 0,0 0,0 0,-2 1,1-1,-2 1,1 0,-2 0,0 0,0 0,-1 1,0 0,-1 1,0 0,-6-6,7 10,1 0,-1 0,-1 1,1 0,-1 0,0 1,0 0,0 0,-1 1,1 0,-1 0,0 1,1 1,-1-1,0 1,0 1,0-1,0 2,0-1,0 1,0 1,0-1,0 1,-3 2,-3 1,-1 2,1-1,1 2,-1 0,1 1,0 0,1 1,0 0,1 1,0 1,1 0,-9 12,6-6,2 1,0 0,1 1,1 0,1 1,0 0,2 0,0 1,2-1,0 2,2-1,0 0,2 1,0-1,1 1,2-1,0 1,1-1,1 0,2 0,0 0,1-1,1 0,1 0,1-1,1 0,0 0,2-2,0 1,1-2,2 2,10 6,0-1,2-1,1-2,1 0,0-2,2-2,0-1,1-1,0-2,1-1,0-1,1-2,23 2,-29-7</inkml:trace>
  <inkml:trace contextRef="#ctx0" brushRef="#br0" timeOffset="17134.103">4515 565,'56'-17,"117"-78,-172 94,0 1,0-1,0 1,0-1,0 1,0 0,1-1,-1 1,0 0,0 0,0 0,1 0,-1 0,0 0,0 0,0 0,1 0,-1 1,0-1,0 1,0-1,0 0,0 1,0 0,0-1,0 1,0 0,0-1,0 1,0 0,0 0,0 0,0 0,-1 0,1 0,0 0,-1 0,1 0,-1 0,1 0,-1 0,0 1,1-1,-1 0,0 0,0 1,12 58,0 134,34 68,-21-122,-16-112,-9-28,0-1,0 1,0 0,0-1,0 1,0 0,0-1,0 1,0-1,0 1,0 0,0-1,0 1,0 0,0-1,0 1,1 0,-1-1,0 1,0 0,0 0,1-1,-1 1,0 0,0-1,1 1,-1 0,0 0,1 0,-1-1,0 1,1 0,-1 0,0 0,1 0,-1 0,0 0,1 0,-1-1,0 1,1 0,-1 0,1 0,-1 0,0 1,1-1,-1 0,0 0,1 0,-1 0,0 0,1 0,-1 1,0-1,1 0,-1 0,0 0,1 1,-1-1,0 0,0 0,1 1,-1-1,0 0,0 1,0-1,0 0,1 1,-1-1,171-403,-43 71,-112 261,-25 61,3 14</inkml:trace>
  <inkml:trace contextRef="#ctx0" brushRef="#br0" timeOffset="19557.846">5814 622,'-11'97,"6"-86,2 1,-1-1,2 0,0 1,0 0,1-1,0 1,1 0,0 0,1 0,0-1,1 1,1 0,0-1,0 1,1-1,0 0,1 0,5 7,-8-16,-1 0,1 0,0-1,0 1,0-1,0 0,0 0,0 1,1-1,-1 0,0-1,1 1,-1 0,0-1,1 1,-1-1,1 0,-1 0,0 0,1 0,-1 0,1 0,-1-1,0 1,1-1,-1 0,0 0,1 0,-1 0,0 0,0 0,0 0,0-1,0 1,67-58,11-30,-78 89,0 0,0 0,0 1,1-1,-1 0,0 1,-1-1,1 1,0 0,0 0,0-1,0 1,0 0,-1 1,1-1,0 0,-1 0,1 1,-1-1,0 1,1-1,-1 1,0 0,0-1,0 1,0 0,0 0,0 0,-1 0,1 0,0 0,-1 0,0 0,1 1,3 6,1 2,0-1,1 0,1 0,-1-1,1 0,1 0,0-1,0 0,1 0,4 2,-10-7,1-1,0 1,0-1,0 0,0-1,0 1,0-1,1 0,-1 0,0 0,1 0,-1-1,1 0,-1 0,1 0,-1 0,0-1,1 0,-1 0,0 0,1 0,-1 0,0-1,0 0,0 0,0 0,-1-1,3-1,5-4,0-1,0 0,-1-1,-1 0,0 0,0-1,-1 0,0-1,-1 0,0 0,-1 0,-1-1,0 0,0 0,-2-1,1 1,-2-1,0 0,0 0,-1-11</inkml:trace>
  <inkml:trace contextRef="#ctx0" brushRef="#br0" timeOffset="20104.956">6688 1,'-9'98,"5"1,3 0,9 50,-4-65,-1 206,-3-289,-1 1,1-1,0 0,0 0,0 0,0 1,0-1,0 0,0 0,0 1,0-1,1 0,-1 0,0 0,1 1,-1-1,1 0,-1 0,1 0,0 0,-1 0,1 0,0 0,0 0,0 0,0-1,-1 1,1 0,0 0,1-1,-1 1,0 0,0-1,0 0,0 1,0-1,0 1,1-1,-1 0,0 0,0 0,1 0,-1 0,0 0,0 0,1 0,-1 0,0-1,0 1,0 0,1-1,131-99,-50 30,-81 68,-1 1,1-1,-1 0,1 1,-1-1,1 1,0-1,0 1,0 0,0 0,0 0,0 0,0 0,0 1,0-1,1 0,-1 1,0 0,0-1,1 1,-1 0,0 0,0 1,1-1,-1 0,0 1,0-1,0 1,1 0,-1-1,0 1,0 0,0 0,0 1,0-1,-1 0,1 1,0-1,0 2,1 5,0 1,-1 0,0 0,-1 0,1 0,-2 0,0 0,0 0,0 0,-1 0,-1 2,9 93,-7-102,1 0,0 0,0 0,0 0,0-1,0 1,0 0,0-1,1 1,-1-1,0 1,1-1,0 0,-1 1,1-1,0 0,-1 0,1 0,0 0,0-1,0 1,0 0,0-1,0 1,0-1,1 0,10-1</inkml:trace>
  <inkml:trace contextRef="#ctx0" brushRef="#br0" timeOffset="20887.767">7648 1017,'76'-63,"-36"32,-1-1,-2-2,-1-2,-2-1,-1-2,16-26,-45 58,2 1,-13 38,7-25,-1 0,1 0,1 0,0 0,0 0,0 0,1 0,0 0,0 0,0-1,1 1,0-1,1 0,-1 1,1-2,0 1,1 0,-1-1,1 0,0 0,1 0,-1 0,1-1,0 0,0 0,0-1,0 0,1 0,-1 0,1-1,0 0,5 1,-2-1,1-1,-1-1,0 0,1 0,-1-1,0 0,0-1,1 0,-1 0,0-1,-1-1,1 1,-1-2,1 1,-1-1,-1-1,1 0,-1 0,0 0,0-1,-1 0,0-1,0 0,0 0,-1 0,1-4,-1 3,23-67,-32 61</inkml:trace>
  <inkml:trace contextRef="#ctx0" brushRef="#br0" timeOffset="26805.231">9087 368,'-27'73,"12"-28,2 0,2 1,2 1,1 9,19 19,-11-74,1 1,0 0,-1 0,1-1,0 1,0 0,0-1,1 1,-1-1,0 0,1 1,-1-1,0 0,1 0,0 0,-1 0,1 0,0 0,-1 0,1 0,0-1,0 1,-1-1,1 1,0-1,0 0,0 0,0 1,0-2,0 1,0 0,0 0,-1 0,1-1,0 1,0-1,1 0,4-3,0-1,-1 1,1-1,-1 0,0-1,0 1,-1-1,0 0,0-1,0 1,-1-1,0 0,0-1,8-10,26-40,-3-1,-2-1,19-52,-41 68,-32 59,6 20,2 0,1 1,1 0,2 1,2 0,2 1,-1 17,1 492,3-507,-1 0,-3-1,-1 1,-2-1,-1-1,-3 1,-1-2,-17 33,31-68,0 0,-1 0,1 0,-1 0,1 0,-1-1,0 1,0 0,0 0,0-1,0 1,0 0,0-1,0 0,-1 1,1-1,-1 0,1 1,-1-1,1 0,-1 0,0 0,1 0,-1-1,0 1,0 0,0-1,1 1,-1-1,0 0,0 1,0-1,0 0,0 0,0 0,0-1,0 1,0 0,1-1,-1 1,0-1,0 1,0-1,1 0,-1 0,0 0,1 0,-2-1,-2-11,0 0,0 0,2 0,-1-1,2 1,0-1,1 0,0 1,1-1,0 0,1 0,1 0,0 1,1-1,0 1,1 0,1 0,0 0,0 0,2 1,26-72,-25 60</inkml:trace>
  <inkml:trace contextRef="#ctx0" brushRef="#br0" timeOffset="27125.042">9454 537,'39'-9,"31"-9,9-5,-4 0,-10 5,-12 6,-9 4,-8 4,-15 2,-11 7,-11 2,-7 0</inkml:trace>
  <inkml:trace contextRef="#ctx0" brushRef="#br0" timeOffset="27373.913">9511 791,'43'-5,"29"-6,6-1,-4-4,-10 1,-12 3,-14-1,-14 2</inkml:trace>
  <inkml:trace contextRef="#ctx0" brushRef="#br0" timeOffset="27870.698">10301 255,'-121'49,"118"-47,-1-1,1 1,0 0,0 0,0 1,1-1,-1 1,0-1,1 1,0 0,-1 0,1 0,0 0,1 0,-1 1,1-1,-1 1,1-1,0 1,0-1,1 1,-1-1,1 1,-1 0,1-1,0 1,1 0,-1-1,1 1,-1 0,1-1,0 1,1 1,3 2,0-1,0 1,1-1,0 0,0-1,0 1,1-1,0 0,0-1,0 0,0 0,1 0,0-1,-1 0,1-1,0 1,0-2,7 2,35 13,-43-14,0 1,0 0,-1 0,0 1,1-1,-1 1,-1 1,1-1,0 1,-1 0,0 0,0 1,-1-1,0 1,0 0,0 0,0 1,-1-1,0 1,-1-1,1 1,-1 0,-1 0,1 0,-1 0,0 1,-1-1,0 0,0 0,0 1,-1-1,0 0,-1 0,1 0,-1 0,-1 0,1-1,-1 1,0 0,-1-1,0 0,-4 5,2-4,0 0,0-1,-1 0,0 0,-1-1,1 0,-1 0,0 0,0-1,-1-1,1 1,-1-1,0-1,1 0,-1 0,0 0,0-1,-1-1,1 0,0 0,0 0,0-1,0-1,-1 0,-7-4</inkml:trace>
  <inkml:trace contextRef="#ctx0" brushRef="#br0" timeOffset="28106.967">10244 340,'20'-34,"10"-15,6 0,0 8,1 12,-3 10,-2 9,-1 6,-1 3,-2 3,1 0,-6 0</inkml:trace>
  <inkml:trace contextRef="#ctx0" brushRef="#br0" timeOffset="28708.838">10668 932,'9'-47,"2"1,2 0,1 1,3 0,11-17,16 6,-43 55,0 0,0 0,0 0,0 0,0 0,0 0,0 1,0-1,0 0,0 1,1-1,-1 1,0-1,0 1,1-1,-1 1,0 0,0 0,1 0,-1-1,0 1,1 0,-1 1,0-1,1 0,-1 0,0 1,1-1,-1 0,0 1,0-1,0 1,1 0,-1-1,0 1,0 0,0 0,0 0,0 0,0 0,0 0,-1 0,1 0,0 0,0 0,-1 0,1 0,-1 1,1-1,-1 1,23 112,-21-113,1 0,-1-1,1 0,-1 1,1-1,-1 0,1 0,-1 0,1-1,-1 1,1-1,-1 1,1-1,-1 0,1 0,-1 0,0 0,0 0,1 0,-1-1,0 1,0-1,0 0,0 1,-1-1,2-2,2 1,8-8,-11 8,0 0,0 1,0-1,0 1,0-1,0 1,1 0,-1 0,1 0,-1 0,1 0,0 0,0 1,0-1,0 1,0 0,0 0,0 0,0 0,1 1,-1-1,0 1,0 0,1 0,-1 0,0 0,0 1,1-1,-1 1,0 0,0 0,0 0,0 0,0 0,0 1,0-1,0 1,-1 0,1 0,-1 0,2 1,0 10,0-1,-1 0,0 1,-1 0,-1-1,0 1,-1 0,0 0,-1 0,-2 11,1 15,1-10,1-4</inkml:trace>
  <inkml:trace contextRef="#ctx0" brushRef="#br0" timeOffset="30990.073">0 1723,'190'26,"47"-5,0-10,1-11,219-29,136-1,143 3,535 26,-652-28,-174 19,233-9,-295-6,265-32,-320 29,4 0,181-2,-151 19,118-8,-96-6,18 12,-95-3,96 14,-198 3,-10-29,-56 1,172 27,-238 16,-55-4</inkml:trace>
  <inkml:trace contextRef="#ctx0" brushRef="#br0" timeOffset="59917.291">7338 763,'17'8,"-7"-2,-1 0,2-1,-1 0,0-1,1 0,0 0,0-1,0-1,0 0,1-1,-1 0,0 0,2-1,-2-2,1 0,-1-1,0 0,0-1,-1 0,1 0,-1-1,1-1,-2 1,1-2,3-2,-9 6,-1 0,0 0,0 0,0 0,0 0,0-1,-1 1,1-1,-1 0,0 0,0 0,-1 0,1 0,-1 0,0 0,0 0,0-1,0 1,-1 0,0-1,0 1,0 0,0-1,-1 1,0 0,0 0,0-1,0 1,0 0,-1 0,0-1,-4-2,-1 0,1 1,-1 0,0 0,0 0,-1 1,1 0,-1 0,0 1,-1 0,1 1,-1 0,1 0,-1 0,0 1,0 1,0 0,0 0,-1 0,1 1,0 1,0 0,0 0,0 0,-3 2,5-2,-1 1,0 0,1 0,0 1,-1 0,1 0,0 1,1-1,-1 2,0-1,1 1,0 0,0 0,1 0,0 1,-1 0,2 0,-1 1,1-1,0 1,0 0,1 0,0 0,0 1,-3 9,0 0,1 1,1-1,1 1,0 0,1 0,1-1,1 2,2 16,-2-29,1 1,0-1,0 0,1 1,-1-1,1 0,1 0,-1 0,1 0,0-1,0 1,1-1,-1 0,1 1,1-2,-1 1,1 0,-1-1,1 0,0 0,1-1,-1 1,1-1,0 0,-1 0,1-1,0 0,1 0,-1 0,0-1,0 0,1 0,3-1,-7 1,11 1,0-1,0 0,0-1,0 0,0-1,0-1,-1 0,1-1,0 0,2-2,-9-2,-12 10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0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1 369,'6'5,"0"1,0 0,0 0,-1 1,0 0,0 0,-1 0,0 0,0 0,-1 1,1 0,-2 0,1 0,-1 0,0 0,-1 1,0-1,0 0,-1 1,0-1,-1 5,7 179,45 147,-23-162,-16-163,-9-49,8-173,4 114,4 2,4 0,21-49,43-119,-82 237,-3 5</inkml:trace>
  <inkml:trace contextRef="#ctx0" brushRef="#br0" timeOffset="608.619">733 623,'5'0,"7"0,5 5,5 1,4 0,2-1,1-1,0-2,1-1,-1 0,0-1,0 0,-1-1,1 1,-1 0,-5 0</inkml:trace>
  <inkml:trace contextRef="#ctx0" brushRef="#br0" timeOffset="1069.514">762 962,'19'-5,"17"-1,6-1,1 2,-2 2,-4 1,-7 5,-4 3,-2 0,-1 0,2-2,-5-2</inkml:trace>
  <inkml:trace contextRef="#ctx0" brushRef="#br0" timeOffset="3388.716">565 58,'81'-36,"-65"31,0 0,0 2,1 0,-1 0,1 2,-1 0,13 1,-28 0,0 0,0 0,0 0,0 0,0 0,0 0,0 0,0 0,0 1,0-1,0 0,0 1,0-1,0 1,0-1,0 1,0-1,-1 1,1 0,0-1,0 1,-1 0,1 0,0-1,-1 1,1 0,-1 0,1 0,-1 0,1 0,-1 0,0 0,1 0,-1 0,0 0,0 0,0 0,0 0,0 0,0 0,0 0,0 0,0 0,0 0,0 0,-1 0,1 0,0 0,-1 0,1 0,-1 0,1 0,-2 0,-32 49,17-32,14-17,0 1,1 0,-1 0,0 0,1 0,-1 1,1-1,0 1,0-1,0 1,0 0,0 0,1 0,-1 0,1 0,0 0,0 0,0 0,0 0,1 1,-1-1,1 0,0 1,0-1,0 0,0 1,0-1,1 0,0 0,-1 1,1-1,0 0,1 0,-1 0,1 0,-1 0,1 0,6 3,-1-1,1 0,1 0,-1-1,1 0,-1 0,1-1,0 0,0-1,1 0,-1 0,0-1,1 0,-1-1,1 0,-1 0,1-1,-1 0,0-1,0 0,1-1,-1 0,1-1,21 8,-22 4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8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1 282,'24'5,"22"1,8 0,0-5,-5-4,-5-1,-6 0,-5 1,-2 0,-3 2,0-4,-1-2,0 1,1 1,-10 2,-8 1</inkml:trace>
  <inkml:trace contextRef="#ctx0" brushRef="#br0" timeOffset="317.7">255 0,'0'621,"0"-596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1 308,'5'61,"4"-1,2 0,2 0,16 38,-1 6,-20-71,1 1,2-1,1-1,1 0,2-1,2 0,-17-30,0-1,0 1,0-1,0 0,0 1,0-1,0 0,0 1,0-1,1 0,-1 1,0-1,0 0,0 1,0-1,1 0,-1 1,0-1,0 0,1 0,-1 1,0-1,0 0,1 0,-1 0,0 1,1-1,-1 0,0 0,1 0,-1 0,1 0,-1 0,0 0,1 0,-1 0,0 0,1 0,-1 0,0 0,1 0,-1 0,1 0,-1 0,0 0,1 0,-1 0,0-1,1 1,-1 0,0 0,0 0,1-1,-1 1,0 0,1 0,-1-1,0 1,0 0,0 0,1-1,-1 1,0 0,0-1,0 1,0 0,0-1,1 1,5-33,-4 21,45-166,8 3,27-49,-33 65,-53 145,1 20</inkml:trace>
  <inkml:trace contextRef="#ctx0" brushRef="#br0" timeOffset="420.683">566 759,'-4'24,"-1"-6,2-1,0 1,1 0,0 0,2 0,0 0,1 0,1 0,0 0,2 0,1 3,-2-17,0 0,0 0,1 0,0-1,-1 0,1 0,0 0,1 0,-1 0,0-1,1 1,-1-1,1-1,0 1,0-1,0 1,0-1,0-1,0 1,0-1,0 0,0 0,0 0,0-1,0 1,0-1,0-1,-1 1,1-1,0 1,0-1,-1-1,1 1,-1-1,0 0,0 1,0-2,0 1,-1 0,1-1,2-3,-1 0,0 0,0 0,-1-1,1 1,-2-1,1 0,-1-1,-1 1,1 0,-1-1,-1 1,1-1,-2 0,1 1,-1-1,0 0,-1 1,0-1,-1 0,1 1,-2-1,1 1,-1 0,0 0,-1 0,0 0,0 0,-1 1,0 0,0 0,0 0,-1 1,0-1,-1 1,-4-3,-29-7,20 12</inkml:trace>
  <inkml:trace contextRef="#ctx0" brushRef="#br0" timeOffset="1179.429">763 54,'2'-2,"-1"0,0 0,1 0,-1 1,1-1,-1 0,1 1,0-1,0 1,0-1,0 1,0 0,0 0,0 0,0 0,0 0,0 1,1-1,-1 1,0-1,0 1,2 0,7-4,-1 0,0 0,0 1,0 0,0 0,1 1,-1 1,1 0,-1 0,1 1,-1 0,11 2,-20-1,1-1,-1 1,0-1,0 1,0 0,1 0,-1-1,0 1,0 0,0 0,-1 0,1 0,0 1,0-1,0 0,-1 0,1 0,-1 1,1-1,-1 0,1 0,-1 1,0-1,1 0,-1 1,0-1,0 1,0-1,0 0,0 1,-1-1,1 0,0 1,-1-1,1 0,0 1,-1-1,0 0,1 0,-1 0,0 2,-34 52,30-49,-86 124,90-128,0-1,1 1,-1-1,0 1,1 0,0-1,-1 1,1 0,0 0,0-1,0 1,0 0,0 0,0-1,0 1,1 0,-1-1,1 1,-1 0,1-1,0 1,-1 0,1-1,0 1,0-1,0 0,0 1,0-1,1 0,-1 1,0-1,1 0,-1 0,0 0,1 0,-1-1,1 1,0 0,-1 0,1-1,0 1,-1-1,1 0,0 1,0-1,83 8,-82-8,135-29,-128 27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1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29 216,'-1'0,"0"0,0 0,0 1,0-1,0 0,0 0,0 0,0 0,0-1,0 1,0 0,0 0,0 0,1-1,-1 1,0-1,0 1,0-1,0 1,0-1,1 1,-1-1,0 0,0 1,1-1,-1 0,0 0,1 1,-1-1,1 0,-1 0,1 0,0 0,-1 0,1 0,0 0,-1 0,1 0,0 1,0-1,0 0,0 0,0 0,0 0,0 0,0 0,1 0,-1 0,0 0,1 0,-1 0,0 0,1 0,-1 0,1 0,-1 1,1-2,36-48,-16 34,1 1,0 1,1 0,1 2,0 1,25-8,1-1,-49 19,1 0,0 0,-1 0,1 0,0 1,-1-1,1 1,0-1,0 1,-1 0,1 0,0-1,0 1,-1 0,1 1,0-1,0 0,0 1,-1-1,1 0,0 1,-1 0,1 0,0-1,-1 1,1 0,-1 0,1 0,-1 0,0 1,1-1,-1 0,0 1,0-1,0 0,0 1,0-1,0 1,0 0,-1-1,1 1,-1 0,1-1,-1 1,1 0,-1 0,0 0,0-1,0 1,0 0,12 159,-9-152,-1 0,1-1,-1 2,-1-1,0 0,0 0,-1 0,0 1,0-1,-1 0,-1 0,1 0,-1 0,-1 0,0 0,0 0,-1 1,-158 212,35-97,126-125,1 0,-1 1,0 0,1-1,-1 1,1-1,-1 1,1 0,-1-1,1 1,-1 0,1 0,-1-1,1 1,0 0,0 0,-1 0,1 0,0-1,0 1,0 0,0 0,0 0,0 0,0-1,0 1,0 0,1 0,-1 0,0 0,0-1,1 1,-1 0,0 0,1-1,-1 1,1 0,-1 0,1-1,-1 1,1-1,0 1,-1 0,1-1,0 1,0-1,-1 0,1 1,0-1,0 0,-1 1,1-1,0 0,0 0,0 0,0 1,-1-1,1 0,1 0,57 4,-53-4,22 0,0 2,1 1,-1 1,-1 2,1 0,11 6,-34-10,0 0,1 0,-1 0,0 0,1-1,-1 0,1 0,-1-1,1 0,0 0,-1 0,1 0,-1-1,1 0,-1 0,1 0,-1-1,0 0,1 0,2-2,-7 4,-1 0,1-1,-1 1,0 0,1 0,-1-1,1 1,-1 0,0-1,1 1,-1-1,0 1,1 0,-1-1,0 1,0-1,1 1,-1-1,0 1,0-1,0 1,0-1,0 1,0-1,0 1,0-1,0 1,0-1,0 1,0-1,0 1,0-1,0 1,0-1,0 1,-1-1,1 1,0-1,0 1,-1-1,1 1,0 0,-1-1,1 1,0-1,-1 1,1 0,-1 0,1-1,0 1,-1 0,1-1,-1 1,1 0,-1 0,1 0,-1 0,1 0,-1-1,1 1,-10 1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4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1,'-11'2,"-1"0,1 1,0 0,0 1,0 0,1 1,-1 0,1 0,0 1,0 1,1 0,0 0,0 1,1 0,0 0,-6 10,0 2,1 0,2 1,0 1,1 0,1 1,1-1,1 2,1-1,-2 22,3-11,1-1,2 1,1 0,1 0,2 0,2 0,1-1,1 1,10 26,-10-42,0 0,2-1,0 0,1 0,1-1,0 0,1-1,11 12,10-8,-30-21</inkml:trace>
  <inkml:trace contextRef="#ctx0" brushRef="#br0" timeOffset="413.467">230 508,'5'0,"10"0,9 0,4 0,3 0,0 0,0 0,0 0,-1 0,-1 0,-5 5,-7 1</inkml:trace>
  <inkml:trace contextRef="#ctx0" brushRef="#br0" timeOffset="1096.889">963 395,'-28'0,"0"1,0 1,0 1,1 2,0 0,-1 2,2 1,-1 1,1 1,1 2,20-7,0 1,0 0,0 0,1 0,0 0,0 1,1-1,0 1,0 0,0 0,1 0,0 0,0 1,1-1,0 1,0-1,1 1,0-1,0 1,1-1,0 1,0-1,1 0,0 1,0-1,1 0,0 0,0 0,1 1,0-3,-1 0,1 0,0-1,0 0,0 1,0-1,1-1,0 1,-1-1,1 0,1 0,-1 0,0 0,1-1,-1 0,1 0,0-1,0 0,-1 0,1 0,0-1,0 1,0-1,0-1,0 1,0-1,-1 0,1 0,0-1,0 0,-1 0,1 0,-1-1,0 0,0 0,0 0,0 0,0-1,-1 0,1 0,-1 0,119-136,-122 139,-1-1,1 1,0-1,0 1,0 0,0-1,0 1,0 0,0 0,0 0,0 0,0 0,1 0,-1 0,0 0,1 1,-1-1,1 0,-1 1,1-1,-1 1,1-1,-1 1,1 0,0 0,-1 0,1 0,-1 0,1 0,0 0,-1 0,1 1,-1-1,1 1,-1-1,1 1,-1-1,1 1,-1 0,0 0,1 0,-1 0,0 0,0 0,0 0,1 0,-1 0,0 0,-1 1,2 0,7 15,0 0,0 1,-2 0,0 1,-1-1,-1 1,-1 0,-1 1,0 6,2 284,-5-298,0 0,-1 0,0 0,-1 0,0 0,-1 0,0-1,-1 1,0-1,-1 0,0 0,-1 0,0-1,-1 0,0 0,0-1,-1 1,0-2,-1 1,0-1,0-1,-1 1,0-1,0-1,-1 0,0-1,0 0,0 0,-5 0,13-4,0-1,-1 1,1-1,0 0,0 0,0-1,0 1,-1-1,1 1,0-1,0 0,0 0,0 0,1-1,-1 1,0-1,0 1,1-1,-1 0,1 0,-1 0,1 0,0-1,0 1,0-1,0 1,0-1,1 0,-1 0,1 1,0-1,0 0,0 0,0 0,0 0,1-1,0-116,11 81,1 1,1 0,3 1,0 1,3 1,1 0,6-6,-11 17</inkml:trace>
  <inkml:trace contextRef="#ctx0" brushRef="#br0" timeOffset="1485.764">1302 57,'15'2,"0"0,-1 1,1 0,-1 1,0 1,0 1,0-1,0 2,-1 0,0 1,-1 0,0 1,0 0,-1 1,0 0,-1 1,0 0,0 1,-1 0,-1 0,0 1,-1 0,0 1,-1-1,0 1,-2 0,3 8,-3 6,-1 1,-1 0,-2-1,0 1,-2-1,-2 1,0-1,-2 0,-1 0,-1 0,-1-1,-1-1,-2 1,-1-2,-1 0,-12 17,10-18,6-8,1 0,-2-1,0-1,-1 0,0-1,-1 0,-1 0,0-2,-12 9,6-10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0,6-1,5-2,4-1,2 0,1-2,0 0,1 0,-1 0,0-1,-1 1,-4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1,'-16'3,"1"0,-1 1,1 0,0 1,0 1,1 1,-1 0,2 1,-1 0,1 1,0 0,1 1,0 1,0 0,1 1,1 0,0 0,1 1,-7 13,3 1,1 0,1 1,2 0,1 1,1 0,2 1,0-1,1 24,10 190,-3-226,1 0,0-1,1 1,0-1,2 0,0 0,0-1,2 0,0 0,1-1,0 0,1 0,0-1,1-1,1 0,0-1,0 0,1-1,1 0,-1-2,2 1,11 4,-15-9</inkml:trace>
  <inkml:trace contextRef="#ctx0" brushRef="#br0" timeOffset="4731.59">538 368,'0'313,"15"-224,-15-87,1 0,0 1,-1-1,1 0,0 1,0-1,0 0,1 0,-1 0,1 0,-1 0,1 0,-1 0,1-1,0 1,0-1,0 1,0-1,0 1,0-1,0 0,1 0,-1 0,0-1,1 1,-1 0,0-1,1 1,-1-1,1 0,-1 0,1 0,-1 0,2-1,1-2,0 0,0-1,0 0,0 0,-1 0,1-1,-1 0,0 1,-1-2,1 1,-1 0,0-1,0 1,0-1,-1 0,0 0,1-5,1 0,128-365,-108 304,-18 117,3 168,3-109,-6 2,-5 91,-2-107,-2-32,-3-1,-2 0,-3 0,-2-1,-3-1,-13 30,27-75,-1 0,0-1,-1 1,0-1,0 1,-1-1,-1 0,1-1,-1 1,-1-1,1-1,-1 1,-1-1,1 0,-1 0,-1-1,1-1,-3 2,8-6,1-1,0 1,-1-1,1 1,0-1,-1 0,1 0,-1 0,1-1,0 1,-1-1,1 1,0-1,-1 0,1 1,0-1,0 0,0-1,-1 1,1 0,1-1,-1 1,0-1,0 1,0-1,1 0,-1 0,1 0,0 0,-1 0,1 0,0 0,0 0,0 0,0-1,0-1,-16-87,15 60,2-1,1 0,1 1,1-1,2 1,1 0,2 0,1 0,1 0,-2 10,1 0,0 0,2 1,0 1,1 0,1 0,1 1,0 0,1 2,13-11,-11 18,-4 4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4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87 264,'-2'1,"0"-1,0 1,1-1,-1 1,0 0,0-1,1 1,-1 0,0 0,1 0,-1 1,1-1,-1 0,1 0,0 1,-1-1,1 1,0 0,0-1,0 1,0 0,0-1,1 1,-1 0,0 0,1 0,0-1,-1 1,1 0,0 0,0 0,0 0,0 0,0 0,-1 3,-30 168,27-160,0 0,1 0,1 1,0-1,1 1,0-1,1 1,0 0,2-1,-1 1,2-1,0 1,0-1,1 0,4 7,-7-18,0 0,0 0,0 0,1 0,-1 0,1-1,0 1,-1 0,1-1,0 1,0-1,0 0,0 0,0 1,0-1,0-1,0 1,1 0,-1 0,0-1,0 0,1 1,-1-1,0 0,1 0,-1 0,0 0,1-1,-1 1,0 0,1-1,-1 0,0 0,0 1,0-1,0 0,0-1,0 1,0 0,0-1,0 1,0-1,-1 1,1-1,-1 0,69-87,-70 89,118-193,-77 119,-18 35,-3 0,0-1,-3-1,5-18,-21 56,0 0,0 0,0 0,0-1,0 1,-1 0,0-1,1 1,-1-1,0 1,-1 0,1-1,-1 1,1-1,-1 1,0 0,-1-2,-25 36,15-9,0 0,2 1,0 1,2 0,0 0,2 0,1 1,1 0,-1 22,7 491,-3-176,1-339,-1 0,-2 0,0 0,-1-1,-2 1,0-1,-1 0,-1-1,-1 0,-1 0,-1-1,-1 0,-1-1,-12 15,23-31,0-1,-1 1,1-1,0 0,-1 0,1 0,-1 0,0 0,0-1,0 1,0-1,0 0,0 0,0 0,0 0,0 0,0-1,-1 0,1 1,0-1,0 0,-1-1,1 1,0 0,0-1,-1 0,1 0,0 0,0 0,0 0,0-1,0 1,1-1,-1 0,0 0,1 0,-1 0,1 0,0 0,0-1,0 1,0-1,0 0,0 1,0-1,1 0,0 0,0 0,-1-3,-1-17,1-1,1 1,1 0,1-1,2 1,0 0,1 0,1 0,1 0,2 1,0 0,1-1,1-6,37-96,-40 100</inkml:trace>
  <inkml:trace contextRef="#ctx0" brushRef="#br0" timeOffset="347.568">651 773,'-5'11,"0"-1,0 1,1 0,1 1,0-1,0 1,1 0,0-1,1 1,1 0,0 0,0 0,1-1,1 1,0 0,0 0,4 9,-4-18,-1-1,0 1,1-1,-1 0,1 1,0-1,-1 0,1 0,0 0,0 0,1 0,-1-1,0 1,1-1,-1 1,1-1,-1 0,1 0,0 0,-1 0,1 0,0-1,0 1,-1-1,1 0,0 0,0 0,0 0,-1 0,1-1,0 1,0-1,-1 1,1-1,0 0,-1 0,3-2,4-2,0 1,-1-2,0 1,0-1,0-1,-1 1,1-1,-2-1,1 1,1-4,-4 7,0 0,0-1,0 0,-1 0,1 0,-1 0,0-1,-1 1,1-1,-1 0,0 0,-1 0,1 0,-1 0,0 0,-1 0,0 0,0 0,0 0,0 0,-1 0,0 0,0 0,-1 0,0 0,0 0,0 0,-1 1,0-1,0 1,0 0,0 0,-1 0,0 0,0 1,0-1,-1 1,0 0,0 0,0 1,0-1,0 1,-5-2,-18-1,3 3</inkml:trace>
  <inkml:trace contextRef="#ctx0" brushRef="#br0" timeOffset="832.054">877 10,'2'-1,"-1"0,1 0,-1 0,1 1,-1-1,1 0,-1 0,1 1,-1-1,1 1,0 0,-1-1,1 1,0 0,0 0,-1 0,1 0,0 0,-1 0,1 1,0-1,-1 1,1-1,0 1,-1-1,1 1,-1 0,1 0,-1 0,1 0,-1 0,0 0,1 0,0 1,15 12,0 0,-1 1,-1 0,0 1,-1 1,-1 0,0 1,-2 1,0 0,-1 0,-1 1,0 0,-2 1,1 4,-4-16,19 48,-1 1,-3 1,-3 0,-2 1,-3 1,-3 0,-2 2,-6-40,-1 1,-1-1,-2 0,0 0,-1 0,-1-1,-1 0,-1 0,-1 0,-1-1,-1-1,-1 1,-1-2,0 0,-1 0,-2-2,1 1,-2-2,0 0,-3 0,-8 6,-1-1,-1-1,0-1,-2-2,0-1,-5 0,14-6,5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57,'56'0,"144"-11,-30-8,-40-5,-118 22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2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3,'-1'0,"-1"-1,1 1,-1-1,1 1,-1-1,0 1,1 0,-1 0,0 0,1 0,-1 0,1 0,-1 1,0-1,1 0,-1 1,1 0,-1-1,1 1,-1 0,1-1,-1 1,1 0,0 0,-1 0,1 0,0 1,0-1,0 0,0 0,0 1,0-1,0 0,0 1,1-1,-1 1,1-1,-1 1,1 0,-1-1,1 1,0-1,0 1,0 0,0-1,0 1,0 0,0-1,0 1,1 0,-1-1,0 1,1-1,0 1,-1-1,1 1,8 3,0 0,1-1,-1 0,1 0,0-1,0 0,0-1,0 0,1-1,-1 0,0 0,1-1,-1-1,0 0,1 0,-1-1,0 0,0-1,9-3,19-1,131-3,-141 3,-28 7,0 0,-1 0,1 0,0 0,-1 0,1-1,0 1,0 0,-1 0,1 0,0 0,-1 0,1-1,0 1,0 0,-1 0,1 0,0-1,0 1,0 0,-1 0,1-1,0 1,0 0,0 0,0-1,0 1,-1 0,1 0,0-1,0 1,0 0,0-1,0 1,0 0,0-1,0 1,0 0,0-1,0 1,0 0,0-1,1 1,-1 0,0 0,0-1,0 1,0 0,0 0,1-1,-1 1,0 0,0 0,0-1,1 1,-165-6,90 19,-54-3,-7-27,117 22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0,'0'679,"6"-655,0-25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1,'-25'11,"-10"2,0 3,1 0,1 3,1 0,-6 7,36-24,0-1,0 0,0 0,0 0,0 1,1-1,-1 1,0 0,1-1,0 1,-1 0,1 0,0 0,0 0,0 0,0 0,0 0,0 0,1 0,-1 1,1-1,0 0,-1 0,1 1,0-1,0 0,0 0,1 1,-1-1,0 0,1 0,0 0,-1 0,1 1,0-1,0 0,0 0,1 0,-1-1,0 1,1 0,-1 0,1-1,-1 1,1-1,0 1,0-1,0 0,0 0,0 1,0-2,1 2,138 22,-133-24,-1 0,1 0,0 1,-1 0,1 1,-1 0,0 0,0 1,0-1,0 1,0 1,0 0,-1 0,1 0,-1 0,-1 1,1 0,0 1,-1-1,0 1,0 0,-1 0,0 0,0 1,0 0,-1-1,0 1,0 1,0 3,-1 3,-2 0,1 0,-2-1,0 1,0 0,-2 0,1 0,-2-1,0 1,0-1,-1 0,-1-1,0 1,-1-1,0 0,-1-1,0 1,-1-2,-1 1,1-1,-1-1,-1 1,0-2,0 0,-1 0,0-1,-11 6,19-12,0 1,0-1,0 1,-1-1,1 0,0-1,0 1,-1-1,1 0,0 0,0 0,-1 0,1-1,0 0,0 0,0 0,-1 0,1 0,0-1,1 0,-1 0,0 0,0 0,1-1,0 0,-1 1,1-1,0 0,0 0,0-1,-5-13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1 105,'28'-9,"20"-9,6 0,-1 2,-5 4,-6 4,-5 4,-9-3,-4 0,-7 2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1 329,'188'-277,"-144"235,-43 41,-1 0,1 1,0-1,0 0,0 1,0-1,0 0,0 1,0-1,0 1,0-1,1 1,-1 0,0-1,0 1,0 0,0 0,1 0,-1 0,0 0,0 0,0 0,0 1,1-1,-1 0,0 0,0 1,0-1,0 1,0-1,0 1,0 0,0-1,0 1,0 0,0 0,0-1,-1 1,1 0,0 0,0 0,-1 0,1 0,-1 0,1 0,-1 0,1 1,23 117,-21-118,0 0,0-1,0 1,0 0,0-1,0 0,1 0,-1 0,0 0,0 0,0-1,1 1,-1-1,0 0,0 0,0 0,0 0,0 0,-1-1,1 0,0 1,0-1,-1 0,0 0,1 0,-1-1,0 1,0-1,0 1,0-1,0 1,0-2,5-3,17-16,53-36,-76 59,0-1,0 1,0 0,0 0,0-1,0 1,0 0,1 0,-1 0,0 0,0 0,0 0,0 0,0 0,0 1,0-1,0 0,0 1,0-1,0 1,0-1,0 1,-1-1,1 1,0-1,0 1,0 0,-1 0,1-1,0 1,0 0,-1 0,1 0,-1 0,1 0,-1 0,0 0,1 0,-1 0,0 0,1 0,-1 0,0 0,0 0,0 0,0 0,0 0,0 0,0 0,-5 53,-1-28,0-1,-1 0,-2-1,0 1,-1-2,-2 1,-9 12,11-22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1,'-39'38,"-26"33,-13 8,3-4,9-11,11-10,15-11,10-6,4-6,3-4,-1-5,5-2,1-5,7-4,7-5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1,'-117'71,"111"-68,-43 28,49-30,-1 0,0-1,0 1,0 0,1 0,-1 0,1 0,-1-1,0 1,1 0,-1 0,1 0,0 0,-1 0,1 0,0 0,0 0,0 0,-1 1,1-1,0 0,1 0,-1 0,0 0,0 0,0 0,0 0,1 0,-1 0,1 0,-1 0,0 0,1 0,0 0,-1 0,1-1,0 1,-1 0,1 0,0-1,0 1,-1 0,1-1,0 1,0-1,0 1,1 0,170 45,-170-45,1 0,-1 0,1 0,-1 0,0 1,0-1,0 1,1 0,-1-1,-1 1,1 0,0 0,0 0,-1 0,1 1,-1-1,0 0,0 1,0-1,0 1,0-1,0 1,-1 0,1-1,-1 1,1 0,-1-1,0 1,0 0,-1-1,1 1,0 0,-1-1,0 1,1-1,-1 1,0-1,0 1,-1-1,1 1,0-1,-1 0,0 0,1 0,-1 0,0 0,0 0,0 0,-2 1,-14 9,-1-1,0 0,-1-1,0-1,0-1,-1-1,0-1,-1-1,-1 0,-46-1,53-10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0,'31'20,"-2"2,0 1,-2 1,0 1,-2 1,7 11,-15-17,-1 0,-1 1,-1 1,-1 0,-1 1,-1 1,-1-1,-1 2,-1-1,-1 1,0 10,-5-27,3 13,0-1,-1 1,-1-1,-1 1,-1 0,0 0,-2 0,-1 0,0 0,-2 0,0-1,-1 0,-1 0,-7 14,-11 4,-1-1,-3-1,0-2,-3 0,0-3,-3 0,0-2,-2-2,-17 10,37-25,0-1,0 0,-1-1,-1-1,1-1,-1-1,-1 0,-16 3,11-6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1,'-27'25,"1"2,2 0,0 2,2 1,1 0,1 2,2 0,1 1,2 1,1 1,-5 22,6 3,2 0,3 1,3 0,3 1,2-1,3 1,10 53,-8-84,2 0,2-1,1 0,1-1,1 0,2 0,0-2,3 0,0 0,1-2,1 0,2-1,-11-14,0 0,1-1,-1-1,2 1,-1-2,1 0,0 0,1-1,0 0,-8-4,0 0,0 0,1-1,-1 0,1 1,-1-2,1 1,-1-1,1 0,-1 0,1 0,0-1,-1 0,1 0,-1 0,0-1,1 1,-1-2,0 1,0 0,0-1,0 0,2-2,6-7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57,'34'-12,"-11"3,1 0,1 2,-1 1,1 1,1 1,16 0,-40 4,0 0,0-1,1 2,-1-1,0 0,0 0,0 1,0-1,0 1,0-1,0 1,0 0,0 0,0 0,0 0,-1 0,1 1,0-1,-1 0,1 1,-1-1,1 1,-1 0,0-1,0 1,0 0,0 0,0 0,0 0,0 0,0 0,-1 0,1 0,-1 0,0 0,1 0,-1 0,0 0,0 0,0 0,-1 1,1-1,0 0,-1 0,0 0,1 0,-1 0,0 0,0 0,0-1,0 1,0 0,-2 1,-20 39,18-35,1-1,-1 1,1 0,1 1,-1-1,1 1,0-1,1 1,0 0,0 0,1 0,0 0,0 0,1 0,0 6,3-10,1-1,-1 1,0-1,1 0,0 0,0 0,0 0,0-1,1 0,-1 0,0 0,1 0,0 0,-1-1,1 0,0 0,0-1,-1 1,1-1,0 0,0 0,0 0,0-1,-1 0,1 0,0 0,-1 0,1-1,0 0,24-5,-3-1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50,'56'17,"-35"-14,0-1,0-1,0-1,0 0,0-2,-1 0,16-5,55-4,146 9,-238 1,0 1,0-1,1 0,-1 1,0-1,0 0,1 0,-1 1,1-1,-1 0,0 0,1 0,0 0,-1 0,1 0,-1 1,1-1,0 0,0 0,0 0,0 0,-1 0,1 0,1 0,-1 0,0 0,0 0,0 0,0 0,1 0,-1 0,0 0,1 0,-1 0,1 0,-1 0,1 0,-1 1,1-1,0 0,-1 0,1 1,0-1,0 0,0 1,-1-1,1 1,0-1,0 1,0-1,0 1,0 0,0 0,0-1,0 1,0 0,0 0,0 0,0 0,0 0,0 0,0 0,0 0,0 0,0 1,0-1,0 0,0 1,-16-8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531 104,'-3'-5,"-1"-1,0 1,0 0,-1 0,1 0,-1 1,0-1,-1 1,1 1,0-1,-1 1,0 0,0 0,0 0,0 1,-1 0,1 0,0 1,-1 0,1 0,-1 0,0 1,1 0,-4 0,-12 5,0 0,0 1,1 2,0 0,0 1,1 1,0 1,1 0,0 2,1 0,0 1,1 1,1 1,-2 3,10-13,0 1,1 0,0 0,0 0,0 1,1 0,0 0,1 1,0-1,0 1,1 0,0 1,1-1,0 1,0-1,1 1,1 0,-1 0,1 0,1 0,0 0,0 0,1 0,1 0,-1 0,2 0,-1 0,1-1,1 1,0-1,0 0,5 8,-4-11,-1 0,1 0,0-1,1 0,-1 0,1 0,0-1,1 0,-1 0,0 0,1-1,0 0,0 0,0-1,0 1,0-2,1 1,-1-1,1 0,-1-1,1 1,-1-2,0 1,1-1,-1 0,1 0,-1-1,0 0,0-1,0 1,0-1,0-1,-1 1,6-5,7-8,0-2,-2 0,0-1,-1-1,0-1,-2 0,-1-1,-1 0,0-1,-2 0,-1-1,4-15,-4 17,5-11,-1-2,-2 0,-2 0,-1 0,2-25,-11 138,4 1,3-1,16 77,-3-18,15 227,-32-304,-3 0,-2 1,-3-1,-2 0,-3 0,-3-2,-2 1,-3-2,-18 38,30-80,-1-1,0 1,-1-2,-1 1,0-1,0-1,-1 0,-1 0,0-1,-1 0,0-2,-1 1,-10 5,22-15,0 1,0 0,-1-1,1 1,0-1,0 0,-1 0,1 0,0 0,-1 0,1 0,0 0,0-1,-1 1,1-1,0 0,0 0,0 0,0 0,0 0,0 0,0 0,0-1,0 1,1-1,-1 1,0-1,1 0,-1 1,1-1,0 0,0 0,-1 0,1 0,1 0,-1 0,0-2,-23-84,22 49,1 0,1 0,3 0,1 0,2 0,2 1,1 0,2 0,1 1,2 1,2 0,6-8,-13 28,1 0,0 1,1 0,1 1,0 0,1 1,11-9,-3 7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9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0 255,'13'-10,"-1"1,1 0,1 1,-1 1,1 0,1 0,-1 2,12-3,-23 6,0 0,0 0,0 0,0 1,0-1,0 1,0 0,1 0,-1 0,0 1,1-1,-1 1,0-1,1 1,-1 0,0 1,1-1,-1 1,1-1,-1 1,0 0,0 0,0 0,1 1,-1-1,0 1,0-1,-1 1,1 0,0 0,-1 1,1-1,-1 1,0-1,0 1,0-1,0 1,0 0,0 0,-1 0,1 0,-1 0,0 1,-2 7,0 0,-1 0,0 0,-1 0,0 0,-1-1,0 1,0-1,-1 0,-1 0,0-1,-3 10,-147 263,153-278,0 0,1 0,-1 0,1 0,1 1,-1-1,0 1,1-1,0 1,0 0,0-1,1 1,0 0,0 0,0-1,0 1,1 0,-1-1,1 1,1 0,-1-1,0 1,1-1,0 0,0 1,1-1,-1 0,1 0,0 0,0-1,0 1,0-1,1 0,-1 1,1-1,0-1,3 3,4-2,0 0,0-1,0 0,0-1,0 0,1-1,-1 0,0 0,0-2,1 1,-1-1,0-1,10-3,21-4,64-16,-99 21</inkml:trace>
  <inkml:trace contextRef="#ctx0" brushRef="#br0" timeOffset="300.541">988 368,'-19'14,"-12"15,1 6,-1-1,6-3,2-2,4 0,2-6,3-2,-1 1,-2 1,-3 1,-4-3,3 0,0-4,-1-5,-2-5,4-2</inkml:trace>
  <inkml:trace contextRef="#ctx0" brushRef="#br0" timeOffset="606.255">508 424,'117'64,"-76"-37,-4-3,2-2,0-2,1-2,1-2,1-1,15 2,-37-10,-18-6,1 0,-1 1,1-1,0 0,-1-1,1 1,0 0,0-1,-1 1,1-1,0 0,0 0,0 0,0 0,-1-1,1 1,0-1,0 0,-1 1,1-1,0-1,6-7</inkml:trace>
  <inkml:trace contextRef="#ctx0" brushRef="#br0" timeOffset="898.492">762 255,'38'243,"-32"-224,-2 0,0 1,-2 0,0 0,-1 0,-1 0,-1 0,0 0,-2-1,-3 12,3-22,0 1,0-1,1 1,0 0,1 0,0 0,0-1,1 1,0 0,2 9,4-1</inkml:trace>
  <inkml:trace contextRef="#ctx0" brushRef="#br0" timeOffset="1619.88">1609 368,'-26'-6,"-1"2,1 2,-1 0,0 1,0 2,1 1,-1 1,1 1,-22 6,44-8,1 0,-1-1,0 1,0 0,1 1,-1-1,1 1,0-1,0 1,0 0,0 0,0 0,1 1,-1-1,1 1,0-1,0 1,0 0,1 0,-1 0,1 0,0 0,0 0,0 0,1 0,-1 1,1-1,0 0,0 0,1 0,0 3,-1 0,1 0,1 0,-1-1,1 1,0 0,1-1,-1 1,1-1,1 0,-1 0,1 0,0-1,0 1,1-1,-1 0,1 0,1-1,-1 1,1-1,1 0,-1-1,1 1,1-2,-1 1,0-1,1 0,-1 0,1-1,0 0,-1 0,1-1,0 0,-1-1,1 1,0-1,-1-1,1 0,-1 0,0 0,1-1,-1 0,0 0,-1-1,1 0,0 0,-1 0,0-1,16-12,-1-1,-1 0,-1-2,-1 0,0-1,-2-1,0-1,71-110,-87 134,0-1,0 0,0 1,0-1,0 0,0 1,0-1,0 0,0 1,0-1,0 0,0 0,1 1,-1-1,0 0,0 1,0-1,0 0,0 0,1 1,-1-1,0 0,0 0,1 1,-1-1,0 0,0 0,1 0,-1 0,0 1,1-1,-1 0,0 0,0 0,1 0,-1 0,0 0,1 0,-1 0,0 0,1 0,-1 0,0 0,1 0,-1 0,0 0,0 0,1 0,-1 0,0-1,1 1,-1 0,0 0,1 0,-7 31,-4 33,2 0,3 1,3-1,5 53,-1-1,-2-42,0-62</inkml:trace>
  <inkml:trace contextRef="#ctx0" brushRef="#br0" timeOffset="15007.534">1412 1,'-19'15,"1"1,1 0,1 2,0 0,2 0,0 2,1 0,1 0,0 1,2 0,1 1,0 1,2-1,-3 15,-2 16,3 0,2 0,3 1,2 0,4 50,1-53,1-1,3 0,1 0,3-1,2 0,2-1,3-1,1 0,14 22,-17-42,1-1,0-1,2-1,1 0,1-2,1 0,14 10,-18-15,-5-3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11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24 762,'-10'19,"2"6,2 0</inkml:trace>
  <inkml:trace contextRef="#ctx0" brushRef="#br0" timeOffset="5616.323">447 367,'1'-3,"-1"0,1-1,-1 1,0 0,1-1,-2 1,1 0,0-1,-1 1,1 0,-1 0,0 0,0-1,-1 1,1 0,0 0,-1 0,0 1,0-1,0 0,0 1,0-1,0 1,-1 0,1-1,-1 1,1 0,-1 1,0-1,0 0,0 1,0 0,0-1,0 1,0 0,-1 1,1-1,0 1,0-1,-1 1,1 0,0 0,-1 0,1 1,-1 0,-9 7,2 0,0 1,0 1,0 0,1 0,1 1,0 0,0 1,1 0,0 1,1 0,4-8,0 0,1 1,0 0,0-1,0 1,0 0,1 0,0 0,0 0,1 0,0 0,0 0,0 0,1 0,-1 0,2 0,-1 0,1 0,-1 0,2 0,-1-1,1 1,-1-1,2 0,-1 0,0 0,1 0,0 0,0-1,1 1,-1-1,1-1,0 1,1 0,4 4,1-1,0 0,1-1,-1 0,1-1,0 0,0-1,1-1,-1 0,1 0,0-1,0-1,-1 0,1-1,0 0,0-1,0 0,0-1,-1-1,1 0,-1 0,1-2,-1 1,0-2,8-4,-8 1,-1 0,1 0,-2-1,0-1,0 0,-1 0,0-1,-1 0,0 0,-1-1,0 0,-1 0,-1-1,0 0,-1 0,0 0,-1 0,-1-1,0-1,-3 7,0-1,-2 1,1 0,-1 0,0 0,-1 0,0 1,0-1,-1 1,0 0,0 0,-1 0,0 1,-1 0,1 0,-1 1,-1 0,1 0,-1 1,0-1,0 2,-1-1,1 1,-1 1,0-1,0 1,0 1,0 0,-1 0,1 1,-1 0,1 1,-1 0,1 0,-1 1,1 0,-7 2,-85 34,75-22</inkml:trace>
  <inkml:trace contextRef="#ctx0" brushRef="#br0" timeOffset="6168.341">531 593,'-13'7,"-6"0,0 2,0 0,1 1,0 1,0 1,2 0,-1 1,2 1,-1 0,2 1,0 1,-6 10,17-19,-1 0,2 0,-1 0,1 0,0 0,0 1,1-1,0 1,0-1,1 1,0-1,0 1,1-1,0 1,0-1,1 1,0-1,0 0,0 0,1 0,1 0,-1 0,1-1,0 1,0-1,1 0,0 0,0-1,0 1,1-1,-1 0,1-1,1 1,3 1,0 0,0-1,1 0,-1 0,1-1,1 0,-1-1,0 0,1-1,-1-1,1 1,-1-2,1 0,0 0,-1-1,1 0,0-1,-1-1,0 0,1 0,-1-1,-1 0,1-1,-1 0,1-1,-1 0,5-5,-5 5,-1-2,0 1,0-2,0 1,-1-1,0 0,-1-1,0 1,0-2,-1 1,0-1,-1 1,-1-2,1 1,-2 0,1-1,-2 0,0 0,0 0,-1 0,0 0,-1 0,-1 0,0 0,-2-10,0 15,0-1,0 1,-1 0,0 0,-1 1,1-1,-1 1,-1 0,1 0,-1 0,0 1,0 0,-1 0,1 1,-1-1,0 2,0-1,-1 1,1 0,-1 0,1 1,-1 0,0 0,0 1,0 0,0 1,0-1,0 1,0 1,0 0,0 0,0 1,0-1,1 2,-1-1,0 1,-3 2,-3 0,-1 0,1 1,0 0,1 1,0 1,0 0,1 1,-1 0,1 2,-9 11</inkml:trace>
  <inkml:trace contextRef="#ctx0" brushRef="#br0" timeOffset="7280.276">1124 621,'18'-56,"49"-117,18 45,-78 120,-6 6,0 0,0-1,0 1,0 0,1 0,-1 0,1 0,-1 0,1 0,0 1,0-1,0 0,0 1,0-1,0 1,0 0,0 0,0 0,1 0,-1 0,1 0,-1 1,0-1,1 1,-1-1,1 1,-1 0,1 0,-1 0,1 1,-1-1,1 0,-1 1,1 0,-1-1,1 1,-1 0,0 0,0 1,0-1,1 0,0 2,27 88,-24-55,-6-31,0 0,1 1,-1-1,1 0,0 0,1-1,-1 1,1 0,0 0,0-1,0 1,1-1,0 1,-1-1,2 0,0-3,1-1,-1 0,1 0,-1 0,1 0,-1-1,1 0,-1 0,0 0,1 0,-1-1,0 0,0 0,0 0,0 0,-1 0,1-1,0 0,-1 0,0 0,0 0,0 0,0-1,0 1,0-1,-1 0,0 0,1-1,-2 4,156-188,-157 187,0 1,1 0,-1 0,1 0,-1-1,1 1,-1 0,1 0,0 0,0 0,-1 0,1 0,0 0,0 0,0 1,0-1,0 0,0 0,0 1,0-1,0 1,1-1,-1 1,0-1,0 1,1 0,-1-1,0 1,0 0,1 0,-1 0,0 0,0 0,1 0,-1 1,0-1,0 0,1 1,-1-1,0 1,0-1,0 1,0-1,0 1,0 0,0-1,0 1,0 0,0 0,0 0,0 0,-9 95,0-58,5-23,2 1,0 0,0 0,2 0,0 0,0 0,2-1,0 1,1 0,31 79,-23-77</inkml:trace>
  <inkml:trace contextRef="#ctx0" brushRef="#br0" timeOffset="7630.498">984 791,'43'0,"57"-5,22-7,4 0,-10-4,-10 1,-13 3,-9 4,-8-2,-13 1,-7 2,-9 2,-7 2,-5 2,-5 1,-2 0,-6 5,-7 1</inkml:trace>
  <inkml:trace contextRef="#ctx0" brushRef="#br0" timeOffset="8230.485">1915 904,'-45'9,"0"2,1 2,1 1,-26 14,4 18,63-45,1 0,0 0,0 0,-1 1,1-1,0 0,0 0,0 1,1-1,-1 1,0-1,0 1,1-1,-1 1,1 0,-1-1,1 1,0 0,0-1,0 1,0 0,0-1,0 1,0 0,0-1,1 1,-1 0,0-1,1 1,0-1,-1 1,1-1,0 1,0-1,0 1,0-1,0 0,0 1,0-1,0 0,1 0,-1 0,0 0,1 0,-1 0,13 7,0-1,0-1,0 0,0-1,1-1,0 0,0-1,3 0,-9-2,1-1,-1 2,0-1,0 1,1 1,-1 0,-1 0,1 0,0 1,-1 1,0 0,0 0,0 0,-1 1,1 0,-1 0,-1 1,1 0,-1 0,-1 1,1-1,2 7,-7-11,0 0,0 0,-1 0,1 0,-1 1,1-1,-1 0,0 0,-1 0,1 1,0-1,-1 0,0 0,0 0,0 0,0 0,0 0,-1 0,1 0,-1 0,1-1,-1 1,0-1,0 1,-1-1,1 0,0 1,-1-1,1-1,-1 1,0 0,0-1,-2 2,-102 37,-94-7,195-32,2 0,1 0,0 0,0-1,-1 1,1-1,0 1,-1-1,1 0,0 0,-1 0,1-1,0 1,-1-1,1 0,0 0,0 0,0 0,0-1,0 1,0-1,0 0,0 0,1 0,-1 0,0 0,1 0,0-1,0 1,0-1,0 0,0 1,0-1,1 0,-1 0,1 0,0-1,-1-1,5-10</inkml:trace>
  <inkml:trace contextRef="#ctx0" brushRef="#br0" timeOffset="9083.618">2140 847,'56'-17,"-12"4,-34 9,0 0,0 1,0 0,1 1,-1 0,1 1,0 0,-1 1,1 0,5 1,-14-1,-1 0,0 0,0 1,0-1,0 0,1 1,-1-1,0 1,0-1,0 1,0 0,0-1,0 1,0 0,0 0,0 0,-1-1,1 1,0 0,0 0,-1 0,1 1,-1-1,1 0,-1 0,1 0,-1 0,0 0,1 1,-1-1,0 0,0 0,0 0,0 1,0-1,0 0,0 0,-1 0,1 1,0-1,0 0,-1 0,1 0,-1 0,1 0,-1 0,0 0,1 0,-1 0,0 1,-41 49,12-25,-40 52,69-77,1 1,0-1,-1 0,1 0,0 1,0-1,0 0,0 1,0-1,0 0,0 1,0-1,1 0,-1 1,1-1,-1 0,1 0,-1 1,1-1,-1 0,1 0,0 0,0 0,0 0,0 0,-1 0,1 0,1 0,-1-1,0 1,0 0,0 0,0-1,0 1,1-1,-1 1,0-1,0 0,1 1,-1-1,0 0,1 0,62 7,-60-7,54-6,-32-1</inkml:trace>
  <inkml:trace contextRef="#ctx0" brushRef="#br0" timeOffset="12101.159">2479 0,'202'130,"-179"-114,0 0,-1 2,-1 0,-1 2,0 0,-2 1,0 1,-2 0,7 14,-8-6,-2 0,-2 1,0 1,-2 0,-2 1,-1-1,-1 1,-2 0,-1 1,-2-1,-1 0,-2 0,-1 0,-1 0,-2 0,-3 6,-8 4,-1 0,-2 0,-2-2,-2-1,-28 35,12-16,-25 30,45-65</inkml:trace>
  <inkml:trace contextRef="#ctx0" brushRef="#br0" timeOffset="14117.499">3438 57,'16'-31,"-16"31,-1-1,1 1,0-1,0 1,0-1,-1 1,1-1,0 1,0-1,-1 1,1-1,0 1,-1-1,1 1,-1 0,1-1,-1 1,1 0,0-1,-1 1,1 0,-1 0,1-1,-1 1,0 0,1 0,-1 0,1 0,-1 0,1 0,-1 0,1 0,-1 0,1 0,-1 0,0 0,1 0,-1 0,1 0,-1 1,1-1,-1 0,1 0,-1 1,1-1,-1 0,1 1,0-1,-1 0,1 1,-1-1,1 1,0-1,0 1,-1-1,1 1,0-1,-1 1,-16 14,0 0,1 1,0 1,1 0,1 1,1 1,1 0,0 1,1 0,2 0,0 1,1 1,1 0,1 0,-1 8,0-8,-7 23,3 0,1 0,2 1,3 1,1-1,3 1,4 45,2-63,2 0,1-1,2 1,0-2,2 0,1 0,1-1,1-1,1 0,1-1,2-1,0 0,1-2,2 0,7 4,-15-12,-1-3</inkml:trace>
  <inkml:trace contextRef="#ctx0" brushRef="#br0" timeOffset="17567.413">4144 254,'-165'11,"-10"30,170-38,0 1,0-1,0 1,1 0,-1 0,1 0,0 1,0-1,1 1,-1 0,1 0,0 0,1 1,-1-1,1 1,0-1,0 1,1 0,0 0,0 0,0 0,1 0,-1 0,2 0,-1 0,1-1,-1 1,2 0,-1 0,1 0,1 3,-1 24,-2-31,14 91,-13-90,0 0,0 0,1 0,-1-1,1 1,0 0,0-1,0 0,0 1,0-1,1 0,-1 0,0 0,1-1,0 1,-1 0,1-1,0 0,0 0,0 0,0 0,0 0,0 0,0-1,0 1,0-1,0 0,3 0,102-31,-72 16,-31 12,0-1,0 2,0-1,1 1,-1 0,1 0,-1 0,1 1,0-1,-1 1,1 1,0-1,0 1,0 0,-1 1,1-1,0 1,0 0,-1 1,1-1,0 1,-1 0,0 0,1 1,-1 0,0 0,0 0,-1 0,1 1,-1 0,4 3,-3 0,1 1,-1 0,-1 1,1-1,-1 1,-1-1,0 1,0 0,-1 0,0 1,0-1,-1 0,0 1,-1-1,0 1,-1-1,1 1,-2-1,1 0,-2 0,1 1,-1-2,0 1,-1 0,0 0,-1-1,1 0,-2 1,-3 4,0 0,-1-1,0 0,-1 0,-1-1,1-1,-2 0,1 0,-2-1,1-1,-1 0,0-1,-1-1,1 0,-1-1,-2 0,8-4,1-2,-1 1,1-1,0 0,0-1,-1 0,1 0,0-1,0 0,1 0,-1-1,1 0,0-1,0 1,0-1,0 0,1-1,0 0,0 0,-4-6,0-2</inkml:trace>
  <inkml:trace contextRef="#ctx0" brushRef="#br0" timeOffset="18374.713">4257 988,'4'-2,"-1"1,1-1,-1 0,1 0,-1 0,0-1,0 1,0-1,-1 1,1-1,0 0,-1 0,0 0,0-1,0 1,0-1,0 1,-1-1,2-2,-2 4,13-30,2 2,0 0,3 1,0 1,2 1,1 1,20-20,-28 34,-9 6,1 0,0 0,0 1,0 0,1 0,-1 0,1 1,1 0,-1 1,0-1,1 1,0 1,3-1,-8 4,0 1,-1-1,1 1,-1 0,1 0,-1 0,0 1,0-1,0 0,0 1,0 0,-1-1,1 1,-1 0,1 0,-1 0,0-1,0 1,-1 1,1-1,-1 0,1 0,-1 0,0 0,0 0,0 0,0 0,-1 0,0 1,1-1,-1 0,1 3,-1 29,10 67,-9-100,1 0,0-1,0 1,1 0,-1 0,0-1,1 1,-1-1,1 1,-1-1,1 1,-1-1,1 0,0 0,0 0,0 0,0 0,0 0,0-1,0 1,0 0,0-1,0 0,0 1,0-1,0 0,0 0,0 0,1-1,-1 1,0 0,0-1,0 1,0-1,1 0,70-32,-59 25,110-47,-122 55,0 0,0 0,0 0,0 0,0 1,0-1,0 0,0 1,0-1,-1 1,1 0,0 0,0 0,-1 0,1 0,0 0,-1 0,1 0,-1 0,1 1,-1-1,0 1,1-1,-1 1,0 0,0-1,0 1,-1 0,1 0,0-1,0 1,-1 0,1 0,-1 0,0 2,5 76,-6-69,3 96,4-94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3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1045,'19'0,"21"0,9 0,0 0,-3-5,-5-1,-4 0,-4 1,-2 2,-8 6,-6 2</inkml:trace>
  <inkml:trace contextRef="#ctx0" brushRef="#br0" timeOffset="13835.235">1158 594,'-2'-1,"1"-1,0 1,0 0,-1-1,1 1,-1 0,1 0,-1 0,1 0,-1 0,0 1,1-1,-1 0,0 1,0-1,1 1,-1 0,0-1,0 1,0 0,0 0,1 0,-1 0,0 1,0-1,0 0,1 1,-1 0,0-1,0 1,1 0,-1 0,0 0,1 0,-1 0,1 0,0 0,-1 1,-16 12,0 0,1 2,0 0,1 2,2-1,-1 2,2 0,1 0,-1 2,8-12,0-1,0 1,1 0,0 0,1 1,0-1,0 1,1-1,1 1,-1 0,1 0,1 0,0 0,0 0,1 0,0 0,1-1,0 1,1 0,0-1,0 0,1 1,0-1,1-1,0 1,0-1,1 1,0-2,2 3,1-1,1 0,-1-1,2 0,-1-1,1 0,0-1,0 0,1-1,0 0,0-1,0 0,0-1,1 0,-1-1,1 0,-1-1,1-1,0 0,0 0,-1-2,6 0,21-5,-1-1,1-2,-2-2,0-1,0-2,11-8,-33 16,-1-2,1 1,-2-2,1 0,-1 0,-1-2,0 1,0-2,-1 1,6-11,-13 16,0 0,-1 0,0 0,-1 0,1 0,-1-1,-1 1,1-1,-1 0,-1 1,1-1,-1 0,-1 1,1-1,-1 0,-1 1,1-1,-1 1,-1-1,1 1,-1 0,-1 0,1 0,-1 1,0-1,-1 1,1 0,-1 0,-1 0,1 1,-1-1,-20-10,-1 2,0 1,-1 1,-1 2,1 0,-1 2,-1 1,1 2,-1 0,0 2,-1 2,1 0,0 3,-25 3,50-5,-32 1</inkml:trace>
  <inkml:trace contextRef="#ctx0" brushRef="#br0" timeOffset="14695.024">678 735,'1'2,"0"0,1 0,-1-1,1 1,-1 0,1-1,0 1,0-1,0 1,0-1,0 0,0 0,0 0,0 0,1 0,-1 0,0-1,1 1,-1-1,0 1,1-1,-1 0,0 0,1 0,0-1,0 2,174 29,541-30,-490 0,-217 0</inkml:trace>
  <inkml:trace contextRef="#ctx0" brushRef="#br0" timeOffset="15472.53">1976 1,'130'92,"-111"-74,0 0,-1 1,-1 0,-1 2,0 0,-2 1,0 0,-2 1,0 1,-2-1,0 2,-2 0,-1 0,-1 0,-1 1,-1 0,-1 2,-1 4,-1 0,-2-1,-1 1,-1 0,-2-1,-1 0,-1 0,-2 0,-1-1,-2-1,-1 0,-1 0,-1-1,-1-1,-2-1,-9 10,-214 216,53-108,196-152,3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55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85,'272'-10,"24"-54,-167 53,-118 16,-6 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5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1,'6'3,"0"1,0-1,0-1,0 1,0-1,1 0,-1 0,1-1,-1 0,1 0,-1 0,1-1,2 0,4 1,422 2,-295-3,-116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08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1 556,'60'-34,"-39"21,0 2,1 1,1 0,0 2,0 0,0 2,1 1,0 0,0 2,0 1,1 1,-1 1,11 2,-31-2,-1 0,1 0,-1 0,0 1,1-1,-1 1,0 0,1 0,-1 1,0-1,0 1,0-1,0 1,0 0,0 0,-1 0,1 0,0 1,-1-1,0 1,0 0,0-1,0 1,0 0,0 0,-1 0,1 0,-1 1,0-1,0 0,0 1,-1-1,1 0,-1 1,0-1,1 1,-2-1,1 1,0-1,-1 0,1 1,-1-1,0 0,0 1,-1 0,-6 15,-1 0,0 0,-1-1,-1-1,-1 1,-1-2,0 0,-65 105,61-83,-2 0,-2-2,-1-1,-1 0,-2-2,-10 8,34-40,0-1,0 1,0-1,0 1,0-1,1 1,-1 0,0 0,0-1,0 1,1 0,-1 0,0 0,1 0,-1 0,0 0,1 0,0 0,-1 0,1 0,-1 0,1 0,0 0,0 0,0 0,0 0,0 0,0 1,0-1,0 0,0 0,0 0,1 0,-1 0,0 0,1 0,-1 0,1 0,-1 0,1 0,-1 0,1 0,0 0,-1 0,1 0,0-1,0 1,0 0,0-1,0 1,-1 0,1-1,1 1,26 7,0-1,0-1,0-1,1-2,0-1,-1-1,1-1,0-2,0-1,-1-1,8-3,73-5,79-18,-169 24,-8-1</inkml:trace>
  <inkml:trace contextRef="#ctx0" brushRef="#br0" timeOffset="635.545">932 470,'8'-10,"0"0,1 0,0 1,1 0,0 0,0 1,1 0,0 1,0 1,0-1,1 2,0-1,0 2,10-3,-6 1,1 1,0 0,0 1,0 1,0 1,0 0,1 1,-1 1,4 1,-18-1,-1 0,1 0,-1 1,1-1,-1 1,1 0,-1 0,1-1,-1 1,0 1,0-1,0 0,1 1,-1-1,-1 1,1-1,0 1,0 0,0 0,-1 0,1 0,-1 0,0 0,0 0,1 1,-1-1,-1 0,1 1,0-1,-1 1,1-1,-1 1,1-1,-1 1,0-1,0 1,-1-1,1 1,-1 1,-35 95,-201 163,225-245,-4 3,1 1,1 1,1 1,1 0,1 0,-2 10,12-29,0-1,0 1,1-1,-1 1,1-1,0 1,0-1,0 1,0-1,1 1,-1-1,1 0,0 1,0-1,0 0,1 1,-1-1,1 0,0 0,0 0,0 0,0-1,0 1,0 0,1-1,0 0,-1 1,1-1,0 0,0 0,0-1,0 1,0-1,0 1,1-1,-1 0,2 0,10 4,1-1,-1 0,1-1,-1-1,1 0,0-2,13 0,153-27,-78 0,-103 27,-1-1,1 1,-1-1,0 1,1-1,-1 0,0 1,0-1,1 1,-1-1,0 0,0 1,0-1,0 0,0 1,0-1,0 0,0 1,0-1,0 0,0 1,0-1,-1 0,1 1,0-1,0 1,-1-1,1 1,0-1,-1 0,1 1,-1-1,1 1,0-1,-1 1,1 0,-1-1,1 1,-1-1,0 1,1 0,-1 0,1-1,-1 1,0 0,1 0,-4-3,-8-9</inkml:trace>
  <inkml:trace contextRef="#ctx0" brushRef="#br0" timeOffset="1194.589">1976 386,'-6'-4,"0"1,0 0,-1 0,0 0,1 1,-1 0,0 0,0 1,0 0,0 0,0 1,0 0,0 0,-1 0,1 1,0 0,0 1,0-1,-1 2,2-3,-1 1,1-1,0 2,-1-1,1 1,0 0,0 0,0 1,0 0,0 0,0 0,1 0,-1 1,1 0,0 0,1 1,-1 0,1-1,-1 1,1 1,1-1,-1 1,1-1,0 1,0 0,1 0,0 0,0 1,0-1,1 0,0 1,0-1,0 1,1-1,0 1,1-1,-1 1,1-1,0 1,3 2,0 1,1-1,0-1,0 1,1-1,0 1,0-2,1 1,0-1,0 0,1 0,0-1,0 0,1-1,0 1,-1-2,2 1,-1-1,0-1,1 0,0 0,0 0,0-2,2 1,0 0,-1 1,1 0,0 1,-1 0,0 1,0 0,0 1,-1 0,0 1,0 0,0 0,-1 1,0 1,-1-1,0 1,0 1,2 4,-8-9,0 0,0 0,0 0,-1 0,0 0,0 0,0 1,-1-1,0 0,0 1,0-1,0 0,-1 1,0-1,0 0,-1 0,1 0,-1 0,0 0,-1 0,1 0,-1 0,0-1,0 0,0 1,-1-1,-104 95,-58-20,164-77,0-1,0 0,0 0,-1 0,1 0,-1 0,1 0,-1-1,1 1,-1-1,1 0,-1 1,1-1,-1 0,1-1,-1 1,1 0,-1-1,1 1,-1-1,1 0,-1 0,1 0,0 0,-1 0,1 0,0-1,0 1,0-1,0 0,0 1,1-1,-2-1,-4-14</inkml:trace>
  <inkml:trace contextRef="#ctx0" brushRef="#br0" timeOffset="1455.665">1779 358,'34'-5,"29"-1,10-5,-3 0,-8 1,-11 3,-9 3,-6 1,-5 2,-8-4,-8-2</inkml:trace>
  <inkml:trace contextRef="#ctx0" brushRef="#br0" timeOffset="2169.602">2429 725,'55'-226,"-47"201,1 0,1 1,1 0,1 1,0 0,2 1,2 0,-15 21,0-1,0 1,0 0,0 0,0 0,0 0,1 0,-1 0,0 0,1 0,-1 0,1 0,-1 1,1-1,-1 1,1-1,-1 1,1-1,0 1,-1 0,1 0,-1 0,1 0,0 0,-1 0,1 0,0 1,-1-1,1 1,-1-1,1 1,-1-1,1 1,-1 0,1 0,-1 0,0 0,0 0,1 0,-1 0,0 0,0 0,0 0,0 1,0-1,0 1,0-1,-1 0,1 1,0-1,-1 1,1 0,-1-1,0 1,1-1,-1 1,0 0,0-1,0 2,39 156,-39-158,1 1,0 0,0 0,0 0,0-1,1 1,-1-1,0 1,1-1,-1 1,1-1,-1 0,1 0,0 1,-1-1,1 0,0-1,0 1,0 0,0 0,0-1,0 1,0-1,0 0,0 0,0 0,0 0,0 0,0 0,0 0,0 0,0-1,0 1,-1-1,1 0,0 1,0-1,0 0,0 0,-1 0,2-1,62-61,58-103,-123 165,0 0,0 0,0 0,1 0,-1 0,1 0,-1 0,1 0,-1 0,1 0,-1 0,1 0,0 0,-1 1,1-1,0 0,0 1,0-1,0 0,-1 1,1-1,0 1,0-1,0 1,0-1,0 1,0 0,0 0,0-1,1 1,-1 0,0 0,0 0,0 0,0 0,0 1,0-1,0 0,0 0,0 1,0-1,0 0,0 1,0-1,0 1,0-1,0 1,0 0,-1-1,1 1,0 0,0 0,-1 0,1-1,0 1,-1 0,1 1,-21 133,-3-6,13-55,9-51</inkml:trace>
  <inkml:trace contextRef="#ctx0" brushRef="#br0" timeOffset="2599.623">3049 48,'80'-22,"-67"16,0 2,1 0,-1 0,1 2,0-1,0 2,0 0,13 0,-26 1,1 0,-1 0,0 0,0 0,0 1,1-1,-1 0,0 0,0 1,0-1,0 1,0-1,1 1,-1-1,0 1,0 0,0-1,-1 1,1 0,0 0,0 0,0 0,0 0,-1 0,1 0,0 0,-1 0,1 0,-1 0,1 0,-1 0,0 0,0 1,1-1,-1 0,0 0,0 0,0 1,0-1,0 0,0 0,0 0,-1 1,1-1,0 0,-1 0,1 0,-1 0,1 1,-35 53,32-50,-98 128,100-130,0-1,0 0,0 0,0 1,0-1,0 0,1 1,-1-1,1 1,0-1,-1 0,1 1,0-1,1 1,-1-1,0 1,1-1,-1 1,1-1,0 0,0 1,0-1,0 0,0 0,0 0,1 0,-1 0,1 0,-1 0,1 0,0 0,0-1,0 1,0-1,0 1,0-1,0 0,0 0,0 0,1 0,-1 0,0-1,1 1,-1 0,1-1,74 10,-53-10</inkml:trace>
  <inkml:trace contextRef="#ctx0" brushRef="#br0" timeOffset="2848.367">3614 189,'-34'43,"-35"43,-15 17,2 0,5-8,6-10,10-15,11-15,9-11,7-9,4-6,3-2,1-6,4-2,2 0,4-2</inkml:trace>
  <inkml:trace contextRef="#ctx0" brushRef="#br0" timeOffset="3267.683">3727 696,'-270'168,"223"-126,46-41,1 0,-1 0,1 0,-1 1,1-1,-1 0,1 0,0 0,0 0,0 0,-1 0,1 0,0 1,0-1,0 0,1 0,-1 0,0 0,0 0,1 1,-1-1,0 0,1 0,-1 0,1 0,0 0,-1 0,1 0,0-1,-1 1,1 0,0 0,0 0,0-1,0 1,0 0,0-1,0 1,0-1,0 1,0-1,0 0,0 1,0-1,0 0,1 0,-1 1,0-1,0 0,0 0,1-1,54 7,-51-7,1 1,-1 0,0 0,1 0,-1 0,0 1,1 0,-1 0,0 1,0-1,0 1,0 0,0 1,0-1,0 1,-1 0,1 0,-1 0,0 1,0 0,-3 0,0 1,0-1,-1 1,0 0,0-1,0 1,-1-1,1 1,-1 0,0-1,-1 1,1-1,-1 0,0 1,0-1,0 0,0 0,-1 0,1 0,-1-1,0 1,0-1,-1 0,1 0,-1 0,0 0,1 0,-1-1,0 1,-1-1,-34 27,-1-2,-1-2,-2-1,-1-2,-13-1,33-15</inkml:trace>
  <inkml:trace contextRef="#ctx0" brushRef="#br0" timeOffset="3697.563">3754 612,'234'-50,"-178"57,-55-6,0-1,0 1,0-1,0 1,0-1,0 1,-1 0,1 0,0-1,0 1,0 0,-1 0,1 0,0 0,-1 0,1 0,-1 0,1 0,-1 0,0 0,1 0,-1 0,0 0,0 0,1 1,-1-1,0 0,0 0,0 0,-1 0,1 0,0 0,0 1,-1-1,1 0,0 0,-1 0,1 0,-1 0,1 0,-1 0,0 0,1 0,-1-1,0 2,-36 45,30-40,1 0,-1 1,1 0,1 1,0-1,0 1,0 0,1 0,0 0,0 6,3-13,1-1,-1 1,1-1,0 1,0 0,0-1,0 1,0 0,0-1,0 1,0-1,1 1,-1 0,1-1,-1 1,1-1,0 1,-1-1,1 1,0-1,0 0,0 0,0 1,0-1,0 0,1 0,-1 0,0 0,1 0,-1 0,0 0,1-1,-1 1,1 0,-1-1,1 1,-1-1,1 1,0-1,-1 0,1 0,0 0,-1 0,2 0,71-10,-53 4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1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0 472,'56'-3,"144"-21,-103 7,176-25,-274 43,1-1,0 0,0 1,0-1,0 1,0-1,0 1,0-1,0 1,0-1,0 1,0-1,0 0,1 1,-1-1,0 1,0-1,0 0,1 1,-1-1,0 1,0-1,1 0,-1 1,0-1,1 0,-1 1,0-1,1 0,-1 0,0 0,1 1,-1-1,1 0,-1 0,0 0,1 0,-1 1,1-1,-1 0,1 0,-1 0,1 0,-1 0,0 0,1 0,-1 0,1-1,-1 1,1 0,-39 21,18-11,1-2,-1 0,-1-1,0-2,0 0,0-1,0-1,-1 0,1-2,-6-1,1-16,26 3</inkml:trace>
  <inkml:trace contextRef="#ctx0" brushRef="#br0" timeOffset="4633.879">1270 133,'-18'-10,"-22"-14,0 2,-1 2,-1 2,-19-4,49 18,0 0,-1 2,1-1,-1 2,1-1,-1 2,0 0,1 0,-1 1,0 1,1 0,-1 1,1 0,0 1,0 0,0 1,1 0,-3 3,7-5,0 1,0 0,0 0,0 1,1 0,0 0,0 1,1-1,-1 1,1 0,0 1,1-1,0 1,0 0,0 0,1 1,0-1,0 1,1-1,0 1,0 0,1 0,0 0,0 0,1 0,0 0,0 0,1 0,0-1,1 1,-1 0,2 0,-1-1,1 1,0-1,0 0,2 2,2 1,1 0,0-1,0 0,0 0,1-1,1 0,-1-1,1 0,1-1,-1 0,1 0,0-1,0 0,1-1,-1-1,1 1,0-2,0 0,0 0,9-1,-4 0,0 0,0-1,0-1,0-1,0 0,0-2,0 0,-1 0,1-2,-1 0,0-1,-1 0,0-1,7-5,-7 3,-1-1,0 0,-1-1,0-1,0 0,-1 0,-1-1,-1-1,0 0,-1 0,0-1,-1 0,-1 0,5-17,-12 33,-1 0,1 0,-1 0,1 0,-1 0,1 0,-1 0,1 0,-1 0,1 0,-1 0,1 0,-1 0,1 0,-1 0,1 0,-1-1,1 1,-1 0,1 0,-1-1,1 1,0 0,-1 0,1-1,-1 1,-5 28,1 0,1 1,1-1,1 1,2 0,3 24,-1 10,-2 211,-15-187,2 49,23-126,-3-14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18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178 333,'-8'1,"1"-1,-1 1,1 0,0 1,0 0,-1 0,1 0,0 1,1 0,-1 0,0 1,1 0,0 0,0 1,0-1,1 1,-1 1,1-1,0 1,1 0,-1 0,1 0,0 0,1 1,0 0,0 0,0 0,1 0,0 0,0 0,0 1,1-1,1 0,-1 1,1-1,0 1,1-1,0 1,0-1,1 0,-1 1,2 0,-2-1,1 0,-1 0,2 0,-1 0,1 0,0 0,0-1,0 1,1-1,0 0,1 0,-1 0,1-1,0 0,1 0,-1 0,1 0,0-1,0 0,0 0,1-1,-1 1,1-2,0 1,0-1,0 0,0 0,0-1,1 1,-1-2,1 1,7-4,-1 0,1-2,0 1,-1-2,0 1,0-2,-1 0,0-1,0 0,0-1,-1 0,-1-1,0-1,0 0,-1 0,0-1,6-9,-10 13,-1 0,1-1,-1 0,0 0,-1 0,0-1,-1 1,0-1,0 0,-1 0,0 0,-1 0,0 0,-1 0,0-1,0 1,-1 0,-1 0,0 0,0 0,-1 0,0 0,0 1,-1-1,-1 1,1 0,-2 0,1 1,-1-1,0 1,-1 1,0-1,0 1,-1 0,0 1,0-1,-1 1,0 3,0-1,0 2,0 0,-1 0,1 0,0 1,-1 1,1-1,-1 2,1-1,-1 1,1 1,-1 0,1 0,0 0,0 2,0-1,0 1,1 0,-1 1,1 0,0 0,1 1,-1 0,-22 15</inkml:trace>
  <inkml:trace contextRef="#ctx0" brushRef="#br0" timeOffset="401.51">178 728,'-23'23,"2"2,1 0,1 1,1 1,1 1,1 0,-3 12,16-35,0 0,0 0,0 1,1-1,0 1,0-1,0 1,1 0,0 0,0 0,0 0,1 0,-1 0,2 0,-1 0,1 0,0-1,0 1,0 0,1 0,0 0,0-1,0 1,1-1,0 0,0 0,0 0,1 0,0 0,0-1,0 1,0-1,4 3,6-2,0-1,1 0,-1-1,1-1,-1 0,1-1,0-1,-1 0,1-1,0-1,-1 0,1-1,-1 0,0-1,0-1,0 0,-1-1,1 0,8-7,-9 8,0-1,-1 0,0-1,0 0,-1-1,0 0,0-1,-1 0,0-1,-1 0,0-1,0 0,-1 0,-1 0,0-1,0 0,-1-1,-1 0,0 0,-1 0,0 0,1-9,-7 12,-1 0,1 0,-2 1,1-1,-1 1,-1 0,1 0,-2 0,1 0,-1 1,-1 0,1 1,-1-1,-1 1,1 0,-1 1,0 0,-1 0,1 1,-1 0,0 0,-1 1,1 0,-1 1,-5-1,-89 2,75 8</inkml:trace>
  <inkml:trace contextRef="#ctx0" brushRef="#br0" timeOffset="1685.273">799 671,'1'1,"0"0,0 0,0-1,0 1,0-1,1 1,-1-1,0 0,0 1,1-1,-1 0,0 0,1 0,-1 0,0 0,1 0,-1 0,0 0,0-1,1 1,-1 0,0-1,0 1,0-1,1 1,-1-1,0 0,0 1,0-1,0 0,0 0,0 0,0 0,0 0,-1 0,1 0,0 0,0 0,-1 0,1-1,28-49,-22 29,1 2,1-1,1 1,1 0,0 1,2 0,0 1,1 1,0 0,7-4,-20 19,0 1,0 0,0 0,1-1,-1 1,0 0,1 0,-1 0,1 0,-1 0,1 1,0-1,-1 0,1 1,0-1,0 1,-1 0,1 0,0-1,0 1,-1 0,1 0,0 1,0-1,-1 0,1 1,0-1,0 1,-1-1,1 1,0 0,-1 0,1-1,-1 1,1 0,-1 0,0 1,1-1,-1 0,0 0,0 1,0-1,0 1,0-1,0 1,0-1,0 1,-1 0,1-1,-1 1,1 0,-1-1,1 1,-1 0,0 0,0 0,10 76,12 35,-22-112,1 0,0 0,-1 0,1 0,0-1,-1 1,1 0,0 0,0-1,-1 1,1 0,0-1,0 1,0-1,0 1,0-1,0 0,0 1,0-1,0 0,0 0,0 0,0 0,0 1,0-1,0-1,0 1,0 0,0 0,0 0,0 0,0-1,0 1,0-1,0 1,0-1,0 1,0-1,0 1,0-1,0 0,-1 1,1-1,38-33,-37 32,72-80,-48 50,2 1,1 1,2 1,1 2,19-12,-51 39,0-1,1 0,-1 1,1-1,-1 0,1 1,-1-1,1 1,-1-1,1 0,0 1,-1 0,1-1,0 1,-1-1,1 1,0 0,0-1,-1 1,1 0,0 0,0 0,0-1,-1 1,1 0,0 0,0 0,0 0,-1 1,1-1,0 0,0 0,-1 0,1 1,0-1,0 0,-1 1,1-1,0 0,0 1,-1-1,1 1,-1-1,1 1,-1 0,1-1,0 1,-1-1,0 1,1 0,-1 0,1-1,-1 1,0 0,0 0,1-1,-1 1,0 0,0 0,0-1,0 1,0 0,0 0,0 0,0 0,-37 239,31-132,12-90</inkml:trace>
  <inkml:trace contextRef="#ctx0" brushRef="#br0" timeOffset="2051.175">2012 191,'-10'25,"-1"-1,-2 0,0-1,-2-1,0 0,-2-1,-14 22,-179 232,-59 11,129-122,131-150</inkml:trace>
  <inkml:trace contextRef="#ctx0" brushRef="#br0" timeOffset="2906.12">2153 644,'-19'1,"0"1,0 0,0 2,1 0,-1 1,1 1,0 1,1 0,-1 1,-9 7,24-14,1 1,-1-1,1 1,-1 0,1 0,-1 0,1 0,0 0,0 0,0 0,0 1,0-1,1 1,-1 0,1-1,-1 1,1 0,0 0,0 0,0 0,1 0,-1 0,1 0,0 0,-1 0,1 0,1 0,-1 0,0 0,1 0,-1 0,1 0,0 0,0 0,0 0,1-1,-1 1,1 0,-1-1,1 1,0-1,0 1,0-1,0 0,0 0,1 0,-1 0,1 0,-1-1,74 26,-66-26,-1 1,0 0,0 1,0 0,-1 1,1 0,-1 0,1 1,-1 0,-1 0,1 1,-1 0,7 7,-13-11,1 0,-1 0,0 0,0 0,0 0,0 1,0-1,0 0,0 1,-1-1,1 0,-1 1,0-1,0 1,0-1,0 1,0-1,0 1,-1-1,1 0,-1 1,0-1,1 0,-1 1,0-1,-1 0,1 0,0 0,-1 0,1 0,-1 0,1 0,-1 0,0-1,0 1,0-1,0 1,0-1,-89 53,79-49,-145 48,154-52,0 0,1 0,-1-1,1 1,-1-1,0 1,0-1,1 0,-1-1,0 1,1 0,-1-1,0 1,1-1,-1 0,1 0,-1 0,1 0,-1 0,1 0,-1-1,-8-10</inkml:trace>
  <inkml:trace contextRef="#ctx0" brushRef="#br0" timeOffset="5781.129">1505 79,'106'-47,"-63"34,59-6,-101 21,0-1,0 0,0 0,0 1,0-1,0 0,-1 1,1-1,-1 1,1-1,-1 1,1-1,-1 1,0 0,0-1,0 1,0-1,0 1,0-1,0 1,0 0,-1-1,1 1,-1-1,1 1,-1-1,1 1,-1-1,0 0,0 1,0-1,0 0,0 1,0-1,0 0,0 0,0 0,0 0,-1 0,1 0,0 0,-1-1,1 1,-1 0,1-1,-2 1,-6 9,6-7,1 0,0-1,-1 1,1 1,1-1,-1 0,0 0,1 1,-1-1,1 1,0-1,0 1,0 0,1-1,0 1,-1 0,1-1,0 1,1 0,-1 0,1-1,-1 1,1 0,0-1,0 1,1-1,-1 0,1 1,0-1,0 0,0 0,0 0,0 0,1 0,-1 0,1-1,0 1,0-1,0 0,0 0,0 0,0 0,2 0,2 0,0 1,0-2,1 1,-1-1,1 0,0-1,-1 0,1 0,-1 0,1-1,-1 0,1-1,-1 0,0 0,7-3,6-1</inkml:trace>
  <inkml:trace contextRef="#ctx0" brushRef="#br0" timeOffset="6402.509">2294 390,'197'1,"-196"-2,0 1,0 0,1-1,-1 1,0 0,1 0,-1 0,0 0,1 0,-1 0,0 1,0-1,1 0,-1 1,0-1,0 1,1-1,-1 1,0-1,0 1,0 0,0 0,0 0,0-1,0 1,0 0,0 0,-1 0,1 0,0 1,0-1,-1 0,1 0,-1 0,1 0,-1 1,0-1,1 0,-1 1,0-1,0 0,0 0,0 1,0-1,0 0,0 1,0-1,-1 0,1 1,-33 49,30-47,-1-1,1 1,-1 0,1 0,1 0,-1 0,0 0,1 1,0-1,0 1,0-1,1 1,-1 0,1 0,0 0,1 0,-1 0,1 0,0 0,0 0,1 3,3-4,0-1,-1 1,1-1,1 0,-1-1,0 1,1-1,-1 1,1-2,0 1,0 0,0-1,0 0,0 0,0 0,0-1,0 0,0 0,0 0,0 0,0-1,0 0,0 0,0 0,0-1,0 0,-1 0,1 0,2-1,41-18,-29 11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17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82,'367'-11,"60"-24,-201 22,-198 6,-28 8,-1-1,1 0,0 0,-1 0,1-1,0 1,-1 0,1 0,0 0,-1 0,1 0,0 0,0 0,-1 0,1-1,0 1,0 0,-1 0,1 0,0 0,0-1,-1 1,1 0,0 0,0-1,0 1,0 0,-1-1,1 1,0 0,0 0,0-1,0 1,0 0,0-1,0 1,0 0,0-1,0 1,0 0,0 0,0-1,0 1,0 0,0-1,0 1,0 0,0-1,0 1,1 0,-1 0,0-1,0 1,0 0,0 0,1-1,-1 1,0 0,1 0,-16-4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1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0,'3'6,"-1"0,1 0,1 0,-1-1,1 0,-1 1,2-2,-1 1,0 0,1-1,0 0,0 0,0 0,5 2,8 4,0-1,1-1,0 0,0-2,1 0,0-1,0-1,0-1,0-1,10 0,21-1,0-3,-1-1,1-3,-1-1,3-4,25-3,7-2,-48 8,1 1,0 2,0 1,1 3,5 1,-43-1,0 1,0 0,0 0,-1 0,1 0,0-1,0 1,-1 0,1 0,0 1,0-1,0 0,-1 0,1 0,0 0,0 1,-1-1,1 0,0 1,-1-1,1 0,0 1,-1-1,1 1,0-1,-1 1,1 0,-1-1,1 1,-1-1,1 1,-1 0,0-1,1 1,-1 0,0 0,1-1,-1 1,0 0,0 0,0-1,0 1,0 0,0 0,0 0,0-1,0 1,0 0,0 0,0 0,-1-1,1 1,0 0,0 0,-1-1,1 1,-1 0,1-1,-1 1,1-1,-1 1,1 0,-1-1,1 1,-1-1,0 1,1-1,-1 0,0 1,0-1,-12 11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57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590 426,'12'-40,"-22"76,-59 222,51-200,3-16,3 0,2 0,1 1,-2 42,10-81,0 0,1 0,0 0,0 0,0 1,0-1,0 0,1 0,0 0,0 0,0-1,0 1,1 0,-1 0,1-1,0 1,0-1,0 1,1-1,-1 0,1 0,0 0,0 0,0 0,0-1,0 1,0-1,1 0,-1 0,1 0,0-1,-1 1,1-1,0 0,0 0,0 0,0 0,2-1,280-2,-213 2,-61 0</inkml:trace>
  <inkml:trace contextRef="#ctx0" brushRef="#br0" timeOffset="471.748">1550 397,'-17'4,"1"1,-1 1,2 0,-1 2,1-1,0 2,0 0,1 1,1 0,-1 1,2 0,-1 1,2 1,0 0,0 1,-3 5,-4 10,0 0,2 1,2 1,0 0,2 1,2 0,-6 29,12-51,1 0,0 1,0-1,1 1,1 0,0 0,0 0,1-1,0 1,1 0,0 0,1 0,0-1,1 1,0-1,1 0,0 0,0 0,1 0,0-1,1 1,0-1,1-1,-1 1,2-1,-1 0,1-1,0 0,1 0,0-1,2 1,1-3,0 0,0-2,0 1,0-2,1 1,-1-2,1 0,-1 0,1-1,-1-1,0 0,1 0,-1-1,0-1,0 0,-1-1,0 0,1-1,-2 0,1 0,-1-1,0-1,0 0,-1 0,0-1,0 0,-1-1,0 1,-1-2,0 1,-1-1,0 0,-1 0,0-1,2-6,-6 14,-1-1,1 0,0 1,-1-1,0 0,0 0,-1 1,1-1,-1 0,0 1,0-1,-1 1,1-1,-1 1,0-1,0 1,-1 0,1 0,-1 0,0 0,0 1,0-1,0 1,-1 0,1 0,-1 0,0 0,0 0,0 1,0 0,-1 0,1 0,0 0,-1 1,-4-2,-13 0,0 0,-1 1,1 1,-1 1,1 1,-1 1,1 1,0 1,0 1,0 1,1 1,0 1,0 1,1 0,0 2,0 0,2 1,-13 11,1 4,8-2</inkml:trace>
  <inkml:trace contextRef="#ctx0" brushRef="#br0" timeOffset="2033.608">1973 86,'0'1,"1"-1,-1 1,0-1,0 1,1-1,-1 1,0-1,1 1,-1-1,0 0,1 1,-1-1,1 0,-1 1,1-1,-1 0,0 0,1 1,-1-1,1 0,0 0,-1 0,1 0,-1 1,1-1,-1 0,1 0,-1 0,1 0,-1 0,1 0,-1-1,1 1,-1 0,1 0,-1 0,1 0,-1-1,1 1,-1 0,1 0,-1-1,1 1,-1-1,1 1,-1 0,0-1,1 1,-1-1,0 1,1 0,-1-1,0 1,0-1,1 0,3 53,-4-52,11 277,25 76,-27 99,13-336,-22-114,0 0,0-1,0 1,0 0,0 0,-1 0,1 0,-1 0,1 0,-1 0,0-1,0 1,0 0,0 0,0-1,0 1,0-1,0 1,-1-1,1 1,0-1,-1 0,0 0,1 1,-1-1,1 0,-1-1,0 1,0 0,0 0,0-1,1 1,-1-1,0 0,-1 1,-74 3,64-4,-302 7,197 7,-269 33,-20 22,159-16,125-31,-32-12,153-10,-1-1,0 1,1-1,-1 1,0-1,1 0,-1 0,1 0,-1-1,1 1,-1-1,1 1,0-1,0 0,0 1,0-1,0 0,0-1,0 1,1 0,-1 0,1-1,0 1,-1-1,1 1,0-1,1 0,-1 1,0-1,1 0,-3-90,4 71,4-97,-6 0,-4 0,-17-90,-54-158,47 223,27 140,1-1,0 0,0 0,0 0,1 0,0 0,0 0,0 0,1 0,-1 1,1-1,0 0,1 0,-1 0,1 1,0-1,0 1,0-1,1 1,-1 0,1 0,0 0,1 0,-1 1,0-1,1 1,0 0,0 0,0 0,2-1,28-7,0 1,1 1,0 2,0 2,8 1,-14 0,204-18,443-44,-188 3,-208 35,-255 27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0,3 0,3 0,1 0,1 0,-6-5,-1-1,0-1,1 2,1 2,1 1,1 0,1 2,-5-5,-6-1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2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82,'-1'34,"-26"139,14 23,2-76,6 1,5 45,-17-188,12 4</inkml:trace>
  <inkml:trace contextRef="#ctx0" brushRef="#br0" timeOffset="669.73">418 308,'2'-11,"0"1,1 0,0 0,0 1,1-1,1 1,-1-1,1 1,1 1,0-1,0 1,1 0,0 0,0 1,1-1,10-10,1 1,0 0,1 2,1 0,0 1,1 1,0 1,1 1,0 1,4 0,-24 9,1-1,0 0,0 1,0 0,0-1,1 2,-1-1,0 0,0 1,0 0,1 0,-1 0,0 1,0-1,1 1,-1 0,0 0,0 0,0 1,0-1,0 1,-1 0,1 0,0 1,-1-1,0 1,1 0,-1-1,0 1,0 1,-1-1,1 0,-1 1,1-1,-1 1,0 0,-1 0,1 0,-1 0,1 0,-1 3,1 29,-2-1,-2 1,-2-1,0 1,-3-1,-1 0,-1-1,-2 0,-2 0,-14 28,17-37,-86 193,94-213,-1-1,1 1,0 0,1-1,-1 1,1 0,0 0,0 0,1 0,-1 0,1 1,0-1,0 0,1 0,0 0,0 0,0 0,0 0,1 0,-1-1,1 1,1 0,-1-1,1 1,0-1,0 0,0 0,0 0,1 0,-1-1,1 1,0-1,0 0,0 0,3 1,8-1,1 0,-1-1,1-1,0 0,-1-1,1-1,0 0,-1-1,1-1,-1 0,1-1,8-4,-5 2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2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1 369,'16'0,"25"0,19 1,-1-2,1-3,0-3,39-9,124-45,-222 60,-1 1,1-1,-1 1,1 0,0-1,-1 1,1 0,0-1,-1 1,1 0,0 0,0-1,-1 1,1 0,0 0,0 0,-1 0,1 0,0 0,0 0,-1 1,1-1,0 0,-1 0,1 1,0-1,-1 0,1 1,0-1,-1 0,1 1,0-1,-1 1,1-1,-1 1,1-1,-1 1,1 0,-1-1,0 1,1-1,-1 1,0 0,1-1,-1 1,0 0,0 0,0-1,0 1,1 0,-1 0,0-1,0 1,0 0,-1 0,1-1,0 1,0 0,0-1,-1 2,-18 49,13-39,-13 35,2-1,3 2,1 0,3 1,-4 36,-12 119,-2-17,27-179,1-2,0 0,-1 0,1 0,-1 0,0-1,-1 1,0 0,1 0,-2-1,1 1,-1-1,0 0,0 0,0 0,-1 0,0 0,1-1,-2 1,-26-9,16-3</inkml:trace>
  <inkml:trace contextRef="#ctx0" brushRef="#br0" timeOffset="250.083">1 849,'43'-5,"53"-6,19-2,0-3,-10 2,-18-3,-14 2,-15 4,-12 4,-10-3,-6 2,-7 1</inkml:trace>
  <inkml:trace contextRef="#ctx0" brushRef="#br0" timeOffset="984.294">1101 735,'39'-113,"5"1,20-30,-55 127,0 0,1 0,0 0,1 2,1-1,0 1,1 1,0 0,1 1,0 1,1 0,0 0,7-2,-20 11,-1 0,0 1,1-1,-1 0,1 0,0 1,-1-1,1 1,-1-1,1 1,0 0,-1-1,1 1,0 0,-1 0,1 0,0 0,-1 1,1-1,0 0,-1 1,1-1,0 1,-1 0,1-1,-1 1,1 0,-1 0,0 0,1 0,-1 0,0 0,0 0,0 1,0-1,0 0,0 1,0-1,0 1,0-1,0 1,-1-1,1 1,-1-1,1 1,-1 0,-1 80,-19 74,20-153,0-1,0 1,1 0,-1-1,1 1,0-1,-1 1,1-1,0 0,0 1,1-1,-1 0,0 0,1 1,0-1,-1 0,1 0,0-1,0 1,0 0,0-1,0 1,0-1,1 0,-1 1,0-1,1 0,-1-1,1 1,-1 0,1-1,-1 1,1-1,-1 0,1 0,0 0,-1 0,1 0,1-1,99-33,35-75,-105 85,68-37,-99 61,-1-1,0 1,1 0,-1 0,1 0,-1 0,0 1,1-1,-1 0,0 0,1 1,-1-1,0 1,1-1,-1 1,0 0,0-1,1 1,-1 0,0 0,0 0,0 0,0 0,0 0,-1 0,1 0,0 0,0 1,-1-1,1 0,0 0,-1 1,1-1,-1 0,0 1,0-1,1 0,-1 1,0-1,0 1,0-1,0 0,0 1,-1 0,-4 67,0-46,0-6,1 0,1 1,0-1,1 1,1-1,1 1,1-1,0 1,2 7,3-1</inkml:trace>
  <inkml:trace contextRef="#ctx0" brushRef="#br0" timeOffset="2685.703">2089 87,'206'-74,"-198"71,-1 1,1 0,0 0,0 1,0 0,0 0,0 1,0 0,1 1,-1-1,4 2,-11-2,0 1,0-1,0 0,-1 1,1-1,0 0,0 1,0-1,-1 1,1-1,0 1,-1-1,1 1,0 0,-1-1,1 1,-1 0,1-1,-1 1,0 0,1 0,-1 0,0-1,1 1,-1 0,0 0,0 0,0 0,1 0,-1-1,0 1,0 0,-1 0,1 0,0 0,0 0,0 0,0-1,-1 1,1 0,0 0,-1 0,1-1,-1 1,1 0,-1-1,1 1,-1 0,0 0,-31 36,29-35,-3 4,-63 77,67-80,1 0,0-1,0 1,0 0,0-1,0 1,0 0,1 0,-1 0,1 0,0 0,0 0,0 0,0 0,1-1,-1 1,1 0,0 0,-1 0,1 0,0-1,1 1,-1 0,1-1,-1 1,1-1,0 0,-1 1,1-1,0 0,1 0,-1 0,0 0,1-1,-1 1,1 0,1 0,-1 0,0 0,0-1,1 1,-1-1,1 0,-1 0,1 0,-1-1,1 1,0-1,-1 0,1 0,0 0,-1-1,4 1,12-4</inkml:trace>
  <inkml:trace contextRef="#ctx0" brushRef="#br0" timeOffset="3002.585">3077 87,'-507'427,"96"-68,262-215,148-142,-1-1,1 0,-1 0,1 1,0-1,-1 0,1 1,0-1,0 1,0-1,0 1,0 0,1-1,-1 1,0 0,1-1,-1 1,1 0,0 0,-1 0,1 0,0-1,0 1,0 0,1 0,-1 0,0 0,1 1,8 5</inkml:trace>
  <inkml:trace contextRef="#ctx0" brushRef="#br0" timeOffset="3598.005">2907 708,'-7'-2,"0"0,0 0,-1 1,1 1,-1-1,1 1,-1 0,1 1,0-1,-1 2,1-1,0 1,-1 0,0 1,-10 1,-5 2,0 1,1 1,0 1,0 1,1 1,0 1,-8 6,28-17,0-1,0 1,-1 0,1-1,0 1,0 0,0-1,0 1,0 0,0 0,0 0,0 0,0 0,0 0,0 0,1 1,-1-1,0 0,1 0,-1 1,1-1,0 0,-1 1,1-1,0 0,0 1,-1-1,1 0,0 1,1-1,-1 0,0 1,0-1,1 0,-1 1,0-1,1 0,-1 1,1-1,0 0,-1 0,1 0,0 0,0 0,0 0,0 0,0 0,0 0,0 0,0 0,0 0,0-1,0 1,0 0,2 0,131 38,-97-32,-21-4,-4-1,-1 0,1 0,-1 1,0 0,0 1,0 0,0 1,-1 1,0-1,0 1,3 3,-11-7,-1-1,0 0,1 1,-1-1,0 0,0 1,0-1,0 1,0 0,0-1,0 1,-1 0,1 0,-1-1,1 1,-1 0,0 0,0 0,1 0,-1-1,0 1,-1 0,1 0,0 0,0 0,-1-1,1 1,-1 0,0 0,0-1,1 1,-1 0,0-1,0 1,0-1,-1 1,1-1,0 0,-1 1,1-1,0 0,-1 0,1 0,-1 0,0 0,-78 38,59-33,-15 8,-2-2,1-2,-1-2,-1-1,1-2,-3-1,17-4</inkml:trace>
  <inkml:trace contextRef="#ctx0" brushRef="#br0" timeOffset="4119.125">3048 538,'56'-18,"142"-38,-197 55,0 1,0-1,0 1,-1-1,1 1,0-1,0 1,0 0,0-1,0 1,0 0,0 0,0 0,0 0,0 0,0 0,0 0,0 0,0 0,0 0,0 0,0 1,0-1,0 0,0 1,-1-1,1 0,0 1,0 0,0-1,0 1,-1-1,1 1,0 0,-1 0,1-1,0 1,-1 0,1 0,-1 0,1-1,-1 1,0 0,1 0,-1 0,0 0,0 0,1 0,-1 0,0 0,0 0,0 0,0 0,0 0,-1 0,1 0,0 0,0 0,-1 0,1 0,-75 78,17 2,56-78,0 0,1 0,-1 0,1 1,0-1,0 0,0 1,0-1,1 1,-1-1,1 1,0-1,0 1,0-1,1 1,-1-1,1 1,0-1,-1 0,2 1,-1-1,0 0,1 0,-1 0,1 0,2 3,3-2,0 0,1 0,-1 0,1-1,0-1,0 1,0-1,0-1,0 1,0-1,1-1,-1 1,0-2,1 1,-1-1,0 0,5-2,45-9,-32 5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58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0 452,'138'-26,"13"11,122-12,-43 10,-200 22,-25 1</inkml:trace>
  <inkml:trace contextRef="#ctx0" brushRef="#br0" timeOffset="322.909">86 763,'43'-5,"33"-6,14-2,-4-3,-12 2,-9 2,-10 4,-10 3,-8 2,-5 2,-4 1,-1 1,-1-1,-10 1,-7 0</inkml:trace>
  <inkml:trace contextRef="#ctx0" brushRef="#br0" timeOffset="916.77">339 1,'46'44,"-28"-33,0 0,0-2,1 0,0-1,1-1,0 0,13 1,68 26,-70-20,-1 2,0 0,-2 2,0 1,-1 1,-1 2,23 23,-44-36,0 0,-1 0,0 0,-1 0,0 1,0-1,-1 1,0 0,-1 0,0-1,-1 1,0 0,0 0,-1 0,0 0,-1 0,0-1,0 1,-1 0,-1-1,1 0,-1 0,-1 0,0 0,0-1,-5 5,-132 201,99-159,-2-2,-3-1,-31 24,-72 79,102-99,39-41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43,'44'51,"-22"-6,-1 1,-3 1,-1 0,-3 2,-2 0,2 20,1-2,45 229,-38-192,-22-103,1-1,-1 1,0 0,0-1,1 1,-1-1,0 1,1 0,-1-1,0 1,1-1,-1 1,1-1,-1 0,1 1,-1-1,1 1,-1-1,1 0,-1 1,1-1,0 0,-1 0,1 1,-1-1,1 0,0 0,-1 0,1 0,0 0,-1 0,1 0,0 0,-1 0,1 0,0 0,-1 0,1-1,-1 1,1 0,0 0,-1-1,1 1,-1 0,1-1,-1 1,1 0,-1-1,1 1,-1-1,1 1,-1-1,1 1,-1-1,0 0,1 1,-1-1,0 1,0-1,1 0,24-40,-23 37,26-57,-3-1,-2-2,4-25,17-49,40-165,-60 169,-7 117,-6 16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1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0 924,'56'17,"-20"-11,1-1,-1-2,1-2,26-3,-16 1,148-25,-61 0,-123 23</inkml:trace>
  <inkml:trace contextRef="#ctx0" brushRef="#br0" timeOffset="248.075">56 1291,'38'5,"23"1,10-4,-2-4,-8-1,-9 1,-10-5,-6-1,-4 0,-4 3,-6 1</inkml:trace>
  <inkml:trace contextRef="#ctx0" brushRef="#br0" timeOffset="2547.299">762 275,'178'-91,"-176"90,0 0,0 0,0 0,1 0,-1 1,0-1,0 1,1-1,-1 1,1 0,-1 0,0 0,1 0,-1 1,0-1,1 0,-1 1,0 0,0-1,1 1,-1 0,0 0,0 1,0-1,0 0,0 1,-1-1,1 1,0-1,0 1,-1 0,0 0,1 0,-1 0,0 0,0 0,0 0,0 0,0 0,0 0,0 1,-1-1,1 0,-1 1,0-1,0 0,0 1,0-1,0 0,0 1,-1 1,-2 339,3 649,11-932,4-91,-1-149,71-393,12 79,-92 468,2 1,0 0,1 0,2 0,0 2,2-2,-7 17,-1 0,1 1,1 0,-1 0,1 0,0 1,0-1,1 2,0-1,0 1,1 0,-1 0,1 1,0 0,0 0,0 1,1 0,-1 1,5-1,22-2,1 2,1 2,-1 1,0 1,13 4,132 23,36-50,-162 15,137-19,1 7,72 8,-43 12,-117-21,-108 33,-8-2</inkml:trace>
  <inkml:trace contextRef="#ctx0" brushRef="#br0" timeOffset="3018.112">1580 699,'12'62,"-3"1,-3-1,-3 2,-3 39,0-72,-31 321,15-268,11-78</inkml:trace>
  <inkml:trace contextRef="#ctx0" brushRef="#br0" timeOffset="3452.042">1834 727,'31'-12,"30"-12,1 2,1 3,0 3,53-6,-114 21,0 0,1 0,-1 0,1 1,-1-1,1 1,-1-1,1 1,0 0,-1 0,1 0,-1 0,1 1,0-1,-1 0,1 1,-1 0,1 0,-1 0,0 0,1 0,-1 0,0 1,0-1,0 1,0-1,0 1,0 0,0 0,0 0,-1 0,1 0,-1 0,0 1,1-1,-1 0,0 1,0-1,-1 0,1 1,0 0,-1-1,1 1,-1-1,0 1,0 1,-5 14,0-1,-1 0,-1-1,0 0,-2 0,0 0,0-1,-1 0,-1-1,-1 0,0-1,-9 8,-22 28,18-18,7-13,1 2,1 0,1 1,1 1,0 0,2 1,1 0,0 1,2 0,-2 12,10-28,1-1,0 1,1 0,0-1,0 1,1-1,0 1,0-1,0 0,1 0,0 0,1 0,0 0,0-1,0 0,1 0,-1 0,2 0,-1-1,0 1,1-1,0-1,0 1,1-1,-1 0,1-1,0 1,0-1,0-1,1 1,5 0,-9-2,1-1,-1 0,1 0,-1 0,0 0,1-1,-1 0,1 0,-1 0,0 0,1-1,-1 1,0-1,0 0,0 0,-1-1,1 1,0-1,-1 0,0 0,1 0,-1-1,2-2,15-16</inkml:trace>
  <inkml:trace contextRef="#ctx0" brushRef="#br0" timeOffset="3933.216">2568 557,'28'9,"1"-2,1-1,-1-1,1-1,0-2,0-1,0-1,17-4,-22-1,-24 4,0 0,0 0,1 0,-1 1,0-1,0 0,1 0,-1 1,0-1,1 1,-1-1,1 1,-1 0,1-1,-1 1,0 0,1 0,-1 0,1 0,-1 0,1 0,-1 1,1-1,-1 0,1 1,-1-1,0 1,1 0,-1-1,0 1,0 0,1 0,-1 0,0 0,0 0,0 0,0 0,0 0,0 0,0 0,0 1,-1-1,1 0,0 0,-1 1,1-1,-1 1,0-1,1 1,-1-1,0 0,0 1,0-1,0 1,0-1,0 1,0-1,-1 2,-92 336,-6 59,69-270,28-116</inkml:trace>
  <inkml:trace contextRef="#ctx0" brushRef="#br0" timeOffset="4182.291">2540 1121,'38'-9,"28"-9,6 0,-3 2,-9-1,-10 3,-9 4,-6 3,-4 3,-8 2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7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1,'225'0,"-222"1,0-1,-1 0,1 1,0 0,0 0,-1-1,1 2,0-1,-1 0,1 0,-1 1,1 0,-1-1,0 1,0 0,0 0,0 0,0 0,0 1,0-1,-1 0,1 1,-1-1,0 1,0 0,0-1,0 1,0 0,0 0,-1 0,1 1,-1 100,-2-72,-1 336,8-344,2-24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0 439,'49'-182,"-44"158,2 0,1 1,0 0,2 0,0 1,2 0,0 1,2 1,11-14,-25 32,1 1,0 0,0-1,0 1,0 0,0 0,0 0,0 0,0 0,0 0,0 0,1 0,-1 0,0 0,1 1,-1-1,1 1,-1-1,0 1,1-1,-1 1,1 0,-1 0,1-1,0 1,-1 0,1 1,-1-1,1 0,-1 0,1 1,-1-1,0 1,1-1,-1 1,1-1,-1 1,0 0,1 0,-1 0,0 0,0 0,0 0,0 0,0 0,0 0,0 0,0 1,0-1,0 0,-1 1,1-1,-1 1,1-1,-1 0,1 1,-1-1,0 1,0-1,1 1,-1 0,-1 1,13 201,-8-183,-4-13,1-1,0 0,0 0,1 0,0 0,0-1,1 1,0 0,0-1,0 0,1 1,0-2,3 5,-3-9,-1-1,1 1,0-1,0 0,0 0,-1-1,1 1,0-1,-1 0,1 0,0 0,-1 0,1-1,-1 1,0-1,1 0,-1 0,0 0,0 0,0-1,-1 1,1-1,0 0,-1 0,0 0,0 0,0 0,0 0,0-1,-1 1,1-1,-1 3,162-204,-163 204,1-1,-1 1,1 0,-1 0,1 0,-1 0,1 0,0 0,-1 0,1 0,0 0,0 0,0 0,0 0,0 1,0-1,0 0,0 1,0-1,0 0,1 1,-1 0,0-1,0 1,0 0,1-1,-1 1,0 0,0 0,1 0,-1 0,0 0,0 0,1 1,-1-1,0 0,0 1,0-1,1 1,-1-1,0 1,0-1,0 1,0 0,0 0,0-1,0 1,0 0,0 0,-1 0,1 0,0 0,-1 0,1 0,0 0,-1 0,1 1,1 130,-4-120,1 1,-1-1,2 1,0 0,0-1,1 1,1-1,0 1,1-1,0 0,1 0,0 0,6 11,0-9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8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57,'38'5,"47"-3,18-2,1-2,-12-4,-12-1,-15 0,-14 1,-10-3,-8 1,-5 1,-1 1,-2 3,0 1,-3 1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1,'-24'0,"-10"-1,1 2,-1 1,1 1,0 2,-6 3,37-8,-1 1,0 0,1 0,-1 0,0 0,1 0,0 0,-1 1,1-1,0 1,-1 0,1 0,0 0,0 0,1 0,-1 0,0 0,1 1,-1-1,1 0,0 1,0 0,0-1,0 1,0-1,1 1,-1 0,1 0,-1-1,1 1,0 0,0 0,0 0,1-1,-1 1,1 0,-1-1,1 1,0 0,0-1,0 1,1-1,-1 1,0-1,1 1,0-1,-1 0,1 0,0 0,0 0,0 0,1-1,-1 1,105 73,-22-21,-82-51,0 0,-1 0,1 0,-1 0,0 1,0-1,0 1,0-1,-1 1,1 0,-1 0,0-1,0 1,-1 0,1 0,-1 0,0 0,0 0,0 0,0 0,-1 0,1 0,-1 0,0 0,0-1,-1 1,1 0,-1-1,0 1,0-1,0 1,0-1,-1 0,1 0,-1 0,0 0,0-1,0 1,0-1,0 1,0-1,-1 0,1 0,-1-1,-1 1,-15 6,-1 0,1-2,-2 0,1-2,0 0,-1-1,1-2,-1 0,0-1,-12-2,-17-14,32 3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23,'14'4,"20"-2,8-2,2-1,-2-1,-2-4,-5-1,-2 0,-8 2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57 380,'63'-17,"-1"-2,-1-4,-1-2,-1-3,14-11,-64 35,-1-1,1 0,-1 0,-1-1,1 0,-1 0,0-1,0 0,-1 0,0-1,0 1,0-2,-1 1,-1 0,1-1,-2 0,1 0,-1 0,0 0,-1-1,0 1,-1-1,1 1,-2-1,0-9,0 18,0 1,0-1,0 0,0 0,0 1,0-1,0 0,0 1,0-1,-1 0,1 1,0-1,-1 0,1 1,0-1,-1 1,1-1,-1 0,1 1,-1-1,1 1,-1-1,1 1,-1 0,1-1,-1 1,0 0,1-1,-1 1,0 0,1 0,-1-1,0 1,1 0,-1 0,0 0,1 0,-1 0,0 0,0 0,1 0,-1 0,0 0,1 0,-1 1,0-1,1 0,-1 1,0-1,1 0,-1 1,1-1,-1 0,0 1,1-1,-1 1,1-1,-1 1,1-1,0 1,-1 0,1-1,-1 1,-26 40,8 16,2 1,3 1,-4 48,4-32,-5 45,15-78,-2 0,-2 0,-1-1,-2 0,-2 0,-2-1,-2-1,-1-1,-12 18,22-45,0 0,0-1,-1 0,-1-1,0 0,0-1,0 1,-11 5,17-12,1 0,-1 0,0-1,1 1,-1-1,0 0,0 0,0 0,0 0,0-1,0 1,0-1,-1 0,1 0,0-1,0 1,0-1,0 0,0 0,0 0,0-1,1 1,-1-1,0 0,1 0,-1-1,1 1,0 0,0-1,-1 0,-2-3,1 0,-1 0,1-1,0 1,1-1,-1 0,1-1,1 1,0-1,0 1,0-1,1 0,0 0,0 0,1-1,0 1,0 0,1 0,1-1,-1 1,1 0,0 0,1 0,0 0,2-6,0 2,1-1,1 1,-1-1,2 2,0-1,0 1,1 0,1 0,-1 1,2 0,0 1,0 0,0 0,1 1,7-4,2 3,0 1,1 0,-1 2,1 0,0 2,1 0,-1 1,1 1,0 2,-1 0,1 1,4 1,2-1,-4-1</inkml:trace>
  <inkml:trace contextRef="#ctx0" brushRef="#br0" timeOffset="428.277">875 127,'-3'35,"-1"-1,-2 1,-1-1,-2 0,-1 0,-2 0,-2 9,-50 128,62-168,1-1,0 1,0 0,0 1,0-1,1 0,-1 0,1 0,0 0,0 0,0 1,0-1,0 0,1 0,-1 0,1 0,0 1,0-1,0 0,0-1,1 1,-1 0,1 0,0 0,-1-1,1 1,1-1,-1 0,0 1,0-1,1 0,-1 0,1-1,0 1,0 0,0-1,-1 0,1 0,0 0,0 0,1 0,-1 0,0-1,0 1,0-1,0 0,1 0,20-2,0-2,0 0,-1-1,1-2,-1 0,-1-1,1-2,10-6,-19 2,-18 10</inkml:trace>
  <inkml:trace contextRef="#ctx0" brushRef="#br0" timeOffset="665.021">537 465,'38'-5,"47"-6,18-2,-4-2,-8 0,-16 3,-11-1,-11 2,-10 2,-7 3,-6 2,-2 3,-7 0</inkml:trace>
  <inkml:trace contextRef="#ctx0" brushRef="#br0" timeOffset="1211.902">85 1058,'326'-65,"-211"38,519-119,-406 82,-206 55,-6-1</inkml:trace>
  <inkml:trace contextRef="#ctx0" brushRef="#br0" timeOffset="1898.706">875 1058,'-63'24,"-143"71,204-94,-1 1,0-1,1 1,-1 0,1-1,-1 1,1 0,0 1,0-1,0 0,0 1,0-1,1 1,-1-1,1 1,-1 0,1 0,0-1,0 1,0 0,1 0,-1 0,1 0,0 0,-1 0,1 0,0 0,1 1,-1-1,1 0,-1 0,1 0,0-1,0 1,0 0,0 0,1 0,-1-1,1 1,0-1,0 1,0-1,0 0,0 1,0-1,0 0,1-1,-1 1,2 0,12 8,0-1,1-1,0 0,1-2,-1 0,1-1,3 0,89 34,-106-38,0 1,0-1,0 1,0 0,0 0,0 1,-1-1,0 1,1 0,-1 0,0 0,0 0,0 1,-1-1,1 1,-1-1,0 1,0 0,0 0,-1 0,1 0,-1 0,0 0,0 1,0-1,-1 0,0 1,1-1,-2 0,1 1,0-1,-1 0,0 0,0 1,0-1,0 0,-1 0,1 0,-1 0,0 0,-1-1,1 1,0-1,-1 1,-12 5,0-1,0 0,-1-1,0 0,0-2,0 0,-1 0,0-2,0 0,-14 0,-111 2,140-5,0 0,0 0,0-1,0 1,0 0,0-1,0 1,0-1,0 0,0 0,0 1,0-1,0 0,0-1,1 1,-1 0,0 0,1-1,-1 1,1-1,0 1,-1-1,1 0,0 0,0 1,-1-3,2-7</inkml:trace>
  <inkml:trace contextRef="#ctx0" brushRef="#br0" timeOffset="2484.587">1299 974,'137'0,"-136"0,0 0,1 0,-1-1,0 1,0 0,1 0,-1 0,0 1,1-1,-1 0,0 0,0 1,1-1,-1 0,0 1,0 0,0-1,0 1,0 0,1-1,-1 1,0 0,-1 0,1 0,0 0,0 0,0 0,0 0,-1 0,1 0,-1 0,1 0,-1 1,1-1,-1 0,0 0,1 1,-1-1,0 0,0 1,0-1,0 0,0 0,0 1,0-1,0 0,-1 1,1-1,-1 0,1 0,-1 0,1 1,-1-1,1 0,-1 0,0 0,0 0,0 0,0 0,-68 65,-8 14,76-79,0 0,0 0,0 0,1 0,-1 0,0 0,1 0,-1 0,1 0,-1 1,1-1,0 0,-1 0,1 1,0-1,0 0,0 0,0 1,0-1,0 0,0 0,0 1,0-1,1 0,-1 0,1 0,-1 1,1-1,-1 0,1 0,-1 0,1 0,0 0,0 0,0 0,-1 0,1 0,0-1,0 1,0 0,0 0,0-1,1 1,-1-1,0 1,0-1,0 1,0-1,1 0,-1 1,1-1,67-6,80-52,-124 50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1 274,'2'-13,"1"-1,0 1,1-1,1 1,0 0,0 1,2-1,-1 1,1 0,1 1,0 0,1 0,0 1,1 0,0 0,0 1,1 0,1 1,-1 1,1-1,0 2,1 0,-1 0,1 1,6-1,-16 4,0 1,1-1,0 1,-1 0,1 0,0 0,-1 0,1 1,0-1,0 1,0 0,-1 0,1 0,0 1,0-1,0 1,-1 0,1 0,0 1,-1-1,1 1,-1-1,1 1,-1 0,0 0,0 1,0-1,0 1,0-1,-1 1,1 0,-1 0,0 0,0 0,0 1,0-1,0 1,-1-1,2 4,0 3,1 0,-2 0,1 0,-1 0,-1 1,0-1,0 1,-1-1,-1 1,1-1,-2 1,0-1,0 0,0 1,-2-1,1 0,-1-1,0 1,-1-1,-5 8,-1 1,0-2,-2 1,1-1,-2-1,0-1,-1 0,0 0,-1-2,-1 0,-7 3,-4-3,37-14,0 0,1 0,-1 1,1 0,-1 1,0 0,1 0,-1 1,1 0,-1 1,0 0,1 0,-1 1,0 0,-1 1,1 0,-1 0,1 1,-1 0,-1 1,1-1,5 7,-7-6,-1 1,0 0,0 0,-1 0,0 1,0-1,0 1,-1 0,-1 0,1 0,-1 1,-1-1,1 0,-1 1,-1-1,0 1,0-1,0 1,-2 4,-46 156,40-153,0-1,-2 1,1-1,-2-1,0 0,-1 0,0-1,-1-1,-1 0,0-1,-1 0,3-3,-1 0,0-1,-1-1,0 0,0-1,0-1,0 0,-7 1,-20-12,29-4</inkml:trace>
  <inkml:trace contextRef="#ctx0" brushRef="#br0" timeOffset="715.324">707 331,'92'-59,"-75"51,1-1,0 2,0 1,0 0,1 1,0 1,0 0,0 2,7 0,-20 3,0 0,-1 0,1 1,0 0,-1 0,1 0,-1 1,1 0,-1 0,0 0,-1 1,1-1,0 1,-1 0,0 1,0-1,0 1,-1 0,1 0,-1 0,0 0,-1 0,1 1,-1-1,0 1,0 0,-1-1,0 1,0 0,0 0,-1 0,1 0,-2 0,1 0,-1 0,1 0,-2 0,1-1,-1 1,0 0,0-1,-1 4,-10 27,-2 0,-1-1,-1 0,-2-2,-2 0,-1-1,-1-1,-2-1,-21 20,15-15,-30 25,-25 36,85-95,0 1,0 0,0-1,0 1,0 0,1 0,-1 0,1 0,-1-1,1 1,0 0,0 0,0 0,0 0,0 0,0 0,1 0,-1 0,1 0,-1 0,1-1,0 1,-1 0,1 0,0-1,0 1,0 0,0-1,1 1,-1-1,0 0,1 1,-1-1,1 0,-1 0,1 0,0 0,-1 0,1 0,0 0,0 0,0-1,0 1,85 14,-52-20,-1-1,0-1,0-2,-1-2,1-1,77-41,-96 38</inkml:trace>
  <inkml:trace contextRef="#ctx0" brushRef="#br0" timeOffset="993.126">1497 754,'-9'19,"-4"12,1 4,-3-3,2-2,2-6</inkml:trace>
  <inkml:trace contextRef="#ctx0" brushRef="#br0" timeOffset="1494.102">1722 247,'11'-10,"-1"2,1-1,1 2,-1 0,1 0,0 1,1 0,0 1,0 0,0 1,0 1,0 0,1 1,0 0,-1 1,1 1,0 0,-1 1,1 0,0 1,4 2,-12-3,0 1,0 0,0 1,0 0,-1 0,1 0,-1 0,0 1,1 0,-2 0,1 0,0 1,-1-1,0 1,0 0,0 0,-1 1,0-1,0 1,0 0,-1 0,0 0,0 0,0 0,-1 0,0 0,0 1,0-1,-1 0,0 1,0-1,-1 3,-7 18,-1-1,-1 0,-1-1,-1 0,-1 0,-1-2,-2 1,0-2,-1 0,-1-2,-15 13,-11 20,34-41,-19 22,1 0,2 2,2 1,-12 26,34-59,0 0,0 1,0 0,1-1,-1 1,1 0,1 0,-1 0,0 0,1 0,0 0,0-1,1 1,0 0,-1 0,2 0,-1 0,0-1,1 1,0 0,0-1,0 0,1 1,-1-1,1 0,0 0,0 0,1-1,-1 1,1-1,0 0,0 0,0 0,0 0,0-1,1 0,-1 1,1-2,-1 1,1 0,0-1,0 0,-1 0,3 0,12 0,1-1,0-1,0-1,0 0,-1-2,1 0,-1-1,0-1,-1 0,1-2,-1 0,0-1,-1-1,0-1,4-4,-3 4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50.4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8241 537,'-38'-20,"-1"2,-1 1,-1 3,0 1,-38-6,61 16,-1 2,0 0,0 1,1 1,-1 1,1 0,-1 2,1 0,0 1,0 0,0 2,1 0,0 1,0 1,1 0,1 2,-1-1,-10 12,20-19,1 1,0 0,-1 0,2 1,-1-1,1 1,-1 0,1 1,1-1,-1 1,1-1,0 1,0 0,1 0,-1 0,1 1,1-1,-1 0,1 1,0-1,1 1,-1-1,1 1,1 0,-1-1,1 1,0-1,1 0,-1 1,1-1,1 0,-1 0,1 0,0 0,0 0,1-1,3 5,3 2,2 0,0-1,0 0,1-1,0-1,1 0,0 0,0-1,1-1,0-1,0 0,0 0,1-2,4 1,18 3,1-2,-1-2,1-1,0-2,16-2,-206 42,135-36,-25 7,1 1,1 2,1 2,0 2,1 1,1 2,0 2,32-21,-1 1,1 0,-1 1,1-1,0 1,1-1,-1 1,1 0,0 1,0-1,1 0,0 1,0 0,0-1,0 1,1 0,0 0,0 0,1 0,-1 0,1 0,1 0,-1 0,1 0,0 0,0-1,1 1,0 0,0 0,0-1,1 1,-1-1,1 0,1 0,-1 0,5 4,11 10,0-2,2-1,0 0,0-1,2-2,0 0,0-1,1-1,1-2,-1 0,2-2,3 0,-19-4,-1-1,1 0,-1 0,1-1,0-1,0 1,-1-2,1 1,0-1,-1-1,1 0,-1 0,1-1,-1 0,0 0,0-1,0-1,3-2,38-26,-27 16</inkml:trace>
  <inkml:trace contextRef="#ctx0" brushRef="#br0" timeOffset="620.07">7903 1,'-2'0,"0"0,-1 0,1-1,0 2,0-1,0 0,0 0,0 1,0-1,0 1,0-1,0 1,0 0,0 0,0 0,0 0,0 0,1 1,-1-1,0 0,1 1,-1-1,1 1,0 0,-1-1,1 1,0 0,0 0,0 0,0 0,0 0,1 0,-1 0,1 0,-1 0,1 0,0 0,0 0,0 3,-2-2,-7 28,2 0,0 1,3 0,0 1,2-1,1 1,2-1,2 11,-1 32,-29 533,-1-119,-1-119,30-365,-1 0,0-1,0 1,0 0,0-1,-1 1,0 0,0-1,0 1,0 0,-1-1,0 0,0 1,0-1,0 0,-1 0,1 0,-1 0,0-1,-3 3,1-4,4-4</inkml:trace>
  <inkml:trace contextRef="#ctx0" brushRef="#br0" timeOffset="3658.548">9822 763,'0'-4,"-1"1,1-1,-1 1,0 0,0-1,0 1,0 0,0-1,-1 1,0 0,1 0,-1 0,0 1,0-1,-1 0,1 1,0-1,-1 1,0 0,0 0,1 0,-1 0,0 0,-1 0,1 1,0 0,0 0,-1 0,1 0,-103-7,95 10,0 0,0 0,0 1,0 1,0 0,1 0,-1 1,1 0,0 1,1 0,0 1,0 0,0 0,1 1,0 0,0 1,1 0,0 0,-2 4,4-6,0 1,0-1,1 1,0 0,1 0,0 0,0 0,1 1,0-1,0 1,1-1,0 1,1 0,-1-1,2 1,-1 0,1-1,1 1,0 0,0-1,0 0,1 1,0-1,1 0,0-1,0 1,1-1,0 1,0-1,4 3,0-6,0 0,0-1,0-1,0 1,0-2,1 1,-1-1,1-1,0 1,-1-2,1 1,-1-1,1-1,-1 0,0 0,0-1,1 0,-2 0,1-1,0-1,-1 1,0-1,0 0,4-4,4-6,-1 0,0-1,-1 0,-1-1,-1-1,0 0,-1-1,-1 0,6-17,24-39,4 1,-44 74,0 1,0-1,0 0,0 0,0 1,0-1,1 0,-1 0,0 0,0 1,0-1,0 0,1 0,-1 0,0 0,0 1,0-1,1 0,-1 0,0 0,0 0,1 0,-1 0,0 0,0 0,0 0,1 0,-1 0,0 0,0 0,1 0,-1 0,0 0,0 0,1 0,-1 0,0 0,0 0,1 0,-1 0,0 0,0-1,0 1,1 0,-1 0,0 0,0 0,-5 24,1-10,0 0,1 1,1-1,0 0,1 1,1-1,0 1,1-1,0 1,2 6,10 93,-5 0,-5 1,-6 26,1 9,3-112,-1 0,-2-1,-1 1,-2-1,-2 0,-1 0,-2-1,-2 0,-5 11,-4-1,-2-1,-2-2,-2 0,-18 21,40-58,-1 0,0 0,0-1,-1 0,0 0,0 0,0-1,0 0,-1 0,0-1,0 0,0 0,0-1,-2 1,6-2,0-1,1 1,-1-1,1 0,-1 1,0-2,0 1,1 0,-1-1,1 1,-1-1,0 0,1-1,-1 1,1 0,0-1,0 0,-1 0,1 0,0 0,1 0,-1-1,0 1,1-1,-1 0,1 0,0 0,0 0,0 0,0 0,0 0,0-3,-3-13,0-1,2 0,0 0,2 0,0-1,1 1,1 0,0 0,2 0,2-9,2-7,2-1,1 1,1 1,2 0,2 1,1 0,2 1,1 1,1 1,2 0,1 2,1 1,1 0,18-13,1 13,-24 20</inkml:trace>
  <inkml:trace contextRef="#ctx0" brushRef="#br0" timeOffset="4107.536">10415 848,'4'0,"8"0,5 0,5 0,3 0,3 0,1 0,1 0,-1 0,0 0,0 0,0 0,0 0,-1 0,0 0,-9 0,-8 0</inkml:trace>
  <inkml:trace contextRef="#ctx0" brushRef="#br0" timeOffset="4375.103">10415 1130,'19'5,"16"1,7 0,0-1,-1-1,-3-7,-3-2,-3-1,-2 1,-1 1,-1 2,-5-4,-2-1,0 1,-3 1</inkml:trace>
  <inkml:trace contextRef="#ctx0" brushRef="#br0" timeOffset="7760.719">11938 396,'1'-3,"-1"1,0-1,1 1,-1-1,0 1,0-1,0 1,-1-1,1 1,0-1,-1 1,0-1,0 1,1-1,-1 1,-1 0,1 0,0-1,-1 1,1 0,-1 0,1 0,-1 1,0-1,0 0,0 1,0-1,0 1,0-1,0 1,-1 0,1 0,0 0,-7-4,-1 0,1 0,-1 1,1 0,-1 1,0 0,0 0,-1 1,1 1,0 0,-1 0,1 1,-1 0,1 1,-1 0,1 1,0 0,0 0,0 1,0 1,0 0,1 0,-1 1,1 0,0 0,1 1,-1 0,1 1,0 0,1 0,-4 5,4-2,0 0,1 1,0 0,1 1,1-1,0 1,0 0,1 0,0 0,1 0,1 1,0-1,1 1,0-1,0 0,2 1,-1-1,2 0,0 0,0 0,1 0,0 0,1-1,0 0,1 0,1 0,-1 0,2-1,5 6,-10-13,1 1,0-1,0 0,0 0,0-1,1 1,-1-1,1 0,-1 0,1 0,0-1,0 1,0-1,0 0,0-1,0 1,0-1,0 0,0 0,0-1,0 0,0 1,0-2,-1 1,1 0,0-1,0 0,-1 0,7-4,0 0,0-1,-1 0,-1 0,1-1,-1-1,0 1,-1-1,0-1,0 0,-1-1,139-215,-129 210,-26 58,4-21,-114 539,88-374,5-45,24-117</inkml:trace>
  <inkml:trace contextRef="#ctx0" brushRef="#br0" timeOffset="8074.162">12193 1243,'-5'19,"-2"11,1-4,6-11,3-14,1-6</inkml:trace>
  <inkml:trace contextRef="#ctx0" brushRef="#br0" timeOffset="8503.827">12898 368,'-15'-2,"-1"1,1 0,-1 1,1 0,0 2,-1 0,1 0,0 1,0 1,0 1,1 0,0 1,0 0,0 1,0 1,1 0,1 1,-1 0,1 1,1 1,0-1,1 2,-9 10,13-8,0 0,0 0,1 0,1 0,1 1,0 0,1 0,0 0,1 14,-4 24,3-40,1 0,0 0,1 0,1 0,0 0,1 0,0 0,1-1,0 1,3 4,-5-12,1-1,0 0,0 1,1-1,-1 0,1 0,0-1,0 1,0 0,0-1,1 0,-1 0,1 0,0 0,0-1,0 1,0-1,1 0,-1 0,0-1,1 1,0-1,-1 0,1 0,0 0,-1-1,1 0,0 0,2 0,13-4,-1-1,0-1,0 0,-1-1,0-1,0-1,-1-1,0 0,0-1,-1-1,-1-1,0 0,-1-1,0 0,-1-1,-1-1,0 0,-1 0,0-2,-1 5,-1-1,1 1,-2-1,0-1,-1 1,0-2,-1 1,-1 0,-1-1,0 0,-1 0,0-1,-2 1,0 0,0-1,-2 1,0-1,-1 1,-1-7,0 16,0 0,0 1,0-1,-1 1,0 0,0 0,0 0,-1 0,0 1,0-1,-1 1,1 1,-1-1,0 1,0 0,-1 0,1 1,-1-1,0 2,0-1,0 1,0 0,0 0,0 1,-1 0,1 0,0 1,-1 0,1 0,0 1,-1 0,1 0,0 0,0 1,0 1,0-1,0 1,-1 0,-148 91,128-74,0 0</inkml:trace>
  <inkml:trace contextRef="#ctx0" brushRef="#br0" timeOffset="8909.091">12757 1017,'-33'14,"7"-5,1 1,1 1,0 2,1 0,0 2,1 0,1 1,-10 10,27-21,0-1,1 1,0 0,0 0,0 0,0 1,1-1,0 0,0 1,0 0,1-1,0 1,0 0,1 0,-1 0,1-1,0 1,1 0,-1 0,1 0,1 0,-1-1,1 1,0-1,0 1,0-1,1 0,0 1,0-1,0-1,1 1,-1 0,1-1,0 0,0 0,1 0,0 0,-1-1,1 0,0 0,0 0,1 0,-1-1,1 0,-1 0,1 0,-1-1,3 0,12 2,-1-2,0 0,0-2,1 0,-1-1,0 0,0-2,0 0,0-2,-1 0,0-1,0 0,-1-2,0 0,0-1,-1 0,0-2,-1 0,-1 0,1-1,-2-1,0-1,-1 0,0 0,-1-1,-1 0,-1-1,3-7,-9 16,1-1,-1 0,-1 0,0 0,0 0,-1 0,0-1,0 1,-1 0,-1-1,1 1,-1 0,-1 0,0 0,0 0,-1 0,0 0,0 0,-1 1,0-1,-1 1,0 0,0 1,-1-1,0 1,0 0,0 0,-1 1,0 0,-1 0,1 1,-1 0,0 0,0 1,-1 0,-5-2,2 3,1 0,-1 1,0 0,0 1,0 0,0 1,0 1,-1 0,2 0,-1 1,0 1,0 0,1 1,-1 0,1 0,0 1,0 1,1 0,-8 5,-8 9</inkml:trace>
  <inkml:trace contextRef="#ctx0" brushRef="#br0" timeOffset="9320.376">13548 368,'-5'7,"1"0,1 0,-1 1,1-1,1 1,-1-1,1 1,0 0,1 0,0 0,0 0,1 0,0 0,1 8,-1-1,-1 59,2-32,-2-1,-3 1,0 0,-8 24,-90 310,60-208,39-144</inkml:trace>
  <inkml:trace contextRef="#ctx0" brushRef="#br0" timeOffset="10392.373">13913 848,'-2'-3,"-1"0,1-1,0 1,-1-1,1 0,1 1,-1-1,1 0,-1 0,1 0,0 0,1 0,-1-1,1 1,-1 0,1 0,1 0,-1 0,1-1,0-2,2-12,0 0,2 1,0 0,1 0,1 0,0 1,2 0,0 0,0 1,2 0,0 1,1 0,0 1,1 0,1 1,0 0,1 1,10-6,-23 17,-1 0,1-1,-1 1,1 0,0 0,-1 1,1-1,0 0,0 0,0 1,0-1,-1 1,1 0,0 0,0-1,0 1,0 0,0 1,0-1,0 0,0 0,0 1,0-1,-1 1,1 0,0 0,0-1,-1 1,1 0,0 1,-1-1,1 0,-1 0,1 1,-1-1,0 0,1 1,-1-1,0 1,0 0,0-1,0 1,0 1,17 83,-14 27,-2-112,-1 1,1-1,0 0,0 0,-1 0,1-1,0 1,0 0,0-1,0 1,0-1,0 0,0 1,0-1,0 0,1 0,-1 0,0-1,0 1,0 0,0-1,0 0,0 1,0-1,-1 0,1 0,0 0,0 0,-1 0,1 0,0-1,-1 1,1-1,-1 1,0-1,1 1,-1-1,0 0,0 1,1-2,117-142,-100 120,-1 1,1 1,1 0,1 2,0 0,11-6,-32 27,1-1,0 0,0 0,-1 0,1 1,0-1,0 0,0 1,0-1,0 1,0-1,0 1,0-1,0 1,0 0,0-1,0 1,0 0,0 0,0 0,0 0,1 0,-1 0,0 0,0 0,0 1,0-1,0 0,0 1,0-1,0 0,0 1,0-1,0 1,0 0,0-1,0 1,-1 0,1 0,0-1,0 1,-1 0,1 0,0 0,-1 0,1 0,-1 0,1 0,-1 0,0 0,1 0,-1 0,0 0,0 0,0 0,0 1,4 72,-4-64,-2 29,0-26,1-1,1 0,0 1,0-1,2 0,-1 0,1 1,1-1,2 4,21 13,-10-21</inkml:trace>
  <inkml:trace contextRef="#ctx0" brushRef="#br0" timeOffset="10676.765">13745 989,'141'-6,"-1"-6,5-7,5 1,1-1,17-2,1 7,19 7,-71 26,-97-13</inkml:trace>
  <inkml:trace contextRef="#ctx0" brushRef="#br0" timeOffset="11277.234">14506 1243,'-243'84,"190"-48,53-35,-1 0,0 0,0 0,0 0,1 0,-1 0,0 0,1 0,-1 1,1-1,-1 0,1 0,0 0,-1 1,1-1,0 0,0 0,0 1,0-1,0 0,0 1,0-1,1 0,-1 0,0 1,1-1,-1 0,1 0,-1 0,1 0,0 0,-1 0,1 0,0 0,0 0,0 0,-1 0,1 0,0 0,0 0,1-1,-1 1,0 0,0-1,1 1,10 5,1 0,0-2,0 1,0-1,0-1,0-1,1 0,0 0,-1-1,12-1,79 13,-100-12,1 0,-1 0,1 1,-1 0,1 0,-1 0,0 0,0 1,0-1,0 1,0 0,-1 0,0 1,1-1,-1 1,0 0,-1 0,1 0,-1 0,1 0,-1 0,0 1,-1-1,1 1,-1-1,0 1,0 0,0-1,-1 1,0 0,0 0,0-1,0 1,-1 0,0 0,0-1,0 1,-1 0,0 2,0-1,-1 0,0 0,0 0,-1-1,1 1,-1-1,0 0,-1 0,1 0,-1-1,0 1,-1-1,1 0,0-1,-1 1,0-1,0 0,0-1,0 1,-5 0,-139 21,133-24,11 1,0 0,1 0,-1 0,1 0,-1-1,0 0,1 0,-1-1,0 0,1 0,-1 0,1-1,-1 1,1-1,0 0,0-1,0 0,0 1,0-1,0-1,1 1,0-1,-1 0,1 0,1 0,-1 0,1-1,-1 1,-1-5,1-11</inkml:trace>
  <inkml:trace contextRef="#ctx0" brushRef="#br0" timeOffset="11740.139">14930 1130,'19'-6,"0"2,0 0,1 1,-1 1,1 0,0 2,-1 0,1 2,11 1,-29-3,0 1,0-1,0 1,0-1,-1 1,1-1,0 1,0 0,0 0,0 0,-1 0,1 0,0 0,-1 1,1-1,-1 1,0-1,1 1,-1-1,0 1,0 0,0-1,0 1,0 0,0 0,-1 0,1 0,-1 0,1 0,-1 0,0 0,1 0,-1 0,0 0,0 0,-1 0,1 0,0 0,-1 0,1-1,-1 1,0 0,0 2,-52 74,43-68,5-6,0 0,0 0,1 1,0-1,-1 1,2 0,-1 0,1 1,0-1,0 1,0 0,1 0,-1 0,0 5,5-8,0 0,-1-1,1 1,0 0,1-1,-1 0,0 1,1-1,-1 0,1 0,0 0,0 0,0-1,0 1,0-1,0 0,0 0,0 0,0 0,1 0,-1-1,0 0,0 1,1-1,-1 0,0-1,1 1,-1 0,0-1,0 0,3 0,15-3,1 0,-1-2,0 0,0-1,-1-2,8-3,23-10,-26 13</inkml:trace>
  <inkml:trace contextRef="#ctx0" brushRef="#br1" timeOffset="47916.468">1 2033,'36'45,"19"74,115 78,-144-171,0-2,2-1,1-1,0-1,2-2,0 0,1-3,1-1,0-1,1-1,22 3,327 68,31-24,-69-31,100 0,-69-2,131 3,78-32,-267-23,50-4,-69 0,-1 1,248-28,-109 25,-3 3,23 30,-136 25,-62 0,207 43,87 42,-223-17,-103-24,71 29,-76 11,-220-109,0-1,0 1,0-1,1 1,-1-1,1 0,-1 1,1-1,-1 0,1-1,0 1,-1 0,1-1,0 0,0 0,-1 1,1-2,0 1,0 0,-1 0,1-1,0 0,0 1,-1-1,1 0,-1 0,1 0,-1-1,1 1,-1-1,0 1,0-1,0 0,0 0,0 0,0 0,0 0,0-1,19-22,0 2,2 0,1 2,0 0,2 2,0 0,1 2,1 1,26-11,5 3,34-14,2 4,59-12,183-25,-322 69,76-14,1 5,80 0,94-16,614 28,486-1,-1083-28,-49 16,-110-3,-13 4,0-6,-2-4,22-11,-69 14,-1-3,0-3,-2-3,-1-2,-1-2,0-4,135-98,-157 99,-6 8,-2-1,-1-1,-1-2,-1 0,-2-1,7-15,12-60,-39 102,-2 5</inkml:trace>
  <inkml:trace contextRef="#ctx0" brushRef="#br1" timeOffset="51201.594">4036 3811,'-27'32,"-80"189,-118 224,115-265,123-204,-3 10</inkml:trace>
  <inkml:trace contextRef="#ctx0" brushRef="#br1" timeOffset="51688.746">3923 3811,'1'0,"1"-1,-1 0,0 1,1-1,-1 1,0-1,1 1,-1 0,1 0,-1-1,0 1,1 0,-1 0,1 1,-1-1,1 0,-1 0,0 1,1-1,-1 1,1-1,-1 1,0-1,0 1,1 0,-1 0,0-1,0 1,0 0,0 0,0 0,0 1,0-1,0 0,0 0,-1 0,1 1,0-1,-1 0,1 1,-1-1,1 0,-1 1,0-1,0 1,0-1,1 1,7 75,-8-74,0 4,-1 14,1-1,2 0,-1 0,2 0,1 0,1 0,0 0,8 16,104 206,-116-241,0 1,0-1,-1 1,1-1,0 0,0 0,0 0,0 0,1 1,-1-1,0-1,0 1,1 0,-1 0,0 0,1-1,-1 1,1-1,-1 1,1-1,-1 1,1-1,-1 0,1 0,-1 0,1 0,-1 0,1 0,0 0,-1 0,1-1,-1 1,1 0,-1-1,0 0,1 1,-1-1,1 0,-1 0,0 1,0-1,1 0,-1 0,0-1,0 1,0 0,0 0,0 0,0-1,-1 1,1 0,0-1,-1 1,1-1,-1 1,1-1,-1 1,0-1,1 1,-1-2,69-238,56-145,-115 310,-31 93,9 1</inkml:trace>
  <inkml:trace contextRef="#ctx0" brushRef="#br1" timeOffset="52172.048">4600 4263,'135'-69,"-130"65,1 0,-1-1,0 1,-1-1,1-1,-1 1,0 0,0-1,0 0,-1 0,0 0,0 0,-1-1,0 1,0-1,0 0,-1 1,0-1,0 0,-1-6,0 9,0 0,-1 0,0 0,0 0,0 0,0 0,0 1,-1-1,0 0,0 1,0-1,0 1,0 0,-1 0,1 0,-1 0,0 0,0 0,0 1,0-1,-1 1,1 0,0 0,-1 0,0 1,1-1,-1 1,0 0,0 0,0 0,0 0,0 1,0-1,0 1,0 0,0 1,0-1,0 1,0-1,1 1,-1 0,0 1,0-1,0 1,1-1,-1 1,1 0,-13 7,0 1,1 0,1 1,0 1,0 0,1 1,1 0,0 1,0 1,2 0,0 0,1 1,0 0,-2 6,8-15,0 0,0 0,0 0,1 1,0-1,0 1,1-1,0 1,0 0,1-1,0 1,0 0,1-1,0 1,0 0,1-1,0 1,0-1,1 0,0 0,0 0,1 0,0 0,0-1,4 6,8-2,0 0,0-1,1 0,0-1,0-1,1-1,0-1,1 0,-1-1,1-1,-1-1,1 0,0-2,0 0,-1-1,1-1,7-2,-7 3,1-1,-1-1,0-1,0 0,0-1,-1-2,0 1,0-2,0-1,-1 0,-1-1,1-1,4-4,22-52,-35 51</inkml:trace>
  <inkml:trace contextRef="#ctx0" brushRef="#br1" timeOffset="52886.989">5334 4149,'-18'4,"-1"0,1 1,0 1,0 1,0 0,1 2,1-1,-1 2,1 0,1 2,0-1,1 2,0 0,-2 3,13-13,0-1,1 1,0-1,0 1,0 0,0 0,0 0,0 0,1 1,-1-1,1 0,0 1,0-1,0 1,1-1,-1 1,1-1,0 1,0-1,0 1,0 0,1-1,-1 1,1-1,0 1,0-1,0 0,1 1,-1-1,1 0,0 0,0 0,0 0,0 0,0 0,1-1,-1 1,1-1,0 0,-1 1,1-1,0-1,0 1,3 1,-1 0,1-1,0 0,-1 0,1-1,0 1,0-1,0-1,0 1,0-1,0 0,0 0,0-1,0 0,0 0,0 0,0-1,0 1,0-1,-1-1,1 1,-1-1,0 0,5-4,101-102,-61 53,-50 55,0 0,1 0,-1 1,0-1,1 0,-1 0,1 1,-1-1,1 0,-1 1,1-1,-1 1,1-1,0 0,0 1,-1-1,1 1,0 0,-1-1,1 1,0 0,0-1,0 1,0 0,-1 0,1 0,0 0,0 0,0 0,0 0,-1 0,1 0,0 0,0 0,0 0,0 1,-1-1,1 0,0 1,0-1,-1 0,1 1,0-1,0 1,-1-1,1 1,-1 0,1-1,0 1,-1 0,1-1,-1 1,0 0,1-1,-1 1,1 0,-1 0,0 0,0-1,0 1,1 0,-1 0,4 59,-4-55,-1 1,1-1,-1 0,1 1,0-1,1 1,-1-1,1 1,0-1,0 1,1-1,0 0,0 0,0 0,0 0,1 0,0 0,0-1,0 1,0-1,1 0,0 0,0 0,0-1,0 1,0-1,1 0,0 0,-1 0,1-1,0 0,0 0,1 0,-1 0,0-1,1 0,-1 0,1 0,9-3,0-1,0 0,0-1,-1 0,1-1,-1-1,0 0,0-1,-1-1,0 0,0-1,-1 0,0-1,-1 0,10-12,-9 13,0-2,-1 1,-1-2,0 1,0-1,-1-1,-1 0,0 0,0-1,-2 0,0 0,0 0,-1-1,-1 0,-1 0,0 0,0 0,-2 0,0-1,-1 1,-1-6,1 18,-1 0,0 0,-1 0,1 0,-1 0,1 0,-1 0,0 0,0 1,0-1,0 1,0-1,-1 1,1 0,-1 0,1 0,-1 0,0 1,0-1,0 1,0-1,0 1,0 0,0 0,-1 0,1 1,0-1,0 1,-1 0,1 0,0 0,0 0,-1 1,1-1,0 1,0 0,-1 0,1 0,0 0,0 0,0 1,1-1,-1 1,0 0,0 0,1 0,-1 0,1 1,0-1,-1 1,-1 0,0 0,-1 0,1 1,0 0,1 0,-1 0,1 0,0 0,0 1,0-1,0 1,1 0,0 0,0 0,0 0,1 0,-1 0,1 1,0-1,1 0,0 1,-1-1,2 1,-1-1,1 0,-1 1,1-1,1 0,-1 0,1 1,0-1,0-1,1 1,-1 0,3 3,219 132,-214-130,-1 0,0 1,0 0,-2 0,1 1,-1 0,-1 1,0 0,-1 0,4 13,-2-7,1-3</inkml:trace>
  <inkml:trace contextRef="#ctx0" brushRef="#br1" timeOffset="53923.818">7028 4206,'23'1,"-1"-1,1-2,-1 0,1-1,-1-1,0-1,0-1,-1-1,1-1,-2-1,14-7,-30 14,-1-1,1 1,0-1,-1 1,1-1,-1 0,0 0,0-1,0 1,-1-1,1 1,-1-1,0 0,0 0,0 0,0 0,-1 0,0 0,1-1,-2 1,1 0,0-1,-1 1,0-1,0 1,0 0,-1-1,1 1,-1-1,0 1,0 0,-1 0,1 0,-1-1,0 1,0 1,0-1,-1 0,1 1,-1-1,0 1,0-1,0 1,0 0,-1 1,1-1,-1 1,0-1,0 1,1 0,-2 0,1 1,-1-1,-1 0,-1 1,1 0,0 0,0 1,-1 0,1 0,0 1,0-1,0 1,-1 0,1 1,0 0,0 0,1 0,-1 1,0-1,1 2,-1-1,1 0,0 1,-3 3,-93 97,91-92,0 1,2 0,-1 0,1 1,1 0,0 0,1 1,1 0,1 0,-1 0,2 1,0-1,2 1,-1 0,2-1,0 1,0 0,2 0,0-1,1 1,0-1,2 2,-1-8,1 0,0 0,0 0,1 0,0-1,1 0,0-1,0 1,1-1,0 0,0-1,0 0,1 0,0-1,0 0,0-1,1 0,-1 0,1-1,0 0,0-1,0 0,1 0,-1-1,0-1,0 0,1 0,8-2,17 2,-1-1,1-2,-1-1,0-2,0-2,19-7,-38 10,1-1,-1-1,0 0,-1-1,0-1,0 0,-1-1,0-1,-1 0,0-1,0 0,-2-1,1 0,2-7,-2-1,-4 2</inkml:trace>
  <inkml:trace contextRef="#ctx0" brushRef="#br1" timeOffset="54708.452">8213 4036,'-44'11,"1"1,0 2,1 3,0 0,2 3,0 2,1 1,-2 4,35-24,1 0,-1 0,1 1,0 0,0 0,1 0,-1 0,1 1,0 0,0-1,0 2,1-1,-1 0,1 1,1 0,-1-1,1 1,0 0,0 0,1 0,0 1,0-1,0 0,1 0,0 1,0-1,0 0,1 1,0-1,0 0,1 0,0 0,0 0,0 0,1 0,-1-1,1 1,1-1,-1 1,4 2,-2-4,0 0,0-1,0 0,1 0,-1 0,1-1,0 1,0-2,0 1,0 0,0-1,0 0,0-1,0 1,0-1,0 0,1-1,-1 0,0 0,0 0,0 0,0-1,0 0,-1 0,1-1,0 0,4-3,13-7,-1-1,0-1,-2-1,0-1,18-19,88-111,-132 178,-4 1,7-25,0-1,0 1,1 0,0-1,0 1,1 0,-1 0,2 0,-1 0,1 1,0-1,0 0,1 0,0 0,0 0,1 0,0 0,0-1,1 1,-1 0,1-1,1 0,3 6,-2-6,1-1,-1 0,1 0,0 0,0-1,0 0,1 0,0 0,-1-1,1 0,1 0,-1-1,0 0,0 0,1-1,-1 0,1 0,-1-1,1 0,0 0,-1 0,1-1,-1-1,1 1,0-2,13-2,-1-2,0 0,0-1,0-2,-2 0,1 0,-1-2,7-6,-9 6,1 0,-1-2,-1 0,-1-1,0 0,-1-1,0-1,-1 0,5-11,-8 10,-1 1,0-1,-1 0,-1 0,-1-1,0 0,-1-6,-3 19,0-1,0 1,-1-1,0 1,0-1,0 1,-1-1,0 1,-1-1,1 1,-1-1,0 1,-1 0,0 0,0 0,0 1,0-1,-1 1,0-1,0 1,-1 0,1 1,-2-1,3 2,-1 1,1 0,-1 0,0 0,0 0,0 1,0-1,0 1,0 0,0 0,-1 1,1-1,0 1,0 0,-1 0,1 1,0-1,0 1,0 0,-1 0,1 0,0 1,0-1,1 1,-1 0,0 0,0 0,1 1,-1-1,1 1,0 0,0 0,-2 2,-3 2,1 1,0-1,1 1,0 1,0-1,0 1,1 0,1 0,-1 1,1-1,1 1,0 0,-1 7,3-13,1 0,0 0,0 1,0-1,0 0,1 0,-1 1,1-1,0 0,1 0,-1 0,1 0,-1 0,1 0,1-1,-1 1,0-1,1 1,0-1,-1 0,1 0,0 0,1 0,-1 0,1-1,-1 0,2 1,115 41,-78-32,-34-11,0 1,-1 0,1 0,0 1,-1 0,0 0,0 1,0 0,0 0,0 0,-1 1,0 0,0 0,0 1,0 0,-1 0,0 0,-1 1,1-1,-1 1,0 0,-1 0,0 1,0-1,1 5,-1 210,1-198,1-6</inkml:trace>
  <inkml:trace contextRef="#ctx0" brushRef="#br1" timeOffset="55053.032">9624 3585,'-18'45,"2"1,2 0,2 1,2 0,2 1,2 0,2 0,2 0,2 1,4 6,25 144,-27-48,-3-127</inkml:trace>
  <inkml:trace contextRef="#ctx0" brushRef="#br1" timeOffset="55319.978">9172 4122,'39'-5,"26"-6,8-2,1-3,-3 1,-9-1,-5 1,-7 4,-8-1,-6 1,-4 2,-8-1,-3 0,0 3,1-3,1 0,-3-3,-4 2</inkml:trace>
  <inkml:trace contextRef="#ctx0" brushRef="#br1" timeOffset="55721.774">10132 3529,'-21'192,"1"-23,8 2,7 10,4-178,0 1,1 0,0 0,0 0,0 0,0 0,0-1,1 1,0 0,0 0,0-1,0 1,1 0,-1-1,1 1,0-1,0 0,0 0,0 1,1-1,-1-1,1 1,0 0,-1-1,1 1,1-1,-1 0,0 0,0 0,1 0,-1-1,1 1,0-1,-1 0,1 0,0 0,0-1,0 1,3-1,11-3,0 0,0-1,-1-1,1-1,-1 0,-1-1,1-1,-1-1,14-9,13-6,-36 21,-5 0,1 0,-1 1,1 0,0 0,-1-1,1 2,0-1,0 0,0 0,1 1,-1 0,0 0,0 0,1 0,-1 0,1 1,-1-1,1 1,-1 0,0 0,1 0,-1 1,1-1,-1 1,1 0,-1 0,0 0,1 0,-1 0,0 1,0-1,0 1,0 0,0 0,-1 0,1 1,-1-1,1 1,-1-1,0 1,2 2,4 95,-9-93,0 0,0 1,1-1,-1 1,2-1,-1 0,1 1,0-1,1 0,0 1,0-1,1 0,-1 0,1-1,1 1,-1-1,1 1,1-1,0 1,11 5</inkml:trace>
  <inkml:trace contextRef="#ctx0" brushRef="#br1" timeOffset="68810.619">10782 3726,'-5'5,"-6"11,-2 8,-3-1,1 1,-1 2,1 0,-1-4,2-1,3 1,4-8,8-6,8-5,3-3</inkml:trace>
  <inkml:trace contextRef="#ctx0" brushRef="#br1" timeOffset="69394.838">11036 4009,'-40'33,"-78"54,117-87,-1 1,1-1,0 1,0 0,0 0,-1-1,1 1,0 0,0 0,0 0,0 0,1 0,-1 1,0-1,0 0,1 0,-1 0,0 1,1-1,0 0,-1 1,1-1,0 0,-1 1,1-1,0 1,0-1,0 0,0 1,0-1,1 1,-1-1,0 0,1 1,-1-1,1 0,-1 1,1-1,0 0,-1 0,1 0,0 1,0-1,0 0,0 0,0 0,0 0,0-1,0 1,0 0,0 0,1-1,-1 1,0 0,1-1,50 26,-40-22,0 1,-1 0,1 1,-1 0,-1 1,1 0,-1 1,0 0,-1 0,0 1,0 0,-1 1,0 0,1 2,-8-10,0 1,1-1,-1 1,0-1,0 1,-1 0,1-1,0 1,-1 0,0 0,0-1,1 1,-1 0,-1 0,1-1,0 1,-1 0,0 0,1-1,-1 1,0-1,0 1,-1-1,1 1,0-1,-1 0,1 1,-1-1,0 0,0 0,0 0,0 0,0-1,0 1,-2 1,-97 36,70-30,8-3,0 0,0-2,-1 0,0-2,0 0,-11-2,11 0</inkml:trace>
  <inkml:trace contextRef="#ctx0" brushRef="#br1" timeOffset="70842.42">12390 3811,'0'0,"-1"0,1 0,-1 0,1-1,-1 1,1 0,-1-1,1 1,-1 0,1-1,0 1,-1 0,1-1,0 1,-1-1,1 1,0-1,0 1,-1-1,1 1,0-1,0 1,0-1,-1 1,1-1,0 1,0-1,0 1,0-1,0 1,0-1,0 1,0-1,1 0,-1 1,0-1,0 1,0-1,0 1,1-1,-1 1,0-1,1 1,-1 0,0-1,1 1,-41 9,1 3,1 1,0 2,0 2,2 1,-12 9,46-27,1 1,-1-1,0 0,1 1,-1-1,0 1,1 0,-1-1,1 1,-1 0,1 0,0 0,-1 0,1 0,0 0,0 0,-1 1,1-1,0 0,0 1,0-1,1 0,-1 1,0-1,0 1,1 0,-1-1,1 1,0-1,-1 1,1 0,0 0,0-1,0 1,0 0,0-1,0 1,1 0,-1-1,1 1,-1-1,1 1,-1 0,1-1,0 1,0-1,0 0,0 1,0-1,0 0,0 1,1 0,213 125,-210-124,-1 1,1-1,-1 1,0 0,-1 0,1 0,-1 0,1 1,-1 0,-1-1,1 1,-1 0,0 0,0 0,0 1,0-1,-1 0,0 1,0-1,-1 1,0-1,0 1,0-1,0 1,-1-1,0 1,0-1,0 0,-1 1,0-1,0 0,-2 4,-3 2,0-1,-1 0,-1 0,1 0,-1-1,-1 0,0-1,0 0,-1-1,0 0,0 0,0-2,-1 1,0-1,0-1,0 0,-1-1,0 0,1-1,-1 0,-1-1,13 0,0-1,0 0,0 0,0 0,-1 1,1-1,0 0,0 0,0-1,-1 1,1 0,0 0,0-1,0 1,0 0,-1-1,1 1,0-1,0 1,0-1,0 0,0 0,0 1,0-1,1 0,-1 0,0 0,0 0,1 0,-1 0,0 0,1 0,-1 0,1 0,-1 0,1 0,0-1,0 1,-1 0,1 0,0 0,0 0,0-1,0 1,0 0,0 0,1 0,-1-1,0 1,1 0,-1 0,0 0,1 0,-1 0,1-1,38-59,-21 42</inkml:trace>
  <inkml:trace contextRef="#ctx0" brushRef="#br1" timeOffset="71158.149">12672 3896,'-12'28,"2"0,0 2,3-1,0 1,2 0,1 0,1 1,2-1,1 6,0-31,0-1,1 1,-1-1,1 1,0-1,0 1,1-1,-1 0,1 0,0 0,0 0,1 0,-1 0,1 0,0-1,-1 1,2-1,-1 0,0 0,1 0,-1 0,1-1,0 1,0-1,0 0,0 0,0-1,1 1,-1-1,0 0,1 0,-1 0,1 0,-1-1,1 0,-1 0,1 0,-1-1,1 1,-1-1,1 0,-1-1,2 1,11-8,0 0,0-1,-1-1,0-1,-1 0,0-1,-1 0,0-1,-1-1,-1 0,0-1,-1 0,-1 0,-1-1,0-1,-1 0,-1 0,0 0,-2-1,2-10,19-57,-28 72</inkml:trace>
  <inkml:trace contextRef="#ctx0" brushRef="#br1" timeOffset="71746.457">13039 4263,'13'0,"0"-1,0 0,0 0,-1-1,1-1,0 0,-1-1,0 0,0-1,0 0,0-1,-1-1,0 0,0 0,-1-1,0 0,0-1,-1 0,0 0,7-10,112-180,-101 141,35-106,-60 161,-1 1,0-1,0 1,0-1,-1 1,1-1,0 1,-1-1,0 0,0 1,0-1,0 0,0 1,0-1,-1 0,1 1,-1-1,0 1,1-1,-1 1,0-1,-1 1,1-1,0 1,-1 0,1 0,-1 0,0 0,0 0,0 0,0 0,0 1,0-1,0 1,-1-1,1 1,0 0,-1 0,1 0,-1 0,1 0,-3 0,-1 3,0 0,0 0,1 0,-1 1,0 0,1 0,0 0,-1 1,1 0,1 0,-1 0,1 0,-1 1,1 0,0 0,1 0,-1 0,-2 6,4-8,0 1,1-1,-1 1,1-1,-1 1,1 0,0-1,0 1,1 0,-1 0,1 0,0-1,0 1,0 0,0 0,1 0,-1 0,1-1,0 1,0 0,1-1,-1 1,1 0,0-1,-1 0,2 1,-1-1,0 0,1 0,-1 0,1 0,94 39,-39-24,-54-16,-1 0,0 0,1 1,-1-1,-1 1,1 0,0-1,-1 2,1-1,-1 0,0 0,0 1,0-1,0 1,-1-1,1 1,-1 0,0 0,0-1,-1 1,1 0,-1 0,0 3,-4 93,-23 19,25-97</inkml:trace>
  <inkml:trace contextRef="#ctx0" brushRef="#br1" timeOffset="72444.885">13745 3642,'29'5,"0"-1,0-2,0 0,0-2,0-2,0 0,0-2,0-1,-1-1,1-2,-2 0,1-2,-1-2,1-1,-2-1,-2-1,0-1,-1-1,0-1,-2-1,0-1,-1 0,-1-2,-2-1,0 0,-1-1,-1 0,-1-2,-1 1,-2-2,8-26,-14 32,-1-1,0 0,-2-1,-1 1,-1 0,-1 0,-1-3,3 23,-1 0,0-1,0 1,-1 0,1-1,0 1,-1 0,1-1,-1 1,0 0,0 0,0 0,0 0,0 0,0 0,0 0,-1 0,1 0,-1 0,0 1,1-1,-1 1,0-1,0 1,0 0,0-1,0 1,0 0,0 0,0 1,0-1,-1 0,1 1,0-1,-1 1,1 0,0 0,-1 0,1 0,0 0,-1 0,1 1,0-1,0 1,-1 0,1-1,0 1,0 0,0 0,0 0,-1 1,-9 8,1 1,0 0,0 0,1 1,1 0,0 1,0 0,2 1,-1 0,2 0,0 0,0 1,2-1,-2 8,-17 66,4 0,3 2,5 0,3 0,4 1,7 56,-2 285,-2-412,-2 0,0 0,-1 0,-1 0,-1-1,-1 0,0 0,-2-1,0 0,-6 8,10-17,-1 0,0 0,-1-1,0 0,-1 0,1-1,-1 0,-1 0,1-1,-1 0,-1 0,1-1,-1 0,1-1,-1 0,-1 0,1-1,0-1,-1 0,-3 0,9-1,0-1,0 1,0-1,0-1,0 1,0-1,0 1,0-2,0 1,0 0,0-1,1 0,-1 0,1-1,-1 1,1-1,0 0,0 0,0 0,0 0,0-1,1 0,0 0,0 0,0 0,0 0,0-1,1 1,-1-2,0-3,0 1,0-1,1 0,1 0,-1 0,1 0,1-1,-1 1,2 0,-1 0,1 0,1-1,-1 1,2 0,2-7,15-31,2 1,2 0,3 2,4-5,11-10,3 1,2 2,43-40,-75 80,0 1,0 1,2 0,0 0,0 2,1 0,1 1,0 1,0 1,15-4,10 13,-26 4</inkml:trace>
  <inkml:trace contextRef="#ctx0" brushRef="#br1" timeOffset="72897.682">14733 3755,'-14'2,"0"1,0 0,1 1,-1 0,1 1,0 1,1 0,-1 1,1 0,1 1,-1 0,1 1,1 1,-1-1,2 1,-4 5,5-6,0 1,0 0,1 1,0 0,1 0,0 0,1 1,0 0,1 0,1 0,-1 1,2-1,0 1,0 0,1 0,1-1,1 14,-1-23,1 0,-1 0,1 0,-1 1,1-1,0 0,0 0,1 0,-1 0,1-1,-1 1,1 0,0-1,0 1,0-1,0 1,1-1,-1 0,1 0,-1 0,1 0,0-1,-1 1,1-1,0 1,0-1,0 0,0 0,0 0,0-1,1 1,-1-1,0 0,0 0,0 0,1 0,-1 0,0-1,0 1,0-1,0 0,0 0,0 0,0 0,0-1,0 1,0-1,-1 0,2-1,22-13,0-1,-2-1,0-1,-1-1,-1-1,-1-1,8-12,91-125,-99 152,-14 38,-5-17,8 52,-9-49,1-1,1 0,0 0,1 0,1-1,0 1,1-1,1 0,1 0,-6-12,1 1,0-1,0 0,0 0,0 0,0-1,1 1,-1-1,1 0,0 0,-1 0,1 0,0-1,0 0,0 1,0-1,1-1,-1 1,0-1,0 1,0-1,1-1,-1 1,0 0,0-1,0 0,1 0,-1 0,0-1,-1 1,1-1,0 0,0 0,-1 0,1 0,-1-1,11-9</inkml:trace>
  <inkml:trace contextRef="#ctx0" brushRef="#br1" timeOffset="73161.239">15466 3698,'-25'16,"0"1,1 1,1 1,0 1,2 1,0 1,2 0,0 2,2 0,-10 18,25-39,0 0,0 1,1-1,-1 0,1 1,0-1,0 1,0-1,0 1,1-1,0 1,-1 0,1-1,0 1,1 0,-1-1,1 1,-1 0,1-1,0 1,1-1,-1 1,0-1,1 0,0 0,0 1,0-1,0-1,0 1,1 0,-1 0,1-1,0 1,0-1,0 0,13 5,1 0,0-2,0 0,0 0,1-2,0 0,0-1,-1-1,1-1,0 0,0-1,0-1,0-1,-1-1,0 0,1-1,-1-1,-1 0,8-5,60-59,-67 54</inkml:trace>
  <inkml:trace contextRef="#ctx0" brushRef="#br1" timeOffset="73542.152">15720 3923,'-1'5,"0"-1,-1 1,2-1,-1 1,0 0,1-1,0 1,0 0,0-1,1 1,0 0,0-1,0 1,0-1,0 1,1-1,0 0,0 0,0 0,1 0,-1 0,1 0,0 0,0-1,0 1,1-1,-1 0,1 0,0 0,0-1,0 1,0-1,0 0,0 0,1 0,-1-1,0 0,3 1,10 1,0-1,1 0,-1-1,0-1,0 0,1-2,-1 0,0-1,0 0,-1-1,1-2,-1 1,0-2,0 0,-1-1,0 0,0-1,-1-1,1-2,0-1,-1-1,0 0,-1-1,-1 0,-1-1,0-1,-1 0,4-9,-12 21,1-1,-1 0,0 1,-1-1,1 0,-1 0,0 0,-1 0,1 0,-1 0,-1 0,1 0,-1 0,0 0,0 0,-1 0,1 0,-1 1,-1-1,1 1,-1-1,0 1,0 0,0 0,-1 0,0 0,0 1,0-1,-1 1,1 0,-1 1,0-1,0 1,0 0,0 0,-1 0,1 1,-4-1,-6 0,0 1,-1 1,1 0,0 1,0 1,0 0,0 1,0 1,0 0,0 1,1 0,0 2,0-1,0 2,1 0,-1 0,2 1,-1 1,1 0,0 1,1 0,1 1,-1 0,2 1,-1 0,2 0,-1 1,2 0,0 1,0-1,2 1,-1 1,2-1,0 1,1 0,0 0,1 0,1 0,0 0,1 6,1-11,1-1,0 1,1-1,0 1,0-1,1 0,0 0,1-1,0 1,0-1,0 0,1 0,1-1,-1 0,1 0,0 0,1-1,0 0,0-1,0 0,0 0,4 1,23 12,0-2,1-2,0-1,38 7,-13-7,0-4,1-1,0-4,0-2,28-4,-64 1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4.6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58,'0'0,"1"0,-1 0,1 1,-1-1,1 0,-1 0,1 1,-1-1,1 0,-1 1,0-1,1 0,-1 1,0-1,1 1,-1-1,0 1,1-1,-1 0,0 1,0-1,0 1,1-1,-1 1,0 0,0-1,0 1,0-1,0 1,0-1,0 1,0-1,0 1,0-1,0 1,0-1,-1 1,1-1,0 1,0-1,0 1,-1-1,1 1,0-1,-1 1,1-1,0 1,-1-1,1 0,56 12,0-2,1-4,39 1,539-24,410-41,-594 30,-137 18,-149 38,201-27,-320 14,-28-2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3:09.2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85,'545'-57,"212"57,-408 29,452-30,-337-27,-46 0,-31 28,-199 26,20 3,-21 1,360-30,-316-30,-212 30,3-2,1 2,0 0,0 2,-1 0,1 2,8 2,205 24,19-13,-86 10,-145-26,0-1,1-1,-1-1,0 0,-1-2,14-5,-21 5,1 1,0 0,0 1,-1 1,1 0,0 2,0 0,0 0,0 2,0 0,0 1,23 8,129 24,57-66,-146 18,-66 15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42:5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508 255,'68'17,"-21"-12,1-2,-1-3,1-1,-1-3,0-2,0-1,0-3,12-6,145-44,-196 56,-8 4,1-1,-1 1,1-1,-1 0,1 1,-1-1,1 1,-1-1,1 1,0-1,-1 1,1 0,0-1,-1 1,1 0,0-1,0 1,-1 0,1 0,0 0,0 0,-1 0,1 0,0 0,0 0,-1 0,1 0,0 0,0 0,-1 0,1 1,0-1,-1 0,1 1,0-1,-1 0,1 1,0-1,-1 1,1-1,-1 1,1-1,0 1,-1-1,0 1,1 0,-1-1,1 1,-1 0,0-1,1 1,-1 0,0-1,0 1,0 0,1 0,-1-1,0 1,0 0,0 0,-62 272,39 54,10-151,10 124,4-210,-36-146,29 46,0 1,-1-1,-1 2,1-1,-2 1,1 0,-1 1,0 0,0 0,-1 1,0 0,0 1,0 0,-1 1,0 0,0 1,0 0,0 0,0 1,-1 1,-5-1,-17 1,-1 0,1 3,0 0,0 3,0 0,-20 8,-8 6,1 3,1 2,1 3,-36 24,95-51,-68 45,66-44,1 0,-1 1,1-1,0 0,-1 1,1-1,0 0,0 1,0 0,0-1,0 1,1 0,-1-1,0 1,1 0,-1 0,1-1,0 1,0 0,-1 0,1 0,0 0,1-1,-1 1,0 0,0 0,1 0,-1-1,1 1,0 0,-1 0,1-1,0 1,0-1,0 1,0 0,0-1,0 0,1 1,-1-1,1 1,4 1,0 0,0-1,0 1,1-1,-1 0,1-1,-1 1,1-1,0-1,-1 1,1-1,0 0,-1-1,1 0,0 0,-1 0,1-1,-1 0,1 0,-1 0,0-1,0 0,0 0,0-1,-1 0,1 0,2-2,17-10</inkml:trace>
  <inkml:trace contextRef="#ctx0" brushRef="#br0" timeOffset="516.743">734 848,'701'-227,"-562"180,-137 47,-1-1,0 1,0 0,1 0,-1 0,0 0,1 0,-1 0,0 0,0 1,1-1,-1 0,0 1,0-1,1 1,-1-1,0 1,0-1,0 1,0 0,0 0,0-1,0 1,0 0,0 0,0 0,-1 0,1 0,0 0,-1 0,1 1,-1-1,1 0,-1 0,1 0,-1 1,0-1,1 0,-1 1,0-1,2 60,-2-50,-5 305,4-315,1 0,-1 0,1 0,0 0,0 0,-1 0,1 0,0 0,0 0,0 0,0 0,0 0,0-1,0 1,1 0,-1 0,0 0,0 0,1 0,-1 0,1 0,-1 0,1 0,-1-1,1 1,-1 0,1 0,0 0,-1-1,1 1,0-1,0 1,-1 0,1-1,0 1,0-1,0 0,0 1,0-1,0 0,0 1,0-1,0 0,0 0,-1 0,1 0,0 0,0 0,0 0,0 0,0 0,0-1,0 1,1 0,9-7</inkml:trace>
  <inkml:trace contextRef="#ctx0" brushRef="#br0" timeOffset="784.003">1976 1045,'-5'34,"-2"15,1 0</inkml:trace>
  <inkml:trace contextRef="#ctx0" brushRef="#br0" timeOffset="1029.86">1947 396,'0'0</inkml:trace>
  <inkml:trace contextRef="#ctx0" brushRef="#br0" timeOffset="1350.904">2257 1215,'174'-343,"-117"261,-56 82,0 0,0 0,1 0,-1 0,0 0,0 0,0 0,0 0,0 0,0 1,1-1,-1 1,0-1,0 0,0 1,0 0,0-1,0 1,0-1,-1 1,1 0,0 0,0 0,0 0,-1-1,1 1,-1 0,1 0,0 0,-1 0,0 0,1 1,-1-1,1 0,-1 0,0 0,0 0,0 0,0 0,0 0,0 1,0-1,0 0,0 0,-1 1,4 7,-2-3,1 4,-1-1,1 0,1 0,-1 0,2 0,-1-1,1 1,0-1,1 0,0 0,0 0,1-1,0 0,0 0,1 0,0-1,0 0,0 0,1 0,0-1,0-1,0 1,8 2,-10-8,0 1,-1-1,1 0,0 0,-1-1,1 0,-1 0,1 0,-1 0,0-1,0 0,0 0,0-1,-1 1,1-1,-1 0,0 0,0 0,0-1,-1 1,0-1,0 0,3-4,1-2,10-10</inkml:trace>
  <inkml:trace contextRef="#ctx0" brushRef="#br0" timeOffset="1764.455">3076 819,'-21'29,"0"2,2 0,1 1,2 1,1 0,1 1,3 1,-1 6,10-38,1 1,-1 0,1 0,0 0,1 0,-1 0,1 0,-1 0,1 1,0-1,1 0,-1 0,1 0,0 0,0 0,0 0,0 0,1 0,0-1,0 1,0 0,0-1,0 1,1-1,-1 0,1 0,0 0,0 0,0 0,2 0,5 2,-1 0,1 0,1-1,-1-1,1 0,-1 0,1-1,0-1,0 0,0 0,0-1,0 0,0-1,0 0,0-1,-1 0,1-1,0 0,-1 0,0-1,9-5,13-8,-1-1,-1-1,0-1,-1-2,-2-1,3-4,24-26,-2-1,-2-3,5-12,-39 47,-1-1,-1 0,-1-1,-1 0,-1-1,-1-1,-1 0,-2 0,5-26,-9 39,-2 0,1 0,-1 0,-1 0,0-1,-1 1,-1 0,0 0,0 0,-2 1,1-1,-2 1,1 0,-2 0,0 0,0 0,-1 1,0 0,-1 1,0 0,-6-6,7 10,1 0,-1 0,-1 1,1 0,-1 0,0 1,0 0,0 0,-1 1,1 0,-1 0,0 1,1 1,-1-1,0 1,0 1,0-1,0 2,0-1,0 1,0 1,0-1,0 1,-3 2,-3 1,-1 2,1-1,1 2,-1 0,1 1,0 0,1 1,0 0,1 1,0 1,1 0,-9 12,6-6,2 1,0 0,1 1,1 0,1 1,0 0,2 0,0 1,2-1,0 2,2-1,0 0,2 1,0-1,1 1,2-1,0 1,1-1,1 0,2 0,0 0,1-1,1 0,1 0,1-1,1 0,0 0,2-2,0 1,1-2,2 2,10 6,0-1,2-1,1-2,1 0,0-2,2-2,0-1,1-1,0-2,1-1,0-1,1-2,23 2,-29-7</inkml:trace>
  <inkml:trace contextRef="#ctx0" brushRef="#br0" timeOffset="17134.103">4515 565,'56'-17,"117"-78,-172 94,0 1,0-1,0 1,0-1,0 1,0 0,1-1,-1 1,0 0,0 0,0 0,1 0,-1 0,0 0,0 0,0 0,1 0,-1 1,0-1,0 1,0-1,0 0,0 1,0 0,0-1,0 1,0 0,0-1,0 1,0 0,0 0,0 0,0 0,-1 0,1 0,0 0,-1 0,1 0,-1 0,1 0,-1 0,0 1,1-1,-1 0,0 0,0 1,12 58,0 134,34 68,-21-122,-16-112,-9-28,0-1,0 1,0 0,0-1,0 1,0 0,0-1,0 1,0-1,0 1,0 0,0-1,0 1,0 0,0-1,0 1,1 0,-1-1,0 1,0 0,0 0,1-1,-1 1,0 0,0-1,1 1,-1 0,0 0,1 0,-1-1,0 1,1 0,-1 0,0 0,1 0,-1 0,0 0,1 0,-1-1,0 1,1 0,-1 0,1 0,-1 0,0 1,1-1,-1 0,0 0,1 0,-1 0,0 0,1 0,-1 1,0-1,1 0,-1 0,0 0,1 1,-1-1,0 0,0 0,1 1,-1-1,0 0,0 1,0-1,0 0,1 1,-1-1,171-403,-43 71,-112 261,-25 61,3 14</inkml:trace>
  <inkml:trace contextRef="#ctx0" brushRef="#br0" timeOffset="19557.846">5814 622,'-11'97,"6"-86,2 1,-1-1,2 0,0 1,0 0,1-1,0 1,1 0,0 0,1 0,0-1,1 1,1 0,0-1,0 1,1-1,0 0,1 0,5 7,-8-16,-1 0,1 0,0-1,0 1,0-1,0 0,0 0,0 1,1-1,-1 0,0-1,1 1,-1 0,0-1,1 1,-1-1,1 0,-1 0,0 0,1 0,-1 0,1 0,-1-1,0 1,1-1,-1 0,0 0,1 0,-1 0,0 0,0 0,0 0,0-1,0 1,67-58,11-30,-78 89,0 0,0 0,0 1,1-1,-1 0,0 1,-1-1,1 1,0 0,0 0,0-1,0 1,0 0,-1 1,1-1,0 0,-1 0,1 1,-1-1,0 1,1-1,-1 1,0 0,0-1,0 1,0 0,0 0,0 0,-1 0,1 0,0 0,-1 0,0 0,1 1,3 6,1 2,0-1,1 0,1 0,-1-1,1 0,1 0,0-1,0 0,1 0,4 2,-10-7,1-1,0 1,0-1,0 0,0-1,0 1,0-1,1 0,-1 0,0 0,1 0,-1-1,1 0,-1 0,1 0,-1 0,0-1,1 0,-1 0,0 0,1 0,-1 0,0-1,0 0,0 0,0 0,-1-1,3-1,5-4,0-1,0 0,-1-1,-1 0,0 0,0-1,-1 0,0-1,-1 0,0 0,-1 0,-1-1,0 0,0 0,-2-1,1 1,-2-1,0 0,0 0,-1-11</inkml:trace>
  <inkml:trace contextRef="#ctx0" brushRef="#br0" timeOffset="20104.956">6688 1,'-9'98,"5"1,3 0,9 50,-4-65,-1 206,-3-289,-1 1,1-1,0 0,0 0,0 0,0 1,0-1,0 0,0 0,0 1,0-1,1 0,-1 0,0 0,1 1,-1-1,1 0,-1 0,1 0,0 0,-1 0,1 0,0 0,0 0,0 0,0-1,-1 1,1 0,0 0,1-1,-1 1,0 0,0-1,0 0,0 1,0-1,0 1,1-1,-1 0,0 0,0 0,1 0,-1 0,0 0,0 0,1 0,-1 0,0-1,0 1,0 0,1-1,131-99,-50 30,-81 68,-1 1,1-1,-1 0,1 1,-1-1,1 1,0-1,0 1,0 0,0 0,0 0,0 0,0 0,0 1,0-1,1 0,-1 1,0 0,0-1,1 1,-1 0,0 0,0 1,1-1,-1 0,0 1,0-1,0 1,1 0,-1-1,0 1,0 0,0 0,0 1,0-1,-1 0,1 1,0-1,0 2,1 5,0 1,-1 0,0 0,-1 0,1 0,-2 0,0 0,0 0,0 0,-1 0,-1 2,9 93,-7-102,1 0,0 0,0 0,0 0,0-1,0 1,0 0,0-1,1 1,-1-1,0 1,1-1,0 0,-1 1,1-1,0 0,-1 0,1 0,0 0,0-1,0 1,0 0,0-1,0 1,0-1,1 0,10-1</inkml:trace>
  <inkml:trace contextRef="#ctx0" brushRef="#br0" timeOffset="20887.767">7648 1017,'76'-63,"-36"32,-1-1,-2-2,-1-2,-2-1,-1-2,16-26,-45 58,2 1,-13 38,7-25,-1 0,1 0,1 0,0 0,0 0,0 0,1 0,0 0,0 0,0-1,1 1,0-1,1 0,-1 1,1-2,0 1,1 0,-1-1,1 0,0 0,1 0,-1 0,1-1,0 0,0 0,0-1,0 0,1 0,-1 0,1-1,0 0,5 1,-2-1,1-1,-1-1,0 0,1 0,-1-1,0 0,0-1,1 0,-1 0,0-1,-1-1,1 1,-1-2,1 1,-1-1,-1-1,1 0,-1 0,0 0,0-1,-1 0,0-1,0 0,0 0,-1 0,1-4,-1 3,23-67,-32 61</inkml:trace>
  <inkml:trace contextRef="#ctx0" brushRef="#br0" timeOffset="26805.231">9087 368,'-27'73,"12"-28,2 0,2 1,2 1,1 9,19 19,-11-74,1 1,0 0,-1 0,1-1,0 1,0 0,0-1,1 1,-1-1,0 0,1 1,-1-1,0 0,1 0,0 0,-1 0,1 0,0 0,-1 0,1 0,0-1,0 1,-1-1,1 1,0-1,0 0,0 0,0 1,0-2,0 1,0 0,0 0,-1 0,1-1,0 1,0-1,1 0,4-3,0-1,-1 1,1-1,-1 0,0-1,0 1,-1-1,0 0,0-1,0 1,-1-1,0 0,0-1,8-10,26-40,-3-1,-2-1,19-52,-41 68,-32 59,6 20,2 0,1 1,1 0,2 1,2 0,2 1,-1 17,1 492,3-507,-1 0,-3-1,-1 1,-2-1,-1-1,-3 1,-1-2,-17 33,31-68,0 0,-1 0,1 0,-1 0,1 0,-1-1,0 1,0 0,0 0,0-1,0 1,0 0,0-1,0 0,-1 1,1-1,-1 0,1 1,-1-1,1 0,-1 0,0 0,1 0,-1-1,0 1,0 0,0-1,1 1,-1-1,0 0,0 1,0-1,0 0,0 0,0 0,0-1,0 1,0 0,1-1,-1 1,0-1,0 1,0-1,1 0,-1 0,0 0,1 0,-2-1,-2-11,0 0,0 0,2 0,-1-1,2 1,0-1,1 0,0 1,1-1,0 0,1 0,1 0,0 1,1-1,0 1,1 0,1 0,0 0,0 0,2 1,26-72,-25 60</inkml:trace>
  <inkml:trace contextRef="#ctx0" brushRef="#br0" timeOffset="27125.042">9454 537,'39'-9,"31"-9,9-5,-4 0,-10 5,-12 6,-9 4,-8 4,-15 2,-11 7,-11 2,-7 0</inkml:trace>
  <inkml:trace contextRef="#ctx0" brushRef="#br0" timeOffset="27373.913">9511 791,'43'-5,"29"-6,6-1,-4-4,-10 1,-12 3,-14-1,-14 2</inkml:trace>
  <inkml:trace contextRef="#ctx0" brushRef="#br0" timeOffset="27870.698">10301 255,'-121'49,"118"-47,-1-1,1 1,0 0,0 0,0 1,1-1,-1 1,0-1,1 1,0 0,-1 0,1 0,0 0,1 0,-1 1,1-1,-1 1,1-1,0 1,0-1,1 1,-1-1,1 1,-1 0,1-1,0 1,1 0,-1-1,1 1,-1 0,1-1,0 1,1 1,3 2,0-1,0 1,1-1,0 0,0-1,0 1,1-1,0 0,0-1,0 0,0 0,1 0,0-1,-1 0,1-1,0 1,0-2,7 2,35 13,-43-14,0 1,0 0,-1 0,0 1,1-1,-1 1,-1 1,1-1,0 1,-1 0,0 0,0 1,-1-1,0 1,0 0,0 0,0 1,-1-1,0 1,-1-1,1 1,-1 0,-1 0,1 0,-1 0,0 1,-1-1,0 0,0 0,0 1,-1-1,0 0,-1 0,1 0,-1 0,-1 0,1-1,-1 1,0 0,-1-1,0 0,-4 5,2-4,0 0,0-1,-1 0,0 0,-1-1,1 0,-1 0,0 0,0-1,-1-1,1 1,-1-1,0-1,1 0,-1 0,0 0,0-1,-1-1,1 0,0 0,0 0,0-1,0-1,-1 0,-7-4</inkml:trace>
  <inkml:trace contextRef="#ctx0" brushRef="#br0" timeOffset="28106.967">10244 340,'20'-34,"10"-15,6 0,0 8,1 12,-3 10,-2 9,-1 6,-1 3,-2 3,1 0,-6 0</inkml:trace>
  <inkml:trace contextRef="#ctx0" brushRef="#br0" timeOffset="28708.838">10668 932,'9'-47,"2"1,2 0,1 1,3 0,11-17,16 6,-43 55,0 0,0 0,0 0,0 0,0 0,0 0,0 1,0-1,0 0,0 1,1-1,-1 1,0-1,0 1,1-1,-1 1,0 0,0 0,1 0,-1-1,0 1,1 0,-1 1,0-1,1 0,-1 0,0 1,1-1,-1 0,0 1,0-1,0 1,1 0,-1-1,0 1,0 0,0 0,0 0,0 0,0 0,0 0,-1 0,1 0,0 0,0 0,-1 0,1 0,-1 1,1-1,-1 1,23 112,-21-113,1 0,-1-1,1 0,-1 1,1-1,-1 0,1 0,-1 0,1-1,-1 1,1-1,-1 1,1-1,-1 0,1 0,-1 0,0 0,0 0,1 0,-1-1,0 1,0-1,0 0,0 1,-1-1,2-2,2 1,8-8,-11 8,0 0,0 1,0-1,0 1,0-1,0 1,1 0,-1 0,1 0,-1 0,1 0,0 0,0 1,0-1,0 1,0 0,0 0,0 0,0 0,1 1,-1-1,0 1,0 0,1 0,-1 0,0 0,0 1,1-1,-1 1,0 0,0 0,0 0,0 0,0 0,0 1,0-1,0 1,-1 0,1 0,-1 0,2 1,0 10,0-1,-1 0,0 1,-1 0,-1-1,0 1,-1 0,0 0,-1 0,-2 11,1 15,1-10,1-4</inkml:trace>
  <inkml:trace contextRef="#ctx0" brushRef="#br0" timeOffset="30990.073">0 1723,'190'26,"47"-5,0-10,1-11,219-29,136-1,143 3,535 26,-652-28,-174 19,233-9,-295-6,265-32,-320 29,4 0,181-2,-151 19,118-8,-96-6,18 12,-95-3,96 14,-198 3,-10-29,-56 1,172 27,-238 16,-55-4</inkml:trace>
  <inkml:trace contextRef="#ctx0" brushRef="#br0" timeOffset="59917.291">7338 763,'17'8,"-7"-2,-1 0,2-1,-1 0,0-1,1 0,0 0,0-1,0-1,0 0,1-1,-1 0,0 0,2-1,-2-2,1 0,-1-1,0 0,0-1,-1 0,1 0,-1-1,1-1,-2 1,1-2,3-2,-9 6,-1 0,0 0,0 0,0 0,0 0,0-1,-1 1,1-1,-1 0,0 0,0 0,-1 0,1 0,-1 0,0 0,0 0,0-1,0 1,-1 0,0-1,0 1,0 0,0-1,-1 1,0 0,0 0,0-1,0 1,0 0,-1 0,0-1,-4-2,-1 0,1 1,-1 0,0 0,0 0,-1 1,1 0,-1 0,0 1,-1 0,1 1,-1 0,1 0,-1 0,0 1,0 1,0 0,0 0,-1 0,1 1,0 1,0 0,0 0,0 0,-3 2,5-2,-1 1,0 0,1 0,0 1,-1 0,1 0,0 1,1-1,-1 2,0-1,1 1,0 0,0 0,1 0,0 1,-1 0,2 0,-1 1,1-1,0 1,0 0,1 0,0 0,0 1,-3 9,0 0,1 1,1-1,1 1,0 0,1 0,1-1,1 2,2 16,-2-29,1 1,0-1,0 0,1 1,-1-1,1 0,1 0,-1 0,1 0,0-1,0 1,1-1,-1 0,1 1,1-2,-1 1,1 0,-1-1,1 0,0 0,1-1,-1 1,1-1,0 0,-1 0,1-1,0 0,1 0,-1 0,0-1,0 0,1 0,3-1,-7 1,11 1,0-1,0 0,0-1,0 0,0-1,0-1,-1 0,1-1,0 0,2-2,-9-2,-12 10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0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1 369,'6'5,"0"1,0 0,0 0,-1 1,0 0,0 0,-1 0,0 0,0 0,-1 1,1 0,-2 0,1 0,-1 0,0 0,-1 1,0-1,0 0,-1 1,0-1,-1 5,7 179,45 147,-23-162,-16-163,-9-49,8-173,4 114,4 2,4 0,21-49,43-119,-82 237,-3 5</inkml:trace>
  <inkml:trace contextRef="#ctx0" brushRef="#br0" timeOffset="608.619">733 623,'5'0,"7"0,5 5,5 1,4 0,2-1,1-1,0-2,1-1,-1 0,0-1,0 0,-1-1,1 1,-1 0,-5 0</inkml:trace>
  <inkml:trace contextRef="#ctx0" brushRef="#br0" timeOffset="1069.514">762 962,'19'-5,"17"-1,6-1,1 2,-2 2,-4 1,-7 5,-4 3,-2 0,-1 0,2-2,-5-2</inkml:trace>
  <inkml:trace contextRef="#ctx0" brushRef="#br0" timeOffset="3388.716">565 58,'81'-36,"-65"31,0 0,0 2,1 0,-1 0,1 2,-1 0,13 1,-28 0,0 0,0 0,0 0,0 0,0 0,0 0,0 0,0 0,0 1,0-1,0 0,0 1,0-1,0 1,0-1,0 1,0-1,-1 1,1 0,0-1,0 1,-1 0,1 0,0-1,-1 1,1 0,-1 0,1 0,-1 0,1 0,-1 0,0 0,1 0,-1 0,0 0,0 0,0 0,0 0,0 0,0 0,0 0,0 0,0 0,0 0,0 0,-1 0,1 0,0 0,-1 0,1 0,-1 0,1 0,-2 0,-32 49,17-32,14-17,0 1,1 0,-1 0,0 0,1 0,-1 1,1-1,0 1,0-1,0 1,0 0,0 0,1 0,-1 0,1 0,0 0,0 0,0 0,0 0,1 1,-1-1,1 0,0 1,0-1,0 0,0 1,0-1,1 0,0 0,-1 1,1-1,0 0,1 0,-1 0,1 0,-1 0,1 0,6 3,-1-1,1 0,1 0,-1-1,1 0,-1 0,1-1,0 0,0-1,1 0,-1 0,0-1,1 0,-1-1,1 0,-1 0,1-1,-1 0,0-1,0 0,1-1,-1 0,1-1,21 8,-22 4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8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1 282,'24'5,"22"1,8 0,0-5,-5-4,-5-1,-6 0,-5 1,-2 0,-3 2,0-4,-1-2,0 1,1 1,-10 2,-8 1</inkml:trace>
  <inkml:trace contextRef="#ctx0" brushRef="#br0" timeOffset="317.7">255 0,'0'621,"0"-596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06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1 308,'5'61,"4"-1,2 0,2 0,16 38,-1 6,-20-71,1 1,2-1,1-1,1 0,2-1,2 0,-17-30,0-1,0 1,0-1,0 0,0 1,0-1,0 0,0 1,0-1,1 0,-1 1,0-1,0 0,0 1,0-1,1 0,-1 1,0-1,0 0,1 0,-1 1,0-1,0 0,1 0,-1 0,0 1,1-1,-1 0,0 0,1 0,-1 0,1 0,-1 0,0 0,1 0,-1 0,0 0,1 0,-1 0,0 0,1 0,-1 0,1 0,-1 0,0 0,1 0,-1 0,0-1,1 1,-1 0,0 0,0 0,1-1,-1 1,0 0,1 0,-1-1,0 1,0 0,0 0,1-1,-1 1,0 0,0-1,0 1,0 0,0-1,1 1,5-33,-4 21,45-166,8 3,27-49,-33 65,-53 145,1 20</inkml:trace>
  <inkml:trace contextRef="#ctx0" brushRef="#br0" timeOffset="420.683">566 759,'-4'24,"-1"-6,2-1,0 1,1 0,0 0,2 0,0 0,1 0,1 0,0 0,2 0,1 3,-2-17,0 0,0 0,1 0,0-1,-1 0,1 0,0 0,1 0,-1 0,0-1,1 1,-1-1,1-1,0 1,0-1,0 1,0-1,0-1,0 1,0-1,0 0,0 0,0 0,0-1,0 1,0-1,0-1,-1 1,1-1,0 1,0-1,-1-1,1 1,-1-1,0 0,0 1,0-2,0 1,-1 0,1-1,2-3,-1 0,0 0,0 0,-1-1,1 1,-2-1,1 0,-1-1,-1 1,1 0,-1-1,-1 1,1-1,-2 0,1 1,-1-1,0 0,-1 1,0-1,-1 0,1 1,-2-1,1 1,-1 0,0 0,-1 0,0 0,0 0,-1 1,0 0,0 0,0 0,-1 1,0-1,-1 1,-4-3,-29-7,20 12</inkml:trace>
  <inkml:trace contextRef="#ctx0" brushRef="#br0" timeOffset="1179.429">763 54,'2'-2,"-1"0,0 0,1 0,-1 1,1-1,-1 0,1 1,0-1,0 1,0-1,0 1,0 0,0 0,0 0,0 0,0 0,0 1,1-1,-1 1,0-1,0 1,2 0,7-4,-1 0,0 0,0 1,0 0,0 0,1 1,-1 1,1 0,-1 0,1 1,-1 0,11 2,-20-1,1-1,-1 1,0-1,0 1,0 0,1 0,-1-1,0 1,0 0,0 0,-1 0,1 0,0 1,0-1,0 0,-1 0,1 0,-1 1,1-1,-1 0,1 0,-1 1,0-1,1 0,-1 1,0-1,0 1,0-1,0 0,0 1,-1-1,1 0,0 1,-1-1,1 0,0 1,-1-1,0 0,1 0,-1 0,0 2,-34 52,30-49,-86 124,90-128,0-1,1 1,-1-1,0 1,1 0,0-1,-1 1,1 0,0 0,0-1,0 1,0 0,0 0,0-1,0 1,1 0,-1-1,1 1,-1 0,1-1,0 1,-1 0,1-1,0 1,0-1,0 0,0 1,0-1,1 0,-1 1,0-1,1 0,-1 0,0 0,1 0,-1-1,1 1,0 0,-1 0,1-1,0 1,-1-1,1 0,0 1,0-1,83 8,-82-8,135-29,-128 27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1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29 216,'-1'0,"0"0,0 0,0 1,0-1,0 0,0 0,0 0,0 0,0-1,0 1,0 0,0 0,0 0,1-1,-1 1,0-1,0 1,0-1,0 1,0-1,1 1,-1-1,0 0,0 1,1-1,-1 0,0 0,1 1,-1-1,1 0,-1 0,1 0,0 0,-1 0,1 0,0 0,-1 0,1 0,0 1,0-1,0 0,0 0,0 0,0 0,0 0,0 0,1 0,-1 0,0 0,1 0,-1 0,0 0,1 0,-1 0,1 0,-1 1,1-2,36-48,-16 34,1 1,0 1,1 0,1 2,0 1,25-8,1-1,-49 19,1 0,0 0,-1 0,1 0,0 1,-1-1,1 1,0-1,0 1,-1 0,1 0,0-1,0 1,-1 0,1 1,0-1,0 0,0 1,-1-1,1 0,0 1,-1 0,1 0,0-1,-1 1,1 0,-1 0,1 0,-1 0,0 1,1-1,-1 0,0 1,0-1,0 0,0 1,0-1,0 1,0 0,-1-1,1 1,-1 0,1-1,-1 1,1 0,-1 0,0 0,0-1,0 1,0 0,12 159,-9-152,-1 0,1-1,-1 2,-1-1,0 0,0 0,-1 0,0 1,0-1,-1 0,-1 0,1 0,-1 0,-1 0,0 0,0 0,-1 1,-158 212,35-97,126-125,1 0,-1 1,0 0,1-1,-1 1,1-1,-1 1,1 0,-1-1,1 1,-1 0,1 0,-1-1,1 1,0 0,0 0,-1 0,1 0,0-1,0 1,0 0,0 0,0 0,0 0,0-1,0 1,0 0,1 0,-1 0,0 0,0-1,1 1,-1 0,0 0,1-1,-1 1,1 0,-1 0,1-1,-1 1,1-1,0 1,-1 0,1-1,0 1,0-1,-1 0,1 1,0-1,0 0,-1 1,1-1,0 0,0 0,0 0,0 1,-1-1,1 0,1 0,57 4,-53-4,22 0,0 2,1 1,-1 1,-1 2,1 0,11 6,-34-10,0 0,1 0,-1 0,0 0,1-1,-1 0,1 0,-1-1,1 0,0 0,-1 0,1 0,-1-1,1 0,-1 0,1 0,-1-1,0 0,1 0,2-2,-7 4,-1 0,1-1,-1 1,0 0,1 0,-1-1,1 1,-1 0,0-1,1 1,-1-1,0 1,1 0,-1-1,0 1,0-1,1 1,-1-1,0 1,0-1,0 1,0-1,0 1,0-1,0 1,0-1,0 1,0-1,0 1,0-1,0 1,0-1,0 1,0-1,0 1,-1-1,1 1,0-1,0 1,-1-1,1 1,0 0,-1-1,1 1,0-1,-1 1,1 0,-1 0,1-1,0 1,-1 0,1-1,-1 1,1 0,-1 0,1 0,-1 0,1 0,-1-1,1 1,-10 1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4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1,'-11'2,"-1"0,1 1,0 0,0 1,0 0,1 1,-1 0,1 0,0 1,0 1,1 0,0 0,0 1,1 0,0 0,-6 10,0 2,1 0,2 1,0 1,1 0,1 1,1-1,1 2,1-1,-2 22,3-11,1-1,2 1,1 0,1 0,2 0,2 0,1-1,1 1,10 26,-10-42,0 0,2-1,0 0,1 0,1-1,0 0,1-1,11 12,10-8,-30-21</inkml:trace>
  <inkml:trace contextRef="#ctx0" brushRef="#br0" timeOffset="413.467">230 508,'5'0,"10"0,9 0,4 0,3 0,0 0,0 0,0 0,-1 0,-1 0,-5 5,-7 1</inkml:trace>
  <inkml:trace contextRef="#ctx0" brushRef="#br0" timeOffset="1096.889">963 395,'-28'0,"0"1,0 1,0 1,1 2,0 0,-1 2,2 1,-1 1,1 1,1 2,20-7,0 1,0 0,0 0,1 0,0 0,0 1,1-1,0 1,0 0,0 0,1 0,0 0,0 1,1-1,0 1,0-1,1 1,0-1,0 1,1-1,0 1,0-1,1 0,0 1,0-1,1 0,0 0,0 0,1 1,0-3,-1 0,1 0,0-1,0 0,0 1,0-1,1-1,0 1,-1-1,1 0,1 0,-1 0,0 0,1-1,-1 0,1 0,0-1,0 0,-1 0,1 0,0-1,0 1,0-1,0-1,0 1,0-1,-1 0,1 0,0-1,0 0,-1 0,1 0,-1-1,0 0,0 0,0 0,0 0,0-1,-1 0,1 0,-1 0,119-136,-122 139,-1-1,1 1,0-1,0 1,0 0,0-1,0 1,0 0,0 0,0 0,0 0,0 0,1 0,-1 0,0 0,1 1,-1-1,1 0,-1 1,1-1,-1 1,1-1,-1 1,1 0,0 0,-1 0,1 0,-1 0,1 0,0 0,-1 0,1 1,-1-1,1 1,-1-1,1 1,-1-1,1 1,-1 0,0 0,1 0,-1 0,0 0,0 0,0 0,1 0,-1 0,0 0,-1 1,2 0,7 15,0 0,0 1,-2 0,0 1,-1-1,-1 1,-1 0,-1 1,0 6,2 284,-5-298,0 0,-1 0,0 0,-1 0,0 0,-1 0,0-1,-1 1,0-1,-1 0,0 0,-1 0,0-1,-1 0,0 0,0-1,-1 1,0-2,-1 1,0-1,0-1,-1 1,0-1,0-1,-1 0,0-1,0 0,0 0,-5 0,13-4,0-1,-1 1,1-1,0 0,0 0,0-1,0 1,-1-1,1 1,0-1,0 0,0 0,0 0,1-1,-1 1,0-1,0 1,1-1,-1 0,1 0,-1 0,1 0,0-1,0 1,0-1,0 1,0-1,1 0,-1 0,1 1,0-1,0 0,0 0,0 0,0 0,1-1,0-116,11 81,1 1,1 0,3 1,0 1,3 1,1 0,6-6,-11 17</inkml:trace>
  <inkml:trace contextRef="#ctx0" brushRef="#br0" timeOffset="1485.764">1302 57,'15'2,"0"0,-1 1,1 0,-1 1,0 1,0 1,0-1,0 2,-1 0,0 1,-1 0,0 1,0 0,-1 1,0 0,-1 1,0 0,0 1,-1 0,-1 0,0 1,-1 0,0 1,-1-1,0 1,-2 0,3 8,-3 6,-1 1,-1 0,-2-1,0 1,-2-1,-2 1,0-1,-2 0,-1 0,-1 0,-1-1,-1-1,-2 1,-1-2,-1 0,-12 17,10-18,6-8,1 0,-2-1,0-1,-1 0,0-1,-1 0,-1 0,0-2,-12 9,6-10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763,'21'7,"0"-1,0 0,1-2,0-1,0 0,0-2,0-1,-1 0,1-1,0-2,0 0,0-2,-1 0,12-5,-26 7,-1-1,0 0,0 0,-1-1,1 1,-1-1,0 0,0-1,-1 1,1-1,-1 0,-1 0,1 0,-1-1,0 1,0-1,-1 0,0 1,0-1,0 0,-1-1,0 1,-1 0,0 0,0 0,0 0,-1 0,0-1,0 1,-1 0,0 0,0 1,-1-1,1 0,-2 1,1 0,-1-1,1 1,-2 1,1-1,-1 0,-2-1,-1 2,0 1,-1 1,1 0,-1 0,0 0,0 1,0 0,0 1,0 0,0 1,0-1,0 2,-1-1,1 1,0 1,0 0,0 0,1 0,-1 1,0 1,1 0,-5 3,0 0,1 1,1 0,-1 1,1 1,1 0,0 0,0 1,1 0,1 1,0 0,0 0,1 1,1-1,0 2,0-1,2 1,0-1,0 1,0 6,4-7,0 0,1 0,0-1,1 1,1-1,0 1,0-1,1 0,1 0,0 0,1-1,0 0,0 0,1 0,1-1,0 0,0 0,1-1,0 0,1-1,7 5,-7-2,1-1,0 0,0-1,1 0,1-1,0 0,0-1,0 0,1-2,-1 1,2-1,-1-1,0-1,1 0,-1-1,1 0,0-1,0-1,0 0,0-1,0-1,13-5,-1 0,1-2,-2-1,1-1,-2-2,1 0,-2-2,14-10,-24 15</inkml:trace>
  <inkml:trace contextRef="#ctx0" brushRef="#br0" timeOffset="230.282">6548 565,'-29'38,"-19"23,-1 5,2-3,10-8,7-8,2-8,7-5,7-9</inkml:trace>
  <inkml:trace contextRef="#ctx0" brushRef="#br0" timeOffset="496.694">6040 621,'29'0,"24"15,7 9,-1 5,-6 4,-8-1,-5 0,-6 0,-4-7,-7-2,-2 0,0-5,1 1,2-4,1-4,1-4,2-3,-5-3</inkml:trace>
  <inkml:trace contextRef="#ctx0" brushRef="#br0" timeOffset="946.701">7169 621,'-7'-3,"1"0,-1 1,0-1,0 1,0 0,0 1,-1 0,1 0,0 0,-1 1,1 0,0 1,0 0,-1 0,1 0,0 1,0 0,0 0,0 1,0 0,1 0,-1 1,1-1,0 1,0 1,1-1,-1 1,1 0,0 0,0 1,0 0,1 0,-5 3,0 0,1 0,0 1,0 0,1 1,1-1,0 2,0-1,1 0,1 1,0 0,0 0,1 1,1-1,0 0,0 1,2-1,-1 1,2 0,-1-1,2 1,0-1,0 1,0-10,0 0,-1 0,1-1,0 1,0-1,0 1,1-1,-1 0,1 0,-1 0,1 0,-1 0,1 0,0-1,0 1,0-1,0 0,0 0,0 0,0-1,1 1,-1-1,0 1,0-1,1 0,-1 0,0-1,0 1,0-1,1 1,0-2,95-40,12-67,-50 40,17-2,-77 71,0-1,0 0,0 0,0 1,0-1,0 0,1 1,-1-1,0 1,0 0,1-1,-1 1,0 0,1 0,-1 0,0 0,0 0,1 0,-1 0,0 0,1 0,-1 1,0-1,0 0,1 1,-1 0,0-1,0 1,0-1,0 1,0 0,0 0,0 0,0-1,0 1,0 0,0 0,0 0,-1 1,1-1,0 0,-1 0,1 0,16 61,-13-46,18 71,-13-61</inkml:trace>
  <inkml:trace contextRef="#ctx0" brushRef="#br0" timeOffset="1383.093">7565 988,'20'-55,"2"0,3 2,3 1,18-27,-5 41,-40 37,0 0,0 1,0-1,0 1,0-1,-1 1,1 0,0-1,0 1,0 0,0 0,0 0,0 0,0 0,0 0,0 0,0 0,0 0,0 0,0 0,0 0,0 1,0-1,0 1,0-1,0 0,0 1,0-1,0 1,-1 0,1-1,0 1,0 0,-1-1,1 1,0 0,-1 0,1 0,-1 0,1-1,-1 1,0 0,1 0,-1 0,0 0,1 0,-1 0,0 0,0 0,0 0,0 0,0 0,-7 64,6-61,-1 1,1-1,0 1,0 0,0-1,0 1,1 0,0-1,0 1,0 0,1-1,0 1,-1 0,2-1,-1 1,0-1,1 1,1 2,1-5,0-1,0 1,0-1,0 1,0-1,0 0,0-1,1 1,-1-1,0 0,0 0,1 0,-1 0,0-1,0 0,0 1,0-2,0 1,0 0,0-1,0 0,0 0,0 0,-1 0,1-1,-1 1,0-1,0 0,0 0,0 0,0 0,0-2,1 2,41-38,45-25,-87 66,-1 0,1 0,-1 0,1 0,-1 1,1-1,-1 1,1-1,-1 1,0 0,1 0,-1 0,0 0,0 0,0 1,0-1,0 1,0-1,0 1,0 0,-1 0,1 0,0 0,-1 0,0 0,1 0,-1 0,0 0,0 1,-1-1,1 0,0 1,-1-1,1 1,-1-1,0 1,0-1,0 1,0-1,0 1,0-1,-1 1,1-1,-1 1,4 18,-1-11,0 0,1 0,0-1,0 1,1-1,1 1,0-1,0-1,0 1,1-1,1 0,-1 0,1-1,4 4,11 8</inkml:trace>
  <inkml:trace contextRef="#ctx0" brushRef="#br0" timeOffset="1848.467">8552 621,'-1'170,"-9"0,-6-1,-36 151,40-264,-2-2,-2 0,-16 33,32-86,0 0,1 0,-1 0,0 0,0 0,0 0,0 0,0 0,-1 0,1 0,0 0,0 0,-1 0,1 0,0 0,-1 0,1 0,-1-1,1 1,-1 0,0 0,1 0,-1-1,0 1,1 0,-1-1,0 1,0-1,0 1,0-1,1 1,-1-1,0 1,0-1,0 0,0 0,0 1,0-1,0 0,0 0,0 0,0 0,0 0,0 0,0 0,0-1,0 1,0 0,0 0,0-1,0 1,0-1,0 1,1-1,-1 1,0-1,0 1,0-1,1 0,-1 0,0 1,1-1,-3-15,1 0,1 1,1-1,0 0,1 0,1 0,0 1,1-1,1 1,4-12,-6 19,61-238,61-146,-116 373,13-46,3 1,3 1,3 2,2 1,3 1,2 2,11-9,-42 58,0 1,0-1,1 1,0 0,0 1,1 0,0 0,0 0,1 1,-1 0,1 1,0 0,0 1,0-1,1 2,7-2,-14 5,0 1,-1-1,1 1,0 0,-1 0,1 0,-1 0,1 1,-1-1,0 1,0-1,0 1,-1 0,1 0,-1 0,1-1,-1 2,0-1,0 0,0 0,0 0,-1 0,1 1,-1-1,0 0,0 0,0 1,-1-1,1 0,-1 0,1 0,-1 1,0-1,-1 0,-5 38,-2-1,-3 0,0 0,-3-2,-16 32,17-37,-1 1,-2 0,-1-1,-1-1,-2-1,-1-1,-2 0,-2 0,24-27,1-1,-1 0,1 0,-1 1,0-1,0 0,0-1,0 1,0 0,0-1,0 1,-1-1,1 1,0-1,-1 0,1 0,-1 0,0 0,1-1,-1 1,0-1,1 1,-1-1,0 0,1 0,-1 0,0-1,1 1,-1-1,0 1,1-1,-1 0,1 0,-1 0,1 0,-1-1,1 1,0 0,0-1,-1 0,-6-14</inkml:trace>
  <inkml:trace contextRef="#ctx0" brushRef="#br0" timeOffset="2111.921">9314 1,'-208'774,"177"-531,30-242,0 1,1-1,-1 0,1 0,-1 0,1 0,0 1,-1-1,1 0,0 0,0 1,0-1,0 0,0 0,0 1,0-1,0 0,1 0,-1 1,0-1,1 0,-1 0,1 0,0 0,-1 1,1-1,0 0,-1 0,1 0,0 0,0-1,0 1,0 0,0 0,0 0,0-1,0 1,0-1,0 1,1-1,-1 1,0-1,0 1,1-1,-1 0,0 0,0 0,1 0,-1 0,0 0,0 0,1 0,-1 0,0-1,0 1,1 0,-1-1,0 1,17-15,-1-2</inkml:trace>
  <inkml:trace contextRef="#ctx0" brushRef="#br0" timeOffset="2431.822">9370 678,'18'11,"0"0,0-1,0-1,1 0,1-2,0 0,17 3,-28-8,-1-1,0 0,1 0,-1-1,1 0,-1 0,1-1,-1 0,0 0,1-1,-1 0,0-1,0 0,0 0,-1-1,1 0,-1 0,0 0,0-1,2-2,-3 3,-1-1,0 0,0 0,-1 0,1 0,-1-1,0 0,-1 0,0 0,1 0,-2 0,1-1,-1 1,0-1,0 0,-1 0,0 0,0 1,-1-1,0 0,0 0,0 0,-1 0,0 0,0 0,-2-3,-1 6,1 1,-1-1,0 1,-1 0,1 0,0 0,-1 0,0 1,0 0,1 0,-1 0,-1 1,1-1,0 1,0 0,0 1,-1 0,1-1,0 1,0 1,-1-1,1 1,0 0,0 0,0 1,0-1,0 1,0 0,0 1,-4 2,-5 2,-1 2,1 0,1 0,-1 1,2 1,0 0,0 1,1 0,0 1,1 0,0 1,1 0,1 1,0-1,1 1,1 1,0-1,1 1,-2 14,5-23,1 0,0 0,0 0,0 0,1 0,0 0,0 0,1 0,0 0,0 0,1 0,0-1,0 1,0 0,1-1,0 0,0 1,1-1,0 0,0-1,0 1,1-1,0 0,0 0,0 0,0-1,1 1,0-1,0-1,0 1,0-1,0 0,1 0,-1-1,1 0,0 0,0-1,0 0,0 0,0 0,0-1,0 0,0 0,0-1,0 0,1 0,78-30,-62 21</inkml:trace>
  <inkml:trace contextRef="#ctx0" brushRef="#br0" timeOffset="2717.928">10358 340,'-39'17,"1"1,1 2,1 2,1 2,1 0,-31 30,60-51,1 1,-1-1,1 1,0 0,0 0,1 0,-1 1,1 0,0-1,0 1,0 0,1 0,0 0,0 1,0-1,0 1,1-1,0 1,0-1,1 1,0 0,-1-1,2 1,-1-1,1 1,0 0,0-1,0 1,2 2,5 4,1-1,1-1,0 1,0-2,0 1,1-2,1 1,5 2,-7-5,0 0,-1 1,0 0,0 0,-1 1,0 0,0 1,-1-1,0 1,-1 1,1 0,-2-1,1 3,-5-8,0 0,0 0,-1 0,1 0,-1 0,0 0,0 1,0-1,-1 0,1 0,-1 0,0 0,0 0,-1 0,1 0,-1 0,0 0,0-1,0 1,0-1,-1 1,1-1,-1 0,0 0,0 0,-1 0,-91 64,74-55,0-1,-1-1,0 0,0-2,-1-1,0 0,-1-2,1-1,-1-1,0 0,0-2,-9-1,5-6</inkml:trace>
  <inkml:trace contextRef="#ctx0" brushRef="#br0" timeOffset="-3134.558">1214 227,'-13'-7,"0"0,-1 2,0-1,1 2,-1 0,-1 0,1 2,-1 0,1 0,-1 1,1 1,-1 0,0 1,1 1,-1 0,1 1,0 1,0 0,0 1,1 0,-1 1,1 1,-9 6,-2 9,1 2,1 1,1 0,1 2,2 0,-10 20,-8 8,20-30,1-1,2 2,0 0,2 1,0 0,2 0,1 1,2 1,0-1,2 1,1 0,2 0,0 0,2 0,1 0,2-1,3 14,0-23,0-1,1 0,1-1,1 0,0-1,1 1,1-2,0 0,2 0,-1-2,2 1,-1-2,2 0,0 0,0-2,1 0,0-1,1 0,13 3,-9-7,0-1,0-1,0-1,0-1,1 0,-1-2,1-1,-1-1,0-1,0 0,-1-2,1-1,-1 0,0-1,-1-2,8-5,2-1,-1-1,-2-2,0 0,0-2,-2-1,-1-2,-1 0,-1-1,-1-1,-1-1,-1-1,-2-1,4-10,-11 19,0-1,-2-1,-1 0,0 0,-2-1,-1 1,0-1,-2 0,0 0,-2 0,-1 0,0 0,-2 0,0 0,-2 0,-1 1,0 0,-2 0,0 0,-1 1,-2 1,0-1,-1 2,-1 0,-1 0,0 1,-2 1,0 0,-2 0,-2-1,0 1,-1 0,-1 2,-1 1,0 0,-1 2,0 1,-1 0,0 2,-1 1,1 1,-2 2,1 0,-1 1,1 2,-16 1,28 2,0 2,1-1,-1 2,1 0,-1 0,1 2,1-1,-1 2,1-1,0 2,-10 7,1 4</inkml:trace>
  <inkml:trace contextRef="#ctx0" brushRef="#br0" timeOffset="-2355.777">2117 57,'0'0,"0"1,0-1,0 0,0 1,0-1,0 0,0 1,0-1,0 0,0 1,-1-1,1 0,0 1,0-1,0 0,0 0,-1 1,1-1,0 0,0 0,-1 1,1-1,0 0,0 0,-1 0,1 1,0-1,0 0,-1 0,1 0,0 0,-1 0,1 0,0 0,-1 0,1 0,0 0,-1 0,1 0,0 0,-1 0,1 0,0 0,-1 0,1 0,0 0,-1 0,1 0,0-1,0 1,-1 0,1 0,0 0,-1 0,1-1,0 1,0 0,0 0,-1-1,1 1,0 0,0-1,0 1,0 0,-1-1,5 32,-3-27,21 163,-11-75,-3-1,-5 2,-4-1,-3 3,-26 201,30-195,0-102,0 1,-1 0,1 0,0-1,0 1,0 0,0-1,-1 1,1 0,0-1,0 1,-1 0,1 0,0 0,0-1,-1 1,1 0,0 0,-1 0,1 0,0-1,-1 1,1 0,0 0,-1 0,1 0,0 0,-1 0,1 0,0 0,-1 0,1 0,0 0,-1 0,1 0,0 0,-1 0,1 1,0-1,-1 0,1 0,0 0,-1 0,1 1,0-1,0 0,-1 0,1 1,0-1,0 0,0 0,-1 1,1-1,0 0,0 1,0-1,0 0,-1 1,1-1,-5-13</inkml:trace>
  <inkml:trace contextRef="#ctx0" brushRef="#br0" timeOffset="-2123.258">1722 678,'44'-14,"37"-5,15 0,-4 0,-8 2,-14 4,-13 5,-12 3,-9 3,-6 1,-3 1,-1 1,-5-5,-6-1</inkml:trace>
  <inkml:trace contextRef="#ctx0" brushRef="#br0" timeOffset="-1705.531">2625 29,'0'760,"-1"-743,1 0,1 0,0 0,2-1,0 1,0-1,2 1,0-1,1 0,6 11,-11-25,0 0,0-1,0 1,0 0,1 0,-1 0,1-1,-1 1,1-1,0 1,0-1,0 0,-1 0,1 0,0 0,0 0,1 0,-1 0,0-1,0 1,0-1,0 1,1-1,-1 0,0 0,0 0,1 0,-1 0,0-1,0 1,0-1,1 1,-1-1,0 0,0 0,0 0,0 0,1-1,73-60,-65 52,145-134,-156 144,1-1,0 0,0 1,-1-1,1 0,0 1,0-1,0 1,0-1,0 1,0 0,0-1,0 1,0 0,0 0,0 0,0 0,0 0,0 0,0 0,0 0,0 0,0 0,0 0,-1 0,1 1,0-1,0 1,0-1,0 0,0 1,0-1,0 1,-1 0,1-1,0 1,0 0,-1-1,1 1,0 0,-1 0,1 0,-1 0,1-1,-1 1,0 0,1 0,-1 0,0 0,1 0,-1 0,0 0,0 0,4 60,-4-54,11 87,-11-91,1-1,-1 1,1-1,0 1,0-1,0 0,0 1,0-1,1 0,-1 0,0 0,1 0,0 0,0 0,-1 0,1 0,0-1,0 1,1-1,-1 1,0-1,0 0,1 0,-1 0,1 0,-1 0,1-1,-1 1,1-1,-1 1,1-1,0 0,1 0,12-4</inkml:trace>
  <inkml:trace contextRef="#ctx0" brushRef="#br0" timeOffset="-1053.546">3274 904,'42'0,"-1"-2,0-2,0-1,-1-3,25-7,-58 12,0 1,0-2,0 1,0-1,0 0,-1 0,1-1,-1 0,-1 0,1 0,-1-1,1 0,-2 0,1 0,-1 0,0-1,0 0,-1 0,1 0,-2 0,1-1,-1 1,0-1,-1 1,1-1,-2 0,1-6,-1 11,0 0,0-1,0 1,-1 0,1 0,-1-1,0 1,0 0,0 0,0 0,-1 0,1 0,-1 0,0 0,0 0,0 1,0-1,0 1,-1-1,1 1,-1 0,1 0,-1 0,0 0,0 0,0 1,0 0,0-1,0 1,0 0,0 0,-1 1,1-1,0 1,-2-1,-2 1,0-1,0 1,0 0,0 1,0 0,1 0,-1 0,0 1,1 0,-1 0,1 1,0 0,0 0,0 0,0 1,0 0,0 0,-8 8,1 0,1 1,0 1,0 0,2 0,-1 1,2 0,0 1,1 0,1 1,0-1,1 1,1 1,0-1,0 9,7-17,0-1,0 1,0-1,1 0,0 0,1 0,0 0,0-1,1 1,0-1,0 0,0-1,1 1,0-1,0 0,1-1,0 1,0-1,0-1,0 1,1-1,0 0,0-1,0 0,0 0,0-1,1 0,-1 0,1-1,-1 0,7-1,-1 2,1-1,0-1,-1 0,1-1,0 0,-1-1,1-1,-1 0,0-1,0-1,0 0,-1-1,4-2,5-5,-1-1,-1-1,0-1,-1 0,-1-2,0 0,-1-1,-2-1,0 0,0-1,-2-1,-1 0,-1-1,-1 0,0-1,-2 0,3-15,-2 6,-6 27,-1 1,1-1,-1 0,0-1,-1 1,0 0,1 0,-2-1,1 1,-1 0,0-1,-1 1,1 0,-1-1,0 1,-1 0,1 0,-1 0,-1 0,1 0,-3-4,3 8,-1 1,1 0,0 0,-1 0,1 0,-1 0,1 1,-1-1,1 1,-1-1,0 1,1 0,-1 0,0 0,1 1,-1-1,1 0,-1 1,1 0,-1 0,1-1,-1 1,1 1,0-1,-1 0,1 1,0-1,0 1,0-1,0 1,0 0,1 0,-1 0,0 0,1 0,-1 1,1-1,0 0,0 1,0-1,0 0,0 1,1 0,-1-1,1 1,-1-1,1 1,0-1,0 1,0 0,1-1,-1 2,1 4,0 1,1 0,0 0,0-1,1 1,0-1,0 0,1 0,0 0,1 0,0-1,0 0,0 0,1 0,0-1,0 1,1-1,0-1,0 1,0-1,1-1,0 1,-1-1,2-1,-1 1,3 0,44 31,-47-30,-1 0,0 1,-1 0,1 0,-1 0,-1 1,1 0,-1 1,0-1,-1 1,0 0,0 0,0 0,-1 0,-1 1,1-1,-1 1,-1 0,1 0,-2-1,1 1,-1 0,-1 3,8 90,-2-84</inkml:trace>
  <inkml:trace contextRef="#ctx0" brushRef="#br0" timeOffset="3732.447">1 1666,'577'-25,"402"22,-626 16,116-3,1235-89,-558 48,79 5,44-17,-508 11,304-6,-710 26,612-4,-424 43,-490-25</inkml:trace>
  <inkml:trace contextRef="#ctx0" brushRef="#br0" timeOffset="4131.072">11402 396,'0'0</inkml:trace>
  <inkml:trace contextRef="#ctx0" brushRef="#br0" timeOffset="4366.522">11346 988,'0'0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0,'0'5,"5"1,6 0,6-1,5-2,4-1,2 0,1-2,0 0,1 0,-1 0,0-1,-1 1,-4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17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1,'-16'3,"1"0,-1 1,1 0,0 1,0 1,1 1,-1 0,2 1,-1 0,1 1,0 0,1 1,0 1,0 0,1 1,1 0,0 0,1 1,-7 13,3 1,1 0,1 1,2 0,1 1,1 0,2 1,0-1,1 24,10 190,-3-226,1 0,0-1,1 1,0-1,2 0,0 0,0-1,2 0,0 0,1-1,0 0,1 0,0-1,1-1,1 0,0-1,0 0,1-1,1 0,-1-2,2 1,11 4,-15-9</inkml:trace>
  <inkml:trace contextRef="#ctx0" brushRef="#br0" timeOffset="4731.59">538 368,'0'313,"15"-224,-15-87,1 0,0 1,-1-1,1 0,0 1,0-1,0 0,1 0,-1 0,1 0,-1 0,1 0,-1 0,1-1,0 1,0-1,0 1,0-1,0 1,0-1,0 0,1 0,-1 0,0-1,1 1,-1 0,0-1,1 1,-1-1,1 0,-1 0,1 0,-1 0,2-1,1-2,0 0,0-1,0 0,0 0,-1 0,1-1,-1 0,0 1,-1-2,1 1,-1 0,0-1,0 1,0-1,-1 0,0 0,1-5,1 0,128-365,-108 304,-18 117,3 168,3-109,-6 2,-5 91,-2-107,-2-32,-3-1,-2 0,-3 0,-2-1,-3-1,-13 30,27-75,-1 0,0-1,-1 1,0-1,0 1,-1-1,-1 0,1-1,-1 1,-1-1,1-1,-1 1,-1-1,1 0,-1 0,-1-1,1-1,-3 2,8-6,1-1,0 1,-1-1,1 1,0-1,-1 0,1 0,-1 0,1-1,0 1,-1-1,1 1,0-1,-1 0,1 1,0-1,0 0,0-1,-1 1,1 0,1-1,-1 1,0-1,0 1,0-1,1 0,-1 0,1 0,0 0,-1 0,1 0,0 0,0 0,0 0,0-1,0-1,-16-87,15 60,2-1,1 0,1 1,1-1,2 1,1 0,2 0,1 0,1 0,-2 10,1 0,0 0,2 1,0 1,1 0,1 0,1 1,0 0,1 2,13-11,-11 18,-4 4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24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87 264,'-2'1,"0"-1,0 1,1-1,-1 1,0 0,0-1,1 1,-1 0,0 0,1 0,-1 1,1-1,-1 0,1 0,0 1,-1-1,1 1,0 0,0-1,0 1,0 0,0-1,1 1,-1 0,0 0,1 0,0-1,-1 1,1 0,0 0,0 0,0 0,0 0,0 0,-1 3,-30 168,27-160,0 0,1 0,1 1,0-1,1 1,0-1,1 1,0 0,2-1,-1 1,2-1,0 1,0-1,1 0,4 7,-7-18,0 0,0 0,0 0,1 0,-1 0,1-1,0 1,-1 0,1-1,0 1,0-1,0 0,0 0,0 1,0-1,0-1,0 1,1 0,-1 0,0-1,0 0,1 1,-1-1,0 0,1 0,-1 0,0 0,1-1,-1 1,0 0,1-1,-1 0,0 0,0 1,0-1,0 0,0-1,0 1,0 0,0-1,0 1,0-1,-1 1,1-1,-1 0,69-87,-70 89,118-193,-77 119,-18 35,-3 0,0-1,-3-1,5-18,-21 56,0 0,0 0,0 0,0-1,0 1,-1 0,0-1,1 1,-1-1,0 1,-1 0,1-1,-1 1,1-1,-1 1,0 0,-1-2,-25 36,15-9,0 0,2 1,0 1,2 0,0 0,2 0,1 1,1 0,-1 22,7 491,-3-176,1-339,-1 0,-2 0,0 0,-1-1,-2 1,0-1,-1 0,-1-1,-1 0,-1 0,-1-1,-1 0,-1-1,-12 15,23-31,0-1,-1 1,1-1,0 0,-1 0,1 0,-1 0,0 0,0-1,0 1,0-1,0 0,0 0,0 0,0 0,0 0,0-1,-1 0,1 1,0-1,0 0,-1-1,1 1,0 0,0-1,-1 0,1 0,0 0,0 0,0 0,0-1,0 1,1-1,-1 0,0 0,1 0,-1 0,1 0,0 0,0-1,0 1,0-1,0 0,0 1,0-1,1 0,0 0,0 0,-1-3,-1-17,1-1,1 1,1 0,1-1,2 1,0 0,1 0,1 0,1 0,2 1,0 0,1-1,1-6,37-96,-40 100</inkml:trace>
  <inkml:trace contextRef="#ctx0" brushRef="#br0" timeOffset="347.568">651 773,'-5'11,"0"-1,0 1,1 0,1 1,0-1,0 1,1 0,0-1,1 1,1 0,0 0,0 0,1-1,1 1,0 0,0 0,4 9,-4-18,-1-1,0 1,1-1,-1 0,1 1,0-1,-1 0,1 0,0 0,0 0,1 0,-1-1,0 1,1-1,-1 1,1-1,-1 0,1 0,0 0,-1 0,1 0,0-1,0 1,-1-1,1 0,0 0,0 0,0 0,-1 0,1-1,0 1,0-1,-1 1,1-1,0 0,-1 0,3-2,4-2,0 1,-1-2,0 1,0-1,0-1,-1 1,1-1,-2-1,1 1,1-4,-4 7,0 0,0-1,0 0,-1 0,1 0,-1 0,0-1,-1 1,1-1,-1 0,0 0,-1 0,1 0,-1 0,0 0,-1 0,0 0,0 0,0 0,0 0,-1 0,0 0,0 0,-1 0,0 0,0 0,0 0,-1 1,0-1,0 1,0 0,0 0,-1 0,0 0,0 1,0-1,-1 1,0 0,0 0,0 1,0-1,0 1,-5-2,-18-1,3 3</inkml:trace>
  <inkml:trace contextRef="#ctx0" brushRef="#br0" timeOffset="832.054">877 10,'2'-1,"-1"0,1 0,-1 0,1 1,-1-1,1 0,-1 0,1 1,-1-1,1 1,0 0,-1-1,1 1,0 0,0 0,-1 0,1 0,0 0,-1 0,1 1,0-1,-1 1,1-1,0 1,-1-1,1 1,-1 0,1 0,-1 0,1 0,-1 0,0 0,1 0,0 1,15 12,0 0,-1 1,-1 0,0 1,-1 1,-1 0,0 1,-2 1,0 0,-1 0,-1 1,0 0,-2 1,1 4,-4-16,19 48,-1 1,-3 1,-3 0,-2 1,-3 1,-3 0,-2 2,-6-40,-1 1,-1-1,-2 0,0 0,-1 0,-1-1,-1 0,-1 0,-1 0,-1-1,-1-1,-1 1,-1-2,0 0,-1 0,-2-2,1 1,-2-2,0 0,-3 0,-8 6,-1-1,-1-1,0-1,-2-2,0-1,-5 0,14-6,5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0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57,'56'0,"144"-11,-30-8,-40-5,-118 22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42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3,'-1'0,"-1"-1,1 1,-1-1,1 1,-1-1,0 1,1 0,-1 0,0 0,1 0,-1 0,1 0,-1 1,0-1,1 0,-1 1,1 0,-1-1,1 1,-1 0,1-1,-1 1,1 0,0 0,-1 0,1 0,0 1,0-1,0 0,0 0,0 1,0-1,0 0,0 1,1-1,-1 1,1-1,-1 1,1 0,-1-1,1 1,0-1,0 1,0 0,0-1,0 1,0 0,0-1,0 1,1 0,-1-1,0 1,1-1,0 1,-1-1,1 1,8 3,0 0,1-1,-1 0,1 0,0-1,0 0,0-1,0 0,1-1,-1 0,0 0,1-1,-1-1,0 0,1 0,-1-1,0 0,0-1,9-3,19-1,131-3,-141 3,-28 7,0 0,-1 0,1 0,0 0,-1 0,1-1,0 1,0 0,-1 0,1 0,0 0,-1 0,1-1,0 1,0 0,-1 0,1 0,0-1,0 1,0 0,-1 0,1-1,0 1,0 0,0 0,0-1,0 1,-1 0,1 0,0-1,0 1,0 0,0-1,0 1,0 0,0-1,0 1,0 0,0-1,0 1,0 0,0-1,1 1,-1 0,0 0,0-1,0 1,0 0,0 0,1-1,-1 1,0 0,0 0,0-1,1 1,-165-6,90 19,-54-3,-7-27,117 22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0,'0'679,"6"-655,0-25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1,'-25'11,"-10"2,0 3,1 0,1 3,1 0,-6 7,36-24,0-1,0 0,0 0,0 0,0 1,1-1,-1 1,0 0,1-1,0 1,-1 0,1 0,0 0,0 0,0 0,0 0,0 0,0 0,1 0,-1 1,1-1,0 0,-1 0,1 1,0-1,0 0,0 0,1 1,-1-1,0 0,1 0,0 0,-1 0,1 1,0-1,0 0,0 0,1 0,-1-1,0 1,1 0,-1 0,1-1,-1 1,1-1,0 1,0-1,0 0,0 0,0 1,0-2,1 2,138 22,-133-24,-1 0,1 0,0 1,-1 0,1 1,-1 0,0 0,0 1,0-1,0 1,0 1,0 0,-1 0,1 0,-1 0,-1 1,1 0,0 1,-1-1,0 1,0 0,-1 0,0 0,0 1,0 0,-1-1,0 1,0 1,0 3,-1 3,-2 0,1 0,-2-1,0 1,0 0,-2 0,1 0,-2-1,0 1,0-1,-1 0,-1-1,0 1,-1-1,0 0,-1-1,0 1,-1-2,-1 1,1-1,-1-1,-1 1,0-2,0 0,-1 0,0-1,-11 6,19-12,0 1,0-1,0 1,-1-1,1 0,0-1,0 1,-1-1,1 0,0 0,0 0,-1 0,1-1,0 0,0 0,0 0,-1 0,1 0,0-1,1 0,-1 0,0 0,0 0,1-1,0 0,-1 1,1-1,0 0,0 0,0-1,-5-13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1 105,'28'-9,"20"-9,6 0,-1 2,-5 4,-6 4,-5 4,-9-3,-4 0,-7 2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1 329,'188'-277,"-144"235,-43 41,-1 0,1 1,0-1,0 0,0 1,0-1,0 0,0 1,0-1,0 1,0-1,1 1,-1 0,0-1,0 1,0 0,0 0,1 0,-1 0,0 0,0 0,0 0,0 1,1-1,-1 0,0 0,0 1,0-1,0 1,0-1,0 1,0 0,0-1,0 1,0 0,0 0,0-1,-1 1,1 0,0 0,0 0,-1 0,1 0,-1 0,1 0,-1 0,1 1,23 117,-21-118,0 0,0-1,0 1,0 0,0-1,0 0,1 0,-1 0,0 0,0 0,0-1,1 1,-1-1,0 0,0 0,0 0,0 0,0 0,-1-1,1 0,0 1,0-1,-1 0,0 0,1 0,-1-1,0 1,0-1,0 1,0-1,0 1,0-2,5-3,17-16,53-36,-76 59,0-1,0 1,0 0,0 0,0-1,0 1,0 0,1 0,-1 0,0 0,0 0,0 0,0 0,0 0,0 1,0-1,0 0,0 1,0-1,0 1,0-1,0 1,-1-1,1 1,0-1,0 1,0 0,-1 0,1-1,0 1,0 0,-1 0,1 0,-1 0,1 0,-1 0,0 0,1 0,-1 0,0 0,1 0,-1 0,0 0,0 0,0 0,0 0,0 0,0 0,0 0,-5 53,-1-28,0-1,-1 0,-2-1,0 1,-1-2,-2 1,-9 12,11-22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1,'-39'38,"-26"33,-13 8,3-4,9-11,11-10,15-11,10-6,4-6,3-4,-1-5,5-2,1-5,7-4,7-5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30,'313'0,"-127"-28,-174 26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1,'-117'71,"111"-68,-43 28,49-30,-1 0,0-1,0 1,0 0,1 0,-1 0,1 0,-1-1,0 1,1 0,-1 0,1 0,0 0,-1 0,1 0,0 0,0 0,0 0,-1 1,1-1,0 0,1 0,-1 0,0 0,0 0,0 0,0 0,1 0,-1 0,1 0,-1 0,0 0,1 0,0 0,-1 0,1-1,0 1,-1 0,1 0,0-1,0 1,-1 0,1-1,0 1,0-1,0 1,1 0,170 45,-170-45,1 0,-1 0,1 0,-1 0,0 1,0-1,0 1,1 0,-1-1,-1 1,1 0,0 0,0 0,-1 0,1 1,-1-1,0 0,0 1,0-1,0 1,0-1,0 1,-1 0,1-1,-1 1,1 0,-1-1,0 1,0 0,-1-1,1 1,0 0,-1-1,0 1,1-1,-1 1,0-1,0 1,-1-1,1 1,0-1,-1 0,0 0,1 0,-1 0,0 0,0 0,0 0,-2 1,-14 9,-1-1,0 0,-1-1,0-1,0-1,-1-1,0-1,-1-1,-1 0,-46-1,53-10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0,'31'20,"-2"2,0 1,-2 1,0 1,-2 1,7 11,-15-17,-1 0,-1 1,-1 1,-1 0,-1 1,-1 1,-1-1,-1 2,-1-1,-1 1,0 10,-5-27,3 13,0-1,-1 1,-1-1,-1 1,-1 0,0 0,-2 0,-1 0,0 0,-2 0,0-1,-1 0,-1 0,-7 14,-11 4,-1-1,-3-1,0-2,-3 0,0-3,-3 0,0-2,-2-2,-17 10,37-25,0-1,0 0,-1-1,-1-1,1-1,-1-1,-1 0,-16 3,11-6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1:5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1,'-27'25,"1"2,2 0,0 2,2 1,1 0,1 2,2 0,1 1,2 1,1 1,-5 22,6 3,2 0,3 1,3 0,3 1,2-1,3 1,10 53,-8-84,2 0,2-1,1 0,1-1,1 0,2 0,0-2,3 0,0 0,1-2,1 0,2-1,-11-14,0 0,1-1,-1-1,2 1,-1-2,1 0,0 0,1-1,0 0,-8-4,0 0,0 0,1-1,-1 0,1 1,-1-2,1 1,-1-1,1 0,-1 0,1 0,0-1,-1 0,1 0,-1 0,0-1,1 1,-1-2,0 1,0 0,0-1,0 0,2-2,6-7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57,'34'-12,"-11"3,1 0,1 2,-1 1,1 1,1 1,16 0,-40 4,0 0,0-1,1 2,-1-1,0 0,0 0,0 1,0-1,0 1,0-1,0 1,0 0,0 0,0 0,0 0,-1 0,1 1,0-1,-1 0,1 1,-1-1,1 1,-1 0,0-1,0 1,0 0,0 0,0 0,0 0,0 0,0 0,-1 0,1 0,-1 0,0 0,1 0,-1 0,0 0,0 0,0 0,-1 1,1-1,0 0,-1 0,0 0,1 0,-1 0,0 0,0 0,0-1,0 1,0 0,-2 1,-20 39,18-35,1-1,-1 1,1 0,1 1,-1-1,1 1,0-1,1 1,0 0,0 0,1 0,0 0,0 0,1 0,0 6,3-10,1-1,-1 1,0-1,1 0,0 0,0 0,0 0,0-1,1 0,-1 0,0 0,1 0,0 0,-1-1,1 0,0 0,0-1,-1 1,1-1,0 0,0 0,0 0,0-1,-1 0,1 0,0 0,-1 0,1-1,0 0,24-5,-3-1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0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50,'56'17,"-35"-14,0-1,0-1,0-1,0 0,0-2,-1 0,16-5,55-4,146 9,-238 1,0 1,0-1,1 0,-1 1,0-1,0 0,1 0,-1 1,1-1,-1 0,0 0,1 0,0 0,-1 0,1 0,-1 1,1-1,0 0,0 0,0 0,0 0,-1 0,1 0,1 0,-1 0,0 0,0 0,0 0,0 0,1 0,-1 0,0 0,1 0,-1 0,1 0,-1 0,1 0,-1 1,1-1,0 0,-1 0,1 1,0-1,0 0,0 1,-1-1,1 1,0-1,0 1,0-1,0 1,0 0,0 0,0-1,0 1,0 0,0 0,0 0,0 0,0 0,0 0,0 0,0 0,0 0,0 1,0-1,0 0,0 1,-16-8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09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0 255,'13'-10,"-1"1,1 0,1 1,-1 1,1 0,1 0,-1 2,12-3,-23 6,0 0,0 0,0 0,0 1,0-1,0 1,0 0,1 0,-1 0,0 1,1-1,-1 1,0-1,1 1,-1 0,0 1,1-1,-1 1,1-1,-1 1,0 0,0 0,0 0,1 1,-1-1,0 1,0-1,-1 1,1 0,0 0,-1 1,1-1,-1 1,0-1,0 1,0-1,0 1,0 0,0 0,-1 0,1 0,-1 0,0 1,-2 7,0 0,-1 0,0 0,-1 0,0 0,-1-1,0 1,0-1,-1 0,-1 0,0-1,-3 10,-147 263,153-278,0 0,1 0,-1 0,1 0,1 1,-1-1,0 1,1-1,0 1,0 0,0-1,1 1,0 0,0 0,0-1,0 1,1 0,-1-1,1 1,1 0,-1-1,0 1,1-1,0 0,0 1,1-1,-1 0,1 0,0 0,0-1,0 1,0-1,1 0,-1 1,1-1,0-1,3 3,4-2,0 0,0-1,0 0,0-1,0 0,1-1,-1 0,0 0,0-2,1 1,-1-1,0-1,10-3,21-4,64-16,-99 21</inkml:trace>
  <inkml:trace contextRef="#ctx0" brushRef="#br0" timeOffset="300.541">988 368,'-19'14,"-12"15,1 6,-1-1,6-3,2-2,4 0,2-6,3-2,-1 1,-2 1,-3 1,-4-3,3 0,0-4,-1-5,-2-5,4-2</inkml:trace>
  <inkml:trace contextRef="#ctx0" brushRef="#br0" timeOffset="606.255">508 424,'117'64,"-76"-37,-4-3,2-2,0-2,1-2,1-2,1-1,15 2,-37-10,-18-6,1 0,-1 1,1-1,0 0,-1-1,1 1,0 0,0-1,-1 1,1-1,0 0,0 0,0 0,0 0,-1-1,1 1,0-1,0 0,-1 1,1-1,0-1,6-7</inkml:trace>
  <inkml:trace contextRef="#ctx0" brushRef="#br0" timeOffset="898.492">762 255,'38'243,"-32"-224,-2 0,0 1,-2 0,0 0,-1 0,-1 0,-1 0,0 0,-2-1,-3 12,3-22,0 1,0-1,1 1,0 0,1 0,0 0,0-1,1 1,0 0,2 9,4-1</inkml:trace>
  <inkml:trace contextRef="#ctx0" brushRef="#br0" timeOffset="1619.88">1609 368,'-26'-6,"-1"2,1 2,-1 0,0 1,0 2,1 1,-1 1,1 1,-22 6,44-8,1 0,-1-1,0 1,0 0,1 1,-1-1,1 1,0-1,0 1,0 0,0 0,0 0,1 1,-1-1,1 1,0-1,0 1,0 0,1 0,-1 0,1 0,0 0,0 0,0 0,1 0,-1 1,1-1,0 0,0 0,1 0,0 3,-1 0,1 0,1 0,-1-1,1 1,0 0,1-1,-1 1,1-1,1 0,-1 0,1 0,0-1,0 1,1-1,-1 0,1 0,1-1,-1 1,1-1,1 0,-1-1,1 1,1-2,-1 1,0-1,1 0,-1 0,1-1,0 0,-1 0,1-1,0 0,-1-1,1 1,0-1,-1-1,1 0,-1 0,0 0,1-1,-1 0,0 0,-1-1,1 0,0 0,-1 0,0-1,16-12,-1-1,-1 0,-1-2,-1 0,0-1,-2-1,0-1,71-110,-87 134,0-1,0 0,0 1,0-1,0 0,0 1,0-1,0 0,0 1,0-1,0 0,0 0,1 1,-1-1,0 0,0 1,0-1,0 0,0 0,1 1,-1-1,0 0,0 0,1 1,-1-1,0 0,0 0,1 0,-1 0,0 1,1-1,-1 0,0 0,0 0,1 0,-1 0,0 0,1 0,-1 0,0 0,1 0,-1 0,0 0,1 0,-1 0,0 0,0 0,1 0,-1 0,0-1,1 1,-1 0,0 0,1 0,-7 31,-4 33,2 0,3 1,3-1,5 53,-1-1,-2-42,0-62</inkml:trace>
  <inkml:trace contextRef="#ctx0" brushRef="#br0" timeOffset="15007.534">1412 1,'-19'15,"1"1,1 0,1 2,0 0,2 0,0 2,1 0,1 0,0 1,2 0,1 1,0 1,2-1,-3 15,-2 16,3 0,2 0,3 1,2 0,4 50,1-53,1-1,3 0,1 0,3-1,2 0,2-1,3-1,1 0,14 22,-17-42,1-1,0-1,2-1,1 0,1-2,1 0,14 10,-18-15,-5-3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11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24 762,'-10'19,"2"6,2 0</inkml:trace>
  <inkml:trace contextRef="#ctx0" brushRef="#br0" timeOffset="5616.323">447 367,'1'-3,"-1"0,1-1,-1 1,0 0,1-1,-2 1,1 0,0-1,-1 1,1 0,-1 0,0 0,0-1,-1 1,1 0,0 0,-1 0,0 1,0-1,0 0,0 1,0-1,0 1,-1 0,1-1,-1 1,1 0,-1 1,0-1,0 0,0 1,0 0,0-1,0 1,0 0,-1 1,1-1,0 1,0-1,-1 1,1 0,0 0,-1 0,1 1,-1 0,-9 7,2 0,0 1,0 1,0 0,1 0,1 1,0 0,0 1,1 0,0 1,1 0,4-8,0 0,1 1,0 0,0-1,0 1,0 0,1 0,0 0,0 0,1 0,0 0,0 0,0 0,1 0,-1 0,2 0,-1 0,1 0,-1 0,2 0,-1-1,1 1,-1-1,2 0,-1 0,0 0,1 0,0 0,0-1,1 1,-1-1,1-1,0 1,1 0,4 4,1-1,0 0,1-1,-1 0,1-1,0 0,0-1,1-1,-1 0,1 0,0-1,0-1,-1 0,1-1,0 0,0-1,0 0,0-1,-1-1,1 0,-1 0,1-2,-1 1,0-2,8-4,-8 1,-1 0,1 0,-2-1,0-1,0 0,-1 0,0-1,-1 0,0 0,-1-1,0 0,-1 0,-1-1,0 0,-1 0,0 0,-1 0,-1-1,0-1,-3 7,0-1,-2 1,1 0,-1 0,0 0,-1 0,0 1,0-1,-1 1,0 0,0 0,-1 0,0 1,-1 0,1 0,-1 1,-1 0,1 0,-1 1,0-1,0 2,-1-1,1 1,-1 1,0-1,0 1,0 1,0 0,-1 0,1 1,-1 0,1 1,-1 0,1 0,-1 1,1 0,-7 2,-85 34,75-22</inkml:trace>
  <inkml:trace contextRef="#ctx0" brushRef="#br0" timeOffset="6168.341">531 593,'-13'7,"-6"0,0 2,0 0,1 1,0 1,0 1,2 0,-1 1,2 1,-1 0,2 1,0 1,-6 10,17-19,-1 0,2 0,-1 0,1 0,0 0,0 1,1-1,0 1,0-1,1 1,0-1,0 1,1-1,0 1,0-1,1 1,0-1,0 0,0 0,1 0,1 0,-1 0,1-1,0 1,0-1,1 0,0 0,0-1,0 1,1-1,-1 0,1-1,1 1,3 1,0 0,0-1,1 0,-1 0,1-1,1 0,-1-1,0 0,1-1,-1-1,1 1,-1-2,1 0,0 0,-1-1,1 0,0-1,-1-1,0 0,1 0,-1-1,-1 0,1-1,-1 0,1-1,-1 0,5-5,-5 5,-1-2,0 1,0-2,0 1,-1-1,0 0,-1-1,0 1,0-2,-1 1,0-1,-1 1,-1-2,1 1,-2 0,1-1,-2 0,0 0,0 0,-1 0,0 0,-1 0,-1 0,0 0,-2-10,0 15,0-1,0 1,-1 0,0 0,-1 1,1-1,-1 1,-1 0,1 0,-1 0,0 1,0 0,-1 0,1 1,-1-1,0 2,0-1,-1 1,1 0,-1 0,1 1,-1 0,0 0,0 1,0 0,0 1,0-1,0 1,0 1,0 0,0 0,0 1,0-1,1 2,-1-1,0 1,-3 2,-3 0,-1 0,1 1,0 0,1 1,0 1,0 0,1 1,-1 0,1 2,-9 11</inkml:trace>
  <inkml:trace contextRef="#ctx0" brushRef="#br0" timeOffset="7280.276">1124 621,'18'-56,"49"-117,18 45,-78 120,-6 6,0 0,0-1,0 1,0 0,1 0,-1 0,1 0,-1 0,1 0,0 1,0-1,0 0,0 1,0-1,0 1,0 0,0 0,0 0,1 0,-1 0,1 0,-1 1,0-1,1 1,-1-1,1 1,-1 0,1 0,-1 0,1 1,-1-1,1 0,-1 1,1 0,-1-1,1 1,-1 0,0 0,0 1,0-1,1 0,0 2,27 88,-24-55,-6-31,0 0,1 1,-1-1,1 0,0 0,1-1,-1 1,1 0,0 0,0-1,0 1,1-1,0 1,-1-1,2 0,0-3,1-1,-1 0,1 0,-1 0,1 0,-1-1,1 0,-1 0,0 0,1 0,-1-1,0 0,0 0,0 0,0 0,-1 0,1-1,0 0,-1 0,0 0,0 0,0 0,0-1,0 1,0-1,-1 0,0 0,1-1,-2 4,156-188,-157 187,0 1,1 0,-1 0,1 0,-1-1,1 1,-1 0,1 0,0 0,0 0,-1 0,1 0,0 0,0 0,0 1,0-1,0 0,0 0,0 1,0-1,0 1,1-1,-1 1,0-1,0 1,1 0,-1-1,0 1,0 0,1 0,-1 0,0 0,0 0,1 0,-1 1,0-1,0 0,1 1,-1-1,0 1,0-1,0 1,0-1,0 1,0 0,0-1,0 1,0 0,0 0,0 0,0 0,-9 95,0-58,5-23,2 1,0 0,0 0,2 0,0 0,0 0,2-1,0 1,1 0,31 79,-23-77</inkml:trace>
  <inkml:trace contextRef="#ctx0" brushRef="#br0" timeOffset="7630.498">984 791,'43'0,"57"-5,22-7,4 0,-10-4,-10 1,-13 3,-9 4,-8-2,-13 1,-7 2,-9 2,-7 2,-5 2,-5 1,-2 0,-6 5,-7 1</inkml:trace>
  <inkml:trace contextRef="#ctx0" brushRef="#br0" timeOffset="8230.485">1915 904,'-45'9,"0"2,1 2,1 1,-26 14,4 18,63-45,1 0,0 0,0 0,-1 1,1-1,0 0,0 0,0 1,1-1,-1 1,0-1,0 1,1-1,-1 1,1 0,-1-1,1 1,0 0,0-1,0 1,0 0,0-1,0 1,0 0,0-1,1 1,-1 0,0-1,1 1,0-1,-1 1,1-1,0 1,0-1,0 1,0-1,0 0,0 1,0-1,0 0,1 0,-1 0,0 0,1 0,-1 0,13 7,0-1,0-1,0 0,0-1,1-1,0 0,0-1,3 0,-9-2,1-1,-1 2,0-1,0 1,1 1,-1 0,-1 0,1 0,0 1,-1 1,0 0,0 0,0 0,-1 1,1 0,-1 0,-1 1,1 0,-1 0,-1 1,1-1,2 7,-7-11,0 0,0 0,-1 0,1 0,-1 1,1-1,-1 0,0 0,-1 0,1 1,0-1,-1 0,0 0,0 0,0 0,0 0,0 0,-1 0,1 0,-1 0,1-1,-1 1,0-1,0 1,-1-1,1 0,0 1,-1-1,1-1,-1 1,0 0,0-1,-2 2,-102 37,-94-7,195-32,2 0,1 0,0 0,0-1,-1 1,1-1,0 1,-1-1,1 0,0 0,-1 0,1-1,0 1,-1-1,1 0,0 0,0 0,0 0,0-1,0 1,0-1,0 0,0 0,1 0,-1 0,0 0,1 0,0-1,0 1,0-1,0 0,0 1,0-1,1 0,-1 0,1 0,0-1,-1-1,5-10</inkml:trace>
  <inkml:trace contextRef="#ctx0" brushRef="#br0" timeOffset="9083.618">2140 847,'56'-17,"-12"4,-34 9,0 0,0 1,0 0,1 1,-1 0,1 1,0 0,-1 1,1 0,5 1,-14-1,-1 0,0 0,0 1,0-1,0 0,1 1,-1-1,0 1,0-1,0 1,0 0,0-1,0 1,0 0,0 0,0 0,-1-1,1 1,0 0,0 0,-1 0,1 1,-1-1,1 0,-1 0,1 0,-1 0,0 0,1 1,-1-1,0 0,0 0,0 0,0 1,0-1,0 0,0 0,-1 0,1 1,0-1,0 0,-1 0,1 0,-1 0,1 0,-1 0,0 0,1 0,-1 0,0 1,-41 49,12-25,-40 52,69-77,1 1,0-1,-1 0,1 0,0 1,0-1,0 0,0 1,0-1,0 0,0 1,0-1,1 0,-1 1,1-1,-1 0,1 0,-1 1,1-1,-1 0,1 0,0 0,0 0,0 0,0 0,-1 0,1 0,1 0,-1-1,0 1,0 0,0 0,0-1,0 1,1-1,-1 1,0-1,0 0,1 1,-1-1,0 0,1 0,62 7,-60-7,54-6,-32-1</inkml:trace>
  <inkml:trace contextRef="#ctx0" brushRef="#br0" timeOffset="12101.159">2479 0,'202'130,"-179"-114,0 0,-1 2,-1 0,-1 2,0 0,-2 1,0 1,-2 0,7 14,-8-6,-2 0,-2 1,0 1,-2 0,-2 1,-1-1,-1 1,-2 0,-1 1,-2-1,-1 0,-2 0,-1 0,-1 0,-2 0,-3 6,-8 4,-1 0,-2 0,-2-2,-2-1,-28 35,12-16,-25 30,45-65</inkml:trace>
  <inkml:trace contextRef="#ctx0" brushRef="#br0" timeOffset="14117.499">3438 57,'16'-31,"-16"31,-1-1,1 1,0-1,0 1,0-1,-1 1,1-1,0 1,0-1,-1 1,1-1,0 1,-1-1,1 1,-1 0,1-1,-1 1,1 0,0-1,-1 1,1 0,-1 0,1-1,-1 1,0 0,1 0,-1 0,1 0,-1 0,1 0,-1 0,1 0,-1 0,1 0,-1 0,0 0,1 0,-1 0,1 0,-1 1,1-1,-1 0,1 0,-1 1,1-1,-1 0,1 1,0-1,-1 0,1 1,-1-1,1 1,0-1,0 1,-1-1,1 1,0-1,-1 1,-16 14,0 0,1 1,0 1,1 0,1 1,1 1,1 0,0 1,1 0,2 0,0 1,1 1,1 0,1 0,-1 8,0-8,-7 23,3 0,1 0,2 1,3 1,1-1,3 1,4 45,2-63,2 0,1-1,2 1,0-2,2 0,1 0,1-1,1-1,1 0,1-1,2-1,0 0,1-2,2 0,7 4,-15-12,-1-3</inkml:trace>
  <inkml:trace contextRef="#ctx0" brushRef="#br0" timeOffset="17567.413">4144 254,'-165'11,"-10"30,170-38,0 1,0-1,0 1,1 0,-1 0,1 0,0 1,0-1,1 1,-1 0,1 0,0 0,1 1,-1-1,1 1,0-1,0 1,1 0,0 0,0 0,0 0,1 0,-1 0,2 0,-1 0,1-1,-1 1,2 0,-1 0,1 0,1 3,-1 24,-2-31,14 91,-13-90,0 0,0 0,1 0,-1-1,1 1,0 0,0-1,0 0,0 1,0-1,1 0,-1 0,0 0,1-1,0 1,-1 0,1-1,0 0,0 0,0 0,0 0,0 0,0 0,0-1,0 1,0-1,0 0,3 0,102-31,-72 16,-31 12,0-1,0 2,0-1,1 1,-1 0,1 0,-1 0,1 1,0-1,-1 1,1 1,0-1,0 1,0 0,-1 1,1-1,0 1,0 0,-1 1,1-1,0 1,-1 0,0 0,1 1,-1 0,0 0,0 0,-1 0,1 1,-1 0,4 3,-3 0,1 1,-1 0,-1 1,1-1,-1 1,-1-1,0 1,0 0,-1 0,0 1,0-1,-1 0,0 1,-1-1,0 1,-1-1,1 1,-2-1,1 0,-2 0,1 1,-1-2,0 1,-1 0,0 0,-1-1,1 0,-2 1,-3 4,0 0,-1-1,0 0,-1 0,-1-1,1-1,-2 0,1 0,-2-1,1-1,-1 0,0-1,-1-1,1 0,-1-1,-2 0,8-4,1-2,-1 1,1-1,0 0,0-1,-1 0,1 0,0-1,0 0,1 0,-1-1,1 0,0-1,0 1,0-1,0 0,1-1,0 0,0 0,-4-6,0-2</inkml:trace>
  <inkml:trace contextRef="#ctx0" brushRef="#br0" timeOffset="18374.713">4257 988,'4'-2,"-1"1,1-1,-1 0,1 0,-1 0,0-1,0 1,0-1,-1 1,1-1,0 0,-1 0,0 0,0-1,0 1,0-1,0 1,-1-1,2-2,-2 4,13-30,2 2,0 0,3 1,0 1,2 1,1 1,20-20,-28 34,-9 6,1 0,0 0,0 1,0 0,1 0,-1 0,1 1,1 0,-1 1,0-1,1 1,0 1,3-1,-8 4,0 1,-1-1,1 1,-1 0,1 0,-1 0,0 1,0-1,0 0,0 1,0 0,-1-1,1 1,-1 0,1 0,-1 0,0-1,0 1,-1 1,1-1,-1 0,1 0,-1 0,0 0,0 0,0 0,0 0,-1 0,0 1,1-1,-1 0,1 3,-1 29,10 67,-9-100,1 0,0-1,0 1,1 0,-1 0,0-1,1 1,-1-1,1 1,-1-1,1 1,-1-1,1 0,0 0,0 0,0 0,0 0,0 0,0-1,0 1,0 0,0-1,0 0,0 1,0-1,0 0,0 0,0 0,1-1,-1 1,0 0,0-1,0 1,0-1,1 0,70-32,-59 25,110-47,-122 55,0 0,0 0,0 0,0 0,0 1,0-1,0 0,0 1,0-1,-1 1,1 0,0 0,0 0,-1 0,1 0,0 0,-1 0,1 0,-1 0,1 1,-1-1,0 1,1-1,-1 1,0 0,0-1,0 1,-1 0,1 0,0-1,0 1,-1 0,1 0,-1 0,0 2,5 76,-6-69,3 96,4-94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3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1045,'19'0,"21"0,9 0,0 0,-3-5,-5-1,-4 0,-4 1,-2 2,-8 6,-6 2</inkml:trace>
  <inkml:trace contextRef="#ctx0" brushRef="#br0" timeOffset="13835.235">1158 594,'-2'-1,"1"-1,0 1,0 0,-1-1,1 1,-1 0,1 0,-1 0,1 0,-1 0,0 1,1-1,-1 0,0 1,0-1,1 1,-1 0,0-1,0 1,0 0,0 0,1 0,-1 0,0 1,0-1,0 0,1 1,-1 0,0-1,0 1,1 0,-1 0,0 0,1 0,-1 0,1 0,0 0,-1 1,-16 12,0 0,1 2,0 0,1 2,2-1,-1 2,2 0,1 0,-1 2,8-12,0-1,0 1,1 0,0 0,1 1,0-1,0 1,1-1,1 1,-1 0,1 0,1 0,0 0,0 0,1 0,0 0,1-1,0 1,1 0,0-1,0 0,1 1,0-1,1-1,0 1,0-1,1 1,0-2,2 3,1-1,1 0,-1-1,2 0,-1-1,1 0,0-1,0 0,1-1,0 0,0-1,0 0,0-1,1 0,-1-1,1 0,-1-1,1-1,0 0,0 0,-1-2,6 0,21-5,-1-1,1-2,-2-2,0-1,0-2,11-8,-33 16,-1-2,1 1,-2-2,1 0,-1 0,-1-2,0 1,0-2,-1 1,6-11,-13 16,0 0,-1 0,0 0,-1 0,1 0,-1-1,-1 1,1-1,-1 0,-1 1,1-1,-1 0,-1 1,1-1,-1 0,-1 1,1-1,-1 1,-1-1,1 1,-1 0,-1 0,1 0,-1 1,0-1,-1 1,1 0,-1 0,-1 0,1 1,-1-1,-20-10,-1 2,0 1,-1 1,-1 2,1 0,-1 2,-1 1,1 2,-1 0,0 2,-1 2,1 0,0 3,-25 3,50-5,-32 1</inkml:trace>
  <inkml:trace contextRef="#ctx0" brushRef="#br0" timeOffset="14695.024">678 735,'1'2,"0"0,1 0,-1-1,1 1,-1 0,1-1,0 1,0-1,0 1,0-1,0 0,0 0,0 0,0 0,1 0,-1 0,0-1,1 1,-1-1,0 1,1-1,-1 0,0 0,1 0,0-1,0 2,174 29,541-30,-490 0,-217 0</inkml:trace>
  <inkml:trace contextRef="#ctx0" brushRef="#br0" timeOffset="15472.53">1976 1,'130'92,"-111"-74,0 0,-1 1,-1 0,-1 2,0 0,-2 1,0 0,-2 1,0 1,-2-1,0 2,-2 0,-1 0,-1 0,-1 1,-1 0,-1 2,-1 4,-1 0,-2-1,-1 1,-1 0,-2-1,-1 0,-1 0,-2 0,-1-1,-2-1,-1 0,-1 0,-1-1,-1-1,-2-1,-9 10,-214 216,53-108,196-152,3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55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85,'272'-10,"24"-54,-167 53,-118 16,-6 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2:55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1,'6'3,"0"1,0-1,0-1,0 1,0-1,1 0,-1 0,1-1,-1 0,1 0,-1 0,1-1,2 0,4 1,422 2,-295-3,-116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59,'38'0,"28"-5,7-1,-5 0,-13-4,-11 0,-9 2,-5 2,-3 2,-1 2,-6 1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08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1 556,'60'-34,"-39"21,0 2,1 1,1 0,0 2,0 0,0 2,1 1,0 0,0 2,0 1,1 1,-1 1,11 2,-31-2,-1 0,1 0,-1 0,0 1,1-1,-1 1,0 0,1 0,-1 1,0-1,0 1,0-1,0 1,0 0,0 0,-1 0,1 0,0 1,-1-1,0 1,0 0,0-1,0 1,0 0,0 0,-1 0,1 0,-1 1,0-1,0 0,0 1,-1-1,1 0,-1 1,0-1,1 1,-2-1,1 1,0-1,-1 0,1 1,-1-1,0 0,0 1,-1 0,-6 15,-1 0,0 0,-1-1,-1-1,-1 1,-1-2,0 0,-65 105,61-83,-2 0,-2-2,-1-1,-1 0,-2-2,-10 8,34-40,0-1,0 1,0-1,0 1,0-1,1 1,-1 0,0 0,0-1,0 1,1 0,-1 0,0 0,1 0,-1 0,0 0,1 0,0 0,-1 0,1 0,-1 0,1 0,0 0,0 0,0 0,0 0,0 0,0 1,0-1,0 0,0 0,0 0,1 0,-1 0,0 0,1 0,-1 0,1 0,-1 0,1 0,-1 0,1 0,0 0,-1 0,1 0,0-1,0 1,0 0,0-1,0 1,-1 0,1-1,1 1,26 7,0-1,0-1,0-1,1-2,0-1,-1-1,1-1,0-2,0-1,-1-1,8-3,73-5,79-18,-169 24,-8-1</inkml:trace>
  <inkml:trace contextRef="#ctx0" brushRef="#br0" timeOffset="635.545">932 470,'8'-10,"0"0,1 0,0 1,1 0,0 0,0 1,1 0,0 1,0 1,0-1,1 2,0-1,0 2,10-3,-6 1,1 1,0 0,0 1,0 1,0 1,0 0,1 1,-1 1,4 1,-18-1,-1 0,1 0,-1 1,1-1,-1 1,1 0,-1 0,1-1,-1 1,0 1,0-1,0 0,1 1,-1-1,-1 1,1-1,0 1,0 0,0 0,-1 0,1 0,-1 0,0 0,0 0,1 1,-1-1,-1 0,1 1,0-1,-1 1,1-1,-1 1,1-1,-1 1,0-1,0 1,-1-1,1 1,-1 1,-35 95,-201 163,225-245,-4 3,1 1,1 1,1 1,1 0,1 0,-2 10,12-29,0-1,0 1,1-1,-1 1,1-1,0 1,0-1,0 1,0-1,1 1,-1-1,1 0,0 1,0-1,0 0,1 1,-1-1,1 0,0 0,0 0,0 0,0-1,0 1,0 0,1-1,0 0,-1 1,1-1,0 0,0 0,0-1,0 1,0-1,0 1,1-1,-1 0,2 0,10 4,1-1,-1 0,1-1,-1-1,1 0,0-2,13 0,153-27,-78 0,-103 27,-1-1,1 1,-1-1,0 1,1-1,-1 0,0 1,0-1,1 1,-1-1,0 0,0 1,0-1,0 0,0 1,0-1,0 0,0 1,0-1,0 0,0 1,0-1,-1 0,1 1,0-1,0 1,-1-1,1 1,0-1,-1 0,1 1,-1-1,1 1,0-1,-1 1,1 0,-1-1,1 1,-1-1,0 1,1 0,-1 0,1-1,-1 1,0 0,1 0,-4-3,-8-9</inkml:trace>
  <inkml:trace contextRef="#ctx0" brushRef="#br0" timeOffset="1194.589">1976 386,'-6'-4,"0"1,0 0,-1 0,0 0,1 1,-1 0,0 0,0 1,0 0,0 0,0 1,0 0,0 0,-1 0,1 1,0 0,0 1,0-1,-1 2,2-3,-1 1,1-1,0 2,-1-1,1 1,0 0,0 0,0 1,0 0,0 0,0 0,1 0,-1 1,1 0,0 0,1 1,-1 0,1-1,-1 1,1 1,1-1,-1 1,1-1,0 1,0 0,1 0,0 0,0 1,0-1,1 0,0 1,0-1,0 1,1-1,0 1,1-1,-1 1,1-1,0 1,3 2,0 1,1-1,0-1,0 1,1-1,0 1,0-2,1 1,0-1,0 0,1 0,0-1,0 0,1-1,0 1,-1-2,2 1,-1-1,0-1,1 0,0 0,0 0,0-2,2 1,0 0,-1 1,1 0,0 1,-1 0,0 1,0 0,0 1,-1 0,0 1,0 0,0 0,-1 1,0 1,-1-1,0 1,0 1,2 4,-8-9,0 0,0 0,0 0,-1 0,0 0,0 0,0 1,-1-1,0 0,0 1,0-1,0 0,-1 1,0-1,0 0,-1 0,1 0,-1 0,0 0,-1 0,1 0,-1 0,0-1,0 0,0 1,-1-1,-104 95,-58-20,164-77,0-1,0 0,0 0,-1 0,1 0,-1 0,1 0,-1-1,1 1,-1-1,1 0,-1 1,1-1,-1 0,1-1,-1 1,1 0,-1-1,1 1,-1-1,1 0,-1 0,1 0,0 0,-1 0,1 0,0-1,0 1,0-1,0 0,0 1,1-1,-2-1,-4-14</inkml:trace>
  <inkml:trace contextRef="#ctx0" brushRef="#br0" timeOffset="1455.665">1779 358,'34'-5,"29"-1,10-5,-3 0,-8 1,-11 3,-9 3,-6 1,-5 2,-8-4,-8-2</inkml:trace>
  <inkml:trace contextRef="#ctx0" brushRef="#br0" timeOffset="2169.602">2429 725,'55'-226,"-47"201,1 0,1 1,1 0,1 1,0 0,2 1,2 0,-15 21,0-1,0 1,0 0,0 0,0 0,0 0,1 0,-1 0,0 0,1 0,-1 0,1 0,-1 1,1-1,-1 1,1-1,-1 1,1-1,0 1,-1 0,1 0,-1 0,1 0,0 0,-1 0,1 0,0 1,-1-1,1 1,-1-1,1 1,-1-1,1 1,-1 0,1 0,-1 0,0 0,0 0,1 0,-1 0,0 0,0 0,0 0,0 1,0-1,0 1,0-1,-1 0,1 1,0-1,-1 1,1 0,-1-1,0 1,1-1,-1 1,0 0,0-1,0 2,39 156,-39-158,1 1,0 0,0 0,0 0,0-1,1 1,-1-1,0 1,1-1,-1 1,1-1,-1 0,1 0,0 1,-1-1,1 0,0-1,0 1,0 0,0 0,0-1,0 1,0-1,0 0,0 0,0 0,0 0,0 0,0 0,0 0,0 0,0-1,0 1,-1-1,1 0,0 1,0-1,0 0,0 0,-1 0,2-1,62-61,58-103,-123 165,0 0,0 0,0 0,1 0,-1 0,1 0,-1 0,1 0,-1 0,1 0,-1 0,1 0,0 0,-1 1,1-1,0 0,0 1,0-1,0 0,-1 1,1-1,0 1,0-1,0 1,0-1,0 1,0 0,0 0,0-1,1 1,-1 0,0 0,0 0,0 0,0 0,0 1,0-1,0 0,0 0,0 1,0-1,0 0,0 1,0-1,0 1,0-1,0 1,0 0,-1-1,1 1,0 0,0 0,-1 0,1-1,0 1,-1 0,1 1,-21 133,-3-6,13-55,9-51</inkml:trace>
  <inkml:trace contextRef="#ctx0" brushRef="#br0" timeOffset="2599.623">3049 48,'80'-22,"-67"16,0 2,1 0,-1 0,1 2,0-1,0 2,0 0,13 0,-26 1,1 0,-1 0,0 0,0 0,0 1,1-1,-1 0,0 0,0 1,0-1,0 1,0-1,1 1,-1-1,0 1,0 0,0-1,-1 1,1 0,0 0,0 0,0 0,0 0,-1 0,1 0,0 0,-1 0,1 0,-1 0,1 0,-1 0,0 0,0 1,1-1,-1 0,0 0,0 0,0 1,0-1,0 0,0 0,0 0,-1 1,1-1,0 0,-1 0,1 0,-1 0,1 1,-35 53,32-50,-98 128,100-130,0-1,0 0,0 0,0 1,0-1,0 0,1 1,-1-1,1 1,0-1,-1 0,1 1,0-1,1 1,-1-1,0 1,1-1,-1 1,1-1,0 0,0 1,0-1,0 0,0 0,0 0,1 0,-1 0,1 0,-1 0,1 0,0 0,0-1,0 1,0-1,0 1,0-1,0 0,0 0,0 0,1 0,-1 0,0-1,1 1,-1 0,1-1,74 10,-53-10</inkml:trace>
  <inkml:trace contextRef="#ctx0" brushRef="#br0" timeOffset="2848.367">3614 189,'-34'43,"-35"43,-15 17,2 0,5-8,6-10,10-15,11-15,9-11,7-9,4-6,3-2,1-6,4-2,2 0,4-2</inkml:trace>
  <inkml:trace contextRef="#ctx0" brushRef="#br0" timeOffset="3267.683">3727 696,'-270'168,"223"-126,46-41,1 0,-1 0,1 0,-1 1,1-1,-1 0,1 0,0 0,0 0,0 0,-1 0,1 0,0 1,0-1,0 0,1 0,-1 0,0 0,0 0,1 1,-1-1,0 0,1 0,-1 0,1 0,0 0,-1 0,1 0,0-1,-1 1,1 0,0 0,0 0,0-1,0 1,0 0,0-1,0 1,0-1,0 1,0-1,0 0,0 1,0-1,0 0,1 0,-1 1,0-1,0 0,0 0,1-1,54 7,-51-7,1 1,-1 0,0 0,1 0,-1 0,0 1,1 0,-1 0,0 1,0-1,0 1,0 0,0 1,0-1,0 1,-1 0,1 0,-1 0,0 1,0 0,-3 0,0 1,0-1,-1 1,0 0,0-1,0 1,-1-1,1 1,-1 0,0-1,-1 1,1-1,-1 0,0 1,0-1,0 0,0 0,-1 0,1 0,-1-1,0 1,0-1,-1 0,1 0,-1 0,0 0,1 0,-1-1,0 1,-1-1,-34 27,-1-2,-1-2,-2-1,-1-2,-13-1,33-15</inkml:trace>
  <inkml:trace contextRef="#ctx0" brushRef="#br0" timeOffset="3697.563">3754 612,'234'-50,"-178"57,-55-6,0-1,0 1,0-1,0 1,0-1,0 1,-1 0,1 0,0-1,0 1,0 0,-1 0,1 0,0 0,-1 0,1 0,-1 0,1 0,-1 0,0 0,1 0,-1 0,0 0,0 0,1 1,-1-1,0 0,0 0,0 0,-1 0,1 0,0 0,0 1,-1-1,1 0,0 0,-1 0,1 0,-1 0,1 0,-1 0,0 0,1 0,-1-1,0 2,-36 45,30-40,1 0,-1 1,1 0,1 1,0-1,0 1,0 0,1 0,0 0,0 6,3-13,1-1,-1 1,1-1,0 1,0 0,0-1,0 1,0 0,0-1,0 1,0-1,1 1,-1 0,1-1,-1 1,1-1,0 1,-1-1,1 1,0-1,0 0,0 0,0 1,0-1,0 0,1 0,-1 0,0 0,1 0,-1 0,0 0,1-1,-1 1,1 0,-1-1,1 1,-1-1,1 1,0-1,-1 0,1 0,0 0,-1 0,2 0,71-10,-53 4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12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0 472,'56'-3,"144"-21,-103 7,176-25,-274 43,1-1,0 0,0 1,0-1,0 1,0-1,0 1,0-1,0 1,0-1,0 1,0-1,0 0,1 1,-1-1,0 1,0-1,0 0,1 1,-1-1,0 1,0-1,1 0,-1 1,0-1,1 0,-1 1,0-1,1 0,-1 0,0 0,1 1,-1-1,1 0,-1 0,0 0,1 0,-1 1,1-1,-1 0,1 0,-1 0,1 0,-1 0,0 0,1 0,-1 0,1-1,-1 1,1 0,-39 21,18-11,1-2,-1 0,-1-1,0-2,0 0,0-1,0-1,-1 0,1-2,-6-1,1-16,26 3</inkml:trace>
  <inkml:trace contextRef="#ctx0" brushRef="#br0" timeOffset="4633.879">1270 133,'-18'-10,"-22"-14,0 2,-1 2,-1 2,-19-4,49 18,0 0,-1 2,1-1,-1 2,1-1,-1 2,0 0,1 0,-1 1,0 1,1 0,-1 1,1 0,0 1,0 0,0 1,1 0,-3 3,7-5,0 1,0 0,0 0,0 1,1 0,0 0,0 1,1-1,-1 1,1 0,0 1,1-1,0 1,0 0,0 0,1 1,0-1,0 1,1-1,0 1,0 0,1 0,0 0,0 0,1 0,0 0,0 0,1 0,0-1,1 1,-1 0,2 0,-1-1,1 1,0-1,0 0,2 2,2 1,1 0,0-1,0 0,0 0,1-1,1 0,-1-1,1 0,1-1,-1 0,1 0,0-1,0 0,1-1,-1-1,1 1,0-2,0 0,0 0,9-1,-4 0,0 0,0-1,0-1,0-1,0 0,0-2,0 0,-1 0,1-2,-1 0,0-1,-1 0,0-1,7-5,-7 3,-1-1,0 0,-1-1,0-1,0 0,-1 0,-1-1,-1-1,0 0,-1 0,0-1,-1 0,-1 0,5-17,-12 33,-1 0,1 0,-1 0,1 0,-1 0,1 0,-1 0,1 0,-1 0,1 0,-1 0,1 0,-1 0,1 0,-1 0,1 0,-1-1,1 1,-1 0,1 0,-1-1,1 1,0 0,-1 0,1-1,-1 1,-5 28,1 0,1 1,1-1,1 1,2 0,3 24,-1 10,-2 211,-15-187,2 49,23-126,-3-14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3:18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178 333,'-8'1,"1"-1,-1 1,1 0,0 1,0 0,-1 0,1 0,0 1,1 0,-1 0,0 1,1 0,0 0,0 1,0-1,1 1,-1 1,1-1,0 1,1 0,-1 0,1 0,0 0,1 1,0 0,0 0,0 0,1 0,0 0,0 0,0 1,1-1,1 0,-1 1,1-1,0 1,1-1,0 1,0-1,1 0,-1 1,2 0,-2-1,1 0,-1 0,2 0,-1 0,1 0,0 0,0-1,0 1,1-1,0 0,1 0,-1 0,1-1,0 0,1 0,-1 0,1 0,0-1,0 0,0 0,1-1,-1 1,1-2,0 1,0-1,0 0,0 0,0-1,1 1,-1-2,1 1,7-4,-1 0,1-2,0 1,-1-2,0 1,0-2,-1 0,0-1,0 0,0-1,-1 0,-1-1,0-1,0 0,-1 0,0-1,6-9,-10 13,-1 0,1-1,-1 0,0 0,-1 0,0-1,-1 1,0-1,0 0,-1 0,0 0,-1 0,0 0,-1 0,0-1,0 1,-1 0,-1 0,0 0,0 0,-1 0,0 0,0 1,-1-1,-1 1,1 0,-2 0,1 1,-1-1,0 1,-1 1,0-1,0 1,-1 0,0 1,0-1,-1 1,0 3,0-1,0 2,0 0,-1 0,1 0,0 1,-1 1,1-1,-1 2,1-1,-1 1,1 1,-1 0,1 0,0 0,0 2,0-1,0 1,1 0,-1 1,1 0,0 0,1 1,-1 0,-22 15</inkml:trace>
  <inkml:trace contextRef="#ctx0" brushRef="#br0" timeOffset="401.51">178 728,'-23'23,"2"2,1 0,1 1,1 1,1 1,1 0,-3 12,16-35,0 0,0 0,0 1,1-1,0 1,0-1,0 1,1 0,0 0,0 0,0 0,1 0,-1 0,2 0,-1 0,1 0,0-1,0 1,0 0,1 0,0 0,0-1,0 1,1-1,0 0,0 0,0 0,1 0,0 0,0-1,0 1,0-1,4 3,6-2,0-1,1 0,-1-1,1-1,-1 0,1-1,0-1,-1 0,1-1,0-1,-1 0,1-1,-1 0,0-1,0-1,0 0,-1-1,1 0,8-7,-9 8,0-1,-1 0,0-1,0 0,-1-1,0 0,0-1,-1 0,0-1,-1 0,0-1,0 0,-1 0,-1 0,0-1,0 0,-1-1,-1 0,0 0,-1 0,0 0,1-9,-7 12,-1 0,1 0,-2 1,1-1,-1 1,-1 0,1 0,-2 0,1 0,-1 1,-1 0,1 1,-1-1,-1 1,1 0,-1 1,0 0,-1 0,1 1,-1 0,0 0,-1 1,1 0,-1 1,-5-1,-89 2,75 8</inkml:trace>
  <inkml:trace contextRef="#ctx0" brushRef="#br0" timeOffset="1685.273">799 671,'1'1,"0"0,0 0,0-1,0 1,0-1,1 1,-1-1,0 0,0 1,1-1,-1 0,0 0,1 0,-1 0,0 0,1 0,-1 0,0 0,0-1,1 1,-1 0,0-1,0 1,0-1,1 1,-1-1,0 0,0 1,0-1,0 0,0 0,0 0,0 0,0 0,-1 0,1 0,0 0,0 0,-1 0,1-1,28-49,-22 29,1 2,1-1,1 1,1 0,0 1,2 0,0 1,1 1,0 0,7-4,-20 19,0 1,0 0,0 0,1-1,-1 1,0 0,1 0,-1 0,1 0,-1 0,1 1,0-1,-1 0,1 1,0-1,0 1,-1 0,1 0,0-1,0 1,-1 0,1 0,0 1,0-1,-1 0,1 1,0-1,0 1,-1-1,1 1,0 0,-1 0,1-1,-1 1,1 0,-1 0,0 1,1-1,-1 0,0 0,0 1,0-1,0 1,0-1,0 1,0-1,0 1,-1 0,1-1,-1 1,1 0,-1-1,1 1,-1 0,0 0,0 0,10 76,12 35,-22-112,1 0,0 0,-1 0,1 0,0-1,-1 1,1 0,0 0,0-1,-1 1,1 0,0-1,0 1,0-1,0 1,0-1,0 0,0 1,0-1,0 0,0 0,0 0,0 0,0 1,0-1,0-1,0 1,0 0,0 0,0 0,0 0,0-1,0 1,0-1,0 1,0-1,0 1,0-1,0 1,0-1,0 0,-1 1,1-1,38-33,-37 32,72-80,-48 50,2 1,1 1,2 1,1 2,19-12,-51 39,0-1,1 0,-1 1,1-1,-1 0,1 1,-1-1,1 1,-1-1,1 0,0 1,-1 0,1-1,0 1,-1-1,1 1,0 0,0-1,-1 1,1 0,0 0,0 0,0-1,-1 1,1 0,0 0,0 0,0 0,-1 1,1-1,0 0,0 0,-1 0,1 1,0-1,0 0,-1 1,1-1,0 0,0 1,-1-1,1 1,-1-1,1 1,-1 0,1-1,0 1,-1-1,0 1,1 0,-1 0,1-1,-1 1,0 0,0 0,1-1,-1 1,0 0,0 0,0-1,0 1,0 0,0 0,0 0,0 0,-37 239,31-132,12-90</inkml:trace>
  <inkml:trace contextRef="#ctx0" brushRef="#br0" timeOffset="2051.175">2012 191,'-10'25,"-1"-1,-2 0,0-1,-2-1,0 0,-2-1,-14 22,-179 232,-59 11,129-122,131-150</inkml:trace>
  <inkml:trace contextRef="#ctx0" brushRef="#br0" timeOffset="2906.12">2153 644,'-19'1,"0"1,0 0,0 2,1 0,-1 1,1 1,0 1,1 0,-1 1,-9 7,24-14,1 1,-1-1,1 1,-1 0,1 0,-1 0,1 0,0 0,0 0,0 0,0 1,0-1,1 1,-1 0,1-1,-1 1,1 0,0 0,0 0,0 0,1 0,-1 0,1 0,0 0,-1 0,1 0,1 0,-1 0,0 0,1 0,-1 0,1 0,0 0,0 0,0 0,1-1,-1 1,1 0,-1-1,1 1,0-1,0 1,0-1,0 0,0 0,1 0,-1 0,1 0,-1-1,74 26,-66-26,-1 1,0 0,0 1,0 0,-1 1,1 0,-1 0,1 1,-1 0,-1 0,1 1,-1 0,7 7,-13-11,1 0,-1 0,0 0,0 0,0 0,0 1,0-1,0 0,0 1,-1-1,1 0,-1 1,0-1,0 1,0-1,0 1,0-1,0 1,-1-1,1 0,-1 1,0-1,1 0,-1 1,0-1,-1 0,1 0,0 0,-1 0,1 0,-1 0,1 0,-1 0,0-1,0 1,0-1,0 1,0-1,-89 53,79-49,-145 48,154-52,0 0,1 0,-1-1,1 1,-1-1,0 1,0-1,1 0,-1-1,0 1,1 0,-1-1,0 1,1-1,-1 0,1 0,-1 0,1 0,-1 0,1 0,-1-1,-8-10</inkml:trace>
  <inkml:trace contextRef="#ctx0" brushRef="#br0" timeOffset="5781.129">1505 79,'106'-47,"-63"34,59-6,-101 21,0-1,0 0,0 0,0 1,0-1,0 0,-1 1,1-1,-1 1,1-1,-1 1,1-1,-1 1,0 0,0-1,0 1,0-1,0 1,0-1,0 1,0 0,-1-1,1 1,-1-1,1 1,-1-1,1 1,-1-1,0 0,0 1,0-1,0 0,0 1,0-1,0 0,0 0,0 0,0 0,-1 0,1 0,0 0,-1-1,1 1,-1 0,1-1,-2 1,-6 9,6-7,1 0,0-1,-1 1,1 1,1-1,-1 0,0 0,1 1,-1-1,1 1,0-1,0 1,0 0,1-1,0 1,-1 0,1-1,0 1,1 0,-1 0,1-1,-1 1,1 0,0-1,0 1,1-1,-1 0,1 1,0-1,0 0,0 0,0 0,0 0,1 0,-1 0,1-1,0 1,0-1,0 0,0 0,0 0,0 0,2 0,2 0,0 1,0-2,1 1,-1-1,1 0,0-1,-1 0,1 0,-1 0,1-1,-1 0,1-1,-1 0,0 0,7-3,6-1</inkml:trace>
  <inkml:trace contextRef="#ctx0" brushRef="#br0" timeOffset="6402.509">2294 390,'197'1,"-196"-2,0 1,0 0,1-1,-1 1,0 0,1 0,-1 0,0 0,1 0,-1 0,0 1,0-1,1 0,-1 1,0-1,0 1,1-1,-1 1,0-1,0 1,0 0,0 0,0 0,0-1,0 1,0 0,0 0,-1 0,1 0,0 1,0-1,-1 0,1 0,-1 0,1 0,-1 1,0-1,1 0,-1 1,0-1,0 0,0 0,0 1,0-1,0 0,0 1,0-1,-1 0,1 1,-33 49,30-47,-1-1,1 1,-1 0,1 0,1 0,-1 0,0 0,1 1,0-1,0 1,0-1,1 1,-1 0,1 0,0 0,1 0,-1 0,1 0,0 0,0 0,1 3,3-4,0-1,-1 1,1-1,1 0,-1-1,0 1,1-1,-1 1,1-2,0 1,0 0,0-1,0 0,0 0,0 0,0-1,0 0,0 0,0 0,0 0,0-1,0 0,0 0,0 0,0-1,0 0,-1 0,1 0,2-1,41-18,-29 11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17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82,'367'-11,"60"-24,-201 22,-198 6,-28 8,-1-1,1 0,0 0,-1 0,1-1,0 1,-1 0,1 0,0 0,-1 0,1 0,0 0,0 0,-1 0,1-1,0 1,0 0,-1 0,1 0,0 0,0-1,-1 1,1 0,0 0,0-1,0 1,0 0,-1-1,1 1,0 0,0 0,0-1,0 1,0 0,0-1,0 1,0 0,0-1,0 1,0 0,0 0,0-1,0 1,0 0,0-1,0 1,0 0,0-1,0 1,1 0,-1 0,0-1,0 1,0 0,0 0,1-1,-1 1,0 0,1 0,-16-4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18.3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0,'3'6,"-1"0,1 0,1 0,-1-1,1 0,-1 1,2-2,-1 1,0 0,1-1,0 0,0 0,0 0,5 2,8 4,0-1,1-1,0 0,0-2,1 0,0-1,0-1,0-1,0-1,10 0,21-1,0-3,-1-1,1-3,-1-1,3-4,25-3,7-2,-48 8,1 1,0 2,0 1,1 3,5 1,-43-1,0 1,0 0,0 0,-1 0,1 0,0-1,0 1,-1 0,1 0,0 1,0-1,0 0,-1 0,1 0,0 0,0 1,-1-1,1 0,0 1,-1-1,1 0,0 1,-1-1,1 1,0-1,-1 1,1 0,-1-1,1 1,-1-1,1 1,-1 0,0-1,1 1,-1 0,0 0,1-1,-1 1,0 0,0 0,0-1,0 1,0 0,0 0,0 0,0-1,0 1,0 0,0 0,0 0,-1-1,1 1,0 0,0 0,-1-1,1 1,-1 0,1-1,-1 1,1-1,-1 1,1 0,-1-1,1 1,-1-1,0 1,1-1,-1 0,0 1,0-1,-12 11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20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82,'-1'34,"-26"139,14 23,2-76,6 1,5 45,-17-188,12 4</inkml:trace>
  <inkml:trace contextRef="#ctx0" brushRef="#br0" timeOffset="669.73">418 308,'2'-11,"0"1,1 0,0 0,0 1,1-1,1 1,-1-1,1 1,1 1,0-1,0 1,1 0,0 0,0 1,1-1,10-10,1 1,0 0,1 2,1 0,0 1,1 1,0 1,1 1,0 1,4 0,-24 9,1-1,0 0,0 1,0 0,0-1,1 2,-1-1,0 0,0 1,0 0,1 0,-1 0,0 1,0-1,1 1,-1 0,0 0,0 0,0 1,0-1,0 1,-1 0,1 0,0 1,-1-1,0 1,1 0,-1-1,0 1,0 1,-1-1,1 0,-1 1,1-1,-1 1,0 0,-1 0,1 0,-1 0,1 0,-1 3,1 29,-2-1,-2 1,-2-1,0 1,-3-1,-1 0,-1-1,-2 0,-2 0,-14 28,17-37,-86 193,94-213,-1-1,1 1,0 0,1-1,-1 1,1 0,0 0,0 0,1 0,-1 0,1 1,0-1,0 0,1 0,0 0,0 0,0 0,0 0,1 0,-1-1,1 1,1 0,-1-1,1 1,0-1,0 0,0 0,0 0,1 0,-1-1,1 1,0-1,0 0,0 0,3 1,8-1,1 0,-1-1,1-1,0 0,-1-1,1-1,0 0,-1-1,1-1,-1 0,1-1,8-4,-5 2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2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1 369,'16'0,"25"0,19 1,-1-2,1-3,0-3,39-9,124-45,-222 60,-1 1,1-1,-1 1,1 0,0-1,-1 1,1 0,0-1,-1 1,1 0,0 0,0-1,-1 1,1 0,0 0,0 0,-1 0,1 0,0 0,0 0,-1 1,1-1,0 0,-1 0,1 1,0-1,-1 0,1 1,0-1,-1 0,1 1,0-1,-1 1,1-1,-1 1,1-1,-1 1,1 0,-1-1,0 1,1-1,-1 1,0 0,1-1,-1 1,0 0,0 0,0-1,0 1,1 0,-1 0,0-1,0 1,0 0,-1 0,1-1,0 1,0 0,0-1,-1 2,-18 49,13-39,-13 35,2-1,3 2,1 0,3 1,-4 36,-12 119,-2-17,27-179,1-2,0 0,-1 0,1 0,-1 0,0-1,-1 1,0 0,1 0,-2-1,1 1,-1-1,0 0,0 0,0 0,-1 0,0 0,1-1,-2 1,-26-9,16-3</inkml:trace>
  <inkml:trace contextRef="#ctx0" brushRef="#br0" timeOffset="250.083">1 849,'43'-5,"53"-6,19-2,0-3,-10 2,-18-3,-14 2,-15 4,-12 4,-10-3,-6 2,-7 1</inkml:trace>
  <inkml:trace contextRef="#ctx0" brushRef="#br0" timeOffset="984.294">1101 735,'39'-113,"5"1,20-30,-55 127,0 0,1 0,0 0,1 2,1-1,0 1,1 1,0 0,1 1,0 1,1 0,0 0,7-2,-20 11,-1 0,0 1,1-1,-1 0,1 0,0 1,-1-1,1 1,-1-1,1 1,0 0,-1-1,1 1,0 0,-1 0,1 0,0 0,-1 1,1-1,0 0,-1 1,1-1,0 1,-1 0,1-1,-1 1,1 0,-1 0,0 0,1 0,-1 0,0 0,0 0,0 1,0-1,0 0,0 1,0-1,0 1,0-1,0 1,-1-1,1 1,-1-1,1 1,-1 0,-1 80,-19 74,20-153,0-1,0 1,1 0,-1-1,1 1,0-1,-1 1,1-1,0 0,0 1,1-1,-1 0,0 0,1 1,0-1,-1 0,1 0,0-1,0 1,0 0,0-1,0 1,0-1,1 0,-1 1,0-1,1 0,-1-1,1 1,-1 0,1-1,-1 1,1-1,-1 0,1 0,0 0,-1 0,1 0,1-1,99-33,35-75,-105 85,68-37,-99 61,-1-1,0 1,1 0,-1 0,1 0,-1 0,0 1,1-1,-1 0,0 0,1 1,-1-1,0 1,1-1,-1 1,0 0,0-1,1 1,-1 0,0 0,0 0,0 0,0 0,0 0,-1 0,1 0,0 0,0 1,-1-1,1 0,0 0,-1 1,1-1,-1 0,0 1,0-1,1 0,-1 1,0-1,0 1,0-1,0 0,0 1,-1 0,-4 67,0-46,0-6,1 0,1 1,0-1,1 1,1-1,1 1,1-1,0 1,2 7,3-1</inkml:trace>
  <inkml:trace contextRef="#ctx0" brushRef="#br0" timeOffset="2685.703">2089 87,'206'-74,"-198"71,-1 1,1 0,0 0,0 1,0 0,0 0,0 1,0 0,1 1,-1-1,4 2,-11-2,0 1,0-1,0 0,-1 1,1-1,0 0,0 1,0-1,-1 1,1-1,0 1,-1-1,1 1,0 0,-1-1,1 1,-1 0,1-1,-1 1,0 0,1 0,-1 0,0-1,1 1,-1 0,0 0,0 0,0 0,1 0,-1-1,0 1,0 0,-1 0,1 0,0 0,0 0,0 0,0-1,-1 1,1 0,0 0,-1 0,1-1,-1 1,1 0,-1-1,1 1,-1 0,0 0,-31 36,29-35,-3 4,-63 77,67-80,1 0,0-1,0 1,0 0,0-1,0 1,0 0,1 0,-1 0,1 0,0 0,0 0,0 0,0 0,1-1,-1 1,1 0,0 0,-1 0,1 0,0-1,1 1,-1 0,1-1,-1 1,1-1,0 0,-1 1,1-1,0 0,1 0,-1 0,0 0,1-1,-1 1,1 0,1 0,-1 0,0 0,0-1,1 1,-1-1,1 0,-1 0,1 0,-1-1,1 1,0-1,-1 0,1 0,0 0,-1-1,4 1,12-4</inkml:trace>
  <inkml:trace contextRef="#ctx0" brushRef="#br0" timeOffset="3002.585">3077 87,'-507'427,"96"-68,262-215,148-142,-1-1,1 0,-1 0,1 1,0-1,-1 0,1 1,0-1,0 1,0-1,0 1,0 0,1-1,-1 1,0 0,1-1,-1 1,1 0,0 0,-1 0,1 0,0-1,0 1,0 0,1 0,-1 0,0 0,1 1,8 5</inkml:trace>
  <inkml:trace contextRef="#ctx0" brushRef="#br0" timeOffset="3598.005">2907 708,'-7'-2,"0"0,0 0,-1 1,1 1,-1-1,1 1,-1 0,1 1,0-1,-1 2,1-1,0 1,-1 0,0 1,-10 1,-5 2,0 1,1 1,0 1,0 1,1 1,0 1,-8 6,28-17,0-1,0 1,-1 0,1-1,0 1,0 0,0-1,0 1,0 0,0 0,0 0,0 0,0 0,0 0,0 0,1 1,-1-1,0 0,1 0,-1 1,1-1,0 0,-1 1,1-1,0 0,0 1,-1-1,1 0,0 1,1-1,-1 0,0 1,0-1,1 0,-1 1,0-1,1 0,-1 1,1-1,0 0,-1 0,1 0,0 0,0 0,0 0,0 0,0 0,0 0,0 0,0 0,0 0,0-1,0 1,0 0,2 0,131 38,-97-32,-21-4,-4-1,-1 0,1 0,-1 1,0 0,0 1,0 0,0 1,-1 1,0-1,0 1,3 3,-11-7,-1-1,0 0,1 1,-1-1,0 0,0 1,0-1,0 1,0 0,0-1,0 1,-1 0,1 0,-1-1,1 1,-1 0,0 0,0 0,1 0,-1-1,0 1,-1 0,1 0,0 0,0 0,-1-1,1 1,-1 0,0 0,0-1,1 1,-1 0,0-1,0 1,0-1,-1 1,1-1,0 0,-1 1,1-1,0 0,-1 0,1 0,-1 0,0 0,-78 38,59-33,-15 8,-2-2,1-2,-1-2,-1-1,1-2,-3-1,17-4</inkml:trace>
  <inkml:trace contextRef="#ctx0" brushRef="#br0" timeOffset="4119.125">3048 538,'56'-18,"142"-38,-197 55,0 1,0-1,0 1,-1-1,1 1,0-1,0 1,0 0,0-1,0 1,0 0,0 0,0 0,0 0,0 0,0 0,0 0,0 0,0 0,0 0,0 0,0 1,0-1,0 0,0 1,-1-1,1 0,0 1,0 0,0-1,0 1,-1-1,1 1,0 0,-1 0,1-1,0 1,-1 0,1 0,-1 0,1-1,-1 1,0 0,1 0,-1 0,0 0,0 0,1 0,-1 0,0 0,0 0,0 0,0 0,0 0,-1 0,1 0,0 0,0 0,-1 0,1 0,-75 78,17 2,56-78,0 0,1 0,-1 0,1 1,0-1,0 0,0 1,0-1,1 1,-1-1,1 1,0-1,0 1,0-1,1 1,-1-1,1 1,0-1,-1 0,2 1,-1-1,0 0,1 0,-1 0,1 0,2 3,3-2,0 0,1 0,-1 0,1-1,0-1,0 1,0-1,0-1,0 1,0-1,1-1,-1 1,0-2,1 1,-1-1,0 0,5-2,45-9,-32 5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4:58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0 452,'138'-26,"13"11,122-12,-43 10,-200 22,-25 1</inkml:trace>
  <inkml:trace contextRef="#ctx0" brushRef="#br0" timeOffset="322.909">86 763,'43'-5,"33"-6,14-2,-4-3,-12 2,-9 2,-10 4,-10 3,-8 2,-5 2,-4 1,-1 1,-1-1,-10 1,-7 0</inkml:trace>
  <inkml:trace contextRef="#ctx0" brushRef="#br0" timeOffset="916.77">339 1,'46'44,"-28"-33,0 0,0-2,1 0,0-1,1-1,0 0,13 1,68 26,-70-20,-1 2,0 0,-2 2,0 1,-1 1,-1 2,23 23,-44-36,0 0,-1 0,0 0,-1 0,0 1,0-1,-1 1,0 0,-1 0,0-1,-1 1,0 0,0 0,-1 0,0 0,-1 0,0-1,0 1,-1 0,-1-1,1 0,-1 0,-1 0,0 0,0-1,-5 5,-132 201,99-159,-2-2,-3-1,-31 24,-72 79,102-99,39-41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0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43,'44'51,"-22"-6,-1 1,-3 1,-1 0,-3 2,-2 0,2 20,1-2,45 229,-38-192,-22-103,1-1,-1 1,0 0,0-1,1 1,-1-1,0 1,1 0,-1-1,0 1,1-1,-1 1,1-1,-1 0,1 1,-1-1,1 1,-1-1,1 0,-1 1,1-1,0 0,-1 0,1 1,-1-1,1 0,0 0,-1 0,1 0,0 0,-1 0,1 0,0 0,-1 0,1 0,0 0,-1 0,1-1,-1 1,1 0,0 0,-1-1,1 1,-1 0,1-1,-1 1,1 0,-1-1,1 1,-1-1,1 1,-1-1,1 1,-1-1,0 0,1 1,-1-1,0 1,0-1,1 0,24-40,-23 37,26-57,-3-1,-2-2,4-25,17-49,40-165,-60 169,-7 117,-6 16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1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0 924,'56'17,"-20"-11,1-1,-1-2,1-2,26-3,-16 1,148-25,-61 0,-123 23</inkml:trace>
  <inkml:trace contextRef="#ctx0" brushRef="#br0" timeOffset="248.075">56 1291,'38'5,"23"1,10-4,-2-4,-8-1,-9 1,-10-5,-6-1,-4 0,-4 3,-6 1</inkml:trace>
  <inkml:trace contextRef="#ctx0" brushRef="#br0" timeOffset="2547.299">762 275,'178'-91,"-176"90,0 0,0 0,0 0,1 0,-1 1,0-1,0 1,1-1,-1 1,1 0,-1 0,0 0,1 0,-1 1,0-1,1 0,-1 1,0 0,0-1,1 1,-1 0,0 0,0 1,0-1,0 0,0 1,-1-1,1 1,0-1,0 1,-1 0,0 0,1 0,-1 0,0 0,0 0,0 0,0 0,0 0,0 0,0 1,-1-1,1 0,-1 1,0-1,0 0,0 1,0-1,0 0,0 1,-1 1,-2 339,3 649,11-932,4-91,-1-149,71-393,12 79,-92 468,2 1,0 0,1 0,2 0,0 2,2-2,-7 17,-1 0,1 1,1 0,-1 0,1 0,0 1,0-1,1 2,0-1,0 1,1 0,-1 0,1 1,0 0,0 0,0 1,1 0,-1 1,5-1,22-2,1 2,1 2,-1 1,0 1,13 4,132 23,36-50,-162 15,137-19,1 7,72 8,-43 12,-117-21,-108 33,-8-2</inkml:trace>
  <inkml:trace contextRef="#ctx0" brushRef="#br0" timeOffset="3018.112">1580 699,'12'62,"-3"1,-3-1,-3 2,-3 39,0-72,-31 321,15-268,11-78</inkml:trace>
  <inkml:trace contextRef="#ctx0" brushRef="#br0" timeOffset="3452.042">1834 727,'31'-12,"30"-12,1 2,1 3,0 3,53-6,-114 21,0 0,1 0,-1 0,1 1,-1-1,1 1,-1-1,1 1,0 0,-1 0,1 0,-1 0,1 1,0-1,-1 0,1 1,-1 0,1 0,-1 0,0 0,1 0,-1 0,0 1,0-1,0 1,0-1,0 1,0 0,0 0,0 0,-1 0,1 0,-1 0,0 1,1-1,-1 0,0 1,0-1,-1 0,1 1,0 0,-1-1,1 1,-1-1,0 1,0 1,-5 14,0-1,-1 0,-1-1,0 0,-2 0,0 0,0-1,-1 0,-1-1,-1 0,0-1,-9 8,-22 28,18-18,7-13,1 2,1 0,1 1,1 1,0 0,2 1,1 0,0 1,2 0,-2 12,10-28,1-1,0 1,1 0,0-1,0 1,1-1,0 1,0-1,0 0,1 0,0 0,1 0,0 0,0-1,0 0,1 0,-1 0,2 0,-1-1,0 1,1-1,0-1,0 1,1-1,-1 0,1-1,0 1,0-1,0-1,1 1,5 0,-9-2,1-1,-1 0,1 0,-1 0,0 0,1-1,-1 0,1 0,-1 0,0 0,1-1,-1 1,0-1,0 0,0 0,-1-1,1 1,0-1,-1 0,0 0,1 0,-1-1,2-2,15-16</inkml:trace>
  <inkml:trace contextRef="#ctx0" brushRef="#br0" timeOffset="3933.216">2568 557,'28'9,"1"-2,1-1,-1-1,1-1,0-2,0-1,0-1,17-4,-22-1,-24 4,0 0,0 0,1 0,-1 1,0-1,0 0,1 0,-1 1,0-1,1 1,-1-1,1 1,-1 0,1-1,-1 1,0 0,1 0,-1 0,1 0,-1 0,1 0,-1 1,1-1,-1 0,1 1,-1-1,0 1,1 0,-1-1,0 1,0 0,1 0,-1 0,0 0,0 0,0 0,0 0,0 0,0 0,0 0,0 1,-1-1,1 0,0 0,-1 1,1-1,-1 1,0-1,1 1,-1-1,0 0,0 1,0-1,0 1,0-1,0 1,0-1,-1 2,-92 336,-6 59,69-270,28-116</inkml:trace>
  <inkml:trace contextRef="#ctx0" brushRef="#br0" timeOffset="4182.291">2540 1121,'38'-9,"28"-9,6 0,-3 2,-9-1,-10 3,-9 4,-6 3,-4 3,-8 2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0,'-21'70,"20"-56,-7 199,9-157,-2-1,-3 0,-2 0,-4 11,-82 258,91-320,-2 0,1 1,0 0,0-1,0 1,1 0,-1 0,1 0,0 0,1 0,-1 0,1 1,0-1,0 0,0 0,1 0,0 0,0 0,0 0,1 0,0 0,1 3,17-5,-12-11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7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1,'225'0,"-222"1,0-1,-1 0,1 1,0 0,0 0,-1-1,1 2,0-1,-1 0,1 0,-1 1,1 0,-1-1,0 1,0 0,0 0,0 0,0 0,0 1,0-1,-1 0,1 1,-1-1,0 1,0 0,0-1,0 1,0 0,0 0,-1 0,1 1,-1 100,-2-72,-1 336,8-344,2-24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0 439,'49'-182,"-44"158,2 0,1 1,0 0,2 0,0 1,2 0,0 1,2 1,11-14,-25 32,1 1,0 0,0-1,0 1,0 0,0 0,0 0,0 0,0 0,0 0,0 0,1 0,-1 0,0 0,1 1,-1-1,1 1,-1-1,0 1,1-1,-1 1,1 0,-1 0,1-1,0 1,-1 0,1 1,-1-1,1 0,-1 0,1 1,-1-1,0 1,1-1,-1 1,1-1,-1 1,0 0,1 0,-1 0,0 0,0 0,0 0,0 0,0 0,0 0,0 0,0 1,0-1,0 0,-1 1,1-1,-1 1,1-1,-1 0,1 1,-1-1,0 1,0-1,1 1,-1 0,-1 1,13 201,-8-183,-4-13,1-1,0 0,0 0,1 0,0 0,0-1,1 1,0 0,0-1,0 0,1 1,0-2,3 5,-3-9,-1-1,1 1,0-1,0 0,0 0,-1-1,1 1,0-1,-1 0,1 0,0 0,-1 0,1-1,-1 1,0-1,1 0,-1 0,0 0,0 0,0-1,-1 1,1-1,0 0,-1 0,0 0,0 0,0 0,0 0,0-1,-1 1,1-1,-1 3,162-204,-163 204,1-1,-1 1,1 0,-1 0,1 0,-1 0,1 0,0 0,-1 0,1 0,0 0,0 0,0 0,0 0,0 1,0-1,0 0,0 1,0-1,0 0,1 1,-1 0,0-1,0 1,0 0,1-1,-1 1,0 0,0 0,1 0,-1 0,0 0,0 0,1 1,-1-1,0 0,0 1,0-1,1 1,-1-1,0 1,0-1,0 1,0 0,0 0,0-1,0 1,0 0,0 0,-1 0,1 0,0 0,-1 0,1 0,0 0,-1 0,1 1,1 130,-4-120,1 1,-1-1,2 1,0 0,0-1,1 1,1-1,0 1,1-1,0 0,1 0,0 0,6 11,0-9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8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57,'38'5,"47"-3,18-2,1-2,-12-4,-12-1,-15 0,-14 1,-10-3,-8 1,-5 1,-1 1,-2 3,0 1,-3 1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0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1,'-24'0,"-10"-1,1 2,-1 1,1 1,0 2,-6 3,37-8,-1 1,0 0,1 0,-1 0,0 0,1 0,0 0,-1 1,1-1,0 1,-1 0,1 0,0 0,0 0,1 0,-1 0,0 0,1 1,-1-1,1 0,0 1,0 0,0-1,0 1,0-1,1 1,-1 0,1 0,-1-1,1 1,0 0,0 0,0 0,1-1,-1 1,1 0,-1-1,1 1,0 0,0-1,0 1,1-1,-1 1,0-1,1 1,0-1,-1 0,1 0,0 0,0 0,0 0,1-1,-1 1,105 73,-22-21,-82-51,0 0,-1 0,1 0,-1 0,0 1,0-1,0 1,0-1,-1 1,1 0,-1 0,0-1,0 1,-1 0,1 0,-1 0,0 0,0 0,0 0,0 0,-1 0,1 0,-1 0,0 0,0-1,-1 1,1 0,-1-1,0 1,0-1,0 1,0-1,-1 0,1 0,-1 0,0 0,0-1,0 1,0-1,0 1,0-1,-1 0,1 0,-1-1,-1 1,-15 6,-1 0,1-2,-2 0,1-2,0 0,-1-1,1-2,-1 0,0-1,-12-2,-17-14,32 3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5:36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1727,'245'-27,"41"-4,-206 19,-65 8,1 1,0 0,0 2,0-1,0 2,0 0,0 1,0 1,13 3,4 6,-25-7</inkml:trace>
  <inkml:trace contextRef="#ctx0" brushRef="#br0" timeOffset="416.912">1 2008,'248'29,"-170"-31,0-2,-1-4,62-15,-27 4,-3-4,-102 28,-24 7,13-9,-10 7</inkml:trace>
  <inkml:trace contextRef="#ctx0" brushRef="#br0" timeOffset="2231.158">1582 1050,'14'39,"-1"1,-3 1,-1-1,-1 2,-3-1,-2 1,-1 0,-2 0,-5 35,4-3,-2 26,-4-1,-18 86,-46 187,61-301,26-88,-4-2</inkml:trace>
  <inkml:trace contextRef="#ctx0" brushRef="#br0" timeOffset="2698.43">1976 1077,'2'2,"0"-1,0 0,0 1,0 0,-1-1,1 1,-1 0,1 0,-1 0,0 0,0 0,0 0,0 0,0 0,0 0,0 1,-1-1,1 0,-1 1,0-1,0 0,0 1,0-1,0 0,0 1,0 0,3 338,-2-238,-13 248,0-196,7 129,5-272</inkml:trace>
  <inkml:trace contextRef="#ctx0" brushRef="#br0" timeOffset="3118.054">2484 2094,'0'4,"0"7,0 7,-5-1,-1 2,0 3,1 2,-3-3,-1 0,7-4,3-9,6-11,3-5</inkml:trace>
  <inkml:trace contextRef="#ctx0" brushRef="#br0" timeOffset="4031.409">2710 1331,'0'-12,"1"0,0 0,0 0,2 0,-1 0,1 0,1 0,0 1,1 0,0 0,1 0,0 0,0 1,1 0,1 1,-1-1,2 1,-1 1,1-1,9-5,-1 1,1 0,0 1,1 1,0 1,0 1,1 1,1 0,-1 2,1 0,0 1,0 1,1 1,6 1,-24 2,0 1,0-1,0 1,0 0,0 0,0 1,0-1,0 1,-1 0,1 0,0 0,-1 0,0 1,1-1,-1 1,0 0,-1 0,1 0,0 0,-1 0,0 1,1-1,-1 1,-1 0,1 0,0-1,-1 1,0 0,0 0,0 0,-1 0,1 1,-1-1,0 0,0 0,0 0,-1 0,1 0,-1 2,-2 32,-2 0,-1-1,-2 1,-2-1,-1-1,-2 0,-1 0,-9 14,-9 26,30-70,1-1,-1 0,1 0,0 1,0-1,0 1,1-1,0 1,0-1,1 1,-1-1,1 1,0-1,1 0,-1 1,1-1,0 0,0 0,1 0,-1 0,1-1,0 1,1-1,-1 0,1 1,0-1,0-1,0 1,0-1,1 1,-1-1,3 1,159 97,-155-91,-1 0,0 1,0 0,-1 0,-1 1,0 0,0 1,-1 0,-1 0,0 1,-1-1,-1 1,0 0,0 1,-2-1,0 0,0 1,-1 0,-1-1,-1 1,-1 11,-3-8,-1 0,-1-1,-1 1,0-1,-1-1,-1 0,0 0,-2-1,1 0,-2-1,0 0,-1-1,0 0,-1-1,0-1,-3 1,0 0,0-1,0-1,-1-1,0-1,-1 0,0-1,0-2,-1 0,-6 0,24-4,0 0,0 0,0 0,0-1,0 1,-1-1,1 0,0 0,0 0,-1-1,1 1,0-1,0 1,0-1,0 0,0 0,0-1,0 1,0-1,0 1,0-1,1 0,-1 0,1 0,0 0,-1-1,1 1,0-1,0 1,0-1,1 0,-1 1,1-1,-1 0,1 0,-1-3,2-14</inkml:trace>
  <inkml:trace contextRef="#ctx0" brushRef="#br0" timeOffset="5286.559">3726 1501,'164'-342,"-108"254,-54 88,0-1,0 1,0 0,0 0,0 0,0 0,0 0,1 0,-1 1,0-1,0 1,0-1,0 1,0 0,-1 0,1 0,0 0,0 0,0 0,-1 0,1 0,-1 1,1-1,-1 1,1 0,-1-1,0 1,0 0,0-1,0 1,0 0,0 0,0 0,-1 0,1 0,-1 0,1 0,-1 0,0 0,0 0,0 0,0 1,0-1,-1 1,35 144,-33-145,-1-1,1 1,0 0,0-1,0 1,0-1,1 0,-1 1,0-1,0 0,1 0,-1 0,1 1,-1-1,1-1,-1 1,1 0,0 0,0-1,-1 1,1-1,0 1,0-1,-1 0,1 0,0 0,0 0,0 0,-1 0,1 0,0 0,0-1,0 1,-1-1,1 1,0-1,-1 0,1 0,0 0,-1 0,1 0,-1 0,0 0,1-1,62-57,141-177,-204 235,-1 0,1-1,-1 1,1 0,-1 0,1 0,0 0,0 0,0-1,0 2,-1-1,1 0,1 0,-1 0,0 0,0 0,0 1,0-1,0 1,1-1,-1 1,0-1,1 1,-1 0,0-1,0 1,1 0,-1 0,1 0,-1 0,0 0,1 0,-1 1,0-1,0 0,1 1,-1-1,0 1,1-1,-1 1,0 0,0-1,0 1,0 0,0 0,0 0,0 0,0 0,0 0,0 0,-1 0,1 0,0 0,0 0,-1 1,1-1,-13 97,2-56,6-21,1-1,1 0,1 1,0-1,2 1,1 0,1 6,-2-21,0-1,0 1,1 0,0-1,0 1,0-1,1 0,0 1,0-1,0 0,1-1,-1 1,1-1,0 0,1 1,-1-2,1 1,-1 0,1-1,0 0,0 0,1-1,-1 1,0-1,1 0,0-1,1 1,17 2</inkml:trace>
  <inkml:trace contextRef="#ctx0" brushRef="#br0" timeOffset="5567.31">3698 1755,'43'4,"38"3,16-6,0-3,-12 0,-10-1,-8-4,-6-1,-9 1,-4 2,-4 1,-6 2,-4 1,-4 0,-1 1,-6 1</inkml:trace>
  <inkml:trace contextRef="#ctx0" brushRef="#br0" timeOffset="6036.318">4516 1952,'-81'16,"1"5,-69 26,70-8,77-38,0 0,1 0,0 0,-1 0,1 1,0-1,-1 1,1-1,0 1,0-1,0 1,0 0,1-1,-1 1,0 0,1 0,-1 0,1-1,0 1,-1 0,1 0,0 0,0 0,0 0,0 0,1 0,-1-1,0 1,1 0,0 0,-1 0,1-1,0 1,0 0,0-1,0 1,0-1,0 1,0-1,0 1,1-1,-1 0,1 1,10 9,1-1,0-1,0 0,1 0,0-1,1-1,11 4,-17-9,0 1,-1 0,1 0,-1 1,1 0,-1 1,-1-1,1 2,0-1,-1 1,0 0,-1 1,1-1,-1 1,-1 0,1 1,-1 0,-1 0,1 0,-1 0,0 1,-1-1,0 1,0 1,-4 0,-1-1,0 1,0-1,0 0,-1 0,-1 0,0 0,0 0,0-1,-1 0,-1 0,1 0,-1-1,0 1,-1-1,0-1,0 1,0-1,-1-1,0 1,0-1,0-1,-1 1,-3 0,-9 4,0-1,-1-1,0-1,0-1,0-1,-1-1,1-1,-1-1,0-1,-13-2,12 2</inkml:trace>
  <inkml:trace contextRef="#ctx0" brushRef="#br0" timeOffset="8382.383">848 146,'42'62,"-39"-56,14 48,-2 0,-2 1,-3 0,-2 1,-2 0,-3 0,-3 26,4 35,11 274,-16 0,-19 21,-68 523,75-810,-1 103,13-227,1 1,0-1,-1 1,1-1,0 0,0 1,0-1,0 1,1-1,-1 1,0-1,0 1,1-1,-1 0,1 1,0-1,-1 0,1 1,0-1,0 0,0 0,-1 0,1 1,0-1,1 0,-1 0,0-1,0 1,0 0,1 0,-1 0,0-1,1 1,-1-1,0 1,1-1,-1 0,1 1,-1-1,1 0,-1 0,1 0,-1 0,0 0,2-1,196-42,603-55,-354 42,70 14,632 9,-383 34,-200-29,-550 28,-9 1,0-1,1 1,0-2,-1 1,1-1,-1 0,0-1,1 0,-1-1,0 1,0-1,0-1,3-2,-10 4,1 0,-1-1,0 1,0 0,-1-1,1 1,0-1,-1 1,0-1,1 0,-1 1,0-1,0 1,-1-1,1 0,0 1,-1-1,0 1,1-1,-1 1,0-1,0 1,0 0,-1 0,1-1,-1 1,1 0,-1 0,0 0,1 0,-3-1,-6-13,-7-25,1-1,3 0,1-2,2 1,2-1,2 0,2-1,1-23,-8-59,-18-121,-12-103,11-86,25 206,-10 1,-21-76,-74-199,109 502,0 0,0-1,0 1,-1 0,0 0,1 0,-1 0,0 0,-1 0,1 1,0-1,-1 1,1 0,-1-1,0 1,0 0,0 1,0-1,0 0,0 1,0 0,-1-1,1 1,0 1,-1-1,-2 0,-100 0,69 4,-241 24,-483 43,-624 126,1380-195,-969 127,689-97,-28-2,302-28,-1 0,0 0,1 1,-1 1,1 0,0 0,-1 1,2 1,-1 0,-5 3,0 1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1,'-5'14,"-2"10,1 1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592 138,'0'809,"-11"-814,5-7</inkml:trace>
  <inkml:trace contextRef="#ctx0" brushRef="#br0" timeOffset="269.927">0 363,'44'-24,"42"-17,16-7,1 5,-8 5,-10 9,-10 9,-13 4,-13 4,-9 4,-7 4,-4 2,-2 2,-2 0,1 1,-4 5,-7 1</inkml:trace>
  <inkml:trace contextRef="#ctx0" brushRef="#br0" timeOffset="632.984">1270 505,'-22'31,"1"2,1 0,2 0,2 2,1 0,2 1,-8 34,19-67,1 1,0 0,0-1,0 1,0 0,0 0,1 0,0 0,0-1,0 1,0 0,1 0,-1 0,1 0,0-1,0 1,1 0,-1-1,1 1,0-1,-1 1,1-1,1 0,-1 0,1 0,-1 0,1 0,0-1,0 1,0-1,0 1,0-1,0 0,1-1,-1 1,1 0,0-1,-1 0,1 0,0 0,0 0,-1-1,1 1,0-1,3 0,4-2,1 0,-1-1,0 0,1-1,-2 0,1-1,0 0,-1 0,0-1,0-1,-1 0,1 0,-1-1,-1 0,0 0,0-1,-1 0,0-1,0 1,-1-1,0-1,-1 1,0-1,-1 0,0 0,-1 0,0-1,0 1,-2-1,1 1,-1-1,-1 0,-1-10,0 16,0 0,0 0,-1 0,1 1,-1-1,-1 1,1 0,-1-1,0 1,0 0,0 0,-1 1,0-1,0 1,0 0,0 0,-1 0,1 0,-1 1,0 0,0 0,0 0,-1 1,1-1,-1 1,1 1,-1-1,0 1,0 0,1 0,-1 1,0-1,0 1,0 1,0-1,0 1,1 0,-1 0,0 1,1-1,-1 1,1 1,-1-1,1 1,0 0,0 0,0 0,0 1,1 0,-4 3,-7 10</inkml:trace>
  <inkml:trace contextRef="#ctx0" brushRef="#br0" timeOffset="1089.435">1722 589,'-12'20,"1"0,0 0,2 1,0 0,2 1,0 0,1 0,2 0,0 1,1 0,1 7,2-27,0 0,0 0,0-1,0 1,0 0,1 0,-1-1,1 1,0 0,0 0,0-1,0 1,1-1,-1 1,1-1,-1 0,1 0,0 1,0-1,0 0,0 0,0-1,0 1,0 0,1-1,-1 1,1-1,-1 0,1 0,-1 0,1 0,0 0,0-1,-1 1,1-1,0 0,0 1,0-1,-1-1,1 1,2-1,11-5,0 0,-1-2,0 0,-1-1,0 0,0-1,-1 0,0-2,0 1,-2-1,1-1,-2 0,0-1,0 0,-1 0,-1-1,0 0,0-6,-1 10,16-35,-1-2,-3 0,-2-1,-2 0,-2-1,-2-8,-6 34,0 0,-2 0,-1-1,-1 1,-1 0,-2-7,2 23,-1-1,-1 0,0 0,0 0,0 1,-1-1,0 1,-1 0,0 0,0 0,-1 0,0 1,0 0,-1 0,0 0,0 1,0-1,-5-1,7 5,0 0,0 1,-1 0,1 0,-1 1,1-1,-1 1,0 0,0 0,0 0,1 1,-1-1,0 1,0 1,0-1,0 1,0-1,1 1,-1 1,0-1,1 1,-1 0,1 0,-1 0,1 0,-2 2,-5 3,1 0,-1 1,1 0,1 1,-1 0,1 0,1 1,0 0,-4 7,1 6,0 0,2 0,1 1,0 1,2-1,1 1,1 0,1 0,1 1,1-1,1 0,2 1,0 0,0-11,0 1,0-1,2 0,0 0,0 0,2 0,0-1,0 0,2 0,-1-1,2 1,0-2,0 1,1-1,1-1,0 0,0 0,1-1,1-1,-1 0,2-1,-1 0,1-1,0 0,3 0,-6-3,0-1,0 0,1 0,0-1,-1 0,1-1,0-1,0 0,0 0,-1-1,1-1,0 0,1-1,14-3</inkml:trace>
  <inkml:trace contextRef="#ctx0" brushRef="#br0" timeOffset="2083.355">2511 533,'-28'10,"0"2,0 1,2 2,-1 0,2 2,0 0,1 2,1 1,1 0,-8 12,27-29,1 0,-1 0,1 0,0 0,0 0,1 1,-1-1,1 1,0-1,-1 1,2 0,-1-1,0 1,1 0,0 0,-1-1,1 1,1 0,-1 0,1 0,-1-1,1 1,0 0,1-1,-1 1,0-1,1 1,0-1,0 0,0 1,0-1,1 0,-1-1,1 1,-1 0,1-1,0 1,0-1,0 0,1 0,-1 0,0 0,1-1,0 1,4 0,1-1,0 0,0 0,0-1,0 0,0-1,0 0,0 0,0-1,-1 0,1 0,0-1,-1 0,0-1,0 0,0 0,0-1,-1 0,1 0,-1-1,-1 1,1-2,-1 1,0-1,1-1,159-197,-166 205,0 1,0-1,1 1,-1-1,0 0,1 1,-1-1,0 1,1-1,-1 0,1 0,-1 1,1-1,-1 0,0 1,1-1,-1 0,1 0,-1 0,1 0,-1 0,1 0,-1 1,1-1,-1 0,1 0,0 0,-1-1,1 1,-1 0,1 0,-1 0,1 0,-1 0,0-1,1 1,-1 0,1 0,-1-1,1 1,-1 0,0-1,1 1,-1 0,1-1,-1 1,0-1,0 1,1 0,-1-1,0 1,0-1,1 1,-1-1,0 1,0-1,0 1,0-1,0 1,0-1,1 50,-2-39,0-3,0 0,0 0,1 0,0 1,0-1,1 0,0 0,0 0,1 0,0-1,0 1,0 0,1-1,0 1,0-1,1 0,-1 0,2 0,-1 0,0-1,1 0,0 0,0 0,1 0,-1-1,1 0,5 3,-6-8,1 0,-1 0,1-1,-1 1,0-1,1 0,-1-1,0 1,0-1,-1 0,1 0,-1-1,1 1,-1-1,0 0,0 0,-1-1,1 1,-1-1,0 1,0-1,-1 0,1 0,-1-1,0 1,0 0,-1-1,0 1,1-2,8-15,-9 21,-2-1,1 1,0 0,1 0,-1-1,0 1,0 0,0-1,1 1,-1 0,1 0,-1 0,1 0,-1-1,1 1,0 0,-1 0,1 0,0 0,0 0,0 0,0 0,0 1,0-1,0 0,0 0,0 1,0-1,0 1,0-1,1 1,-1-1,0 1,0 0,1 0,-1 0,0-1,0 1,1 0,-1 0,0 1,0-1,1 0,-1 0,0 1,0-1,1 0,-1 1,1 0,43 152,-45-151,0 0,1-1,-1 1,1 0,0-1,0 1,-1-1,1 1,0-1,0 1,1-1,-1 0,0 1,0-1,1 0,-1 0,0 0,1 0,-1 0,1 0,0 0,-1-1,1 1,-1-1,1 1,0-1,0 1,-1-1,1 0,0 0,0 0,-1 0,1 0,0 0,0 0,-1-1,1 1,0-1,-1 1,1-1,0 0,-1 0,1 1,-1-1,1-1,55-59,5-87,-63 147,1 0,0 0,-1 0,1 0,0 0,0 0,0 0,0 0,0 0,0 0,0 0,0 0,0 0,1 0,-1 0,0 0,1 0,-1 0,0 0,1 0,-1 0,1 0,0 1,-1-1,1 0,0 0,-1 1,1-1,0 0,0 1,0-1,0 1,-1-1,1 1,0-1,0 1,0-1,0 1,0 0,0 0,0 0,0-1,0 1,0 0,0 0,0 0,0 1,1-1,-1 0,0 0,0 0,-1 1,1-1,0 1,0-1,0 1,0-1,0 1,0-1,0 1,-1 0,1-1,11 19,-1-1,-1 1,0 1,-2 0,0 0,3 15,3 5,3 10,-1 1,-3 0,-1 0,-4 1,-1 1,-2 4,-2 14,-4 0,-2 0,-3 0,-4 0,-2-1,-4 0,5-25,-1 0,-3-1,-1-1,-2-1,-2 0,-2-1,-1-2,-10 11,-50 17,80-66,0 0,0 0,0 0,0 0,0 0,0 0,-1-1,1 0,0 1,0-1,-1-1,1 1,0 0,0-1,0 1,-1-1,1 0,0 0,0-1,0 1,0 0,1-1,-1 0,0 0,0 0,1 0,0 0,-1 0,1 0,-2-3,-4-8,1 0,0-1,1 1,1-1,0-1,1 1,0 0,1-1,1 0,0-12,1-6,1 1,2-1,2 1,0-1,3 1,0 1,2-1,2 1,0 1,2 0,2 0,0 2,2 0,1 0,1 2,2 0,0 2,3-2,80-65,-86 79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1,'-58'54,"2"3,3 3,3 1,-24 40,65-92,1 1,0 1,1-1,0 1,0 0,1 1,1 0,0 0,0 0,2 1,-1-1,1 1,1 0,1 0,-1-1,2 1,0 0,0 0,2 0,-1 0,2 0,-1 0,2-1,0 1,4 8,-1-11,0 1,1-1,0-1,0 1,1-2,0 1,1-1,0 0,0-1,1 0,0-1,0 0,0-1,1 0,0-1,0 0,0-1,0 0,1-1,-1 0,1-1,-1-1,3 0,-3 1,1 0,-1-2,1 1,-1-1,0-1,1 0,-1-1,0-1,0 1,-1-2,1 0,-1 0,0-1,0 0,-1-1,1 0,-2-1,1 0,-1-1,0 0,-1 0,0-1,0 0,-1 0,2-5,-7 11,0 1,-1-1,1 0,-1 0,0 0,0 0,0 0,0 0,-1 0,0 0,0 0,0 0,0 0,0 0,-1-1,0 1,0 0,0 0,0 1,-1-1,1 0,-1 0,0 1,0-1,-1 1,1-1,-1 1,1 0,-1 0,0 0,0 0,0 1,-1-1,-1 0,-6-4,1 1,-1 1,-1 0,1 0,-1 1,0 0,0 1,0 1,0-1,0 2,-2 0,-6 1,0 1,1 1,-1 0,1 2,0 0,0 1,0 1,1 1,0 0,0 2,1 0,0 1,0 0,1 2,-6 5,-4 2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0 481,'75'-135,"42"-65,-116 198,27-34,-28 36,0-1,1 1,-1-1,1 1,-1-1,1 1,-1-1,1 1,0 0,-1-1,1 1,-1 0,1-1,0 1,-1 0,1 0,0 0,-1-1,1 1,0 0,0 0,-1 0,1 0,0 0,-1 0,1 1,0-1,-1 0,1 0,0 0,-1 1,1-1,0 0,-1 1,1-1,-1 0,1 1,0-1,-1 1,1-1,-1 1,0-1,1 1,-1-1,1 1,-1 0,0-1,1 1,-1 0,0-1,0 1,1 0,-1-1,0 1,0 0,0-1,0 2,11 220,-11-221,0 1,0-1,0 1,0-1,1 1,-1-1,1 1,-1-1,1 1,0-1,-1 1,1-1,0 0,0 1,0-1,0 0,0 0,0 0,0 0,1 0,-1 0,0 0,1 0,-1 0,0-1,1 1,-1 0,1-1,-1 0,1 1,-1-1,1 0,-1 1,1-1,0 0,-1 0,1 0,-1-1,1 1,-1 0,1-1,-1 1,1 0,-1-1,1 0,-1 1,1-1,58-50,85-127,-133 163,1 1,1 1,0 0,1 0,0 2,1 0,9-5,-25 15,1 1,0 0,-1-1,1 1,0-1,-1 1,1 0,0-1,0 1,-1 0,1 0,0-1,0 1,-1 0,1 0,0 0,0 0,0 0,-1 0,1 0,0 1,0-1,-1 0,1 0,0 0,0 1,-1-1,1 0,0 1,-1-1,1 1,0-1,-1 1,1-1,-1 1,1-1,-1 1,1 0,-1-1,1 1,-1 0,0-1,1 1,-1 0,0-1,1 1,-1 0,0 0,0 0,0-1,0 1,0 0,0 0,0-1,0 1,0 0,0 0,0 0,-9 49,9-48,-28 91,18-67,1 1,2 0,0 0,2 1,1 0,2 0,0 0,2 9,0-33,0-1,1 1,-1-1,1 1,0-1,0 1,0-1,0 0,1 1,-1-1,1 0,0 0,0 0,0 0,0 0,1-1,-1 1,3 1,7 2</inkml:trace>
  <inkml:trace contextRef="#ctx0" brushRef="#br0" timeOffset="298.037">1383 1,'-368'386,"117"-113,37-54,162-141,48-61</inkml:trace>
  <inkml:trace contextRef="#ctx0" brushRef="#br0" timeOffset="797.598">1467 509,'-14'2,"0"1,0 0,0 1,0 0,1 1,0 0,0 1,-12 8,-3-1,10-2,0 0,1 0,0 2,1 0,0 1,1 0,-13 17,26-30,1 1,0-1,-1 0,1 1,0-1,0 0,0 1,0 0,0-1,1 1,-1-1,0 1,1 0,-1-1,1 1,0 0,-1 0,1-1,0 1,0 0,0 0,0 0,1-1,-1 1,0 0,1 0,-1-1,1 1,0 0,-1-1,1 1,0-1,0 1,0-1,0 1,0-1,0 0,1 1,-1-1,0 0,1 0,-1 0,1 0,-1 0,1 0,0 0,-1-1,1 1,0-1,-1 1,1-1,0 1,0-1,-1 0,2 0,39 9,-34-9,0 0,0 1,0-1,0 2,0-1,0 1,0 1,0-1,-1 1,1 0,-1 1,0 0,0 0,0 1,0 0,-1 0,0 0,0 1,0 0,-1 0,0 0,0 1,-1 0,1 0,-1 0,-1 0,0 0,0 1,1 3,-4-4,1 0,-2 0,1 0,-1 0,0 0,0 0,-1 0,0 0,0 0,-1-1,0 1,0-1,0 1,-1-1,0 0,0-1,-1 1,0-1,0 1,0-2,0 1,-1 0,0-1,-7 6,0 0,-1-1,0-1,0-1,-1 0,0 0,0-2,0 0,-15 3,18-5,1-1,-1 0,0-1,0 0,0-1,0-1,1 1,-1-2,0 0,-7-2,17 3,0 0,0 0,0 0,0 0,1 0,-1 0,0-1,1 1,-1-1,1 0,0 1,-1-1,1 0,0 0,0 1,0-1,0 0,0 0,1 0,-1 0,1 0,-1 0,1-1,0 1,0 0,0 0,0 0,0-2,3-17</inkml:trace>
  <inkml:trace contextRef="#ctx0" brushRef="#br0" timeOffset="1282.206">1722 396,'9'-7,"0"1,1 0,0 1,0 0,0 0,1 1,0 0,-1 1,1 0,0 1,1 0,-1 1,0 0,4 1,-13-1,0 1,1 0,-1 0,0 0,0 0,1 0,-1 0,0 1,0-1,1 1,-1 0,0-1,0 1,0 0,0 0,0 0,0 1,0-1,-1 0,1 1,0-1,-1 1,1 0,-1-1,1 1,-1 0,0 0,0 0,0 0,0 0,0 0,0 0,0 0,-1 1,1-1,-1 0,0 0,0 0,1 1,-1-1,-1 0,1 1,0-1,-1 0,1 0,-1 0,1 1,-1-1,0 0,0 0,-1 2,-88 154,88-155,1 0,-1 0,1 1,0-1,0 1,0-1,0 1,0-1,1 1,0 0,0-1,0 1,0 0,0-1,1 1,-1-1,1 1,0-1,0 1,1-1,-1 1,1-1,-1 0,1 0,0 0,0 0,1 0,-1 0,0 0,1-1,0 1,-1-1,1 0,0 0,1 0,-1 0,0-1,0 1,1-1,-1 0,1 1,-1-2,1 1,-1 0,3-1,5 1,0-2,0 1,0-1,-1-1,1 0,0-1,-1 0,0 0,1-1,6-4,65-17,-60 22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475 170,'-7'-14,"5"9,0-1,0 0,-1 0,0 1,0-1,0 1,0 0,-1 0,0 0,0 1,-1-1,1 1,-1 0,0 0,0 1,0-1,-1 1,1 0,-1 0,0 1,1 0,-1 0,-5-1,-3 3,-1 0,0 0,1 2,-1 0,0 0,1 1,0 1,0 1,0 0,0 1,1 0,0 1,0 0,1 1,0 0,0 1,1 1,0 0,0 0,2 1,-1 0,1 1,-2 5,3-5,1 0,0 0,1 1,1 0,0 0,1 1,0-1,1 1,1 0,0 0,0 0,2 0,0 6,0-13,0 0,1 0,-1 0,2-1,-1 1,1 0,0-1,0 1,0-1,1 0,0 0,1 0,-1 0,1 0,0-1,1 0,-1 0,1 0,0 0,0-1,1 1,-1-1,1-1,0 1,0-1,0 0,0 0,3 0,0-3,0 0,1 0,-1-1,0 0,0 0,1-1,-1 0,0-1,-1 0,1 0,0-1,-1 0,0-1,0 0,0 0,-1-1,1 1,-1-2,-1 1,1-1,-1 0,0 0,-1-1,0 0,2-3,20-19,19-20,-2-1,-2-3,-3-2,14-27,26-38,-79 121,0 0,0 1,0-1,0 0,0 0,0 1,0-1,0 0,0 1,1-1,-1 0,0 0,0 1,0-1,0 0,0 0,1 0,-1 1,0-1,0 0,0 0,1 0,-1 1,0-1,0 0,0 0,1 0,-1 0,0 0,1 1,-1-1,0 0,0 0,1 0,-12 38,10-35,-12 41,2 1,1 0,3 1,2 0,0 26,23 194,-10-220,-2 0,-2 1,-3-1,-1 0,-2 1,-3-1,-1 0,-3 0,-1-1,-2 0,-3-1,-1 0,-2-1,-2-1,-16 24,34-62,0 1,-1 0,0-1,0 1,0-1,0 0,-1 0,0 0,0 0,0-1,0 0,0 1,-1-2,1 1,-1 0,0-1,0 0,0 0,0 0,0-1,0 0,0 0,-1 0,1 0,0-1,0 0,-1 0,1 0,0-1,-1 0,1 0,0 0,0-1,0 0,0 0,0 0,0 0,1-1,-1 0,1 0,-4-3,2-6,0 0,1 0,1-1,0 0,1 0,1 0,0 0,0 0,1 0,1 0,0-1,1 1,0 0,1 0,1 0,0 0,1 0,0 0,1 1,0 0,4-5,1-7,0 1,2 1,1 0,1 1,0 0,2 1,0 1,1 0,4-1,-10 8,0 1,1 0,1 1,0 0,0 1,1 1,0 0,0 1,1 0,0 1,0 1,13-3,12 17,-27 3</inkml:trace>
  <inkml:trace contextRef="#ctx0" brushRef="#br0" timeOffset="1102.611">983 763,'-1'-1,"1"0,0 1,-1-1,1 1,0-1,-1 1,1-1,0 1,-1-1,1 1,-1 0,1-1,-1 1,1-1,-1 1,1 0,-1 0,0-1,1 1,-1 0,1 0,-1 0,0 0,1-1,-1 1,1 0,-1 0,0 0,1 0,-1 1,0-1,1 0,-1 0,1 0,-1 0,0 1,1-1,-1 0,1 0,-1 1,1-1,-1 0,1 1,-1-1,1 1,-1-1,1 1,0-1,-1 1,1-1,0 1,-1-1,1 1,0-1,0 1,-1 0,1-1,0 1,0-1,0 1,0 0,0-1,0 1,0 0,0-1,0 1,0 0,-80 217,31-116,71-146,141-242,-155 274,-5 7,-1 0,1 1,0-1,0 1,1 0,-1 0,1 0,0 1,0-1,0 1,0 0,1 0,-1 0,2 0,-4 5,-1-1,1 0,0 1,-1-1,1 1,-1-1,1 1,-1 0,0 0,0 0,0-1,0 1,0 0,0 0,-1 1,1-1,-1 0,1 0,-1 0,0 0,1 0,-1 1,-1-1,1 0,0 0,0 0,-1 0,1 0,-1 1,0-1,0 1,-9 47,-6 105,15-154,1-1,0 1,0 0,0 0,0 0,0 0,0-1,0 1,0 0,0 0,0 0,1 0,-1-1,0 1,0 0,1 0,-1-1,1 1,-1 0,0 0,1-1,0 1,-1-1,1 1,-1 0,1-1,0 1,-1-1,1 1,0-1,-1 0,1 1,0-1,0 0,-1 1,1-1,0 0,0 0,0 0,0 0,-1 0,1 0,0 0,0 0,0 0,0 0,-1 0,1 0,0-1,0 1,0 0,-1 0,1-1,0 1,-1-1,1 1,0-1,-1 1,1-1,0 1,-1-1,1 0,-1 1,1-1,0 0,39-44,-5-4,3 2,1 1,37-32,-76 77,0 0,0 1,0-1,1 0,-1 0,1 0,-1 1,1-1,-1 0,1 0,-1 1,1-1,-1 1,1-1,0 0,-1 1,1-1,0 1,-1 0,1-1,0 1,0-1,0 1,-1 0,1 0,0-1,0 1,0 0,0 0,0 0,-1 0,1 0,0 0,0 0,0 1,0-1,0 0,-1 0,1 0,0 1,0-1,0 1,-1-1,1 0,0 1,-1 0,1-1,0 1,-1-1,1 1,0 0,-1-1,1 1,-1 0,0-1,1 1,-1 0,1 0,-1 0,0-1,0 1,1 0,-1 0,-23 105,18-94,1 0,1 0,0 1,0-1,2 1,-1 0,1-1,1 1,1 0,0 0,4 6</inkml:trace>
  <inkml:trace contextRef="#ctx0" brushRef="#br0" timeOffset="1468.813">1688 763,'-15'6,"1"2,-1 0,2 1,0 0,0 1,0 0,1 1,1 0,0 1,0 1,1-1,1 2,0-1,1 1,-6 14,13-25,0 1,1-1,-1 0,0 0,1 0,0 0,0 1,0-1,0 0,0 0,1 1,-1-1,1 0,0 0,0 0,0 0,1 0,-1 0,1 0,-1-1,1 1,0 0,0-1,0 1,0-1,1 0,-1 0,0 1,1-2,0 1,-1 0,1-1,0 1,0-1,0 0,0 0,0 0,0 0,1 0,-1-1,0 1,0-1,0 0,1 0,-1 0,0-1,0 1,0-1,1 1,-1-1,0 0,0-1,1 1,4-2,-1-1,1 0,-1 0,1 0,-1-1,0 0,-1-1,1 1,-1-1,0 0,-1-1,1 1,-1-1,-1-1,1 1,-1 0,0-1,-1 0,0 0,0 0,-1 0,0 0,0-1,-1 1,0-1,-1 1,0-1,0 1,0-1,-1 1,-1-1,1 1,-1-1,-3-4,4 8,0 1,0 0,-1 1,0-1,1 0,-1 0,-1 1,1-1,0 1,-1 0,0-1,0 1,0 1,0-1,0 0,-1 1,1-1,-1 1,1 0,-1 0,0 1,0-1,0 1,0 0,0 0,0 0,0 0,0 1,-1-1,1 1,0 0,0 1,0-1,0 1,0 0,-1 0,1 0,0 0,1 1,-1-1,0 1,0 0,1 0,-1 1,1-1,0 1,-1 0,-16 16,1 0</inkml:trace>
  <inkml:trace contextRef="#ctx0" brushRef="#br0" timeOffset="1880.719">1970 790,'-16'7,"0"1,0 0,1 1,0 0,0 1,1 1,-7 7,17-14,0-1,1 0,-1 1,1 0,0 0,0 0,0 0,0 1,1-1,0 1,0 0,0-1,1 1,-1 0,1 0,0 0,0 0,1 0,0 0,0 0,0 0,0 0,1 1,0-1,0 0,0-1,0 1,2 2,-2-4,1 0,0 0,0-1,0 1,0 0,1-1,-1 1,0-1,1 0,0 0,0 0,0 0,0 0,0-1,0 1,0-1,0 0,0 0,1 0,-1 0,0-1,1 1,-1-1,1 0,-1 0,0 0,1 0,-1-1,4 0,95-32,-95 29,-1 0,1-1,-1 0,0-1,-1 1,1-1,-1 0,0 0,-1-1,1 1,-1-1,0 0,-1 0,0-1,0 1,-1-1,1 1,-2-1,2-6,-2 9,0 0,-1-1,1 1,-1 0,0-1,-1 1,1 0,-1-1,0 1,0 0,-1 0,0 0,0 0,0 0,0 0,-1 0,1 1,-1-1,0 1,-1 0,1 0,-1 0,0 0,0 1,0 0,0-1,-1 1,1 1,-4-2,0 2,0 1,-1 0,1 0,0 1,-1 0,1 0,-1 1,1 0,0 1,0 0,0 0,0 1,0 0,0 0,0 1,1 0,0 0,0 1,-2 1,-16 9</inkml:trace>
  <inkml:trace contextRef="#ctx0" brushRef="#br0" timeOffset="2531.025">2140 1044,'34'-72,"-27"54,4-10,1 2,1 0,1 0,2 1,0 1,9-9,-24 32,-1 0,0 0,1 0,-1 0,1 0,-1 0,1 1,0-1,-1 0,1 0,0 1,0-1,-1 0,1 1,0-1,0 1,0-1,0 1,0-1,0 1,0 0,-1-1,1 1,0 0,0 0,0 0,1-1,-1 1,0 0,0 0,0 1,0-1,0 0,0 0,0 0,-1 1,1-1,0 1,0-1,0 0,0 1,0 0,0-1,0 1,-1-1,1 1,0 0,-1 0,1-1,0 1,-1 0,1 0,-1 0,1 0,-1 0,0 0,1 0,44 181,-45-180,1 0,0 0,0 0,0-1,0 1,0 0,1 0,-1-1,0 1,1-1,0 1,-1-1,1 0,0 0,-1 1,1-1,0 0,0-1,0 1,0 0,0 0,0-1,0 1,0-1,0 0,0 0,0 0,1 0,-1 0,0 0,0 0,0-1,0 1,0-1,0 1,0-1,0 0,0 0,0 0,0 0,-1 0,1 0,0 0,-1-1,1 1,-1-1,1 1,-1-1,0 0,1 1,-1-1,0 0,13-20,-2-1,0 0,-1-1,-2 0,0 0,-2-1,4-18,-3 13,-5 18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531 104,'-3'-5,"-1"-1,0 1,0 0,-1 0,1 0,-1 1,0-1,-1 1,1 1,0-1,-1 1,0 0,0 0,0 0,0 1,-1 0,1 0,0 1,-1 0,1 0,-1 0,0 1,1 0,-4 0,-12 5,0 0,0 1,1 2,0 0,0 1,1 1,0 1,1 0,0 2,1 0,0 1,1 1,1 1,-2 3,10-13,0 1,1 0,0 0,0 0,0 1,1 0,0 0,1 1,0-1,0 1,1 0,0 1,1-1,0 1,0-1,1 1,1 0,-1 0,1 0,1 0,0 0,0 0,1 0,1 0,-1 0,2 0,-1 0,1-1,1 1,0-1,0 0,5 8,-4-11,-1 0,1 0,0-1,1 0,-1 0,1 0,0-1,1 0,-1 0,0 0,1-1,0 0,0 0,0-1,0 1,0-2,1 1,-1-1,1 0,-1-1,1 1,-1-2,0 1,1-1,-1 0,1 0,-1-1,0 0,0-1,0 1,0-1,0-1,-1 1,6-5,7-8,0-2,-2 0,0-1,-1-1,0-1,-2 0,-1-1,-1 0,0-1,-2 0,-1-1,4-15,-4 17,5-11,-1-2,-2 0,-2 0,-1 0,2-25,-11 138,4 1,3-1,16 77,-3-18,15 227,-32-304,-3 0,-2 1,-3-1,-2 0,-3 0,-3-2,-2 1,-3-2,-18 38,30-80,-1-1,0 1,-1-2,-1 1,0-1,0-1,-1 0,-1 0,0-1,-1 0,0-2,-1 1,-10 5,22-15,0 1,0 0,-1-1,1 1,0-1,0 0,-1 0,1 0,0 0,-1 0,1 0,0 0,0-1,-1 1,1-1,0 0,0 0,0 0,0 0,0 0,0 0,0 0,0-1,0 1,1-1,-1 1,0-1,1 0,-1 1,1-1,0 0,0 0,-1 0,1 0,1 0,-1 0,0-2,-23-84,22 49,1 0,1 0,3 0,1 0,2 0,2 1,1 0,2 0,1 1,2 1,2 0,6-8,-13 28,1 0,0 1,1 0,1 1,0 0,1 1,11-9,-3 7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0,3 0,3 0,1 0,1 0,-6-5,-1-1,0-1,1 2,1 2,1 1,1 0,1 2,-5-5,-6-1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23,'14'4,"20"-2,8-2,2-1,-2-1,-2-4,-5-1,-2 0,-8 2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57 380,'63'-17,"-1"-2,-1-4,-1-2,-1-3,14-11,-64 35,-1-1,1 0,-1 0,-1-1,1 0,-1 0,0-1,0 0,-1 0,0-1,0 1,0-2,-1 1,-1 0,1-1,-2 0,1 0,-1 0,0 0,-1-1,0 1,-1-1,1 1,-2-1,0-9,0 18,0 1,0-1,0 0,0 0,0 1,0-1,0 0,0 1,0-1,-1 0,1 1,0-1,-1 0,1 1,0-1,-1 1,1-1,-1 0,1 1,-1-1,1 1,-1-1,1 1,-1 0,1-1,-1 1,0 0,1-1,-1 1,0 0,1 0,-1-1,0 1,1 0,-1 0,0 0,1 0,-1 0,0 0,0 0,1 0,-1 0,0 0,1 0,-1 1,0-1,1 0,-1 1,0-1,1 0,-1 1,1-1,-1 0,0 1,1-1,-1 1,1-1,-1 1,1-1,0 1,-1 0,1-1,-1 1,-26 40,8 16,2 1,3 1,-4 48,4-32,-5 45,15-78,-2 0,-2 0,-1-1,-2 0,-2 0,-2-1,-2-1,-1-1,-12 18,22-45,0 0,0-1,-1 0,-1-1,0 0,0-1,0 1,-11 5,17-12,1 0,-1 0,0-1,1 1,-1-1,0 0,0 0,0 0,0 0,0-1,0 1,0-1,-1 0,1 0,0-1,0 1,0-1,0 0,0 0,0 0,0-1,1 1,-1-1,0 0,1 0,-1-1,1 1,0 0,0-1,-1 0,-2-3,1 0,-1 0,1-1,0 1,1-1,-1 0,1-1,1 1,0-1,0 1,0-1,1 0,0 0,0 0,1-1,0 1,0 0,1 0,1-1,-1 1,1 0,0 0,1 0,0 0,2-6,0 2,1-1,1 1,-1-1,2 2,0-1,0 1,1 0,1 0,-1 1,2 0,0 1,0 0,0 0,1 1,7-4,2 3,0 1,1 0,-1 2,1 0,0 2,1 0,-1 1,1 1,0 2,-1 0,1 1,4 1,2-1,-4-1</inkml:trace>
  <inkml:trace contextRef="#ctx0" brushRef="#br0" timeOffset="428.277">875 127,'-3'35,"-1"-1,-2 1,-1-1,-2 0,-1 0,-2 0,-2 9,-50 128,62-168,1-1,0 1,0 0,0 1,0-1,1 0,-1 0,1 0,0 0,0 0,0 1,0-1,0 0,1 0,-1 0,1 0,0 1,0-1,0 0,0-1,1 1,-1 0,1 0,0 0,-1-1,1 1,1-1,-1 0,0 1,0-1,1 0,-1 0,1-1,0 1,0 0,0-1,-1 0,1 0,0 0,0 0,1 0,-1 0,0-1,0 1,0-1,0 0,1 0,20-2,0-2,0 0,-1-1,1-2,-1 0,-1-1,1-2,10-6,-19 2,-18 10</inkml:trace>
  <inkml:trace contextRef="#ctx0" brushRef="#br0" timeOffset="665.021">537 465,'38'-5,"47"-6,18-2,-4-2,-8 0,-16 3,-11-1,-11 2,-10 2,-7 3,-6 2,-2 3,-7 0</inkml:trace>
  <inkml:trace contextRef="#ctx0" brushRef="#br0" timeOffset="1211.902">85 1058,'326'-65,"-211"38,519-119,-406 82,-206 55,-6-1</inkml:trace>
  <inkml:trace contextRef="#ctx0" brushRef="#br0" timeOffset="1898.706">875 1058,'-63'24,"-143"71,204-94,-1 1,0-1,1 1,-1 0,1-1,-1 1,1 0,0 1,0-1,0 0,0 1,0-1,1 1,-1-1,1 1,-1 0,1 0,0-1,0 1,0 0,1 0,-1 0,1 0,0 0,-1 0,1 0,0 0,1 1,-1-1,1 0,-1 0,1 0,0-1,0 1,0 0,0 0,1 0,-1-1,1 1,0-1,0 1,0-1,0 0,0 1,0-1,0 0,1-1,-1 1,2 0,12 8,0-1,1-1,0 0,1-2,-1 0,1-1,3 0,89 34,-106-38,0 1,0-1,0 1,0 0,0 0,0 1,-1-1,0 1,1 0,-1 0,0 0,0 0,0 1,-1-1,1 1,-1-1,0 1,0 0,0 0,-1 0,1 0,-1 0,0 0,0 1,0-1,-1 0,0 1,1-1,-2 0,1 1,0-1,-1 0,0 0,0 1,0-1,0 0,-1 0,1 0,-1 0,0 0,-1-1,1 1,0-1,-1 1,-12 5,0-1,0 0,-1-1,0 0,0-2,0 0,-1 0,0-2,0 0,-14 0,-111 2,140-5,0 0,0 0,0-1,0 1,0 0,0-1,0 1,0-1,0 0,0 0,0 1,0-1,0 0,0-1,1 1,-1 0,0 0,1-1,-1 1,1-1,0 1,-1-1,1 0,0 0,0 1,-1-3,2-7</inkml:trace>
  <inkml:trace contextRef="#ctx0" brushRef="#br0" timeOffset="2484.587">1299 974,'137'0,"-136"0,0 0,1 0,-1-1,0 1,0 0,1 0,-1 0,0 1,1-1,-1 0,0 0,0 1,1-1,-1 0,0 1,0 0,0-1,0 1,0 0,1-1,-1 1,0 0,-1 0,1 0,0 0,0 0,0 0,0 0,-1 0,1 0,-1 0,1 0,-1 1,1-1,-1 0,0 0,1 1,-1-1,0 0,0 1,0-1,0 0,0 0,0 1,0-1,0 0,-1 1,1-1,-1 0,1 0,-1 0,1 1,-1-1,1 0,-1 0,0 0,0 0,0 0,0 0,-68 65,-8 14,76-79,0 0,0 0,0 0,1 0,-1 0,0 0,1 0,-1 0,1 0,-1 1,1-1,0 0,-1 0,1 1,0-1,0 0,0 0,0 1,0-1,0 0,0 0,0 1,0-1,1 0,-1 0,1 0,-1 1,1-1,-1 0,1 0,-1 0,1 0,0 0,0 0,0 0,-1 0,1 0,0-1,0 1,0 0,0 0,0-1,1 1,-1-1,0 1,0-1,0 1,0-1,1 0,-1 1,1-1,67-6,80-52,-124 50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0,'-56'140,"38"-101,1 1,3 1,1 0,-2 18,-20 214,33-233,1 0,3-1,1 1,2 0,3 6,-3-18,-4-17,0 0,1-1,0 1,1 0,0-1,1 0,0 1,1-1,0-1,0 1,1-1,0 0,5 5,-9-12,1-1,-1 0,1 0,-1 0,1 0,-1-1,1 1,0-1,-1 0,1 1,0-1,-1 0,1-1,0 1,0 0,-1-1,1 1,-1-1,1 0,-1 0,1 0,-1 0,1-1,-1 1,0 0,0-1,1 0,-1 1,-1-1,1 0,0 0,0 0,-1-1,1 1,-1 0,1 0,-1-1,0-1,14-17</inkml:trace>
  <inkml:trace contextRef="#ctx0" brushRef="#br0" timeOffset="424.055">510 226,'-135'326,"119"-282,2 2,2 0,3 1,-1 16,9-59,-1 1,2-1,-1 1,0-1,1 1,0-1,0 1,0 0,1-1,0 1,-1-1,2 0,-1 1,0-1,1 0,0 1,0-1,0 0,0 0,1-1,-1 1,1 0,0-1,0 0,1 0,-1 0,1 0,-1 0,1-1,0 1,2 0,89 27,-92-30,0 0,0 0,0 0,0 0,-1 0,1 0,0-1,0 1,0-1,-1 0,1 0,0 0,-1 0,1 0,-1-1,1 1,-1-1,0 0,0 0,1 0,-1 0,-1 0,1 0,0 0,0 0,-1-1,1 1,-1-1,0 1,0-1,0 0,0 1,0-2,4-16</inkml:trace>
  <inkml:trace contextRef="#ctx0" brushRef="#br0" timeOffset="672.983">86 621,'48'-10,"35"-2,13-5,-5 1,-13 3,-15 4,-14 3,-10 3,-7-3,-9-1</inkml:trace>
  <inkml:trace contextRef="#ctx0" brushRef="#br0" timeOffset="901.727">848 113,'33'44,"-3"1,-1 2,-2 1,-3 1,-1 1,11 40,-29-76,0 0,-1 1,-1-1,0 1,-1 0,-1 0,0-1,-1 1,-1 0,0 0,-1 0,-1 0,0-1,-1 1,0-1,-6 12,1-7,-1 0,-1 0,-1-1,0 0,-1-1,-1 0,-1-2,-11 11,-97 84,107-97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1 274,'2'-13,"1"-1,0 1,1-1,1 1,0 0,0 1,2-1,-1 1,1 0,1 1,0 0,1 0,0 1,1 0,0 0,0 1,1 0,1 1,-1 1,1-1,0 2,1 0,-1 0,1 1,6-1,-16 4,0 1,1-1,0 1,-1 0,1 0,0 0,-1 0,1 1,0-1,0 1,0 0,-1 0,1 0,0 1,0-1,0 1,-1 0,1 0,0 1,-1-1,1 1,-1-1,1 1,-1 0,0 0,0 1,0-1,0 1,0-1,-1 1,1 0,-1 0,0 0,0 0,0 1,0-1,0 1,-1-1,2 4,0 3,1 0,-2 0,1 0,-1 0,-1 1,0-1,0 1,-1-1,-1 1,1-1,-2 1,0-1,0 0,0 1,-2-1,1 0,-1-1,0 1,-1-1,-5 8,-1 1,0-2,-2 1,1-1,-2-1,0-1,-1 0,0 0,-1-2,-1 0,-7 3,-4-3,37-14,0 0,1 0,-1 1,1 0,-1 1,0 0,1 0,-1 1,1 0,-1 1,0 0,1 0,-1 1,0 0,-1 1,1 0,-1 0,1 1,-1 0,-1 1,1-1,5 7,-7-6,-1 1,0 0,0 0,-1 0,0 1,0-1,0 1,-1 0,-1 0,1 0,-1 1,-1-1,1 0,-1 1,-1-1,0 1,0-1,0 1,-2 4,-46 156,40-153,0-1,-2 1,1-1,-2-1,0 0,-1 0,0-1,-1-1,-1 0,0-1,-1 0,3-3,-1 0,0-1,-1-1,0 0,0-1,0-1,0 0,-7 1,-20-12,29-4</inkml:trace>
  <inkml:trace contextRef="#ctx0" brushRef="#br0" timeOffset="715.324">707 331,'92'-59,"-75"51,1-1,0 2,0 1,0 0,1 1,0 1,0 0,0 2,7 0,-20 3,0 0,-1 0,1 1,0 0,-1 0,1 0,-1 1,1 0,-1 0,0 0,-1 1,1-1,0 1,-1 0,0 1,0-1,0 1,-1 0,1 0,-1 0,0 0,-1 0,1 1,-1-1,0 1,0 0,-1-1,0 1,0 0,0 0,-1 0,1 0,-2 0,1 0,-1 0,1 0,-2 0,1-1,-1 1,0 0,0-1,-1 4,-10 27,-2 0,-1-1,-1 0,-2-2,-2 0,-1-1,-1-1,-2-1,-21 20,15-15,-30 25,-25 36,85-95,0 1,0 0,0-1,0 1,0 0,1 0,-1 0,1 0,-1-1,1 1,0 0,0 0,0 0,0 0,0 0,0 0,1 0,-1 0,1 0,-1 0,1-1,0 1,-1 0,1 0,0-1,0 1,0 0,0-1,1 1,-1-1,0 0,1 1,-1-1,1 0,-1 0,1 0,0 0,-1 0,1 0,0 0,0 0,0-1,0 1,85 14,-52-20,-1-1,0-1,0-2,-1-2,1-1,77-41,-96 38</inkml:trace>
  <inkml:trace contextRef="#ctx0" brushRef="#br0" timeOffset="993.126">1497 754,'-9'19,"-4"12,1 4,-3-3,2-2,2-6</inkml:trace>
  <inkml:trace contextRef="#ctx0" brushRef="#br0" timeOffset="1494.102">1722 247,'11'-10,"-1"2,1-1,1 2,-1 0,1 0,0 1,1 0,0 1,0 0,0 1,0 1,0 0,1 1,0 0,-1 1,1 1,0 0,-1 1,1 0,0 1,4 2,-12-3,0 1,0 0,0 1,0 0,-1 0,1 0,-1 0,0 1,1 0,-2 0,1 0,0 1,-1-1,0 1,0 0,0 0,-1 1,0-1,0 1,0 0,-1 0,0 0,0 0,0 0,-1 0,0 0,0 1,0-1,-1 0,0 1,0-1,-1 3,-7 18,-1-1,-1 0,-1-1,-1 0,-1 0,-1-2,-2 1,0-2,-1 0,-1-2,-15 13,-11 20,34-41,-19 22,1 0,2 2,2 1,-12 26,34-59,0 0,0 1,0 0,1-1,-1 1,1 0,1 0,-1 0,0 0,1 0,0 0,0-1,1 1,0 0,-1 0,2 0,-1 0,0-1,1 1,0 0,0-1,0 0,1 1,-1-1,1 0,0 0,0 0,1-1,-1 1,1-1,0 0,0 0,0 0,0 0,0-1,1 0,-1 1,1-2,-1 1,1 0,0-1,0 0,-1 0,3 0,12 0,1-1,0-1,0-1,0 0,-1-2,1 0,-1-1,0-1,-1 0,1-2,-1 0,0-1,-1-1,0-1,4-4,-3 4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18,'-16'-2,"1"1,0 1,0 0,0 1,0 1,0 0,0 1,0 0,0 2,1 0,0 0,-12 7,12-2,1 1,1 1,0 0,0 1,1 0,0 0,2 2,-1-1,2 1,0 0,1 1,0-1,1 2,1-1,1 0,0 1,1 0,1 0,0 9,1-23,0 0,0 1,0 0,1-1,-1 1,1-1,0 1,0 0,1-1,-1 1,1-1,-1 1,1 0,0-1,1 0,-1 1,0-1,1 0,0 0,0 1,0-1,0-1,0 1,1 0,-1 0,1-1,0 0,0 1,-1-1,2 0,-1 0,0-1,0 1,0-1,1 0,-1 1,1-1,-1-1,1 1,0 0,-1-1,3 0,6-3,0-1,0 0,0-1,-1 0,1 0,-1-2,0 1,-1-1,0-1,8-7,1 1,274-246,-219 189,-12 23,-60 49,0 0,0 1,0-1,-1 1,1 0,-1-1,1 1,-1 0,1 0,-1 0,0 0,0 0,0 0,0 0,-1 1,1-1,0 0,-1 0,0 1,1-1,-1 0,0 1,0-1,0 0,-1 1,1-1,0 0,-2 2,2 1,1 20,0 0,2 0,0 0,2 0,1-1,2 6,-6-25,0 0,1 0,-1 0,1 0,0 0,0-1,1 1,-1-1,1 0,0 0,0 0,1-1,-1 1,1-1,-1 0,1 0,0-1,0 1,0-1,1 0,-1 0,0-1,1 0,3 1,16 1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1,'-21'130,"13"195,10-210,27 223,-29-334,-1-3,0 0,1 0,-1 0,1 0,0 0,-1 1,1-1,0 0,0 0,0 0,-1 1,1-1,0 0,1 0,-1 0,0 1,0-1,0 0,1 0,-1 0,1 0,-1 0,1 0,-1 1,1-1,0 0,-1-1,1 1,0 0,0 0,0 0,0 0,0 0,0-1,0 1,0 0,0-1,0 1,0-1,0 0,0 1,0-1,0 0,1 1,-1-1,1 0,68-96,-47 63,0 2,3 1,0 1,2 1,0 1,2 2,2 1,27-17,-57 39,1 0,-1 0,1 1,-1-1,1 1,-1 0,1 0,0 0,0 0,0 0,-1 0,1 1,0-1,0 1,0 0,0 0,0 0,0 0,0 1,0-1,0 1,-1 0,1 0,0 0,0 0,-1 0,1 0,0 1,-1-1,0 1,1 0,-1 0,0 0,0 0,0 0,0 0,0 0,0 1,-1-1,1 1,-1 0,1 2,2 10,-2 0,0 0,-1 1,0-1,-1 1,-1-1,0 0,-2 1,1-1,-2 0,0 0,-1-1,0 1,-1 0,-13 47,14-11,8-33</inkml:trace>
  <inkml:trace contextRef="#ctx0" brushRef="#br0" timeOffset="397.437">1046 481,'-53'28,"0"3,3 1,0 3,-42 40,3 25,87-96,-1-1,1 1,0 0,0 0,0-1,1 1,-1 0,1 0,0 1,0-1,0 0,1 0,-1 0,1 1,0-1,0 0,1 1,-1-1,1 0,0 0,0 0,1 0,-1 0,1 0,0 0,0 0,0 0,0-1,1 2,1-2,-1 0,0 0,1 0,0 0,0-1,0 1,0-1,0 0,0 0,1-1,-1 1,1-1,-1 0,1 0,-1-1,1 1,-1-1,1 0,0 0,-1 0,1-1,0 0,-1 0,1 0,-1 0,0-1,1 0,-1 1,0-2,116-74,52-103,-114 128,-56 52,-1 1,1-1,0 1,-1-1,0 1,1 0,-1 0,1 0,-1 0,0 0,0 0,0 0,0 0,1 0,-1 1,-1-1,1 0,0 1,0-1,0 1,-1-1,1 1,-1-1,1 1,-1-1,0 1,1 0,-1-1,0 1,0-1,0 1,0 0,-1-1,1 1,0-1,-1 1,1 0,1 6,-1-6,1 13,1 1,0-1,1 0,1-1,0 1,1-1,1 0,4 9,4-3</inkml:trace>
  <inkml:trace contextRef="#ctx0" brushRef="#br0" timeOffset="763.949">1723 424,'-11'13,"-2"1,0 0,2 1,-1 0,2 1,0 0,0 1,2-1,0 2,0 4,7-17,0-1,1 1,0 0,0 0,0 0,0 0,1 0,0 0,0 0,0-1,1 1,0 0,0-1,0 1,0-1,0 0,1 0,0 0,0 0,0 0,1 0,-1-1,1 0,-1 0,1 0,0 0,1 0,3 1,-3-1,0 0,-1 1,1-1,-1 1,1 0,-1 0,0 0,-1 1,1-1,-1 1,0 0,0 0,0 0,-1 0,0 1,0-1,0 1,0-1,-1 1,0 0,-1 0,1 5,-3-3,0 0,-1 0,0 0,-1 0,0-1,0 1,0-1,-1 0,0 0,-1 0,1-1,-1 0,0 0,-1-1,0 1,1-1,-2-1,1 1,-2-1,-9 9,12-8,-1 0,0-1,0 0,0-1,-1 1,1-1,-1-1,0 1,0-1,0-1,0 0,0 0,0 0,0-1,0 0,0-1,0 0,-3 0,-13-5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4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1183,'67'-42,"-2"-3,-2-3,-2-3,5-10,-49 46,-7 6,35-26,-2-3,-2-1,-1-2,-2-1,-3-2,-1-2,-2-1,-2-2,23-50,-46 74,0-1,-2 0,0-1,-2 1,-1-1,-1 0,-2 1,0-1,-2-1,2 19,0 0,-1 1,0-1,-1 1,1-1,-2 1,1 0,-1 0,0 1,-1-1,0 1,-1-2,3 6,1 1,0-1,-1 1,1 0,-1-1,1 1,-1 0,0 1,0-1,0 0,0 1,0 0,-1-1,1 1,0 1,-1-1,1 0,0 1,-1 0,1-1,-1 1,1 1,0-1,-1 0,1 1,-1 0,1 0,0 0,0 0,0 0,-3 2,-9 8,1 1,0 1,1 0,0 0,1 1,1 1,0 0,1 0,1 1,0 0,1 1,1 0,0 0,-1 11,-4-1,-6 22,1 0,2 2,3-1,2 2,2 0,2 0,3 0,2 0,4 35,-2-72,1 0,1 0,1 0,0-1,1 1,0-1,1 0,1 0,0-1,4 5,-9-14,1 1,1 0,-1 0,1-1,0 0,0 0,0 0,0 0,1-1,-1 1,1-1,0 0,0-1,0 1,0-1,1 0,-1 0,1-1,-1 1,1-1,-1 0,1-1,0 0,-1 0,1 0,0 0,-1-1,4 0,-3-2,0 1,0-1,0 0,-1-1,0 1,1-1,-1 0,0-1,-1 1,1-1,-1 0,0 0,0 0,-1 0,1-1,-1 0,2-4,8-13</inkml:trace>
  <inkml:trace contextRef="#ctx0" brushRef="#br0" timeOffset="279.272">1016 619,'-12'29,"-8"9,3 1,1 1,1 1,3 0,1 1,3 0,1 0,1 3,6-40,-1 1,1-1,1 0,-1 1,1-1,0 1,0-1,0 0,1 0,-1 1,1-1,1 0,-1-1,1 1,0 0,0-1,0 1,1-1,-1 0,1 0,0-1,0 1,0-1,1 0,-1 0,1 0,0 0,0-1,0 0,0 0,0 0,0-1,3 1,11-2,-1 0,1-1,-1-1,0-1,0 0,0-2,-1 0,1-1,-1 0,0-2,-1 0,0-1,0 0,-1-1,0-1,-1-1,0 0,0-1,-2 0,0-1,10-14,-15 19,0-1,0 0,-1 0,-1 0,0-1,0 0,-1 0,0 0,-1 0,-1-1,1 1,-2-1,0 0,0 1,-1-1,0 0,-1 0,-1 0,0 1,0-1,-1 1,-1 0,0 0,0 0,-1 0,0 0,-1 1,-5-6,6 10,-1 0,0 0,-1 1,0 0,1 1,-2-1,1 1,0 1,-1-1,1 1,-1 0,0 1,0 0,0 0,-1 1,1 0,0 1,0-1,-1 2,1-1,0 1,0 0,-1 1,1 0,0 0,-5 3,-13 8</inkml:trace>
  <inkml:trace contextRef="#ctx0" brushRef="#br0" timeOffset="568.78">1863 705,'-70'22,"0"4,2 2,1 4,-55 35,108-59,1 1,1 0,0 1,0 0,1 1,0 0,1 1,-1 1,9-10,0-1,0 1,0 0,1 0,-1 0,1 0,-1 1,1-1,0 0,0 1,1-1,-1 0,1 1,-1-1,1 1,0-1,0 1,1-1,-1 1,1-1,0 0,0 1,0-1,0 0,0 0,1 0,-1 1,1-1,0-1,0 1,0 0,0 0,1-1,-1 1,1-1,-1 0,1 0,0 0,11 5,0 0,0-1,0-1,1 0,0-1,0-1,0 0,0-1,1-1,-1 0,1-1,-1 0,0-2,7-1,6 0,1-1,-1-2,0-1,-1-1,0-1,0-1,13-9,-3 1</inkml:trace>
  <inkml:trace contextRef="#ctx0" brushRef="#br0" timeOffset="1185.021">2568 506,'-101'68,"3"4,4 5,-44 47,129-116,0 1,1-1,0 1,0 1,1 0,0 0,1 0,0 1,0 0,1 0,1 0,3-8,1-1,-1 0,1 1,0-1,0 0,0 1,0-1,0 0,0 1,1-1,-1 0,1 1,0-1,0 0,-1 0,1 0,1 0,-1 0,0 0,0 0,1 0,-1 0,1 0,0-1,-1 1,1-1,0 1,0-1,0 0,0 1,0-1,0 0,0 0,1-1,-1 1,0 0,2-1,88 8,-54-14,-1-2,0-2,0-1,-1-2,-1-1,0-2,-1-2,-1-1,0-1,-2-2,0-1,-2-1,17-18,-37 33,0 0,-1 0,0-1,-1 0,0-1,0 1,-1-1,-1-1,4-7,-27 35,7-1,0 1,1 1,1 0,1 0,1 1,0-1,1 2,1-1,0 1,1 8,4-23,0 1,0-1,1 0,-1 1,1-1,0 0,0 0,1 0,-1 0,1 0,0 0,0 0,1-1,-1 1,1-1,-1 1,1-1,0 0,0 0,1 0,-1-1,0 1,1-1,0 0,0 0,-1 0,1 0,0-1,1 1,-1-1,128 18,-108-22,0-2,-1-1,0 0,0-2,0-1,-1 0,0-2,-1-1,-1 0,1-1,-2-2,0 0,-1 0,0-2,2-4,18-15,0-1,-3-1,-1-3,-3 0,-1-2,-1-1,-3-2,-2 0,15-42,-32 72,-1 0,0-1,-2 1,0-1,-1 0,0 0,-1 0,-1-1,-1 1,-1 0,0 0,-1 0,-1 0,0 0,-1 0,-1 1,-1-1,-3-5,6 17,-1 1,1 0,-1 0,0 0,0 0,0 0,-1 1,1 0,-1 0,0 0,0 1,0-1,0 1,0 0,0 1,-1-1,1 1,-1 0,1 0,-1 1,1 0,-1 0,1 0,-1 0,1 1,-1 0,1 0,0 1,-1-1,1 1,0 1,0-1,-12 5,0 1,1 1,0 0,1 1,0 1,0 0,1 1,1 1,-3 3,-2 6,0 1,2 1,1 0,0 1,2 0,1 1,1 1,2 0,0 0,2 1,1 0,0 7,-1 18,2 0,2 0,3 0,2 0,3 0,3 10,-6-42,1 1,1 0,1-1,0 0,2 0,0-1,2 0,0 0,1 0,1-1,1-1,0 0,1-1,2 0,-1-1,2-1,0 0,1-1,14 10,25-7,-31-13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5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1 706,'5'54,"3"0,2-1,3 0,1-1,23 51,-36-99,0 0,0 1,1-1,0 0,0 0,0 0,0-1,0 1,1 0,0-1,0 0,0 1,0-1,0 0,1-1,-1 1,1-1,0 1,0-1,0 0,0 0,0-1,0 1,0-1,0 0,1 0,-1-1,0 1,1-1,-1 0,1 0,-1 0,0-1,1 1,-1-1,0 0,1 0,-1-1,0 1,0-1,0 0,0 0,13-12,0 0,0-1,-2-1,0 0,0-1,-2-1,0 0,-1-1,2-6,55-87,-67 111,0 0,-1 0,1 0,0 1,0-1,0 0,0 1,-1 0,1-1,0 1,0 0,0 0,0 0,0 0,0 1,0-1,0 0,-1 1,1-1,0 1,0 0,0 0,-1-1,1 1,0 0,-1 1,1-1,-1 0,1 0,-1 1,0-1,0 0,1 1,-1 0,0-1,0 1,0-1,-1 1,1 0,0 0,-1 0,1-1,-1 1,1 0,-1 0,0 0,0 0,0 0,0 1,4 7,2 1,-2 2,1-1,1 1,0-1,0 0,2-1,-1 1,1-1,1-1,0 0,1 0,0-1,0 0,1 0,9 5,-10-8,1-1,-1-1,1 0,0 0,0-1,0 0,0-1,0 0,1-1,-1 0,0-1,1 0,-1-1,1 0,-1-1,0 0,0-1,0 0,0 0,5-4,0 1,-1-1,0 0,-1-1,1-1,-1 0,-1-1,0 0,0-1,-1-1,-1 0,0 0,0-1,-2-1,1 0,-2 0,0-1,0 0,3-10,-6 14,0-1,-1 0,0 1,-1-1,0 0,0-1,-2 1,1 0,-2-1,0 1,0-1,-1 1,0 0,-3-7,-2 1</inkml:trace>
  <inkml:trace contextRef="#ctx0" brushRef="#br0" timeOffset="490.325">1412 1,'-18'168,"-4"12,9 2,8 139,5-306,-1-1,2 0,0 0,1 0,0 0,1 0,0 0,1-1,1 1,0-1,1 0,0-1,1 1,1-1,0-1,1 2,-6-11,0 0,1 0,-1 0,0-1,1 1,-1-1,1 1,-1-1,1-1,0 1,-1 0,1-1,0 0,0 0,0 0,-1 0,1 0,0-1,-1 0,1 0,0 0,-1 0,1 0,-1-1,0 0,1 1,-1-1,0 0,3-3,78-79,-3-21,-80 104,0 0,0 1,0-1,0 0,0 1,0-1,0 1,1-1,-1 1,0 0,0-1,0 1,1 0,-1 0,0 0,0 0,1 0,-1 0,0 0,0 1,1-1,-1 0,0 0,0 1,0-1,0 1,0 0,1-1,-1 1,0 0,0-1,0 1,-1 0,1 0,0 0,0 0,0 0,-1 0,1 0,0 0,-1 0,1 0,-1 0,1 1,-1-1,0 0,1 0,-1 0,0 1,0-1,0 0,0 1,10 68,-9-63,-2-3,0 1,1-1,0 1,0 0,0-1,1 1,-1-1,1 1,0-1,0 0,1 1,-1-1,1 0,0 0,0 0,1 0,-1 0,1 0,0-1,0 1,0-1,0 0,1 1,12-1</inkml:trace>
  <inkml:trace contextRef="#ctx0" brushRef="#br0" timeOffset="834.223">2061 960,'15'0,"1"0,0 0,0-2,-1 0,1 0,-1-2,0 0,0-1,0 0,0-1,-1-1,0 0,0-1,-1 0,0-1,-1-1,0 0,0-1,-1 0,0 0,-1-1,0-1,4-7,-12 14,0 1,0-1,0 0,-1 0,0 0,0 0,-1 0,1 0,-1 0,0 0,-1 0,1 0,-1 0,-1 1,1-1,-1 0,0 0,0 1,-1-1,1 1,-1 0,0-1,-1 1,1 1,-1-1,0 0,-1 1,1 0,0 0,-1 0,0 1,0 0,0 0,-1 0,-3-2,4 4,0 0,0 0,1 1,-1-1,0 1,0 0,0 1,0-1,0 1,0 0,1 0,-1 0,0 1,1 0,-1-1,1 2,0-1,-1 0,1 1,0 0,0 0,1 0,-1 1,0 0,-72 96,63-74,1 0,1 1,2 0,1 1,-3 18,9-36,0 0,1 0,0 1,0-1,1 0,1 1,0-1,0 1,1-1,0 0,1 0,0 0,0 0,1-1,1 1,-1-1,2 1,-1-4,1-1,-1 0,1 1,0-2,0 1,1-1,-1 0,1 0,0-1,0 0,1 0,-1-1,0 1,1-2,0 1,-1-1,1 0,0-1,-1 0,1 0,0 0,23 0</inkml:trace>
  <inkml:trace contextRef="#ctx0" brushRef="#br0" timeOffset="1235.931">2654 1073,'236'-339,"-177"243,-78 158,15-55,1 1,-1-1,2 1,-1-1,1 1,0 0,1 0,0 0,0 0,1 1,0-1,0 0,1 0,0 0,0 0,1 0,0 0,0 0,1-1,0 1,1-1,-1 1,1-1,1-1,-1 1,1 0,1-1,-1 0,1 0,0-1,0 0,0 0,1 0,3 1,-3-4,0 0,1 0,-1-1,1 0,-1 0,1-1,0 0,-1 0,1-1,0 0,-1 0,0-1,1 0,-1 0,0 0,0-1,0-1,0 1,0-1,1-2,122-98,-103 75,-17 16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9596 713,'9'-1,"-21"27,9-19,-16 39,1 2,3 1,2 0,-1 10,5-14,6-37,0 0,0 1,0 0,1 0,1-1,-1 1,2 0,-1 0,1 0,0 0,1 0,0 0,1 0,0 0,0 0,1-1,0 1,0-1,1 0,0 1,0-2,1 1,0-1,2 3,-4-9,-1 1,0 0,1-1,-1 0,1 0,-1 1,1-2,0 1,0 0,-1 0,1-1,0 1,0-1,0 0,-1 0,1 0,0-1,0 1,0 0,-1-1,1 0,0 0,-1 0,1 0,0 0,-1 0,1-1,-1 1,0-1,1 0,63-59,-40 25,-3-1,-1-2,-2 0,6-19,12-22,54-115,-72 161,-20 65,-12 306,13-242,12 63,-2 54,-15-169,1 13,-2-1,-3 1,-3-1,-2-1,-2 0,-2 0,-8 9,4-15,16-34,0-1,-1 0,0-1,-1 0,-1 0,0 0,0-1,-1 0,0 0,-1-1,-2 1,11-10,-1 0,1 0,-1 0,1 0,0 0,-1 0,0 0,1-1,-1 1,1-1,-1 1,0-1,1 0,-1 1,0-1,1 0,-1 0,0 0,0 0,1-1,-1 1,0 0,1-1,-1 1,1-1,-1 0,0 1,1-1,-1 0,1 0,0 0,-1 0,1 0,0 0,-1 0,1-1,0 1,0 0,0-1,0 1,1-1,-1 1,0-1,0 1,0-2,-17-79,22 51,0-1,2 1,1 0,2 1,1-1,13-25,8-27,11-11,-30 68</inkml:trace>
  <inkml:trace contextRef="#ctx0" brushRef="#br0" timeOffset="-89646.195">818 290,'-34'77,"-34"74,7 2,-12 64,-66 164,85-250,60-164,1 4,1-1</inkml:trace>
  <inkml:trace contextRef="#ctx0" brushRef="#br0" timeOffset="-89265.244">650 317,'21'174,"-13"-65,4 1,5-2,9 16,21 45,-46-166,-1-1,1 1,0-1,0 1,0-1,0 1,1-1,-1 1,1-1,0 0,-1 0,1 0,0 0,0 0,0 0,0-1,0 1,1-1,-1 1,1-1,-1 0,1 0,-1 0,1 0,-1 0,1-1,0 1,-1-1,1 0,0 0,-1 0,1 0,0 0,0 0,-1-1,1 1,0-1,-1 0,1 0,-1 0,1 0,-1 0,1-1,-1 1,0-1,0 1,0-1,0 0,0 0,0 0,0 0,-1 0,1 0,1-2,17-25,-1-1,-2 0,0-1,-2-1,-2 0,1-7,-5 16,47-140,-7-2,22-146,-64 238,-7 71,1 1,-1 0,0-1,0 1,0 0,0-1,-1 1,1-1,0 1,0 0,-1-1,1 1,-1 0,1-1,-1 1,0 0,0 0,1 0,-1 0,0 0,0-1,0 2,0-1,0 0,0 0,0 0,-1 0,1 1,0-1,0 0,-1 1,1-1,0 1,0 0,-1-1,1 1,-1 0,1 0,0 0,-1 0,1 0,-1 0,1 0,0 0,-1 0,1 1,0-1,-1 1,-41 31,24-11</inkml:trace>
  <inkml:trace contextRef="#ctx0" brushRef="#br0" timeOffset="-88949.265">1439 854,'-1'6,"-7"19,2 1,0-1,2 1,1 0,1 1,1-1,2 0,2 15,-3-36,1-1,0 0,1 1,-1-1,1 0,-1 0,1 0,0 0,1 0,-1-1,1 1,0 0,0-1,0 0,0 0,0 0,1 0,-1 0,1-1,0 0,0 0,0 0,0 0,0 0,0-1,0 1,1-1,-1-1,1 1,-1 0,0-1,1 0,-1 0,1 0,-1-1,1 0,-1 1,0-2,1 1,-1 0,0-1,0 0,0 0,0 0,0 0,2-2,3-4,1 1,-1-2,0 1,0-1,-1-1,-1 0,1 0,-2 0,1-1,-2 0,1 0,-1 0,-1-1,0 0,-1 0,0 0,-1 0,0 0,-1-1,0 1,-1-1,-1 1,0 0,0-1,-1 1,-1 0,0 0,0 0,-2 0,1 1,-1 0,-1 0,0 0,-1 0,-1-1,3 4,0 2,-1-1,1 1,-1-1,0 1,-1 1,1-1,-1 1,0 1,-1-1,1 1,-1 0,0 1,1 0,-2 0,1 1,0 0,0 0,-1 1,1 0,-1 0,-3 1,-12 5</inkml:trace>
  <inkml:trace contextRef="#ctx0" brushRef="#br0" timeOffset="-88648.589">2089 290,'-15'48,"2"0,3 2,1-1,3 1,2 0,2 46,5-33,3 0,2 0,16 58,-17-90,22 115,-26-97,-7-31</inkml:trace>
  <inkml:trace contextRef="#ctx0" brushRef="#br0" timeOffset="-88179.89">1722 770,'420'101,"-331"-89,49 15,-126-22,1 0,0 0,0-1,0-1,1 0,-1-1,1 0,-1-1,1-1,0 0,0-1,-1-1,1 0,-1 0,0-1,1-1,-1 0,-1-1,1-1,-1 0,0 0,0-1,0-1,-1 0,-1 0,1-1,3-5,-10 10,-1 1,1-1,-1-1,1 1,-1 0,-1-1,1 1,-1-1,1 0,-1 0,-1 0,1 0,-1 0,0-1,0 1,0 0,-1-1,0 1,0 0,0-1,-1 1,1 0,-1 0,-1-1,1 1,-1 0,0 0,0 0,0 1,0-1,-1 0,0 1,0-1,-1 1,1 0,-1 0,0 1,0-1,0 1,0-1,0 1,-1 1,0-1,1 1,-1-1,0 1,-1 0,-8 2,0 0,1 1,-1 0,1 1,0 1,-1 0,1 1,0 0,1 1,-1 0,1 1,0 1,0 0,1 0,0 1,0 1,1 0,0 0,1 1,0 0,0 1,1 0,-5 8,3 0,0 0,1 1,1 0,1 0,1 1,1 0,1 0,0 0,2 1,0-1,2 1,0-1,1 1,2-1,3 18,-4-27,1-1,0 1,0-1,1 0,1 0,0 0,0-1,1 0,1 0,0 0,0-1,0 0,1 0,1-1,-1 0,1 0,1-1,0 0,-1-1,2 0,-1-1,2 1,8 3,0-1,1-1,0-1,1 0,-1-2,1-1,0 0,0-2,0 0,0-1,0-2,4 0,4-5</inkml:trace>
  <inkml:trace contextRef="#ctx0" brushRef="#br0" timeOffset="-69757.701">7423 1051,'3'9,"1"-1,0 0,0 0,0 0,1 0,1-1,-1 1,1-1,0-1,1 1,3 1,-8-5,1-1,0 0,0 0,0 0,0 0,0 0,1-1,-1 1,1-1,-1 0,1 0,-1 0,1-1,-1 1,1-1,0 0,-1 0,1 0,-1 0,1-1,0 0,-1 1,1-1,-1 0,0-1,1 1,-1-1,0 1,3-3,5-5,-1 0,-1-1,1 0,-2 0,1-1,-1-1,-1 1,0-1,-1 0,0-1,-1 1,0-1,-1 0,-1-1,2-7,-4 16,1 1,-1-1,0 0,0 0,0 1,-1-1,0 0,0 0,0 0,0 0,-1 0,0 0,0 1,0-1,-1 0,1 1,-1-1,0 1,0-1,-1 1,1 0,-1 0,0 0,0 0,-1 1,1-1,-1 1,1 0,-1 0,0 0,0 1,-1-1,1 1,0 0,-1 0,1 0,-1 1,0-1,0 1,1 1,-1-1,0 0,0 1,0 0,-6 3,0 0,1 1,-1 0,1 1,0 0,0 1,0 0,1 0,0 1,0 0,1 1,0 0,0 0,-11 12</inkml:trace>
  <inkml:trace contextRef="#ctx0" brushRef="#br0" timeOffset="-69360.028">7847 1136,'140'-253,"-140"252,0 0,0 0,0 0,1 0,-1 0,0 0,1 1,-1-1,1 0,-1 0,1 0,0 0,-1 0,1 1,0-1,-1 0,1 1,0-1,0 0,0 1,-1-1,1 1,0-1,0 1,0 0,0-1,0 1,0 0,0 0,0 0,0-1,0 1,0 0,0 0,0 1,0-1,0 0,0 0,0 0,0 1,0-1,0 0,0 1,0-1,0 1,0-1,-1 1,1-1,0 1,0 0,-1-1,1 1,0 0,-1 0,1 0,0-1,-1 1,1 0,-1 0,0 0,1 0,-1 0,0 0,1 0,-1 0,0 0,0 0,5 12,-3-3,0-1,1 0,1 0,0 0,0 0,0 0,1-1,1 0,-1 0,1 0,0-1,1 0,0 0,0 0,1-1,0 0,2 1,-4-7,1 1,-1-1,0-1,0 1,1-1,-1 0,0 0,0-1,0 0,0 0,0 0,-1-1,1 0,-1 0,1 0,-1-1,0 0,0 0,-1 0,1 0,-1-1,0 0,2-4,4 1,7-9,-1-1,0-1,-1 0,-1-1,-1 0,4-11,-4 7</inkml:trace>
  <inkml:trace contextRef="#ctx0" brushRef="#br0" timeOffset="-83547.505">4036 487,'34'14,"0"-2,1-1,0-1,1-2,0-2,0-1,23-1,-43-4,-1-1,0-1,1 0,-1-1,0-1,0-1,-1 1,1-2,-1 0,0-1,-1-1,1 0,-2 0,1-1,-1-1,0 0,-1-1,-1 0,1-1,-2 0,0 0,0-1,-1-1,0-1,4-4,0 0,-2-1,-1-1,0 1,-1-2,-2 1,0-1,-1 0,-1 0,0-17,-3 34,-1 1,0-1,0 1,-1-1,1 1,-1-1,0 1,0-1,-1 1,1 0,-1-1,0 1,0 0,0 0,-1 0,0 1,1-1,-1 0,0 1,-1 0,1 0,-1 0,1 0,-1 0,0 1,0 0,0 0,0 0,0 0,-1 0,1 1,0 0,-1 0,1 0,-1 1,0-1,1 1,-1 0,1 0,-1 1,1-1,-1 1,1 0,-1 0,1 1,0-1,-1 1,1 0,0 0,-3 2,-8 17,0 1,1 0,1 1,1 0,1 1,1 0,1 1,1 0,1 0,2 1,0 0,1 15,-11 82,6 0,6 1,7 45,-2-21,-1-33,-5 0,-5 0,-14 57,16-133,-2 0,-2 0,-1-1,-2-1,-1 0,-2-1,-2-1,-1-1,-2 0,-1-2,-26 29,43-53,0-1,-1 0,0 0,-1 0,1-1,-1 0,0-1,-1 0,1 0,-1-1,0 0,0 0,-1-1,1 0,-1-1,1 0,-1 0,0-1,1-1,-1 1,0-2,0 1,0-1,-4-2,9 1,1-1,0 1,0-1,0 0,0-1,1 1,-1-1,1 1,0-1,0 0,0 0,0-1,1 1,0-1,-1 1,2-1,-1 1,1-1,-1 0,1 0,1 0,-1 0,0-3,5-118,3 91,2 0,1 1,1 0,2 0,2 2,1-1,1 2,2 0,0 2,23-26,-11 17,2 1,2 1,1 2,1 1,32-20,-44 37,179-104,-179 113,-25 11</inkml:trace>
  <inkml:trace contextRef="#ctx0" brushRef="#br0" timeOffset="-72275.046">4798 967,'-1'63,"-2"-44,1 1,2 0,0 0,1 0,0-1,2 1,1 0,0-1,1 0,1 0,1 0,1-1,0 0,1 0,-7-15,1 0,-1-1,0 1,1 0,-1-1,1 1,0-1,0 0,0 0,0 0,0 0,0-1,1 1,-1-1,0 0,1 0,-1 0,1 0,0-1,-1 1,1-1,-1 0,1 0,0 0,-1-1,1 1,-1-1,1 0,-1 0,1 0,-1 0,0-1,1 1,-1-1,0 0,0 0,0 0,0 0,-1-1,1 1,18-20,0-1,-2-1,-1 0,0-2,-2 0,-1 0,-2-2,0 0,-1-3,52-179,-62 159,-15 66,3 5,1 1</inkml:trace>
  <inkml:trace contextRef="#ctx0" brushRef="#br0" timeOffset="-71838.166">5335 1277,'51'-79,"-4"-3,-3-2,7-26,-51 111,0-1,0 0,0 0,0 1,0-1,0 0,1 1,-1-1,0 0,0 1,0-1,0 0,0 1,1-1,-1 0,0 0,0 1,0-1,1 0,-1 0,0 0,0 1,1-1,-1 0,0 0,1 0,-1 0,0 0,0 1,1-1,-1 0,0 0,1 0,-1 0,0 0,1 0,-1 0,0 0,1 0,-1 0,0 0,1 0,-1-1,-1 48,0-42,0 15,-1-8,0-1,0 0,1 1,1-1,0 0,0 1,1-1,1 0,0 1,0-1,1 0,1 0,0-1,0 1,1-1,0 0,1 0,0 0,1-1,5 6,-8-12,-1-1,1 0,0-1,0 1,0-1,1 0,-1 0,0 0,0 0,1-1,-1 0,0 1,0-2,1 1,-1 0,0-1,1 0,-1 0,0 0,0-1,0 1,0-1,0 0,0 0,-1 0,1-1,-1 1,1-1,-1 0,1 0,7-7,0-1,-1 0,0 0,0-1,-1 0,-1-1,0 0,0-2,19-43,-18 33</inkml:trace>
  <inkml:trace contextRef="#ctx0" brushRef="#br0" timeOffset="-71422.461">6209 967,'-8'-4,"-1"1,0 1,0-1,0 1,0 1,-1 0,1 0,0 1,-1 0,1 0,0 1,0 0,-1 1,1 0,0 1,0 0,1 0,-1 0,1 1,0 1,0 0,0 0,0 0,1 1,0 0,-4 4,4-3,0 1,0 0,1 0,0 0,1 1,0 0,0 0,1 0,0 0,0 2,3-8,0 0,0 0,1 0,0 1,-1-1,1 0,0 0,0 0,1 1,-1-1,1 0,-1 0,1 0,0 0,0 0,1 0,-1 0,1 0,-1-1,1 1,0 0,0-1,0 1,0-1,0 0,1 0,-1 0,1 0,-1 0,1 0,0-1,0 1,0-1,0 1,16 4,0-1,0 0,0-1,1-1,-1-1,1-1,-1 0,1-2,0 0,11-3,-24 4,0-1,-1 0,1 0,-1-1,1 0,-1 0,0 0,0-1,0 0,0 0,0-1,0 1,-1-1,0 0,4-4,0-7</inkml:trace>
  <inkml:trace contextRef="#ctx0" brushRef="#br0" timeOffset="-70589.033">6746 317,'-1'488,"-28"-107,30-262,-1-120</inkml:trace>
  <inkml:trace contextRef="#ctx0" brushRef="#br0" timeOffset="-70336.829">6492 854,'29'-10,"28"-7,10-2,2 3,-5 5,-8 3,-10-2,-8 2,-5 1,-8 3</inkml:trace>
  <inkml:trace contextRef="#ctx0" brushRef="#br0" timeOffset="-70172.196">7113 1023,'-5'34,"3"15,2 0</inkml:trace>
  <inkml:trace contextRef="#ctx0" brushRef="#br0" timeOffset="-70003.44">7056 628</inkml:trace>
  <inkml:trace contextRef="#ctx0" brushRef="#br0" timeOffset="-32349.257">3303 684,'0'5,"-5"2,-2-1</inkml:trace>
  <inkml:trace contextRef="#ctx0" brushRef="#br0" timeOffset="-32026.601">3303 967,'0'5,"0"6,0 6,0 0</inkml:trace>
  <inkml:trace contextRef="#ctx0" brushRef="#br0" timeOffset="-25991.553">0 1869,'161'-42,"-65"15,1 3,0 5,2 4,76-1,523-10,-255 15,203-81,-363 82,-151-18,-122 27</inkml:trace>
  <inkml:trace contextRef="#ctx0" brushRef="#br0" timeOffset="8771.152">170 3337,'9'-65,"4"1,2 0,3 1,3 0,3 2,10-17,-1 15,2 1,3 1,2 3,3 1,31-31,5 10,-77 78,-1 0,1 0,-1 0,1 0,-1 0,1 0,-1 0,1 1,-1-1,1 0,-1 1,1-1,-1 1,0 0,1-1,-1 1,0 0,1 0,-1 0,0 0,0 0,0 0,0 0,0 0,0 0,0 1,0-1,-1 0,1 1,0-1,-1 1,1-1,-1 0,1 1,-1-1,0 1,0-1,0 1,0-1,0 1,0-1,0 1,0-1,0 1,-1-1,1 1,-1-1,1 1,-1-1,1 1,-2 0,3 3,-6 352,5-352,0-1,0 1,1 0,-1-1,1 1,0-1,0 1,1-1,-1 1,1-1,0 0,0 0,0 0,1 0,-1 0,1 0,0-1,0 1,1-1,-1 0,1 0,-1 0,1 0,0-1,0 1,0-1,0 0,1-1,-1 1,0-1,1 1,0-1,-1 0,1-1,-1 1,1-1,0 0,-1 0,1-1,-1 1,1-1,0 0,0-1,19-7,-2-1,1-1,-1-1,-1-1,0 0,-1-2,-1-1,1-1,0 0,249-213,-201 189,-66 40,-1 1,1-1,-1 1,1 0,-1-1,1 1,-1 0,1 0,0 0,-1 0,1 0,-1 0,1 1,0-1,-1 0,1 1,-1-1,0 1,1 0,-1-1,1 1,-1 0,0 0,1 0,-1 0,0 0,0 0,0 0,0 1,0-1,0 0,0 0,0 1,-1-1,1 1,0-1,-1 1,1-1,-1 1,0-1,1 1,-1-1,0 1,0 0,0-1,0 1,0 0,2 30,-1 1,-2 0,-1 0,-2-1,-6 30,-8 90,23-47,1-87</inkml:trace>
  <inkml:trace contextRef="#ctx0" brushRef="#br0" timeOffset="9179.944">2145 2435,'-49'32,"1"2,1 2,3 2,1 2,1 2,3 2,-32 46,64-82,1 0,1 1,0-1,0 1,0 1,1-1,1 0,0 1,0 0,1 0,0 0,0 0,1 0,1 0,0 0,0 0,1 1,0-1,1 0,0 0,0 0,1-1,0 1,1-1,0 1,3 3,0-8,0-1,0 1,0-1,0-1,0 1,1-1,-1-1,1 1,0-1,0-1,0 1,0-1,0-1,0 1,0-2,0 1,0-1,0 0,0 0,0-1,0-1,0 1,-1-1,1 0,4-3,17-11,1-2,-2-1,-1-1,-1-1,0-2,-2 0,-1-2,-1 0,-1-2,-1 0,-2-1,0-1,-3-1,0 0,-2-1,-1 0,34-86,-44 137,-5-3,0-1,1 0,0 1,1 0,1-1,1 1,0 0,1-1,1 1,0-1,1 0,0 0,2 0,-1-1,2 1,0-1,1-1,0 1,1-2,0 1,1-1,1 0,0-1,72 25,-58-32</inkml:trace>
  <inkml:trace contextRef="#ctx0" brushRef="#br0" timeOffset="9436.846">3161 2519,'-19'38,"-16"32,-7 14,-1 2,2-9,8-7,5-12,7-10,2-9,4-6,6-4,-2-6,2-4,-3-4,1-5</inkml:trace>
  <inkml:trace contextRef="#ctx0" brushRef="#br0" timeOffset="9682.969">2794 2378,'14'38,"10"32,6 9,7 1,2-4,-1-10,-2-12,-2-9,-2-9,-2-4,-1-4,-1-7,0-1,-1-5,1 1,-5-4</inkml:trace>
  <inkml:trace contextRef="#ctx0" brushRef="#br0" timeOffset="10264.43">4798 2716,'-15'20,"2"1,0 1,1 0,1 0,2 1,0 1,1-1,1 1,2 1,0-1,1 1,1 6,3-25,1-1,-1 1,1-1,0 0,0 1,1-1,-1 0,1 0,1 0,-1 0,0-1,1 1,0 0,0-1,1 0,-1 0,1 0,0 0,0 0,0-1,0 0,1 0,-1 0,1 0,0-1,0 0,0 1,0-2,0 1,0-1,0 0,1 0,-1 0,1-1,-1 0,0 0,1 0,-1-1,0 1,5-2,0 0,0-1,0 0,0 0,0-1,-1 0,1-1,-1 0,0 0,-1-1,1 0,-1-1,0 0,-1 0,1-1,-2 1,1-2,-1 1,0-1,-1 0,0 0,0 0,-1-1,0 0,-1 0,2-9,-1 5,0 1,-1-1,-1 0,0 0,-1 0,-1 0,0 0,-1 0,0 0,-1 0,-1 0,0 0,-1 1,-1-1,0 1,0 0,-1 0,-1 1,-1-2,0 4,-1 0,0 1,-1 0,0 0,0 1,-1 0,0 1,0 0,-1 1,0 0,0 1,0 0,-1 1,0 0,1 1,-1 1,-2-1,8 2,0 0,0 1,0 0,-1 0,1 0,0 1,0 0,0 0,0 1,1 0,-1 0,0 1,1 0,-1 0,1 0,0 1,0 0,0 0,1 0,-1 1,1 0,0 0,1 0,-1 1,1-1,0 1,0 0,1 1,0-1,0 0,0 1,1 0,-6 18</inkml:trace>
  <inkml:trace contextRef="#ctx0" brushRef="#br0" timeOffset="10536.953">5362 2886,'-6'15,"15"-44,11-29,3 1,2 0,2 2,3 2,2 0,22-25,113-122,-148 184</inkml:trace>
  <inkml:trace contextRef="#ctx0" brushRef="#br0" timeOffset="10788.114">4685 3394,'43'14,"39"-4,19-5,2-7,-6-8,-6-3,-9-4,-3-4,-7-3,-5 3,-4 0,-4-2,-2 4,-6 4,-11 6</inkml:trace>
  <inkml:trace contextRef="#ctx0" brushRef="#br0" timeOffset="16466.716">5391 2378,'-2'1,"0"1,0-1,1 1,-1-1,0 1,1-1,-1 1,1 0,-1 0,1 0,0 0,0 0,0 0,0 0,0 1,0-1,1 0,-1 0,1 1,-1-1,1 0,0 1,0-1,0 0,0 2,0-1,-3 366,3-59,0-286</inkml:trace>
  <inkml:trace contextRef="#ctx0" brushRef="#br0" timeOffset="17937.021">6971 2603,'0'-15,"0"-1,1 1,1 0,0 0,1-1,1 2,0-1,1 0,1 1,0 0,1 0,0 1,1-1,1 2,0-1,1 1,5-5,-9 13,-1 0,1 1,0-1,-1 1,2 1,-1-1,0 1,1 0,-1 0,1 1,-1 0,1 0,0 0,-1 1,1 0,0 0,-1 1,1 0,0 0,-1 1,1-1,-1 1,0 1,0-1,0 1,0 0,0 1,0-1,-1 1,1 0,-1 1,0-1,-1 1,1 0,-1 0,0 1,0-1,-1 1,1 0,-1 0,0 1,7 31,-3-1,-1 2,-1-1,-3 0,-1 1,-1 0,-3-1,-3 18,-3 9,4-16,-2-2,-2 1,-3-1,-13 35,-27 30,52-113,0 1,0 0,0-1,0 1,0 0,1-1,-1 1,0 0,0 0,0-1,0 1,0 0,0-1,0 1,0 0,-1-1,1 1,0 0,0-1,0 1,0 0,0-1,0 1,-1 0,1 0,0-1,0 1,0 0,-1 0,1-1,0 1,0 0,-1 0,1 0,0-1,-1 1,1 0,0 0,0 0,-1 0,1 0,0 0,-1 0,1 0,0 0,-1 0,1 0,0 0,-1 0,1 0,0 0,-1 0,1 0,0 0,-1 0,1 0,0 0,0 1,-1-1,1 0,0 0,-1 0,1 0,0 1,0-1,0 0,-1 1,-1-33,2 31,3-41,2-1,1 1,3 1,1 0,6-12,-1-4,-5 13,2 2,2 0,1 1,3 0,1 1,1 1,3 1,1 1,2 1,1 1,2 2,12-11,-31 35,0 0,1 1,-1 0,2 1,-1 0,1 1,0 0,1 1,11-4,-18 10,0-1,0 1,0 1,0-1,-1 1,1 0,-1 0,1 0,-1 1,0 0,0 0,0 0,0 1,0-1,-1 1,1 1,-1-1,0 0,-1 1,1 0,-1 0,0 0,0 0,0 0,-1 1,0-1,0 1,0 0,-1-1,0 1,0 0,0 0,-1 5,0 24,-2 0,-1 0,-2 0,-2-1,0 0,-3 0,-1-1,-1 0,-2-1,-1 0,-1-1,-2-1,-4 4,-29 63,-7 23,57-120,1 1,0-1,0 0,-1 1,1-1,0 1,0-1,0 1,0-1,-1 1,1-1,0 1,0-1,0 0,0 1,0-1,0 1,0-1,1 1,-1-1,0 1,0-1,0 1,0-1,0 1,1-1,-1 0,0 1,0-1,1 1,-1-1,0 0,1 1,-1-1,1 0,-1 1,0-1,1 0,-1 0,1 1,-1-1,0 0,1 0,-1 0,1 0,-1 0,1 1,-1-1,1 0,-1 0,1 0,-1 0,1 0,-1-1,1 1,-1 0,1 0,-1 0,0 0,1 0,-1-1,1 1,-1 0,1 0,-1-1,0 1,29-21,95-157,-99 137,65-117,-50 83,4 2,41-52,-77 114,0 0,1 0,0 1,1 1,0 0,1 0,-1 1,8-4,-17 12,1 1,-1 0,1-1,-1 1,0 0,1 0,-1 0,0 0,0 0,0 0,0 0,0 0,0 1,0-1,0 0,0 1,0-1,-1 0,1 1,-1-1,1 1,-1-1,1 1,-1 0,0-1,0 1,0-1,0 1,0-1,0 1,0 0,-1-1,1 1,0-1,-1 1,1-1,-1 1,1 2,-23 220,14-146,4 0,3 0,5 29,-1 15,-2-76,0-34</inkml:trace>
  <inkml:trace contextRef="#ctx0" brushRef="#br0" timeOffset="18187.686">8579 2688,'-9'39,"-4"26,1 8,3-5,2-13</inkml:trace>
  <inkml:trace contextRef="#ctx0" brushRef="#br0" timeOffset="18373.327">8524 2124,'0'15,"0"4</inkml:trace>
  <inkml:trace contextRef="#ctx0" brushRef="#br0" timeOffset="18899.072">8805 3196,'201'-543,"-169"486,-31 56,0 0,1 1,-1-1,0 0,0 0,0 0,1 1,-1-1,1 1,-1-1,0 1,1-1,-1 1,1 0,-1 0,1-1,-1 1,1 0,-1 1,1-1,-1 0,1 0,-1 1,0-1,1 0,-1 1,1 0,-1-1,0 1,0 0,1-1,-1 1,0 0,0 0,0 0,0 0,0 0,0 1,0-1,0 0,0 0,-1 1,50 105,-29-48,-9-32,-9-16,1 0,0 0,1-1,1 0,-1 0,2 0,-1-1,1 1,1-2,-1 1,2-1,-1 0,6 4,-10-10,-1 1,0-1,0 1,1-1,-1 0,1 0,0 0,-1-1,1 0,0 1,0-1,0 0,0-1,0 1,0-1,0 0,0 0,0 0,0 0,0-1,0 0,0 1,0-2,0 1,0 0,0-1,1 0,11-13,0 0,-1-1,-1-1,-1 0,0-1,-1 0,-1-1,-1 0,-1 0,0-2,-2 1,0-1,-1 0,-2 0,0 0,0-5,2 2,8-60,-12 60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0,'-23'6,"0"1,1 1,0 1,1 0,0 2,0 1,1 0,0 2,1 0,1 1,-5 6,7-5,0 1,1 1,1 0,0 1,2 0,0 1,1 1,1 0,1 0,1 1,1 0,1 1,1-1,0 1,2 0,1 0,1 20,1-33,1 0,0 0,1-1,0 1,1 0,0-1,0 0,1 0,0 0,1 0,0-1,0 1,1-1,0 0,0-1,1 0,0 0,0 0,1-1,0 0,0 0,0-1,1 0,0 0,7 2,4 0,1 0,-1-2,1 0,0-2,0 0,0-1,0-1,1-1,-1-1,0-1,0-1,0 0,0-2,0-1,32-9,-1-3,0-2,-1-3,37-23,-63 33,-1-1,-1-1,0-1,-1-1,-1-1,15-16,-29 26,-1 1,0 0,-1-1,1 0,-2-1,1 1,-1-1,-1 0,1 0,-1 0,-1 0,0 0,0-1,-1 1,0-1,-1 1,0-1,0 1,-1-1,0 1,-2-6,0 2,-1 1,0-1,-1 1,0 0,-1 1,-1-1,1 1,-2 0,1 1,-2 0,1 0,-1 1,-1 0,0 0,0 1,-1 0,-3-1,-13-7,-1 2,-1 0,0 2,0 1,-1 1,-18-2,-5-1</inkml:trace>
  <inkml:trace contextRef="#ctx0" brushRef="#br0" timeOffset="449.575">0 339,'5'-2,"0"-1,-1 1,1-1,0 1,0 1,1-1,-1 1,0 0,0 0,1 0,-1 1,1 0,-1 0,0 0,1 1,-1 0,0 0,0 0,1 0,1 2,20 1,328 5,-225-10,926 0,-841-27,-191 27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01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0 113,'1'-2,"1"0,-1 1,1-1,-1 0,1 0,0 1,0-1,-1 1,1 0,0-1,1 1,-1 0,0 0,0 0,0 1,0-1,1 0,-1 1,0 0,1-1,-1 1,0 0,1 0,-1 0,1 1,0-2,375-54,-198 23,-169 35,-6 3</inkml:trace>
  <inkml:trace contextRef="#ctx0" brushRef="#br0" timeOffset="277.969">84 339,'39'0,"26"-5,8-1,1 0,-8 1,-10 1,-10 2,-3-4,-3-1,-5 1,-3 2,-3 1,-5 1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5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311 538,'-10'-2,"0"1,1 0,-1 0,0 1,0 0,1 1,-1 0,0 1,1 0,-1 0,1 1,0 0,0 1,0 0,0 0,0 1,1 0,0 0,0 1,1 0,-1 1,1-1,1 1,-1 1,1-1,0 1,1 0,-1 3,-1 1,2-1,-1 1,2 1,0-1,0 1,1 0,0-1,1 1,1 0,0 0,1 1,0-1,1 1,0-8,0 1,0-1,0 0,1 0,0 0,0 0,1 0,0 0,0 0,0-1,0 1,1-1,0 0,0 0,1-1,-1 1,1-1,0 0,0 0,0-1,1 1,-1-1,1 0,0 0,0-1,0 0,3 1,-1-1,-1 0,0 0,1 0,-1-1,1-1,0 1,-1-1,1 0,0-1,-1 0,1 0,-1 0,1-1,-1 0,0-1,0 0,0 0,0 0,0-1,-1 0,0 0,1-1,-1 0,-1 0,1 0,1-3,18-27,-1 0,-2-2,-2-1,-1 0,-2-2,-1 0,-3-1,-1 0,-2-1,-2 0,-1 0,-1-25,-3 44,-1 0,-1 0,-1 0,-1 0,-1 0,-1 0,-1 0,-1 0,-1 1,-1 0,-1 0,-9-18,15 37,1-1,-1 1,1 0,-1 0,0 0,0 0,-1 0,1 0,-1 1,1-1,-1 1,0-1,0 1,0 0,0 0,0 1,0-1,-1 0,1 1,0 0,-1 0,0 0,1 0,-1 1,1-1,-1 1,0 0,1 0,-1 0,1 1,-1-1,0 1,1 0,-1 0,1 0,-1 0,1 1,0-1,0 1,-1 0,1 0,0 0,1 0,-1 1,0-1,1 1,-1-1,1 1,0 0,0 0,0 0,-1 3,-3 14,1-1,0 1,2 0,0 1,2-1,0 0,1 1,1-1,3 13,4 30,4 0,2-1,3-1,13 30,-5-12,-16-49,55 126,-32-127,-15-21</inkml:trace>
  <inkml:trace contextRef="#ctx0" brushRef="#br0" timeOffset="789.87">763 397,'-7'43,"2"0,1 1,3-1,2 0,5 41,17-31,-22-52,0 0,0 0,0-1,0 1,0 0,0-1,0 1,1-1,-1 1,0-1,0 0,0 0,1 1,-1-1,0 0,0 0,1 0,-1 0,0 0,0 0,1-1,-1 1,0 0,0-1,1 1,-1-1,0 1,0-1,0 1,0-1,0 0,0 0,0 0,0 1,0-1,0 0,0 0,-1 0,1 0,0 0,-1-1,1 1,-1 0,13-18,-1-1,-2 0,0 0,-1-1,-1-1,-1 1,4-21,-1 8,56-149,-67 182,1 0,0 0,0-1,0 1,0 0,1-1,-1 1,0 0,1-1,-1 1,0 0,1 0,0 0,-1-1,1 1,0 0,-1 0,1 0,0 0,0 0,0 0,0 0,0 1,0-1,0 0,0 0,0 1,0-1,1 1,-1-1,0 1,0-1,1 1,-1 0,0-1,1 1,-1 0,0 0,1 0,-1 0,0 0,0 1,1-1,-1 0,0 1,1-1,-1 0,0 1,0-1,0 1,0 0,1 0,-1-1,0 1,0 0,0 0,0 0,-1 0,1 0,0 0,0 1,13 34,-1 1,-2 0,-2 1,2 22,26 213,-37-238,-1-1,-1 0,-3 0,0 0,-2-1,-2 0,-1 0,-2-1,0 0,-15 25,22-50,1 1,-1-1,1 0,-2-1,1 1,-1-1,0 0,-1 0,1-1,-1 0,0 0,0 0,-1-1,1 0,-1-1,-5 2,12-5,-1 0,0 1,1-1,-1 0,0 0,1-1,-1 1,0 0,0-1,1 1,-1-1,1 1,-1-1,0 0,1 1,-1-1,1 0,0 0,-1 0,1 0,0-1,0 1,-1 0,1 0,0-1,0 1,0-1,1 1,-1-1,0 1,1-1,-1 0,0 1,1-1,0 0,-1 1,1-1,0 0,0 0,4-72,3 45,2 1,0 0,2 0,1 1,2 1,0 0,2 0,4-3,-3 6,1 2,1 0,0 1,2 0,1 2,0 1,1 0,0 2,2 1,0 1,0 1,1 1,22-6,36 6,-60 11</inkml:trace>
  <inkml:trace contextRef="#ctx0" brushRef="#br0" timeOffset="1135.285">0 1272,'807'-103,"-488"74,-225 20,-70 8</inkml:trace>
  <inkml:trace contextRef="#ctx0" brushRef="#br0" timeOffset="1785.118">424 1668,'-29'23,"1"1,1 2,2 0,0 2,2 1,1 1,1 1,2 0,-9 21,26-48,-1-1,1 1,0-1,0 1,1 0,-1 0,1 0,0 0,0 0,0 0,1 1,-1-1,1 0,0 0,0 1,0-1,1 0,0 0,-1 0,2 0,-1 0,0 0,1 0,-1 0,1 0,0 0,1-1,-1 1,1-1,-1 0,1 1,0-1,0-1,0 1,1 0,-1-1,1 1,-1-1,1 0,0-1,0 1,0 0,0-1,10-3,0 0,0-1,0-1,0 0,0 0,-1-2,0 0,0 0,-1-1,0-1,0 0,0 0,-1-2,5-4,3-5,-1 0,0-1,-1-1,-2-1,0 0,-1-1,10-24,2-2,-2-2,-2-1,-3 0,-2-1,6-35,-20 73,-2-1,0 0,0 1,-2-1,0 0,0 1,-2-1,0 1,-5-16,7 26,-1-1,0 1,0-1,0 1,-1-1,1 1,-1 0,-1 0,1 1,-1-1,0 1,0-1,0 1,0 0,-1 1,1-1,-1 1,0 0,0 0,-1 0,1 1,0 0,-1 0,0 0,1 1,-1-1,-5 1,4 1,0 1,1-1,-1 2,1-1,-1 1,1 0,-1 0,1 1,0-1,0 1,0 1,1-1,-1 1,1 0,0 1,0-1,0 1,0 0,1 0,-3 5,-65 121,65-113,0 1,1 0,1 1,0-1,2 1,0 0,1 0,2 0,0 0,0 0,2 0,1-1,0 1,2 0,0-1,1 0,1 0,0-1,2 1,0-2,1 1,1-1,2 1,2-1,1-2,1 1,0-2,1 0,1-1,0-1,1-1,0-1,1 0,0-2,0 0,11 1,31 12,-57-14</inkml:trace>
  <inkml:trace contextRef="#ctx0" brushRef="#br0" timeOffset="2188.254">1158 1413,'-236'412,"233"-408,0 0,0 0,0 1,1-1,0 0,0 1,0 0,0-1,1 1,0 0,0 0,0 0,0 0,1 0,0 0,0 0,0 0,1 0,-1 0,1 0,0 0,1-1,-1 1,1 0,0-1,0 1,1-1,-1 1,1-1,0 0,0 0,1 0,-1-1,1 1,-1-1,1 0,0 0,0 0,1-1,-1 1,3 0,189 0,-127-20,-57 4</inkml:trace>
  <inkml:trace contextRef="#ctx0" brushRef="#br0" timeOffset="2455.309">763 1696,'34'-5,"34"-1,11 0,2-4,-8 0,-12 2,-12 1,-13 3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4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57,'0'-5,"0"3,-5 2,3 2,3-6,5-1,1-5,6-1,-1-3,-7 6,-3 9,-4 3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50.4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8241 537,'-38'-20,"-1"2,-1 1,-1 3,0 1,-38-6,61 16,-1 2,0 0,0 1,1 1,-1 1,1 0,-1 2,1 0,0 1,0 0,0 2,1 0,0 1,0 1,1 0,1 2,-1-1,-10 12,20-19,1 1,0 0,-1 0,2 1,-1-1,1 1,-1 0,1 1,1-1,-1 1,1-1,0 1,0 0,1 0,-1 0,1 1,1-1,-1 0,1 1,0-1,1 1,-1-1,1 1,1 0,-1-1,1 1,0-1,1 0,-1 1,1-1,1 0,-1 0,1 0,0 0,0 0,1-1,3 5,3 2,2 0,0-1,0 0,1-1,0-1,1 0,0 0,0-1,1-1,0-1,0 0,0 0,1-2,4 1,18 3,1-2,-1-2,1-1,0-2,16-2,-206 42,135-36,-25 7,1 1,1 2,1 2,0 2,1 1,1 2,0 2,32-21,-1 1,1 0,-1 1,1-1,0 1,1-1,-1 1,1 0,0 1,0-1,1 0,0 1,0 0,0-1,0 1,1 0,0 0,0 0,1 0,-1 0,1 0,1 0,-1 0,1 0,0 0,0-1,1 1,0 0,0 0,0-1,1 1,-1-1,1 0,1 0,-1 0,5 4,11 10,0-2,2-1,0 0,0-1,2-2,0 0,0-1,1-1,1-2,-1 0,2-2,3 0,-19-4,-1-1,1 0,-1 0,1-1,0-1,0 1,-1-2,1 1,0-1,-1-1,1 0,-1 0,1-1,-1 0,0 0,0-1,0-1,3-2,38-26,-27 16</inkml:trace>
  <inkml:trace contextRef="#ctx0" brushRef="#br0" timeOffset="620.07">7903 1,'-2'0,"0"0,-1 0,1-1,0 2,0-1,0 0,0 0,0 1,0-1,0 1,0-1,0 1,0 0,0 0,0 0,0 0,0 0,1 1,-1-1,0 0,1 1,-1-1,1 1,0 0,-1-1,1 1,0 0,0 0,0 0,0 0,0 0,1 0,-1 0,1 0,-1 0,1 0,0 0,0 0,0 3,-2-2,-7 28,2 0,0 1,3 0,0 1,2-1,1 1,2-1,2 11,-1 32,-29 533,-1-119,-1-119,30-365,-1 0,0-1,0 1,0 0,0-1,-1 1,0 0,0-1,0 1,0 0,-1-1,0 0,0 1,0-1,0 0,-1 0,1 0,-1 0,0-1,-3 3,1-4,4-4</inkml:trace>
  <inkml:trace contextRef="#ctx0" brushRef="#br0" timeOffset="3658.548">9822 763,'0'-4,"-1"1,1-1,-1 1,0 0,0-1,0 1,0 0,0-1,-1 1,0 0,1 0,-1 0,0 1,0-1,-1 0,1 1,0-1,-1 1,0 0,0 0,1 0,-1 0,0 0,-1 0,1 1,0 0,0 0,-1 0,1 0,-103-7,95 10,0 0,0 0,0 1,0 1,0 0,1 0,-1 1,1 0,0 1,1 0,0 1,0 0,0 0,1 1,0 0,0 1,1 0,0 0,-2 4,4-6,0 1,0-1,1 1,0 0,1 0,0 0,0 0,1 1,0-1,0 1,1-1,0 1,1 0,-1-1,2 1,-1 0,1-1,1 1,0 0,0-1,0 0,1 1,0-1,1 0,0-1,0 1,1-1,0 1,0-1,4 3,0-6,0 0,0-1,0-1,0 1,0-2,1 1,-1-1,1-1,0 1,-1-2,1 1,-1-1,1-1,-1 0,0 0,0-1,1 0,-2 0,1-1,0-1,-1 1,0-1,0 0,4-4,4-6,-1 0,0-1,-1 0,-1-1,-1-1,0 0,-1-1,-1 0,6-17,24-39,4 1,-44 74,0 1,0-1,0 0,0 0,0 1,0-1,1 0,-1 0,0 0,0 1,0-1,0 0,1 0,-1 0,0 0,0 1,0-1,1 0,-1 0,0 0,0 0,1 0,-1 0,0 0,0 0,0 0,1 0,-1 0,0 0,0 0,1 0,-1 0,0 0,0 0,1 0,-1 0,0 0,0 0,1 0,-1 0,0 0,0-1,0 1,1 0,-1 0,0 0,0 0,-5 24,1-10,0 0,1 1,1-1,0 0,1 1,1-1,0 1,1-1,0 1,2 6,10 93,-5 0,-5 1,-6 26,1 9,3-112,-1 0,-2-1,-1 1,-2-1,-2 0,-1 0,-2-1,-2 0,-5 11,-4-1,-2-1,-2-2,-2 0,-18 21,40-58,-1 0,0 0,0-1,-1 0,0 0,0 0,0-1,0 0,-1 0,0-1,0 0,0 0,0-1,-2 1,6-2,0-1,1 1,-1-1,1 0,-1 1,0-2,0 1,1 0,-1-1,1 1,-1-1,0 0,1-1,-1 1,1 0,0-1,0 0,-1 0,1 0,0 0,1 0,-1-1,0 1,1-1,-1 0,1 0,0 0,0 0,0 0,0 0,0 0,0-3,-3-13,0-1,2 0,0 0,2 0,0-1,1 1,1 0,0 0,2 0,2-9,2-7,2-1,1 1,1 1,2 0,2 1,1 0,2 1,1 1,1 1,2 0,1 2,1 1,1 0,18-13,1 13,-24 20</inkml:trace>
  <inkml:trace contextRef="#ctx0" brushRef="#br0" timeOffset="4107.536">10415 848,'4'0,"8"0,5 0,5 0,3 0,3 0,1 0,1 0,-1 0,0 0,0 0,0 0,0 0,-1 0,0 0,-9 0,-8 0</inkml:trace>
  <inkml:trace contextRef="#ctx0" brushRef="#br0" timeOffset="4375.103">10415 1130,'19'5,"16"1,7 0,0-1,-1-1,-3-7,-3-2,-3-1,-2 1,-1 1,-1 2,-5-4,-2-1,0 1,-3 1</inkml:trace>
  <inkml:trace contextRef="#ctx0" brushRef="#br0" timeOffset="7760.719">11938 396,'1'-3,"-1"1,0-1,1 1,-1-1,0 1,0-1,0 1,-1-1,1 1,0-1,-1 1,0-1,0 1,1-1,-1 1,-1 0,1 0,0-1,-1 1,1 0,-1 0,1 0,-1 1,0-1,0 0,0 1,0-1,0 1,0-1,0 1,-1 0,1 0,0 0,-7-4,-1 0,1 0,-1 1,1 0,-1 1,0 0,0 0,-1 1,1 1,0 0,-1 0,1 1,-1 0,1 1,-1 0,1 1,0 0,0 0,0 1,0 1,0 0,1 0,-1 1,1 0,0 0,1 1,-1 0,1 1,0 0,1 0,-4 5,4-2,0 0,1 1,0 0,1 1,1-1,0 1,0 0,1 0,0 0,1 0,1 1,0-1,1 1,0-1,0 0,2 1,-1-1,2 0,0 0,0 0,1 0,0 0,1-1,0 0,1 0,1 0,-1 0,2-1,5 6,-10-13,1 1,0-1,0 0,0 0,0-1,1 1,-1-1,1 0,-1 0,1 0,0-1,0 1,0-1,0 0,0-1,0 1,0-1,0 0,0 0,0-1,0 0,0 1,0-2,-1 1,1 0,0-1,0 0,-1 0,7-4,0 0,0-1,-1 0,-1 0,1-1,-1-1,0 1,-1-1,0-1,0 0,-1-1,139-215,-129 210,-26 58,4-21,-114 539,88-374,5-45,24-117</inkml:trace>
  <inkml:trace contextRef="#ctx0" brushRef="#br0" timeOffset="8074.162">12193 1243,'-5'19,"-2"11,1-4,6-11,3-14,1-6</inkml:trace>
  <inkml:trace contextRef="#ctx0" brushRef="#br0" timeOffset="8503.827">12898 368,'-15'-2,"-1"1,1 0,-1 1,1 0,0 2,-1 0,1 0,0 1,0 1,0 1,1 0,0 1,0 0,0 1,0 1,1 0,1 1,-1 0,1 1,1 1,0-1,1 2,-9 10,13-8,0 0,0 0,1 0,1 0,1 1,0 0,1 0,0 0,1 14,-4 24,3-40,1 0,0 0,1 0,1 0,0 0,1 0,0 0,1-1,0 1,3 4,-5-12,1-1,0 0,0 1,1-1,-1 0,1 0,0-1,0 1,0 0,0-1,1 0,-1 0,1 0,0 0,0-1,0 1,0-1,1 0,-1 0,0-1,1 1,0-1,-1 0,1 0,0 0,-1-1,1 0,0 0,2 0,13-4,-1-1,0-1,0 0,-1-1,0-1,0-1,-1-1,0 0,0-1,-1-1,-1-1,0 0,-1-1,0 0,-1-1,-1-1,0 0,-1 0,0-2,-1 5,-1-1,1 1,-2-1,0-1,-1 1,0-2,-1 1,-1 0,-1-1,0 0,-1 0,0-1,-2 1,0 0,0-1,-2 1,0-1,-1 1,-1-7,0 16,0 0,0 1,0-1,-1 1,0 0,0 0,0 0,-1 0,0 1,0-1,-1 1,1 1,-1-1,0 1,0 0,-1 0,1 1,-1-1,0 2,0-1,0 1,0 0,0 0,0 1,-1 0,1 0,0 1,-1 0,1 0,0 1,-1 0,1 0,0 0,0 1,0 1,0-1,0 1,-1 0,-148 91,128-74,0 0</inkml:trace>
  <inkml:trace contextRef="#ctx0" brushRef="#br0" timeOffset="8909.091">12757 1017,'-33'14,"7"-5,1 1,1 1,0 2,1 0,0 2,1 0,1 1,-10 10,27-21,0-1,1 1,0 0,0 0,0 0,0 1,1-1,0 0,0 1,0 0,1-1,0 1,0 0,1 0,-1 0,1-1,0 1,1 0,-1 0,1 0,1 0,-1-1,1 1,0-1,0 1,0-1,1 0,0 1,0-1,0-1,1 1,-1 0,1-1,0 0,0 0,1 0,0 0,-1-1,1 0,0 0,0 0,1 0,-1-1,1 0,-1 0,1 0,-1-1,3 0,12 2,-1-2,0 0,0-2,1 0,-1-1,0 0,0-2,0 0,0-2,-1 0,0-1,0 0,-1-2,0 0,0-1,-1 0,0-2,-1 0,-1 0,1-1,-2-1,0-1,-1 0,0 0,-1-1,-1 0,-1-1,3-7,-9 16,1-1,-1 0,-1 0,0 0,0 0,-1 0,0-1,0 1,-1 0,-1-1,1 1,-1 0,-1 0,0 0,0 0,-1 0,0 0,0 0,-1 1,0-1,-1 1,0 0,0 1,-1-1,0 1,0 0,0 0,-1 1,0 0,-1 0,1 1,-1 0,0 0,0 1,-1 0,-5-2,2 3,1 0,-1 1,0 0,0 1,0 0,0 1,0 1,-1 0,2 0,-1 1,0 1,0 0,1 1,-1 0,1 0,0 1,0 1,1 0,-8 5,-8 9</inkml:trace>
  <inkml:trace contextRef="#ctx0" brushRef="#br0" timeOffset="9320.376">13548 368,'-5'7,"1"0,1 0,-1 1,1-1,1 1,-1-1,1 1,0 0,1 0,0 0,0 0,1 0,0 0,1 8,-1-1,-1 59,2-32,-2-1,-3 1,0 0,-8 24,-90 310,60-208,39-144</inkml:trace>
  <inkml:trace contextRef="#ctx0" brushRef="#br0" timeOffset="10392.373">13913 848,'-2'-3,"-1"0,1-1,0 1,-1-1,1 0,1 1,-1-1,1 0,-1 0,1 0,0 0,1 0,-1-1,1 1,-1 0,1 0,1 0,-1 0,1-1,0-2,2-12,0 0,2 1,0 0,1 0,1 0,0 1,2 0,0 0,0 1,2 0,0 1,1 0,0 1,1 0,1 1,0 0,1 1,10-6,-23 17,-1 0,1-1,-1 1,1 0,0 0,-1 1,1-1,0 0,0 0,0 1,0-1,-1 1,1 0,0 0,0-1,0 1,0 0,0 1,0-1,0 0,0 0,0 1,0-1,-1 1,1 0,0 0,0-1,-1 1,1 0,0 1,-1-1,1 0,-1 0,1 1,-1-1,0 0,1 1,-1-1,0 1,0 0,0-1,0 1,0 1,17 83,-14 27,-2-112,-1 1,1-1,0 0,0 0,-1 0,1-1,0 1,0 0,0-1,0 1,0-1,0 0,0 1,0-1,0 0,1 0,-1 0,0-1,0 1,0 0,0-1,0 0,0 1,0-1,-1 0,1 0,0 0,0 0,-1 0,1 0,0-1,-1 1,1-1,-1 1,0-1,1 1,-1-1,0 0,0 1,1-2,117-142,-100 120,-1 1,1 1,1 0,1 2,0 0,11-6,-32 27,1-1,0 0,0 0,-1 0,1 1,0-1,0 0,0 1,0-1,0 1,0-1,0 1,0-1,0 1,0 0,0-1,0 1,0 0,0 0,0 0,0 0,1 0,-1 0,0 0,0 0,0 1,0-1,0 0,0 1,0-1,0 0,0 1,0-1,0 1,0 0,0-1,0 1,-1 0,1 0,0-1,0 1,-1 0,1 0,0 0,-1 0,1 0,-1 0,1 0,-1 0,0 0,1 0,-1 0,0 0,0 0,0 0,0 1,4 72,-4-64,-2 29,0-26,1-1,1 0,0 1,0-1,2 0,-1 0,1 1,1-1,2 4,21 13,-10-21</inkml:trace>
  <inkml:trace contextRef="#ctx0" brushRef="#br0" timeOffset="10676.765">13745 989,'141'-6,"-1"-6,5-7,5 1,1-1,17-2,1 7,19 7,-71 26,-97-13</inkml:trace>
  <inkml:trace contextRef="#ctx0" brushRef="#br0" timeOffset="11277.234">14506 1243,'-243'84,"190"-48,53-35,-1 0,0 0,0 0,0 0,1 0,-1 0,0 0,1 0,-1 1,1-1,-1 0,1 0,0 0,-1 1,1-1,0 0,0 0,0 1,0-1,0 0,0 1,0-1,1 0,-1 0,0 1,1-1,-1 0,1 0,-1 0,1 0,0 0,-1 0,1 0,0 0,0 0,0 0,-1 0,1 0,0 0,0 0,1-1,-1 1,0 0,0-1,1 1,10 5,1 0,0-2,0 1,0-1,0-1,0-1,1 0,0 0,-1-1,12-1,79 13,-100-12,1 0,-1 0,1 1,-1 0,1 0,-1 0,0 0,0 1,0-1,0 1,0 0,-1 0,0 1,1-1,-1 1,0 0,-1 0,1 0,-1 0,1 0,-1 0,0 1,-1-1,1 1,-1-1,0 1,0 0,0-1,-1 1,0 0,0 0,0-1,0 1,-1 0,0 0,0-1,0 1,-1 0,0 2,0-1,-1 0,0 0,0 0,-1-1,1 1,-1-1,0 0,-1 0,1 0,-1-1,0 1,-1-1,1 0,0-1,-1 1,0-1,0 0,0-1,0 1,-5 0,-139 21,133-24,11 1,0 0,1 0,-1 0,1 0,-1-1,0 0,1 0,-1-1,0 0,1 0,-1 0,1-1,-1 1,1-1,0 0,0-1,0 0,0 1,0-1,0-1,1 1,0-1,-1 0,1 0,1 0,-1 0,1-1,-1 1,-1-5,1-11</inkml:trace>
  <inkml:trace contextRef="#ctx0" brushRef="#br0" timeOffset="11740.139">14930 1130,'19'-6,"0"2,0 0,1 1,-1 1,1 0,0 2,-1 0,1 2,11 1,-29-3,0 1,0-1,0 1,0-1,-1 1,1-1,0 1,0 0,0 0,0 0,-1 0,1 0,0 0,-1 1,1-1,-1 1,0-1,1 1,-1-1,0 1,0 0,0-1,0 1,0 0,0 0,-1 0,1 0,-1 0,1 0,-1 0,0 0,1 0,-1 0,0 0,0 0,-1 0,1 0,0 0,-1 0,1-1,-1 1,0 0,0 2,-52 74,43-68,5-6,0 0,0 0,1 1,0-1,-1 1,2 0,-1 0,1 1,0-1,0 1,0 0,1 0,-1 0,0 5,5-8,0 0,-1-1,1 1,0 0,1-1,-1 0,0 1,1-1,-1 0,1 0,0 0,0 0,0-1,0 1,0-1,0 0,0 0,0 0,0 0,1 0,-1-1,0 0,0 1,1-1,-1 0,0-1,1 1,-1 0,0-1,0 0,3 0,15-3,1 0,-1-2,0 0,0-1,-1-2,8-3,23-10,-26 13</inkml:trace>
  <inkml:trace contextRef="#ctx0" brushRef="#br1" timeOffset="47916.468">1 2033,'36'45,"19"74,115 78,-144-171,0-2,2-1,1-1,0-1,2-2,0 0,1-3,1-1,0-1,1-1,22 3,327 68,31-24,-69-31,100 0,-69-2,131 3,78-32,-267-23,50-4,-69 0,-1 1,248-28,-109 25,-3 3,23 30,-136 25,-62 0,207 43,87 42,-223-17,-103-24,71 29,-76 11,-220-109,0-1,0 1,0-1,1 1,-1-1,1 0,-1 1,1-1,-1 0,1-1,0 1,-1 0,1-1,0 0,0 0,-1 1,1-2,0 1,0 0,-1 0,1-1,0 0,0 1,-1-1,1 0,-1 0,1 0,-1-1,1 1,-1-1,0 1,0-1,0 0,0 0,0 0,0 0,0 0,0-1,19-22,0 2,2 0,1 2,0 0,2 2,0 0,1 2,1 1,26-11,5 3,34-14,2 4,59-12,183-25,-322 69,76-14,1 5,80 0,94-16,614 28,486-1,-1083-28,-49 16,-110-3,-13 4,0-6,-2-4,22-11,-69 14,-1-3,0-3,-2-3,-1-2,-1-2,0-4,135-98,-157 99,-6 8,-2-1,-1-1,-1-2,-1 0,-2-1,7-15,12-60,-39 102,-2 5</inkml:trace>
  <inkml:trace contextRef="#ctx0" brushRef="#br1" timeOffset="51201.594">4036 3811,'-27'32,"-80"189,-118 224,115-265,123-204,-3 10</inkml:trace>
  <inkml:trace contextRef="#ctx0" brushRef="#br1" timeOffset="51688.746">3923 3811,'1'0,"1"-1,-1 0,0 1,1-1,-1 1,0-1,1 1,-1 0,1 0,-1-1,0 1,1 0,-1 0,1 1,-1-1,1 0,-1 0,0 1,1-1,-1 1,1-1,-1 1,0-1,0 1,1 0,-1 0,0-1,0 1,0 0,0 0,0 0,0 1,0-1,0 0,0 0,-1 0,1 1,0-1,-1 0,1 1,-1-1,1 0,-1 1,0-1,0 1,0-1,1 1,7 75,-8-74,0 4,-1 14,1-1,2 0,-1 0,2 0,1 0,1 0,0 0,8 16,104 206,-116-241,0 1,0-1,-1 1,1-1,0 0,0 0,0 0,0 0,1 1,-1-1,0-1,0 1,1 0,-1 0,0 0,1-1,-1 1,1-1,-1 1,1-1,-1 1,1-1,-1 0,1 0,-1 0,1 0,-1 0,1 0,0 0,-1 0,1-1,-1 1,1 0,-1-1,0 0,1 1,-1-1,1 0,-1 0,0 1,0-1,1 0,-1 0,0-1,0 1,0 0,0 0,0 0,0-1,-1 1,1 0,0-1,-1 1,1-1,-1 1,1-1,-1 1,0-1,1 1,-1-2,69-238,56-145,-115 310,-31 93,9 1</inkml:trace>
  <inkml:trace contextRef="#ctx0" brushRef="#br1" timeOffset="52172.048">4600 4263,'135'-69,"-130"65,1 0,-1-1,0 1,-1-1,1-1,-1 1,0 0,0-1,0 0,-1 0,0 0,0 0,-1-1,0 1,0-1,0 0,-1 1,0-1,0 0,-1-6,0 9,0 0,-1 0,0 0,0 0,0 0,0 0,0 1,-1-1,0 0,0 1,0-1,0 1,0 0,-1 0,1 0,-1 0,0 0,0 0,0 1,0-1,-1 1,1 0,0 0,-1 0,0 1,1-1,-1 1,0 0,0 0,0 0,0 0,0 1,0-1,0 1,0 0,0 1,0-1,0 1,0-1,1 1,-1 0,0 1,0-1,0 1,1-1,-1 1,1 0,-13 7,0 1,1 0,1 1,0 1,0 0,1 1,1 0,0 1,0 1,2 0,0 0,1 1,0 0,-2 6,8-15,0 0,0 0,0 0,1 1,0-1,0 1,1-1,0 1,0 0,1-1,0 1,0 0,1-1,0 1,0 0,1-1,0 1,0-1,1 0,0 0,0 0,1 0,0 0,0-1,4 6,8-2,0 0,0-1,1 0,0-1,0-1,1-1,0-1,1 0,-1-1,1-1,-1-1,1 0,0-2,0 0,-1-1,1-1,7-2,-7 3,1-1,-1-1,0-1,0 0,0-1,-1-2,0 1,0-2,0-1,-1 0,-1-1,1-1,4-4,22-52,-35 51</inkml:trace>
  <inkml:trace contextRef="#ctx0" brushRef="#br1" timeOffset="52886.989">5334 4149,'-18'4,"-1"0,1 1,0 1,0 1,0 0,1 2,1-1,-1 2,1 0,1 2,0-1,1 2,0 0,-2 3,13-13,0-1,1 1,0-1,0 1,0 0,0 0,0 0,0 0,1 1,-1-1,1 0,0 1,0-1,0 1,1-1,-1 1,1-1,0 1,0-1,0 1,0 0,1-1,-1 1,1-1,0 1,0-1,0 0,1 1,-1-1,1 0,0 0,0 0,0 0,0 0,0 0,1-1,-1 1,1-1,0 0,-1 1,1-1,0-1,0 1,3 1,-1 0,1-1,0 0,-1 0,1-1,0 1,0-1,0-1,0 1,0-1,0 0,0 0,0-1,0 0,0 0,0 0,0-1,0 1,0-1,-1-1,1 1,-1-1,0 0,5-4,101-102,-61 53,-50 55,0 0,1 0,-1 1,0-1,1 0,-1 0,1 1,-1-1,1 0,-1 1,1-1,-1 1,1-1,0 0,0 1,-1-1,1 1,0 0,-1-1,1 1,0 0,0-1,0 1,0 0,-1 0,1 0,0 0,0 0,0 0,0 0,-1 0,1 0,0 0,0 0,0 0,0 1,-1-1,1 0,0 1,0-1,-1 0,1 1,0-1,0 1,-1-1,1 1,-1 0,1-1,0 1,-1 0,1-1,-1 1,0 0,1-1,-1 1,1 0,-1 0,0 0,0-1,0 1,1 0,-1 0,4 59,-4-55,-1 1,1-1,-1 0,1 1,0-1,1 1,-1-1,1 1,0-1,0 1,1-1,0 0,0 0,0 0,0 0,1 0,0 0,0-1,0 1,0-1,1 0,0 0,0 0,0-1,0 1,0-1,1 0,0 0,-1 0,1-1,0 0,0 0,1 0,-1 0,0-1,1 0,-1 0,1 0,9-3,0-1,0 0,0-1,-1 0,1-1,-1-1,0 0,0-1,-1-1,0 0,0-1,-1 0,0-1,-1 0,10-12,-9 13,0-2,-1 1,-1-2,0 1,0-1,-1-1,-1 0,0 0,0-1,-2 0,0 0,0 0,-1-1,-1 0,-1 0,0 0,0 0,-2 0,0-1,-1 1,-1-6,1 18,-1 0,0 0,-1 0,1 0,-1 0,1 0,-1 0,0 0,0 1,0-1,0 1,0-1,-1 1,1 0,-1 0,1 0,-1 0,0 1,0-1,0 1,0-1,0 1,0 0,0 0,-1 0,1 1,0-1,0 1,-1 0,1 0,0 0,0 0,-1 1,1-1,0 1,0 0,-1 0,1 0,0 0,0 0,0 1,1-1,-1 1,0 0,0 0,1 0,-1 0,1 1,0-1,-1 1,-1 0,0 0,-1 0,1 1,0 0,1 0,-1 0,1 0,0 0,0 1,0-1,0 1,1 0,0 0,0 0,0 0,1 0,-1 0,1 1,0-1,1 0,0 1,-1-1,2 1,-1-1,1 0,-1 1,1-1,1 0,-1 0,1 1,0-1,0-1,1 1,-1 0,3 3,219 132,-214-130,-1 0,0 1,0 0,-2 0,1 1,-1 0,-1 1,0 0,-1 0,4 13,-2-7,1-3</inkml:trace>
  <inkml:trace contextRef="#ctx0" brushRef="#br1" timeOffset="53923.818">7028 4206,'23'1,"-1"-1,1-2,-1 0,1-1,-1-1,0-1,0-1,-1-1,1-1,-2-1,14-7,-30 14,-1-1,1 1,0-1,-1 1,1-1,-1 0,0 0,0-1,0 1,-1-1,1 1,-1-1,0 0,0 0,0 0,0 0,-1 0,0 0,1-1,-2 1,1 0,0-1,-1 1,0-1,0 1,0 0,-1-1,1 1,-1-1,0 1,0 0,-1 0,1 0,-1-1,0 1,0 1,0-1,-1 0,1 1,-1-1,0 1,0-1,0 1,0 0,-1 1,1-1,-1 1,0-1,0 1,1 0,-2 0,1 1,-1-1,-1 0,-1 1,1 0,0 0,0 1,-1 0,1 0,0 1,0-1,0 1,-1 0,1 1,0 0,0 0,1 0,-1 1,0-1,1 2,-1-1,1 0,0 1,-3 3,-93 97,91-92,0 1,2 0,-1 0,1 1,1 0,0 0,1 1,1 0,1 0,-1 0,2 1,0-1,2 1,-1 0,2-1,0 1,0 0,2 0,0-1,1 1,0-1,2 2,-1-8,1 0,0 0,0 0,1 0,0-1,1 0,0-1,0 1,1-1,0 0,0-1,0 0,1 0,0-1,0 0,0-1,1 0,-1 0,1-1,0 0,0-1,0 0,1 0,-1-1,0-1,0 0,1 0,8-2,17 2,-1-1,1-2,-1-1,0-2,0-2,19-7,-38 10,1-1,-1-1,0 0,-1-1,0-1,0 0,-1-1,0-1,-1 0,0-1,0 0,-2-1,1 0,2-7,-2-1,-4 2</inkml:trace>
  <inkml:trace contextRef="#ctx0" brushRef="#br1" timeOffset="54708.452">8213 4036,'-44'11,"1"1,0 2,1 3,0 0,2 3,0 2,1 1,-2 4,35-24,1 0,-1 0,1 1,0 0,0 0,1 0,-1 0,1 1,0 0,0-1,0 2,1-1,-1 0,1 1,1 0,-1-1,1 1,0 0,0 0,1 0,0 1,0-1,0 0,1 0,0 1,0-1,0 0,1 1,0-1,0 0,1 0,0 0,0 0,0 0,1 0,-1-1,1 1,1-1,-1 1,4 2,-2-4,0 0,0-1,0 0,1 0,-1 0,1-1,0 1,0-2,0 1,0 0,0-1,0 0,0-1,0 1,0-1,0 0,1-1,-1 0,0 0,0 0,0 0,0-1,0 0,-1 0,1-1,0 0,4-3,13-7,-1-1,0-1,-2-1,0-1,18-19,88-111,-132 178,-4 1,7-25,0-1,0 1,1 0,0-1,0 1,1 0,-1 0,2 0,-1 0,1 1,0-1,0 0,1 0,0 0,0 0,1 0,0 0,0-1,1 1,-1 0,1-1,1 0,3 6,-2-6,1-1,-1 0,1 0,0 0,0-1,0 0,1 0,0 0,-1-1,1 0,1 0,-1-1,0 0,0 0,1-1,-1 0,1 0,-1-1,1 0,0 0,-1 0,1-1,-1-1,1 1,0-2,13-2,-1-2,0 0,0-1,0-2,-2 0,1 0,-1-2,7-6,-9 6,1 0,-1-2,-1 0,-1-1,0 0,-1-1,0-1,-1 0,5-11,-8 10,-1 1,0-1,-1 0,-1 0,-1-1,0 0,-1-6,-3 19,0-1,0 1,-1-1,0 1,0-1,0 1,-1-1,0 1,-1-1,1 1,-1-1,0 1,-1 0,0 0,0 0,0 1,0-1,-1 1,0-1,0 1,-1 0,1 1,-2-1,3 2,-1 1,1 0,-1 0,0 0,0 0,0 1,0-1,0 1,0 0,0 0,-1 1,1-1,0 1,0 0,-1 0,1 1,0-1,0 1,0 0,-1 0,1 0,0 1,0-1,1 1,-1 0,0 0,0 0,1 1,-1-1,1 1,0 0,0 0,-2 2,-3 2,1 1,0-1,1 1,0 1,0-1,0 1,1 0,1 0,-1 1,1-1,1 1,0 0,-1 7,3-13,1 0,0 0,0 1,0-1,0 0,1 0,-1 1,1-1,0 0,1 0,-1 0,1 0,-1 0,1 0,1-1,-1 1,0-1,1 1,0-1,-1 0,1 0,0 0,1 0,-1 0,1-1,-1 0,2 1,115 41,-78-32,-34-11,0 1,-1 0,1 0,0 1,-1 0,0 0,0 1,0 0,0 0,0 0,-1 1,0 0,0 0,0 1,0 0,-1 0,0 0,-1 1,1-1,-1 1,0 0,-1 0,0 1,0-1,1 5,-1 210,1-198,1-6</inkml:trace>
  <inkml:trace contextRef="#ctx0" brushRef="#br1" timeOffset="55053.032">9624 3585,'-18'45,"2"1,2 0,2 1,2 0,2 1,2 0,2 0,2 0,2 1,4 6,25 144,-27-48,-3-127</inkml:trace>
  <inkml:trace contextRef="#ctx0" brushRef="#br1" timeOffset="55319.978">9172 4122,'39'-5,"26"-6,8-2,1-3,-3 1,-9-1,-5 1,-7 4,-8-1,-6 1,-4 2,-8-1,-3 0,0 3,1-3,1 0,-3-3,-4 2</inkml:trace>
  <inkml:trace contextRef="#ctx0" brushRef="#br1" timeOffset="55721.774">10132 3529,'-21'192,"1"-23,8 2,7 10,4-178,0 1,1 0,0 0,0 0,0 0,0 0,0-1,1 1,0 0,0 0,0-1,0 1,1 0,-1-1,1 1,0-1,0 0,0 0,0 1,1-1,-1-1,1 1,0 0,-1-1,1 1,1-1,-1 0,0 0,0 0,1 0,-1-1,1 1,0-1,-1 0,1 0,0 0,0-1,0 1,3-1,11-3,0 0,0-1,-1-1,1-1,-1 0,-1-1,1-1,-1-1,14-9,13-6,-36 21,-5 0,1 0,-1 1,1 0,0 0,-1-1,1 2,0-1,0 0,0 0,1 1,-1 0,0 0,0 0,1 0,-1 0,1 1,-1-1,1 1,-1 0,0 0,1 0,-1 1,1-1,-1 1,1 0,-1 0,0 0,1 0,-1 0,0 1,0-1,0 1,0 0,0 0,-1 0,1 1,-1-1,1 1,-1-1,0 1,2 2,4 95,-9-93,0 0,0 1,1-1,-1 1,2-1,-1 0,1 1,0-1,1 0,0 1,0-1,1 0,-1 0,1-1,1 1,-1-1,1 1,1-1,0 1,11 5</inkml:trace>
  <inkml:trace contextRef="#ctx0" brushRef="#br1" timeOffset="68810.619">10782 3726,'-5'5,"-6"11,-2 8,-3-1,1 1,-1 2,1 0,-1-4,2-1,3 1,4-8,8-6,8-5,3-3</inkml:trace>
  <inkml:trace contextRef="#ctx0" brushRef="#br1" timeOffset="69394.838">11036 4009,'-40'33,"-78"54,117-87,-1 1,1-1,0 1,0 0,0 0,-1-1,1 1,0 0,0 0,0 0,0 0,1 0,-1 1,0-1,0 0,1 0,-1 0,0 1,1-1,0 0,-1 1,1-1,0 0,-1 1,1-1,0 1,0-1,0 0,0 1,0-1,1 1,-1-1,0 0,1 1,-1-1,1 0,-1 1,1-1,0 0,-1 0,1 0,0 1,0-1,0 0,0 0,0 0,0 0,0-1,0 1,0 0,0 0,1-1,-1 1,0 0,1-1,50 26,-40-22,0 1,-1 0,1 1,-1 0,-1 1,1 0,-1 1,0 0,-1 0,0 1,0 0,-1 1,0 0,1 2,-8-10,0 1,1-1,-1 1,0-1,0 1,-1 0,1-1,0 1,-1 0,0 0,0-1,1 1,-1 0,-1 0,1-1,0 1,-1 0,0 0,1-1,-1 1,0-1,0 1,-1-1,1 1,0-1,-1 0,1 1,-1-1,0 0,0 0,0 0,0 0,0-1,0 1,-2 1,-97 36,70-30,8-3,0 0,0-2,-1 0,0-2,0 0,-11-2,11 0</inkml:trace>
  <inkml:trace contextRef="#ctx0" brushRef="#br1" timeOffset="70842.42">12390 3811,'0'0,"-1"0,1 0,-1 0,1-1,-1 1,1 0,-1-1,1 1,-1 0,1-1,0 1,-1 0,1-1,0 1,-1-1,1 1,0-1,0 1,-1-1,1 1,0-1,0 1,0-1,-1 1,1-1,0 1,0-1,0 1,0-1,0 1,0-1,0 1,0-1,1 0,-1 1,0-1,0 1,0-1,0 1,1-1,-1 1,0-1,1 1,-1 0,0-1,1 1,-41 9,1 3,1 1,0 2,0 2,2 1,-12 9,46-27,1 1,-1-1,0 0,1 1,-1-1,0 1,1 0,-1-1,1 1,-1 0,1 0,0 0,-1 0,1 0,0 0,0 0,-1 1,1-1,0 0,0 1,0-1,1 0,-1 1,0-1,0 1,1 0,-1-1,1 1,0-1,-1 1,1 0,0 0,0-1,0 1,0 0,0-1,0 1,1 0,-1-1,1 1,-1-1,1 1,-1 0,1-1,0 1,0-1,0 0,0 1,0-1,0 0,0 1,1 0,213 125,-210-124,-1 1,1-1,-1 1,0 0,-1 0,1 0,-1 0,1 1,-1 0,-1-1,1 1,-1 0,0 0,0 0,0 1,0-1,-1 0,0 1,0-1,-1 1,0-1,0 1,0-1,0 1,-1-1,0 1,0-1,0 0,-1 1,0-1,0 0,-2 4,-3 2,0-1,-1 0,-1 0,1 0,-1-1,-1 0,0-1,0 0,-1-1,0 0,0 0,0-2,-1 1,0-1,0-1,0 0,-1-1,0 0,1-1,-1 0,-1-1,13 0,0-1,0 0,0 0,0 0,-1 1,1-1,0 0,0 0,0-1,-1 1,1 0,0 0,0-1,0 1,0 0,-1-1,1 1,0-1,0 1,0-1,0 0,0 0,0 1,0-1,1 0,-1 0,0 0,0 0,1 0,-1 0,0 0,1 0,-1 0,1 0,-1 0,1 0,0-1,0 1,-1 0,1 0,0 0,0 0,0-1,0 1,0 0,0 0,1 0,-1-1,0 1,1 0,-1 0,0 0,1 0,-1 0,1-1,38-59,-21 42</inkml:trace>
  <inkml:trace contextRef="#ctx0" brushRef="#br1" timeOffset="71158.149">12672 3896,'-12'28,"2"0,0 2,3-1,0 1,2 0,1 0,1 1,2-1,1 6,0-31,0-1,1 1,-1-1,1 1,0-1,0 1,1-1,-1 0,1 0,0 0,0 0,1 0,-1 0,1 0,0-1,-1 1,2-1,-1 0,0 0,1 0,-1 0,1-1,0 1,0-1,0 0,0 0,0-1,1 1,-1-1,0 0,1 0,-1 0,1 0,-1-1,1 0,-1 0,1 0,-1-1,1 1,-1-1,1 0,-1-1,2 1,11-8,0 0,0-1,-1-1,0-1,-1 0,0-1,-1 0,0-1,-1-1,-1 0,0-1,-1 0,-1 0,-1-1,0-1,-1 0,-1 0,0 0,-2-1,2-10,19-57,-28 72</inkml:trace>
  <inkml:trace contextRef="#ctx0" brushRef="#br1" timeOffset="71746.457">13039 4263,'13'0,"0"-1,0 0,0 0,-1-1,1-1,0 0,-1-1,0 0,0-1,0 0,0-1,-1-1,0 0,0 0,-1-1,0 0,0-1,-1 0,0 0,7-10,112-180,-101 141,35-106,-60 161,-1 1,0-1,0 1,0-1,-1 1,1-1,0 1,-1-1,0 0,0 1,0-1,0 0,0 1,0-1,-1 0,1 1,-1-1,0 1,1-1,-1 1,0-1,-1 1,1-1,0 1,-1 0,1 0,-1 0,0 0,0 0,0 0,0 0,0 1,0-1,0 1,-1-1,1 1,0 0,-1 0,1 0,-1 0,1 0,-3 0,-1 3,0 0,0 0,1 0,-1 1,0 0,1 0,0 0,-1 1,1 0,1 0,-1 0,1 0,-1 1,1 0,0 0,1 0,-1 0,-2 6,4-8,0 1,1-1,-1 1,1-1,-1 1,1 0,0-1,0 1,1 0,-1 0,1 0,0-1,0 1,0 0,0 0,1 0,-1 0,1-1,0 1,0 0,1-1,-1 1,1 0,0-1,-1 0,2 1,-1-1,0 0,1 0,-1 0,1 0,94 39,-39-24,-54-16,-1 0,0 0,1 1,-1-1,-1 1,1 0,0-1,-1 2,1-1,-1 0,0 0,0 1,0-1,0 1,-1-1,1 1,-1 0,0 0,0-1,-1 1,1 0,-1 0,0 3,-4 93,-23 19,25-97</inkml:trace>
  <inkml:trace contextRef="#ctx0" brushRef="#br1" timeOffset="72444.885">13745 3642,'29'5,"0"-1,0-2,0 0,0-2,0-2,0 0,0-2,0-1,-1-1,1-2,-2 0,1-2,-1-2,1-1,-2-1,-2-1,0-1,-1-1,0-1,-2-1,0-1,-1 0,-1-2,-2-1,0 0,-1-1,-1 0,-1-2,-1 1,-2-2,8-26,-14 32,-1-1,0 0,-2-1,-1 1,-1 0,-1 0,-1-3,3 23,-1 0,0-1,0 1,-1 0,1-1,0 1,-1 0,1-1,-1 1,0 0,0 0,0 0,0 0,0 0,0 0,0 0,-1 0,1 0,-1 0,0 1,1-1,-1 1,0-1,0 1,0 0,0-1,0 1,0 0,0 0,0 1,0-1,-1 0,1 1,0-1,-1 1,1 0,0 0,-1 0,1 0,0 0,-1 0,1 1,0-1,0 1,-1 0,1-1,0 1,0 0,0 0,0 0,-1 1,-9 8,1 1,0 0,0 0,1 1,1 0,0 1,0 0,2 1,-1 0,2 0,0 0,0 1,2-1,-2 8,-17 66,4 0,3 2,5 0,3 0,4 1,7 56,-2 285,-2-412,-2 0,0 0,-1 0,-1 0,-1-1,-1 0,0 0,-2-1,0 0,-6 8,10-17,-1 0,0 0,-1-1,0 0,-1 0,1-1,-1 0,-1 0,1-1,-1 0,-1 0,1-1,-1 0,1-1,-1 0,-1 0,1-1,0-1,-1 0,-3 0,9-1,0-1,0 1,0-1,0-1,0 1,0-1,0 1,0-2,0 1,0 0,0-1,1 0,-1 0,1-1,-1 1,1-1,0 0,0 0,0 0,0 0,0-1,1 0,0 0,0 0,0 0,0 0,0-1,1 1,-1-2,0-3,0 1,0-1,1 0,1 0,-1 0,1 0,1-1,-1 1,2 0,-1 0,1 0,1-1,-1 1,2 0,2-7,15-31,2 1,2 0,3 2,4-5,11-10,3 1,2 2,43-40,-75 80,0 1,0 1,2 0,0 0,0 2,1 0,1 1,0 1,0 1,15-4,10 13,-26 4</inkml:trace>
  <inkml:trace contextRef="#ctx0" brushRef="#br1" timeOffset="72897.682">14733 3755,'-14'2,"0"1,0 0,1 1,-1 0,1 1,0 1,1 0,-1 1,1 0,1 1,-1 0,1 1,1 1,-1-1,2 1,-4 5,5-6,0 1,0 0,1 1,0 0,1 0,0 0,1 1,0 0,1 0,1 0,-1 1,2-1,0 1,0 0,1 0,1-1,1 14,-1-23,1 0,-1 0,1 0,-1 1,1-1,0 0,0 0,1 0,-1 0,1-1,-1 1,1 0,0-1,0 1,0-1,0 1,1-1,-1 0,1 0,-1 0,1 0,0-1,-1 1,1-1,0 1,0-1,0 0,0 0,0 0,0-1,1 1,-1-1,0 0,0 0,0 0,1 0,-1 0,0-1,0 1,0-1,0 0,0 0,0 0,0 0,0-1,0 1,0-1,-1 0,2-1,22-13,0-1,-2-1,0-1,-1-1,-1-1,-1-1,8-12,91-125,-99 152,-14 38,-5-17,8 52,-9-49,1-1,1 0,0 0,1 0,1-1,0 1,1-1,1 0,1 0,-6-12,1 1,0-1,0 0,0 0,0 0,0-1,1 1,-1-1,1 0,0 0,-1 0,1 0,0-1,0 0,0 1,0-1,1-1,-1 1,0-1,0 1,0-1,1-1,-1 1,0 0,0-1,0 0,1 0,-1 0,0-1,-1 1,1-1,0 0,0 0,-1 0,1 0,-1-1,11-9</inkml:trace>
  <inkml:trace contextRef="#ctx0" brushRef="#br1" timeOffset="73161.239">15466 3698,'-25'16,"0"1,1 1,1 1,0 1,2 1,0 1,2 0,0 2,2 0,-10 18,25-39,0 0,0 1,1-1,-1 0,1 1,0-1,0 1,0-1,0 1,1-1,0 1,-1 0,1-1,0 1,1 0,-1-1,1 1,-1 0,1-1,0 1,1-1,-1 1,0-1,1 0,0 0,0 1,0-1,0-1,0 1,1 0,-1 0,1-1,0 1,0-1,0 0,13 5,1 0,0-2,0 0,0 0,1-2,0 0,0-1,-1-1,1-1,0 0,0-1,0-1,0-1,-1-1,0 0,1-1,-1-1,-1 0,8-5,60-59,-67 54</inkml:trace>
  <inkml:trace contextRef="#ctx0" brushRef="#br1" timeOffset="73542.152">15720 3923,'-1'5,"0"-1,-1 1,2-1,-1 1,0 0,1-1,0 1,0 0,0-1,1 1,0 0,0-1,0 1,0-1,0 1,1-1,0 0,0 0,0 0,1 0,-1 0,1 0,0 0,0-1,0 1,1-1,-1 0,1 0,0 0,0-1,0 1,0-1,0 0,0 0,1 0,-1-1,0 0,3 1,10 1,0-1,1 0,-1-1,0-1,0 0,1-2,-1 0,0-1,0 0,-1-1,1-2,-1 1,0-2,0 0,-1-1,0 0,0-1,-1-1,1-2,0-1,-1-1,0 0,-1-1,-1 0,-1-1,0-1,-1 0,4-9,-12 21,1-1,-1 0,0 1,-1-1,1 0,-1 0,0 0,-1 0,1 0,-1 0,-1 0,1 0,-1 0,0 0,0 0,-1 0,1 0,-1 1,-1-1,1 1,-1-1,0 1,0 0,0 0,-1 0,0 0,0 1,0-1,-1 1,1 0,-1 1,0-1,0 1,0 0,0 0,-1 0,1 1,-4-1,-6 0,0 1,-1 1,1 0,0 1,0 1,0 0,0 1,0 1,0 0,0 1,1 0,0 2,0-1,0 2,1 0,-1 0,2 1,-1 1,1 0,0 1,1 0,1 1,-1 0,2 1,-1 0,2 0,-1 1,2 0,0 1,0-1,2 1,-1 1,2-1,0 1,1 0,0 0,1 0,1 0,0 0,1 6,1-11,1-1,0 1,1-1,0 1,0-1,1 0,0 0,1-1,0 1,0-1,0 0,1 0,1-1,-1 0,1 0,0 0,1-1,0 0,0-1,0 0,0 0,4 1,23 12,0-2,1-2,0-1,38 7,-13-7,0-4,1-1,0-4,0-2,28-4,-64 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763,'21'7,"0"-1,0 0,1-2,0-1,0 0,0-2,0-1,-1 0,1-1,0-2,0 0,0-2,-1 0,12-5,-26 7,-1-1,0 0,0 0,-1-1,1 1,-1-1,0 0,0-1,-1 1,1-1,-1 0,-1 0,1 0,-1-1,0 1,0-1,-1 0,0 1,0-1,0 0,-1-1,0 1,-1 0,0 0,0 0,0 0,-1 0,0-1,0 1,-1 0,0 0,0 1,-1-1,1 0,-2 1,1 0,-1-1,1 1,-2 1,1-1,-1 0,-2-1,-1 2,0 1,-1 1,1 0,-1 0,0 0,0 1,0 0,0 1,0 0,0 1,0-1,0 2,-1-1,1 1,0 1,0 0,0 0,1 0,-1 1,0 1,1 0,-5 3,0 0,1 1,1 0,-1 1,1 1,1 0,0 0,0 1,1 0,1 1,0 0,0 0,1 1,1-1,0 2,0-1,2 1,0-1,0 1,0 6,4-7,0 0,1 0,0-1,1 1,1-1,0 1,0-1,1 0,1 0,0 0,1-1,0 0,0 0,1 0,1-1,0 0,0 0,1-1,0 0,1-1,7 5,-7-2,1-1,0 0,0-1,1 0,1-1,0 0,0-1,0 0,1-2,-1 1,2-1,-1-1,0-1,1 0,-1-1,1 0,0-1,0-1,0 0,0-1,0-1,13-5,-1 0,1-2,-2-1,1-1,-2-2,1 0,-2-2,14-10,-24 15</inkml:trace>
  <inkml:trace contextRef="#ctx0" brushRef="#br0" timeOffset="230.282">6548 565,'-29'38,"-19"23,-1 5,2-3,10-8,7-8,2-8,7-5,7-9</inkml:trace>
  <inkml:trace contextRef="#ctx0" brushRef="#br0" timeOffset="496.694">6040 621,'29'0,"24"15,7 9,-1 5,-6 4,-8-1,-5 0,-6 0,-4-7,-7-2,-2 0,0-5,1 1,2-4,1-4,1-4,2-3,-5-3</inkml:trace>
  <inkml:trace contextRef="#ctx0" brushRef="#br0" timeOffset="946.701">7169 621,'-7'-3,"1"0,-1 1,0-1,0 1,0 0,0 1,-1 0,1 0,0 0,-1 1,1 0,0 1,0 0,-1 0,1 0,0 1,0 0,0 0,0 1,0 0,1 0,-1 1,1-1,0 1,0 1,1-1,-1 1,1 0,0 0,0 1,0 0,1 0,-5 3,0 0,1 0,0 1,0 0,1 1,1-1,0 2,0-1,1 0,1 1,0 0,0 0,1 1,1-1,0 0,0 1,2-1,-1 1,2 0,-1-1,2 1,0-1,0 1,0-10,0 0,-1 0,1-1,0 1,0-1,0 1,1-1,-1 0,1 0,-1 0,1 0,-1 0,1 0,0-1,0 1,0-1,0 0,0 0,0 0,0-1,1 1,-1-1,0 1,0-1,1 0,-1 0,0-1,0 1,0-1,1 1,0-2,95-40,12-67,-50 40,17-2,-77 71,0-1,0 0,0 0,0 1,0-1,0 0,1 1,-1-1,0 1,0 0,1-1,-1 1,0 0,1 0,-1 0,0 0,0 0,1 0,-1 0,0 0,1 0,-1 1,0-1,0 0,1 1,-1 0,0-1,0 1,0-1,0 1,0 0,0 0,0 0,0-1,0 1,0 0,0 0,0 0,-1 1,1-1,0 0,-1 0,1 0,16 61,-13-46,18 71,-13-61</inkml:trace>
  <inkml:trace contextRef="#ctx0" brushRef="#br0" timeOffset="1383.093">7565 988,'20'-55,"2"0,3 2,3 1,18-27,-5 41,-40 37,0 0,0 1,0-1,0 1,0-1,-1 1,1 0,0-1,0 1,0 0,0 0,0 0,0 0,0 0,0 0,0 0,0 0,0 0,0 0,0 0,0 0,0 1,0-1,0 1,0-1,0 0,0 1,0-1,0 1,-1 0,1-1,0 1,0 0,-1-1,1 1,0 0,-1 0,1 0,-1 0,1-1,-1 1,0 0,1 0,-1 0,0 0,1 0,-1 0,0 0,0 0,0 0,0 0,0 0,-7 64,6-61,-1 1,1-1,0 1,0 0,0-1,0 1,1 0,0-1,0 1,0 0,1-1,0 1,-1 0,2-1,-1 1,0-1,1 1,1 2,1-5,0-1,0 1,0-1,0 1,0-1,0 0,0-1,1 1,-1-1,0 0,0 0,1 0,-1 0,0-1,0 0,0 1,0-2,0 1,0 0,0-1,0 0,0 0,0 0,-1 0,1-1,-1 1,0-1,0 0,0 0,0 0,0 0,0-2,1 2,41-38,45-25,-87 66,-1 0,1 0,-1 0,1 0,-1 1,1-1,-1 1,1-1,-1 1,0 0,1 0,-1 0,0 0,0 0,0 1,0-1,0 1,0-1,0 1,0 0,-1 0,1 0,0 0,-1 0,0 0,1 0,-1 0,0 0,0 1,-1-1,1 0,0 1,-1-1,1 1,-1-1,0 1,0-1,0 1,0-1,0 1,0-1,-1 1,1-1,-1 1,4 18,-1-11,0 0,1 0,0-1,0 1,1-1,1 1,0-1,0-1,0 1,1-1,1 0,-1 0,1-1,4 4,11 8</inkml:trace>
  <inkml:trace contextRef="#ctx0" brushRef="#br0" timeOffset="1848.467">8552 621,'-1'170,"-9"0,-6-1,-36 151,40-264,-2-2,-2 0,-16 33,32-86,0 0,1 0,-1 0,0 0,0 0,0 0,0 0,0 0,-1 0,1 0,0 0,0 0,-1 0,1 0,0 0,-1 0,1 0,-1-1,1 1,-1 0,0 0,1 0,-1-1,0 1,1 0,-1-1,0 1,0-1,0 1,0-1,1 1,-1-1,0 1,0-1,0 0,0 0,0 1,0-1,0 0,0 0,0 0,0 0,0 0,0 0,0 0,0-1,0 1,0 0,0 0,0-1,0 1,0-1,0 1,1-1,-1 1,0-1,0 1,0-1,1 0,-1 0,0 1,1-1,-3-15,1 0,1 1,1-1,0 0,1 0,1 0,0 1,1-1,1 1,4-12,-6 19,61-238,61-146,-116 373,13-46,3 1,3 1,3 2,2 1,3 1,2 2,11-9,-42 58,0 1,0-1,1 1,0 0,0 1,1 0,0 0,0 0,1 1,-1 0,1 1,0 0,0 1,0-1,1 2,7-2,-14 5,0 1,-1-1,1 1,0 0,-1 0,1 0,-1 0,1 1,-1-1,0 1,0-1,0 1,-1 0,1 0,-1 0,1-1,-1 2,0-1,0 0,0 0,0 0,-1 0,1 1,-1-1,0 0,0 0,0 1,-1-1,1 0,-1 0,1 0,-1 1,0-1,-1 0,-5 38,-2-1,-3 0,0 0,-3-2,-16 32,17-37,-1 1,-2 0,-1-1,-1-1,-2-1,-1-1,-2 0,-2 0,24-27,1-1,-1 0,1 0,-1 1,0-1,0 0,0-1,0 1,0 0,0-1,0 1,-1-1,1 1,0-1,-1 0,1 0,-1 0,0 0,1-1,-1 1,0-1,1 1,-1-1,0 0,1 0,-1 0,0-1,1 1,-1-1,0 1,1-1,-1 0,1 0,-1 0,1 0,-1-1,1 1,0 0,0-1,-1 0,-6-14</inkml:trace>
  <inkml:trace contextRef="#ctx0" brushRef="#br0" timeOffset="2111.921">9314 1,'-208'774,"177"-531,30-242,0 1,1-1,-1 0,1 0,-1 0,1 0,0 1,-1-1,1 0,0 0,0 1,0-1,0 0,0 0,0 1,0-1,0 0,1 0,-1 1,0-1,1 0,-1 0,1 0,0 0,-1 1,1-1,0 0,-1 0,1 0,0 0,0-1,0 1,0 0,0 0,0 0,0-1,0 1,0-1,0 1,1-1,-1 1,0-1,0 1,1-1,-1 0,0 0,0 0,1 0,-1 0,0 0,0 0,1 0,-1 0,0-1,0 1,1 0,-1-1,0 1,17-15,-1-2</inkml:trace>
  <inkml:trace contextRef="#ctx0" brushRef="#br0" timeOffset="2431.822">9370 678,'18'11,"0"0,0-1,0-1,1 0,1-2,0 0,17 3,-28-8,-1-1,0 0,1 0,-1-1,1 0,-1 0,1-1,-1 0,0 0,1-1,-1 0,0-1,0 0,0 0,-1-1,1 0,-1 0,0 0,0-1,2-2,-3 3,-1-1,0 0,0 0,-1 0,1 0,-1-1,0 0,-1 0,0 0,1 0,-2 0,1-1,-1 1,0-1,0 0,-1 0,0 0,0 1,-1-1,0 0,0 0,0 0,-1 0,0 0,0 0,-2-3,-1 6,1 1,-1-1,0 1,-1 0,1 0,0 0,-1 0,0 1,0 0,1 0,-1 0,-1 1,1-1,0 1,0 0,0 1,-1 0,1-1,0 1,0 1,-1-1,1 1,0 0,0 0,0 1,0-1,0 1,0 0,0 1,-4 2,-5 2,-1 2,1 0,1 0,-1 1,2 1,0 0,0 1,1 0,0 1,1 0,0 1,1 0,1 1,0-1,1 1,1 1,0-1,1 1,-2 14,5-23,1 0,0 0,0 0,0 0,1 0,0 0,0 0,1 0,0 0,0 0,1 0,0-1,0 1,0 0,1-1,0 0,0 1,1-1,0 0,0-1,0 1,1-1,0 0,0 0,0 0,0-1,1 1,0-1,0-1,0 1,0-1,0 0,1 0,-1-1,1 0,0 0,0-1,0 0,0 0,0 0,0-1,0 0,0 0,0-1,0 0,1 0,78-30,-62 21</inkml:trace>
  <inkml:trace contextRef="#ctx0" brushRef="#br0" timeOffset="2717.928">10358 340,'-39'17,"1"1,1 2,1 2,1 2,1 0,-31 30,60-51,1 1,-1-1,1 1,0 0,0 0,1 0,-1 1,1 0,0-1,0 1,0 0,1 0,0 0,0 1,0-1,0 1,1-1,0 1,0-1,1 1,0 0,-1-1,2 1,-1-1,1 1,0 0,0-1,0 1,2 2,5 4,1-1,1-1,0 1,0-2,0 1,1-2,1 1,5 2,-7-5,0 0,-1 1,0 0,0 0,-1 1,0 0,0 1,-1-1,0 1,-1 1,1 0,-2-1,1 3,-5-8,0 0,0 0,-1 0,1 0,-1 0,0 0,0 1,0-1,-1 0,1 0,-1 0,0 0,0 0,-1 0,1 0,-1 0,0 0,0-1,0 1,0-1,-1 1,1-1,-1 0,0 0,0 0,-1 0,-91 64,74-55,0-1,-1-1,0 0,0-2,-1-1,0 0,-1-2,1-1,-1-1,0 0,0-2,-9-1,5-6</inkml:trace>
  <inkml:trace contextRef="#ctx0" brushRef="#br0" timeOffset="-3134.558">1214 227,'-13'-7,"0"0,-1 2,0-1,1 2,-1 0,-1 0,1 2,-1 0,1 0,-1 1,1 1,-1 0,0 1,1 1,-1 0,1 1,0 1,0 0,0 1,1 0,-1 1,1 1,-9 6,-2 9,1 2,1 1,1 0,1 2,2 0,-10 20,-8 8,20-30,1-1,2 2,0 0,2 1,0 0,2 0,1 1,2 1,0-1,2 1,1 0,2 0,0 0,2 0,1 0,2-1,3 14,0-23,0-1,1 0,1-1,1 0,0-1,1 1,1-2,0 0,2 0,-1-2,2 1,-1-2,2 0,0 0,0-2,1 0,0-1,1 0,13 3,-9-7,0-1,0-1,0-1,0-1,1 0,-1-2,1-1,-1-1,0-1,0 0,-1-2,1-1,-1 0,0-1,-1-2,8-5,2-1,-1-1,-2-2,0 0,0-2,-2-1,-1-2,-1 0,-1-1,-1-1,-1-1,-1-1,-2-1,4-10,-11 19,0-1,-2-1,-1 0,0 0,-2-1,-1 1,0-1,-2 0,0 0,-2 0,-1 0,0 0,-2 0,0 0,-2 0,-1 1,0 0,-2 0,0 0,-1 1,-2 1,0-1,-1 2,-1 0,-1 0,0 1,-2 1,0 0,-2 0,-2-1,0 1,-1 0,-1 2,-1 1,0 0,-1 2,0 1,-1 0,0 2,-1 1,1 1,-2 2,1 0,-1 1,1 2,-16 1,28 2,0 2,1-1,-1 2,1 0,-1 0,1 2,1-1,-1 2,1-1,0 2,-10 7,1 4</inkml:trace>
  <inkml:trace contextRef="#ctx0" brushRef="#br0" timeOffset="-2355.777">2117 57,'0'0,"0"1,0-1,0 0,0 1,0-1,0 0,0 1,0-1,0 0,0 1,-1-1,1 0,0 1,0-1,0 0,0 0,-1 1,1-1,0 0,0 0,-1 1,1-1,0 0,0 0,-1 0,1 1,0-1,0 0,-1 0,1 0,0 0,-1 0,1 0,0 0,-1 0,1 0,0 0,-1 0,1 0,0 0,-1 0,1 0,0 0,-1 0,1 0,0 0,-1 0,1 0,0-1,0 1,-1 0,1 0,0 0,-1 0,1-1,0 1,0 0,0 0,-1-1,1 1,0 0,0-1,0 1,0 0,-1-1,5 32,-3-27,21 163,-11-75,-3-1,-5 2,-4-1,-3 3,-26 201,30-195,0-102,0 1,-1 0,1 0,0-1,0 1,0 0,0-1,-1 1,1 0,0-1,0 1,-1 0,1 0,0 0,0-1,-1 1,1 0,0 0,-1 0,1 0,0-1,-1 1,1 0,0 0,-1 0,1 0,0 0,-1 0,1 0,0 0,-1 0,1 0,0 0,-1 0,1 0,0 0,-1 0,1 1,0-1,-1 0,1 0,0 0,-1 0,1 1,0-1,0 0,-1 0,1 1,0-1,0 0,0 0,-1 1,1-1,0 0,0 1,0-1,0 0,-1 1,1-1,-5-13</inkml:trace>
  <inkml:trace contextRef="#ctx0" brushRef="#br0" timeOffset="-2123.258">1722 678,'44'-14,"37"-5,15 0,-4 0,-8 2,-14 4,-13 5,-12 3,-9 3,-6 1,-3 1,-1 1,-5-5,-6-1</inkml:trace>
  <inkml:trace contextRef="#ctx0" brushRef="#br0" timeOffset="-1705.531">2625 29,'0'760,"-1"-743,1 0,1 0,0 0,2-1,0 1,0-1,2 1,0-1,1 0,6 11,-11-25,0 0,0-1,0 1,0 0,1 0,-1 0,1-1,-1 1,1-1,0 1,0-1,0 0,-1 0,1 0,0 0,0 0,1 0,-1 0,0-1,0 1,0-1,0 1,1-1,-1 0,0 0,0 0,1 0,-1 0,0-1,0 1,0-1,1 1,-1-1,0 0,0 0,0 0,0 0,1-1,73-60,-65 52,145-134,-156 144,1-1,0 0,0 1,-1-1,1 0,0 1,0-1,0 1,0-1,0 1,0 0,0-1,0 1,0 0,0 0,0 0,0 0,0 0,0 0,0 0,0 0,0 0,0 0,0 0,-1 0,1 1,0-1,0 1,0-1,0 0,0 1,0-1,0 1,-1 0,1-1,0 1,0 0,-1-1,1 1,0 0,-1 0,1 0,-1 0,1-1,-1 1,0 0,1 0,-1 0,0 0,1 0,-1 0,0 0,0 0,4 60,-4-54,11 87,-11-91,1-1,-1 1,1-1,0 1,0-1,0 0,0 1,0-1,1 0,-1 0,0 0,1 0,0 0,0 0,-1 0,1 0,0-1,0 1,1-1,-1 1,0-1,0 0,1 0,-1 0,1 0,-1 0,1-1,-1 1,1-1,-1 1,1-1,0 0,1 0,12-4</inkml:trace>
  <inkml:trace contextRef="#ctx0" brushRef="#br0" timeOffset="-1053.546">3274 904,'42'0,"-1"-2,0-2,0-1,-1-3,25-7,-58 12,0 1,0-2,0 1,0-1,0 0,-1 0,1-1,-1 0,-1 0,1 0,-1-1,1 0,-2 0,1 0,-1 0,0-1,0 0,-1 0,1 0,-2 0,1-1,-1 1,0-1,-1 1,1-1,-2 0,1-6,-1 11,0 0,0-1,0 1,-1 0,1 0,-1-1,0 1,0 0,0 0,0 0,-1 0,1 0,-1 0,0 0,0 0,0 1,0-1,0 1,-1-1,1 1,-1 0,1 0,-1 0,0 0,0 0,0 1,0 0,0-1,0 1,0 0,0 0,-1 1,1-1,0 1,-2-1,-2 1,0-1,0 1,0 0,0 1,0 0,1 0,-1 0,0 1,1 0,-1 0,1 1,0 0,0 0,0 0,0 1,0 0,0 0,-8 8,1 0,1 1,0 1,0 0,2 0,-1 1,2 0,0 1,1 0,1 1,0-1,1 1,1 1,0-1,0 9,7-17,0-1,0 1,0-1,1 0,0 0,1 0,0 0,0-1,1 1,0-1,0 0,0-1,1 1,0-1,0 0,1-1,0 1,0-1,0-1,0 1,1-1,0 0,0-1,0 0,0 0,0-1,1 0,-1 0,1-1,-1 0,7-1,-1 2,1-1,0-1,-1 0,1-1,0 0,-1-1,1-1,-1 0,0-1,0-1,0 0,-1-1,4-2,5-5,-1-1,-1-1,0-1,-1 0,-1-2,0 0,-1-1,-2-1,0 0,0-1,-2-1,-1 0,-1-1,-1 0,0-1,-2 0,3-15,-2 6,-6 27,-1 1,1-1,-1 0,0-1,-1 1,0 0,1 0,-2-1,1 1,-1 0,0-1,-1 1,1 0,-1-1,0 1,-1 0,1 0,-1 0,-1 0,1 0,-3-4,3 8,-1 1,1 0,0 0,-1 0,1 0,-1 0,1 1,-1-1,1 1,-1-1,0 1,1 0,-1 0,0 0,1 1,-1-1,1 0,-1 1,1 0,-1 0,1-1,-1 1,1 1,0-1,-1 0,1 1,0-1,0 1,0-1,0 1,0 0,1 0,-1 0,0 0,1 0,-1 1,1-1,0 0,0 1,0-1,0 0,0 1,1 0,-1-1,1 1,-1-1,1 1,0-1,0 1,0 0,1-1,-1 2,1 4,0 1,1 0,0 0,0-1,1 1,0-1,0 0,1 0,0 0,1 0,0-1,0 0,0 0,1 0,0-1,0 1,1-1,0-1,0 1,0-1,1-1,0 1,-1-1,2-1,-1 1,3 0,44 31,-47-30,-1 0,0 1,-1 0,1 0,-1 0,-1 1,1 0,-1 1,0-1,-1 1,0 0,0 0,0 0,-1 0,-1 1,1-1,-1 1,-1 0,1 0,-2-1,1 1,-1 0,-1 3,8 90,-2-84</inkml:trace>
  <inkml:trace contextRef="#ctx0" brushRef="#br0" timeOffset="3732.447">1 1666,'577'-25,"402"22,-626 16,116-3,1235-89,-558 48,79 5,44-17,-508 11,304-6,-710 26,612-4,-424 43,-490-25</inkml:trace>
  <inkml:trace contextRef="#ctx0" brushRef="#br0" timeOffset="4131.072">11402 396,'0'0</inkml:trace>
  <inkml:trace contextRef="#ctx0" brushRef="#br0" timeOffset="4366.522">11346 988,'0'0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30,'313'0,"-127"-28,-174 26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59,'38'0,"28"-5,7-1,-5 0,-13-4,-11 0,-9 2,-5 2,-3 2,-1 2,-6 1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0,'-56'140,"38"-101,1 1,3 1,1 0,-2 18,-20 214,33-233,1 0,3-1,1 1,2 0,3 6,-3-18,-4-17,0 0,1-1,0 1,1 0,0-1,1 0,0 1,1-1,0-1,0 1,1-1,0 0,5 5,-9-12,1-1,-1 0,1 0,-1 0,1 0,-1-1,1 1,0-1,-1 0,1 1,0-1,-1 0,1-1,0 1,0 0,-1-1,1 1,-1-1,1 0,-1 0,1 0,-1 0,1-1,-1 1,0 0,0-1,1 0,-1 1,-1-1,1 0,0 0,0 0,-1-1,1 1,-1 0,1 0,-1-1,0-1,14-17</inkml:trace>
  <inkml:trace contextRef="#ctx0" brushRef="#br0" timeOffset="424.055">510 226,'-135'326,"119"-282,2 2,2 0,3 1,-1 16,9-59,-1 1,2-1,-1 1,0-1,1 1,0-1,0 1,0 0,1-1,0 1,-1-1,2 0,-1 1,0-1,1 0,0 1,0-1,0 0,0 0,1-1,-1 1,1 0,0-1,0 0,1 0,-1 0,1 0,-1 0,1-1,0 1,2 0,89 27,-92-30,0 0,0 0,0 0,0 0,-1 0,1 0,0-1,0 1,0-1,-1 0,1 0,0 0,-1 0,1 0,-1-1,1 1,-1-1,0 0,0 0,1 0,-1 0,-1 0,1 0,0 0,0 0,-1-1,1 1,-1-1,0 1,0-1,0 0,0 1,0-2,4-16</inkml:trace>
  <inkml:trace contextRef="#ctx0" brushRef="#br0" timeOffset="672.983">86 621,'48'-10,"35"-2,13-5,-5 1,-13 3,-15 4,-14 3,-10 3,-7-3,-9-1</inkml:trace>
  <inkml:trace contextRef="#ctx0" brushRef="#br0" timeOffset="901.727">848 113,'33'44,"-3"1,-1 2,-2 1,-3 1,-1 1,11 40,-29-76,0 0,-1 1,-1-1,0 1,-1 0,-1 0,0-1,-1 1,-1 0,0 0,-1 0,-1 0,0-1,-1 1,0-1,-6 12,1-7,-1 0,-1 0,-1-1,0 0,-1-1,-1 0,-1-2,-11 11,-97 84,107-97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18,'-16'-2,"1"1,0 1,0 0,0 1,0 1,0 0,0 1,0 0,0 2,1 0,0 0,-12 7,12-2,1 1,1 1,0 0,0 1,1 0,0 0,2 2,-1-1,2 1,0 0,1 1,0-1,1 2,1-1,1 0,0 1,1 0,1 0,0 9,1-23,0 0,0 1,0 0,1-1,-1 1,1-1,0 1,0 0,1-1,-1 1,1-1,-1 1,1 0,0-1,1 0,-1 1,0-1,1 0,0 0,0 1,0-1,0-1,0 1,1 0,-1 0,1-1,0 0,0 1,-1-1,2 0,-1 0,0-1,0 1,0-1,1 0,-1 1,1-1,-1-1,1 1,0 0,-1-1,3 0,6-3,0-1,0 0,0-1,-1 0,1 0,-1-2,0 1,-1-1,0-1,8-7,1 1,274-246,-219 189,-12 23,-60 49,0 0,0 1,0-1,-1 1,1 0,-1-1,1 1,-1 0,1 0,-1 0,0 0,0 0,0 0,0 0,-1 1,1-1,0 0,-1 0,0 1,1-1,-1 0,0 1,0-1,0 0,-1 1,1-1,0 0,-2 2,2 1,1 20,0 0,2 0,0 0,2 0,1-1,2 6,-6-25,0 0,1 0,-1 0,1 0,0 0,0-1,1 1,-1-1,1 0,0 0,0 0,1-1,-1 1,1-1,-1 0,1 0,0-1,0 1,0-1,1 0,-1 0,0-1,1 0,3 1,16 1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1,'-21'130,"13"195,10-210,27 223,-29-334,-1-3,0 0,1 0,-1 0,1 0,0 0,-1 1,1-1,0 0,0 0,0 0,-1 1,1-1,0 0,1 0,-1 0,0 1,0-1,0 0,1 0,-1 0,1 0,-1 0,1 0,-1 1,1-1,0 0,-1-1,1 1,0 0,0 0,0 0,0 0,0 0,0-1,0 1,0 0,0-1,0 1,0-1,0 0,0 1,0-1,0 0,1 1,-1-1,1 0,68-96,-47 63,0 2,3 1,0 1,2 1,0 1,2 2,2 1,27-17,-57 39,1 0,-1 0,1 1,-1-1,1 1,-1 0,1 0,0 0,0 0,0 0,-1 0,1 1,0-1,0 1,0 0,0 0,0 0,0 0,0 1,0-1,0 1,-1 0,1 0,0 0,0 0,-1 0,1 0,0 1,-1-1,0 1,1 0,-1 0,0 0,0 0,0 0,0 0,0 0,0 1,-1-1,1 1,-1 0,1 2,2 10,-2 0,0 0,-1 1,0-1,-1 1,-1-1,0 0,-2 1,1-1,-2 0,0 0,-1-1,0 1,-1 0,-13 47,14-11,8-33</inkml:trace>
  <inkml:trace contextRef="#ctx0" brushRef="#br0" timeOffset="397.437">1046 481,'-53'28,"0"3,3 1,0 3,-42 40,3 25,87-96,-1-1,1 1,0 0,0 0,0-1,1 1,-1 0,1 0,0 1,0-1,0 0,1 0,-1 0,1 1,0-1,0 0,1 1,-1-1,1 0,0 0,0 0,1 0,-1 0,1 0,0 0,0 0,0 0,0-1,1 2,1-2,-1 0,0 0,1 0,0 0,0-1,0 1,0-1,0 0,0 0,1-1,-1 1,1-1,-1 0,1 0,-1-1,1 1,-1-1,1 0,0 0,-1 0,1-1,0 0,-1 0,1 0,-1 0,0-1,1 0,-1 1,0-2,116-74,52-103,-114 128,-56 52,-1 1,1-1,0 1,-1-1,0 1,1 0,-1 0,1 0,-1 0,0 0,0 0,0 0,0 0,1 0,-1 1,-1-1,1 0,0 1,0-1,0 1,-1-1,1 1,-1-1,1 1,-1-1,0 1,1 0,-1-1,0 1,0-1,0 1,0 0,-1-1,1 1,0-1,-1 1,1 0,1 6,-1-6,1 13,1 1,0-1,1 0,1-1,0 1,1-1,1 0,4 9,4-3</inkml:trace>
  <inkml:trace contextRef="#ctx0" brushRef="#br0" timeOffset="763.949">1723 424,'-11'13,"-2"1,0 0,2 1,-1 0,2 1,0 0,0 1,2-1,0 2,0 4,7-17,0-1,1 1,0 0,0 0,0 0,0 0,1 0,0 0,0 0,0-1,1 1,0 0,0-1,0 1,0-1,0 0,1 0,0 0,0 0,0 0,1 0,-1-1,1 0,-1 0,1 0,0 0,1 0,3 1,-3-1,0 0,-1 1,1-1,-1 1,1 0,-1 0,0 0,-1 1,1-1,-1 1,0 0,0 0,0 0,-1 0,0 1,0-1,0 1,0-1,-1 1,0 0,-1 0,1 5,-3-3,0 0,-1 0,0 0,-1 0,0-1,0 1,0-1,-1 0,0 0,-1 0,1-1,-1 0,0 0,-1-1,0 1,1-1,-2-1,1 1,-2-1,-9 9,12-8,-1 0,0-1,0 0,0-1,-1 1,1-1,-1-1,0 1,0-1,0-1,0 0,0 0,0 0,0-1,0 0,0-1,0 0,-3 0,-13-5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4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1183,'67'-42,"-2"-3,-2-3,-2-3,5-10,-49 46,-7 6,35-26,-2-3,-2-1,-1-2,-2-1,-3-2,-1-2,-2-1,-2-2,23-50,-46 74,0-1,-2 0,0-1,-2 1,-1-1,-1 0,-2 1,0-1,-2-1,2 19,0 0,-1 1,0-1,-1 1,1-1,-2 1,1 0,-1 0,0 1,-1-1,0 1,-1-2,3 6,1 1,0-1,-1 1,1 0,-1-1,1 1,-1 0,0 1,0-1,0 0,0 1,0 0,-1-1,1 1,0 1,-1-1,1 0,0 1,-1 0,1-1,-1 1,1 1,0-1,-1 0,1 1,-1 0,1 0,0 0,0 0,0 0,-3 2,-9 8,1 1,0 1,1 0,0 0,1 1,1 1,0 0,1 0,1 1,0 0,1 1,1 0,0 0,-1 11,-4-1,-6 22,1 0,2 2,3-1,2 2,2 0,2 0,3 0,2 0,4 35,-2-72,1 0,1 0,1 0,0-1,1 1,0-1,1 0,1 0,0-1,4 5,-9-14,1 1,1 0,-1 0,1-1,0 0,0 0,0 0,0 0,1-1,-1 1,1-1,0 0,0-1,0 1,0-1,1 0,-1 0,1-1,-1 1,1-1,-1 0,1-1,0 0,-1 0,1 0,0 0,-1-1,4 0,-3-2,0 1,0-1,0 0,-1-1,0 1,1-1,-1 0,0-1,-1 1,1-1,-1 0,0 0,0 0,-1 0,1-1,-1 0,2-4,8-13</inkml:trace>
  <inkml:trace contextRef="#ctx0" brushRef="#br0" timeOffset="279.272">1016 619,'-12'29,"-8"9,3 1,1 1,1 1,3 0,1 1,3 0,1 0,1 3,6-40,-1 1,1-1,1 0,-1 1,1-1,0 1,0-1,0 0,1 0,-1 1,1-1,1 0,-1-1,1 1,0 0,0-1,0 1,1-1,-1 0,1 0,0-1,0 1,0-1,1 0,-1 0,1 0,0 0,0-1,0 0,0 0,0 0,0-1,3 1,11-2,-1 0,1-1,-1-1,0-1,0 0,0-2,-1 0,1-1,-1 0,0-2,-1 0,0-1,0 0,-1-1,0-1,-1-1,0 0,0-1,-2 0,0-1,10-14,-15 19,0-1,0 0,-1 0,-1 0,0-1,0 0,-1 0,0 0,-1 0,-1-1,1 1,-2-1,0 0,0 1,-1-1,0 0,-1 0,-1 0,0 1,0-1,-1 1,-1 0,0 0,0 0,-1 0,0 0,-1 1,-5-6,6 10,-1 0,0 0,-1 1,0 0,1 1,-2-1,1 1,0 1,-1-1,1 1,-1 0,0 1,0 0,0 0,-1 1,1 0,0 1,0-1,-1 2,1-1,0 1,0 0,-1 1,1 0,0 0,-5 3,-13 8</inkml:trace>
  <inkml:trace contextRef="#ctx0" brushRef="#br0" timeOffset="568.78">1863 705,'-70'22,"0"4,2 2,1 4,-55 35,108-59,1 1,1 0,0 1,0 0,1 1,0 0,1 1,-1 1,9-10,0-1,0 1,0 0,1 0,-1 0,1 0,-1 1,1-1,0 0,0 1,1-1,-1 0,1 1,-1-1,1 1,0-1,0 1,1-1,-1 1,1-1,0 0,0 1,0-1,0 0,0 0,1 0,-1 1,1-1,0-1,0 1,0 0,0 0,1-1,-1 1,1-1,-1 0,1 0,0 0,11 5,0 0,0-1,0-1,1 0,0-1,0-1,0 0,0-1,1-1,-1 0,1-1,-1 0,0-2,7-1,6 0,1-1,-1-2,0-1,-1-1,0-1,0-1,13-9,-3 1</inkml:trace>
  <inkml:trace contextRef="#ctx0" brushRef="#br0" timeOffset="1185.021">2568 506,'-101'68,"3"4,4 5,-44 47,129-116,0 1,1-1,0 1,0 1,1 0,0 0,1 0,0 1,0 0,1 0,1 0,3-8,1-1,-1 0,1 1,0-1,0 0,0 1,0-1,0 0,0 1,1-1,-1 0,1 1,0-1,0 0,-1 0,1 0,1 0,-1 0,0 0,0 0,1 0,-1 0,1 0,0-1,-1 1,1-1,0 1,0-1,0 0,0 1,0-1,0 0,0 0,1-1,-1 1,0 0,2-1,88 8,-54-14,-1-2,0-2,0-1,-1-2,-1-1,0-2,-1-2,-1-1,0-1,-2-2,0-1,-2-1,17-18,-37 33,0 0,-1 0,0-1,-1 0,0-1,0 1,-1-1,-1-1,4-7,-27 35,7-1,0 1,1 1,1 0,1 0,1 1,0-1,1 2,1-1,0 1,1 8,4-23,0 1,0-1,1 0,-1 1,1-1,0 0,0 0,1 0,-1 0,1 0,0 0,0 0,1-1,-1 1,1-1,-1 1,1-1,0 0,0 0,1 0,-1-1,0 1,1-1,0 0,0 0,-1 0,1 0,0-1,1 1,-1-1,128 18,-108-22,0-2,-1-1,0 0,0-2,0-1,-1 0,0-2,-1-1,-1 0,1-1,-2-2,0 0,-1 0,0-2,2-4,18-15,0-1,-3-1,-1-3,-3 0,-1-2,-1-1,-3-2,-2 0,15-42,-32 72,-1 0,0-1,-2 1,0-1,-1 0,0 0,-1 0,-1-1,-1 1,-1 0,0 0,-1 0,-1 0,0 0,-1 0,-1 1,-1-1,-3-5,6 17,-1 1,1 0,-1 0,0 0,0 0,0 0,-1 1,1 0,-1 0,0 0,0 1,0-1,0 1,0 0,0 1,-1-1,1 1,-1 0,1 0,-1 1,1 0,-1 0,1 0,-1 0,1 1,-1 0,1 0,0 1,-1-1,1 1,0 1,0-1,-12 5,0 1,1 1,0 0,1 1,0 1,0 0,1 1,1 1,-3 3,-2 6,0 1,2 1,1 0,0 1,2 0,1 1,1 1,2 0,0 0,2 1,1 0,0 7,-1 18,2 0,2 0,3 0,2 0,3 0,3 10,-6-42,1 1,1 0,1-1,0 0,2 0,0-1,2 0,0 0,1 0,1-1,1-1,0 0,1-1,2 0,-1-1,2-1,0 0,1-1,14 10,25-7,-31-13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5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1 706,'5'54,"3"0,2-1,3 0,1-1,23 51,-36-99,0 0,0 1,1-1,0 0,0 0,0 0,0-1,0 1,1 0,0-1,0 0,0 1,0-1,0 0,1-1,-1 1,1-1,0 1,0-1,0 0,0 0,0-1,0 1,0-1,0 0,1 0,-1-1,0 1,1-1,-1 0,1 0,-1 0,0-1,1 1,-1-1,0 0,1 0,-1-1,0 1,0-1,0 0,0 0,13-12,0 0,0-1,-2-1,0 0,0-1,-2-1,0 0,-1-1,2-6,55-87,-67 111,0 0,-1 0,1 0,0 1,0-1,0 0,0 1,-1 0,1-1,0 1,0 0,0 0,0 0,0 0,0 1,0-1,0 0,-1 1,1-1,0 1,0 0,0 0,-1-1,1 1,0 0,-1 1,1-1,-1 0,1 0,-1 1,0-1,0 0,1 1,-1 0,0-1,0 1,0-1,-1 1,1 0,0 0,-1 0,1-1,-1 1,1 0,-1 0,0 0,0 0,0 0,0 1,4 7,2 1,-2 2,1-1,1 1,0-1,0 0,2-1,-1 1,1-1,1-1,0 0,1 0,0-1,0 0,1 0,9 5,-10-8,1-1,-1-1,1 0,0 0,0-1,0 0,0-1,0 0,1-1,-1 0,0-1,1 0,-1-1,1 0,-1-1,0 0,0-1,0 0,0 0,5-4,0 1,-1-1,0 0,-1-1,1-1,-1 0,-1-1,0 0,0-1,-1-1,-1 0,0 0,0-1,-2-1,1 0,-2 0,0-1,0 0,3-10,-6 14,0-1,-1 0,0 1,-1-1,0 0,0-1,-2 1,1 0,-2-1,0 1,0-1,-1 1,0 0,-3-7,-2 1</inkml:trace>
  <inkml:trace contextRef="#ctx0" brushRef="#br0" timeOffset="490.325">1412 1,'-18'168,"-4"12,9 2,8 139,5-306,-1-1,2 0,0 0,1 0,0 0,1 0,0 0,1-1,1 1,0-1,1 0,0-1,1 1,1-1,0-1,1 2,-6-11,0 0,1 0,-1 0,0-1,1 1,-1-1,1 1,-1-1,1-1,0 1,-1 0,1-1,0 0,0 0,0 0,-1 0,1 0,0-1,-1 0,1 0,0 0,-1 0,1 0,-1-1,0 0,1 1,-1-1,0 0,3-3,78-79,-3-21,-80 104,0 0,0 1,0-1,0 0,0 1,0-1,0 1,1-1,-1 1,0 0,0-1,0 1,1 0,-1 0,0 0,0 0,1 0,-1 0,0 0,0 1,1-1,-1 0,0 0,0 1,0-1,0 1,0 0,1-1,-1 1,0 0,0-1,0 1,-1 0,1 0,0 0,0 0,0 0,-1 0,1 0,0 0,-1 0,1 0,-1 0,1 1,-1-1,0 0,1 0,-1 0,0 1,0-1,0 0,0 1,10 68,-9-63,-2-3,0 1,1-1,0 1,0 0,0-1,1 1,-1-1,1 1,0-1,0 0,1 1,-1-1,1 0,0 0,0 0,1 0,-1 0,1 0,0-1,0 1,0-1,0 0,1 1,12-1</inkml:trace>
  <inkml:trace contextRef="#ctx0" brushRef="#br0" timeOffset="834.223">2061 960,'15'0,"1"0,0 0,0-2,-1 0,1 0,-1-2,0 0,0-1,0 0,0-1,-1-1,0 0,0-1,-1 0,0-1,-1-1,0 0,0-1,-1 0,0 0,-1-1,0-1,4-7,-12 14,0 1,0-1,0 0,-1 0,0 0,0 0,-1 0,1 0,-1 0,0 0,-1 0,1 0,-1 0,-1 1,1-1,-1 0,0 0,0 1,-1-1,1 1,-1 0,0-1,-1 1,1 1,-1-1,0 0,-1 1,1 0,0 0,-1 0,0 1,0 0,0 0,-1 0,-3-2,4 4,0 0,0 0,1 1,-1-1,0 1,0 0,0 1,0-1,0 1,0 0,1 0,-1 0,0 1,1 0,-1-1,1 2,0-1,-1 0,1 1,0 0,0 0,1 0,-1 1,0 0,-72 96,63-74,1 0,1 1,2 0,1 1,-3 18,9-36,0 0,1 0,0 1,0-1,1 0,1 1,0-1,0 1,1-1,0 0,1 0,0 0,0 0,1-1,1 1,-1-1,2 1,-1-4,1-1,-1 0,1 1,0-2,0 1,1-1,-1 0,1 0,0-1,0 0,1 0,-1-1,0 1,1-2,0 1,-1-1,1 0,0-1,-1 0,1 0,0 0,23 0</inkml:trace>
  <inkml:trace contextRef="#ctx0" brushRef="#br0" timeOffset="1235.931">2654 1073,'236'-339,"-177"243,-78 158,15-55,1 1,-1-1,2 1,-1-1,1 1,0 0,1 0,0 0,0 0,1 1,0-1,0 0,1 0,0 0,0 0,1 0,0 0,0 0,1-1,0 1,1-1,-1 1,1-1,1-1,-1 1,1 0,1-1,-1 0,1 0,0-1,0 0,0 0,1 0,3 1,-3-4,0 0,1 0,-1-1,1 0,-1 0,1-1,0 0,-1 0,1-1,0 0,-1 0,0-1,1 0,-1 0,0 0,0-1,0-1,0 1,0-1,1-2,122-98,-103 75,-17 16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9596 713,'9'-1,"-21"27,9-19,-16 39,1 2,3 1,2 0,-1 10,5-14,6-37,0 0,0 1,0 0,1 0,1-1,-1 1,2 0,-1 0,1 0,0 0,1 0,0 0,1 0,0 0,0 0,1-1,0 1,0-1,1 0,0 1,0-2,1 1,0-1,2 3,-4-9,-1 1,0 0,1-1,-1 0,1 0,-1 1,1-2,0 1,0 0,-1 0,1-1,0 1,0-1,0 0,-1 0,1 0,0-1,0 1,0 0,-1-1,1 0,0 0,-1 0,1 0,0 0,-1 0,1-1,-1 1,0-1,1 0,63-59,-40 25,-3-1,-1-2,-2 0,6-19,12-22,54-115,-72 161,-20 65,-12 306,13-242,12 63,-2 54,-15-169,1 13,-2-1,-3 1,-3-1,-2-1,-2 0,-2 0,-8 9,4-15,16-34,0-1,-1 0,0-1,-1 0,-1 0,0 0,0-1,-1 0,0 0,-1-1,-2 1,11-10,-1 0,1 0,-1 0,1 0,0 0,-1 0,0 0,1-1,-1 1,1-1,-1 1,0-1,1 0,-1 1,0-1,1 0,-1 0,0 0,0 0,1-1,-1 1,0 0,1-1,-1 1,1-1,-1 0,0 1,1-1,-1 0,1 0,0 0,-1 0,1 0,0 0,-1 0,1-1,0 1,0 0,0-1,0 1,1-1,-1 1,0-1,0 1,0-2,-17-79,22 51,0-1,2 1,1 0,2 1,1-1,13-25,8-27,11-11,-30 68</inkml:trace>
  <inkml:trace contextRef="#ctx0" brushRef="#br0" timeOffset="-89646.195">818 290,'-34'77,"-34"74,7 2,-12 64,-66 164,85-250,60-164,1 4,1-1</inkml:trace>
  <inkml:trace contextRef="#ctx0" brushRef="#br0" timeOffset="-89265.244">650 317,'21'174,"-13"-65,4 1,5-2,9 16,21 45,-46-166,-1-1,1 1,0-1,0 1,0-1,0 1,1-1,-1 1,1-1,0 0,-1 0,1 0,0 0,0 0,0 0,0-1,0 1,1-1,-1 1,1-1,-1 0,1 0,-1 0,1 0,-1 0,1-1,0 1,-1-1,1 0,0 0,-1 0,1 0,0 0,0 0,-1-1,1 1,0-1,-1 0,1 0,-1 0,1 0,-1 0,1-1,-1 1,0-1,0 1,0-1,0 0,0 0,0 0,0 0,-1 0,1 0,1-2,17-25,-1-1,-2 0,0-1,-2-1,-2 0,1-7,-5 16,47-140,-7-2,22-146,-64 238,-7 71,1 1,-1 0,0-1,0 1,0 0,0-1,-1 1,1-1,0 1,0 0,-1-1,1 1,-1 0,1-1,-1 1,0 0,0 0,1 0,-1 0,0 0,0-1,0 2,0-1,0 0,0 0,0 0,-1 0,1 1,0-1,0 0,-1 1,1-1,0 1,0 0,-1-1,1 1,-1 0,1 0,0 0,-1 0,1 0,-1 0,1 0,0 0,-1 0,1 1,0-1,-1 1,-41 31,24-11</inkml:trace>
  <inkml:trace contextRef="#ctx0" brushRef="#br0" timeOffset="-88949.265">1439 854,'-1'6,"-7"19,2 1,0-1,2 1,1 0,1 1,1-1,2 0,2 15,-3-36,1-1,0 0,1 1,-1-1,1 0,-1 0,1 0,0 0,1 0,-1-1,1 1,0 0,0-1,0 0,0 0,0 0,1 0,-1 0,1-1,0 0,0 0,0 0,0 0,0 0,0-1,0 1,1-1,-1-1,1 1,-1 0,0-1,1 0,-1 0,1 0,-1-1,1 0,-1 1,0-2,1 1,-1 0,0-1,0 0,0 0,0 0,0 0,2-2,3-4,1 1,-1-2,0 1,0-1,-1-1,-1 0,1 0,-2 0,1-1,-2 0,1 0,-1 0,-1-1,0 0,-1 0,0 0,-1 0,0 0,-1-1,0 1,-1-1,-1 1,0 0,0-1,-1 1,-1 0,0 0,0 0,-2 0,1 1,-1 0,-1 0,0 0,-1 0,-1-1,3 4,0 2,-1-1,1 1,-1-1,0 1,-1 1,1-1,-1 1,0 1,-1-1,1 1,-1 0,0 1,1 0,-2 0,1 1,0 0,0 0,-1 1,1 0,-1 0,-3 1,-12 5</inkml:trace>
  <inkml:trace contextRef="#ctx0" brushRef="#br0" timeOffset="-88648.589">2089 290,'-15'48,"2"0,3 2,1-1,3 1,2 0,2 46,5-33,3 0,2 0,16 58,-17-90,22 115,-26-97,-7-31</inkml:trace>
  <inkml:trace contextRef="#ctx0" brushRef="#br0" timeOffset="-88179.89">1722 770,'420'101,"-331"-89,49 15,-126-22,1 0,0 0,0-1,0-1,1 0,-1-1,1 0,-1-1,1-1,0 0,0-1,-1-1,1 0,-1 0,0-1,1-1,-1 0,-1-1,1-1,-1 0,0 0,0-1,0-1,-1 0,-1 0,1-1,3-5,-10 10,-1 1,1-1,-1-1,1 1,-1 0,-1-1,1 1,-1-1,1 0,-1 0,-1 0,1 0,-1 0,0-1,0 1,0 0,-1-1,0 1,0 0,0-1,-1 1,1 0,-1 0,-1-1,1 1,-1 0,0 0,0 0,0 1,0-1,-1 0,0 1,0-1,-1 1,1 0,-1 0,0 1,0-1,0 1,0-1,0 1,-1 1,0-1,1 1,-1-1,0 1,-1 0,-8 2,0 0,1 1,-1 0,1 1,0 1,-1 0,1 1,0 0,1 1,-1 0,1 1,0 1,0 0,1 0,0 1,0 1,1 0,0 0,1 1,0 0,0 1,1 0,-5 8,3 0,0 0,1 1,1 0,1 0,1 1,1 0,1 0,0 0,2 1,0-1,2 1,0-1,1 1,2-1,3 18,-4-27,1-1,0 1,0-1,1 0,1 0,0 0,0-1,1 0,1 0,0 0,0-1,0 0,1 0,1-1,-1 0,1 0,1-1,0 0,-1-1,2 0,-1-1,2 1,8 3,0-1,1-1,0-1,1 0,-1-2,1-1,0 0,0-2,0 0,0-1,0-2,4 0,4-5</inkml:trace>
  <inkml:trace contextRef="#ctx0" brushRef="#br0" timeOffset="-69757.701">7423 1051,'3'9,"1"-1,0 0,0 0,0 0,1 0,1-1,-1 1,1-1,0-1,1 1,3 1,-8-5,1-1,0 0,0 0,0 0,0 0,0 0,1-1,-1 1,1-1,-1 0,1 0,-1 0,1-1,-1 1,1-1,0 0,-1 0,1 0,-1 0,1-1,0 0,-1 1,1-1,-1 0,0-1,1 1,-1-1,0 1,3-3,5-5,-1 0,-1-1,1 0,-2 0,1-1,-1-1,-1 1,0-1,-1 0,0-1,-1 1,0-1,-1 0,-1-1,2-7,-4 16,1 1,-1-1,0 0,0 0,0 1,-1-1,0 0,0 0,0 0,0 0,-1 0,0 0,0 1,0-1,-1 0,1 1,-1-1,0 1,0-1,-1 1,1 0,-1 0,0 0,0 0,-1 1,1-1,-1 1,1 0,-1 0,0 0,0 1,-1-1,1 1,0 0,-1 0,1 0,-1 1,0-1,0 1,1 1,-1-1,0 0,0 1,0 0,-6 3,0 0,1 1,-1 0,1 1,0 0,0 1,0 0,1 0,0 1,0 0,1 1,0 0,0 0,-11 12</inkml:trace>
  <inkml:trace contextRef="#ctx0" brushRef="#br0" timeOffset="-69360.028">7847 1136,'140'-253,"-140"252,0 0,0 0,0 0,1 0,-1 0,0 0,1 1,-1-1,1 0,-1 0,1 0,0 0,-1 0,1 1,0-1,-1 0,1 1,0-1,0 0,0 1,-1-1,1 1,0-1,0 1,0 0,0-1,0 1,0 0,0 0,0 0,0-1,0 1,0 0,0 0,0 1,0-1,0 0,0 0,0 0,0 1,0-1,0 0,0 1,0-1,0 1,0-1,-1 1,1-1,0 1,0 0,-1-1,1 1,0 0,-1 0,1 0,0-1,-1 1,1 0,-1 0,0 0,1 0,-1 0,0 0,1 0,-1 0,0 0,0 0,5 12,-3-3,0-1,1 0,1 0,0 0,0 0,0 0,1-1,1 0,-1 0,1 0,0-1,1 0,0 0,0 0,1-1,0 0,2 1,-4-7,1 1,-1-1,0-1,0 1,1-1,-1 0,0 0,0-1,0 0,0 0,0 0,-1-1,1 0,-1 0,1 0,-1-1,0 0,0 0,-1 0,1 0,-1-1,0 0,2-4,4 1,7-9,-1-1,0-1,-1 0,-1-1,-1 0,4-11,-4 7</inkml:trace>
  <inkml:trace contextRef="#ctx0" brushRef="#br0" timeOffset="-83547.505">4036 487,'34'14,"0"-2,1-1,0-1,1-2,0-2,0-1,23-1,-43-4,-1-1,0-1,1 0,-1-1,0-1,0-1,-1 1,1-2,-1 0,0-1,-1-1,1 0,-2 0,1-1,-1-1,0 0,-1-1,-1 0,1-1,-2 0,0 0,0-1,-1-1,0-1,4-4,0 0,-2-1,-1-1,0 1,-1-2,-2 1,0-1,-1 0,-1 0,0-17,-3 34,-1 1,0-1,0 1,-1-1,1 1,-1-1,0 1,0-1,-1 1,1 0,-1-1,0 1,0 0,0 0,-1 0,0 1,1-1,-1 0,0 1,-1 0,1 0,-1 0,1 0,-1 0,0 1,0 0,0 0,0 0,0 0,-1 0,1 1,0 0,-1 0,1 0,-1 1,0-1,1 1,-1 0,1 0,-1 1,1-1,-1 1,1 0,-1 0,1 1,0-1,-1 1,1 0,0 0,-3 2,-8 17,0 1,1 0,1 1,1 0,1 1,1 0,1 1,1 0,1 0,2 1,0 0,1 15,-11 82,6 0,6 1,7 45,-2-21,-1-33,-5 0,-5 0,-14 57,16-133,-2 0,-2 0,-1-1,-2-1,-1 0,-2-1,-2-1,-1-1,-2 0,-1-2,-26 29,43-53,0-1,-1 0,0 0,-1 0,1-1,-1 0,0-1,-1 0,1 0,-1-1,0 0,0 0,-1-1,1 0,-1-1,1 0,-1 0,0-1,1-1,-1 1,0-2,0 1,0-1,-4-2,9 1,1-1,0 1,0-1,0 0,0-1,1 1,-1-1,1 1,0-1,0 0,0 0,0-1,1 1,0-1,-1 1,2-1,-1 1,1-1,-1 0,1 0,1 0,-1 0,0-3,5-118,3 91,2 0,1 1,1 0,2 0,2 2,1-1,1 2,2 0,0 2,23-26,-11 17,2 1,2 1,1 2,1 1,32-20,-44 37,179-104,-179 113,-25 11</inkml:trace>
  <inkml:trace contextRef="#ctx0" brushRef="#br0" timeOffset="-72275.046">4798 967,'-1'63,"-2"-44,1 1,2 0,0 0,1 0,0-1,2 1,1 0,0-1,1 0,1 0,1 0,1-1,0 0,1 0,-7-15,1 0,-1-1,0 1,1 0,-1-1,1 1,0-1,0 0,0 0,0 0,0 0,0-1,1 1,-1-1,0 0,1 0,-1 0,1 0,0-1,-1 1,1-1,-1 0,1 0,0 0,-1-1,1 1,-1-1,1 0,-1 0,1 0,-1 0,0-1,1 1,-1-1,0 0,0 0,0 0,0 0,-1-1,1 1,18-20,0-1,-2-1,-1 0,0-2,-2 0,-1 0,-2-2,0 0,-1-3,52-179,-62 159,-15 66,3 5,1 1</inkml:trace>
  <inkml:trace contextRef="#ctx0" brushRef="#br0" timeOffset="-71838.166">5335 1277,'51'-79,"-4"-3,-3-2,7-26,-51 111,0-1,0 0,0 0,0 1,0-1,0 0,1 1,-1-1,0 0,0 1,0-1,0 0,0 1,1-1,-1 0,0 0,0 1,0-1,1 0,-1 0,0 0,0 1,1-1,-1 0,0 0,1 0,-1 0,0 0,0 1,1-1,-1 0,0 0,1 0,-1 0,0 0,1 0,-1 0,0 0,1 0,-1 0,0 0,1 0,-1-1,-1 48,0-42,0 15,-1-8,0-1,0 0,1 1,1-1,0 0,0 1,1-1,1 0,0 1,0-1,1 0,1 0,0-1,0 1,1-1,0 0,1 0,0 0,1-1,5 6,-8-12,-1-1,1 0,0-1,0 1,0-1,1 0,-1 0,0 0,0 0,1-1,-1 0,0 1,0-2,1 1,-1 0,0-1,1 0,-1 0,0 0,0-1,0 1,0-1,0 0,0 0,-1 0,1-1,-1 1,1-1,-1 0,1 0,7-7,0-1,-1 0,0 0,0-1,-1 0,-1-1,0 0,0-2,19-43,-18 33</inkml:trace>
  <inkml:trace contextRef="#ctx0" brushRef="#br0" timeOffset="-71422.461">6209 967,'-8'-4,"-1"1,0 1,0-1,0 1,0 1,-1 0,1 0,0 1,-1 0,1 0,0 1,0 0,-1 1,1 0,0 1,0 0,1 0,-1 0,1 1,0 1,0 0,0 0,0 0,1 1,0 0,-4 4,4-3,0 1,0 0,1 0,0 0,1 1,0 0,0 0,1 0,0 0,0 2,3-8,0 0,0 0,1 0,0 1,-1-1,1 0,0 0,0 0,1 1,-1-1,1 0,-1 0,1 0,0 0,0 0,1 0,-1 0,1 0,-1-1,1 1,0 0,0-1,0 1,0-1,0 0,1 0,-1 0,1 0,-1 0,1 0,0-1,0 1,0-1,0 1,16 4,0-1,0 0,0-1,1-1,-1-1,1-1,-1 0,1-2,0 0,11-3,-24 4,0-1,-1 0,1 0,-1-1,1 0,-1 0,0 0,0-1,0 0,0 0,0-1,0 1,-1-1,0 0,4-4,0-7</inkml:trace>
  <inkml:trace contextRef="#ctx0" brushRef="#br0" timeOffset="-70589.033">6746 317,'-1'488,"-28"-107,30-262,-1-120</inkml:trace>
  <inkml:trace contextRef="#ctx0" brushRef="#br0" timeOffset="-70336.829">6492 854,'29'-10,"28"-7,10-2,2 3,-5 5,-8 3,-10-2,-8 2,-5 1,-8 3</inkml:trace>
  <inkml:trace contextRef="#ctx0" brushRef="#br0" timeOffset="-70172.196">7113 1023,'-5'34,"3"15,2 0</inkml:trace>
  <inkml:trace contextRef="#ctx0" brushRef="#br0" timeOffset="-70003.44">7056 628</inkml:trace>
  <inkml:trace contextRef="#ctx0" brushRef="#br0" timeOffset="-32349.257">3303 684,'0'5,"-5"2,-2-1</inkml:trace>
  <inkml:trace contextRef="#ctx0" brushRef="#br0" timeOffset="-32026.601">3303 967,'0'5,"0"6,0 6,0 0</inkml:trace>
  <inkml:trace contextRef="#ctx0" brushRef="#br0" timeOffset="-25991.553">0 1869,'161'-42,"-65"15,1 3,0 5,2 4,76-1,523-10,-255 15,203-81,-363 82,-151-18,-122 27</inkml:trace>
  <inkml:trace contextRef="#ctx0" brushRef="#br0" timeOffset="8771.152">170 3337,'9'-65,"4"1,2 0,3 1,3 0,3 2,10-17,-1 15,2 1,3 1,2 3,3 1,31-31,5 10,-77 78,-1 0,1 0,-1 0,1 0,-1 0,1 0,-1 0,1 1,-1-1,1 0,-1 1,1-1,-1 1,0 0,1-1,-1 1,0 0,1 0,-1 0,0 0,0 0,0 0,0 0,0 0,0 0,0 1,0-1,-1 0,1 1,0-1,-1 1,1-1,-1 0,1 1,-1-1,0 1,0-1,0 1,0-1,0 1,0-1,0 1,0-1,0 1,-1-1,1 1,-1-1,1 1,-1-1,1 1,-2 0,3 3,-6 352,5-352,0-1,0 1,1 0,-1-1,1 1,0-1,0 1,1-1,-1 1,1-1,0 0,0 0,0 0,1 0,-1 0,1 0,0-1,0 1,1-1,-1 0,1 0,-1 0,1 0,0-1,0 1,0-1,0 0,1-1,-1 1,0-1,1 1,0-1,-1 0,1-1,-1 1,1-1,0 0,-1 0,1-1,-1 1,1-1,0 0,0-1,19-7,-2-1,1-1,-1-1,-1-1,0 0,-1-2,-1-1,1-1,0 0,249-213,-201 189,-66 40,-1 1,1-1,-1 1,1 0,-1-1,1 1,-1 0,1 0,0 0,-1 0,1 0,-1 0,1 1,0-1,-1 0,1 1,-1-1,0 1,1 0,-1-1,1 1,-1 0,0 0,1 0,-1 0,0 0,0 0,0 0,0 1,0-1,0 0,0 0,0 1,-1-1,1 1,0-1,-1 1,1-1,-1 1,0-1,1 1,-1-1,0 1,0 0,0-1,0 1,0 0,2 30,-1 1,-2 0,-1 0,-2-1,-6 30,-8 90,23-47,1-87</inkml:trace>
  <inkml:trace contextRef="#ctx0" brushRef="#br0" timeOffset="9179.944">2145 2435,'-49'32,"1"2,1 2,3 2,1 2,1 2,3 2,-32 46,64-82,1 0,1 1,0-1,0 1,0 1,1-1,1 0,0 1,0 0,1 0,0 0,0 0,1 0,1 0,0 0,0 0,1 1,0-1,1 0,0 0,0 0,1-1,0 1,1-1,0 1,3 3,0-8,0-1,0 1,0-1,0-1,0 1,1-1,-1-1,1 1,0-1,0-1,0 1,0-1,0-1,0 1,0-2,0 1,0-1,0 0,0 0,0-1,0-1,0 1,-1-1,1 0,4-3,17-11,1-2,-2-1,-1-1,-1-1,0-2,-2 0,-1-2,-1 0,-1-2,-1 0,-2-1,0-1,-3-1,0 0,-2-1,-1 0,34-86,-44 137,-5-3,0-1,1 0,0 1,1 0,1-1,1 1,0 0,1-1,1 1,0-1,1 0,0 0,2 0,-1-1,2 1,0-1,1-1,0 1,1-2,0 1,1-1,1 0,0-1,72 25,-58-32</inkml:trace>
  <inkml:trace contextRef="#ctx0" brushRef="#br0" timeOffset="9436.846">3161 2519,'-19'38,"-16"32,-7 14,-1 2,2-9,8-7,5-12,7-10,2-9,4-6,6-4,-2-6,2-4,-3-4,1-5</inkml:trace>
  <inkml:trace contextRef="#ctx0" brushRef="#br0" timeOffset="9682.969">2794 2378,'14'38,"10"32,6 9,7 1,2-4,-1-10,-2-12,-2-9,-2-9,-2-4,-1-4,-1-7,0-1,-1-5,1 1,-5-4</inkml:trace>
  <inkml:trace contextRef="#ctx0" brushRef="#br0" timeOffset="10264.43">4798 2716,'-15'20,"2"1,0 1,1 0,1 0,2 1,0 1,1-1,1 1,2 1,0-1,1 1,1 6,3-25,1-1,-1 1,1-1,0 0,0 1,1-1,-1 0,1 0,1 0,-1 0,0-1,1 1,0 0,0-1,1 0,-1 0,1 0,0 0,0 0,0-1,0 0,1 0,-1 0,1 0,0-1,0 0,0 1,0-2,0 1,0-1,0 0,1 0,-1 0,1-1,-1 0,0 0,1 0,-1-1,0 1,5-2,0 0,0-1,0 0,0 0,0-1,-1 0,1-1,-1 0,0 0,-1-1,1 0,-1-1,0 0,-1 0,1-1,-2 1,1-2,-1 1,0-1,-1 0,0 0,0 0,-1-1,0 0,-1 0,2-9,-1 5,0 1,-1-1,-1 0,0 0,-1 0,-1 0,0 0,-1 0,0 0,-1 0,-1 0,0 0,-1 1,-1-1,0 1,0 0,-1 0,-1 1,-1-2,0 4,-1 0,0 1,-1 0,0 0,0 1,-1 0,0 1,0 0,-1 1,0 0,0 1,0 0,-1 1,0 0,1 1,-1 1,-2-1,8 2,0 0,0 1,0 0,-1 0,1 0,0 1,0 0,0 0,0 1,1 0,-1 0,0 1,1 0,-1 0,1 0,0 1,0 0,0 0,1 0,-1 1,1 0,0 0,1 0,-1 1,1-1,0 1,0 0,1 1,0-1,0 0,0 1,1 0,-6 18</inkml:trace>
  <inkml:trace contextRef="#ctx0" brushRef="#br0" timeOffset="10536.953">5362 2886,'-6'15,"15"-44,11-29,3 1,2 0,2 2,3 2,2 0,22-25,113-122,-148 184</inkml:trace>
  <inkml:trace contextRef="#ctx0" brushRef="#br0" timeOffset="10788.114">4685 3394,'43'14,"39"-4,19-5,2-7,-6-8,-6-3,-9-4,-3-4,-7-3,-5 3,-4 0,-4-2,-2 4,-6 4,-11 6</inkml:trace>
  <inkml:trace contextRef="#ctx0" brushRef="#br0" timeOffset="16466.716">5391 2378,'-2'1,"0"1,0-1,1 1,-1-1,0 1,1-1,-1 1,1 0,-1 0,1 0,0 0,0 0,0 0,0 0,0 1,0-1,1 0,-1 0,1 1,-1-1,1 0,0 1,0-1,0 0,0 2,0-1,-3 366,3-59,0-286</inkml:trace>
  <inkml:trace contextRef="#ctx0" brushRef="#br0" timeOffset="17937.021">6971 2603,'0'-15,"0"-1,1 1,1 0,0 0,1-1,1 2,0-1,1 0,1 1,0 0,1 0,0 1,1-1,1 2,0-1,1 1,5-5,-9 13,-1 0,1 1,0-1,-1 1,2 1,-1-1,0 1,1 0,-1 0,1 1,-1 0,1 0,0 0,-1 1,1 0,0 0,-1 1,1 0,0 0,-1 1,1-1,-1 1,0 1,0-1,0 1,0 0,0 1,0-1,-1 1,1 0,-1 1,0-1,-1 1,1 0,-1 0,0 1,0-1,-1 1,1 0,-1 0,0 1,7 31,-3-1,-1 2,-1-1,-3 0,-1 1,-1 0,-3-1,-3 18,-3 9,4-16,-2-2,-2 1,-3-1,-13 35,-27 30,52-113,0 1,0 0,0-1,0 1,0 0,1-1,-1 1,0 0,0 0,0-1,0 1,0 0,0-1,0 1,0 0,-1-1,1 1,0 0,0-1,0 1,0 0,0-1,0 1,-1 0,1 0,0-1,0 1,0 0,-1 0,1-1,0 1,0 0,-1 0,1 0,0-1,-1 1,1 0,0 0,0 0,-1 0,1 0,0 0,-1 0,1 0,0 0,-1 0,1 0,0 0,-1 0,1 0,0 0,-1 0,1 0,0 0,-1 0,1 0,0 0,0 1,-1-1,1 0,0 0,-1 0,1 0,0 1,0-1,0 0,-1 1,-1-33,2 31,3-41,2-1,1 1,3 1,1 0,6-12,-1-4,-5 13,2 2,2 0,1 1,3 0,1 1,1 1,3 1,1 1,2 1,1 1,2 2,12-11,-31 35,0 0,1 1,-1 0,2 1,-1 0,1 1,0 0,1 1,11-4,-18 10,0-1,0 1,0 1,0-1,-1 1,1 0,-1 0,1 0,-1 1,0 0,0 0,0 0,0 1,0-1,-1 1,1 1,-1-1,0 0,-1 1,1 0,-1 0,0 0,0 0,0 0,-1 1,0-1,0 1,0 0,-1-1,0 1,0 0,0 0,-1 5,0 24,-2 0,-1 0,-2 0,-2-1,0 0,-3 0,-1-1,-1 0,-2-1,-1 0,-1-1,-2-1,-4 4,-29 63,-7 23,57-120,1 1,0-1,0 0,-1 1,1-1,0 1,0-1,0 1,0-1,-1 1,1-1,0 1,0-1,0 0,0 1,0-1,0 1,0-1,1 1,-1-1,0 1,0-1,0 1,0-1,0 1,1-1,-1 0,0 1,0-1,1 1,-1-1,0 0,1 1,-1-1,1 0,-1 1,0-1,1 0,-1 0,1 1,-1-1,0 0,1 0,-1 0,1 0,-1 0,1 1,-1-1,1 0,-1 0,1 0,-1 0,1 0,-1-1,1 1,-1 0,1 0,-1 0,0 0,1 0,-1-1,1 1,-1 0,1 0,-1-1,0 1,29-21,95-157,-99 137,65-117,-50 83,4 2,41-52,-77 114,0 0,1 0,0 1,1 1,0 0,1 0,-1 1,8-4,-17 12,1 1,-1 0,1-1,-1 1,0 0,1 0,-1 0,0 0,0 0,0 0,0 0,0 0,0 1,0-1,0 0,0 1,0-1,-1 0,1 1,-1-1,1 1,-1-1,1 1,-1 0,0-1,0 1,0-1,0 1,0-1,0 1,0 0,-1-1,1 1,0-1,-1 1,1-1,-1 1,1 2,-23 220,14-146,4 0,3 0,5 29,-1 15,-2-76,0-34</inkml:trace>
  <inkml:trace contextRef="#ctx0" brushRef="#br0" timeOffset="18187.686">8579 2688,'-9'39,"-4"26,1 8,3-5,2-13</inkml:trace>
  <inkml:trace contextRef="#ctx0" brushRef="#br0" timeOffset="18373.327">8524 2124,'0'15,"0"4</inkml:trace>
  <inkml:trace contextRef="#ctx0" brushRef="#br0" timeOffset="18899.072">8805 3196,'201'-543,"-169"486,-31 56,0 0,1 1,-1-1,0 0,0 0,0 0,1 1,-1-1,1 1,-1-1,0 1,1-1,-1 1,1 0,-1 0,1-1,-1 1,1 0,-1 1,1-1,-1 0,1 0,-1 1,0-1,1 0,-1 1,1 0,-1-1,0 1,0 0,1-1,-1 1,0 0,0 0,0 0,0 0,0 0,0 1,0-1,0 0,0 0,-1 1,50 105,-29-48,-9-32,-9-16,1 0,0 0,1-1,1 0,-1 0,2 0,-1-1,1 1,1-2,-1 1,2-1,-1 0,6 4,-10-10,-1 1,0-1,0 1,1-1,-1 0,1 0,0 0,-1-1,1 0,0 1,0-1,0 0,0-1,0 1,0-1,0 0,0 0,0 0,0 0,0-1,0 0,0 1,0-2,0 1,0 0,0-1,1 0,11-13,0 0,-1-1,-1-1,-1 0,0-1,-1 0,-1-1,-1 0,-1 0,0-2,-2 1,0-1,-1 0,-2 0,0 0,0-5,2 2,8-60,-12 60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0,'-23'6,"0"1,1 1,0 1,1 0,0 2,0 1,1 0,0 2,1 0,1 1,-5 6,7-5,0 1,1 1,1 0,0 1,2 0,0 1,1 1,1 0,1 0,1 1,1 0,1 1,1-1,0 1,2 0,1 0,1 20,1-33,1 0,0 0,1-1,0 1,1 0,0-1,0 0,1 0,0 0,1 0,0-1,0 1,1-1,0 0,0-1,1 0,0 0,0 0,1-1,0 0,0 0,0-1,1 0,0 0,7 2,4 0,1 0,-1-2,1 0,0-2,0 0,0-1,0-1,1-1,-1-1,0-1,0-1,0 0,0-2,0-1,32-9,-1-3,0-2,-1-3,37-23,-63 33,-1-1,-1-1,0-1,-1-1,-1-1,15-16,-29 26,-1 1,0 0,-1-1,1 0,-2-1,1 1,-1-1,-1 0,1 0,-1 0,-1 0,0 0,0-1,-1 1,0-1,-1 1,0-1,0 1,-1-1,0 1,-2-6,0 2,-1 1,0-1,-1 1,0 0,-1 1,-1-1,1 1,-2 0,1 1,-2 0,1 0,-1 1,-1 0,0 0,0 1,-1 0,-3-1,-13-7,-1 2,-1 0,0 2,0 1,-1 1,-18-2,-5-1</inkml:trace>
  <inkml:trace contextRef="#ctx0" brushRef="#br0" timeOffset="449.575">0 339,'5'-2,"0"-1,-1 1,1-1,0 1,0 1,1-1,-1 1,0 0,0 0,1 0,-1 1,1 0,-1 0,0 0,1 1,-1 0,0 0,0 0,1 0,1 2,20 1,328 5,-225-10,926 0,-841-27,-191 27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0,'-21'70,"20"-56,-7 199,9-157,-2-1,-3 0,-2 0,-4 11,-82 258,91-320,-2 0,1 1,0 0,0-1,0 1,1 0,-1 0,1 0,0 0,1 0,-1 0,1 1,0-1,0 0,0 0,1 0,0 0,0 0,0 0,1 0,0 0,1 3,17-5,-12-11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01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0 113,'1'-2,"1"0,-1 1,1-1,-1 0,1 0,0 1,0-1,-1 1,1 0,0-1,1 1,-1 0,0 0,0 0,0 1,0-1,1 0,-1 1,0 0,1-1,-1 1,0 0,1 0,-1 0,1 1,0-2,375-54,-198 23,-169 35,-6 3</inkml:trace>
  <inkml:trace contextRef="#ctx0" brushRef="#br0" timeOffset="277.969">84 339,'39'0,"26"-5,8-1,1 0,-8 1,-10 1,-10 2,-3-4,-3-1,-5 1,-3 2,-3 1,-5 1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5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311 538,'-10'-2,"0"1,1 0,-1 0,0 1,0 0,1 1,-1 0,0 1,1 0,-1 0,1 1,0 0,0 1,0 0,0 0,0 1,1 0,0 0,0 1,1 0,-1 1,1-1,1 1,-1 1,1-1,0 1,1 0,-1 3,-1 1,2-1,-1 1,2 1,0-1,0 1,1 0,0-1,1 1,1 0,0 0,1 1,0-1,1 1,0-8,0 1,0-1,0 0,1 0,0 0,0 0,1 0,0 0,0 0,0-1,0 1,1-1,0 0,0 0,1-1,-1 1,1-1,0 0,0 0,0-1,1 1,-1-1,1 0,0 0,0-1,0 0,3 1,-1-1,-1 0,0 0,1 0,-1-1,1-1,0 1,-1-1,1 0,0-1,-1 0,1 0,-1 0,1-1,-1 0,0-1,0 0,0 0,0 0,0-1,-1 0,0 0,1-1,-1 0,-1 0,1 0,1-3,18-27,-1 0,-2-2,-2-1,-1 0,-2-2,-1 0,-3-1,-1 0,-2-1,-2 0,-1 0,-1-25,-3 44,-1 0,-1 0,-1 0,-1 0,-1 0,-1 0,-1 0,-1 0,-1 1,-1 0,-1 0,-9-18,15 37,1-1,-1 1,1 0,-1 0,0 0,0 0,-1 0,1 0,-1 1,1-1,-1 1,0-1,0 1,0 0,0 0,0 1,0-1,-1 0,1 1,0 0,-1 0,0 0,1 0,-1 1,1-1,-1 1,0 0,1 0,-1 0,1 1,-1-1,0 1,1 0,-1 0,1 0,-1 0,1 1,0-1,0 1,-1 0,1 0,0 0,1 0,-1 1,0-1,1 1,-1-1,1 1,0 0,0 0,0 0,-1 3,-3 14,1-1,0 1,2 0,0 1,2-1,0 0,1 1,1-1,3 13,4 30,4 0,2-1,3-1,13 30,-5-12,-16-49,55 126,-32-127,-15-21</inkml:trace>
  <inkml:trace contextRef="#ctx0" brushRef="#br0" timeOffset="789.87">763 397,'-7'43,"2"0,1 1,3-1,2 0,5 41,17-31,-22-52,0 0,0 0,0-1,0 1,0 0,0-1,0 1,1-1,-1 1,0-1,0 0,0 0,1 1,-1-1,0 0,0 0,1 0,-1 0,0 0,0 0,1-1,-1 1,0 0,0-1,1 1,-1-1,0 1,0-1,0 1,0-1,0 0,0 0,0 0,0 1,0-1,0 0,0 0,-1 0,1 0,0 0,-1-1,1 1,-1 0,13-18,-1-1,-2 0,0 0,-1-1,-1-1,-1 1,4-21,-1 8,56-149,-67 182,1 0,0 0,0-1,0 1,0 0,1-1,-1 1,0 0,1-1,-1 1,0 0,1 0,0 0,-1-1,1 1,0 0,-1 0,1 0,0 0,0 0,0 0,0 0,0 1,0-1,0 0,0 0,0 1,0-1,1 1,-1-1,0 1,0-1,1 1,-1 0,0-1,1 1,-1 0,0 0,1 0,-1 0,0 0,0 1,1-1,-1 0,0 1,1-1,-1 0,0 1,0-1,0 1,0 0,1 0,-1-1,0 1,0 0,0 0,0 0,-1 0,1 0,0 0,0 1,13 34,-1 1,-2 0,-2 1,2 22,26 213,-37-238,-1-1,-1 0,-3 0,0 0,-2-1,-2 0,-1 0,-2-1,0 0,-15 25,22-50,1 1,-1-1,1 0,-2-1,1 1,-1-1,0 0,-1 0,1-1,-1 0,0 0,0 0,-1-1,1 0,-1-1,-5 2,12-5,-1 0,0 1,1-1,-1 0,0 0,1-1,-1 1,0 0,0-1,1 1,-1-1,1 1,-1-1,0 0,1 1,-1-1,1 0,0 0,-1 0,1 0,0-1,0 1,-1 0,1 0,0-1,0 1,0-1,1 1,-1-1,0 1,1-1,-1 0,0 1,1-1,0 0,-1 1,1-1,0 0,0 0,4-72,3 45,2 1,0 0,2 0,1 1,2 1,0 0,2 0,4-3,-3 6,1 2,1 0,0 1,2 0,1 2,0 1,1 0,0 2,2 1,0 1,0 1,1 1,22-6,36 6,-60 11</inkml:trace>
  <inkml:trace contextRef="#ctx0" brushRef="#br0" timeOffset="1135.285">0 1272,'807'-103,"-488"74,-225 20,-70 8</inkml:trace>
  <inkml:trace contextRef="#ctx0" brushRef="#br0" timeOffset="1785.118">424 1668,'-29'23,"1"1,1 2,2 0,0 2,2 1,1 1,1 1,2 0,-9 21,26-48,-1-1,1 1,0-1,0 1,1 0,-1 0,1 0,0 0,0 0,0 0,1 1,-1-1,1 0,0 0,0 1,0-1,1 0,0 0,-1 0,2 0,-1 0,0 0,1 0,-1 0,1 0,0 0,1-1,-1 1,1-1,-1 0,1 1,0-1,0-1,0 1,1 0,-1-1,1 1,-1-1,1 0,0-1,0 1,0 0,0-1,10-3,0 0,0-1,0-1,0 0,0 0,-1-2,0 0,0 0,-1-1,0-1,0 0,0 0,-1-2,5-4,3-5,-1 0,0-1,-1-1,-2-1,0 0,-1-1,10-24,2-2,-2-2,-2-1,-3 0,-2-1,6-35,-20 73,-2-1,0 0,0 1,-2-1,0 0,0 1,-2-1,0 1,-5-16,7 26,-1-1,0 1,0-1,0 1,-1-1,1 1,-1 0,-1 0,1 1,-1-1,0 1,0-1,0 1,0 0,-1 1,1-1,-1 1,0 0,0 0,-1 0,1 1,0 0,-1 0,0 0,1 1,-1-1,-5 1,4 1,0 1,1-1,-1 2,1-1,-1 1,1 0,-1 0,1 1,0-1,0 1,0 1,1-1,-1 1,1 0,0 1,0-1,0 1,0 0,1 0,-3 5,-65 121,65-113,0 1,1 0,1 1,0-1,2 1,0 0,1 0,2 0,0 0,0 0,2 0,1-1,0 1,2 0,0-1,1 0,1 0,0-1,2 1,0-2,1 1,1-1,2 1,2-1,1-2,1 1,0-2,1 0,1-1,0-1,1-1,0-1,1 0,0-2,0 0,11 1,31 12,-57-14</inkml:trace>
  <inkml:trace contextRef="#ctx0" brushRef="#br0" timeOffset="2188.254">1158 1413,'-236'412,"233"-408,0 0,0 0,0 1,1-1,0 0,0 1,0 0,0-1,1 1,0 0,0 0,0 0,0 0,1 0,0 0,0 0,0 0,1 0,-1 0,1 0,0 0,1-1,-1 1,1 0,0-1,0 1,1-1,-1 1,1-1,0 0,0 0,1 0,-1-1,1 1,-1-1,1 0,0 0,0 0,1-1,-1 1,3 0,189 0,-127-20,-57 4</inkml:trace>
  <inkml:trace contextRef="#ctx0" brushRef="#br0" timeOffset="2455.309">763 1696,'34'-5,"34"-1,11 0,2-4,-8 0,-12 2,-12 1,-13 3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284 547,'17'-52,"-16"52,-1-1,1 0,-1 0,1 0,-1 0,1 0,-1 1,1-1,0 0,-1 1,1-1,0 0,0 1,-1-1,1 1,0-1,0 1,0-1,0 1,0 0,0-1,0 1,0 0,0 0,-1 0,1 0,0 0,0 0,0 0,0 0,0 0,0 0,0 0,0 1,0-1,0 0,0 1,0-1,0 0,0 1,-1 0,1-1,0 1,0-1,-1 1,1 0,0-1,-1 1,1 0,-1 0,1 0,0 0,7 11,-1 1,0 0,0 1,-2-1,0 1,0 0,-1 0,-1 1,2 10,0-2,57 274,-12-56,35 87,-68-262,-13-41</inkml:trace>
  <inkml:trace contextRef="#ctx0" brushRef="#br0" timeOffset="429.589">1 659,'18'-30,"2"1,1 2,1 0,1 1,20-17,-26 27,10-14,1 1,1 1,2 2,1 1,0 2,2 1,1 1,0 2,2 2,0 1,1 2,0 1,1 2,0 2,1 2,1 1,-35 5,-1 0,0 1,1-1,-1 1,0 1,1-1,-1 1,0 0,0 0,0 0,1 1,-1 0,-1 0,1 0,0 1,0-1,-1 1,0 0,1 1,-1-1,0 1,-1-1,1 1,-1 1,1-1,-1 0,0 1,-1-1,1 1,-1 0,1 3,-4 9,-1 0,-1 0,0 0,-1 0,-1-1,0 0,-2 0,0 0,0-1,-1 0,-1-1,-1 1,0-2,-1 1,-8 7,9-7,-197 263,205-274,0-1,-1 1,2 0,-1-1,0 1,0 0,1 0,0 0,0 0,-1 0,2 1,-1-1,0 0,1 0,-1 1,1-1,0 0,0 1,1-1,-1 0,0 1,1-1,0 0,0 0,0 1,0-1,1 0,-1 0,1 0,-1-1,1 1,0 0,0-1,1 1,-1-1,0 0,1 1,0-1,-1 0,1-1,0 1,0 0,1 0,22 6,-1 0,2-2,-1 0,1-2,-1-1,13-1,-11 1,-12-2,-4-2,1 1,-1 1,1 0,0 0,-1 1,0 1,1 0,-1 1,0 0,-1 1,1 0,-1 1,0 0,0 1,-1 0,0 1,0 0,-1 1,1 0,-8-1,0 0,0 1,-1-1,0 0,0 1,-1-1,0 1,0-1,-1 1,-1-1,1 1,-1-1,0 0,-1 0,0 0,0 0,-1 0,0-1,-1 1,1-1,-1 0,0-1,-1 1,-2 1,-28 38,-2-2,-3-1,-1-2,-2-3,-1 0,-11 3,28-20,0 0,-2-2,0-1,-1-2,0-1,-2-1,-11 3,44-18,0 1,0-1,1 1,-1 0,0-1,0 1,0-1,0 1,0-1,1 1,-1-1,0 1,0 0,0-1,0 1,0-1,0 1,-1-1,1 1,0-1,0 1,0-1,0 1,0 0,-1-1,1 1,0-1,0 1,-1 0,1-1,0 1,-1 0,1-1,0 1,-1 0,1-1,0 1,-1 0,1 0,-1 0,1-1,0 1,-1 0,1 0,-1 0,1 0,-1 0,1 0,-1 0,1 0,-1 0,1 0,0 0,-1 0,1 0,-1 0,1 0,-1 0,1 0,-1 1,1-1,-1 0,10-14</inkml:trace>
  <inkml:trace contextRef="#ctx0" brushRef="#br0" timeOffset="1032.459">1045 1195,'21'17,"1"-2,1 0,0-2,1 0,0-2,1-1,0 0,1-2,-1-1,2-1,-1-1,1-2,-1 0,21-2,-34-4,1 0,-1-2,1 1,-1-2,-1 0,1 0,-1-1,0-1,-1 0,1 0,-2-2,1 1,-1-1,-1 0,0-1,0 0,-1-1,0 0,-1 0,-1 0,0-1,0 0,-2 0,1-1,-2 1,0-1,1-12,17-31,-7 84,-8-9,-3-5,0 1,1 0,0-1,1 0,1 0,0 0,1-1,0 0,1 0,0-1,1 0,0 0,1-1,0 0,0-1,11 7,-13-11,0 0,1-1,-1-1,1 1,0-1,0 0,0-1,0 0,0-1,0 0,1 0,-1-1,0 0,1-1,-1 0,0 0,0-1,0 0,0-1,0 0,0 0,-1-1,1 0,-1 0,0-1,0 0,-1-1,1 0,-1 0,5-6,95-135,-84 109,8-19,-3-1,-2-2,-2 0,-4-2,-2 0,-3-1,-2-1,-4 0,-2 0,-3-1,-3 0,-3-3,-2-117,-4 153,-11 46,11 13,1 0,1 0,1 1,2-1,1 1,1 0,1 0,1 1,-1 14,0 32,2 1,4-1,4 0,2-1,4 0,12 31,-22-88,4 21,2-1,1-1,2 0,1-1,2 0,2-2,1 0,8 8,13-12,-41-28,-1-1,1 0,0 0,-1 1,1-1,0 0,-1 0,1 0,0 0,-1 0,1 0,0 0,-1 0,1 0,0-1,-1 1,1 0,0 0,-1-1,1 1,0 0,-1-1,1 1,-1 0,1-1,-1 1,1-1,-1 1,1-1,-1 1,1-1,-1 1,0-1,1 0,-1 1,0-1,1 0,-1 1,0-1,0 0,0 1,0-1,1 0,-1 1,0-1,0 0,0 1,-1-1,1 0,0 1,0-1,0 0,0 1,-1-1,1 0,0 1,-1-1,1 0,0 1,-1-1,1 1,-1-1,1 1,-1-1,1 1,-1-1,1 1,-1-1,-7-20</inkml:trace>
  <inkml:trace contextRef="#ctx0" brushRef="#br0" timeOffset="1280.388">1892 603,'43'-10,"48"-7,23-2,2-2,-5 3,-7 4,-11 0,-12 2,-10 3,-8 3,-10 3,-13 2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1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0 479,'24'4,"32"-7,11-3,-1-1,-6-5,-10 1,-8 2,-6 2,-5 2,-2 3,-2-4,0 0,-6 5,-10 3,-7 1</inkml:trace>
  <inkml:trace contextRef="#ctx0" brushRef="#br0" timeOffset="254.975">28 845,'48'-4,"35"-7,13-7,-5 1,-13 3,-20 3</inkml:trace>
  <inkml:trace contextRef="#ctx0" brushRef="#br0" timeOffset="669.651">875 197,'18'71,"3"0,4-1,11 19,-4-8,55 145,-87-225,0 0,0 1,1-1,-1 0,1 0,0 0,-1 1,1-1,0 0,-1 0,1 0,0 0,0 0,0 0,0 0,0-1,0 1,0 0,0 0,1-1,-1 1,0-1,0 1,0-1,1 0,-1 1,0-1,1 0,-1 0,0 0,1 0,-1 0,0 0,0 0,1 0,-1 0,0-1,1 1,-1-1,0 1,0-1,0 1,1-1,-1 1,0-1,0 0,0 0,0 0,0 0,0 0,42-54,-4-31,-3-2,-5-1,-3-3,27-76,-45 139,3 0,0 1,2 0,0 1,2 1,16-19,-8 16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1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678 672,'-14'1,"0"1,0 0,0 1,0 1,0 0,1 1,0 0,0 1,0 1,1 0,0 1,0 0,1 0,0 2,0-1,1 1,0 1,1 0,0 0,1 1,1 0,-1 0,2 1,0-1,0 2,1-1,-1 9,-3 4,-25 123,33-144,1 1,0 0,0-1,0 1,1 0,0-1,0 1,0-1,1 1,0-1,0 1,0-1,1 0,-1 0,1 0,1 0,-1-1,1 1,-1-1,1 0,0 0,1 0,-1-1,3 2,-2-2,-1-1,1 0,0 0,0-1,-1 1,1-1,0 0,0-1,0 1,0-1,0 0,0 0,0 0,0-1,0 0,0 0,0 0,0 0,0-1,-1 0,1 0,0 0,-1-1,0 1,0-1,3-3,97-92,-70 53,-3-1,-2-1,-2-2,-2 0,-2-2,-3-1,-1 0,-3-1,-3-1,1-14,-4 7,-2 0,-3 0,-3-1,-5-52,3 105,0 0,0 0,-1 1,-1-1,1 0,-1 0,-1 1,0-1,0 1,0 0,-1 0,-1 0,1 0,-1 1,0 0,-1 0,0 0,0 0,0 1,-1 0,-3-2,7 7,0 0,0 1,1-1,-1 0,0 1,0 0,0-1,0 1,0 0,0 1,0-1,0 0,0 1,0 0,0 0,1-1,-1 2,0-1,1 0,-1 1,0-1,1 1,0-1,-1 1,1 0,0 0,0 1,0-1,0 0,0 0,-1 3,-47 83,39-53,1 0,2 1,1 1,2-1,2 1,1 0,1 0,3-1,1 1,2 3,-1-9,1 1,1-1,2 0,2 0,0-1,2-1,14 26,100 164,-107-195</inkml:trace>
  <inkml:trace contextRef="#ctx0" brushRef="#br0" timeOffset="580.161">1073 672,'-6'36,"2"1,1 1,2-1,2 0,2 0,4 26,-7-59,1-1,-1 1,1 0,-1 0,1-1,0 1,1 0,-1-1,1 1,-1-1,1 0,0 1,0-1,1 0,-1 0,0 0,1-1,0 1,0-1,0 1,0-1,0 0,0 0,0 0,1-1,-1 1,1-1,0 1,-1-1,1-1,0 1,-1 0,1-1,0 0,0 0,-1 0,1 0,0 0,0-1,-1 0,1 0,0 0,-1 0,1 0,-1-1,3-1,5-7,-1-1,0 0,-1-1,0 0,-1 0,0-1,-1 0,-1-1,0 1,-1-1,0-2,1 2,146-382,-140 375,-6 31,-5 43,-2-46,16 360,-6-276,-4 1,-5 0,-3 2,1-74,0-1,-2 1,0 0,-1-1,-1 0,-1 0,0-1,-2 0,0 0,-1-1,-1 0,0-1,-1 0,-1 0,0-2,-13 11,24-23,0 1,0-1,-1 1,1-1,-1 0,0 0,0 0,1-1,-1 1,0-1,0 1,-1-1,1 0,0 0,0 0,-1-1,1 1,0-1,-1 0,1 1,0-2,-1 1,1 0,0-1,-1 1,1-1,0 0,0 0,0 0,0-1,0 1,0-1,0 0,0 0,0 0,1 0,-1 0,1 0,-1-1,0-1,0-9,0-1,1 0,1 1,1-1,0 0,0 1,1-1,1 0,0 1,1-1,1 1,0 0,0 0,1 0,1 1,5-8,8-18,2 0,1 1,2 1,2 1,1 2,27-26,-29 34,1 2,2 1,0 2,1 0,0 2,2 1,21-8,20 16,-55 13</inkml:trace>
  <inkml:trace contextRef="#ctx0" brushRef="#br0" timeOffset="914.158">1 1687,'432'-74,"-345"56,800-178,-806 184,0 4,1 3,53 5,-109 1</inkml:trace>
  <inkml:trace contextRef="#ctx0" brushRef="#br0" timeOffset="1676.136">734 2083,'-32'17,"0"1,0 1,2 2,1 1,0 2,2 1,1 0,1 2,-12 17,34-40,-1-1,1 0,0 1,0 0,0 0,0 0,1 0,0 0,0 1,0-1,0 1,1-1,0 1,-1 0,2-1,-1 1,1 0,-1 0,1 0,1-1,-1 1,1 0,-1 0,1-1,1 1,-1 0,1-1,-1 1,2-1,-1 0,0 0,1 0,2 4,0-3,1-1,0 1,0-1,1 0,-1 0,1-1,0 1,0-2,0 1,0-1,0 0,0 0,1-1,-1 0,1-1,-1 1,1-1,-1-1,1 1,-1-1,1-1,-1 1,0-1,0-1,0 1,0-1,6-4,2 0,-1-2,0 0,0 0,-1-1,0-1,-1-1,0 1,-1-2,0 1,-1-2,0 1,1-5,16-31,-1-2,-2-1,-3-1,-2-1,-3-1,-1 0,-4-1,4-45,-12 88,-1-1,-1 1,0 0,-1 0,0 0,-1-1,-1 1,0 0,0 0,-2 0,1 1,-2-1,1 1,-2 0,0 0,0 0,-1 1,0 0,-1 0,-4-3,10 12,0 1,0-1,-1 1,1 0,0-1,-1 1,1 0,-1 0,1 1,-1-1,1 0,-1 1,0 0,1-1,-1 1,1 0,-1 1,0-1,1 0,-1 1,0-1,1 1,-1 0,1 0,-1 0,1 0,0 0,-1 0,1 1,0-1,0 1,0 0,0 0,0-1,-1 3,-47 82,43-55,1 0,2 0,1 1,2-1,1 0,1 1,1-1,2 0,2 0,1 0,1-1,1 2,84 176,-31-83,-62-123,0-1,0 1,1-1,-1 1,0-1,1 1,-1-1,1 1,0-1,-1 0,1 1,0-1,0 0,0 1,0-1,0 0,0 0,0 0,0 0,0 0,1 0,-1 0,0 0,1-1,-1 1,0-1,1 1,-1-1,1 1,-1-1,1 0,-1 1,1-1,0 0,-1 0,1 0,-1 0,1-1,-1 1,1 0,-1-1,1 1,-1 0,1-1,-1 0,0 1,1-1,-1 0,0 0,1 0,0-1,22-19,1 1,1 1,0 1,2 2,8-4,-25 16</inkml:trace>
  <inkml:trace contextRef="#ctx0" brushRef="#br0" timeOffset="2181.321">1383 1517,'-3'70,"-4"-1,-2 1,-3-2,-4 0,-2-1,-3 0,-4-2,-12 24,34-86,1 0,-1 0,1 0,0 0,1 1,-1-1,0 1,1 0,0-1,0 1,0 0,0 0,1 0,0-1,-1 1,1 0,0 0,1 0,-1 0,1 0,0-1,0 1,0 0,0-1,1 1,-1 0,1-1,0 0,0 1,0-1,1 0,-1 0,1 0,0 0,2 1,8-1,0-2,1 1,-1-2,1 1,0-2,-1 0,1-1,-1 0,0-1,1 0,-1-1,-1-1,1 0,4-3,21-5,47-19,-72 26</inkml:trace>
  <inkml:trace contextRef="#ctx0" brushRef="#br0" timeOffset="2429.389">875 2054,'43'-10,"48"-7,18-6,-4 0,-11 5,-12 1,-15 2,-14 5,-11-1,-8 1,-5 2,-8 3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1,'-5'14,"-2"10,1 1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1,'-58'54,"2"3,3 3,3 1,-24 40,65-92,1 1,0 1,1-1,0 1,0 0,1 1,1 0,0 0,0 0,2 1,-1-1,1 1,1 0,1 0,-1-1,2 1,0 0,0 0,2 0,-1 0,2 0,-1 0,2-1,0 1,4 8,-1-11,0 1,1-1,0-1,0 1,1-2,0 1,1-1,0 0,0-1,1 0,0-1,0 0,0-1,1 0,0-1,0 0,0-1,0 0,1-1,-1 0,1-1,-1-1,3 0,-3 1,1 0,-1-2,1 1,-1-1,0-1,1 0,-1-1,0-1,0 1,-1-2,1 0,-1 0,0-1,0 0,-1-1,1 0,-2-1,1 0,-1-1,0 0,-1 0,0-1,0 0,-1 0,2-5,-7 11,0 1,-1-1,1 0,-1 0,0 0,0 0,0 0,0 0,-1 0,0 0,0 0,0 0,0 0,0 0,-1-1,0 1,0 0,0 0,0 1,-1-1,1 0,-1 0,0 1,0-1,-1 1,1-1,-1 1,1 0,-1 0,0 0,0 0,0 1,-1-1,-1 0,-6-4,1 1,-1 1,-1 0,1 0,-1 1,0 0,0 1,0 1,0-1,0 2,-2 0,-6 1,0 1,1 1,-1 0,1 2,0 0,0 1,0 1,1 1,0 0,0 2,1 0,0 1,0 0,1 2,-6 5,-4 2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0 481,'75'-135,"42"-65,-116 198,27-34,-28 36,0-1,1 1,-1-1,1 1,-1-1,1 1,-1-1,1 1,0 0,-1-1,1 1,-1 0,1-1,0 1,-1 0,1 0,0 0,-1-1,1 1,0 0,0 0,-1 0,1 0,0 0,-1 0,1 1,0-1,-1 0,1 0,0 0,-1 1,1-1,0 0,-1 1,1-1,-1 0,1 1,0-1,-1 1,1-1,-1 1,0-1,1 1,-1-1,1 1,-1 0,0-1,1 1,-1 0,0-1,0 1,1 0,-1-1,0 1,0 0,0-1,0 2,11 220,-11-221,0 1,0-1,0 1,0-1,1 1,-1-1,1 1,-1-1,1 1,0-1,-1 1,1-1,0 0,0 1,0-1,0 0,0 0,0 0,0 0,1 0,-1 0,0 0,1 0,-1 0,0-1,1 1,-1 0,1-1,-1 0,1 1,-1-1,1 0,-1 1,1-1,0 0,-1 0,1 0,-1-1,1 1,-1 0,1-1,-1 1,1 0,-1-1,1 0,-1 1,1-1,58-50,85-127,-133 163,1 1,1 1,0 0,1 0,0 2,1 0,9-5,-25 15,1 1,0 0,-1-1,1 1,0-1,-1 1,1 0,0-1,0 1,-1 0,1 0,0-1,0 1,-1 0,1 0,0 0,0 0,0 0,-1 0,1 0,0 1,0-1,-1 0,1 0,0 0,0 1,-1-1,1 0,0 1,-1-1,1 1,0-1,-1 1,1-1,-1 1,1-1,-1 1,1 0,-1-1,1 1,-1 0,0-1,1 1,-1 0,0-1,1 1,-1 0,0 0,0 0,0-1,0 1,0 0,0 0,0-1,0 1,0 0,0 0,0 0,-9 49,9-48,-28 91,18-67,1 1,2 0,0 0,2 1,1 0,2 0,0 0,2 9,0-33,0-1,1 1,-1-1,1 1,0-1,0 1,0-1,0 0,1 1,-1-1,1 0,0 0,0 0,0 0,0 0,1-1,-1 1,3 1,7 2</inkml:trace>
  <inkml:trace contextRef="#ctx0" brushRef="#br0" timeOffset="298.037">1383 1,'-368'386,"117"-113,37-54,162-141,48-61</inkml:trace>
  <inkml:trace contextRef="#ctx0" brushRef="#br0" timeOffset="797.598">1467 509,'-14'2,"0"1,0 0,0 1,0 0,1 1,0 0,0 1,-12 8,-3-1,10-2,0 0,1 0,0 2,1 0,0 1,1 0,-13 17,26-30,1 1,0-1,-1 0,1 1,0-1,0 0,0 1,0 0,0-1,1 1,-1-1,0 1,1 0,-1-1,1 1,0 0,-1 0,1-1,0 1,0 0,0 0,0 0,1-1,-1 1,0 0,1 0,-1-1,1 1,0 0,-1-1,1 1,0-1,0 1,0-1,0 1,0-1,0 0,1 1,-1-1,0 0,1 0,-1 0,1 0,-1 0,1 0,0 0,-1-1,1 1,0-1,-1 1,1-1,0 1,0-1,-1 0,2 0,39 9,-34-9,0 0,0 1,0-1,0 2,0-1,0 1,0 1,0-1,-1 1,1 0,-1 1,0 0,0 0,0 1,0 0,-1 0,0 0,0 1,0 0,-1 0,0 0,0 1,-1 0,1 0,-1 0,-1 0,0 0,0 1,1 3,-4-4,1 0,-2 0,1 0,-1 0,0 0,0 0,-1 0,0 0,0 0,-1-1,0 1,0-1,0 1,-1-1,0 0,0-1,-1 1,0-1,0 1,0-2,0 1,-1 0,0-1,-7 6,0 0,-1-1,0-1,0-1,-1 0,0 0,0-2,0 0,-15 3,18-5,1-1,-1 0,0-1,0 0,0-1,0-1,1 1,-1-2,0 0,-7-2,17 3,0 0,0 0,0 0,0 0,1 0,-1 0,0-1,1 1,-1-1,1 0,0 1,-1-1,1 0,0 0,0 1,0-1,0 0,0 0,1 0,-1 0,1 0,-1 0,1-1,0 1,0 0,0 0,0 0,0-2,3-17</inkml:trace>
  <inkml:trace contextRef="#ctx0" brushRef="#br0" timeOffset="1282.206">1722 396,'9'-7,"0"1,1 0,0 1,0 0,0 0,1 1,0 0,-1 1,1 0,0 1,1 0,-1 1,0 0,4 1,-13-1,0 1,1 0,-1 0,0 0,0 0,1 0,-1 0,0 1,0-1,1 1,-1 0,0-1,0 1,0 0,0 0,0 0,0 1,0-1,-1 0,1 1,0-1,-1 1,1 0,-1-1,1 1,-1 0,0 0,0 0,0 0,0 0,0 0,0 0,0 0,-1 1,1-1,-1 0,0 0,0 0,1 1,-1-1,-1 0,1 1,0-1,-1 0,1 0,-1 0,1 1,-1-1,0 0,0 0,-1 2,-88 154,88-155,1 0,-1 0,1 1,0-1,0 1,0-1,0 1,0-1,1 1,0 0,0-1,0 1,0 0,0-1,1 1,-1-1,1 1,0-1,0 1,1-1,-1 1,1-1,-1 0,1 0,0 0,0 0,1 0,-1 0,0 0,1-1,0 1,-1-1,1 0,0 0,1 0,-1 0,0-1,0 1,1-1,-1 0,1 1,-1-2,1 1,-1 0,3-1,5 1,0-2,0 1,0-1,-1-1,1 0,0-1,-1 0,0 0,1-1,6-4,65-17,-60 22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475 170,'-7'-14,"5"9,0-1,0 0,-1 0,0 1,0-1,0 1,0 0,-1 0,0 0,0 1,-1-1,1 1,-1 0,0 0,0 1,0-1,-1 1,1 0,-1 0,0 1,1 0,-1 0,-5-1,-3 3,-1 0,0 0,1 2,-1 0,0 0,1 1,0 1,0 1,0 0,0 1,1 0,0 1,0 0,1 1,0 0,0 1,1 1,0 0,0 0,2 1,-1 0,1 1,-2 5,3-5,1 0,0 0,1 1,1 0,0 0,1 1,0-1,1 1,1 0,0 0,0 0,2 0,0 6,0-13,0 0,1 0,-1 0,2-1,-1 1,1 0,0-1,0 1,0-1,1 0,0 0,1 0,-1 0,1 0,0-1,1 0,-1 0,1 0,0 0,0-1,1 1,-1-1,1-1,0 1,0-1,0 0,0 0,3 0,0-3,0 0,1 0,-1-1,0 0,0 0,1-1,-1 0,0-1,-1 0,1 0,0-1,-1 0,0-1,0 0,0 0,-1-1,1 1,-1-2,-1 1,1-1,-1 0,0 0,-1-1,0 0,2-3,20-19,19-20,-2-1,-2-3,-3-2,14-27,26-38,-79 121,0 0,0 1,0-1,0 0,0 0,0 1,0-1,0 0,0 1,1-1,-1 0,0 0,0 1,0-1,0 0,0 0,1 0,-1 1,0-1,0 0,0 0,1 0,-1 1,0-1,0 0,0 0,1 0,-1 0,0 0,1 1,-1-1,0 0,0 0,1 0,-12 38,10-35,-12 41,2 1,1 0,3 1,2 0,0 26,23 194,-10-220,-2 0,-2 1,-3-1,-1 0,-2 1,-3-1,-1 0,-3 0,-1-1,-2 0,-3-1,-1 0,-2-1,-2-1,-16 24,34-62,0 1,-1 0,0-1,0 1,0-1,0 0,-1 0,0 0,0 0,0-1,0 0,0 1,-1-2,1 1,-1 0,0-1,0 0,0 0,0 0,0-1,0 0,0 0,-1 0,1 0,0-1,0 0,-1 0,1 0,0-1,-1 0,1 0,0 0,0-1,0 0,0 0,0 0,0 0,1-1,-1 0,1 0,-4-3,2-6,0 0,1 0,1-1,0 0,1 0,1 0,0 0,0 0,1 0,1 0,0-1,1 1,0 0,1 0,1 0,0 0,1 0,0 0,1 1,0 0,4-5,1-7,0 1,2 1,1 0,1 1,0 0,2 1,0 1,1 0,4-1,-10 8,0 1,1 0,1 1,0 0,0 1,1 1,0 0,0 1,1 0,0 1,0 1,13-3,12 17,-27 3</inkml:trace>
  <inkml:trace contextRef="#ctx0" brushRef="#br0" timeOffset="1102.611">983 763,'-1'-1,"1"0,0 1,-1-1,1 1,0-1,-1 1,1-1,0 1,-1-1,1 1,-1 0,1-1,-1 1,1-1,-1 1,1 0,-1 0,0-1,1 1,-1 0,1 0,-1 0,0 0,1-1,-1 1,1 0,-1 0,0 0,1 0,-1 1,0-1,1 0,-1 0,1 0,-1 0,0 1,1-1,-1 0,1 0,-1 1,1-1,-1 0,1 1,-1-1,1 1,-1-1,1 1,0-1,-1 1,1-1,0 1,-1-1,1 1,0-1,0 1,-1 0,1-1,0 1,0-1,0 1,0 0,0-1,0 1,0 0,0-1,0 1,0 0,-80 217,31-116,71-146,141-242,-155 274,-5 7,-1 0,1 1,0-1,0 1,1 0,-1 0,1 0,0 1,0-1,0 1,0 0,1 0,-1 0,2 0,-4 5,-1-1,1 0,0 1,-1-1,1 1,-1-1,1 1,-1 0,0 0,0 0,0-1,0 1,0 0,0 0,-1 1,1-1,-1 0,1 0,-1 0,0 0,1 0,-1 1,-1-1,1 0,0 0,0 0,-1 0,1 0,-1 1,0-1,0 1,-9 47,-6 105,15-154,1-1,0 1,0 0,0 0,0 0,0 0,0-1,0 1,0 0,0 0,0 0,1 0,-1-1,0 1,0 0,1 0,-1-1,1 1,-1 0,0 0,1-1,0 1,-1-1,1 1,-1 0,1-1,0 1,-1-1,1 1,0-1,-1 0,1 1,0-1,0 0,-1 1,1-1,0 0,0 0,0 0,0 0,-1 0,1 0,0 0,0 0,0 0,0 0,-1 0,1 0,0-1,0 1,0 0,-1 0,1-1,0 1,-1-1,1 1,0-1,-1 1,1-1,0 1,-1-1,1 0,-1 1,1-1,0 0,39-44,-5-4,3 2,1 1,37-32,-76 77,0 0,0 1,0-1,1 0,-1 0,1 0,-1 1,1-1,-1 0,1 0,-1 1,1-1,-1 1,1-1,0 0,-1 1,1-1,0 1,-1 0,1-1,0 1,0-1,0 1,-1 0,1 0,0-1,0 1,0 0,0 0,0 0,-1 0,1 0,0 0,0 0,0 1,0-1,0 0,-1 0,1 0,0 1,0-1,0 1,-1-1,1 0,0 1,-1 0,1-1,0 1,-1-1,1 1,0 0,-1-1,1 1,-1 0,0-1,1 1,-1 0,1 0,-1 0,0-1,0 1,1 0,-1 0,-23 105,18-94,1 0,1 0,0 1,0-1,2 1,-1 0,1-1,1 1,1 0,0 0,4 6</inkml:trace>
  <inkml:trace contextRef="#ctx0" brushRef="#br0" timeOffset="1468.813">1688 763,'-15'6,"1"2,-1 0,2 1,0 0,0 1,0 0,1 1,1 0,0 1,0 1,1-1,1 2,0-1,1 1,-6 14,13-25,0 1,1-1,-1 0,0 0,1 0,0 0,0 1,0-1,0 0,0 0,1 1,-1-1,1 0,0 0,0 0,0 0,1 0,-1 0,1 0,-1-1,1 1,0 0,0-1,0 1,0-1,1 0,-1 0,0 1,1-2,0 1,-1 0,1-1,0 1,0-1,0 0,0 0,0 0,0 0,1 0,-1-1,0 1,0-1,0 0,1 0,-1 0,0-1,0 1,0-1,1 1,-1-1,0 0,0-1,1 1,4-2,-1-1,1 0,-1 0,1 0,-1-1,0 0,-1-1,1 1,-1-1,0 0,-1-1,1 1,-1-1,-1-1,1 1,-1 0,0-1,-1 0,0 0,0 0,-1 0,0 0,0-1,-1 1,0-1,-1 1,0-1,0 1,0-1,-1 1,-1-1,1 1,-1-1,-3-4,4 8,0 1,0 0,-1 1,0-1,1 0,-1 0,-1 1,1-1,0 1,-1 0,0-1,0 1,0 1,0-1,0 0,-1 1,1-1,-1 1,1 0,-1 0,0 1,0-1,0 1,0 0,0 0,0 0,0 0,0 1,-1-1,1 1,0 0,0 1,0-1,0 1,0 0,-1 0,1 0,0 0,1 1,-1-1,0 1,0 0,1 0,-1 1,1-1,0 1,-1 0,-16 16,1 0</inkml:trace>
  <inkml:trace contextRef="#ctx0" brushRef="#br0" timeOffset="1880.719">1970 790,'-16'7,"0"1,0 0,1 1,0 0,0 1,1 1,-7 7,17-14,0-1,1 0,-1 1,1 0,0 0,0 0,0 0,0 1,1-1,0 1,0 0,0-1,1 1,-1 0,1 0,0 0,0 0,1 0,0 0,0 0,0 0,0 0,1 1,0-1,0 0,0-1,0 1,2 2,-2-4,1 0,0 0,0-1,0 1,0 0,1-1,-1 1,0-1,1 0,0 0,0 0,0 0,0 0,0-1,0 1,0-1,0 0,0 0,1 0,-1 0,0-1,1 1,-1-1,1 0,-1 0,0 0,1 0,-1-1,4 0,95-32,-95 29,-1 0,1-1,-1 0,0-1,-1 1,1-1,-1 0,0 0,-1-1,1 1,-1-1,0 0,-1 0,0-1,0 1,-1-1,1 1,-2-1,2-6,-2 9,0 0,-1-1,1 1,-1 0,0-1,-1 1,1 0,-1-1,0 1,0 0,-1 0,0 0,0 0,0 0,0 0,-1 0,1 1,-1-1,0 1,-1 0,1 0,-1 0,0 0,0 1,0 0,0-1,-1 1,1 1,-4-2,0 2,0 1,-1 0,1 0,0 1,-1 0,1 0,-1 1,1 0,0 1,0 0,0 0,0 1,0 0,0 0,0 1,1 0,0 0,0 1,-2 1,-16 9</inkml:trace>
  <inkml:trace contextRef="#ctx0" brushRef="#br0" timeOffset="2531.025">2140 1044,'34'-72,"-27"54,4-10,1 2,1 0,1 0,2 1,0 1,9-9,-24 32,-1 0,0 0,1 0,-1 0,1 0,-1 0,1 1,0-1,-1 0,1 0,0 1,0-1,-1 0,1 1,0-1,0 1,0-1,0 1,0-1,0 1,0 0,-1-1,1 1,0 0,0 0,0 0,1-1,-1 1,0 0,0 0,0 1,0-1,0 0,0 0,0 0,-1 1,1-1,0 1,0-1,0 0,0 1,0 0,0-1,0 1,-1-1,1 1,0 0,-1 0,1-1,0 1,-1 0,1 0,-1 0,1 0,-1 0,0 0,1 0,44 181,-45-180,1 0,0 0,0 0,0-1,0 1,0 0,1 0,-1-1,0 1,1-1,0 1,-1-1,1 0,0 0,-1 1,1-1,0 0,0-1,0 1,0 0,0 0,0-1,0 1,0-1,0 0,0 0,0 0,1 0,-1 0,0 0,0 0,0-1,0 1,0-1,0 1,0-1,0 0,0 0,0 0,0 0,-1 0,1 0,0 0,-1-1,1 1,-1-1,1 1,-1-1,0 0,1 1,-1-1,0 0,13-20,-2-1,0 0,-1-1,-2 0,0 0,-2-1,4-18,-3 13,-5 18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4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0,'-56'140,"38"-101,1 1,3 1,1 0,-2 18,-20 214,33-233,1 0,3-1,1 1,2 0,3 6,-3-18,-4-17,0 0,1-1,0 1,1 0,0-1,1 0,0 1,1-1,0-1,0 1,1-1,0 0,5 5,-9-12,1-1,-1 0,1 0,-1 0,1 0,-1-1,1 1,0-1,-1 0,1 1,0-1,-1 0,1-1,0 1,0 0,-1-1,1 1,-1-1,1 0,-1 0,1 0,-1 0,1-1,-1 1,0 0,0-1,1 0,-1 1,-1-1,1 0,0 0,0 0,-1-1,1 1,-1 0,1 0,-1-1,0-1,14-17</inkml:trace>
  <inkml:trace contextRef="#ctx0" brushRef="#br0" timeOffset="424.055">510 226,'-135'326,"119"-282,2 2,2 0,3 1,-1 16,9-59,-1 1,2-1,-1 1,0-1,1 1,0-1,0 1,0 0,1-1,0 1,-1-1,2 0,-1 1,0-1,1 0,0 1,0-1,0 0,0 0,1-1,-1 1,1 0,0-1,0 0,1 0,-1 0,1 0,-1 0,1-1,0 1,2 0,89 27,-92-30,0 0,0 0,0 0,0 0,-1 0,1 0,0-1,0 1,0-1,-1 0,1 0,0 0,-1 0,1 0,-1-1,1 1,-1-1,0 0,0 0,1 0,-1 0,-1 0,1 0,0 0,0 0,-1-1,1 1,-1-1,0 1,0-1,0 0,0 1,0-2,4-16</inkml:trace>
  <inkml:trace contextRef="#ctx0" brushRef="#br0" timeOffset="672.983">86 621,'48'-10,"35"-2,13-5,-5 1,-13 3,-15 4,-14 3,-10 3,-7-3,-9-1</inkml:trace>
  <inkml:trace contextRef="#ctx0" brushRef="#br0" timeOffset="901.727">848 113,'33'44,"-3"1,-1 2,-2 1,-3 1,-1 1,11 40,-29-76,0 0,-1 1,-1-1,0 1,-1 0,-1 0,0-1,-1 1,-1 0,0 0,-1 0,-1 0,0-1,-1 1,0-1,-6 12,1-7,-1 0,-1 0,-1-1,0 0,-1-1,-1 0,-1-2,-11 11,-97 84,107-97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18,'-16'-2,"1"1,0 1,0 0,0 1,0 1,0 0,0 1,0 0,0 2,1 0,0 0,-12 7,12-2,1 1,1 1,0 0,0 1,1 0,0 0,2 2,-1-1,2 1,0 0,1 1,0-1,1 2,1-1,1 0,0 1,1 0,1 0,0 9,1-23,0 0,0 1,0 0,1-1,-1 1,1-1,0 1,0 0,1-1,-1 1,1-1,-1 1,1 0,0-1,1 0,-1 1,0-1,1 0,0 0,0 1,0-1,0-1,0 1,1 0,-1 0,1-1,0 0,0 1,-1-1,2 0,-1 0,0-1,0 1,0-1,1 0,-1 1,1-1,-1-1,1 1,0 0,-1-1,3 0,6-3,0-1,0 0,0-1,-1 0,1 0,-1-2,0 1,-1-1,0-1,8-7,1 1,274-246,-219 189,-12 23,-60 49,0 0,0 1,0-1,-1 1,1 0,-1-1,1 1,-1 0,1 0,-1 0,0 0,0 0,0 0,0 0,-1 1,1-1,0 0,-1 0,0 1,1-1,-1 0,0 1,0-1,0 0,-1 1,1-1,0 0,-2 2,2 1,1 20,0 0,2 0,0 0,2 0,1-1,2 6,-6-25,0 0,1 0,-1 0,1 0,0 0,0-1,1 1,-1-1,1 0,0 0,0 0,1-1,-1 1,1-1,-1 0,1 0,0-1,0 1,0-1,1 0,-1 0,0-1,1 0,3 1,16 1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6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1,'-21'130,"13"195,10-210,27 223,-29-334,-1-3,0 0,1 0,-1 0,1 0,0 0,-1 1,1-1,0 0,0 0,0 0,-1 1,1-1,0 0,1 0,-1 0,0 1,0-1,0 0,1 0,-1 0,1 0,-1 0,1 0,-1 1,1-1,0 0,-1-1,1 1,0 0,0 0,0 0,0 0,0 0,0-1,0 1,0 0,0-1,0 1,0-1,0 0,0 1,0-1,0 0,1 1,-1-1,1 0,68-96,-47 63,0 2,3 1,0 1,2 1,0 1,2 2,2 1,27-17,-57 39,1 0,-1 0,1 1,-1-1,1 1,-1 0,1 0,0 0,0 0,0 0,-1 0,1 1,0-1,0 1,0 0,0 0,0 0,0 0,0 1,0-1,0 1,-1 0,1 0,0 0,0 0,-1 0,1 0,0 1,-1-1,0 1,1 0,-1 0,0 0,0 0,0 0,0 0,0 0,0 1,-1-1,1 1,-1 0,1 2,2 10,-2 0,0 0,-1 1,0-1,-1 1,-1-1,0 0,-2 1,1-1,-2 0,0 0,-1-1,0 1,-1 0,-13 47,14-11,8-33</inkml:trace>
  <inkml:trace contextRef="#ctx0" brushRef="#br0" timeOffset="397.437">1046 481,'-53'28,"0"3,3 1,0 3,-42 40,3 25,87-96,-1-1,1 1,0 0,0 0,0-1,1 1,-1 0,1 0,0 1,0-1,0 0,1 0,-1 0,1 1,0-1,0 0,1 1,-1-1,1 0,0 0,0 0,1 0,-1 0,1 0,0 0,0 0,0 0,0-1,1 2,1-2,-1 0,0 0,1 0,0 0,0-1,0 1,0-1,0 0,0 0,1-1,-1 1,1-1,-1 0,1 0,-1-1,1 1,-1-1,1 0,0 0,-1 0,1-1,0 0,-1 0,1 0,-1 0,0-1,1 0,-1 1,0-2,116-74,52-103,-114 128,-56 52,-1 1,1-1,0 1,-1-1,0 1,1 0,-1 0,1 0,-1 0,0 0,0 0,0 0,0 0,1 0,-1 1,-1-1,1 0,0 1,0-1,0 1,-1-1,1 1,-1-1,1 1,-1-1,0 1,1 0,-1-1,0 1,0-1,0 1,0 0,-1-1,1 1,0-1,-1 1,1 0,1 6,-1-6,1 13,1 1,0-1,1 0,1-1,0 1,1-1,1 0,4 9,4-3</inkml:trace>
  <inkml:trace contextRef="#ctx0" brushRef="#br0" timeOffset="763.949">1723 424,'-11'13,"-2"1,0 0,2 1,-1 0,2 1,0 0,0 1,2-1,0 2,0 4,7-17,0-1,1 1,0 0,0 0,0 0,0 0,1 0,0 0,0 0,0-1,1 1,0 0,0-1,0 1,0-1,0 0,1 0,0 0,0 0,0 0,1 0,-1-1,1 0,-1 0,1 0,0 0,1 0,3 1,-3-1,0 0,-1 1,1-1,-1 1,1 0,-1 0,0 0,-1 1,1-1,-1 1,0 0,0 0,0 0,-1 0,0 1,0-1,0 1,0-1,-1 1,0 0,-1 0,1 5,-3-3,0 0,-1 0,0 0,-1 0,0-1,0 1,0-1,-1 0,0 0,-1 0,1-1,-1 0,0 0,-1-1,0 1,1-1,-2-1,1 1,-2-1,-9 9,12-8,-1 0,0-1,0 0,0-1,-1 1,1-1,-1-1,0 1,0-1,0-1,0 0,0 0,0 0,0-1,0 0,0-1,0 0,-3 0,-13-5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4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1183,'67'-42,"-2"-3,-2-3,-2-3,5-10,-49 46,-7 6,35-26,-2-3,-2-1,-1-2,-2-1,-3-2,-1-2,-2-1,-2-2,23-50,-46 74,0-1,-2 0,0-1,-2 1,-1-1,-1 0,-2 1,0-1,-2-1,2 19,0 0,-1 1,0-1,-1 1,1-1,-2 1,1 0,-1 0,0 1,-1-1,0 1,-1-2,3 6,1 1,0-1,-1 1,1 0,-1-1,1 1,-1 0,0 1,0-1,0 0,0 1,0 0,-1-1,1 1,0 1,-1-1,1 0,0 1,-1 0,1-1,-1 1,1 1,0-1,-1 0,1 1,-1 0,1 0,0 0,0 0,0 0,-3 2,-9 8,1 1,0 1,1 0,0 0,1 1,1 1,0 0,1 0,1 1,0 0,1 1,1 0,0 0,-1 11,-4-1,-6 22,1 0,2 2,3-1,2 2,2 0,2 0,3 0,2 0,4 35,-2-72,1 0,1 0,1 0,0-1,1 1,0-1,1 0,1 0,0-1,4 5,-9-14,1 1,1 0,-1 0,1-1,0 0,0 0,0 0,0 0,1-1,-1 1,1-1,0 0,0-1,0 1,0-1,1 0,-1 0,1-1,-1 1,1-1,-1 0,1-1,0 0,-1 0,1 0,0 0,-1-1,4 0,-3-2,0 1,0-1,0 0,-1-1,0 1,1-1,-1 0,0-1,-1 1,1-1,-1 0,0 0,0 0,-1 0,1-1,-1 0,2-4,8-13</inkml:trace>
  <inkml:trace contextRef="#ctx0" brushRef="#br0" timeOffset="279.272">1016 619,'-12'29,"-8"9,3 1,1 1,1 1,3 0,1 1,3 0,1 0,1 3,6-40,-1 1,1-1,1 0,-1 1,1-1,0 1,0-1,0 0,1 0,-1 1,1-1,1 0,-1-1,1 1,0 0,0-1,0 1,1-1,-1 0,1 0,0-1,0 1,0-1,1 0,-1 0,1 0,0 0,0-1,0 0,0 0,0 0,0-1,3 1,11-2,-1 0,1-1,-1-1,0-1,0 0,0-2,-1 0,1-1,-1 0,0-2,-1 0,0-1,0 0,-1-1,0-1,-1-1,0 0,0-1,-2 0,0-1,10-14,-15 19,0-1,0 0,-1 0,-1 0,0-1,0 0,-1 0,0 0,-1 0,-1-1,1 1,-2-1,0 0,0 1,-1-1,0 0,-1 0,-1 0,0 1,0-1,-1 1,-1 0,0 0,0 0,-1 0,0 0,-1 1,-5-6,6 10,-1 0,0 0,-1 1,0 0,1 1,-2-1,1 1,0 1,-1-1,1 1,-1 0,0 1,0 0,0 0,-1 1,1 0,0 1,0-1,-1 2,1-1,0 1,0 0,-1 1,1 0,0 0,-5 3,-13 8</inkml:trace>
  <inkml:trace contextRef="#ctx0" brushRef="#br0" timeOffset="568.78">1863 705,'-70'22,"0"4,2 2,1 4,-55 35,108-59,1 1,1 0,0 1,0 0,1 1,0 0,1 1,-1 1,9-10,0-1,0 1,0 0,1 0,-1 0,1 0,-1 1,1-1,0 0,0 1,1-1,-1 0,1 1,-1-1,1 1,0-1,0 1,1-1,-1 1,1-1,0 0,0 1,0-1,0 0,0 0,1 0,-1 1,1-1,0-1,0 1,0 0,0 0,1-1,-1 1,1-1,-1 0,1 0,0 0,11 5,0 0,0-1,0-1,1 0,0-1,0-1,0 0,0-1,1-1,-1 0,1-1,-1 0,0-2,7-1,6 0,1-1,-1-2,0-1,-1-1,0-1,0-1,13-9,-3 1</inkml:trace>
  <inkml:trace contextRef="#ctx0" brushRef="#br0" timeOffset="1185.021">2568 506,'-101'68,"3"4,4 5,-44 47,129-116,0 1,1-1,0 1,0 1,1 0,0 0,1 0,0 1,0 0,1 0,1 0,3-8,1-1,-1 0,1 1,0-1,0 0,0 1,0-1,0 0,0 1,1-1,-1 0,1 1,0-1,0 0,-1 0,1 0,1 0,-1 0,0 0,0 0,1 0,-1 0,1 0,0-1,-1 1,1-1,0 1,0-1,0 0,0 1,0-1,0 0,0 0,1-1,-1 1,0 0,2-1,88 8,-54-14,-1-2,0-2,0-1,-1-2,-1-1,0-2,-1-2,-1-1,0-1,-2-2,0-1,-2-1,17-18,-37 33,0 0,-1 0,0-1,-1 0,0-1,0 1,-1-1,-1-1,4-7,-27 35,7-1,0 1,1 1,1 0,1 0,1 1,0-1,1 2,1-1,0 1,1 8,4-23,0 1,0-1,1 0,-1 1,1-1,0 0,0 0,1 0,-1 0,1 0,0 0,0 0,1-1,-1 1,1-1,-1 1,1-1,0 0,0 0,1 0,-1-1,0 1,1-1,0 0,0 0,-1 0,1 0,0-1,1 1,-1-1,128 18,-108-22,0-2,-1-1,0 0,0-2,0-1,-1 0,0-2,-1-1,-1 0,1-1,-2-2,0 0,-1 0,0-2,2-4,18-15,0-1,-3-1,-1-3,-3 0,-1-2,-1-1,-3-2,-2 0,15-42,-32 72,-1 0,0-1,-2 1,0-1,-1 0,0 0,-1 0,-1-1,-1 1,-1 0,0 0,-1 0,-1 0,0 0,-1 0,-1 1,-1-1,-3-5,6 17,-1 1,1 0,-1 0,0 0,0 0,0 0,-1 1,1 0,-1 0,0 0,0 1,0-1,0 1,0 0,0 1,-1-1,1 1,-1 0,1 0,-1 1,1 0,-1 0,1 0,-1 0,1 1,-1 0,1 0,0 1,-1-1,1 1,0 1,0-1,-12 5,0 1,1 1,0 0,1 1,0 1,0 0,1 1,1 1,-3 3,-2 6,0 1,2 1,1 0,0 1,2 0,1 1,1 1,2 0,0 0,2 1,1 0,0 7,-1 18,2 0,2 0,3 0,2 0,3 0,3 10,-6-42,1 1,1 0,1-1,0 0,2 0,0-1,2 0,0 0,1 0,1-1,1-1,0 0,1-1,2 0,-1-1,2-1,0 0,1-1,14 10,25-7,-31-13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5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1 706,'5'54,"3"0,2-1,3 0,1-1,23 51,-36-99,0 0,0 1,1-1,0 0,0 0,0 0,0-1,0 1,1 0,0-1,0 0,0 1,0-1,0 0,1-1,-1 1,1-1,0 1,0-1,0 0,0 0,0-1,0 1,0-1,0 0,1 0,-1-1,0 1,1-1,-1 0,1 0,-1 0,0-1,1 1,-1-1,0 0,1 0,-1-1,0 1,0-1,0 0,0 0,13-12,0 0,0-1,-2-1,0 0,0-1,-2-1,0 0,-1-1,2-6,55-87,-67 111,0 0,-1 0,1 0,0 1,0-1,0 0,0 1,-1 0,1-1,0 1,0 0,0 0,0 0,0 0,0 1,0-1,0 0,-1 1,1-1,0 1,0 0,0 0,-1-1,1 1,0 0,-1 1,1-1,-1 0,1 0,-1 1,0-1,0 0,1 1,-1 0,0-1,0 1,0-1,-1 1,1 0,0 0,-1 0,1-1,-1 1,1 0,-1 0,0 0,0 0,0 0,0 1,4 7,2 1,-2 2,1-1,1 1,0-1,0 0,2-1,-1 1,1-1,1-1,0 0,1 0,0-1,0 0,1 0,9 5,-10-8,1-1,-1-1,1 0,0 0,0-1,0 0,0-1,0 0,1-1,-1 0,0-1,1 0,-1-1,1 0,-1-1,0 0,0-1,0 0,0 0,5-4,0 1,-1-1,0 0,-1-1,1-1,-1 0,-1-1,0 0,0-1,-1-1,-1 0,0 0,0-1,-2-1,1 0,-2 0,0-1,0 0,3-10,-6 14,0-1,-1 0,0 1,-1-1,0 0,0-1,-2 1,1 0,-2-1,0 1,0-1,-1 1,0 0,-3-7,-2 1</inkml:trace>
  <inkml:trace contextRef="#ctx0" brushRef="#br0" timeOffset="490.325">1412 1,'-18'168,"-4"12,9 2,8 139,5-306,-1-1,2 0,0 0,1 0,0 0,1 0,0 0,1-1,1 1,0-1,1 0,0-1,1 1,1-1,0-1,1 2,-6-11,0 0,1 0,-1 0,0-1,1 1,-1-1,1 1,-1-1,1-1,0 1,-1 0,1-1,0 0,0 0,0 0,-1 0,1 0,0-1,-1 0,1 0,0 0,-1 0,1 0,-1-1,0 0,1 1,-1-1,0 0,3-3,78-79,-3-21,-80 104,0 0,0 1,0-1,0 0,0 1,0-1,0 1,1-1,-1 1,0 0,0-1,0 1,1 0,-1 0,0 0,0 0,1 0,-1 0,0 0,0 1,1-1,-1 0,0 0,0 1,0-1,0 1,0 0,1-1,-1 1,0 0,0-1,0 1,-1 0,1 0,0 0,0 0,0 0,-1 0,1 0,0 0,-1 0,1 0,-1 0,1 1,-1-1,0 0,1 0,-1 0,0 1,0-1,0 0,0 1,10 68,-9-63,-2-3,0 1,1-1,0 1,0 0,0-1,1 1,-1-1,1 1,0-1,0 0,1 1,-1-1,1 0,0 0,0 0,1 0,-1 0,1 0,0-1,0 1,0-1,0 0,1 1,12-1</inkml:trace>
  <inkml:trace contextRef="#ctx0" brushRef="#br0" timeOffset="834.223">2061 960,'15'0,"1"0,0 0,0-2,-1 0,1 0,-1-2,0 0,0-1,0 0,0-1,-1-1,0 0,0-1,-1 0,0-1,-1-1,0 0,0-1,-1 0,0 0,-1-1,0-1,4-7,-12 14,0 1,0-1,0 0,-1 0,0 0,0 0,-1 0,1 0,-1 0,0 0,-1 0,1 0,-1 0,-1 1,1-1,-1 0,0 0,0 1,-1-1,1 1,-1 0,0-1,-1 1,1 1,-1-1,0 0,-1 1,1 0,0 0,-1 0,0 1,0 0,0 0,-1 0,-3-2,4 4,0 0,0 0,1 1,-1-1,0 1,0 0,0 1,0-1,0 1,0 0,1 0,-1 0,0 1,1 0,-1-1,1 2,0-1,-1 0,1 1,0 0,0 0,1 0,-1 1,0 0,-72 96,63-74,1 0,1 1,2 0,1 1,-3 18,9-36,0 0,1 0,0 1,0-1,1 0,1 1,0-1,0 1,1-1,0 0,1 0,0 0,0 0,1-1,1 1,-1-1,2 1,-1-4,1-1,-1 0,1 1,0-2,0 1,1-1,-1 0,1 0,0-1,0 0,1 0,-1-1,0 1,1-2,0 1,-1-1,1 0,0-1,-1 0,1 0,0 0,23 0</inkml:trace>
  <inkml:trace contextRef="#ctx0" brushRef="#br0" timeOffset="1235.931">2654 1073,'236'-339,"-177"243,-78 158,15-55,1 1,-1-1,2 1,-1-1,1 1,0 0,1 0,0 0,0 0,1 1,0-1,0 0,1 0,0 0,0 0,1 0,0 0,0 0,1-1,0 1,1-1,-1 1,1-1,1-1,-1 1,1 0,1-1,-1 0,1 0,0-1,0 0,0 0,1 0,3 1,-3-4,0 0,1 0,-1-1,1 0,-1 0,1-1,0 0,-1 0,1-1,0 0,-1 0,0-1,1 0,-1 0,0 0,0-1,0-1,0 1,0-1,1-2,122-98,-103 75,-17 16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3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9596 713,'9'-1,"-21"27,9-19,-16 39,1 2,3 1,2 0,-1 10,5-14,6-37,0 0,0 1,0 0,1 0,1-1,-1 1,2 0,-1 0,1 0,0 0,1 0,0 0,1 0,0 0,0 0,1-1,0 1,0-1,1 0,0 1,0-2,1 1,0-1,2 3,-4-9,-1 1,0 0,1-1,-1 0,1 0,-1 1,1-2,0 1,0 0,-1 0,1-1,0 1,0-1,0 0,-1 0,1 0,0-1,0 1,0 0,-1-1,1 0,0 0,-1 0,1 0,0 0,-1 0,1-1,-1 1,0-1,1 0,63-59,-40 25,-3-1,-1-2,-2 0,6-19,12-22,54-115,-72 161,-20 65,-12 306,13-242,12 63,-2 54,-15-169,1 13,-2-1,-3 1,-3-1,-2-1,-2 0,-2 0,-8 9,4-15,16-34,0-1,-1 0,0-1,-1 0,-1 0,0 0,0-1,-1 0,0 0,-1-1,-2 1,11-10,-1 0,1 0,-1 0,1 0,0 0,-1 0,0 0,1-1,-1 1,1-1,-1 1,0-1,1 0,-1 1,0-1,1 0,-1 0,0 0,0 0,1-1,-1 1,0 0,1-1,-1 1,1-1,-1 0,0 1,1-1,-1 0,1 0,0 0,-1 0,1 0,0 0,-1 0,1-1,0 1,0 0,0-1,0 1,1-1,-1 1,0-1,0 1,0-2,-17-79,22 51,0-1,2 1,1 0,2 1,1-1,13-25,8-27,11-11,-30 68</inkml:trace>
  <inkml:trace contextRef="#ctx0" brushRef="#br0" timeOffset="-89646.195">818 290,'-34'77,"-34"74,7 2,-12 64,-66 164,85-250,60-164,1 4,1-1</inkml:trace>
  <inkml:trace contextRef="#ctx0" brushRef="#br0" timeOffset="-89265.244">650 317,'21'174,"-13"-65,4 1,5-2,9 16,21 45,-46-166,-1-1,1 1,0-1,0 1,0-1,0 1,1-1,-1 1,1-1,0 0,-1 0,1 0,0 0,0 0,0 0,0-1,0 1,1-1,-1 1,1-1,-1 0,1 0,-1 0,1 0,-1 0,1-1,0 1,-1-1,1 0,0 0,-1 0,1 0,0 0,0 0,-1-1,1 1,0-1,-1 0,1 0,-1 0,1 0,-1 0,1-1,-1 1,0-1,0 1,0-1,0 0,0 0,0 0,0 0,-1 0,1 0,1-2,17-25,-1-1,-2 0,0-1,-2-1,-2 0,1-7,-5 16,47-140,-7-2,22-146,-64 238,-7 71,1 1,-1 0,0-1,0 1,0 0,0-1,-1 1,1-1,0 1,0 0,-1-1,1 1,-1 0,1-1,-1 1,0 0,0 0,1 0,-1 0,0 0,0-1,0 2,0-1,0 0,0 0,0 0,-1 0,1 1,0-1,0 0,-1 1,1-1,0 1,0 0,-1-1,1 1,-1 0,1 0,0 0,-1 0,1 0,-1 0,1 0,0 0,-1 0,1 1,0-1,-1 1,-41 31,24-11</inkml:trace>
  <inkml:trace contextRef="#ctx0" brushRef="#br0" timeOffset="-88949.265">1439 854,'-1'6,"-7"19,2 1,0-1,2 1,1 0,1 1,1-1,2 0,2 15,-3-36,1-1,0 0,1 1,-1-1,1 0,-1 0,1 0,0 0,1 0,-1-1,1 1,0 0,0-1,0 0,0 0,0 0,1 0,-1 0,1-1,0 0,0 0,0 0,0 0,0 0,0-1,0 1,1-1,-1-1,1 1,-1 0,0-1,1 0,-1 0,1 0,-1-1,1 0,-1 1,0-2,1 1,-1 0,0-1,0 0,0 0,0 0,0 0,2-2,3-4,1 1,-1-2,0 1,0-1,-1-1,-1 0,1 0,-2 0,1-1,-2 0,1 0,-1 0,-1-1,0 0,-1 0,0 0,-1 0,0 0,-1-1,0 1,-1-1,-1 1,0 0,0-1,-1 1,-1 0,0 0,0 0,-2 0,1 1,-1 0,-1 0,0 0,-1 0,-1-1,3 4,0 2,-1-1,1 1,-1-1,0 1,-1 1,1-1,-1 1,0 1,-1-1,1 1,-1 0,0 1,1 0,-2 0,1 1,0 0,0 0,-1 1,1 0,-1 0,-3 1,-12 5</inkml:trace>
  <inkml:trace contextRef="#ctx0" brushRef="#br0" timeOffset="-88648.589">2089 290,'-15'48,"2"0,3 2,1-1,3 1,2 0,2 46,5-33,3 0,2 0,16 58,-17-90,22 115,-26-97,-7-31</inkml:trace>
  <inkml:trace contextRef="#ctx0" brushRef="#br0" timeOffset="-88179.89">1722 770,'420'101,"-331"-89,49 15,-126-22,1 0,0 0,0-1,0-1,1 0,-1-1,1 0,-1-1,1-1,0 0,0-1,-1-1,1 0,-1 0,0-1,1-1,-1 0,-1-1,1-1,-1 0,0 0,0-1,0-1,-1 0,-1 0,1-1,3-5,-10 10,-1 1,1-1,-1-1,1 1,-1 0,-1-1,1 1,-1-1,1 0,-1 0,-1 0,1 0,-1 0,0-1,0 1,0 0,-1-1,0 1,0 0,0-1,-1 1,1 0,-1 0,-1-1,1 1,-1 0,0 0,0 0,0 1,0-1,-1 0,0 1,0-1,-1 1,1 0,-1 0,0 1,0-1,0 1,0-1,0 1,-1 1,0-1,1 1,-1-1,0 1,-1 0,-8 2,0 0,1 1,-1 0,1 1,0 1,-1 0,1 1,0 0,1 1,-1 0,1 1,0 1,0 0,1 0,0 1,0 1,1 0,0 0,1 1,0 0,0 1,1 0,-5 8,3 0,0 0,1 1,1 0,1 0,1 1,1 0,1 0,0 0,2 1,0-1,2 1,0-1,1 1,2-1,3 18,-4-27,1-1,0 1,0-1,1 0,1 0,0 0,0-1,1 0,1 0,0 0,0-1,0 0,1 0,1-1,-1 0,1 0,1-1,0 0,-1-1,2 0,-1-1,2 1,8 3,0-1,1-1,0-1,1 0,-1-2,1-1,0 0,0-2,0 0,0-1,0-2,4 0,4-5</inkml:trace>
  <inkml:trace contextRef="#ctx0" brushRef="#br0" timeOffset="-69757.701">7423 1051,'3'9,"1"-1,0 0,0 0,0 0,1 0,1-1,-1 1,1-1,0-1,1 1,3 1,-8-5,1-1,0 0,0 0,0 0,0 0,0 0,1-1,-1 1,1-1,-1 0,1 0,-1 0,1-1,-1 1,1-1,0 0,-1 0,1 0,-1 0,1-1,0 0,-1 1,1-1,-1 0,0-1,1 1,-1-1,0 1,3-3,5-5,-1 0,-1-1,1 0,-2 0,1-1,-1-1,-1 1,0-1,-1 0,0-1,-1 1,0-1,-1 0,-1-1,2-7,-4 16,1 1,-1-1,0 0,0 0,0 1,-1-1,0 0,0 0,0 0,0 0,-1 0,0 0,0 1,0-1,-1 0,1 1,-1-1,0 1,0-1,-1 1,1 0,-1 0,0 0,0 0,-1 1,1-1,-1 1,1 0,-1 0,0 0,0 1,-1-1,1 1,0 0,-1 0,1 0,-1 1,0-1,0 1,1 1,-1-1,0 0,0 1,0 0,-6 3,0 0,1 1,-1 0,1 1,0 0,0 1,0 0,1 0,0 1,0 0,1 1,0 0,0 0,-11 12</inkml:trace>
  <inkml:trace contextRef="#ctx0" brushRef="#br0" timeOffset="-69360.028">7847 1136,'140'-253,"-140"252,0 0,0 0,0 0,1 0,-1 0,0 0,1 1,-1-1,1 0,-1 0,1 0,0 0,-1 0,1 1,0-1,-1 0,1 1,0-1,0 0,0 1,-1-1,1 1,0-1,0 1,0 0,0-1,0 1,0 0,0 0,0 0,0-1,0 1,0 0,0 0,0 1,0-1,0 0,0 0,0 0,0 1,0-1,0 0,0 1,0-1,0 1,0-1,-1 1,1-1,0 1,0 0,-1-1,1 1,0 0,-1 0,1 0,0-1,-1 1,1 0,-1 0,0 0,1 0,-1 0,0 0,1 0,-1 0,0 0,0 0,5 12,-3-3,0-1,1 0,1 0,0 0,0 0,0 0,1-1,1 0,-1 0,1 0,0-1,1 0,0 0,0 0,1-1,0 0,2 1,-4-7,1 1,-1-1,0-1,0 1,1-1,-1 0,0 0,0-1,0 0,0 0,0 0,-1-1,1 0,-1 0,1 0,-1-1,0 0,0 0,-1 0,1 0,-1-1,0 0,2-4,4 1,7-9,-1-1,0-1,-1 0,-1-1,-1 0,4-11,-4 7</inkml:trace>
  <inkml:trace contextRef="#ctx0" brushRef="#br0" timeOffset="-83547.505">4036 487,'34'14,"0"-2,1-1,0-1,1-2,0-2,0-1,23-1,-43-4,-1-1,0-1,1 0,-1-1,0-1,0-1,-1 1,1-2,-1 0,0-1,-1-1,1 0,-2 0,1-1,-1-1,0 0,-1-1,-1 0,1-1,-2 0,0 0,0-1,-1-1,0-1,4-4,0 0,-2-1,-1-1,0 1,-1-2,-2 1,0-1,-1 0,-1 0,0-17,-3 34,-1 1,0-1,0 1,-1-1,1 1,-1-1,0 1,0-1,-1 1,1 0,-1-1,0 1,0 0,0 0,-1 0,0 1,1-1,-1 0,0 1,-1 0,1 0,-1 0,1 0,-1 0,0 1,0 0,0 0,0 0,0 0,-1 0,1 1,0 0,-1 0,1 0,-1 1,0-1,1 1,-1 0,1 0,-1 1,1-1,-1 1,1 0,-1 0,1 1,0-1,-1 1,1 0,0 0,-3 2,-8 17,0 1,1 0,1 1,1 0,1 1,1 0,1 1,1 0,1 0,2 1,0 0,1 15,-11 82,6 0,6 1,7 45,-2-21,-1-33,-5 0,-5 0,-14 57,16-133,-2 0,-2 0,-1-1,-2-1,-1 0,-2-1,-2-1,-1-1,-2 0,-1-2,-26 29,43-53,0-1,-1 0,0 0,-1 0,1-1,-1 0,0-1,-1 0,1 0,-1-1,0 0,0 0,-1-1,1 0,-1-1,1 0,-1 0,0-1,1-1,-1 1,0-2,0 1,0-1,-4-2,9 1,1-1,0 1,0-1,0 0,0-1,1 1,-1-1,1 1,0-1,0 0,0 0,0-1,1 1,0-1,-1 1,2-1,-1 1,1-1,-1 0,1 0,1 0,-1 0,0-3,5-118,3 91,2 0,1 1,1 0,2 0,2 2,1-1,1 2,2 0,0 2,23-26,-11 17,2 1,2 1,1 2,1 1,32-20,-44 37,179-104,-179 113,-25 11</inkml:trace>
  <inkml:trace contextRef="#ctx0" brushRef="#br0" timeOffset="-72275.046">4798 967,'-1'63,"-2"-44,1 1,2 0,0 0,1 0,0-1,2 1,1 0,0-1,1 0,1 0,1 0,1-1,0 0,1 0,-7-15,1 0,-1-1,0 1,1 0,-1-1,1 1,0-1,0 0,0 0,0 0,0 0,0-1,1 1,-1-1,0 0,1 0,-1 0,1 0,0-1,-1 1,1-1,-1 0,1 0,0 0,-1-1,1 1,-1-1,1 0,-1 0,1 0,-1 0,0-1,1 1,-1-1,0 0,0 0,0 0,0 0,-1-1,1 1,18-20,0-1,-2-1,-1 0,0-2,-2 0,-1 0,-2-2,0 0,-1-3,52-179,-62 159,-15 66,3 5,1 1</inkml:trace>
  <inkml:trace contextRef="#ctx0" brushRef="#br0" timeOffset="-71838.166">5335 1277,'51'-79,"-4"-3,-3-2,7-26,-51 111,0-1,0 0,0 0,0 1,0-1,0 0,1 1,-1-1,0 0,0 1,0-1,0 0,0 1,1-1,-1 0,0 0,0 1,0-1,1 0,-1 0,0 0,0 1,1-1,-1 0,0 0,1 0,-1 0,0 0,0 1,1-1,-1 0,0 0,1 0,-1 0,0 0,1 0,-1 0,0 0,1 0,-1 0,0 0,1 0,-1-1,-1 48,0-42,0 15,-1-8,0-1,0 0,1 1,1-1,0 0,0 1,1-1,1 0,0 1,0-1,1 0,1 0,0-1,0 1,1-1,0 0,1 0,0 0,1-1,5 6,-8-12,-1-1,1 0,0-1,0 1,0-1,1 0,-1 0,0 0,0 0,1-1,-1 0,0 1,0-2,1 1,-1 0,0-1,1 0,-1 0,0 0,0-1,0 1,0-1,0 0,0 0,-1 0,1-1,-1 1,1-1,-1 0,1 0,7-7,0-1,-1 0,0 0,0-1,-1 0,-1-1,0 0,0-2,19-43,-18 33</inkml:trace>
  <inkml:trace contextRef="#ctx0" brushRef="#br0" timeOffset="-71422.461">6209 967,'-8'-4,"-1"1,0 1,0-1,0 1,0 1,-1 0,1 0,0 1,-1 0,1 0,0 1,0 0,-1 1,1 0,0 1,0 0,1 0,-1 0,1 1,0 1,0 0,0 0,0 0,1 1,0 0,-4 4,4-3,0 1,0 0,1 0,0 0,1 1,0 0,0 0,1 0,0 0,0 2,3-8,0 0,0 0,1 0,0 1,-1-1,1 0,0 0,0 0,1 1,-1-1,1 0,-1 0,1 0,0 0,0 0,1 0,-1 0,1 0,-1-1,1 1,0 0,0-1,0 1,0-1,0 0,1 0,-1 0,1 0,-1 0,1 0,0-1,0 1,0-1,0 1,16 4,0-1,0 0,0-1,1-1,-1-1,1-1,-1 0,1-2,0 0,11-3,-24 4,0-1,-1 0,1 0,-1-1,1 0,-1 0,0 0,0-1,0 0,0 0,0-1,0 1,-1-1,0 0,4-4,0-7</inkml:trace>
  <inkml:trace contextRef="#ctx0" brushRef="#br0" timeOffset="-70589.033">6746 317,'-1'488,"-28"-107,30-262,-1-120</inkml:trace>
  <inkml:trace contextRef="#ctx0" brushRef="#br0" timeOffset="-70336.829">6492 854,'29'-10,"28"-7,10-2,2 3,-5 5,-8 3,-10-2,-8 2,-5 1,-8 3</inkml:trace>
  <inkml:trace contextRef="#ctx0" brushRef="#br0" timeOffset="-70172.196">7113 1023,'-5'34,"3"15,2 0</inkml:trace>
  <inkml:trace contextRef="#ctx0" brushRef="#br0" timeOffset="-70003.44">7056 628</inkml:trace>
  <inkml:trace contextRef="#ctx0" brushRef="#br0" timeOffset="-32349.257">3303 684,'0'5,"-5"2,-2-1</inkml:trace>
  <inkml:trace contextRef="#ctx0" brushRef="#br0" timeOffset="-32026.601">3303 967,'0'5,"0"6,0 6,0 0</inkml:trace>
  <inkml:trace contextRef="#ctx0" brushRef="#br0" timeOffset="-25991.553">0 1869,'161'-42,"-65"15,1 3,0 5,2 4,76-1,523-10,-255 15,203-81,-363 82,-151-18,-122 27</inkml:trace>
  <inkml:trace contextRef="#ctx0" brushRef="#br0" timeOffset="8771.152">170 3337,'9'-65,"4"1,2 0,3 1,3 0,3 2,10-17,-1 15,2 1,3 1,2 3,3 1,31-31,5 10,-77 78,-1 0,1 0,-1 0,1 0,-1 0,1 0,-1 0,1 1,-1-1,1 0,-1 1,1-1,-1 1,0 0,1-1,-1 1,0 0,1 0,-1 0,0 0,0 0,0 0,0 0,0 0,0 0,0 1,0-1,-1 0,1 1,0-1,-1 1,1-1,-1 0,1 1,-1-1,0 1,0-1,0 1,0-1,0 1,0-1,0 1,0-1,0 1,-1-1,1 1,-1-1,1 1,-1-1,1 1,-2 0,3 3,-6 352,5-352,0-1,0 1,1 0,-1-1,1 1,0-1,0 1,1-1,-1 1,1-1,0 0,0 0,0 0,1 0,-1 0,1 0,0-1,0 1,1-1,-1 0,1 0,-1 0,1 0,0-1,0 1,0-1,0 0,1-1,-1 1,0-1,1 1,0-1,-1 0,1-1,-1 1,1-1,0 0,-1 0,1-1,-1 1,1-1,0 0,0-1,19-7,-2-1,1-1,-1-1,-1-1,0 0,-1-2,-1-1,1-1,0 0,249-213,-201 189,-66 40,-1 1,1-1,-1 1,1 0,-1-1,1 1,-1 0,1 0,0 0,-1 0,1 0,-1 0,1 1,0-1,-1 0,1 1,-1-1,0 1,1 0,-1-1,1 1,-1 0,0 0,1 0,-1 0,0 0,0 0,0 0,0 1,0-1,0 0,0 0,0 1,-1-1,1 1,0-1,-1 1,1-1,-1 1,0-1,1 1,-1-1,0 1,0 0,0-1,0 1,0 0,2 30,-1 1,-2 0,-1 0,-2-1,-6 30,-8 90,23-47,1-87</inkml:trace>
  <inkml:trace contextRef="#ctx0" brushRef="#br0" timeOffset="9179.944">2145 2435,'-49'32,"1"2,1 2,3 2,1 2,1 2,3 2,-32 46,64-82,1 0,1 1,0-1,0 1,0 1,1-1,1 0,0 1,0 0,1 0,0 0,0 0,1 0,1 0,0 0,0 0,1 1,0-1,1 0,0 0,0 0,1-1,0 1,1-1,0 1,3 3,0-8,0-1,0 1,0-1,0-1,0 1,1-1,-1-1,1 1,0-1,0-1,0 1,0-1,0-1,0 1,0-2,0 1,0-1,0 0,0 0,0-1,0-1,0 1,-1-1,1 0,4-3,17-11,1-2,-2-1,-1-1,-1-1,0-2,-2 0,-1-2,-1 0,-1-2,-1 0,-2-1,0-1,-3-1,0 0,-2-1,-1 0,34-86,-44 137,-5-3,0-1,1 0,0 1,1 0,1-1,1 1,0 0,1-1,1 1,0-1,1 0,0 0,2 0,-1-1,2 1,0-1,1-1,0 1,1-2,0 1,1-1,1 0,0-1,72 25,-58-32</inkml:trace>
  <inkml:trace contextRef="#ctx0" brushRef="#br0" timeOffset="9436.846">3161 2519,'-19'38,"-16"32,-7 14,-1 2,2-9,8-7,5-12,7-10,2-9,4-6,6-4,-2-6,2-4,-3-4,1-5</inkml:trace>
  <inkml:trace contextRef="#ctx0" brushRef="#br0" timeOffset="9682.969">2794 2378,'14'38,"10"32,6 9,7 1,2-4,-1-10,-2-12,-2-9,-2-9,-2-4,-1-4,-1-7,0-1,-1-5,1 1,-5-4</inkml:trace>
  <inkml:trace contextRef="#ctx0" brushRef="#br0" timeOffset="10264.43">4798 2716,'-15'20,"2"1,0 1,1 0,1 0,2 1,0 1,1-1,1 1,2 1,0-1,1 1,1 6,3-25,1-1,-1 1,1-1,0 0,0 1,1-1,-1 0,1 0,1 0,-1 0,0-1,1 1,0 0,0-1,1 0,-1 0,1 0,0 0,0 0,0-1,0 0,1 0,-1 0,1 0,0-1,0 0,0 1,0-2,0 1,0-1,0 0,1 0,-1 0,1-1,-1 0,0 0,1 0,-1-1,0 1,5-2,0 0,0-1,0 0,0 0,0-1,-1 0,1-1,-1 0,0 0,-1-1,1 0,-1-1,0 0,-1 0,1-1,-2 1,1-2,-1 1,0-1,-1 0,0 0,0 0,-1-1,0 0,-1 0,2-9,-1 5,0 1,-1-1,-1 0,0 0,-1 0,-1 0,0 0,-1 0,0 0,-1 0,-1 0,0 0,-1 1,-1-1,0 1,0 0,-1 0,-1 1,-1-2,0 4,-1 0,0 1,-1 0,0 0,0 1,-1 0,0 1,0 0,-1 1,0 0,0 1,0 0,-1 1,0 0,1 1,-1 1,-2-1,8 2,0 0,0 1,0 0,-1 0,1 0,0 1,0 0,0 0,0 1,1 0,-1 0,0 1,1 0,-1 0,1 0,0 1,0 0,0 0,1 0,-1 1,1 0,0 0,1 0,-1 1,1-1,0 1,0 0,1 1,0-1,0 0,0 1,1 0,-6 18</inkml:trace>
  <inkml:trace contextRef="#ctx0" brushRef="#br0" timeOffset="10536.953">5362 2886,'-6'15,"15"-44,11-29,3 1,2 0,2 2,3 2,2 0,22-25,113-122,-148 184</inkml:trace>
  <inkml:trace contextRef="#ctx0" brushRef="#br0" timeOffset="10788.114">4685 3394,'43'14,"39"-4,19-5,2-7,-6-8,-6-3,-9-4,-3-4,-7-3,-5 3,-4 0,-4-2,-2 4,-6 4,-11 6</inkml:trace>
  <inkml:trace contextRef="#ctx0" brushRef="#br0" timeOffset="16466.716">5391 2378,'-2'1,"0"1,0-1,1 1,-1-1,0 1,1-1,-1 1,1 0,-1 0,1 0,0 0,0 0,0 0,0 0,0 1,0-1,1 0,-1 0,1 1,-1-1,1 0,0 1,0-1,0 0,0 2,0-1,-3 366,3-59,0-286</inkml:trace>
  <inkml:trace contextRef="#ctx0" brushRef="#br0" timeOffset="17937.021">6971 2603,'0'-15,"0"-1,1 1,1 0,0 0,1-1,1 2,0-1,1 0,1 1,0 0,1 0,0 1,1-1,1 2,0-1,1 1,5-5,-9 13,-1 0,1 1,0-1,-1 1,2 1,-1-1,0 1,1 0,-1 0,1 1,-1 0,1 0,0 0,-1 1,1 0,0 0,-1 1,1 0,0 0,-1 1,1-1,-1 1,0 1,0-1,0 1,0 0,0 1,0-1,-1 1,1 0,-1 1,0-1,-1 1,1 0,-1 0,0 1,0-1,-1 1,1 0,-1 0,0 1,7 31,-3-1,-1 2,-1-1,-3 0,-1 1,-1 0,-3-1,-3 18,-3 9,4-16,-2-2,-2 1,-3-1,-13 35,-27 30,52-113,0 1,0 0,0-1,0 1,0 0,1-1,-1 1,0 0,0 0,0-1,0 1,0 0,0-1,0 1,0 0,-1-1,1 1,0 0,0-1,0 1,0 0,0-1,0 1,-1 0,1 0,0-1,0 1,0 0,-1 0,1-1,0 1,0 0,-1 0,1 0,0-1,-1 1,1 0,0 0,0 0,-1 0,1 0,0 0,-1 0,1 0,0 0,-1 0,1 0,0 0,-1 0,1 0,0 0,-1 0,1 0,0 0,-1 0,1 0,0 0,0 1,-1-1,1 0,0 0,-1 0,1 0,0 1,0-1,0 0,-1 1,-1-33,2 31,3-41,2-1,1 1,3 1,1 0,6-12,-1-4,-5 13,2 2,2 0,1 1,3 0,1 1,1 1,3 1,1 1,2 1,1 1,2 2,12-11,-31 35,0 0,1 1,-1 0,2 1,-1 0,1 1,0 0,1 1,11-4,-18 10,0-1,0 1,0 1,0-1,-1 1,1 0,-1 0,1 0,-1 1,0 0,0 0,0 0,0 1,0-1,-1 1,1 1,-1-1,0 0,-1 1,1 0,-1 0,0 0,0 0,0 0,-1 1,0-1,0 1,0 0,-1-1,0 1,0 0,0 0,-1 5,0 24,-2 0,-1 0,-2 0,-2-1,0 0,-3 0,-1-1,-1 0,-2-1,-1 0,-1-1,-2-1,-4 4,-29 63,-7 23,57-120,1 1,0-1,0 0,-1 1,1-1,0 1,0-1,0 1,0-1,-1 1,1-1,0 1,0-1,0 0,0 1,0-1,0 1,0-1,1 1,-1-1,0 1,0-1,0 1,0-1,0 1,1-1,-1 0,0 1,0-1,1 1,-1-1,0 0,1 1,-1-1,1 0,-1 1,0-1,1 0,-1 0,1 1,-1-1,0 0,1 0,-1 0,1 0,-1 0,1 1,-1-1,1 0,-1 0,1 0,-1 0,1 0,-1-1,1 1,-1 0,1 0,-1 0,0 0,1 0,-1-1,1 1,-1 0,1 0,-1-1,0 1,29-21,95-157,-99 137,65-117,-50 83,4 2,41-52,-77 114,0 0,1 0,0 1,1 1,0 0,1 0,-1 1,8-4,-17 12,1 1,-1 0,1-1,-1 1,0 0,1 0,-1 0,0 0,0 0,0 0,0 0,0 0,0 1,0-1,0 0,0 1,0-1,-1 0,1 1,-1-1,1 1,-1-1,1 1,-1 0,0-1,0 1,0-1,0 1,0-1,0 1,0 0,-1-1,1 1,0-1,-1 1,1-1,-1 1,1 2,-23 220,14-146,4 0,3 0,5 29,-1 15,-2-76,0-34</inkml:trace>
  <inkml:trace contextRef="#ctx0" brushRef="#br0" timeOffset="18187.686">8579 2688,'-9'39,"-4"26,1 8,3-5,2-13</inkml:trace>
  <inkml:trace contextRef="#ctx0" brushRef="#br0" timeOffset="18373.327">8524 2124,'0'15,"0"4</inkml:trace>
  <inkml:trace contextRef="#ctx0" brushRef="#br0" timeOffset="18899.072">8805 3196,'201'-543,"-169"486,-31 56,0 0,1 1,-1-1,0 0,0 0,0 0,1 1,-1-1,1 1,-1-1,0 1,1-1,-1 1,1 0,-1 0,1-1,-1 1,1 0,-1 1,1-1,-1 0,1 0,-1 1,0-1,1 0,-1 1,1 0,-1-1,0 1,0 0,1-1,-1 1,0 0,0 0,0 0,0 0,0 0,0 1,0-1,0 0,0 0,-1 1,50 105,-29-48,-9-32,-9-16,1 0,0 0,1-1,1 0,-1 0,2 0,-1-1,1 1,1-2,-1 1,2-1,-1 0,6 4,-10-10,-1 1,0-1,0 1,1-1,-1 0,1 0,0 0,-1-1,1 0,0 1,0-1,0 0,0-1,0 1,0-1,0 0,0 0,0 0,0 0,0-1,0 0,0 1,0-2,0 1,0 0,0-1,1 0,11-13,0 0,-1-1,-1-1,-1 0,0-1,-1 0,-1-1,-1 0,-1 0,0-2,-2 1,0-1,-1 0,-2 0,0 0,0-5,2 2,8-60,-12 60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0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0,'-23'6,"0"1,1 1,0 1,1 0,0 2,0 1,1 0,0 2,1 0,1 1,-5 6,7-5,0 1,1 1,1 0,0 1,2 0,0 1,1 1,1 0,1 0,1 1,1 0,1 1,1-1,0 1,2 0,1 0,1 20,1-33,1 0,0 0,1-1,0 1,1 0,0-1,0 0,1 0,0 0,1 0,0-1,0 1,1-1,0 0,0-1,1 0,0 0,0 0,1-1,0 0,0 0,0-1,1 0,0 0,7 2,4 0,1 0,-1-2,1 0,0-2,0 0,0-1,0-1,1-1,-1-1,0-1,0-1,0 0,0-2,0-1,32-9,-1-3,0-2,-1-3,37-23,-63 33,-1-1,-1-1,0-1,-1-1,-1-1,15-16,-29 26,-1 1,0 0,-1-1,1 0,-2-1,1 1,-1-1,-1 0,1 0,-1 0,-1 0,0 0,0-1,-1 1,0-1,-1 1,0-1,0 1,-1-1,0 1,-2-6,0 2,-1 1,0-1,-1 1,0 0,-1 1,-1-1,1 1,-2 0,1 1,-2 0,1 0,-1 1,-1 0,0 0,0 1,-1 0,-3-1,-13-7,-1 2,-1 0,0 2,0 1,-1 1,-18-2,-5-1</inkml:trace>
  <inkml:trace contextRef="#ctx0" brushRef="#br0" timeOffset="449.575">0 339,'5'-2,"0"-1,-1 1,1-1,0 1,0 1,1-1,-1 1,0 0,0 0,1 0,-1 1,1 0,-1 0,0 0,1 1,-1 0,0 0,0 0,1 0,1 2,20 1,328 5,-225-10,926 0,-841-27,-191 27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01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0 113,'1'-2,"1"0,-1 1,1-1,-1 0,1 0,0 1,0-1,-1 1,1 0,0-1,1 1,-1 0,0 0,0 0,0 1,0-1,1 0,-1 1,0 0,1-1,-1 1,0 0,1 0,-1 0,1 1,0-2,375-54,-198 23,-169 35,-6 3</inkml:trace>
  <inkml:trace contextRef="#ctx0" brushRef="#br0" timeOffset="277.969">84 339,'39'0,"26"-5,8-1,1 0,-8 1,-10 1,-10 2,-3-4,-3-1,-5 1,-3 2,-3 1,-5 1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0:5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311 538,'-10'-2,"0"1,1 0,-1 0,0 1,0 0,1 1,-1 0,0 1,1 0,-1 0,1 1,0 0,0 1,0 0,0 0,0 1,1 0,0 0,0 1,1 0,-1 1,1-1,1 1,-1 1,1-1,0 1,1 0,-1 3,-1 1,2-1,-1 1,2 1,0-1,0 1,1 0,0-1,1 1,1 0,0 0,1 1,0-1,1 1,0-8,0 1,0-1,0 0,1 0,0 0,0 0,1 0,0 0,0 0,0-1,0 1,1-1,0 0,0 0,1-1,-1 1,1-1,0 0,0 0,0-1,1 1,-1-1,1 0,0 0,0-1,0 0,3 1,-1-1,-1 0,0 0,1 0,-1-1,1-1,0 1,-1-1,1 0,0-1,-1 0,1 0,-1 0,1-1,-1 0,0-1,0 0,0 0,0 0,0-1,-1 0,0 0,1-1,-1 0,-1 0,1 0,1-3,18-27,-1 0,-2-2,-2-1,-1 0,-2-2,-1 0,-3-1,-1 0,-2-1,-2 0,-1 0,-1-25,-3 44,-1 0,-1 0,-1 0,-1 0,-1 0,-1 0,-1 0,-1 0,-1 1,-1 0,-1 0,-9-18,15 37,1-1,-1 1,1 0,-1 0,0 0,0 0,-1 0,1 0,-1 1,1-1,-1 1,0-1,0 1,0 0,0 0,0 1,0-1,-1 0,1 1,0 0,-1 0,0 0,1 0,-1 1,1-1,-1 1,0 0,1 0,-1 0,1 1,-1-1,0 1,1 0,-1 0,1 0,-1 0,1 1,0-1,0 1,-1 0,1 0,0 0,1 0,-1 1,0-1,1 1,-1-1,1 1,0 0,0 0,0 0,-1 3,-3 14,1-1,0 1,2 0,0 1,2-1,0 0,1 1,1-1,3 13,4 30,4 0,2-1,3-1,13 30,-5-12,-16-49,55 126,-32-127,-15-21</inkml:trace>
  <inkml:trace contextRef="#ctx0" brushRef="#br0" timeOffset="789.87">763 397,'-7'43,"2"0,1 1,3-1,2 0,5 41,17-31,-22-52,0 0,0 0,0-1,0 1,0 0,0-1,0 1,1-1,-1 1,0-1,0 0,0 0,1 1,-1-1,0 0,0 0,1 0,-1 0,0 0,0 0,1-1,-1 1,0 0,0-1,1 1,-1-1,0 1,0-1,0 1,0-1,0 0,0 0,0 0,0 1,0-1,0 0,0 0,-1 0,1 0,0 0,-1-1,1 1,-1 0,13-18,-1-1,-2 0,0 0,-1-1,-1-1,-1 1,4-21,-1 8,56-149,-67 182,1 0,0 0,0-1,0 1,0 0,1-1,-1 1,0 0,1-1,-1 1,0 0,1 0,0 0,-1-1,1 1,0 0,-1 0,1 0,0 0,0 0,0 0,0 0,0 1,0-1,0 0,0 0,0 1,0-1,1 1,-1-1,0 1,0-1,1 1,-1 0,0-1,1 1,-1 0,0 0,1 0,-1 0,0 0,0 1,1-1,-1 0,0 1,1-1,-1 0,0 1,0-1,0 1,0 0,1 0,-1-1,0 1,0 0,0 0,0 0,-1 0,1 0,0 0,0 1,13 34,-1 1,-2 0,-2 1,2 22,26 213,-37-238,-1-1,-1 0,-3 0,0 0,-2-1,-2 0,-1 0,-2-1,0 0,-15 25,22-50,1 1,-1-1,1 0,-2-1,1 1,-1-1,0 0,-1 0,1-1,-1 0,0 0,0 0,-1-1,1 0,-1-1,-5 2,12-5,-1 0,0 1,1-1,-1 0,0 0,1-1,-1 1,0 0,0-1,1 1,-1-1,1 1,-1-1,0 0,1 1,-1-1,1 0,0 0,-1 0,1 0,0-1,0 1,-1 0,1 0,0-1,0 1,0-1,1 1,-1-1,0 1,1-1,-1 0,0 1,1-1,0 0,-1 1,1-1,0 0,0 0,4-72,3 45,2 1,0 0,2 0,1 1,2 1,0 0,2 0,4-3,-3 6,1 2,1 0,0 1,2 0,1 2,0 1,1 0,0 2,2 1,0 1,0 1,1 1,22-6,36 6,-60 11</inkml:trace>
  <inkml:trace contextRef="#ctx0" brushRef="#br0" timeOffset="1135.285">0 1272,'807'-103,"-488"74,-225 20,-70 8</inkml:trace>
  <inkml:trace contextRef="#ctx0" brushRef="#br0" timeOffset="1785.118">424 1668,'-29'23,"1"1,1 2,2 0,0 2,2 1,1 1,1 1,2 0,-9 21,26-48,-1-1,1 1,0-1,0 1,1 0,-1 0,1 0,0 0,0 0,0 0,1 1,-1-1,1 0,0 0,0 1,0-1,1 0,0 0,-1 0,2 0,-1 0,0 0,1 0,-1 0,1 0,0 0,1-1,-1 1,1-1,-1 0,1 1,0-1,0-1,0 1,1 0,-1-1,1 1,-1-1,1 0,0-1,0 1,0 0,0-1,10-3,0 0,0-1,0-1,0 0,0 0,-1-2,0 0,0 0,-1-1,0-1,0 0,0 0,-1-2,5-4,3-5,-1 0,0-1,-1-1,-2-1,0 0,-1-1,10-24,2-2,-2-2,-2-1,-3 0,-2-1,6-35,-20 73,-2-1,0 0,0 1,-2-1,0 0,0 1,-2-1,0 1,-5-16,7 26,-1-1,0 1,0-1,0 1,-1-1,1 1,-1 0,-1 0,1 1,-1-1,0 1,0-1,0 1,0 0,-1 1,1-1,-1 1,0 0,0 0,-1 0,1 1,0 0,-1 0,0 0,1 1,-1-1,-5 1,4 1,0 1,1-1,-1 2,1-1,-1 1,1 0,-1 0,1 1,0-1,0 1,0 1,1-1,-1 1,1 0,0 1,0-1,0 1,0 0,1 0,-3 5,-65 121,65-113,0 1,1 0,1 1,0-1,2 1,0 0,1 0,2 0,0 0,0 0,2 0,1-1,0 1,2 0,0-1,1 0,1 0,0-1,2 1,0-2,1 1,1-1,2 1,2-1,1-2,1 1,0-2,1 0,1-1,0-1,1-1,0-1,1 0,0-2,0 0,11 1,31 12,-57-14</inkml:trace>
  <inkml:trace contextRef="#ctx0" brushRef="#br0" timeOffset="2188.254">1158 1413,'-236'412,"233"-408,0 0,0 0,0 1,1-1,0 0,0 1,0 0,0-1,1 1,0 0,0 0,0 0,0 0,1 0,0 0,0 0,0 0,1 0,-1 0,1 0,0 0,1-1,-1 1,1 0,0-1,0 1,1-1,-1 1,1-1,0 0,0 0,1 0,-1-1,1 1,-1-1,1 0,0 0,0 0,1-1,-1 1,3 0,189 0,-127-20,-57 4</inkml:trace>
  <inkml:trace contextRef="#ctx0" brushRef="#br0" timeOffset="2455.309">763 1696,'34'-5,"34"-1,11 0,2-4,-8 0,-12 2,-12 1,-13 3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12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284 547,'17'-52,"-16"52,-1-1,1 0,-1 0,1 0,-1 0,1 0,-1 1,1-1,0 0,-1 1,1-1,0 0,0 1,-1-1,1 1,0-1,0 1,0-1,0 1,0 0,0-1,0 1,0 0,0 0,-1 0,1 0,0 0,0 0,0 0,0 0,0 0,0 0,0 0,0 1,0-1,0 0,0 1,0-1,0 0,0 1,-1 0,1-1,0 1,0-1,-1 1,1 0,0-1,-1 1,1 0,-1 0,1 0,0 0,7 11,-1 1,0 0,0 1,-2-1,0 1,0 0,-1 0,-1 1,2 10,0-2,57 274,-12-56,35 87,-68-262,-13-41</inkml:trace>
  <inkml:trace contextRef="#ctx0" brushRef="#br0" timeOffset="429.589">1 659,'18'-30,"2"1,1 2,1 0,1 1,20-17,-26 27,10-14,1 1,1 1,2 2,1 1,0 2,2 1,1 1,0 2,2 2,0 1,1 2,0 1,1 2,0 2,1 2,1 1,-35 5,-1 0,0 1,1-1,-1 1,0 1,1-1,-1 1,0 0,0 0,0 0,1 1,-1 0,-1 0,1 0,0 1,0-1,-1 1,0 0,1 1,-1-1,0 1,-1-1,1 1,-1 1,1-1,-1 0,0 1,-1-1,1 1,-1 0,1 3,-4 9,-1 0,-1 0,0 0,-1 0,-1-1,0 0,-2 0,0 0,0-1,-1 0,-1-1,-1 1,0-2,-1 1,-8 7,9-7,-197 263,205-274,0-1,-1 1,2 0,-1-1,0 1,0 0,1 0,0 0,0 0,-1 0,2 1,-1-1,0 0,1 0,-1 1,1-1,0 0,0 1,1-1,-1 0,0 1,1-1,0 0,0 0,0 1,0-1,1 0,-1 0,1 0,-1-1,1 1,0 0,0-1,1 1,-1-1,0 0,1 1,0-1,-1 0,1-1,0 1,0 0,1 0,22 6,-1 0,2-2,-1 0,1-2,-1-1,13-1,-11 1,-12-2,-4-2,1 1,-1 1,1 0,0 0,-1 1,0 1,1 0,-1 1,0 0,-1 1,1 0,-1 1,0 0,0 1,-1 0,0 1,0 0,-1 1,1 0,-8-1,0 0,0 1,-1-1,0 0,0 1,-1-1,0 1,0-1,-1 1,-1-1,1 1,-1-1,0 0,-1 0,0 0,0 0,-1 0,0-1,-1 1,1-1,-1 0,0-1,-1 1,-2 1,-28 38,-2-2,-3-1,-1-2,-2-3,-1 0,-11 3,28-20,0 0,-2-2,0-1,-1-2,0-1,-2-1,-11 3,44-18,0 1,0-1,1 1,-1 0,0-1,0 1,0-1,0 1,0-1,1 1,-1-1,0 1,0 0,0-1,0 1,0-1,0 1,-1-1,1 1,0-1,0 1,0-1,0 1,0 0,-1-1,1 1,0-1,0 1,-1 0,1-1,0 1,-1 0,1-1,0 1,-1 0,1-1,0 1,-1 0,1 0,-1 0,1-1,0 1,-1 0,1 0,-1 0,1 0,-1 0,1 0,-1 0,1 0,-1 0,1 0,0 0,-1 0,1 0,-1 0,1 0,-1 0,1 0,-1 1,1-1,-1 0,10-14</inkml:trace>
  <inkml:trace contextRef="#ctx0" brushRef="#br0" timeOffset="1032.459">1045 1195,'21'17,"1"-2,1 0,0-2,1 0,0-2,1-1,0 0,1-2,-1-1,2-1,-1-1,1-2,-1 0,21-2,-34-4,1 0,-1-2,1 1,-1-2,-1 0,1 0,-1-1,0-1,-1 0,1 0,-2-2,1 1,-1-1,-1 0,0-1,0 0,-1-1,0 0,-1 0,-1 0,0-1,0 0,-2 0,1-1,-2 1,0-1,1-12,17-31,-7 84,-8-9,-3-5,0 1,1 0,0-1,1 0,1 0,0 0,1-1,0 0,1 0,0-1,1 0,0 0,1-1,0 0,0-1,11 7,-13-11,0 0,1-1,-1-1,1 1,0-1,0 0,0-1,0 0,0-1,0 0,1 0,-1-1,0 0,1-1,-1 0,0 0,0-1,0 0,0-1,0 0,0 0,-1-1,1 0,-1 0,0-1,0 0,-1-1,1 0,-1 0,5-6,95-135,-84 109,8-19,-3-1,-2-2,-2 0,-4-2,-2 0,-3-1,-2-1,-4 0,-2 0,-3-1,-3 0,-3-3,-2-117,-4 153,-11 46,11 13,1 0,1 0,1 1,2-1,1 1,1 0,1 0,1 1,-1 14,0 32,2 1,4-1,4 0,2-1,4 0,12 31,-22-88,4 21,2-1,1-1,2 0,1-1,2 0,2-2,1 0,8 8,13-12,-41-28,-1-1,1 0,0 0,-1 1,1-1,0 0,-1 0,1 0,0 0,-1 0,1 0,0 0,-1 0,1 0,0-1,-1 1,1 0,0 0,-1-1,1 1,0 0,-1-1,1 1,-1 0,1-1,-1 1,1-1,-1 1,1-1,-1 1,1-1,-1 1,0-1,1 0,-1 1,0-1,1 0,-1 1,0-1,0 0,0 1,0-1,1 0,-1 1,0-1,0 0,0 1,-1-1,1 0,0 1,0-1,0 0,0 1,-1-1,1 0,0 1,-1-1,1 0,0 1,-1-1,1 1,-1-1,1 1,-1-1,1 1,-1-1,1 1,-1-1,-7-20</inkml:trace>
  <inkml:trace contextRef="#ctx0" brushRef="#br0" timeOffset="1280.388">1892 603,'43'-10,"48"-7,23-2,2-2,-5 3,-7 4,-11 0,-12 2,-10 3,-8 3,-10 3,-13 2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5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452 142,'-12'-12,"1"1,-2 0,1 2,-1-1,-1 1,0 1,0 1,-1 0,0 0,0 2,0 0,-1 0,1 2,-1 0,0 0,-13 1,19 5,0-1,1 2,-1-1,0 1,1 1,0 0,0 0,0 0,1 1,0 1,0 0,0 0,1 0,0 1,1 0,0 0,0 0,0 1,-3 9,4-12,1 1,1 0,-1-1,1 1,0 1,1-1,0 0,0 1,0-1,1 1,0-1,1 1,0 0,0-1,0 1,1 0,0-1,1 1,0-1,0 1,0-1,1 0,0 0,0 0,1 0,0-1,0 1,1-1,-1 0,2 0,2-2,0 0,0 0,1-1,0 0,-1 0,1-1,0-1,0 1,0-1,1-1,-1 1,0-2,0 1,0-1,0-1,0 0,0 0,0 0,-1-1,1-1,-1 1,6-5,10-6,-1 0,0-2,-2-1,0-1,0-1,-2-1,0 0,-2-1,11-18,-14 22,78-130,-93 136,-12 26,-51 170,55-134,2 1,2 0,2 0,3 0,3 17,-1 21,-2 508,-2-549,-2 0,-2 0,-2-1,-3 0,-1-1,-2 0,-20 42,-31-6,63-81,0 0,-1 0,1-1,0 0,-1 1,1-1,-1 0,0 0,1 0,-1 0,0-1,1 1,-1-1,0 0,0 1,0-1,1 0,-1-1,0 1,0-1,0 1,1-1,-1 0,0 0,1 0,-1 0,1 0,-1 0,1-1,0 0,-1 1,1-1,0 0,0 0,0-1,-8-11,2 0,0-1,0 0,2-1,0 1,0-1,2-1,0 1,1 0,0-1,2 0,0 0,0 1,2-1,0 0,1 0,1 1,0-1,1 1,1 0,3-5,3-16,3 0,1 1,1 1,2 1,2 0,1 1,1 2,2 0,26-26,-33 40,-2 4</inkml:trace>
  <inkml:trace contextRef="#ctx0" brushRef="#br0" timeOffset="852.262">931 395,'-12'0,"1"0,-1 0,1 1,-1 0,1 1,0 0,-1 1,1 1,1-1,-1 2,0-1,1 1,0 1,0 0,1 1,-9 6,17-11,-1-1,0 0,1 1,0-1,-1 1,1-1,0 1,0-1,0 1,0 0,0 0,0 0,0 0,1-1,-1 1,1 0,-1 0,1 0,0 0,0 0,0 0,0 0,0 0,0 0,0 0,1 0,-1 0,1 0,0 0,-1 0,1 0,0 0,0 0,0-1,0 1,1 0,-1-1,0 1,1-1,-1 0,1 1,1 0,77 52,-73-51,70 58,-75-59,0 1,0-1,0 1,-1 0,1-1,-1 1,1 0,-1 0,0 0,0 0,0 0,-1 0,1 0,-1 1,0-1,1 0,-2 0,1 0,0 0,0 1,-1-1,0 0,0 0,0 0,0 0,0 0,0 0,-1-1,0 2,-4 4,-1-1,0 0,0-1,0 0,0 0,-1 0,0-1,-1 0,1-1,-1 0,0 0,0-1,0 0,0 0,0-1,-1 0,1-1,-1 0,0-1,1 0,-1 0,1-1,-1 0,-27-10,31 4</inkml:trace>
  <inkml:trace contextRef="#ctx0" brushRef="#br0" timeOffset="1269.358">1129 508,'-3'6,"-1"0,1 0,0 1,1-1,0 0,0 1,0-1,1 1,0 0,0 0,0-1,1 1,0 0,-1 6,0-6,0-1,1 1,-1 0,1 0,1 0,-1 0,1-1,0 1,1 0,-1-1,2 1,-1-1,0 0,1 1,0-1,1 0,0-1,-1 1,2-1,2 4,-2-8,0-1,0-1,0 1,0-1,0 1,-1-1,1-1,0 1,-1-1,1 1,-1-2,1 1,-1 0,0-1,0 0,0 1,0-2,-1 1,1 0,-1-1,0 0,0 1,0-1,0 0,1-4,69-139,-69 138</inkml:trace>
  <inkml:trace contextRef="#ctx0" brushRef="#br0" timeOffset="1834.711">1496 762,'0'-18,"0"0,1 0,1 0,0 0,2 0,0 0,1 0,1 1,0 0,1 0,7-9,-2 48,-5 4,-6-18,0 0,1 0,0-1,0 1,1 0,0-1,0 0,0 0,1 0,0 0,1-1,-1 1,1-1,0 0,1 0,0-1,-1 0,2 0,3 3,-4-8,-1 0,0-1,1 1,-1-1,0 0,0 0,0-1,1 1,-1-1,-1-1,1 1,0 0,0-1,-1 0,0 0,1-1,-1 1,0-1,-1 0,1 0,-1 0,0 0,0-1,2-3,6-4,-3 1,-1 0,0-1,0 1,-1-1,-1 0,0-1,-1 0,0 1,-1-1,0 0,-1-1,0 1,-1-12,0 13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1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0 479,'24'4,"32"-7,11-3,-1-1,-6-5,-10 1,-8 2,-6 2,-5 2,-2 3,-2-4,0 0,-6 5,-10 3,-7 1</inkml:trace>
  <inkml:trace contextRef="#ctx0" brushRef="#br0" timeOffset="254.975">28 845,'48'-4,"35"-7,13-7,-5 1,-13 3,-20 3</inkml:trace>
  <inkml:trace contextRef="#ctx0" brushRef="#br0" timeOffset="669.651">875 197,'18'71,"3"0,4-1,11 19,-4-8,55 145,-87-225,0 0,0 1,1-1,-1 0,1 0,0 0,-1 1,1-1,0 0,-1 0,1 0,0 0,0 0,0 0,0 0,0-1,0 1,0 0,0 0,1-1,-1 1,0-1,0 1,0-1,1 0,-1 1,0-1,1 0,-1 0,0 0,1 0,-1 0,0 0,0 0,1 0,-1 0,0-1,1 1,-1-1,0 1,0-1,0 1,1-1,-1 1,0-1,0 0,0 0,0 0,0 0,0 0,42-54,-4-31,-3-2,-5-1,-3-3,27-76,-45 139,3 0,0 1,2 0,0 1,2 1,16-19,-8 16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15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678 672,'-14'1,"0"1,0 0,0 1,0 1,0 0,1 1,0 0,0 1,0 1,1 0,0 1,0 0,1 0,0 2,0-1,1 1,0 1,1 0,0 0,1 1,1 0,-1 0,2 1,0-1,0 2,1-1,-1 9,-3 4,-25 123,33-144,1 1,0 0,0-1,0 1,1 0,0-1,0 1,0-1,1 1,0-1,0 1,0-1,1 0,-1 0,1 0,1 0,-1-1,1 1,-1-1,1 0,0 0,1 0,-1-1,3 2,-2-2,-1-1,1 0,0 0,0-1,-1 1,1-1,0 0,0-1,0 1,0-1,0 0,0 0,0 0,0-1,0 0,0 0,0 0,0 0,0-1,-1 0,1 0,0 0,-1-1,0 1,0-1,3-3,97-92,-70 53,-3-1,-2-1,-2-2,-2 0,-2-2,-3-1,-1 0,-3-1,-3-1,1-14,-4 7,-2 0,-3 0,-3-1,-5-52,3 105,0 0,0 0,-1 1,-1-1,1 0,-1 0,-1 1,0-1,0 1,0 0,-1 0,-1 0,1 0,-1 1,0 0,-1 0,0 0,0 0,0 1,-1 0,-3-2,7 7,0 0,0 1,1-1,-1 0,0 1,0 0,0-1,0 1,0 0,0 1,0-1,0 0,0 1,0 0,0 0,1-1,-1 2,0-1,1 0,-1 1,0-1,1 1,0-1,-1 1,1 0,0 0,0 1,0-1,0 0,0 0,-1 3,-47 83,39-53,1 0,2 1,1 1,2-1,2 1,1 0,1 0,3-1,1 1,2 3,-1-9,1 1,1-1,2 0,2 0,0-1,2-1,14 26,100 164,-107-195</inkml:trace>
  <inkml:trace contextRef="#ctx0" brushRef="#br0" timeOffset="580.161">1073 672,'-6'36,"2"1,1 1,2-1,2 0,2 0,4 26,-7-59,1-1,-1 1,1 0,-1 0,1-1,0 1,1 0,-1-1,1 1,-1-1,1 0,0 1,0-1,1 0,-1 0,0 0,1-1,0 1,0-1,0 1,0-1,0 0,0 0,0 0,1-1,-1 1,1-1,0 1,-1-1,1-1,0 1,-1 0,1-1,0 0,0 0,-1 0,1 0,0 0,0-1,-1 0,1 0,0 0,-1 0,1 0,-1-1,3-1,5-7,-1-1,0 0,-1-1,0 0,-1 0,0-1,-1 0,-1-1,0 1,-1-1,0-2,1 2,146-382,-140 375,-6 31,-5 43,-2-46,16 360,-6-276,-4 1,-5 0,-3 2,1-74,0-1,-2 1,0 0,-1-1,-1 0,-1 0,0-1,-2 0,0 0,-1-1,-1 0,0-1,-1 0,-1 0,0-2,-13 11,24-23,0 1,0-1,-1 1,1-1,-1 0,0 0,0 0,1-1,-1 1,0-1,0 1,-1-1,1 0,0 0,0 0,-1-1,1 1,0-1,-1 0,1 1,0-2,-1 1,1 0,0-1,-1 1,1-1,0 0,0 0,0 0,0-1,0 1,0-1,0 0,0 0,0 0,1 0,-1 0,1 0,-1-1,0-1,0-9,0-1,1 0,1 1,1-1,0 0,0 1,1-1,1 0,0 1,1-1,1 1,0 0,0 0,1 0,1 1,5-8,8-18,2 0,1 1,2 1,2 1,1 2,27-26,-29 34,1 2,2 1,0 2,1 0,0 2,2 1,21-8,20 16,-55 13</inkml:trace>
  <inkml:trace contextRef="#ctx0" brushRef="#br0" timeOffset="914.158">1 1687,'432'-74,"-345"56,800-178,-806 184,0 4,1 3,53 5,-109 1</inkml:trace>
  <inkml:trace contextRef="#ctx0" brushRef="#br0" timeOffset="1676.136">734 2083,'-32'17,"0"1,0 1,2 2,1 1,0 2,2 1,1 0,1 2,-12 17,34-40,-1-1,1 0,0 1,0 0,0 0,0 0,1 0,0 0,0 1,0-1,0 1,1-1,0 1,-1 0,2-1,-1 1,1 0,-1 0,1 0,1-1,-1 1,1 0,-1 0,1-1,1 1,-1 0,1-1,-1 1,2-1,-1 0,0 0,1 0,2 4,0-3,1-1,0 1,0-1,1 0,-1 0,1-1,0 1,0-2,0 1,0-1,0 0,0 0,1-1,-1 0,1-1,-1 1,1-1,-1-1,1 1,-1-1,1-1,-1 1,0-1,0-1,0 1,0-1,6-4,2 0,-1-2,0 0,0 0,-1-1,0-1,-1-1,0 1,-1-2,0 1,-1-2,0 1,1-5,16-31,-1-2,-2-1,-3-1,-2-1,-3-1,-1 0,-4-1,4-45,-12 88,-1-1,-1 1,0 0,-1 0,0 0,-1-1,-1 1,0 0,0 0,-2 0,1 1,-2-1,1 1,-2 0,0 0,0 0,-1 1,0 0,-1 0,-4-3,10 12,0 1,0-1,-1 1,1 0,0-1,-1 1,1 0,-1 0,1 1,-1-1,1 0,-1 1,0 0,1-1,-1 1,1 0,-1 1,0-1,1 0,-1 1,0-1,1 1,-1 0,1 0,-1 0,1 0,0 0,-1 0,1 1,0-1,0 1,0 0,0 0,0-1,-1 3,-47 82,43-55,1 0,2 0,1 1,2-1,1 0,1 1,1-1,2 0,2 0,1 0,1-1,1 2,84 176,-31-83,-62-123,0-1,0 1,1-1,-1 1,0-1,1 1,-1-1,1 1,0-1,-1 0,1 1,0-1,0 0,0 1,0-1,0 0,0 0,0 0,0 0,0 0,1 0,-1 0,0 0,1-1,-1 1,0-1,1 1,-1-1,1 1,-1-1,1 0,-1 1,1-1,0 0,-1 0,1 0,-1 0,1-1,-1 1,1 0,-1-1,1 1,-1 0,1-1,-1 0,0 1,1-1,-1 0,0 0,1 0,0-1,22-19,1 1,1 1,0 1,2 2,8-4,-25 16</inkml:trace>
  <inkml:trace contextRef="#ctx0" brushRef="#br0" timeOffset="2181.321">1383 1517,'-3'70,"-4"-1,-2 1,-3-2,-4 0,-2-1,-3 0,-4-2,-12 24,34-86,1 0,-1 0,1 0,0 0,1 1,-1-1,0 1,1 0,0-1,0 1,0 0,0 0,1 0,0-1,-1 1,1 0,0 0,1 0,-1 0,1 0,0-1,0 1,0 0,0-1,1 1,-1 0,1-1,0 0,0 1,0-1,1 0,-1 0,1 0,0 0,2 1,8-1,0-2,1 1,-1-2,1 1,0-2,-1 0,1-1,-1 0,0-1,1 0,-1-1,-1-1,1 0,4-3,21-5,47-19,-72 26</inkml:trace>
  <inkml:trace contextRef="#ctx0" brushRef="#br0" timeOffset="2429.389">875 2054,'43'-10,"48"-7,18-6,-4 0,-11 5,-12 1,-15 2,-14 5,-11-1,-8 1,-5 2,-8 3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27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1181,'25'3,"0"0,0-2,1-1,-1-1,0-1,0-1,0-1,22-7,-30 8,26-6,1-2,-2-2,0-1,-1-3,0-1,-1-1,-2-3,0-1,-1-2,-1-1,-2-2,-1-2,-1-1,-1-1,-2-1,22-35,11-33,-5-4,-4-2,32-94,-9 21,-74 174,-2 4,0 0,0 1,0-1,0 0,0 1,0-1,0 0,1 1,-1-1,0 1,1-1,0 1,-1-1,1 1,0-1,0 1,0-1,0 1,0 0,0 0,0-1,0 1,0 0,1 0,-1 0,0 0,1 0,-1 1,1-1,-1 0,1 1,-1-1,1 1,-1-1,1 1,0 0,-1-1,1 1,0 0,-1 0,1 0,-1 1,1-1,0 0,-1 1,1-1,-1 1,1-1,1 1,5 15,-1-1,-1 1,0 0,-1 0,-1 1,0 0,-1-1,-1 1,-1 0,0 0,-1 11,0-14,3 47,-3 0,-3 0,-3 0,-2 0,-3-1,-2 0,-3-1,-5 6,10-35,-1-1,-2 0,-1 0,-1-2,-1 0,-1-1,-2 0,0-2,-2 0,-1-2,0 0,-2-2,0 0,-1-2,-1-1,-13 5,23-12,0 0,-1-1,0-2,-1 1,0-2,0-1,0 0,-1-1,1-1,-1-1,0-1,0-1,0 0,1-2,-1 0,-15-4,30 4,0 0,0-1,0 1,0-1,1 0,-1 0,1-1,0 1,0-1,0 0,0 0,1 0,0-1,-1 1,2-1,-1 0,0 0,1 0,0 0,0 0,-1-5,-1-15</inkml:trace>
  <inkml:trace contextRef="#ctx0" brushRef="#br0" timeOffset="335.82">1580 672,'-26'50,"1"1,3 2,2 0,2 1,-6 38,23-89,1 1,-1-1,0 0,1 1,0-1,0 0,0 1,0-1,1 1,-1-1,1 0,0 1,0-1,0 0,0 0,0 0,1 0,0 0,-1 0,1 0,0 0,1-1,-1 1,0-1,1 1,-1-1,1 0,0 0,-1 0,1 0,0-1,0 1,1-1,-1 0,0 0,0 0,1 0,-1 0,0-1,1 0,-1 1,0-1,1-1,-1 1,1 0,0-1,17-4,0 0,-1-2,1-1,-1 0,-1-1,0-2,0 0,-1 0,0-2,-1 0,-1-1,0-1,-1 0,0-1,-1-1,-1 0,9-17,-14 22,0 0,0-1,-2 0,1 0,-2-1,0 0,0 0,-1 0,-1 0,-1-1,1-7,-2 15,-1-1,0 1,0 0,-1-1,0 1,0 0,-1 0,0 0,0 0,0 0,-1 0,0 0,-1 1,1 0,-1-1,0 1,-1 1,1-1,-1 1,-1-1,1 1,-1 1,-4-4,-2 2,0 1,-1 0,0 1,0 0,0 1,0 0,-1 1,1 1,0 0,-1 1,1 0,-1 1,1 0,-1 1,1 1,0 0,0 1,0 1,1 0,-1 0,1 1,-4 3,-22 7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35.1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0 932,'1'0,"-1"-1,0 1,1 0,-1 0,1-1,-1 1,1 0,-1 0,0 0,1 0,-1 0,1-1,-1 1,1 0,-1 0,1 0,-1 0,1 1,-1-1,1 0,-1 0,1 0,-1 0,1 0,-1 1,0-1,1 0,-1 0,1 1,-1-1,0 0,1 0,-1 1,0-1,1 1,-1-1,0 0,0 1,1-1,-1 1,0-1,0 0,0 1,1-1,-1 1,0-1,0 1,0-1,0 1,0-1,0 1,0-1,0 1,0-1,0 1,0-1,0 0,0 1,-1-1,1 1,96 298,-86-268,-9-26,-1 1,1 0,0-1,0 1,1-1,0 1,0-1,0 0,0 1,1-1,0-1,0 1,0 0,1-1,-1 1,1-1,0 0,0 0,1-1,-1 1,1-1,0 0,0 0,0 0,0-1,0 0,1 0,-1 0,1-1,-1 0,1 0,0 0,5 0,4-7,-1-1,1-1,-1 0,0 0,-1-2,0 1,-1-2,0 0,0 0,-1-1,-1 0,0-1,-1-1,0 1,7-15,-14 24,156-226,-158 228,0 1,1-1,-1 1,1-1,0 1,0-1,-1 1,1 0,0-1,0 1,0 0,0 0,1 0,-1 0,0 0,0 0,1 0,-1 0,0 0,1 0,-1 1,1-1,-1 1,1-1,-1 1,1 0,0-1,-1 1,1 0,-1 0,1 0,0 0,-1 0,1 1,-1-1,1 0,-1 1,1-1,-1 1,1-1,-1 1,1 0,-1 0,0 0,2 0,50 130,-47-122,1 1,0-1,0-1,1 1,1-1,-1 0,1-1,1 0,-1-1,1 0,0 0,1-1,-1 0,1-1,0 0,0-1,0 0,0-1,1 0,-1 0,1-2,-1 1,1-1,0-1,-1 0,0-1,1 0,-1-1,0 0,0-1,0 0,0 0,-1-1,0-1,0 0,0 0,-1-1,0 0,0-1,-2 0,-1 0,0-1,0 0,-1 0,-1 0,1 0,-1-1,-1 0,0 0,0 0,-1 0,0 0,-1-3,3-11</inkml:trace>
  <inkml:trace contextRef="#ctx0" brushRef="#br0" timeOffset="448.752">1468 1,'-35'331,"12"103,22-405,2 1,1-1,1 0,2 0,1-1,1 1,8 19,-14-45,0 0,0 0,0 0,0-1,0 1,1 0,-1-1,1 1,0-1,0 0,0 1,0-1,0 0,0 0,0-1,1 1,-1 0,1-1,-1 1,1-1,0 0,0 0,-1 0,1 0,0 0,0-1,0 1,0-1,0 0,0 0,0 0,0 0,0 0,0-1,0 1,-1-1,1 0,0 0,0 0,0 0,-1-1,1 1,-1-1,1 1,-1-1,0 0,1 0,-1 0,0 0,0-1,93-103,-76 81,2 1,0 1,1 1,1 1,16-11,-37 30,-1 1,1-1,-1 1,1-1,0 1,-1 0,1-1,0 1,0 0,0 0,0 0,0 0,0 1,0-1,0 1,0-1,0 1,1 0,-1-1,0 1,0 0,0 1,1-1,-1 0,0 0,0 1,0 0,0-1,0 1,0 0,0 0,0 0,0 0,0 0,0 1,-1-1,1 0,-1 1,1-1,0 2,2 9,-1 0,-1-1,0 1,-1 0,0 0,-1 0,0 1,-1-1,-2 10,1 16,0 0,7 87,-4-122,0-1,0 0,1 1,-1-1,0 0,1 0,0 0,-1 0,1 0,0-1,0 1,0 0,0-1,0 1,1-1,-1 0,0 0,1 0,-1 0,0 0,1-1,-1 1,1-1,0 1,-1-1,1 0,-1 0,1 0,-1 0,1-1,-1 1,2-1,13-4</inkml:trace>
  <inkml:trace contextRef="#ctx0" brushRef="#br0" timeOffset="803.982">2257 1016,'28'2,"0"-2,-1-1,1-1,-1-1,1-1,-1-2,-1-1,1-1,-1-1,20-10,-39 17,0-1,-1 0,0 0,1 0,-1 0,0-1,-1 0,1-1,-1 1,0-1,0 0,0 0,0-1,-1 1,0-1,-1 0,1 0,-1-1,0 1,0-1,-1 1,0-1,0 0,-1 0,0 0,0 0,0 0,-1 0,0 0,0 0,-1 0,0 0,0 0,-1-2,0 5,0-1,0 1,0 0,0-1,-1 1,0 0,0 1,0-1,0 0,0 1,-1 0,0 0,1 0,-1 0,0 0,0 1,-1 0,1 0,0 0,-1 0,1 1,-1-1,0 1,1 0,-1 1,0-1,0 1,0 0,-4 1,-1 0,-1 0,1 1,-1 1,1 0,0 0,0 1,1 0,-1 1,1 0,0 0,0 1,0 0,0 2,-6 4,0 1,1 1,0 0,1 1,1 0,0 1,1 1,1 0,1 0,0 1,1 0,1 0,1 1,1 0,0 0,1 3,4-16,-1 1,1-1,1 0,-1 0,1 1,1-1,-1 0,1 0,0 0,0 0,1 0,-1-1,1 1,1-1,-1 1,1-1,0 0,0-1,0 1,1-1,-1 1,1-1,0-1,1 1,-1-1,0 0,1 0,0 0,0-1,0 0,0 0,0-1,0 1,0-1,0-1,2 1,61 3,-39-4</inkml:trace>
  <inkml:trace contextRef="#ctx0" brushRef="#br0" timeOffset="1187.235">2850 1101,'91'-65,"-65"41,116-116,-141 137,-1 2,1 0,-1 0,0-1,1 1,-1 0,0 0,1 0,-1-1,1 1,0 0,-1 0,1 0,0 0,0 0,0 0,0 0,0 1,0-1,0 0,0 0,0 1,0-1,0 0,0 1,0-1,1 1,-1 0,0-1,0 1,1 0,-1 0,0 0,0 0,1 0,-1 0,0 0,0 0,1 0,-1 1,0-1,0 0,1 1,-1-1,0 1,0 0,0-1,0 1,0 0,0-1,0 2,19 161,-16-156,-1 0,1 0,1 0,-1 0,1-1,0 0,1 0,-1 0,1-1,0 0,1 0,-1-1,1 1,0-1,0-1,0 1,1-1,-1-1,1 1,-1-1,1 0,0-1,5 1,2-1,0-1,-1 0,1-1,0 0,-1-2,1 1,-1-2,0 0,0 0,0-1,-1-1,7-4,-3 0,0 0,-1-1,-1-1,1 0,-2-1,0 0,-1-1,0-1,-1 0,-1-1,0 0,-1-1,-1 0,0-1,-2 1,0-2,-1 1,0-1,-2 0,0-3,-2-2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32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29 106,'-17'329,"12"-303,2 1,1 0,1 0,1 0,1 0,1 0,2 0,6 25,-9-49,-1-1,1 1,0 0,1-1,-1 1,0-1,1 1,-1-1,1 0,0 1,0-1,0 0,0 0,0 0,0-1,0 1,1 0,-1-1,1 0,-1 1,1-1,-1 0,1 0,0 0,0-1,-1 1,1-1,0 0,0 1,0-1,0 0,-1-1,1 1,0 0,0-1,1 0,5-1,1-1,-1-1,0 1,-1-1,1-1,-1 0,0 0,0 0,0-1,3-4,19-21,-1-2,-2 0,-2-2,-1-1,13-27,-13 23,-2-2,-1-1,-2 0,-3-1,-1-1,6-34,5-49,-31 125,-2 20,2 19,1 1,2-1,1 1,2 0,2 0,1-1,1 1,7 16,1 29,10 75,1 145,-23-248,3-16,-1-1,-3 1,-1 0,-2 0,-1 0,-2-1,-2 0,-1 0,-2-1,-1 0,-16 32,22-59,0-1,-1 0,1 0,-1 0,-1 0,0-1,0-1,0 1,-1-1,0-1,0 1,0-1,-1-1,1 0,-1-1,0 1,0-2,-1 1,1-2,-1 1,1-1,-1-1,1 0,-1 0,-4-2,10 1,1 1,-1-1,1 0,-1-1,1 1,-1-1,1 0,0 0,0 0,0 0,0-1,0 0,0 0,1 0,-1 0,1 0,0-1,0 0,0 1,1-1,-1 0,1 0,0-1,0 1,0 0,1-1,-1-2,-1-3,1 0,1 0,-1-1,2 1,-1 0,2-1,-1 1,1 0,1 0,0-1,0 1,2-2,14-40,3 1,3 0,1 2,2 1,3 1,13-14,81-113,-108 152</inkml:trace>
  <inkml:trace contextRef="#ctx0" brushRef="#br0" timeOffset="767.247">735 1150,'29'-96,"4"1,4 3,21-36,-45 103,2 1,0 0,1 1,1 1,1 1,1 0,1 1,1 1,6-3,-26 21,0 0,-1-1,1 1,0 0,0 0,0 0,0 0,0 0,0 1,0-1,0 0,0 0,1 1,-1-1,0 1,0-1,1 1,-1-1,0 1,1 0,-1-1,0 1,1 0,-1 0,0 0,1 0,-1 0,0 1,1-1,-1 0,0 1,1-1,-1 1,0-1,0 1,1-1,-1 1,0 0,0 0,0 0,0-1,0 1,0 0,0 0,0 1,0-1,-1 0,1 0,0 0,-1 0,1 1,-1-1,1 0,-1 0,1 1,-1 11,0 0,-1 0,0 0,-1 0,-1 0,0-1,0 1,-1-1,-1 0,0 0,-1 0,-2 4,-7 18,12-28,-20 67,23-71,-1 0,1 0,-1 0,1 0,0 0,0 0,0 0,0 0,0 0,0 0,1 0,-1 0,1 0,-1 0,1 0,0 0,0-1,0 1,0 0,0 0,0-1,0 1,1-1,-1 1,0-1,1 1,0-1,-1 0,1 0,0 0,-1 0,1 0,0 0,2-1,0 0,0 0,0-1,0 1,0-1,0 0,-1 0,1-1,0 1,-1-1,1 0,-1 0,1 0,-1 0,0 0,0-1,0 0,0 1,-1-1,1 0,-1 0,1-1,3-2,221-238,-227 243,0 0,1 0,-1 0,1-1,-1 1,1 0,-1 0,1 0,0 0,-1 0,1 0,0 0,0 0,0 0,0 1,0-1,0 0,0 0,0 1,0-1,0 1,0-1,1 1,-1-1,0 1,0 0,0 0,1-1,-1 1,0 0,0 0,1 0,-1 0,0 1,0-1,1 0,-1 0,0 1,0-1,0 1,0-1,1 1,-1-1,0 1,0 0,0-1,0 1,0 0,-1 0,1 0,1 1,4 121,-8-83,0-23,0 0,-1 0,0 0,-2-1,0 1,0-1,-2 0,0-1,-1 0,-7 11,9-13,4-6</inkml:trace>
  <inkml:trace contextRef="#ctx0" brushRef="#br0" timeOffset="1232.45">1835 501,'-76'135,"-5"-4,-25 22,93-144,24-34,139-169,12 15,-161 179,43-37,-43 36,0 0,0 0,0 1,0-1,0 1,0-1,0 1,0-1,0 1,0-1,0 1,1 0,-1 0,0-1,0 1,1 0,-1 0,0 0,0 0,0 1,1-1,-1 0,0 0,0 1,0-1,0 1,0-1,0 1,0-1,1 1,-2 0,1 0,0-1,0 1,0 0,0 0,0 0,-1 0,1 0,0 0,-1 0,1 0,0 1,19 102,39 111,-53-196</inkml:trace>
  <inkml:trace contextRef="#ctx0" brushRef="#br0" timeOffset="1477.965">1610 783,'38'0,"37"0,10 0,-4 0,-11 0,-18 0</inkml:trace>
  <inkml:trace contextRef="#ctx0" brushRef="#br0" timeOffset="1883.482">2625 388,'-5'29,"-10"29,-4 8,-3-1,2-7,5-9,0-8,2-6,4-4,-2-2,2-2,-3-1,-5-4,-3-6,1-11,4-6</inkml:trace>
  <inkml:trace contextRef="#ctx0" brushRef="#br0" timeOffset="2130.586">2315 472,'19'29,"16"24,2 7,0-1,-2-11,-7-8,-3-7,-2-9,1-3,1-6,1-5,-4-4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1:38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1 122,'7'2,"0"1,1 0,-1 0,-1 0,1 1,0 0,-1 0,0 1,0 0,0 0,-1 0,0 1,0 0,0 0,-1 0,1 1,0 3,18 30,-3 1,-1 1,-2 1,-2 1,-2 0,-1 1,-1 11,30 104,10 31,-50-192,-1 1,1-1,-1 0,1 1,-1-1,1 1,-1-1,1 1,-1-1,1 1,-1-1,1 1,0 0,-1-1,1 1,0 0,0-1,-1 1,1 0,0 0,0 0,-1 0,1-1,0 1,0 0,-1 0,1 1,0-1,0 0,-1 0,1 0,0 0,0 1,-1-1,1 0,0 1,-1-1,1 1,0-1,-1 0,1 1,-1-1,1 1,-1 0,1-1,-1 1,1-1,-1 1,0 0,1-1,-1 1,0 0,1 0,-1-1,0 1,0 0,0-1,0 1,1 0,-1 0,0 0,-1-1,1 1,0 0,0 0,101-268,-64 148,-4-2,-6-1,2-55,-26 157,-3 21,0-1,1 0,-1 1,0-1,0 0,0 1,0-1,0 0,0 0,0 1,1-1,-1 0,0 0,0 1,0-1,1 0,-1 0,0 0,0 1,1-1,-1 0,0 0,0 0,1 0,-1 1,0-1,1 0,-1 0,0 0,0 0,1 0,-1 0,0 0,1 0,-1 0,0 0,1 0,-1 0,0 0,1 0,-1 0,0-1,0 1,1 0,-1 0,0 0,0 0,1 0,-1-1,0 1,0 0,1 0,-1-1,0 1,0 0,0 0,1-1,-1 1,0 0,6 13</inkml:trace>
  <inkml:trace contextRef="#ctx0" brushRef="#br0" timeOffset="422.855">961 376,'48'10,"0"-1,0-3,1-2,0-2,0-2,1-2,177-28,-122 25,-87-1</inkml:trace>
  <inkml:trace contextRef="#ctx0" brushRef="#br0" timeOffset="686.528">961 743,'48'0,"39"-5,16-6,-2-2,-7-2,-10 0,-15 3,-14 4,-12-2,-9 1,-4 2,-3 2,-7 2</inkml:trace>
  <inkml:trace contextRef="#ctx0" brushRef="#br0" timeOffset="1065.162">2851 122,'-44'41,"1"2,2 2,3 2,1 1,3 2,-9 20,33-53,0 1,1 0,2 1,-1-1,2 1,1 1,0-1,1 1,3-12,0-1,1 0,0 1,0-1,1 0,0 0,0 1,0-1,1 0,0 0,1 0,0 0,0-1,0 1,1-1,-1 0,2 0,-1 0,1 0,0-1,0 1,0-1,2 1,11 4,0 0,0-1,1-1,0-1,1-1,-1 0,1-2,0 0,0-1,1-1,-1-1,1-1,-1 0,0-2,1 0,-1-2,13-3,1-1,-1-2,0-1,-1-1,0-2,-1-1,-1-2,0 0,-2-2,0-2,-1 0,12-13,-25 23,-1-1,0 0,-1-1,0 0,-1-1,-1 0,0-1,0 0,-2 0,0-1,-1 0,0-1,-2 0,1 1,-2-2,-1 1,0 0,-1-1,-1 0,0 1,-2-1,0 0,0 1,-2-1,0 1,-2 0,0 0,0 0,-6-11,0 14,0 1,-1 0,-1 1,0 0,0 1,-1 1,-1 0,0 0,0 2,0 0,-1 1,-1 0,1 1,-1 1,0 1,0 0,0 1,0 1,-1 1,1 0,-1 1,-13 3,-21-4</inkml:trace>
  <inkml:trace contextRef="#ctx0" brushRef="#br0" timeOffset="1317.897">2033 545,'340'-77,"-147"53,2 7,49 9,-79 2,588-21,-626 23,-66 3,0-2,0-2,0-4,2-2,-41 3,-6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90,'5'-10,"1"2,-5 2,-2 7,-2-2,5 0,2-5,1-6,3-2,1-2,0 6,-8 4,-8 9,-4 3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58,'5'0,"6"0,6 0,5 0,4-5,1-1,3 0,-1 1,0-4,1 1,-1 1,0 1,-1 3,0 1,0 1,1 1,-11 0,-7 1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0,5 4,3 3,0-1,1-2,-2 0,0-2,0-1,-2 0,1-1,-6-5,-1-2,0 1,1 1,2 1,-4 2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88,'55'-18,"-10"0,123-31,-161 48,1 0,-1 1,1 0,-1 1,1-1,-1 1,1 1,-1 0,0 0,0 0,0 1,0 0,0 0,-1 1,1-1,-1 1,0 1,0 0,0-1,-1 2,0-1,0 1,6 11,-2 1,-1 0,0 0,-1 0,-1 1,-1 1,0-1,-2 0,0 1,-1 0,-1 0,-1 0,0-1,-2 1,-1 0,0 0,-1-1,-5 14,-7 24,-2-2,-3 0,-2-2,-2 0,-3-2,-12 15,-4 14,25-46,-1 0,-2-1,-1-1,-1-1,-2-1,-1-1,-1-1,-1-2,-7 3,36-30,1 1,-1-1,0 0,0 1,0-1,0 0,0 1,0-1,0 0,0 1,0-1,-1 0,1 1,0-1,0 1,-1-1,1 0,0 1,-1-1,1 1,0-1,-1 1,1-1,-1 1,1-1,-1 1,1 0,-1-1,1 1,-1 0,1-1,-1 1,0 0,1-1,-1 1,1 0,-1 0,0 0,1 0,-1 0,0 0,1 0,-1 0,0 0,1 0,-1 0,0 0,1 0,-1 0,1 1,-1-1,0 0,1 0,-1 1,1-1,-1 0,1 1,-1-1,1 1,-1-1,1 1,-1-1,1 1,-1-1,1 1,0-1,0 1,-1-1,1 1,13-50,-9 35,1-1,1 1,0 0,1 1,0 0,1 0,0 1,1-1,1 2,0-1,0 2,1-1,0 1,1 1,0 0,1 1,0 0,0 1,1 0,0 1,0 1,0 0,0 1,10-1,-10 5,0 2,0-1,0 2,-1 0,1 1,-1 0,0 1,0 0,0 1,-1 1,7 4,6 2,-6-4,0-1,1-1,0-1,0-1,1 0,-1-2,1 0,0-1,20-1,-38-1,0 0,1 0,-1 1,0-1,1 1,-1 0,0 0,0 1,0-1,0 0,0 1,0 0,-1 0,1 0,0 0,-1 0,1 0,1 3,-31-19,10 7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85,'0'-1,"-1"0,1 0,0 0,0 0,0 0,1 0,-1 0,0 0,0 0,0 0,1 0,-1 0,1 0,-1 0,1 0,-1 0,1 0,-1 0,1 0,0 1,-1-1,1 0,0 1,0-1,0 0,0 1,-1-1,1 1,0-1,0 1,0-1,0 1,0 0,0 0,0-1,0 1,0 0,0 0,0 0,0 0,0 0,1 0,-1 0,0 1,0-1,0 0,0 0,0 1,-1-1,2 1,-2-1,304-21,-104-17,-199 38,1 0,-1 0,1 0,-1 0,1 0,-1 0,1 0,-1 1,1-1,-1 1,1-1,-1 1,1 0,-1-1,0 1,1 0,-1 0,0 0,0 0,0 0,1 0,-1 0,0 0,-1 1,1-1,0 0,0 1,0-1,-1 0,1 1,-1-1,1 1,-1-1,0 1,1-1,-1 1,0-1,0 1,0-1,0 1,0 0,0-1,-1 1,1-1,-1 1,1-1,-1 0,1 1,-1-1,0 1,1-1,-1 0,0 1,-1-1,-164 337,32 29,124-331,0-7,2 0,2 1,0 0,2 0,1 13,3-31,-1 1,-1 0,0-1,0 1,-1-1,-1 0,0 0,-1 0,0 0,0-1,-2 0,1 0,-2 0,-5-5,15-14</inkml:trace>
  <inkml:trace contextRef="#ctx0" brushRef="#br0" timeOffset="803.691">28 678,'1'-1,"-1"0,1 0,-1 0,1 1,-1-1,1 0,0 0,-1 0,1 1,0-1,0 0,-1 1,1-1,0 0,0 1,0-1,0 1,0 0,0-1,0 1,0 0,0-1,0 1,0 0,0 0,0 0,0 0,0 0,0 0,0 0,0 0,0 1,0-1,0 0,0 1,0-1,0 0,0 1,-1-1,1 1,0 0,0-1,0 1,0 0,-1-1,1 1,0 0,-1 0,14 1,158-15,-2-11,11 0,-169 25</inkml:trace>
  <inkml:trace contextRef="#ctx0" brushRef="#br0" timeOffset="3114.796">1186 142,'-82'39,"62"-24,0 2,1 0,1 2,1 0,1 0,0 2,1 0,2 1,0 0,1 1,1 0,-2 12,-42 134,27-27,28-127,1 0,0 0,0 0,2 0,0 0,0 0,2-1,0 1,0-1,1 0,1-1,0 0,1 0,1 0,0-1,0 0,1-1,1 0,7 6,82 77,-86-88,-1-1,1 0,0-2,0 1,0-2,0 0,1 0,-1-2,1 1,-1-2,0 0,1-1,4-1,-2-2,0 0,-1-2,1 0,-1 0,-1-2,0 0,0 0,0-1,-2-1,1-1,-1 0,-1-1,0 0,-1 0,0-1,-1-1,-1 0,0 0,-1-1,-1 0,0-1,-2 1,1-1,34-165,-37 163,0 1,-1-1,0 0,-2 1,0-1,-1 0,-1 1,-1-1,0 1,-2-1,0 1,-1 1,-8-17,9 18,-2 1,1 0,-2 0,0 1,-1 0,-1 0,0 1,0 0,-1 1,-1 0,0 1,-1 0,0 1,-1 0,1 1,-2 1,1 0,-1 1,-1 1,-7-2,0 7,5 3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1 108,'284'-1,"-275"0,1 0,-1-1,1 0,-1-1,0 0,0-1,0 0,0 0,0 0,-1-1,0-1,2-1,-10 6,1 1,-1-1,0 1,1-1,-1 1,0 0,1-1,-1 1,1-1,-1 1,1 0,-1-1,1 1,-1 0,1 0,-1-1,1 1,-1 0,1 0,0 0,-1 0,1 0,-1 0,1 0,-1 0,1 0,0 0,-1 0,1 0,-1 0,1 0,-1 1,1-1,0 0,-1 0,1 1,-1-1,1 0,-1 1,0-1,1 0,-1 1,1-1,-1 1,0-1,1 0,-1 1,0-1,1 1,-1-1,0 1,0 0,1-1,-1 1,0-1,0 1,0-1,0 1,0 0,1 45,-1-29,20 164,30 198,15-95,-58-375,65-126,-33 112,-5-1,-4-2,7-63,-2-4,-32 174,-3 13</inkml:trace>
  <inkml:trace contextRef="#ctx0" brushRef="#br0" timeOffset="522.434">1102 446,'3'0,"40"1,0-2,1-2,-1-2,12-5,94-36,60-10,-209 55,1 1,-1 0,1 0,-1 0,1-1,-1 1,1 0,-1 0,0 0,1 0,-1 0,1 0,-1 0,1 0,-1 0,1 0,-1 0,1 0,-1 1,1-1,-1 0,1 0,-1 0,0 1,1-1,-1 0,1 1,-1-1,0 0,1 1,-1-1,0 0,0 1,1-1,-1 0,0 1,0-1,1 1,-1-1,0 1,0-1,0 1,0-1,0 0,0 1,1-1,-1 1,0-1,-1 1,1-1,0 1,0-1,0 1,0-1,0 1,0-1,0 1,-1-1,1 0,0 1,0-1,-1 1,1-1,0 0,-1 1,1-1,0 0,-1 1,1-1,-9 14</inkml:trace>
  <inkml:trace contextRef="#ctx0" brushRef="#br0" timeOffset="787.32">1158 785,'43'-5,"34"-6,8-1,-5 1,-12 2,-12 4,-16 1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0 565,'167'-11,"23"-7,-184 23,-11 1</inkml:trace>
  <inkml:trace contextRef="#ctx0" brushRef="#br0" timeOffset="700.671">988 395,'-43'3,"0"2,0 2,0 2,1 2,1 1,0 3,-10 5,40-13,1 0,0 1,0 0,1 1,0 0,1 0,0 1,0 0,1 0,0 1,1 0,0 0,1 1,0-1,1 1,0 0,1 0,0 1,1-1,1 0,0 1,0 0,1-1,1 1,1 6,-2-15,0-1,1 1,-1 0,1 0,0-1,0 1,0-1,0 1,1-1,-1 1,1-1,0 0,0 0,0 0,1 0,-1 0,1 0,-1 0,1-1,0 0,0 1,0-1,1 0,-1 0,0-1,1 1,-1-1,1 0,-1 1,1-2,0 1,-1 0,1-1,0 0,0 1,-1-1,1-1,0 1,0-1,-1 1,1-1,0 0,17-9,0 0,-1-1,-1-1,0-1,0-1,-1 0,-1-1,-1-1,0-1,-1 0,-1-1,0-1,2-6,-2 8,143-174,-157 190,0 1,1-1,-1 0,1 0,-1 1,1-1,-1 0,1 1,-1-1,1 0,-1 1,1-1,0 1,0-1,-1 1,1-1,0 1,0-1,-1 1,1 0,0 0,0-1,0 1,0 0,-1 0,1 0,0 0,0 0,0 0,0 0,0 0,-1 0,1 0,0 1,0-1,0 0,0 0,-1 1,1-1,0 1,0-1,-1 1,1-1,0 1,-1-1,1 1,-1-1,1 1,0 0,-1 0,1-1,-1 1,0 0,1 0,-1-1,0 1,1 0,-1 0,0 0,0 0,0-1,0 1,4 60,-4-55,8 157,4-94,22 211,-33-240,1-19,0-1,-2 1,0-1,-1 1,-1-1,-1 1,-1-1,0 0,-2 0,0-1,-2 1,0-1,0-1,-8 10,2-10,-1 0,-1-1,-1-1,0 0,-1-1,0-1,-1-1,-1 0,0-2,-1 0,-7 1,26-11,0 1,1-1,-1-1,0 1,0 0,-1 0,1-1,0 1,0-1,0 1,0-1,0 0,-1 0,1 0,0 0,0 0,0-1,0 1,0-1,-1 1,1-1,0 0,0 0,0 0,1 0,-1 0,0 0,0-1,0 1,1 0,-1-1,1 0,-1 1,1-1,0 0,0 1,-1-1,1 0,0 0,1 0,-1 0,0 0,1 0,-1-1,1 1,-1-2,4-13,0 0,1 1,1-1,1 1,0 0,1 0,0 1,2 0,-1 0,2 1,0 0,1 1,8-9,5-9,214-272,-227 282,-4 2</inkml:trace>
  <inkml:trace contextRef="#ctx0" brushRef="#br0" timeOffset="1218.671">1835 0,'1'45,"-2"-1,-2 1,-2-1,-1 0,-3-1,-6 18,-124 294,136-352,0 1,1 0,-1 0,1 1,0-1,0 0,1 1,-1-1,1 1,0 0,0-1,1 1,-1 0,1 0,0-1,1 1,-1 0,1 0,0-1,0 1,0-1,0 1,1-1,0 1,0-1,0 0,1 0,-1 0,1 0,0 0,0 0,0-1,1 1,-1-1,1 0,0 0,-1-1,1 1,4 1,154 1,-99-8,-39 2</inkml:trace>
  <inkml:trace contextRef="#ctx0" brushRef="#br0" timeOffset="1491.458">1439 480,'29'-5,"33"-1,11 0,-2 1,-8 1,-10 2,-5 1,-5 0,-11 1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87,'5'-5,"11"-1,2-5,4 0,3 1,1 3,2 3,0 1,1-3,0-1,-1 1,1 2,0 1,-1 1,0 1,1 1,-1 0,-5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0,'58'459,"-31"-321,-27-135,-1 0,1 0,0 0,0 0,0-1,0 1,0 0,1 0,-1 0,1-1,0 1,0 0,0 0,0-1,0 1,0-1,1 1,-1-1,1 0,0 1,0-1,-1 0,2 0,-1 0,0-1,0 1,1 0,8-1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0,'36'343,"-14"-62,4-86,-26-193,0-1,0 1,0-1,0 1,0-1,0 1,0-1,0 1,1-1,-1 1,0-1,1 1,-1-1,1 0,0 1,-1-1,1 0,0 1,0-1,0 0,0 0,0 0,0 0,0 0,0 0,1 0,-1 0,0-1,1 1,-1 0,0-1,1 1,-1-1,1 1,-1-1,1 0,-1 1,0-1,1 0,-1 0,1 0,-1 0,1-1,-1 1,1 0,-1 0,2-1,75-97,-62 72,24-44,-2-1,25-71,-4 9,-33 81,-3-1,-2-1,13-56,-31 67,-13 44,5 10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2 148,'-1'13,"0"1,1-1,1 1,0 0,1-1,1 1,0-1,1 0,0 0,1 0,0-1,1 0,0 1,1-2,4 6,-8-15,1 1,-1-1,1 0,0 0,-1 0,1-1,0 1,0-1,0 0,0 0,0 0,0-1,0 1,0-1,1 0,-1 0,0 0,0-1,0 0,0 1,0-2,0 1,0 0,0-1,1 0,97-52,-100 53,8-5,1 0,-1 0,0-1,-1-1,0 0,0 0,0-1,-1 0,-1 0,1-1,-2 0,1 0,-1-1,-1 1,0-1,0-1,-1 1,-1-1,0 1,-1-1,0 0,0 0,-1 0,-1-10,-1 19,0-1,-1 1,0-1,1 1,-1 0,0-1,-1 1,1 0,0 0,-1 1,0-1,0 0,0 1,0 0,0 0,0 0,0 0,-1 0,1 1,-1-1,1 1,-1 0,0 0,1 0,-1 1,0-1,0 1,1 0,-1 0,0 0,-115 18,98-10,0 1,0 1,1 0,1 2,0 0,0 1,1 1,-2 3,-6 6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23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84,'0'0,"0"-1,1 1,-1-1,0 1,1-1,-1 1,0 0,1-1,-1 1,0-1,0 1,0-1,1 0,-1 1,0-1,0 1,0-1,0 1,0-1,0 1,0-1,0 1,0-1,0 0,-1 1,1-1,0 1,0-1,0 1,-1-1,1 1,0-1,-1 1,1 0,0-1,-1 1,1-1,0 1,-1 0,1-1,-1 1,1 0,-1-1,1 1,-1 0,1 0,-1 0,1-1,-1 1,1 0,-1 0,1 0,-1 0,1 0,-1 0,1 0,-1 0,0 0,1 0,-1 0,1 0,-1 0,1 1,-1-1,-40-1,28 3,-1 1,1 0,-1 1,1 1,0 0,1 1,-1 0,-8 6,18-10,0 0,0 0,0 0,0 1,1-1,-1 1,1-1,-1 1,1 0,0 0,0 0,0 0,0 0,1 0,-1 1,1-1,0 1,0-1,0 1,1-1,-1 1,1-1,-1 1,1 0,1-1,-1 1,0 0,1-1,0 1,0-1,0 1,0-1,0 0,1 1,0 1,4 3,0 0,1-1,0 0,0 0,0 0,1-1,0 0,0 0,1-1,-1 0,1 0,0-1,0-1,1 1,-1-2,1 1,3 0,67 28,-77-29,0-1,0 1,0 0,-1 0,1 1,-1-1,1 0,-1 1,0 0,0-1,0 1,0 0,0 0,-1 0,1 0,-1 0,0 1,0-1,0 0,0 1,-1-1,1 0,-1 1,0-1,0 1,0-1,-1 1,1-1,-1 0,0 1,1-1,-2 0,1 1,0-1,-1 1,-3 7,0-1,-1 1,0-1,0-1,-1 1,-1-1,0 0,0 0,-7 5,1-3,0-1,0 0,-1-1,0-1,0 0,-1-1,0 0,-1-2,1 0,-14 2,28-6,0 0,1 0,-1 0,0-1,1 1,-1-1,0 1,0-1,0 0,1 0,-1 1,0-1,0-1,0 1,0 0,1 0,-1-1,0 1,0-1,1 1,-1-1,0 0,1 0,-1 0,1 0,-1 0,1 0,-1 0,1 0,0 0,-1-1,1 1,0-1,0 1,0-1,0 1,0-1,0 0,1 1,-1-1,1 0,-1 1,1-1,-1 0,1 0,0 0,0 1,0-1,0 0,0 0,0 0,1 0,-1 1,1-1,-1 0,1 0,-1 1,2-2,8-10</inkml:trace>
  <inkml:trace contextRef="#ctx0" brushRef="#br0" timeOffset="619.713">609 27,'17'0,"162"-26,-178 26,0-1,1 1,-1 0,0 0,1 0,-1 0,0 0,1 1,-1-1,0 0,0 0,1 1,-1-1,0 1,0-1,1 1,-1 0,0-1,0 1,0 0,0 0,0 0,0 0,0 0,0 0,-1 0,1 0,0 0,0 0,-1 0,1 1,-1-1,1 0,-1 0,0 1,1-1,-1 0,0 1,0-1,0 0,0 1,0-1,0 0,0 1,0-1,-1 0,1 0,0 1,-1-1,1 0,-1 0,0 1,1-1,-1 0,0 0,0 0,1 0,-1 0,0 0,-1 1,-34 43,30-40,0 1,1 0,0 0,0 1,0-1,1 1,0 0,0 1,1-1,0 1,0-1,-1 9,4-14,-1 0,1 0,0 1,1-1,-1 0,0 0,1 1,-1-1,1 0,-1 0,1 0,0 1,0-1,0 0,0 0,1-1,-1 1,1 0,-1 0,1-1,-1 1,1 0,0-1,0 0,-1 1,1-1,0 0,0 0,1 0,-1 0,0 0,0-1,0 1,0-1,1 1,-1-1,0 0,1 0,0 0,91-7,69-53,-145 51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62,'0'278,"34"-378,-23 75,1 1,1 1,2 0,0 1,1 0,1 2,1 0,2 0,-19 18,1-1,-1 1,1 0,0 1,0-1,0 0,0 1,0-1,0 1,1-1,-1 1,0 0,1 0,-1 0,1 0,-1 1,1-1,0 0,-1 1,1 0,0 0,-1 0,1 0,-1 0,1 0,0 1,-1 0,1-1,-1 1,1 0,-1 0,1 0,-1 0,0 1,0-1,1 0,-1 1,0 0,0 0,0-1,-1 1,1 0,0 0,-1 1,6 11,-1 0,0 0,-2 0,1 1,-2 0,0 0,-1 0,0 0,-1 0,-1 1,0-1,-2 0,1 0,-4 14,4-29,1 1,-1-1,1 1,0 0,-1-1,1 1,0 0,0-1,0 1,-1-1,1 1,0 0,0-1,0 1,0 0,0 0,0-1,0 1,0 0,1-1,-1 1,0-1,0 1,0 0,1-1,-1 1,0 0,1-1,-1 1,1-1,-1 1,0-1,1 1,-1-1,1 1,0-1,-1 0,1 1,-1-1,1 0,-1 1,1-1,0 0,-1 0,1 0,0 1,-1-1,1 0,0 0,-1 0,1 0,0 0,-1 0,1 0,0 0,33-20,174-235,-207 253,1 0,-1 0,0 0,1 1,-1-1,1 1,-1-1,1 1,0-1,-1 1,1 0,0 0,0 0,0 0,0 0,0 0,0 0,0 1,1-1,-1 1,0 0,0-1,0 1,1 0,-1 0,0 1,0-1,0 0,0 1,1-1,-1 1,0 0,0-1,0 1,0 0,0 0,0 1,-1-1,1 0,0 1,0 0,3 6,-1 0,0 0,0 0,-1 1,0-1,0 1,-1 0,0 0,-1 0,0 0,0 7,12 57,-2-51,0-3</inkml:trace>
  <inkml:trace contextRef="#ctx0" brushRef="#br0" timeOffset="433.258">0 570,'49'-12,"42"-12,0 5,1 3,16 3,224-17,-162 14,-146 11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1 108,'284'-1,"-275"0,1 0,-1-1,1 0,-1-1,0 0,0-1,0 0,0 0,0 0,-1-1,0-1,2-1,-10 6,1 1,-1-1,0 1,1-1,-1 1,0 0,1-1,-1 1,1-1,-1 1,1 0,-1-1,1 1,-1 0,1 0,-1-1,1 1,-1 0,1 0,0 0,-1 0,1 0,-1 0,1 0,-1 0,1 0,0 0,-1 0,1 0,-1 0,1 0,-1 1,1-1,0 0,-1 0,1 1,-1-1,1 0,-1 1,0-1,1 0,-1 1,1-1,-1 1,0-1,1 0,-1 1,0-1,1 1,-1-1,0 1,0 0,1-1,-1 1,0-1,0 1,0-1,0 1,0 0,1 45,-1-29,20 164,30 198,15-95,-58-375,65-126,-33 112,-5-1,-4-2,7-63,-2-4,-32 174,-3 13</inkml:trace>
  <inkml:trace contextRef="#ctx0" brushRef="#br0" timeOffset="522.434">1102 446,'3'0,"40"1,0-2,1-2,-1-2,12-5,94-36,60-10,-209 55,1 1,-1 0,1 0,-1 0,1-1,-1 1,1 0,-1 0,0 0,1 0,-1 0,1 0,-1 0,1 0,-1 0,1 0,-1 0,1 0,-1 1,1-1,-1 0,1 0,-1 0,0 1,1-1,-1 0,1 1,-1-1,0 0,1 1,-1-1,0 0,0 1,1-1,-1 0,0 1,0-1,1 1,-1-1,0 1,0-1,0 1,0-1,0 0,0 1,1-1,-1 1,0-1,-1 1,1-1,0 1,0-1,0 1,0-1,0 1,0-1,0 1,-1-1,1 0,0 1,0-1,-1 1,1-1,0 0,-1 1,1-1,0 0,-1 1,1-1,-9 14</inkml:trace>
  <inkml:trace contextRef="#ctx0" brushRef="#br0" timeOffset="787.32">1158 785,'43'-5,"34"-6,8-1,-5 1,-12 2,-12 4,-16 1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0 565,'167'-11,"23"-7,-184 23,-11 1</inkml:trace>
  <inkml:trace contextRef="#ctx0" brushRef="#br0" timeOffset="700.671">988 395,'-43'3,"0"2,0 2,0 2,1 2,1 1,0 3,-10 5,40-13,1 0,0 1,0 0,1 1,0 0,1 0,0 1,0 0,1 0,0 1,1 0,0 0,1 1,0-1,1 1,0 0,1 0,0 1,1-1,1 0,0 1,0 0,1-1,1 1,1 6,-2-15,0-1,1 1,-1 0,1 0,0-1,0 1,0-1,0 1,1-1,-1 1,1-1,0 0,0 0,0 0,1 0,-1 0,1 0,-1 0,1-1,0 0,0 1,0-1,1 0,-1 0,0-1,1 1,-1-1,1 0,-1 1,1-2,0 1,-1 0,1-1,0 0,0 1,-1-1,1-1,0 1,0-1,-1 1,1-1,0 0,17-9,0 0,-1-1,-1-1,0-1,0-1,-1 0,-1-1,-1-1,0-1,-1 0,-1-1,0-1,2-6,-2 8,143-174,-157 190,0 1,1-1,-1 0,1 0,-1 1,1-1,-1 0,1 1,-1-1,1 0,-1 1,1-1,0 1,0-1,-1 1,1-1,0 1,0-1,-1 1,1 0,0 0,0-1,0 1,0 0,-1 0,1 0,0 0,0 0,0 0,0 0,0 0,-1 0,1 0,0 1,0-1,0 0,0 0,-1 1,1-1,0 1,0-1,-1 1,1-1,0 1,-1-1,1 1,-1-1,1 1,0 0,-1 0,1-1,-1 1,0 0,1 0,-1-1,0 1,1 0,-1 0,0 0,0 0,0-1,0 1,4 60,-4-55,8 157,4-94,22 211,-33-240,1-19,0-1,-2 1,0-1,-1 1,-1-1,-1 1,-1-1,0 0,-2 0,0-1,-2 1,0-1,0-1,-8 10,2-10,-1 0,-1-1,-1-1,0 0,-1-1,0-1,-1-1,-1 0,0-2,-1 0,-7 1,26-11,0 1,1-1,-1-1,0 1,0 0,-1 0,1-1,0 1,0-1,0 1,0-1,0 0,-1 0,1 0,0 0,0 0,0-1,0 1,0-1,-1 1,1-1,0 0,0 0,0 0,1 0,-1 0,0 0,0-1,0 1,1 0,-1-1,1 0,-1 1,1-1,0 0,0 1,-1-1,1 0,0 0,1 0,-1 0,0 0,1 0,-1-1,1 1,-1-2,4-13,0 0,1 1,1-1,1 1,0 0,1 0,0 1,2 0,-1 0,2 1,0 0,1 1,8-9,5-9,214-272,-227 282,-4 2</inkml:trace>
  <inkml:trace contextRef="#ctx0" brushRef="#br0" timeOffset="1218.671">1835 0,'1'45,"-2"-1,-2 1,-2-1,-1 0,-3-1,-6 18,-124 294,136-352,0 1,1 0,-1 0,1 1,0-1,0 0,1 1,-1-1,1 1,0 0,0-1,1 1,-1 0,1 0,0-1,1 1,-1 0,1 0,0-1,0 1,0-1,0 1,1-1,0 1,0-1,0 0,1 0,-1 0,1 0,0 0,0 0,0-1,1 1,-1-1,1 0,0 0,-1-1,1 1,4 1,154 1,-99-8,-39 2</inkml:trace>
  <inkml:trace contextRef="#ctx0" brushRef="#br0" timeOffset="1491.458">1439 480,'29'-5,"33"-1,11 0,-2 1,-8 1,-10 2,-5 1,-5 0,-11 1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87,'5'-5,"11"-1,2-5,4 0,3 1,1 3,2 3,0 1,1-3,0-1,-1 1,1 2,0 1,-1 1,0 1,1 1,-1 0,-5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0,'58'459,"-31"-321,-27-135,-1 0,1 0,0 0,0 0,0-1,0 1,0 0,1 0,-1 0,1-1,0 1,0 0,0 0,0-1,0 1,0-1,1 1,-1-1,1 0,0 1,0-1,-1 0,2 0,-1 0,0-1,0 1,1 0,8-1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0,'36'343,"-14"-62,4-86,-26-193,0-1,0 1,0-1,0 1,0-1,0 1,0-1,0 1,1-1,-1 1,0-1,1 1,-1-1,1 0,0 1,-1-1,1 0,0 1,0-1,0 0,0 0,0 0,0 0,0 0,0 0,1 0,-1 0,0-1,1 1,-1 0,0-1,1 1,-1-1,1 1,-1-1,1 0,-1 1,0-1,1 0,-1 0,1 0,-1 0,1-1,-1 1,1 0,-1 0,2-1,75-97,-62 72,24-44,-2-1,25-71,-4 9,-33 81,-3-1,-2-1,13-56,-31 67,-13 44,5 10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2 148,'-1'13,"0"1,1-1,1 1,0 0,1-1,1 1,0-1,1 0,0 0,1 0,0-1,1 0,0 1,1-2,4 6,-8-15,1 1,-1-1,1 0,0 0,-1 0,1-1,0 1,0-1,0 0,0 0,0 0,0-1,0 1,0-1,1 0,-1 0,0 0,0-1,0 0,0 1,0-2,0 1,0 0,0-1,1 0,97-52,-100 53,8-5,1 0,-1 0,0-1,-1-1,0 0,0 0,0-1,-1 0,-1 0,1-1,-2 0,1 0,-1-1,-1 1,0-1,0-1,-1 1,-1-1,0 1,-1-1,0 0,0 0,-1 0,-1-10,-1 19,0-1,-1 1,0-1,1 1,-1 0,0-1,-1 1,1 0,0 0,-1 1,0-1,0 0,0 1,0 0,0 0,0 0,0 0,-1 0,1 1,-1-1,1 1,-1 0,0 0,1 0,-1 1,0-1,0 1,1 0,-1 0,0 0,-115 18,98-10,0 1,0 1,1 0,1 2,0 0,0 1,1 1,-2 3,-6 6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2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0 994,'42'-3,"-1"-2,0-2,-1-2,0-2,0-1,12-7,-45 17,34-11,1-2,-2-2,0-1,-1-2,-1-2,-1-1,-1-2,-1-2,9-10,7-18,-3-3,-3-1,-2-3,-2-1,25-57,59-159,-124 279,-1-1,0 0,0 1,1-1,-1 0,0 1,1-1,-1 1,0-1,1 0,-1 1,1-1,-1 1,1-1,0 1,-1 0,1-1,-1 1,1 0,0-1,-1 1,1 0,0-1,-1 1,1 0,0 0,-1 0,1 0,0 0,0 0,-1 0,1 0,0 0,-1 0,1 0,0 0,-1 1,1-1,0 0,-1 0,1 1,0-1,-1 0,1 1,0-1,-1 1,1-1,-1 1,1-1,-1 1,0-1,1 1,-1 0,1-1,-1 1,0-1,1 1,-1 0,0-1,0 1,0 0,1 0,-1-1,0 1,0 0,0-1,0 1,18 52,-7 8,-3 0,-3 0,-3 1,-2-1,-4 26,2-49,-2-1,-1 0,-2 0,-2 0,-1-1,-1-1,-2 1,-8 11,13-30,-1-1,-1 0,0 0,-1-1,-1 0,0-1,-1 0,-1-1,0 0,0-2,-2 1,1-2,-1 0,-1-1,1 0,-2-2,-10 4,-140 12,138-23</inkml:trace>
  <inkml:trace contextRef="#ctx0" brushRef="#br0" timeOffset="362.427">1525 655,'-16'19,"1"0,1 1,0 0,2 2,1-1,0 1,2 1,0 0,2 0,0 1,2 0,0 0,0 17,5-36,0 0,1 0,-1 0,1 0,0 0,0 0,0 0,1-1,0 1,0 0,0-1,0 1,1-1,0 0,0 0,0 0,0 0,0 0,1-1,0 1,0-1,0 0,0 0,0-1,1 1,-1-1,1 0,-1 0,1 0,0-1,0 0,0 0,1 0,8 2,1-2,-1 0,1 0,-1-1,0-1,1-1,-1 0,0 0,0-2,0 0,0 0,-1-1,0-1,0 0,0-1,-1 0,0-1,0-1,-1 0,0 0,0-1,-1 0,-1-1,0 0,7-11,-11 14,0-1,-1 0,0 0,-1-1,0 1,0-1,-1 1,0-1,-1 0,0 0,0 0,-1 0,0 0,-1 0,-1 0,1 0,-1 1,-1-1,0 0,0 1,-1 0,0 0,0 0,-1 0,-1 1,1-1,-1 2,-5-6,-2 0,0 2,-1 0,0 0,-1 2,0 0,0 0,-1 1,0 1,0 1,-1 0,0 1,0 1,0 1,-5-1,-8 2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3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0 312,'71'1,"52"-1,0-4,35-10,48-20,-100 22,-89 6</inkml:trace>
  <inkml:trace contextRef="#ctx0" brushRef="#br0" timeOffset="282.657">141 481,'38'5,"28"1,11 1,-2-2,-4-2,-10-1,-10 0,-9-2,-7-5,-4-2,-3 1,-2 1,0 1,1 1,0-2,-5-2</inkml:trace>
  <inkml:trace contextRef="#ctx0" brushRef="#br0" timeOffset="788.888">508 1,'13'11,"2"0,-1-1,1-1,0 0,1-1,0-1,5 1,21 11,-9-4,-1 2,0 1,-1 1,-1 2,-1 1,8 8,-32-23,-1-1,0 1,0 0,-1 0,0 0,0 0,-1 1,1-1,-2 1,1-1,-1 1,0 0,-1 0,1 0,-2-1,1 1,-1 0,0 0,-1-1,0 1,0 0,-1-1,1 0,-2 0,1 0,-1 0,0 0,0-1,-1 1,0-1,-139 158,-80 86,203-211,17-20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531 104,'-3'-5,"-1"-1,0 1,0 0,-1 0,1 0,-1 1,0-1,-1 1,1 1,0-1,-1 1,0 0,0 0,0 0,0 1,-1 0,1 0,0 1,-1 0,1 0,-1 0,0 1,1 0,-4 0,-12 5,0 0,0 1,1 2,0 0,0 1,1 1,0 1,1 0,0 2,1 0,0 1,1 1,1 1,-2 3,10-13,0 1,1 0,0 0,0 0,0 1,1 0,0 0,1 1,0-1,0 1,1 0,0 1,1-1,0 1,0-1,1 1,1 0,-1 0,1 0,1 0,0 0,0 0,1 0,1 0,-1 0,2 0,-1 0,1-1,1 1,0-1,0 0,5 8,-4-11,-1 0,1 0,0-1,1 0,-1 0,1 0,0-1,1 0,-1 0,0 0,1-1,0 0,0 0,0-1,0 1,0-2,1 1,-1-1,1 0,-1-1,1 1,-1-2,0 1,1-1,-1 0,1 0,-1-1,0 0,0-1,0 1,0-1,0-1,-1 1,6-5,7-8,0-2,-2 0,0-1,-1-1,0-1,-2 0,-1-1,-1 0,0-1,-2 0,-1-1,4-15,-4 17,5-11,-1-2,-2 0,-2 0,-1 0,2-25,-11 138,4 1,3-1,16 77,-3-18,15 227,-32-304,-3 0,-2 1,-3-1,-2 0,-3 0,-3-2,-2 1,-3-2,-18 38,30-80,-1-1,0 1,-1-2,-1 1,0-1,0-1,-1 0,-1 0,0-1,-1 0,0-2,-1 1,-10 5,22-15,0 1,0 0,-1-1,1 1,0-1,0 0,-1 0,1 0,0 0,-1 0,1 0,0 0,0-1,-1 1,1-1,0 0,0 0,0 0,0 0,0 0,0 0,0 0,0-1,0 1,1-1,-1 1,0-1,1 0,-1 1,1-1,0 0,0 0,-1 0,1 0,1 0,-1 0,0-2,-23-84,22 49,1 0,1 0,3 0,1 0,2 0,2 1,1 0,2 0,1 1,2 1,2 0,6-8,-13 28,1 0,0 1,1 0,1 1,0 0,1 1,11-9,-3 7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1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6,'78'113,"-59"-77,-1 0,-2 1,-1 1,-2 0,-2 1,-2 1,-1-1,-2 1,-1 8,43 260,-35-273,-13-34,0-1,1 1,-1-1,0 1,0-1,1 1,-1-1,0 1,1-1,-1 0,0 1,1-1,-1 1,0-1,1 0,-1 1,1-1,-1 0,1 0,-1 0,1 1,-1-1,1 0,-1 0,1 0,-1 0,1 0,0 0,-1 0,1 0,-1 0,1 0,-1 0,1 0,-1 0,1 0,-1 0,1-1,-1 1,1 0,-1 0,1-1,-1 1,1 0,-1-1,0 1,1 0,-1-1,1 1,-1-1,0 1,1 0,-1-1,0 1,0-1,1 1,-1-1,0 1,0-1,0 1,0-1,0 0,63-182,94-375,-127 462,-26 82</inkml:trace>
  <inkml:trace contextRef="#ctx0" brushRef="#br0" timeOffset="363.942">847 317,'34'0,"25"0,8 0,-4 0,-6 0,-9 0,-8 0,-5 0,-5-5,-2-1,-1 0,-1 1,-4-3,-1-1,-10 2,-5 1</inkml:trace>
  <inkml:trace contextRef="#ctx0" brushRef="#br0" timeOffset="580.254">933 543,'38'9,"27"-1,8-2,0-7,-7-3,-5-2,-8-3,-9-1,-6 1,-6-3,-7 2</inkml:trace>
  <inkml:trace contextRef="#ctx0" brushRef="#br0" timeOffset="901.794">2032 176,'-26'23,"1"1,1 2,1 0,1 2,2 0,0 1,2 1,2 1,0 1,2 0,-7 27,19-54,0 0,1 0,0 0,0 0,1 0,-1 1,1-1,0 0,0 0,1 0,0 1,0-1,0 0,0 0,1 0,0 0,0-1,0 1,1 0,-1-1,1 1,0-1,0 0,1 0,-1 0,1-1,0 1,0-1,0 0,1 0,-1 0,0-1,1 1,0-1,1 0,15 2,0-1,-1-1,1 0,0-2,0-1,0 0,0-2,-1 0,1-1,-1-2,0 0,0-1,-1 0,0-2,0 0,-1-1,0-1,-1-1,6-6,1 4,0-1,0-1,-2-1,0-2,-1 0,-1-1,-1-1,-1 0,0-2,-2 0,-1-1,-1 0,-1-1,10-27,-21 46,-1 0,1-1,-1 1,-1-1,1 1,-1-1,0 1,-1-1,0 1,0-1,0 1,0-1,-1 1,0 0,-1 0,0 0,1 0,-2 0,1 1,-1-1,0 1,0 0,0 0,-1 0,1 1,-1-1,-1 1,1 0,-4-2,-4-2,-1 1,1 0,-1 1,-1 0,1 1,-1 1,0 0,0 1,0 0,0 1,-1 1,-3 1,-5 1,1 1,-1 1,1 1,0 1,0 1,1 1,0 1,-13 6,-9 7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1 120,'22'194,"14"125,-28-270,-7-48,0 0,-1 0,1 0,-1-1,1 1,0 0,0-1,-1 1,1 0,0-1,0 1,0-1,0 1,0-1,-1 1,1-1,0 0,0 0,0 1,0-1,0 0,0 0,0 0,0 0,0 0,0 0,0 0,0 0,0-1,0 1,0 0,0-1,0 1,0 0,0-1,0 1,0-1,-1 0,1 1,0-1,0 0,-1 1,1-1,0 0,-1 0,1 1,-1-1,1-1,28-27,-2-2,-1-1,-2-1,-1-1,-1-1,-2-1,-1-2,24-40,134-215,-160 259,-13 26</inkml:trace>
  <inkml:trace contextRef="#ctx0" brushRef="#br0" timeOffset="311.193">565 487,'-5'15,"0"-1,1 1,1-1,1 1,0 0,0 0,2 1,0-1,1 5,-1-15,1 0,-1-1,1 1,0 0,0-1,1 1,-1-1,1 0,0 1,0-1,1 0,-1 0,1-1,0 1,0 0,0-1,1 1,-1-1,1 0,-1-1,1 1,0 0,0-1,1 0,-1 0,0 0,1-1,-1 1,1-1,-1 0,4 0,6 0,1-2,0 1,-1-2,1 0,-1-1,1 0,-1-1,0-1,0 0,-1-1,0 0,0-1,0 0,-1-1,0-1,0 0,-1-1,0 0,-1 0,0-1,-1-1,1-1,-7 10,0-1,0 1,0-1,0 0,-1 0,0 0,0-1,0 1,0 0,0-1,-1 1,0-1,0 1,0-1,-1 0,1 0,-1 1,0-1,-1 0,1 1,-1-1,0 0,0 1,0-1,-1 1,0-1,1 1,-2 0,1 0,0 0,-1 0,0 0,0 0,-2-2,-4 0,0 1,-1 0,1 0,-1 1,0 0,0 1,0 0,0 1,0 0,-1 0,1 1,-1 0,1 1,-1 1,1-1,-1 2,1-1,0 1,-1 1,-2 1,-26 7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1923 254,'5'5,"6"1,7 1,4-2,4-2,2-1,1 0,0-2,0 0,1 0,-1 0,-1-1,1 1,-6 0</inkml:trace>
  <inkml:trace contextRef="#ctx0" brushRef="#br0" timeOffset="252.758">1839 537,'43'0,"34"0,8-5,-5-1,-12 0,-12 1,-12 1,-12-3,-7 0,-9 0</inkml:trace>
  <inkml:trace contextRef="#ctx0" brushRef="#br0" timeOffset="-1201.144">399 367,'-3'-5,"-1"0,1 0,-1 0,0 0,0 1,-1 0,1 0,-1 0,0 0,0 1,-1 0,1 0,0 0,-1 1,0-1,0 2,0-1,1 0,-1 1,-1 0,1 1,0-1,0 1,0 0,0 1,0-1,0 1,0 1,0-1,0 1,0 0,0 0,1 1,-1-1,1 1,0 0,0 1,-2 0,-7 5,0 0,1 1,0 1,1 0,0 0,0 2,1-1,1 1,0 1,1 0,0 0,1 1,1 0,0 0,1 0,1 1,0 0,2 0,-1 1,2-1,0 1,1 8,2-20,0 1,0-1,0 0,1 1,-1-1,2 0,-1 0,0 0,1 0,0 0,0-1,0 1,1-1,0 0,0 0,0 0,0-1,0 1,1-1,-1 0,1 0,0 0,0-1,0 0,0 0,1 0,-1-1,0 1,1-1,-1 0,1-1,-1 0,1 0,-1 0,1 0,0-1,-1 0,0 0,1 0,-1-1,0 0,1 0,-1 0,2-2,7-6,1-1,-2-1,0-1,0 0,-1 0,-1-1,0-1,-1 0,0 0,-1-1,-1 0,-1 0,0-1,-1 0,1-9,72-136,-77 160,0 0,-1 0,1 0,0 0,0 0,0 0,1 1,-1-1,0 1,1 0,-1-1,0 1,1 0,0 0,-1 1,1-1,-1 0,1 1,0 0,0 0,-1 0,1 0,0 0,-1 0,1 0,0 1,-1 0,1-1,0 1,-1 0,1 0,-1 0,0 1,1-1,-1 1,0-1,0 1,2 1,4 3,0 0,-1 1,0 0,0 0,-1 0,0 1,0 0,0 0,-1 1,1 3,6 21,-1 0,-2 1,-1 0,-1 0,-2 1,-2 0,-1 0,-2 0,-1 0,-2 0,-1-1,-2 1,-1-1,-2 0,-1-1,-2 0,-1 0,-16 27,13-32,-1-1,-2-1,0 0,-2-1,-1-1,-1-2,-1 0,0-1,-2-1,0-2,-2 0,-4 0,30-16,1 0,-1-1,0 1,1-1,-1 0,0 0,0 1,0-1,0 0,0-1,0 1,0 0,-1-1,1 1,0-1,0 1,0-1,-1 0,1 0,0 0,0 0,-1-1,1 1,0-1,0 1,0-1,0 0,0 1,0-1,0 0,0-1,0 1,0 0,0 0,0-1,1 1,-1-1,1 0,-1 1,1-1,0 0,-1 0,1 0,0 0,0 0,0 0,1 0,-1 0,0 0,1 0,0-1,-1 1,1 0,0 0,0-1,3-10,0 0,2 0,-1 0,1 0,1 1,0 0,1 0,1 0,-1 1,2 0,0 1,7-8,1-2,26-36,-2-2,-2-1,19-42,-47 76</inkml:trace>
  <inkml:trace contextRef="#ctx0" brushRef="#br0" timeOffset="-711.248">1189 0,'5'14,"-1"1,0-1,-2 1,1 0,-2 0,0 0,-1 0,0 0,-2 0,1 0,-2-1,0 1,-1 0,0 1,-76 164,63-150,1 1,2 1,0 0,3 1,0 2,10-32,0 0,0 0,1 0,-1 0,1 0,0 0,0 1,0-1,0 0,0 0,1 1,-1-1,1 0,0 0,0 0,0 0,0 0,1 0,-1 0,1-1,0 1,0 0,0-1,0 1,0-1,0 0,1 0,-1 0,1 0,-1 0,1 0,0-1,0 1,0-1,1 1,12 2,-1 0,1-1,-1-1,1 0,0-1,0-1,0 0,0-1,0-1,-1-1,1 0,-1-1,10-3,4 0,7-7,-31 7</inkml:trace>
  <inkml:trace contextRef="#ctx0" brushRef="#br0" timeOffset="-430.28">851 339,'34'-9,"34"-4,12 1,-4 2,-10 3,-11 3,-11 1,-7 2,-5 1,-4 1,-2-1,-5 1</inkml:trace>
  <inkml:trace contextRef="#ctx0" brushRef="#br0" timeOffset="40232.68">1443 677,'-3'6,"-1"0,1 1,0-1,0 0,1 1,-1 0,1-1,1 1,0 0,0 0,0 0,1 0,0 0,0 5,-2 21,-3-1,-2-1,-1 0,-2-1,-1 1,-4 4,36-82,95-160,-116 206,1-1,-1 1,1 0,-1-1,1 1,0 0,-1 0,1 0,0 0,0 0,0 0,0 0,0 0,0 0,0 0,0 0,0 0,1 1,-1-1,0 0,0 1,1-1,-1 1,0 0,1-1,-1 1,0 0,1 0,-1 0,1 0,-1 0,0 0,1 0,-1 1,0-1,1 0,-1 1,0-1,1 1,-1-1,0 1,0 0,1-1,-1 1,0 0,0 0,0 0,0 0,0 0,8 97,-9-43,0-55,0 1,0-1,0 1,0-1,0 1,0-1,1 1,-1-1,0 1,0-1,0 1,0-1,1 1,-1-1,0 1,1-1,-1 1,0-1,1 0,-1 1,0-1,1 0,-1 1,1-1,-1 0,1 1,-1-1,1 0,-1 0,1 0,-1 1,1-1,-1 0,1 0,-1 0,1 0,-1 0,1 0,-1 0,1 0,-1 0,1 0,0 0,-1 0,1-1,-1 1,1 0,-1 0,0-1,1 1,-1 0,1 0,-1-1,1 1,-1 0,0-1,1 1,-1-1,0 1,1-1,-1 1,0 0,1-1,30-31,-27 28,104-95,-107 99,1 0,-1 0,0 0,1 0,-1 0,0 1,1-1,-1 0,0 1,1-1,-1 0,0 1,0 0,0-1,1 1,-1 0,0 0,0-1,0 1,0 0,0 0,0 0,-1 0,1 0,0 1,0-1,-1 0,1 0,-1 0,1 1,-1-1,1 0,-1 1,0-1,0 0,1 1,-1-1,0 0,0 1,-1-1,1 0,0 1,0-1,-1 0,1 1,0-1,-1 0,1 0,-1 0,0 1,1-1,-1 0,0 0,0 0,0 0,-20 61,17-54,0 0,1 0,0 0,0 0,1 1,0 0,0-1,1 1,1 0,-1-1,1 7,8 3,2-6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0,3 0,3 0,1 0,1 0,-6-5,-1-1,0-1,1 2,1 2,1 1,1 0,1 2,-5-5,-6-1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1 933,'11'1,"0"0,0-1,0 0,0-1,-1 0,1 0,0-1,0-1,-1 0,1 0,-1-1,0 0,0-1,0 0,-1-1,0 0,0 0,0-1,-1 0,0 0,3-4,9-11,-1-1,-1 0,-1-1,-2-1,0-1,-2 0,0-1,37-65,171-263,-202 329,0 0,2 1,1 1,1 1,1 1,17-11,-38 30,0 0,1 0,0 0,0 1,0-1,0 1,0 0,0 0,0 1,1-1,-1 1,0 0,1 0,-1 1,1-1,-1 1,1 0,0 0,-1 0,1 1,-1 0,1 0,-1 0,1 0,-1 0,0 1,0 0,0 0,0 0,0 1,0-1,0 1,-1 0,3 2,4 12,0 1,-1 0,-1 1,0 0,-2 0,0 1,-1-1,-1 1,-1 0,-1 1,0 18,2 5,-2 1,-3-1,-1 1,-2-1,-2 0,-2 0,-1-1,-9 20,10-41,0 0,-2 0,0-1,-2 0,0-1,-1 0,-1-1,-1 0,-1-1,0-1,-1-1,-1 0,-1-1,0-1,0-1,-16 7,23-14,-1 0,0 0,-1-2,1 0,-1 0,0-1,0-1,0 0,0-1,-7 0,15-1,1-1,-1 1,1-1,0 1,0-2,-1 1,1 0,0-1,0 0,0 0,0-1,1 0,-1 1,0-1,1-1,0 1,0-1,0 1,0-1,1 0,-1-1,1 1,0-1,1 1,-1-1,1 0,0 0,-1-2,-8-49,10 30</inkml:trace>
  <inkml:trace contextRef="#ctx0" brushRef="#br0" timeOffset="411.636">1073 876,'300'-107,"-286"103,0-2,0 0,0 0,-1-1,0-1,-1 0,0-1,0 0,0-1,-1 0,-1-1,7-9,-15 17,-1 1,0 0,0-1,0 1,0-1,0 1,0-1,-1 1,1-1,-1 1,0-1,0 0,0 1,0-1,0 0,-1 1,1-1,-1 1,1-1,-1 1,0-1,0 1,0-1,0 1,-1 0,1-1,-1 1,1 0,-1 0,0 0,0 0,0 1,0-1,0 0,0 1,0 0,-1-1,1 1,0 0,-1 0,1 0,-1 0,1 1,-1-1,0 1,1-1,-1 1,1 0,-1 0,0 0,1 0,-1 1,0-1,1 1,-1 0,-10 2,0 1,0 0,0 1,1 0,-1 1,1 1,1 0,-1 0,1 1,1 1,-1 0,1 0,1 1,0 0,0 1,1-1,-2 6,4-10,0 0,0 1,1 0,0 1,0-1,1 1,0 0,0 0,1 0,0 0,1 0,0 1,0 0,0-1,1 1,1 0,-1-1,1 1,1 0,0 0,0-1,1 1,0 0,0-1,1 1,0-1,4-2,1-1,1 0,-1 0,1-1,-1 0,1-1,0 1,1-2,-1 1,0-1,1-1,-1 0,1 0,0-1,-1 0,1 0,-1-1,8-2,8-1,0-1,-1-1,1-1,-2-1,1-2,-1 0,0-1,-1-1,-1-1,4-4,60-32,-61 37</inkml:trace>
  <inkml:trace contextRef="#ctx0" brushRef="#br0" timeOffset="712.636">2146 594,'-8'4,"-17"7,0 1,0 0,1 2,1 1,0 1,1 1,1 1,1 1,0 0,-9 14,27-31,0 0,0 1,0-1,0 1,1 0,-1-1,1 1,-1 0,1 0,0 0,0 0,1 0,-1 0,0 0,1 0,0 0,0 0,0 0,0 0,0 0,1 1,-1-1,1 0,0 0,0 0,0 0,0-1,0 1,1 0,-1 0,1-1,0 1,0-1,0 1,0-1,0 0,1 0,-1 0,0 0,1 0,0-1,-1 1,1-1,0 1,0-1,0 0,0 0,1 0,17 2,0-1,0-1,0-1,0 0,0-2,0 0,0-2,0 0,-1-1,0-1,0-1,0-1,-1-1,0 0,10-8,25-29,-38 33</inkml:trace>
  <inkml:trace contextRef="#ctx0" brushRef="#br0" timeOffset="982.484">2738 142,'-14'34,"-10"39,-1 13,4-4,6-11,5-12,4-12,3-9,3-7,5-2,3-3,-1-1,-1 1,-2 1,-1-1,-2-3</inkml:trace>
  <inkml:trace contextRef="#ctx0" brushRef="#br0" timeOffset="1235.355">2314 538,'39'-5,"41"-1,12-1,-5 2,-13 7,-13 2,-13 1,-10 0,-6-2,-4 4,-2 1,-1-1,-4-2</inkml:trace>
  <inkml:trace contextRef="#ctx0" brushRef="#br0" timeOffset="1492.52">3105 651,'-5'34,"3"15,3 0</inkml:trace>
  <inkml:trace contextRef="#ctx0" brushRef="#br0" timeOffset="1493.52">3134 425,'0'0</inkml:trace>
  <inkml:trace contextRef="#ctx0" brushRef="#br0" timeOffset="1791.286">3472 538,'-24'33,"3"1,0 1,2 1,2 1,-1 7,16-42,1 1,-1-1,1 1,0-1,0 1,0 0,0-1,0 1,0 0,1 0,0 0,-1-1,1 1,0 0,0 0,1 0,-1 0,0-1,1 1,0 0,0 0,-1-1,2 1,-1 0,0-1,0 1,1-1,0 0,-1 1,1-1,0 0,0 0,0 0,0 0,1 0,-1-1,0 1,1-1,-1 1,2-1,7-1,-1 0,0-1,0 0,0-1,0 0,0 0,0-1,-1-1,1 0,-1 0,0-1,0 0,0 0,-1-1,0 0,0 0,0-1,-1 0,0-1,0 0,-1 0,0 0,-1 0,0 0,0 0,-1-1,0 1,-1-1,0 0,0 0,-1-1,0 1,0 0,-1-1,-1 1,1-1,-2 1,1-1,-1 1,-1-1,1 1,-2 0,1 0,-4-7,5 14,0 0,0 0,0 0,0 0,-1 0,1 0,-1 1,1-1,-1 1,0-1,0 1,0-1,1 1,-1 0,0 0,-1 0,1 0,0 0,0 0,0 1,0-1,-1 1,1-1,0 1,-1 0,1 0,0 0,-1 0,1 0,0 1,-3 0,-11 3</inkml:trace>
  <inkml:trace contextRef="#ctx0" brushRef="#br0" timeOffset="2150.464">3698 848,'127'-202,"-127"200,1 0,-1 1,1-1,0 0,-1 1,1-1,0 1,0-1,0 1,0 0,1-1,-1 1,0 0,0 0,1 0,-1 0,1 0,-1 0,1 0,-1 0,1 1,0-1,-1 1,1-1,0 1,-1-1,1 1,0 0,-1 0,1 0,0 0,0 0,-1 0,1 1,0-1,0 0,-1 1,1 0,1 0,25 50,-26-45,0 0,1 0,0-1,0 1,0-1,0 0,1 0,0 0,0 0,0-1,1 0,4 4,-4-5,0 0,0 0,1-1,-1 0,1 0,-1 0,1-1,0 0,0 0,0 0,0-1,-1 1,1-2,0 1,0-1,0 1,0-2,-1 1,1-1,0 1,-1-2,1 1,-1-1,0 1,0-1,0-1,0 1,0-1,119-118,-107 104,-3 4</inkml:trace>
  <inkml:trace contextRef="#ctx0" brushRef="#br0" timeOffset="2468.597">4572 453,'-3'1,"-15"5,1 1,0 1,0 0,1 1,0 1,0 1,1 0,1 1,0 0,0 1,-3 5,16-16,0-1,1 0,-1 0,0 1,0-1,1 0,-1 1,1-1,-1 0,1 1,0-1,-1 1,1-1,0 1,0-1,0 1,0-1,0 1,0-1,1 1,-1-1,0 0,1 1,-1-1,1 1,0-1,-1 0,1 0,0 1,0-1,0 0,0 0,0 0,0 0,0 0,0 0,0 0,0 0,1 0,-1 0,0-1,1 1,0 0,70 21,-59-19,6 1,67 23,-84-26,0 1,0-1,0 0,0 1,0-1,0 1,0-1,0 1,-1 0,1 0,-1 0,0 0,1 0,-1 0,0 0,0 0,0 1,0-1,-1 0,1 1,0-1,-1 0,0 1,0-1,0 1,0-1,0 0,0 1,0-1,-1 1,1-1,-1 0,-1 3,-3 5,-2 0,1-1,-1 1,-1-1,0-1,0 1,0-1,-1-1,0 0,-1 0,0-1,0 0,0 0,-1-1,0-1,0 0,0 0,-8 1,-68 7,63-12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23,'14'4,"20"-2,8-2,2-1,-2-1,-2-4,-5-1,-2 0,-8 2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57 380,'63'-17,"-1"-2,-1-4,-1-2,-1-3,14-11,-64 35,-1-1,1 0,-1 0,-1-1,1 0,-1 0,0-1,0 0,-1 0,0-1,0 1,0-2,-1 1,-1 0,1-1,-2 0,1 0,-1 0,0 0,-1-1,0 1,-1-1,1 1,-2-1,0-9,0 18,0 1,0-1,0 0,0 0,0 1,0-1,0 0,0 1,0-1,-1 0,1 1,0-1,-1 0,1 1,0-1,-1 1,1-1,-1 0,1 1,-1-1,1 1,-1-1,1 1,-1 0,1-1,-1 1,0 0,1-1,-1 1,0 0,1 0,-1-1,0 1,1 0,-1 0,0 0,1 0,-1 0,0 0,0 0,1 0,-1 0,0 0,1 0,-1 1,0-1,1 0,-1 1,0-1,1 0,-1 1,1-1,-1 0,0 1,1-1,-1 1,1-1,-1 1,1-1,0 1,-1 0,1-1,-1 1,-26 40,8 16,2 1,3 1,-4 48,4-32,-5 45,15-78,-2 0,-2 0,-1-1,-2 0,-2 0,-2-1,-2-1,-1-1,-12 18,22-45,0 0,0-1,-1 0,-1-1,0 0,0-1,0 1,-11 5,17-12,1 0,-1 0,0-1,1 1,-1-1,0 0,0 0,0 0,0 0,0-1,0 1,0-1,-1 0,1 0,0-1,0 1,0-1,0 0,0 0,0 0,0-1,1 1,-1-1,0 0,1 0,-1-1,1 1,0 0,0-1,-1 0,-2-3,1 0,-1 0,1-1,0 1,1-1,-1 0,1-1,1 1,0-1,0 1,0-1,1 0,0 0,0 0,1-1,0 1,0 0,1 0,1-1,-1 1,1 0,0 0,1 0,0 0,2-6,0 2,1-1,1 1,-1-1,2 2,0-1,0 1,1 0,1 0,-1 1,2 0,0 1,0 0,0 0,1 1,7-4,2 3,0 1,1 0,-1 2,1 0,0 2,1 0,-1 1,1 1,0 2,-1 0,1 1,4 1,2-1,-4-1</inkml:trace>
  <inkml:trace contextRef="#ctx0" brushRef="#br0" timeOffset="428.277">875 127,'-3'35,"-1"-1,-2 1,-1-1,-2 0,-1 0,-2 0,-2 9,-50 128,62-168,1-1,0 1,0 0,0 1,0-1,1 0,-1 0,1 0,0 0,0 0,0 1,0-1,0 0,1 0,-1 0,1 0,0 1,0-1,0 0,0-1,1 1,-1 0,1 0,0 0,-1-1,1 1,1-1,-1 0,0 1,0-1,1 0,-1 0,1-1,0 1,0 0,0-1,-1 0,1 0,0 0,0 0,1 0,-1 0,0-1,0 1,0-1,0 0,1 0,20-2,0-2,0 0,-1-1,1-2,-1 0,-1-1,1-2,10-6,-19 2,-18 10</inkml:trace>
  <inkml:trace contextRef="#ctx0" brushRef="#br0" timeOffset="665.021">537 465,'38'-5,"47"-6,18-2,-4-2,-8 0,-16 3,-11-1,-11 2,-10 2,-7 3,-6 2,-2 3,-7 0</inkml:trace>
  <inkml:trace contextRef="#ctx0" brushRef="#br0" timeOffset="1211.902">85 1058,'326'-65,"-211"38,519-119,-406 82,-206 55,-6-1</inkml:trace>
  <inkml:trace contextRef="#ctx0" brushRef="#br0" timeOffset="1898.706">875 1058,'-63'24,"-143"71,204-94,-1 1,0-1,1 1,-1 0,1-1,-1 1,1 0,0 1,0-1,0 0,0 1,0-1,1 1,-1-1,1 1,-1 0,1 0,0-1,0 1,0 0,1 0,-1 0,1 0,0 0,-1 0,1 0,0 0,1 1,-1-1,1 0,-1 0,1 0,0-1,0 1,0 0,0 0,1 0,-1-1,1 1,0-1,0 1,0-1,0 0,0 1,0-1,0 0,1-1,-1 1,2 0,12 8,0-1,1-1,0 0,1-2,-1 0,1-1,3 0,89 34,-106-38,0 1,0-1,0 1,0 0,0 0,0 1,-1-1,0 1,1 0,-1 0,0 0,0 0,0 1,-1-1,1 1,-1-1,0 1,0 0,0 0,-1 0,1 0,-1 0,0 0,0 1,0-1,-1 0,0 1,1-1,-2 0,1 1,0-1,-1 0,0 0,0 1,0-1,0 0,-1 0,1 0,-1 0,0 0,-1-1,1 1,0-1,-1 1,-12 5,0-1,0 0,-1-1,0 0,0-2,0 0,-1 0,0-2,0 0,-14 0,-111 2,140-5,0 0,0 0,0-1,0 1,0 0,0-1,0 1,0-1,0 0,0 0,0 1,0-1,0 0,0-1,1 1,-1 0,0 0,1-1,-1 1,1-1,0 1,-1-1,1 0,0 0,0 1,-1-3,2-7</inkml:trace>
  <inkml:trace contextRef="#ctx0" brushRef="#br0" timeOffset="2484.587">1299 974,'137'0,"-136"0,0 0,1 0,-1-1,0 1,0 0,1 0,-1 0,0 1,1-1,-1 0,0 0,0 1,1-1,-1 0,0 1,0 0,0-1,0 1,0 0,1-1,-1 1,0 0,-1 0,1 0,0 0,0 0,0 0,0 0,-1 0,1 0,-1 0,1 0,-1 1,1-1,-1 0,0 0,1 1,-1-1,0 0,0 1,0-1,0 0,0 0,0 1,0-1,0 0,-1 1,1-1,-1 0,1 0,-1 0,1 1,-1-1,1 0,-1 0,0 0,0 0,0 0,0 0,-68 65,-8 14,76-79,0 0,0 0,0 0,1 0,-1 0,0 0,1 0,-1 0,1 0,-1 1,1-1,0 0,-1 0,1 1,0-1,0 0,0 0,0 1,0-1,0 0,0 0,0 1,0-1,1 0,-1 0,1 0,-1 1,1-1,-1 0,1 0,-1 0,1 0,0 0,0 0,0 0,-1 0,1 0,0-1,0 1,0 0,0 0,0-1,1 1,-1-1,0 1,0-1,0 1,0-1,1 0,-1 1,1-1,67-6,80-52,-124 50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1 108,'284'-1,"-275"0,1 0,-1-1,1 0,-1-1,0 0,0-1,0 0,0 0,0 0,-1-1,0-1,2-1,-10 6,1 1,-1-1,0 1,1-1,-1 1,0 0,1-1,-1 1,1-1,-1 1,1 0,-1-1,1 1,-1 0,1 0,-1-1,1 1,-1 0,1 0,0 0,-1 0,1 0,-1 0,1 0,-1 0,1 0,0 0,-1 0,1 0,-1 0,1 0,-1 1,1-1,0 0,-1 0,1 1,-1-1,1 0,-1 1,0-1,1 0,-1 1,1-1,-1 1,0-1,1 0,-1 1,0-1,1 1,-1-1,0 1,0 0,1-1,-1 1,0-1,0 1,0-1,0 1,0 0,1 45,-1-29,20 164,30 198,15-95,-58-375,65-126,-33 112,-5-1,-4-2,7-63,-2-4,-32 174,-3 13</inkml:trace>
  <inkml:trace contextRef="#ctx0" brushRef="#br0" timeOffset="522.434">1102 446,'3'0,"40"1,0-2,1-2,-1-2,12-5,94-36,60-10,-209 55,1 1,-1 0,1 0,-1 0,1-1,-1 1,1 0,-1 0,0 0,1 0,-1 0,1 0,-1 0,1 0,-1 0,1 0,-1 0,1 0,-1 1,1-1,-1 0,1 0,-1 0,0 1,1-1,-1 0,1 1,-1-1,0 0,1 1,-1-1,0 0,0 1,1-1,-1 0,0 1,0-1,1 1,-1-1,0 1,0-1,0 1,0-1,0 0,0 1,1-1,-1 1,0-1,-1 1,1-1,0 1,0-1,0 1,0-1,0 1,0-1,0 1,-1-1,1 0,0 1,0-1,-1 1,1-1,0 0,-1 1,1-1,0 0,-1 1,1-1,-9 14</inkml:trace>
  <inkml:trace contextRef="#ctx0" brushRef="#br0" timeOffset="787.32">1158 785,'43'-5,"34"-6,8-1,-5 1,-12 2,-12 4,-16 1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0 565,'167'-11,"23"-7,-184 23,-11 1</inkml:trace>
  <inkml:trace contextRef="#ctx0" brushRef="#br0" timeOffset="700.671">988 395,'-43'3,"0"2,0 2,0 2,1 2,1 1,0 3,-10 5,40-13,1 0,0 1,0 0,1 1,0 0,1 0,0 1,0 0,1 0,0 1,1 0,0 0,1 1,0-1,1 1,0 0,1 0,0 1,1-1,1 0,0 1,0 0,1-1,1 1,1 6,-2-15,0-1,1 1,-1 0,1 0,0-1,0 1,0-1,0 1,1-1,-1 1,1-1,0 0,0 0,0 0,1 0,-1 0,1 0,-1 0,1-1,0 0,0 1,0-1,1 0,-1 0,0-1,1 1,-1-1,1 0,-1 1,1-2,0 1,-1 0,1-1,0 0,0 1,-1-1,1-1,0 1,0-1,-1 1,1-1,0 0,17-9,0 0,-1-1,-1-1,0-1,0-1,-1 0,-1-1,-1-1,0-1,-1 0,-1-1,0-1,2-6,-2 8,143-174,-157 190,0 1,1-1,-1 0,1 0,-1 1,1-1,-1 0,1 1,-1-1,1 0,-1 1,1-1,0 1,0-1,-1 1,1-1,0 1,0-1,-1 1,1 0,0 0,0-1,0 1,0 0,-1 0,1 0,0 0,0 0,0 0,0 0,0 0,-1 0,1 0,0 1,0-1,0 0,0 0,-1 1,1-1,0 1,0-1,-1 1,1-1,0 1,-1-1,1 1,-1-1,1 1,0 0,-1 0,1-1,-1 1,0 0,1 0,-1-1,0 1,1 0,-1 0,0 0,0 0,0-1,0 1,4 60,-4-55,8 157,4-94,22 211,-33-240,1-19,0-1,-2 1,0-1,-1 1,-1-1,-1 1,-1-1,0 0,-2 0,0-1,-2 1,0-1,0-1,-8 10,2-10,-1 0,-1-1,-1-1,0 0,-1-1,0-1,-1-1,-1 0,0-2,-1 0,-7 1,26-11,0 1,1-1,-1-1,0 1,0 0,-1 0,1-1,0 1,0-1,0 1,0-1,0 0,-1 0,1 0,0 0,0 0,0-1,0 1,0-1,-1 1,1-1,0 0,0 0,0 0,1 0,-1 0,0 0,0-1,0 1,1 0,-1-1,1 0,-1 1,1-1,0 0,0 1,-1-1,1 0,0 0,1 0,-1 0,0 0,1 0,-1-1,1 1,-1-2,4-13,0 0,1 1,1-1,1 1,0 0,1 0,0 1,2 0,-1 0,2 1,0 0,1 1,8-9,5-9,214-272,-227 282,-4 2</inkml:trace>
  <inkml:trace contextRef="#ctx0" brushRef="#br0" timeOffset="1218.671">1835 0,'1'45,"-2"-1,-2 1,-2-1,-1 0,-3-1,-6 18,-124 294,136-352,0 1,1 0,-1 0,1 1,0-1,0 0,1 1,-1-1,1 1,0 0,0-1,1 1,-1 0,1 0,0-1,1 1,-1 0,1 0,0-1,0 1,0-1,0 1,1-1,0 1,0-1,0 0,1 0,-1 0,1 0,0 0,0 0,0-1,1 1,-1-1,1 0,0 0,-1-1,1 1,4 1,154 1,-99-8,-39 2</inkml:trace>
  <inkml:trace contextRef="#ctx0" brushRef="#br0" timeOffset="1491.458">1439 480,'29'-5,"33"-1,11 0,-2 1,-8 1,-10 2,-5 1,-5 0,-11 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1 274,'2'-13,"1"-1,0 1,1-1,1 1,0 0,0 1,2-1,-1 1,1 0,1 1,0 0,1 0,0 1,1 0,0 0,0 1,1 0,1 1,-1 1,1-1,0 2,1 0,-1 0,1 1,6-1,-16 4,0 1,1-1,0 1,-1 0,1 0,0 0,-1 0,1 1,0-1,0 1,0 0,-1 0,1 0,0 1,0-1,0 1,-1 0,1 0,0 1,-1-1,1 1,-1-1,1 1,-1 0,0 0,0 1,0-1,0 1,0-1,-1 1,1 0,-1 0,0 0,0 0,0 1,0-1,0 1,-1-1,2 4,0 3,1 0,-2 0,1 0,-1 0,-1 1,0-1,0 1,-1-1,-1 1,1-1,-2 1,0-1,0 0,0 1,-2-1,1 0,-1-1,0 1,-1-1,-5 8,-1 1,0-2,-2 1,1-1,-2-1,0-1,-1 0,0 0,-1-2,-1 0,-7 3,-4-3,37-14,0 0,1 0,-1 1,1 0,-1 1,0 0,1 0,-1 1,1 0,-1 1,0 0,1 0,-1 1,0 0,-1 1,1 0,-1 0,1 1,-1 0,-1 1,1-1,5 7,-7-6,-1 1,0 0,0 0,-1 0,0 1,0-1,0 1,-1 0,-1 0,1 0,-1 1,-1-1,1 0,-1 1,-1-1,0 1,0-1,0 1,-2 4,-46 156,40-153,0-1,-2 1,1-1,-2-1,0 0,-1 0,0-1,-1-1,-1 0,0-1,-1 0,3-3,-1 0,0-1,-1-1,0 0,0-1,0-1,0 0,-7 1,-20-12,29-4</inkml:trace>
  <inkml:trace contextRef="#ctx0" brushRef="#br0" timeOffset="715.324">707 331,'92'-59,"-75"51,1-1,0 2,0 1,0 0,1 1,0 1,0 0,0 2,7 0,-20 3,0 0,-1 0,1 1,0 0,-1 0,1 0,-1 1,1 0,-1 0,0 0,-1 1,1-1,0 1,-1 0,0 1,0-1,0 1,-1 0,1 0,-1 0,0 0,-1 0,1 1,-1-1,0 1,0 0,-1-1,0 1,0 0,0 0,-1 0,1 0,-2 0,1 0,-1 0,1 0,-2 0,1-1,-1 1,0 0,0-1,-1 4,-10 27,-2 0,-1-1,-1 0,-2-2,-2 0,-1-1,-1-1,-2-1,-21 20,15-15,-30 25,-25 36,85-95,0 1,0 0,0-1,0 1,0 0,1 0,-1 0,1 0,-1-1,1 1,0 0,0 0,0 0,0 0,0 0,0 0,1 0,-1 0,1 0,-1 0,1-1,0 1,-1 0,1 0,0-1,0 1,0 0,0-1,1 1,-1-1,0 0,1 1,-1-1,1 0,-1 0,1 0,0 0,-1 0,1 0,0 0,0 0,0-1,0 1,85 14,-52-20,-1-1,0-1,0-2,-1-2,1-1,77-41,-96 38</inkml:trace>
  <inkml:trace contextRef="#ctx0" brushRef="#br0" timeOffset="993.126">1497 754,'-9'19,"-4"12,1 4,-3-3,2-2,2-6</inkml:trace>
  <inkml:trace contextRef="#ctx0" brushRef="#br0" timeOffset="1494.102">1722 247,'11'-10,"-1"2,1-1,1 2,-1 0,1 0,0 1,1 0,0 1,0 0,0 1,0 1,0 0,1 1,0 0,-1 1,1 1,0 0,-1 1,1 0,0 1,4 2,-12-3,0 1,0 0,0 1,0 0,-1 0,1 0,-1 0,0 1,1 0,-2 0,1 0,0 1,-1-1,0 1,0 0,0 0,-1 1,0-1,0 1,0 0,-1 0,0 0,0 0,0 0,-1 0,0 0,0 1,0-1,-1 0,0 1,0-1,-1 3,-7 18,-1-1,-1 0,-1-1,-1 0,-1 0,-1-2,-2 1,0-2,-1 0,-1-2,-15 13,-11 20,34-41,-19 22,1 0,2 2,2 1,-12 26,34-59,0 0,0 1,0 0,1-1,-1 1,1 0,1 0,-1 0,0 0,1 0,0 0,0-1,1 1,0 0,-1 0,2 0,-1 0,0-1,1 1,0 0,0-1,0 0,1 1,-1-1,1 0,0 0,0 0,1-1,-1 1,1-1,0 0,0 0,0 0,0 0,0-1,1 0,-1 1,1-2,-1 1,1 0,0-1,0 0,-1 0,3 0,12 0,1-1,0-1,0-1,0 0,-1-2,1 0,-1-1,0-1,-1 0,1-2,-1 0,0-1,-1-1,0-1,4-4,-3 4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87,'5'-5,"11"-1,2-5,4 0,3 1,1 3,2 3,0 1,1-3,0-1,-1 1,1 2,0 1,-1 1,0 1,1 1,-1 0,-5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0,'58'459,"-31"-321,-27-135,-1 0,1 0,0 0,0 0,0-1,0 1,0 0,1 0,-1 0,1-1,0 1,0 0,0 0,0-1,0 1,0-1,1 1,-1-1,1 0,0 1,0-1,-1 0,2 0,-1 0,0-1,0 1,1 0,8-1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0,'36'343,"-14"-62,4-86,-26-193,0-1,0 1,0-1,0 1,0-1,0 1,0-1,0 1,1-1,-1 1,0-1,1 1,-1-1,1 0,0 1,-1-1,1 0,0 1,0-1,0 0,0 0,0 0,0 0,0 0,0 0,1 0,-1 0,0-1,1 1,-1 0,0-1,1 1,-1-1,1 1,-1-1,1 0,-1 1,0-1,1 0,-1 0,1 0,-1 0,1-1,-1 1,1 0,-1 0,2-1,75-97,-62 72,24-44,-2-1,25-71,-4 9,-33 81,-3-1,-2-1,13-56,-31 67,-13 44,5 10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2 148,'-1'13,"0"1,1-1,1 1,0 0,1-1,1 1,0-1,1 0,0 0,1 0,0-1,1 0,0 1,1-2,4 6,-8-15,1 1,-1-1,1 0,0 0,-1 0,1-1,0 1,0-1,0 0,0 0,0 0,0-1,0 1,0-1,1 0,-1 0,0 0,0-1,0 0,0 1,0-2,0 1,0 0,0-1,1 0,97-52,-100 53,8-5,1 0,-1 0,0-1,-1-1,0 0,0 0,0-1,-1 0,-1 0,1-1,-2 0,1 0,-1-1,-1 1,0-1,0-1,-1 1,-1-1,0 1,-1-1,0 0,0 0,-1 0,-1-10,-1 19,0-1,-1 1,0-1,1 1,-1 0,0-1,-1 1,1 0,0 0,-1 1,0-1,0 0,0 1,0 0,0 0,0 0,0 0,-1 0,1 1,-1-1,1 1,-1 0,0 0,1 0,-1 1,0-1,0 1,1 0,-1 0,0 0,-115 18,98-10,0 1,0 1,1 0,1 2,0 0,0 1,1 1,-2 3,-6 6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2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0 994,'42'-3,"-1"-2,0-2,-1-2,0-2,0-1,12-7,-45 17,34-11,1-2,-2-2,0-1,-1-2,-1-2,-1-1,-1-2,-1-2,9-10,7-18,-3-3,-3-1,-2-3,-2-1,25-57,59-159,-124 279,-1-1,0 0,0 1,1-1,-1 0,0 1,1-1,-1 1,0-1,1 0,-1 1,1-1,-1 1,1-1,0 1,-1 0,1-1,-1 1,1 0,0-1,-1 1,1 0,0-1,-1 1,1 0,0 0,-1 0,1 0,0 0,0 0,-1 0,1 0,0 0,-1 0,1 0,0 0,-1 1,1-1,0 0,-1 0,1 1,0-1,-1 0,1 1,0-1,-1 1,1-1,-1 1,1-1,-1 1,0-1,1 1,-1 0,1-1,-1 1,0-1,1 1,-1 0,0-1,0 1,0 0,1 0,-1-1,0 1,0 0,0-1,0 1,18 52,-7 8,-3 0,-3 0,-3 1,-2-1,-4 26,2-49,-2-1,-1 0,-2 0,-2 0,-1-1,-1-1,-2 1,-8 11,13-30,-1-1,-1 0,0 0,-1-1,-1 0,0-1,-1 0,-1-1,0 0,0-2,-2 1,1-2,-1 0,-1-1,1 0,-2-2,-10 4,-140 12,138-23</inkml:trace>
  <inkml:trace contextRef="#ctx0" brushRef="#br0" timeOffset="362.427">1525 655,'-16'19,"1"0,1 1,0 0,2 2,1-1,0 1,2 1,0 0,2 0,0 1,2 0,0 0,0 17,5-36,0 0,1 0,-1 0,1 0,0 0,0 0,0 0,1-1,0 1,0 0,0-1,0 1,1-1,0 0,0 0,0 0,0 0,0 0,1-1,0 1,0-1,0 0,0 0,0-1,1 1,-1-1,1 0,-1 0,1 0,0-1,0 0,0 0,1 0,8 2,1-2,-1 0,1 0,-1-1,0-1,1-1,-1 0,0 0,0-2,0 0,0 0,-1-1,0-1,0 0,0-1,-1 0,0-1,0-1,-1 0,0 0,0-1,-1 0,-1-1,0 0,7-11,-11 14,0-1,-1 0,0 0,-1-1,0 1,0-1,-1 1,0-1,-1 0,0 0,0 0,-1 0,0 0,-1 0,-1 0,1 0,-1 1,-1-1,0 0,0 1,-1 0,0 0,0 0,-1 0,-1 1,1-1,-1 2,-5-6,-2 0,0 2,-1 0,0 0,-1 2,0 0,0 0,-1 1,0 1,0 1,-1 0,0 1,0 1,0 1,-5-1,-8 2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3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0 312,'71'1,"52"-1,0-4,35-10,48-20,-100 22,-89 6</inkml:trace>
  <inkml:trace contextRef="#ctx0" brushRef="#br0" timeOffset="282.657">141 481,'38'5,"28"1,11 1,-2-2,-4-2,-10-1,-10 0,-9-2,-7-5,-4-2,-3 1,-2 1,0 1,1 1,0-2,-5-2</inkml:trace>
  <inkml:trace contextRef="#ctx0" brushRef="#br0" timeOffset="788.888">508 1,'13'11,"2"0,-1-1,1-1,0 0,1-1,0-1,5 1,21 11,-9-4,-1 2,0 1,-1 1,-1 2,-1 1,8 8,-32-23,-1-1,0 1,0 0,-1 0,0 0,0 0,-1 1,1-1,-2 1,1-1,-1 1,0 0,-1 0,1 0,-2-1,1 1,-1 0,0 0,-1-1,0 1,0 0,-1-1,1 0,-2 0,1 0,-1 0,0 0,0-1,-1 1,0-1,-139 158,-80 86,203-211,17-20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1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6,'78'113,"-59"-77,-1 0,-2 1,-1 1,-2 0,-2 1,-2 1,-1-1,-2 1,-1 8,43 260,-35-273,-13-34,0-1,1 1,-1-1,0 1,0-1,1 1,-1-1,0 1,1-1,-1 0,0 1,1-1,-1 1,0-1,1 0,-1 1,1-1,-1 0,1 0,-1 0,1 1,-1-1,1 0,-1 0,1 0,-1 0,1 0,0 0,-1 0,1 0,-1 0,1 0,-1 0,1 0,-1 0,1 0,-1 0,1-1,-1 1,1 0,-1 0,1-1,-1 1,1 0,-1-1,0 1,1 0,-1-1,1 1,-1-1,0 1,1 0,-1-1,0 1,0-1,1 1,-1-1,0 1,0-1,0 1,0-1,0 0,63-182,94-375,-127 462,-26 82</inkml:trace>
  <inkml:trace contextRef="#ctx0" brushRef="#br0" timeOffset="363.942">847 317,'34'0,"25"0,8 0,-4 0,-6 0,-9 0,-8 0,-5 0,-5-5,-2-1,-1 0,-1 1,-4-3,-1-1,-10 2,-5 1</inkml:trace>
  <inkml:trace contextRef="#ctx0" brushRef="#br0" timeOffset="580.254">933 543,'38'9,"27"-1,8-2,0-7,-7-3,-5-2,-8-3,-9-1,-6 1,-6-3,-7 2</inkml:trace>
  <inkml:trace contextRef="#ctx0" brushRef="#br0" timeOffset="901.794">2032 176,'-26'23,"1"1,1 2,1 0,1 2,2 0,0 1,2 1,2 1,0 1,2 0,-7 27,19-54,0 0,1 0,0 0,0 0,1 0,-1 1,1-1,0 0,0 0,1 0,0 1,0-1,0 0,0 0,1 0,0 0,0-1,0 1,1 0,-1-1,1 1,0-1,0 0,1 0,-1 0,1-1,0 1,0-1,0 0,1 0,-1 0,0-1,1 1,0-1,1 0,15 2,0-1,-1-1,1 0,0-2,0-1,0 0,0-2,-1 0,1-1,-1-2,0 0,0-1,-1 0,0-2,0 0,-1-1,0-1,-1-1,6-6,1 4,0-1,0-1,-2-1,0-2,-1 0,-1-1,-1-1,-1 0,0-2,-2 0,-1-1,-1 0,-1-1,10-27,-21 46,-1 0,1-1,-1 1,-1-1,1 1,-1-1,0 1,-1-1,0 1,0-1,0 1,0-1,-1 1,0 0,-1 0,0 0,1 0,-2 0,1 1,-1-1,0 1,0 0,0 0,-1 0,1 1,-1-1,-1 1,1 0,-4-2,-4-2,-1 1,1 0,-1 1,-1 0,1 1,-1 1,0 0,0 1,0 0,0 1,-1 1,-3 1,-5 1,1 1,-1 1,1 1,0 1,0 1,1 1,0 1,-13 6,-9 7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1 120,'22'194,"14"125,-28-270,-7-48,0 0,-1 0,1 0,-1-1,1 1,0 0,0-1,-1 1,1 0,0-1,0 1,0-1,0 1,0-1,-1 1,1-1,0 0,0 0,0 1,0-1,0 0,0 0,0 0,0 0,0 0,0 0,0 0,0 0,0-1,0 1,0 0,0-1,0 1,0 0,0-1,0 1,0-1,-1 0,1 1,0-1,0 0,-1 1,1-1,0 0,-1 0,1 1,-1-1,1-1,28-27,-2-2,-1-1,-2-1,-1-1,-1-1,-2-1,-1-2,24-40,134-215,-160 259,-13 26</inkml:trace>
  <inkml:trace contextRef="#ctx0" brushRef="#br0" timeOffset="311.193">565 487,'-5'15,"0"-1,1 1,1-1,1 1,0 0,0 0,2 1,0-1,1 5,-1-15,1 0,-1-1,1 1,0 0,0-1,1 1,-1-1,1 0,0 1,0-1,1 0,-1 0,1-1,0 1,0 0,0-1,1 1,-1-1,1 0,-1-1,1 1,0 0,0-1,1 0,-1 0,0 0,1-1,-1 1,1-1,-1 0,4 0,6 0,1-2,0 1,-1-2,1 0,-1-1,1 0,-1-1,0-1,0 0,-1-1,0 0,0-1,0 0,-1-1,0-1,0 0,-1-1,0 0,-1 0,0-1,-1-1,1-1,-7 10,0-1,0 1,0-1,0 0,-1 0,0 0,0-1,0 1,0 0,0-1,-1 1,0-1,0 1,0-1,-1 0,1 0,-1 1,0-1,-1 0,1 1,-1-1,0 0,0 1,0-1,-1 1,0-1,1 1,-2 0,1 0,0 0,-1 0,0 0,0 0,-2-2,-4 0,0 1,-1 0,1 0,-1 1,0 0,0 1,0 0,0 1,0 0,-1 0,1 1,-1 0,1 1,-1 1,1-1,-1 2,1-1,0 1,-1 1,-2 1,-26 7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1923 254,'5'5,"6"1,7 1,4-2,4-2,2-1,1 0,0-2,0 0,1 0,-1 0,-1-1,1 1,-6 0</inkml:trace>
  <inkml:trace contextRef="#ctx0" brushRef="#br0" timeOffset="252.758">1839 537,'43'0,"34"0,8-5,-5-1,-12 0,-12 1,-12 1,-12-3,-7 0,-9 0</inkml:trace>
  <inkml:trace contextRef="#ctx0" brushRef="#br0" timeOffset="-1201.144">399 367,'-3'-5,"-1"0,1 0,-1 0,0 0,0 1,-1 0,1 0,-1 0,0 0,0 1,-1 0,1 0,0 0,-1 1,0-1,0 2,0-1,1 0,-1 1,-1 0,1 1,0-1,0 1,0 0,0 1,0-1,0 1,0 1,0-1,0 1,0 0,0 0,1 1,-1-1,1 1,0 0,0 1,-2 0,-7 5,0 0,1 1,0 1,1 0,0 0,0 2,1-1,1 1,0 1,1 0,0 0,1 1,1 0,0 0,1 0,1 1,0 0,2 0,-1 1,2-1,0 1,1 8,2-20,0 1,0-1,0 0,1 1,-1-1,2 0,-1 0,0 0,1 0,0 0,0-1,0 1,1-1,0 0,0 0,0 0,0-1,0 1,1-1,-1 0,1 0,0 0,0-1,0 0,0 0,1 0,-1-1,0 1,1-1,-1 0,1-1,-1 0,1 0,-1 0,1 0,0-1,-1 0,0 0,1 0,-1-1,0 0,1 0,-1 0,2-2,7-6,1-1,-2-1,0-1,0 0,-1 0,-1-1,0-1,-1 0,0 0,-1-1,-1 0,-1 0,0-1,-1 0,1-9,72-136,-77 160,0 0,-1 0,1 0,0 0,0 0,0 0,1 1,-1-1,0 1,1 0,-1-1,0 1,1 0,0 0,-1 1,1-1,-1 0,1 1,0 0,0 0,-1 0,1 0,0 0,-1 0,1 0,0 1,-1 0,1-1,0 1,-1 0,1 0,-1 0,0 1,1-1,-1 1,0-1,0 1,2 1,4 3,0 0,-1 1,0 0,0 0,-1 0,0 1,0 0,0 0,-1 1,1 3,6 21,-1 0,-2 1,-1 0,-1 0,-2 1,-2 0,-1 0,-2 0,-1 0,-2 0,-1-1,-2 1,-1-1,-2 0,-1-1,-2 0,-1 0,-16 27,13-32,-1-1,-2-1,0 0,-2-1,-1-1,-1-2,-1 0,0-1,-2-1,0-2,-2 0,-4 0,30-16,1 0,-1-1,0 1,1-1,-1 0,0 0,0 1,0-1,0 0,0-1,0 1,0 0,-1-1,1 1,0-1,0 1,0-1,-1 0,1 0,0 0,0 0,-1-1,1 1,0-1,0 1,0-1,0 0,0 1,0-1,0 0,0-1,0 1,0 0,0 0,0-1,1 1,-1-1,1 0,-1 1,1-1,0 0,-1 0,1 0,0 0,0 0,0 0,1 0,-1 0,0 0,1 0,0-1,-1 1,1 0,0 0,0-1,3-10,0 0,2 0,-1 0,1 0,1 1,0 0,1 0,1 0,-1 1,2 0,0 1,7-8,1-2,26-36,-2-2,-2-1,19-42,-47 76</inkml:trace>
  <inkml:trace contextRef="#ctx0" brushRef="#br0" timeOffset="-711.248">1189 0,'5'14,"-1"1,0-1,-2 1,1 0,-2 0,0 0,-1 0,0 0,-2 0,1 0,-2-1,0 1,-1 0,0 1,-76 164,63-150,1 1,2 1,0 0,3 1,0 2,10-32,0 0,0 0,1 0,-1 0,1 0,0 0,0 1,0-1,0 0,0 0,1 1,-1-1,1 0,0 0,0 0,0 0,0 0,1 0,-1 0,1-1,0 1,0 0,0-1,0 1,0-1,0 0,1 0,-1 0,1 0,-1 0,1 0,0-1,0 1,0-1,1 1,12 2,-1 0,1-1,-1-1,1 0,0-1,0-1,0 0,0-1,0-1,-1-1,1 0,-1-1,10-3,4 0,7-7,-31 7</inkml:trace>
  <inkml:trace contextRef="#ctx0" brushRef="#br0" timeOffset="-430.28">851 339,'34'-9,"34"-4,12 1,-4 2,-10 3,-11 3,-11 1,-7 2,-5 1,-4 1,-2-1,-5 1</inkml:trace>
  <inkml:trace contextRef="#ctx0" brushRef="#br0" timeOffset="40232.68">1443 677,'-3'6,"-1"0,1 1,0-1,0 0,1 1,-1 0,1-1,1 1,0 0,0 0,0 0,1 0,0 0,0 5,-2 21,-3-1,-2-1,-1 0,-2-1,-1 1,-4 4,36-82,95-160,-116 206,1-1,-1 1,1 0,-1-1,1 1,0 0,-1 0,1 0,0 0,0 0,0 0,0 0,0 0,0 0,0 0,0 0,0 0,1 1,-1-1,0 0,0 1,1-1,-1 1,0 0,1-1,-1 1,0 0,1 0,-1 0,1 0,-1 0,0 0,1 0,-1 1,0-1,1 0,-1 1,0-1,1 1,-1-1,0 1,0 0,1-1,-1 1,0 0,0 0,0 0,0 0,0 0,8 97,-9-43,0-55,0 1,0-1,0 1,0-1,0 1,0-1,1 1,-1-1,0 1,0-1,0 1,0-1,1 1,-1-1,0 1,1-1,-1 1,0-1,1 0,-1 1,0-1,1 0,-1 1,1-1,-1 0,1 1,-1-1,1 0,-1 0,1 0,-1 1,1-1,-1 0,1 0,-1 0,1 0,-1 0,1 0,-1 0,1 0,-1 0,1 0,0 0,-1 0,1-1,-1 1,1 0,-1 0,0-1,1 1,-1 0,1 0,-1-1,1 1,-1 0,0-1,1 1,-1-1,0 1,1-1,-1 1,0 0,1-1,30-31,-27 28,104-95,-107 99,1 0,-1 0,0 0,1 0,-1 0,0 1,1-1,-1 0,0 1,1-1,-1 0,0 1,0 0,0-1,1 1,-1 0,0 0,0-1,0 1,0 0,0 0,0 0,-1 0,1 0,0 1,0-1,-1 0,1 0,-1 0,1 1,-1-1,1 0,-1 1,0-1,0 0,1 1,-1-1,0 0,0 1,-1-1,1 0,0 1,0-1,-1 0,1 1,0-1,-1 0,1 0,-1 0,0 1,1-1,-1 0,0 0,0 0,0 0,-20 61,17-54,0 0,1 0,0 0,0 0,1 1,0 0,0-1,1 1,1 0,-1-1,1 7,8 3,2-6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0,'-5'15,"-2"8,-4 7,-5 2,-5 0,2 1,-2-2,-1-1,-2-5,-7-2,-2-1,-1 1,1-3,1-1,1-3,2-4,5-5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50.4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8241 537,'-38'-20,"-1"2,-1 1,-1 3,0 1,-38-6,61 16,-1 2,0 0,0 1,1 1,-1 1,1 0,-1 2,1 0,0 1,0 0,0 2,1 0,0 1,0 1,1 0,1 2,-1-1,-10 12,20-19,1 1,0 0,-1 0,2 1,-1-1,1 1,-1 0,1 1,1-1,-1 1,1-1,0 1,0 0,1 0,-1 0,1 1,1-1,-1 0,1 1,0-1,1 1,-1-1,1 1,1 0,-1-1,1 1,0-1,1 0,-1 1,1-1,1 0,-1 0,1 0,0 0,0 0,1-1,3 5,3 2,2 0,0-1,0 0,1-1,0-1,1 0,0 0,0-1,1-1,0-1,0 0,0 0,1-2,4 1,18 3,1-2,-1-2,1-1,0-2,16-2,-206 42,135-36,-25 7,1 1,1 2,1 2,0 2,1 1,1 2,0 2,32-21,-1 1,1 0,-1 1,1-1,0 1,1-1,-1 1,1 0,0 1,0-1,1 0,0 1,0 0,0-1,0 1,1 0,0 0,0 0,1 0,-1 0,1 0,1 0,-1 0,1 0,0 0,0-1,1 1,0 0,0 0,0-1,1 1,-1-1,1 0,1 0,-1 0,5 4,11 10,0-2,2-1,0 0,0-1,2-2,0 0,0-1,1-1,1-2,-1 0,2-2,3 0,-19-4,-1-1,1 0,-1 0,1-1,0-1,0 1,-1-2,1 1,0-1,-1-1,1 0,-1 0,1-1,-1 0,0 0,0-1,0-1,3-2,38-26,-27 16</inkml:trace>
  <inkml:trace contextRef="#ctx0" brushRef="#br0" timeOffset="620.07">7903 1,'-2'0,"0"0,-1 0,1-1,0 2,0-1,0 0,0 0,0 1,0-1,0 1,0-1,0 1,0 0,0 0,0 0,0 0,0 0,1 1,-1-1,0 0,1 1,-1-1,1 1,0 0,-1-1,1 1,0 0,0 0,0 0,0 0,0 0,1 0,-1 0,1 0,-1 0,1 0,0 0,0 0,0 3,-2-2,-7 28,2 0,0 1,3 0,0 1,2-1,1 1,2-1,2 11,-1 32,-29 533,-1-119,-1-119,30-365,-1 0,0-1,0 1,0 0,0-1,-1 1,0 0,0-1,0 1,0 0,-1-1,0 0,0 1,0-1,0 0,-1 0,1 0,-1 0,0-1,-3 3,1-4,4-4</inkml:trace>
  <inkml:trace contextRef="#ctx0" brushRef="#br0" timeOffset="3658.548">9822 763,'0'-4,"-1"1,1-1,-1 1,0 0,0-1,0 1,0 0,0-1,-1 1,0 0,1 0,-1 0,0 1,0-1,-1 0,1 1,0-1,-1 1,0 0,0 0,1 0,-1 0,0 0,-1 0,1 1,0 0,0 0,-1 0,1 0,-103-7,95 10,0 0,0 0,0 1,0 1,0 0,1 0,-1 1,1 0,0 1,1 0,0 1,0 0,0 0,1 1,0 0,0 1,1 0,0 0,-2 4,4-6,0 1,0-1,1 1,0 0,1 0,0 0,0 0,1 1,0-1,0 1,1-1,0 1,1 0,-1-1,2 1,-1 0,1-1,1 1,0 0,0-1,0 0,1 1,0-1,1 0,0-1,0 1,1-1,0 1,0-1,4 3,0-6,0 0,0-1,0-1,0 1,0-2,1 1,-1-1,1-1,0 1,-1-2,1 1,-1-1,1-1,-1 0,0 0,0-1,1 0,-2 0,1-1,0-1,-1 1,0-1,0 0,4-4,4-6,-1 0,0-1,-1 0,-1-1,-1-1,0 0,-1-1,-1 0,6-17,24-39,4 1,-44 74,0 1,0-1,0 0,0 0,0 1,0-1,1 0,-1 0,0 0,0 1,0-1,0 0,1 0,-1 0,0 0,0 1,0-1,1 0,-1 0,0 0,0 0,1 0,-1 0,0 0,0 0,0 0,1 0,-1 0,0 0,0 0,1 0,-1 0,0 0,0 0,1 0,-1 0,0 0,0 0,1 0,-1 0,0 0,0-1,0 1,1 0,-1 0,0 0,0 0,-5 24,1-10,0 0,1 1,1-1,0 0,1 1,1-1,0 1,1-1,0 1,2 6,10 93,-5 0,-5 1,-6 26,1 9,3-112,-1 0,-2-1,-1 1,-2-1,-2 0,-1 0,-2-1,-2 0,-5 11,-4-1,-2-1,-2-2,-2 0,-18 21,40-58,-1 0,0 0,0-1,-1 0,0 0,0 0,0-1,0 0,-1 0,0-1,0 0,0 0,0-1,-2 1,6-2,0-1,1 1,-1-1,1 0,-1 1,0-2,0 1,1 0,-1-1,1 1,-1-1,0 0,1-1,-1 1,1 0,0-1,0 0,-1 0,1 0,0 0,1 0,-1-1,0 1,1-1,-1 0,1 0,0 0,0 0,0 0,0 0,0 0,0-3,-3-13,0-1,2 0,0 0,2 0,0-1,1 1,1 0,0 0,2 0,2-9,2-7,2-1,1 1,1 1,2 0,2 1,1 0,2 1,1 1,1 1,2 0,1 2,1 1,1 0,18-13,1 13,-24 20</inkml:trace>
  <inkml:trace contextRef="#ctx0" brushRef="#br0" timeOffset="4107.536">10415 848,'4'0,"8"0,5 0,5 0,3 0,3 0,1 0,1 0,-1 0,0 0,0 0,0 0,0 0,-1 0,0 0,-9 0,-8 0</inkml:trace>
  <inkml:trace contextRef="#ctx0" brushRef="#br0" timeOffset="4375.103">10415 1130,'19'5,"16"1,7 0,0-1,-1-1,-3-7,-3-2,-3-1,-2 1,-1 1,-1 2,-5-4,-2-1,0 1,-3 1</inkml:trace>
  <inkml:trace contextRef="#ctx0" brushRef="#br0" timeOffset="7760.719">11938 396,'1'-3,"-1"1,0-1,1 1,-1-1,0 1,0-1,0 1,-1-1,1 1,0-1,-1 1,0-1,0 1,1-1,-1 1,-1 0,1 0,0-1,-1 1,1 0,-1 0,1 0,-1 1,0-1,0 0,0 1,0-1,0 1,0-1,0 1,-1 0,1 0,0 0,-7-4,-1 0,1 0,-1 1,1 0,-1 1,0 0,0 0,-1 1,1 1,0 0,-1 0,1 1,-1 0,1 1,-1 0,1 1,0 0,0 0,0 1,0 1,0 0,1 0,-1 1,1 0,0 0,1 1,-1 0,1 1,0 0,1 0,-4 5,4-2,0 0,1 1,0 0,1 1,1-1,0 1,0 0,1 0,0 0,1 0,1 1,0-1,1 1,0-1,0 0,2 1,-1-1,2 0,0 0,0 0,1 0,0 0,1-1,0 0,1 0,1 0,-1 0,2-1,5 6,-10-13,1 1,0-1,0 0,0 0,0-1,1 1,-1-1,1 0,-1 0,1 0,0-1,0 1,0-1,0 0,0-1,0 1,0-1,0 0,0 0,0-1,0 0,0 1,0-2,-1 1,1 0,0-1,0 0,-1 0,7-4,0 0,0-1,-1 0,-1 0,1-1,-1-1,0 1,-1-1,0-1,0 0,-1-1,139-215,-129 210,-26 58,4-21,-114 539,88-374,5-45,24-117</inkml:trace>
  <inkml:trace contextRef="#ctx0" brushRef="#br0" timeOffset="8074.162">12193 1243,'-5'19,"-2"11,1-4,6-11,3-14,1-6</inkml:trace>
  <inkml:trace contextRef="#ctx0" brushRef="#br0" timeOffset="8503.827">12898 368,'-15'-2,"-1"1,1 0,-1 1,1 0,0 2,-1 0,1 0,0 1,0 1,0 1,1 0,0 1,0 0,0 1,0 1,1 0,1 1,-1 0,1 1,1 1,0-1,1 2,-9 10,13-8,0 0,0 0,1 0,1 0,1 1,0 0,1 0,0 0,1 14,-4 24,3-40,1 0,0 0,1 0,1 0,0 0,1 0,0 0,1-1,0 1,3 4,-5-12,1-1,0 0,0 1,1-1,-1 0,1 0,0-1,0 1,0 0,0-1,1 0,-1 0,1 0,0 0,0-1,0 1,0-1,1 0,-1 0,0-1,1 1,0-1,-1 0,1 0,0 0,-1-1,1 0,0 0,2 0,13-4,-1-1,0-1,0 0,-1-1,0-1,0-1,-1-1,0 0,0-1,-1-1,-1-1,0 0,-1-1,0 0,-1-1,-1-1,0 0,-1 0,0-2,-1 5,-1-1,1 1,-2-1,0-1,-1 1,0-2,-1 1,-1 0,-1-1,0 0,-1 0,0-1,-2 1,0 0,0-1,-2 1,0-1,-1 1,-1-7,0 16,0 0,0 1,0-1,-1 1,0 0,0 0,0 0,-1 0,0 1,0-1,-1 1,1 1,-1-1,0 1,0 0,-1 0,1 1,-1-1,0 2,0-1,0 1,0 0,0 0,0 1,-1 0,1 0,0 1,-1 0,1 0,0 1,-1 0,1 0,0 0,0 1,0 1,0-1,0 1,-1 0,-148 91,128-74,0 0</inkml:trace>
  <inkml:trace contextRef="#ctx0" brushRef="#br0" timeOffset="8909.091">12757 1017,'-33'14,"7"-5,1 1,1 1,0 2,1 0,0 2,1 0,1 1,-10 10,27-21,0-1,1 1,0 0,0 0,0 0,0 1,1-1,0 0,0 1,0 0,1-1,0 1,0 0,1 0,-1 0,1-1,0 1,1 0,-1 0,1 0,1 0,-1-1,1 1,0-1,0 1,0-1,1 0,0 1,0-1,0-1,1 1,-1 0,1-1,0 0,0 0,1 0,0 0,-1-1,1 0,0 0,0 0,1 0,-1-1,1 0,-1 0,1 0,-1-1,3 0,12 2,-1-2,0 0,0-2,1 0,-1-1,0 0,0-2,0 0,0-2,-1 0,0-1,0 0,-1-2,0 0,0-1,-1 0,0-2,-1 0,-1 0,1-1,-2-1,0-1,-1 0,0 0,-1-1,-1 0,-1-1,3-7,-9 16,1-1,-1 0,-1 0,0 0,0 0,-1 0,0-1,0 1,-1 0,-1-1,1 1,-1 0,-1 0,0 0,0 0,-1 0,0 0,0 0,-1 1,0-1,-1 1,0 0,0 1,-1-1,0 1,0 0,0 0,-1 1,0 0,-1 0,1 1,-1 0,0 0,0 1,-1 0,-5-2,2 3,1 0,-1 1,0 0,0 1,0 0,0 1,0 1,-1 0,2 0,-1 1,0 1,0 0,1 1,-1 0,1 0,0 1,0 1,1 0,-8 5,-8 9</inkml:trace>
  <inkml:trace contextRef="#ctx0" brushRef="#br0" timeOffset="9320.376">13548 368,'-5'7,"1"0,1 0,-1 1,1-1,1 1,-1-1,1 1,0 0,1 0,0 0,0 0,1 0,0 0,1 8,-1-1,-1 59,2-32,-2-1,-3 1,0 0,-8 24,-90 310,60-208,39-144</inkml:trace>
  <inkml:trace contextRef="#ctx0" brushRef="#br0" timeOffset="10392.373">13913 848,'-2'-3,"-1"0,1-1,0 1,-1-1,1 0,1 1,-1-1,1 0,-1 0,1 0,0 0,1 0,-1-1,1 1,-1 0,1 0,1 0,-1 0,1-1,0-2,2-12,0 0,2 1,0 0,1 0,1 0,0 1,2 0,0 0,0 1,2 0,0 1,1 0,0 1,1 0,1 1,0 0,1 1,10-6,-23 17,-1 0,1-1,-1 1,1 0,0 0,-1 1,1-1,0 0,0 0,0 1,0-1,-1 1,1 0,0 0,0-1,0 1,0 0,0 1,0-1,0 0,0 0,0 1,0-1,-1 1,1 0,0 0,0-1,-1 1,1 0,0 1,-1-1,1 0,-1 0,1 1,-1-1,0 0,1 1,-1-1,0 1,0 0,0-1,0 1,0 1,17 83,-14 27,-2-112,-1 1,1-1,0 0,0 0,-1 0,1-1,0 1,0 0,0-1,0 1,0-1,0 0,0 1,0-1,0 0,1 0,-1 0,0-1,0 1,0 0,0-1,0 0,0 1,0-1,-1 0,1 0,0 0,0 0,-1 0,1 0,0-1,-1 1,1-1,-1 1,0-1,1 1,-1-1,0 0,0 1,1-2,117-142,-100 120,-1 1,1 1,1 0,1 2,0 0,11-6,-32 27,1-1,0 0,0 0,-1 0,1 1,0-1,0 0,0 1,0-1,0 1,0-1,0 1,0-1,0 1,0 0,0-1,0 1,0 0,0 0,0 0,0 0,1 0,-1 0,0 0,0 0,0 1,0-1,0 0,0 1,0-1,0 0,0 1,0-1,0 1,0 0,0-1,0 1,-1 0,1 0,0-1,0 1,-1 0,1 0,0 0,-1 0,1 0,-1 0,1 0,-1 0,0 0,1 0,-1 0,0 0,0 0,0 0,0 1,4 72,-4-64,-2 29,0-26,1-1,1 0,0 1,0-1,2 0,-1 0,1 1,1-1,2 4,21 13,-10-21</inkml:trace>
  <inkml:trace contextRef="#ctx0" brushRef="#br0" timeOffset="10676.765">13745 989,'141'-6,"-1"-6,5-7,5 1,1-1,17-2,1 7,19 7,-71 26,-97-13</inkml:trace>
  <inkml:trace contextRef="#ctx0" brushRef="#br0" timeOffset="11277.234">14506 1243,'-243'84,"190"-48,53-35,-1 0,0 0,0 0,0 0,1 0,-1 0,0 0,1 0,-1 1,1-1,-1 0,1 0,0 0,-1 1,1-1,0 0,0 0,0 1,0-1,0 0,0 1,0-1,1 0,-1 0,0 1,1-1,-1 0,1 0,-1 0,1 0,0 0,-1 0,1 0,0 0,0 0,0 0,-1 0,1 0,0 0,0 0,1-1,-1 1,0 0,0-1,1 1,10 5,1 0,0-2,0 1,0-1,0-1,0-1,1 0,0 0,-1-1,12-1,79 13,-100-12,1 0,-1 0,1 1,-1 0,1 0,-1 0,0 0,0 1,0-1,0 1,0 0,-1 0,0 1,1-1,-1 1,0 0,-1 0,1 0,-1 0,1 0,-1 0,0 1,-1-1,1 1,-1-1,0 1,0 0,0-1,-1 1,0 0,0 0,0-1,0 1,-1 0,0 0,0-1,0 1,-1 0,0 2,0-1,-1 0,0 0,0 0,-1-1,1 1,-1-1,0 0,-1 0,1 0,-1-1,0 1,-1-1,1 0,0-1,-1 1,0-1,0 0,0-1,0 1,-5 0,-139 21,133-24,11 1,0 0,1 0,-1 0,1 0,-1-1,0 0,1 0,-1-1,0 0,1 0,-1 0,1-1,-1 1,1-1,0 0,0-1,0 0,0 1,0-1,0-1,1 1,0-1,-1 0,1 0,1 0,-1 0,1-1,-1 1,-1-5,1-11</inkml:trace>
  <inkml:trace contextRef="#ctx0" brushRef="#br0" timeOffset="11740.139">14930 1130,'19'-6,"0"2,0 0,1 1,-1 1,1 0,0 2,-1 0,1 2,11 1,-29-3,0 1,0-1,0 1,0-1,-1 1,1-1,0 1,0 0,0 0,0 0,-1 0,1 0,0 0,-1 1,1-1,-1 1,0-1,1 1,-1-1,0 1,0 0,0-1,0 1,0 0,0 0,-1 0,1 0,-1 0,1 0,-1 0,0 0,1 0,-1 0,0 0,0 0,-1 0,1 0,0 0,-1 0,1-1,-1 1,0 0,0 2,-52 74,43-68,5-6,0 0,0 0,1 1,0-1,-1 1,2 0,-1 0,1 1,0-1,0 1,0 0,1 0,-1 0,0 5,5-8,0 0,-1-1,1 1,0 0,1-1,-1 0,0 1,1-1,-1 0,1 0,0 0,0 0,0-1,0 1,0-1,0 0,0 0,0 0,0 0,1 0,-1-1,0 0,0 1,1-1,-1 0,0-1,1 1,-1 0,0-1,0 0,3 0,15-3,1 0,-1-2,0 0,0-1,-1-2,8-3,23-10,-26 13</inkml:trace>
  <inkml:trace contextRef="#ctx0" brushRef="#br1" timeOffset="47916.468">1 2033,'36'45,"19"74,115 78,-144-171,0-2,2-1,1-1,0-1,2-2,0 0,1-3,1-1,0-1,1-1,22 3,327 68,31-24,-69-31,100 0,-69-2,131 3,78-32,-267-23,50-4,-69 0,-1 1,248-28,-109 25,-3 3,23 30,-136 25,-62 0,207 43,87 42,-223-17,-103-24,71 29,-76 11,-220-109,0-1,0 1,0-1,1 1,-1-1,1 0,-1 1,1-1,-1 0,1-1,0 1,-1 0,1-1,0 0,0 0,-1 1,1-2,0 1,0 0,-1 0,1-1,0 0,0 1,-1-1,1 0,-1 0,1 0,-1-1,1 1,-1-1,0 1,0-1,0 0,0 0,0 0,0 0,0 0,0-1,19-22,0 2,2 0,1 2,0 0,2 2,0 0,1 2,1 1,26-11,5 3,34-14,2 4,59-12,183-25,-322 69,76-14,1 5,80 0,94-16,614 28,486-1,-1083-28,-49 16,-110-3,-13 4,0-6,-2-4,22-11,-69 14,-1-3,0-3,-2-3,-1-2,-1-2,0-4,135-98,-157 99,-6 8,-2-1,-1-1,-1-2,-1 0,-2-1,7-15,12-60,-39 102,-2 5</inkml:trace>
  <inkml:trace contextRef="#ctx0" brushRef="#br1" timeOffset="51201.594">4036 3811,'-27'32,"-80"189,-118 224,115-265,123-204,-3 10</inkml:trace>
  <inkml:trace contextRef="#ctx0" brushRef="#br1" timeOffset="51688.746">3923 3811,'1'0,"1"-1,-1 0,0 1,1-1,-1 1,0-1,1 1,-1 0,1 0,-1-1,0 1,1 0,-1 0,1 1,-1-1,1 0,-1 0,0 1,1-1,-1 1,1-1,-1 1,0-1,0 1,1 0,-1 0,0-1,0 1,0 0,0 0,0 0,0 1,0-1,0 0,0 0,-1 0,1 1,0-1,-1 0,1 1,-1-1,1 0,-1 1,0-1,0 1,0-1,1 1,7 75,-8-74,0 4,-1 14,1-1,2 0,-1 0,2 0,1 0,1 0,0 0,8 16,104 206,-116-241,0 1,0-1,-1 1,1-1,0 0,0 0,0 0,0 0,1 1,-1-1,0-1,0 1,1 0,-1 0,0 0,1-1,-1 1,1-1,-1 1,1-1,-1 1,1-1,-1 0,1 0,-1 0,1 0,-1 0,1 0,0 0,-1 0,1-1,-1 1,1 0,-1-1,0 0,1 1,-1-1,1 0,-1 0,0 1,0-1,1 0,-1 0,0-1,0 1,0 0,0 0,0 0,0-1,-1 1,1 0,0-1,-1 1,1-1,-1 1,1-1,-1 1,0-1,1 1,-1-2,69-238,56-145,-115 310,-31 93,9 1</inkml:trace>
  <inkml:trace contextRef="#ctx0" brushRef="#br1" timeOffset="52172.048">4600 4263,'135'-69,"-130"65,1 0,-1-1,0 1,-1-1,1-1,-1 1,0 0,0-1,0 0,-1 0,0 0,0 0,-1-1,0 1,0-1,0 0,-1 1,0-1,0 0,-1-6,0 9,0 0,-1 0,0 0,0 0,0 0,0 0,0 1,-1-1,0 0,0 1,0-1,0 1,0 0,-1 0,1 0,-1 0,0 0,0 0,0 1,0-1,-1 1,1 0,0 0,-1 0,0 1,1-1,-1 1,0 0,0 0,0 0,0 0,0 1,0-1,0 1,0 0,0 1,0-1,0 1,0-1,1 1,-1 0,0 1,0-1,0 1,1-1,-1 1,1 0,-13 7,0 1,1 0,1 1,0 1,0 0,1 1,1 0,0 1,0 1,2 0,0 0,1 1,0 0,-2 6,8-15,0 0,0 0,0 0,1 1,0-1,0 1,1-1,0 1,0 0,1-1,0 1,0 0,1-1,0 1,0 0,1-1,0 1,0-1,1 0,0 0,0 0,1 0,0 0,0-1,4 6,8-2,0 0,0-1,1 0,0-1,0-1,1-1,0-1,1 0,-1-1,1-1,-1-1,1 0,0-2,0 0,-1-1,1-1,7-2,-7 3,1-1,-1-1,0-1,0 0,0-1,-1-2,0 1,0-2,0-1,-1 0,-1-1,1-1,4-4,22-52,-35 51</inkml:trace>
  <inkml:trace contextRef="#ctx0" brushRef="#br1" timeOffset="52886.989">5334 4149,'-18'4,"-1"0,1 1,0 1,0 1,0 0,1 2,1-1,-1 2,1 0,1 2,0-1,1 2,0 0,-2 3,13-13,0-1,1 1,0-1,0 1,0 0,0 0,0 0,0 0,1 1,-1-1,1 0,0 1,0-1,0 1,1-1,-1 1,1-1,0 1,0-1,0 1,0 0,1-1,-1 1,1-1,0 1,0-1,0 0,1 1,-1-1,1 0,0 0,0 0,0 0,0 0,0 0,1-1,-1 1,1-1,0 0,-1 1,1-1,0-1,0 1,3 1,-1 0,1-1,0 0,-1 0,1-1,0 1,0-1,0-1,0 1,0-1,0 0,0 0,0-1,0 0,0 0,0 0,0-1,0 1,0-1,-1-1,1 1,-1-1,0 0,5-4,101-102,-61 53,-50 55,0 0,1 0,-1 1,0-1,1 0,-1 0,1 1,-1-1,1 0,-1 1,1-1,-1 1,1-1,0 0,0 1,-1-1,1 1,0 0,-1-1,1 1,0 0,0-1,0 1,0 0,-1 0,1 0,0 0,0 0,0 0,0 0,-1 0,1 0,0 0,0 0,0 0,0 1,-1-1,1 0,0 1,0-1,-1 0,1 1,0-1,0 1,-1-1,1 1,-1 0,1-1,0 1,-1 0,1-1,-1 1,0 0,1-1,-1 1,1 0,-1 0,0 0,0-1,0 1,1 0,-1 0,4 59,-4-55,-1 1,1-1,-1 0,1 1,0-1,1 1,-1-1,1 1,0-1,0 1,1-1,0 0,0 0,0 0,0 0,1 0,0 0,0-1,0 1,0-1,1 0,0 0,0 0,0-1,0 1,0-1,1 0,0 0,-1 0,1-1,0 0,0 0,1 0,-1 0,0-1,1 0,-1 0,1 0,9-3,0-1,0 0,0-1,-1 0,1-1,-1-1,0 0,0-1,-1-1,0 0,0-1,-1 0,0-1,-1 0,10-12,-9 13,0-2,-1 1,-1-2,0 1,0-1,-1-1,-1 0,0 0,0-1,-2 0,0 0,0 0,-1-1,-1 0,-1 0,0 0,0 0,-2 0,0-1,-1 1,-1-6,1 18,-1 0,0 0,-1 0,1 0,-1 0,1 0,-1 0,0 0,0 1,0-1,0 1,0-1,-1 1,1 0,-1 0,1 0,-1 0,0 1,0-1,0 1,0-1,0 1,0 0,0 0,-1 0,1 1,0-1,0 1,-1 0,1 0,0 0,0 0,-1 1,1-1,0 1,0 0,-1 0,1 0,0 0,0 0,0 1,1-1,-1 1,0 0,0 0,1 0,-1 0,1 1,0-1,-1 1,-1 0,0 0,-1 0,1 1,0 0,1 0,-1 0,1 0,0 0,0 1,0-1,0 1,1 0,0 0,0 0,0 0,1 0,-1 0,1 1,0-1,1 0,0 1,-1-1,2 1,-1-1,1 0,-1 1,1-1,1 0,-1 0,1 1,0-1,0-1,1 1,-1 0,3 3,219 132,-214-130,-1 0,0 1,0 0,-2 0,1 1,-1 0,-1 1,0 0,-1 0,4 13,-2-7,1-3</inkml:trace>
  <inkml:trace contextRef="#ctx0" brushRef="#br1" timeOffset="53923.818">7028 4206,'23'1,"-1"-1,1-2,-1 0,1-1,-1-1,0-1,0-1,-1-1,1-1,-2-1,14-7,-30 14,-1-1,1 1,0-1,-1 1,1-1,-1 0,0 0,0-1,0 1,-1-1,1 1,-1-1,0 0,0 0,0 0,0 0,-1 0,0 0,1-1,-2 1,1 0,0-1,-1 1,0-1,0 1,0 0,-1-1,1 1,-1-1,0 1,0 0,-1 0,1 0,-1-1,0 1,0 1,0-1,-1 0,1 1,-1-1,0 1,0-1,0 1,0 0,-1 1,1-1,-1 1,0-1,0 1,1 0,-2 0,1 1,-1-1,-1 0,-1 1,1 0,0 0,0 1,-1 0,1 0,0 1,0-1,0 1,-1 0,1 1,0 0,0 0,1 0,-1 1,0-1,1 2,-1-1,1 0,0 1,-3 3,-93 97,91-92,0 1,2 0,-1 0,1 1,1 0,0 0,1 1,1 0,1 0,-1 0,2 1,0-1,2 1,-1 0,2-1,0 1,0 0,2 0,0-1,1 1,0-1,2 2,-1-8,1 0,0 0,0 0,1 0,0-1,1 0,0-1,0 1,1-1,0 0,0-1,0 0,1 0,0-1,0 0,0-1,1 0,-1 0,1-1,0 0,0-1,0 0,1 0,-1-1,0-1,0 0,1 0,8-2,17 2,-1-1,1-2,-1-1,0-2,0-2,19-7,-38 10,1-1,-1-1,0 0,-1-1,0-1,0 0,-1-1,0-1,-1 0,0-1,0 0,-2-1,1 0,2-7,-2-1,-4 2</inkml:trace>
  <inkml:trace contextRef="#ctx0" brushRef="#br1" timeOffset="54708.452">8213 4036,'-44'11,"1"1,0 2,1 3,0 0,2 3,0 2,1 1,-2 4,35-24,1 0,-1 0,1 1,0 0,0 0,1 0,-1 0,1 1,0 0,0-1,0 2,1-1,-1 0,1 1,1 0,-1-1,1 1,0 0,0 0,1 0,0 1,0-1,0 0,1 0,0 1,0-1,0 0,1 1,0-1,0 0,1 0,0 0,0 0,0 0,1 0,-1-1,1 1,1-1,-1 1,4 2,-2-4,0 0,0-1,0 0,1 0,-1 0,1-1,0 1,0-2,0 1,0 0,0-1,0 0,0-1,0 1,0-1,0 0,1-1,-1 0,0 0,0 0,0 0,0-1,0 0,-1 0,1-1,0 0,4-3,13-7,-1-1,0-1,-2-1,0-1,18-19,88-111,-132 178,-4 1,7-25,0-1,0 1,1 0,0-1,0 1,1 0,-1 0,2 0,-1 0,1 1,0-1,0 0,1 0,0 0,0 0,1 0,0 0,0-1,1 1,-1 0,1-1,1 0,3 6,-2-6,1-1,-1 0,1 0,0 0,0-1,0 0,1 0,0 0,-1-1,1 0,1 0,-1-1,0 0,0 0,1-1,-1 0,1 0,-1-1,1 0,0 0,-1 0,1-1,-1-1,1 1,0-2,13-2,-1-2,0 0,0-1,0-2,-2 0,1 0,-1-2,7-6,-9 6,1 0,-1-2,-1 0,-1-1,0 0,-1-1,0-1,-1 0,5-11,-8 10,-1 1,0-1,-1 0,-1 0,-1-1,0 0,-1-6,-3 19,0-1,0 1,-1-1,0 1,0-1,0 1,-1-1,0 1,-1-1,1 1,-1-1,0 1,-1 0,0 0,0 0,0 1,0-1,-1 1,0-1,0 1,-1 0,1 1,-2-1,3 2,-1 1,1 0,-1 0,0 0,0 0,0 1,0-1,0 1,0 0,0 0,-1 1,1-1,0 1,0 0,-1 0,1 1,0-1,0 1,0 0,-1 0,1 0,0 1,0-1,1 1,-1 0,0 0,0 0,1 1,-1-1,1 1,0 0,0 0,-2 2,-3 2,1 1,0-1,1 1,0 1,0-1,0 1,1 0,1 0,-1 1,1-1,1 1,0 0,-1 7,3-13,1 0,0 0,0 1,0-1,0 0,1 0,-1 1,1-1,0 0,1 0,-1 0,1 0,-1 0,1 0,1-1,-1 1,0-1,1 1,0-1,-1 0,1 0,0 0,1 0,-1 0,1-1,-1 0,2 1,115 41,-78-32,-34-11,0 1,-1 0,1 0,0 1,-1 0,0 0,0 1,0 0,0 0,0 0,-1 1,0 0,0 0,0 1,0 0,-1 0,0 0,-1 1,1-1,-1 1,0 0,-1 0,0 1,0-1,1 5,-1 210,1-198,1-6</inkml:trace>
  <inkml:trace contextRef="#ctx0" brushRef="#br1" timeOffset="55053.032">9624 3585,'-18'45,"2"1,2 0,2 1,2 0,2 1,2 0,2 0,2 0,2 1,4 6,25 144,-27-48,-3-127</inkml:trace>
  <inkml:trace contextRef="#ctx0" brushRef="#br1" timeOffset="55319.978">9172 4122,'39'-5,"26"-6,8-2,1-3,-3 1,-9-1,-5 1,-7 4,-8-1,-6 1,-4 2,-8-1,-3 0,0 3,1-3,1 0,-3-3,-4 2</inkml:trace>
  <inkml:trace contextRef="#ctx0" brushRef="#br1" timeOffset="55721.774">10132 3529,'-21'192,"1"-23,8 2,7 10,4-178,0 1,1 0,0 0,0 0,0 0,0 0,0-1,1 1,0 0,0 0,0-1,0 1,1 0,-1-1,1 1,0-1,0 0,0 0,0 1,1-1,-1-1,1 1,0 0,-1-1,1 1,1-1,-1 0,0 0,0 0,1 0,-1-1,1 1,0-1,-1 0,1 0,0 0,0-1,0 1,3-1,11-3,0 0,0-1,-1-1,1-1,-1 0,-1-1,1-1,-1-1,14-9,13-6,-36 21,-5 0,1 0,-1 1,1 0,0 0,-1-1,1 2,0-1,0 0,0 0,1 1,-1 0,0 0,0 0,1 0,-1 0,1 1,-1-1,1 1,-1 0,0 0,1 0,-1 1,1-1,-1 1,1 0,-1 0,0 0,1 0,-1 0,0 1,0-1,0 1,0 0,0 0,-1 0,1 1,-1-1,1 1,-1-1,0 1,2 2,4 95,-9-93,0 0,0 1,1-1,-1 1,2-1,-1 0,1 1,0-1,1 0,0 1,0-1,1 0,-1 0,1-1,1 1,-1-1,1 1,1-1,0 1,11 5</inkml:trace>
  <inkml:trace contextRef="#ctx0" brushRef="#br1" timeOffset="68810.619">10782 3726,'-5'5,"-6"11,-2 8,-3-1,1 1,-1 2,1 0,-1-4,2-1,3 1,4-8,8-6,8-5,3-3</inkml:trace>
  <inkml:trace contextRef="#ctx0" brushRef="#br1" timeOffset="69394.838">11036 4009,'-40'33,"-78"54,117-87,-1 1,1-1,0 1,0 0,0 0,-1-1,1 1,0 0,0 0,0 0,0 0,1 0,-1 1,0-1,0 0,1 0,-1 0,0 1,1-1,0 0,-1 1,1-1,0 0,-1 1,1-1,0 1,0-1,0 0,0 1,0-1,1 1,-1-1,0 0,1 1,-1-1,1 0,-1 1,1-1,0 0,-1 0,1 0,0 1,0-1,0 0,0 0,0 0,0 0,0-1,0 1,0 0,0 0,1-1,-1 1,0 0,1-1,50 26,-40-22,0 1,-1 0,1 1,-1 0,-1 1,1 0,-1 1,0 0,-1 0,0 1,0 0,-1 1,0 0,1 2,-8-10,0 1,1-1,-1 1,0-1,0 1,-1 0,1-1,0 1,-1 0,0 0,0-1,1 1,-1 0,-1 0,1-1,0 1,-1 0,0 0,1-1,-1 1,0-1,0 1,-1-1,1 1,0-1,-1 0,1 1,-1-1,0 0,0 0,0 0,0 0,0-1,0 1,-2 1,-97 36,70-30,8-3,0 0,0-2,-1 0,0-2,0 0,-11-2,11 0</inkml:trace>
  <inkml:trace contextRef="#ctx0" brushRef="#br1" timeOffset="70842.42">12390 3811,'0'0,"-1"0,1 0,-1 0,1-1,-1 1,1 0,-1-1,1 1,-1 0,1-1,0 1,-1 0,1-1,0 1,-1-1,1 1,0-1,0 1,-1-1,1 1,0-1,0 1,0-1,-1 1,1-1,0 1,0-1,0 1,0-1,0 1,0-1,0 1,0-1,1 0,-1 1,0-1,0 1,0-1,0 1,1-1,-1 1,0-1,1 1,-1 0,0-1,1 1,-41 9,1 3,1 1,0 2,0 2,2 1,-12 9,46-27,1 1,-1-1,0 0,1 1,-1-1,0 1,1 0,-1-1,1 1,-1 0,1 0,0 0,-1 0,1 0,0 0,0 0,-1 1,1-1,0 0,0 1,0-1,1 0,-1 1,0-1,0 1,1 0,-1-1,1 1,0-1,-1 1,1 0,0 0,0-1,0 1,0 0,0-1,0 1,1 0,-1-1,1 1,-1-1,1 1,-1 0,1-1,0 1,0-1,0 0,0 1,0-1,0 0,0 1,1 0,213 125,-210-124,-1 1,1-1,-1 1,0 0,-1 0,1 0,-1 0,1 1,-1 0,-1-1,1 1,-1 0,0 0,0 0,0 1,0-1,-1 0,0 1,0-1,-1 1,0-1,0 1,0-1,0 1,-1-1,0 1,0-1,0 0,-1 1,0-1,0 0,-2 4,-3 2,0-1,-1 0,-1 0,1 0,-1-1,-1 0,0-1,0 0,-1-1,0 0,0 0,0-2,-1 1,0-1,0-1,0 0,-1-1,0 0,1-1,-1 0,-1-1,13 0,0-1,0 0,0 0,0 0,-1 1,1-1,0 0,0 0,0-1,-1 1,1 0,0 0,0-1,0 1,0 0,-1-1,1 1,0-1,0 1,0-1,0 0,0 0,0 1,0-1,1 0,-1 0,0 0,0 0,1 0,-1 0,0 0,1 0,-1 0,1 0,-1 0,1 0,0-1,0 1,-1 0,1 0,0 0,0 0,0-1,0 1,0 0,0 0,1 0,-1-1,0 1,1 0,-1 0,0 0,1 0,-1 0,1-1,38-59,-21 42</inkml:trace>
  <inkml:trace contextRef="#ctx0" brushRef="#br1" timeOffset="71158.149">12672 3896,'-12'28,"2"0,0 2,3-1,0 1,2 0,1 0,1 1,2-1,1 6,0-31,0-1,1 1,-1-1,1 1,0-1,0 1,1-1,-1 0,1 0,0 0,0 0,1 0,-1 0,1 0,0-1,-1 1,2-1,-1 0,0 0,1 0,-1 0,1-1,0 1,0-1,0 0,0 0,0-1,1 1,-1-1,0 0,1 0,-1 0,1 0,-1-1,1 0,-1 0,1 0,-1-1,1 1,-1-1,1 0,-1-1,2 1,11-8,0 0,0-1,-1-1,0-1,-1 0,0-1,-1 0,0-1,-1-1,-1 0,0-1,-1 0,-1 0,-1-1,0-1,-1 0,-1 0,0 0,-2-1,2-10,19-57,-28 72</inkml:trace>
  <inkml:trace contextRef="#ctx0" brushRef="#br1" timeOffset="71746.457">13039 4263,'13'0,"0"-1,0 0,0 0,-1-1,1-1,0 0,-1-1,0 0,0-1,0 0,0-1,-1-1,0 0,0 0,-1-1,0 0,0-1,-1 0,0 0,7-10,112-180,-101 141,35-106,-60 161,-1 1,0-1,0 1,0-1,-1 1,1-1,0 1,-1-1,0 0,0 1,0-1,0 0,0 1,0-1,-1 0,1 1,-1-1,0 1,1-1,-1 1,0-1,-1 1,1-1,0 1,-1 0,1 0,-1 0,0 0,0 0,0 0,0 0,0 1,0-1,0 1,-1-1,1 1,0 0,-1 0,1 0,-1 0,1 0,-3 0,-1 3,0 0,0 0,1 0,-1 1,0 0,1 0,0 0,-1 1,1 0,1 0,-1 0,1 0,-1 1,1 0,0 0,1 0,-1 0,-2 6,4-8,0 1,1-1,-1 1,1-1,-1 1,1 0,0-1,0 1,1 0,-1 0,1 0,0-1,0 1,0 0,0 0,1 0,-1 0,1-1,0 1,0 0,1-1,-1 1,1 0,0-1,-1 0,2 1,-1-1,0 0,1 0,-1 0,1 0,94 39,-39-24,-54-16,-1 0,0 0,1 1,-1-1,-1 1,1 0,0-1,-1 2,1-1,-1 0,0 0,0 1,0-1,0 1,-1-1,1 1,-1 0,0 0,0-1,-1 1,1 0,-1 0,0 3,-4 93,-23 19,25-97</inkml:trace>
  <inkml:trace contextRef="#ctx0" brushRef="#br1" timeOffset="72444.885">13745 3642,'29'5,"0"-1,0-2,0 0,0-2,0-2,0 0,0-2,0-1,-1-1,1-2,-2 0,1-2,-1-2,1-1,-2-1,-2-1,0-1,-1-1,0-1,-2-1,0-1,-1 0,-1-2,-2-1,0 0,-1-1,-1 0,-1-2,-1 1,-2-2,8-26,-14 32,-1-1,0 0,-2-1,-1 1,-1 0,-1 0,-1-3,3 23,-1 0,0-1,0 1,-1 0,1-1,0 1,-1 0,1-1,-1 1,0 0,0 0,0 0,0 0,0 0,0 0,0 0,-1 0,1 0,-1 0,0 1,1-1,-1 1,0-1,0 1,0 0,0-1,0 1,0 0,0 0,0 1,0-1,-1 0,1 1,0-1,-1 1,1 0,0 0,-1 0,1 0,0 0,-1 0,1 1,0-1,0 1,-1 0,1-1,0 1,0 0,0 0,0 0,-1 1,-9 8,1 1,0 0,0 0,1 1,1 0,0 1,0 0,2 1,-1 0,2 0,0 0,0 1,2-1,-2 8,-17 66,4 0,3 2,5 0,3 0,4 1,7 56,-2 285,-2-412,-2 0,0 0,-1 0,-1 0,-1-1,-1 0,0 0,-2-1,0 0,-6 8,10-17,-1 0,0 0,-1-1,0 0,-1 0,1-1,-1 0,-1 0,1-1,-1 0,-1 0,1-1,-1 0,1-1,-1 0,-1 0,1-1,0-1,-1 0,-3 0,9-1,0-1,0 1,0-1,0-1,0 1,0-1,0 1,0-2,0 1,0 0,0-1,1 0,-1 0,1-1,-1 1,1-1,0 0,0 0,0 0,0 0,0-1,1 0,0 0,0 0,0 0,0 0,0-1,1 1,-1-2,0-3,0 1,0-1,1 0,1 0,-1 0,1 0,1-1,-1 1,2 0,-1 0,1 0,1-1,-1 1,2 0,2-7,15-31,2 1,2 0,3 2,4-5,11-10,3 1,2 2,43-40,-75 80,0 1,0 1,2 0,0 0,0 2,1 0,1 1,0 1,0 1,15-4,10 13,-26 4</inkml:trace>
  <inkml:trace contextRef="#ctx0" brushRef="#br1" timeOffset="72897.682">14733 3755,'-14'2,"0"1,0 0,1 1,-1 0,1 1,0 1,1 0,-1 1,1 0,1 1,-1 0,1 1,1 1,-1-1,2 1,-4 5,5-6,0 1,0 0,1 1,0 0,1 0,0 0,1 1,0 0,1 0,1 0,-1 1,2-1,0 1,0 0,1 0,1-1,1 14,-1-23,1 0,-1 0,1 0,-1 1,1-1,0 0,0 0,1 0,-1 0,1-1,-1 1,1 0,0-1,0 1,0-1,0 1,1-1,-1 0,1 0,-1 0,1 0,0-1,-1 1,1-1,0 1,0-1,0 0,0 0,0 0,0-1,1 1,-1-1,0 0,0 0,0 0,1 0,-1 0,0-1,0 1,0-1,0 0,0 0,0 0,0 0,0-1,0 1,0-1,-1 0,2-1,22-13,0-1,-2-1,0-1,-1-1,-1-1,-1-1,8-12,91-125,-99 152,-14 38,-5-17,8 52,-9-49,1-1,1 0,0 0,1 0,1-1,0 1,1-1,1 0,1 0,-6-12,1 1,0-1,0 0,0 0,0 0,0-1,1 1,-1-1,1 0,0 0,-1 0,1 0,0-1,0 0,0 1,0-1,1-1,-1 1,0-1,0 1,0-1,1-1,-1 1,0 0,0-1,0 0,1 0,-1 0,0-1,-1 1,1-1,0 0,0 0,-1 0,1 0,-1-1,11-9</inkml:trace>
  <inkml:trace contextRef="#ctx0" brushRef="#br1" timeOffset="73161.239">15466 3698,'-25'16,"0"1,1 1,1 1,0 1,2 1,0 1,2 0,0 2,2 0,-10 18,25-39,0 0,0 1,1-1,-1 0,1 1,0-1,0 1,0-1,0 1,1-1,0 1,-1 0,1-1,0 1,1 0,-1-1,1 1,-1 0,1-1,0 1,1-1,-1 1,0-1,1 0,0 0,0 1,0-1,0-1,0 1,1 0,-1 0,1-1,0 1,0-1,0 0,13 5,1 0,0-2,0 0,0 0,1-2,0 0,0-1,-1-1,1-1,0 0,0-1,0-1,0-1,-1-1,0 0,1-1,-1-1,-1 0,8-5,60-59,-67 54</inkml:trace>
  <inkml:trace contextRef="#ctx0" brushRef="#br1" timeOffset="73542.152">15720 3923,'-1'5,"0"-1,-1 1,2-1,-1 1,0 0,1-1,0 1,0 0,0-1,1 1,0 0,0-1,0 1,0-1,0 1,1-1,0 0,0 0,0 0,1 0,-1 0,1 0,0 0,0-1,0 1,1-1,-1 0,1 0,0 0,0-1,0 1,0-1,0 0,0 0,1 0,-1-1,0 0,3 1,10 1,0-1,1 0,-1-1,0-1,0 0,1-2,-1 0,0-1,0 0,-1-1,1-2,-1 1,0-2,0 0,-1-1,0 0,0-1,-1-1,1-2,0-1,-1-1,0 0,-1-1,-1 0,-1-1,0-1,-1 0,4-9,-12 21,1-1,-1 0,0 1,-1-1,1 0,-1 0,0 0,-1 0,1 0,-1 0,-1 0,1 0,-1 0,0 0,0 0,-1 0,1 0,-1 1,-1-1,1 1,-1-1,0 1,0 0,0 0,-1 0,0 0,0 1,0-1,-1 1,1 0,-1 1,0-1,0 1,0 0,0 0,-1 0,1 1,-4-1,-6 0,0 1,-1 1,1 0,0 1,0 1,0 0,0 1,0 1,0 0,0 1,1 0,0 2,0-1,0 2,1 0,-1 0,2 1,-1 1,1 0,0 1,1 0,1 1,-1 0,2 1,-1 0,2 0,-1 1,2 0,0 1,0-1,2 1,-1 1,2-1,0 1,1 0,0 0,1 0,1 0,0 0,1 6,1-11,1-1,0 1,1-1,0 1,0-1,1 0,0 0,1-1,0 1,0-1,0 0,1 0,1-1,-1 0,1 0,0 0,1-1,0 0,0-1,0 0,0 0,4 1,23 12,0-2,1-2,0-1,38 7,-13-7,0-4,1-1,0-4,0-2,28-4,-64 1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3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0 735,'2'41,"2"0,1-1,2 1,6 18,-9-44,0 0,1-1,1 1,0-1,1-1,0 1,1-1,1 0,0-1,0 0,2 0,8 7,-15-16,1 0,1 0,-1 0,0-1,1 1,0-1,-1-1,1 1,0-1,0 0,0 0,0 0,0-1,0 0,0-1,0 1,-1-1,1 0,0 0,0-1,0 0,-1 0,1 0,-1-1,5-2,123-90,-106 68,-1-3,-2 0,0-1,-3-1,0-1,-2-1,1-8,-1 25,-14 46,-4-20,0 1,1 1,1-1,0 0,0 0,1 0,0 0,1 0,0-1,1 0,0 0,0-1,1 1,0-1,0-1,1 1,0-1,0 0,1-1,0 0,0-1,0 0,1 0,-1-1,1 0,0 0,1-1,-1-1,0 0,1 0,0-1,-1 0,1-1,-1 0,1-1,4-1,-12 2,0-1,0 0,0 0,0 0,0 0,0-1,0 1,0-1,0 1,-1-1,1 0,-1 0,1-1,-1 1,0 0,0-1,0 1,0-1,0 0,-1 1,1-1,-1 0,0 0,0 0,0 0,0 0,0 0,-1-1,1 1,-1 0,0 0,0 0,0-1,0-1,0-19</inkml:trace>
  <inkml:trace contextRef="#ctx0" brushRef="#br0" timeOffset="430.227">1242 1,'-22'323,"16"191,6-474,-1-33,1-1,0 1,0 0,0 0,1 0,0-1,0 1,1 0,0-1,0 1,0-1,1 0,0 0,0 0,1 0,0 0,0 0,3 3,-2-9,-1 1,0-1,0 0,1 0,-1-1,0 0,0 1,0-1,0-1,0 1,0 0,0-1,0 0,0 0,-1 0,1-1,-1 1,1-1,-1 0,0 0,0 0,0 0,-1 0,1-1,-1 1,2-4,1 1,147-177,-94 125,-56 59,-1-1,1 1,-1 0,0 0,1 0,-1 0,0 0,0 0,0 0,0 1,0-1,0 0,0 1,0-1,0 0,-1 1,1-1,0 1,-1-1,1 1,-1 0,0-1,0 1,1-1,-1 1,0 0,0-1,0 1,-1-1,1 1,0 0,-1-1,1 1,-1-1,1 1,-1-1,-23 159,25-152,0 1,0-1,1 0,0 1,1-1,0 0,0 0,1 0,0-1,0 1,2 1,-5-6,1-1,0 0,0 1,0-1,0 0,0 0,0 0,0-1,1 1,-1-1,1 1,-1-1,1 0,0 0,-1 0,1 0,0 0,0 0,-1-1,1 0,0 1,0-1,0 0,0 0,0-1,0 1,-1-1,1 1,0-1,0 0,-1 0,1 0,0 0,1-1,15-10</inkml:trace>
  <inkml:trace contextRef="#ctx0" brushRef="#br0" timeOffset="1030.918">1863 876,'5'4,"1"1,-1-1,1 0,0 0,0 0,1-1,-1 0,1-1,-1 1,1-1,0 0,0-1,0 0,0 0,0 0,0-1,0 0,0 0,0-1,0 0,0 0,0-1,0 0,0 0,0 0,-1-1,1 0,-1 0,0-1,0 0,0 0,3-4,1 2,0-1,-1-1,0 0,-1 0,0-1,0 0,-1 0,0-1,0 0,-1 0,-1 0,0-1,0 0,-1 0,0-1,-1 1,0 0,-1-1,0-6,-3 14,0 1,0 0,0-1,0 1,-1 0,0 0,0 0,0 0,0 0,0 0,0 0,-1 1,1-1,-1 1,0-1,0 1,0 0,0 0,0 1,0-1,-1 1,1-1,0 1,-1 0,1 0,-1 1,1-1,-1 1,1-1,-1 1,0 0,1 1,-1-1,1 1,-1-1,1 1,-1 0,1 0,-1 1,1-1,0 1,0-1,0 1,0 0,0 0,-1 1,-8 6,0 1,0 0,1 0,0 1,1 1,0 0,1 0,0 1,1 0,1 1,0-1,0 1,2 1,0-1,0 1,1 0,1 0,1 0,0 1,1-1,1 9,0-19,0-1,1 0,0 0,0 0,0 0,1 0,-1 0,1 0,0 0,0 0,0 0,1-1,-1 1,1-1,0 0,0 0,0 0,0 0,1-1,-1 1,1-1,0 0,-1 1,1-2,0 1,0 0,0-1,0 0,0 0,1 0,-1-1,0 1,0-1,1 0,-1 0,4-1,17 2</inkml:trace>
  <inkml:trace contextRef="#ctx0" brushRef="#br0" timeOffset="1301.572">2399 1045,'2'-18,"1"0,1 0,0 0,1 0,1 1,1 0,5-10,5-15,-5 14,2-1,0 2,2 0,2 0,0 2,1 0,2 1,0 2,1 0,2 1,0 1,-23 19,2-2,-1 1,1-1,-1 1,1 0,0 0,0 0,0 1,0-1,0 1,0-1,1 1,-1 0,0 0,1 0,-1 1,1-1,-1 1,1 0,-1 0,2 0,2 7,-6 2</inkml:trace>
  <inkml:trace contextRef="#ctx0" brushRef="#br0" timeOffset="1681.474">2879 876,'51'-3,"0"-2,-1-2,0-2,0-2,23-10,-62 19,0-1,0 0,0-1,0 0,-1-1,1 0,-1 0,0-1,-1-1,1 1,-2-2,1 1,-1-1,0 0,0-1,-1 0,0 0,-1-1,0 0,0 0,-1 0,0-1,-1 1,-1-1,2-7,-5 14,0-1,0 1,-1-1,1 1,-1-1,0 1,-1-1,1 1,-1 0,0 0,0 0,0 0,-1 0,1 0,-1 1,0-1,0 1,0-1,0 1,-1 0,1 1,-1-1,0 0,0 1,0 0,0 0,0 0,0 1,-1-1,1 1,0 0,-1 0,1 1,-1-1,1 1,-1 0,0 0,1 0,-1 1,1 0,0 0,-1 0,1 0,-1 1,1-1,-4 3,-7 2,0 1,0 1,1 0,-1 1,2 0,0 1,0 1,0 0,2 1,-1 0,1 0,1 1,1 1,0 0,0 0,1 1,1 0,1 0,0 1,1-1,1 1,0 1,1-1,1 0,0 1,1 0,1 4,2-11,0-1,1 1,0-1,0 0,1 0,0 0,1-1,0 1,0-1,1 0,0 0,0-1,1 0,0 0,0-1,1 1,-1-2,1 1,1-1,-1 0,1-1,0 0,0 0,0-1,0 0,1-1,-1 0,1 0,0-1,-1 0,1-1,0 0,0 0,8-3,12 3,-3 0</inkml:trace>
  <inkml:trace contextRef="#ctx0" brushRef="#br0" timeOffset="2467.663">932 961,'0'-5,"0"-11,5-3,1-3,0-3,-1-1,4 3,-1 1,-1 0,3 2,0 2,-1-3,-4-1,-1-3,-2-1,-6 4,-2 5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1,'4'33,"3"16,4 0,5-8,0-12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1,'-33'10,"1"2,1 1,0 1,0 2,-18 14,47-29,0-1,1 1,-1 0,0 0,0 1,1-1,-1 0,1 0,-1 1,1-1,-1 1,1-1,0 1,0 0,0-1,0 1,0 0,0 0,0 0,1 0,-1 0,1 0,-1 0,1 0,0 0,0 0,0 0,0 0,0 0,0 0,1 0,-1 0,0 0,1 0,0 0,-1-1,1 1,0 0,0 0,0 0,0-1,1 1,-1 0,0-1,1 0,-1 1,1-1,-1 0,1 1,0-1,62 30,-55-28,-1 0,1 1,-1-1,0 2,0-1,0 1,0 1,-1-1,0 1,0 0,0 2,-5-6,-1 0,0 1,0-1,0 1,0-1,0 1,0-1,-1 1,1-1,-1 1,0-1,0 1,0 0,0-1,0 1,0-1,-1 1,0 0,1-1,-1 1,0-1,0 0,0 1,0-1,-1 0,1 1,-1-1,1 0,-1 0,0 0,0 0,-66 54,55-48,0 0,-1-2,0 1,0-2,-1 0,0-1,1 0,-2-1,1-1,0 0,-4-1,-6-1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26,'7'-8,"7"-10,-11 27,-82 176,-63 105,139-284,-24 39,3 1,1 2,3 0,-12 39,31-83,0 0,0 0,0 0,0 0,0 0,1 0,0 0,0 0,0 0,0 0,1 0,-1 0,1 0,0 0,0 0,1 0,-1-1,1 1,0 0,0-1,0 1,0-1,0 0,1 0,0 0,0 0,0 0,0 0,0-1,0 1,0-1,1 0,0 0,12 6,0 0,1-2,0 0,0-1,0 0,1-1,0-2,-1 1,1-2,9 0,17-1,0-2,0-1,0-2,34-10,-77 16,-1-1,1 0,0 1,0-1,0 0,-1 0,1 1,0-1,0 0,0 0,-1 0,1 0,0 0,0 0,0 0,-1 0,1 0,0 0,0-1,0 1,-1 0,1-1,0 1,0 0,-1-1,1 1,0-1,-1 1,1-1,0 1,-1-1,1 1,-1-1,1 0,-1 1,1-1,-1 0,0 0,1 1,-1-1,0 0,0 0,1 1,-1-1,0 0,0 0,0 0,0 1,0-1,0 0,0 0,0 0,0 0,0 1,-1-1,1 0,0 0,-1 1,1-1,0 0,-1 0,1 1,-1-1,1 0,-1 1,1-1,-1 0,-42-14,18 7</inkml:trace>
  <inkml:trace contextRef="#ctx0" brushRef="#br0" timeOffset="248.853">0 506,'38'-5,"52"-11,19-8,1 1,-13 4,-14 5,-16 5,-14 4,-12 3,-8 1,-10 2</inkml:trace>
  <inkml:trace contextRef="#ctx0" brushRef="#br0" timeOffset="767.717">988 1098,'47'-64,"3"3,3 1,45-37,14 23,-111 74,0-1,0 1,0 0,0-1,0 1,0 0,0 0,0 0,0 0,1 0,-1 0,0 0,0 0,0 0,0 1,0-1,0 0,0 1,0-1,0 1,0-1,0 1,0-1,0 1,-1 0,1-1,0 1,0 0,-1 0,1-1,0 1,-1 0,1 0,-1 0,1 0,-1 0,1 0,-1 0,0 0,1 0,-1 0,0 0,0 1,5 55,-5-40,-1-14,1-1,1 1,-1-1,0 0,1 1,-1-1,1 1,-1-1,1 0,0 0,0 1,0-1,1 0,-1 0,0 0,1 0,-1 0,1 0,0-1,0 1,-1 0,1-1,0 1,0-1,1 0,-1 0,0 0,0 0,0 0,1 0,-1-1,1 1,-1-1,0 1,1-1,-1 0,1 0,-1 0,1 0,-1-1,0 1,1-1,-1 1,0-1,2 0,160-85,-163 86,-1-1,1 1,0-1,0 1,0 0,0-1,0 1,0 0,0 0,0 0,0 0,0 0,0 0,0 0,0 0,0 0,0 0,0 0,0 1,0-1,0 0,0 1,-1-1,1 0,0 1,0 0,0-1,0 1,-1-1,1 1,0 0,-1 0,1-1,0 1,-1 0,1 0,-1 0,1-1,-1 1,0 0,1 0,-1 0,0 0,0 0,1 1,4 53,-4-40,12 74,-8-63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463 748,'-35'6,"0"1,0 2,1 1,0 2,1 2,0 1,1 1,1 2,1 0,-2 4,-50 61,80-81,0 0,1 0,-1 0,1 1,-1-1,1 0,0 1,0-1,0 1,1 0,-1-1,0 1,1-1,0 1,-1 0,1-1,0 1,1 0,-1 0,0-1,1 1,0-1,-1 1,1 0,0-1,0 1,0-1,1 0,-1 1,1-1,-1 0,1 0,0 0,-1 0,1 0,0 0,1 0,-1-1,0 1,1 0,10 1,-1 1,0-2,1 0,0 0,-1-1,1 0,0-2,0 1,-1-1,1-1,-1 0,1-1,-1-1,0 0,0 0,0-1,-1-1,2 0,57-29,-2-2,-1-3,43-37,-12-5,-97 81,0 0,-1 1,1-1,0 0,0 0,0 0,0 1,-1-1,1 1,0-1,0 1,0-1,0 1,0-1,0 1,1 0,-1-1,0 1,0 0,0 0,0 0,0 0,0 0,0 0,0 0,1 0,-1 1,0-1,0 0,0 1,0-1,0 0,0 1,0 0,0-1,0 1,-1-1,1 1,0 0,0 0,0-1,-1 1,1 0,0 0,-1 0,1 0,-1 0,1 0,-1 0,1 0,-1 0,0 0,1 0,-1 0,0 0,0 1,0-1,0 0,0 0,0 0,0 1,11 37,-11-33,1 1,0-1,0 1,1-1,0 0,0 0,1 0,-1 0,1 0,1 0,-1-1,1 1,0-1,0 0,0 0,1 0,0-1,0 0,0 0,0 0,1 0,-1-1,1 0,0 0,0 0,12 1,-1-1,0-1,1 0,-1-1,1-1,-1 0,1-2,-1 0,1 0,-1-2,0 0,0-2,-1 1,1-2,7-4,19-11,-1-2,-2-1,0-2,-2-2,2-5,-15 11,-1-1,-1-1,-2-1,0-1,-2-1,-1 0,-1-2,-1 0,-2-1,-1 0,-2-1,-1 0,-1-1,-2 0,-1 0,-2-1,0-31,-3 51,-1-1,-1 0,0 1,-1 0,0-1,-1 1,-1 0,0 0,-1 0,0 1,-1 0,-1 0,-1-2,7 14,0 0,1 0,-1 0,0 0,0 0,0 0,0 0,0 1,0-1,0 0,0 1,0-1,0 0,0 1,0-1,0 1,0 0,-1-1,1 1,0 0,0 0,0 0,-1 0,1 0,0 0,0 0,0 0,-1 0,1 1,0-1,0 0,0 1,0-1,0 1,0 0,0-1,0 1,0 0,0-1,0 1,0 0,0 0,0 0,0 0,1 0,-1 0,0 0,1 0,-1 0,1 0,-1 1,-24 61,17-14,3 1,1-1,3 1,2 0,3-1,1 1,3-1,5 17,0 16,51 312,-34-239,-42-133,0-23</inkml:trace>
  <inkml:trace contextRef="#ctx0" brushRef="#br0" timeOffset="253.542">971 607,'48'0,"40"-5,19-1,11-5,0 0,-7-4,-6-3,-8 1,-10-2,-6 3,-7 0,-6 1,-11 0,-14 1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5,'0'0,"0"1,0-1,1 0,-1 1,0-1,0 0,0 1,1-1,-1 0,0 1,0-1,1 0,-1 0,0 1,1-1,-1 0,0 0,1 0,-1 0,0 1,1-1,-1 0,0 0,1 0,-1 0,0 0,1 0,-1 0,1 0,-1 0,0 0,1 0,-1 0,1 0,-1 0,0 0,1 0,-1 0,0-1,1 1,-1 0,0 0,1 0,-1-1,0 1,0 0,1 0,-1-1,0 1,0 0,1-1,-1 1,0 0,0-1,0 1,1 0,-1-1,0 1,0 0,0-1,0 1,0-1,0 1,0 0,0-1,0 1,0 0,0-1,4 33,-5-26,-6 51,2-1,2 1,3 0,6 39,6 54,-5 0,-8 15,1-164,-5 43,-2-33</inkml:trace>
  <inkml:trace contextRef="#ctx0" brushRef="#br0" timeOffset="229.308">0 598,'39'-10,"36"-7,10-2,1 3,-10 4,-9 4,-10 4,-10 1,-4 3,-4 0,-4 1,-8 5,-3 1,-2 0,1-2,-4-1</inkml:trace>
  <inkml:trace contextRef="#ctx0" brushRef="#br0" timeOffset="678.83">932 89,'0'0</inkml:trace>
  <inkml:trace contextRef="#ctx0" brushRef="#br0" timeOffset="429.543">1072 541,'0'34,"0"25,5 7,2-2,-1-12</inkml:trace>
  <inkml:trace contextRef="#ctx0" brushRef="#br0" timeOffset="1045.473">1383 908,'17'-60,"-1"-2,2 2,4 0,25-49,-45 103,0-1,0 2,1-1,0 0,1 1,-1-1,1 1,0 0,0 0,1 0,0 1,-1 0,1-1,1 2,-1-1,1 1,-1 0,1 0,0 0,0 1,0 0,0 0,1 0,-1 1,0 0,2 0,-4 4,1 0,-1 1,0-1,0 1,0 0,-1 0,1 0,-1 0,0 0,0 1,-1 0,1-1,-1 1,0 0,0 0,-1 1,0-1,1 0,-2 0,1 1,0-1,-1 0,0 1,-1-1,1 0,-1 1,0-1,-2 5,4 53,-1-61,1-1,-1 0,1 1,-1-1,1 0,0 1,-1-1,1 0,0 0,0 0,0 0,0 0,0 0,0 0,0 0,1 0,-1 0,0-1,0 1,1 0,-1-1,0 1,1-1,-1 0,0 1,1-1,-1 0,1 0,-1 0,1 0,-1 0,0 0,1 0,-1 0,1-1,-1 1,0 0,1-1,-1 1,0-1,1 0,-1 1,0-1,154-83,-139 74,-14 7,1 1,-1-1,0 1,1 0,-1 0,1 0,0 0,-1 0,1 1,0-1,0 1,0 0,0 0,1 0,-1 0,0 1,0-1,0 1,1-1,-1 1,0 0,1 1,-1-1,0 1,0-1,0 1,1 0,-1 0,0 0,0 0,0 1,0-1,-1 1,1 0,0 0,-1 0,2 1,-1 5,1 0,-1 1,0-1,-1 1,1 0,-2 0,1 0,-2 0,1-1,-1 2,0-1,-1-1,-1 10,4 68,3-67</inkml:trace>
  <inkml:trace contextRef="#ctx0" brushRef="#br0" timeOffset="1373.777">2257 823,'60'-16,"0"-2,-2-4,-1-1,0-3,-2-3,-2-2,3-5,-46 31,-1-2,-1 1,1-1,-1-1,-1 1,1-2,-1 1,0-1,-1 1,0-2,-1 1,0-1,0 0,-1 0,0 0,-1-1,0 1,0-5,-3 12,0 0,0-1,-1 1,0 0,1 0,-1 0,0 0,0-1,-1 2,1-1,-1 0,1 0,-1 0,0 1,0-1,0 1,0-1,-1 1,1 0,-1 0,1 0,-1 0,0 0,1 1,-1-1,0 1,0 0,0 0,-3-1,-94-5,81 12,1 1,0 1,1 0,-1 1,1 1,1 0,0 2,0 0,1 0,0 2,1-1,1 2,0 0,1 1,0 0,1 0,1 2,0-1,1 1,1 0,1 1,1 0,0 0,1 1,1-1,-1 15,5-23,1 0,0 0,0 0,1 0,1 0,0 0,0 0,1-1,0 1,1-1,-1 0,2-1,-1 1,2-1,-1 0,1 0,0-1,0 0,1 0,0-1,0 0,1 0,-1-1,1 0,1-1,-1 0,1 0,-1-1,1 0,0-1,0 0,100 17,-81-17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54,'-4'1,"0"1,0 1,0-1,0 1,0-1,1 1,-1 0,1 1,0-1,0 1,0-1,0 1,1 0,-1 0,1 0,0 0,0 0,1 0,-2 3,-2 4,-7 14,1 1,1 0,1 0,2 1,0 0,2 1,1 0,1-1,1 1,2 0,1 0,1 0,6 27,30 39,-37-91,1 0,0 0,0-1,0 1,0-1,1 1,-1-1,1 0,-1 0,1 0,0 0,0 0,0-1,0 1,0-1,0 0,0 0,1 0,-1 0,0 0,0-1,1 0,-1 1,1-1,-1-1,0 1,1 0,1-1,2-3,0 0,-1-1,1 0,-1 0,0 0,0-1,0 0,-1 0,0 0,0-1,-1 0,1 1,-2-2,1 1,-1 0,1-2,2-3,33-71,-3-2,-4-1,-4-2,-3-1,-3-11,-9 74,1 44,2 149,17 35,12 124,-39-249,-4 1,-3 0,-4-1,-3 0,-3 0,-3-1,-4 0,-4-1,-20 47,19-68,-3 0,-3-1,-1-2,-3-1,-2-1,-60 37,95-85,-1 0,0-1,0 1,1-1,-1 1,0-1,0 1,0-1,0 0,0 1,0-1,0 0,0 0,0 0,0 0,0 0,1 0,-1 0,0 0,0 0,0 0,0 0,0 0,0-1,0 1,0 0,0-1,0 1,0-1,1 1,-1-1,0 1,0-1,1 0,-1 1,0-1,1 0,-1 0,0 1,1-1,-1 0,1 0,0 0,-1 0,1 0,0 0,-1 0,1 1,0-2,-6-52,6 47,3-38,1 1,3 0,1 0,2 0,3 2,1-1,1-8,122-405,-122 413,-2 8</inkml:trace>
  <inkml:trace contextRef="#ctx0" brushRef="#br0" timeOffset="551.048">616 1098,'283'-367,"-273"356,-5 5,-1 0,1 0,0 1,0 0,1 0,-1 0,1 1,0 0,1 0,-1 0,1 1,0 0,-6 3,0 0,0-1,1 1,-1 0,0 0,0 1,0-1,1 0,-1 0,0 1,0-1,0 0,0 1,0-1,1 1,-1-1,0 1,0 0,0 0,-1-1,1 1,0 0,0 0,0 0,0 0,-1 0,1 0,-1 0,1 0,0 0,-1 0,0 0,1 0,-1 1,0-1,1 0,-1 0,0 0,0 1,0-1,0 0,0 0,-1 2,-2 54,-2-37,3-16,0 1,0-1,1 0,-1 0,1 1,0-1,0 1,1-1,-1 1,1-1,0 1,0-1,1 1,-1-1,1 1,0-1,0 1,0-1,1 0,0 1,0-1,0 0,0 0,0 0,1-1,0 1,1 0,-1-3,0 0,1-1,-1 1,0-1,1 0,-1 0,1 0,-1-1,0 1,1-1,-1 0,0 0,0 0,1 0,-1-1,0 1,0-1,0 0,-1 0,1 0,1-1,7-3,37-22,-2-2,-1-2,-1-2,29-30,-73 64,0-1,0 0,0 0,0 1,0-1,0 0,1 1,-1-1,0 0,0 0,1 1,-1-1,0 1,1-1,-1 0,1 1,-1-1,1 1,-1-1,1 1,0-1,-1 1,1-1,-1 1,1 0,0-1,-1 1,1 0,0 0,-1-1,1 1,0 0,0 0,-1 0,1 0,0 0,0 0,-1 0,1 0,0 0,0 0,-1 0,1 1,0-1,-1 0,1 0,0 1,-1-1,1 0,0 1,-1-1,1 1,-1-1,1 1,-1-1,1 1,-1 0,1-1,-1 1,1-1,-1 1,0 0,1-1,-1 1,0 0,0 0,0-1,1 1,-1 0,0 0,-57 107,18 6,35-90</inkml:trace>
  <inkml:trace contextRef="#ctx0" brushRef="#br0" timeOffset="1035.121">1801 561,'-361'344,"346"-326,44-37,24-28,134-103,-24 42,-162 106,-1 1,1-1,0 1,0 0,1 0,-1-1,0 1,0 0,1 0,-1 0,0 1,1-1,-1 0,1 0,-1 1,1-1,-1 1,1-1,0 1,-1 0,1-1,0 1,-1 0,1 0,-1 0,1 1,0-1,-1 0,1 1,0-1,-1 0,1 1,-1 0,1-1,-1 1,1 0,-1 0,0 0,1 0,-1 0,0 0,0 0,1 1,35 132,24 51,-55-166</inkml:trace>
  <inkml:trace contextRef="#ctx0" brushRef="#br0" timeOffset="1291.633">1491 815,'43'-5,"33"-6,14-1,-4 1,-11 2,-10 4,-10 1,-10 3,-8 0,-6 1,-7 1</inkml:trace>
  <inkml:trace contextRef="#ctx0" brushRef="#br0" timeOffset="1449.289">2620 618,'-24'33,"-8"22,1 5,7-7</inkml:trace>
  <inkml:trace contextRef="#ctx0" brushRef="#br0" timeOffset="1671.693">2140 505,'53'43,"27"19,4 4,-2-4,-10-9,-13-7,-11-8,-5-10,-4-5,-5-6,-7-2,-4-3,-6 2,-1-3,-3-2</inkml:trace>
  <inkml:trace contextRef="#ctx0" brushRef="#br0" timeOffset="3103.035">2535 702,'-5'5,"-6"6,-6 7,-1 4,-1-1,2 0,-1 2,3 2,-1-4,3 0,-2-4,2-1,3 3,-2-2,7-4,3-5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763,'21'7,"0"-1,0 0,1-2,0-1,0 0,0-2,0-1,-1 0,1-1,0-2,0 0,0-2,-1 0,12-5,-26 7,-1-1,0 0,0 0,-1-1,1 1,-1-1,0 0,0-1,-1 1,1-1,-1 0,-1 0,1 0,-1-1,0 1,0-1,-1 0,0 1,0-1,0 0,-1-1,0 1,-1 0,0 0,0 0,0 0,-1 0,0-1,0 1,-1 0,0 0,0 1,-1-1,1 0,-2 1,1 0,-1-1,1 1,-2 1,1-1,-1 0,-2-1,-1 2,0 1,-1 1,1 0,-1 0,0 0,0 1,0 0,0 1,0 0,0 1,0-1,0 2,-1-1,1 1,0 1,0 0,0 0,1 0,-1 1,0 1,1 0,-5 3,0 0,1 1,1 0,-1 1,1 1,1 0,0 0,0 1,1 0,1 1,0 0,0 0,1 1,1-1,0 2,0-1,2 1,0-1,0 1,0 6,4-7,0 0,1 0,0-1,1 1,1-1,0 1,0-1,1 0,1 0,0 0,1-1,0 0,0 0,1 0,1-1,0 0,0 0,1-1,0 0,1-1,7 5,-7-2,1-1,0 0,0-1,1 0,1-1,0 0,0-1,0 0,1-2,-1 1,2-1,-1-1,0-1,1 0,-1-1,1 0,0-1,0-1,0 0,0-1,0-1,13-5,-1 0,1-2,-2-1,1-1,-2-2,1 0,-2-2,14-10,-24 15</inkml:trace>
  <inkml:trace contextRef="#ctx0" brushRef="#br0" timeOffset="230.282">6548 565,'-29'38,"-19"23,-1 5,2-3,10-8,7-8,2-8,7-5,7-9</inkml:trace>
  <inkml:trace contextRef="#ctx0" brushRef="#br0" timeOffset="496.694">6040 621,'29'0,"24"15,7 9,-1 5,-6 4,-8-1,-5 0,-6 0,-4-7,-7-2,-2 0,0-5,1 1,2-4,1-4,1-4,2-3,-5-3</inkml:trace>
  <inkml:trace contextRef="#ctx0" brushRef="#br0" timeOffset="946.701">7169 621,'-7'-3,"1"0,-1 1,0-1,0 1,0 0,0 1,-1 0,1 0,0 0,-1 1,1 0,0 1,0 0,-1 0,1 0,0 1,0 0,0 0,0 1,0 0,1 0,-1 1,1-1,0 1,0 1,1-1,-1 1,1 0,0 0,0 1,0 0,1 0,-5 3,0 0,1 0,0 1,0 0,1 1,1-1,0 2,0-1,1 0,1 1,0 0,0 0,1 1,1-1,0 0,0 1,2-1,-1 1,2 0,-1-1,2 1,0-1,0 1,0-10,0 0,-1 0,1-1,0 1,0-1,0 1,1-1,-1 0,1 0,-1 0,1 0,-1 0,1 0,0-1,0 1,0-1,0 0,0 0,0 0,0-1,1 1,-1-1,0 1,0-1,1 0,-1 0,0-1,0 1,0-1,1 1,0-2,95-40,12-67,-50 40,17-2,-77 71,0-1,0 0,0 0,0 1,0-1,0 0,1 1,-1-1,0 1,0 0,1-1,-1 1,0 0,1 0,-1 0,0 0,0 0,1 0,-1 0,0 0,1 0,-1 1,0-1,0 0,1 1,-1 0,0-1,0 1,0-1,0 1,0 0,0 0,0 0,0-1,0 1,0 0,0 0,0 0,-1 1,1-1,0 0,-1 0,1 0,16 61,-13-46,18 71,-13-61</inkml:trace>
  <inkml:trace contextRef="#ctx0" brushRef="#br0" timeOffset="1383.093">7565 988,'20'-55,"2"0,3 2,3 1,18-27,-5 41,-40 37,0 0,0 1,0-1,0 1,0-1,-1 1,1 0,0-1,0 1,0 0,0 0,0 0,0 0,0 0,0 0,0 0,0 0,0 0,0 0,0 0,0 0,0 1,0-1,0 1,0-1,0 0,0 1,0-1,0 1,-1 0,1-1,0 1,0 0,-1-1,1 1,0 0,-1 0,1 0,-1 0,1-1,-1 1,0 0,1 0,-1 0,0 0,1 0,-1 0,0 0,0 0,0 0,0 0,0 0,-7 64,6-61,-1 1,1-1,0 1,0 0,0-1,0 1,1 0,0-1,0 1,0 0,1-1,0 1,-1 0,2-1,-1 1,0-1,1 1,1 2,1-5,0-1,0 1,0-1,0 1,0-1,0 0,0-1,1 1,-1-1,0 0,0 0,1 0,-1 0,0-1,0 0,0 1,0-2,0 1,0 0,0-1,0 0,0 0,0 0,-1 0,1-1,-1 1,0-1,0 0,0 0,0 0,0 0,0-2,1 2,41-38,45-25,-87 66,-1 0,1 0,-1 0,1 0,-1 1,1-1,-1 1,1-1,-1 1,0 0,1 0,-1 0,0 0,0 0,0 1,0-1,0 1,0-1,0 1,0 0,-1 0,1 0,0 0,-1 0,0 0,1 0,-1 0,0 0,0 1,-1-1,1 0,0 1,-1-1,1 1,-1-1,0 1,0-1,0 1,0-1,0 1,0-1,-1 1,1-1,-1 1,4 18,-1-11,0 0,1 0,0-1,0 1,1-1,1 1,0-1,0-1,0 1,1-1,1 0,-1 0,1-1,4 4,11 8</inkml:trace>
  <inkml:trace contextRef="#ctx0" brushRef="#br0" timeOffset="1848.467">8552 621,'-1'170,"-9"0,-6-1,-36 151,40-264,-2-2,-2 0,-16 33,32-86,0 0,1 0,-1 0,0 0,0 0,0 0,0 0,0 0,-1 0,1 0,0 0,0 0,-1 0,1 0,0 0,-1 0,1 0,-1-1,1 1,-1 0,0 0,1 0,-1-1,0 1,1 0,-1-1,0 1,0-1,0 1,0-1,1 1,-1-1,0 1,0-1,0 0,0 0,0 1,0-1,0 0,0 0,0 0,0 0,0 0,0 0,0 0,0-1,0 1,0 0,0 0,0-1,0 1,0-1,0 1,1-1,-1 1,0-1,0 1,0-1,1 0,-1 0,0 1,1-1,-3-15,1 0,1 1,1-1,0 0,1 0,1 0,0 1,1-1,1 1,4-12,-6 19,61-238,61-146,-116 373,13-46,3 1,3 1,3 2,2 1,3 1,2 2,11-9,-42 58,0 1,0-1,1 1,0 0,0 1,1 0,0 0,0 0,1 1,-1 0,1 1,0 0,0 1,0-1,1 2,7-2,-14 5,0 1,-1-1,1 1,0 0,-1 0,1 0,-1 0,1 1,-1-1,0 1,0-1,0 1,-1 0,1 0,-1 0,1-1,-1 2,0-1,0 0,0 0,0 0,-1 0,1 1,-1-1,0 0,0 0,0 1,-1-1,1 0,-1 0,1 0,-1 1,0-1,-1 0,-5 38,-2-1,-3 0,0 0,-3-2,-16 32,17-37,-1 1,-2 0,-1-1,-1-1,-2-1,-1-1,-2 0,-2 0,24-27,1-1,-1 0,1 0,-1 1,0-1,0 0,0-1,0 1,0 0,0-1,0 1,-1-1,1 1,0-1,-1 0,1 0,-1 0,0 0,1-1,-1 1,0-1,1 1,-1-1,0 0,1 0,-1 0,0-1,1 1,-1-1,0 1,1-1,-1 0,1 0,-1 0,1 0,-1-1,1 1,0 0,0-1,-1 0,-6-14</inkml:trace>
  <inkml:trace contextRef="#ctx0" brushRef="#br0" timeOffset="2111.921">9314 1,'-208'774,"177"-531,30-242,0 1,1-1,-1 0,1 0,-1 0,1 0,0 1,-1-1,1 0,0 0,0 1,0-1,0 0,0 0,0 1,0-1,0 0,1 0,-1 1,0-1,1 0,-1 0,1 0,0 0,-1 1,1-1,0 0,-1 0,1 0,0 0,0-1,0 1,0 0,0 0,0 0,0-1,0 1,0-1,0 1,1-1,-1 1,0-1,0 1,1-1,-1 0,0 0,0 0,1 0,-1 0,0 0,0 0,1 0,-1 0,0-1,0 1,1 0,-1-1,0 1,17-15,-1-2</inkml:trace>
  <inkml:trace contextRef="#ctx0" brushRef="#br0" timeOffset="2431.822">9370 678,'18'11,"0"0,0-1,0-1,1 0,1-2,0 0,17 3,-28-8,-1-1,0 0,1 0,-1-1,1 0,-1 0,1-1,-1 0,0 0,1-1,-1 0,0-1,0 0,0 0,-1-1,1 0,-1 0,0 0,0-1,2-2,-3 3,-1-1,0 0,0 0,-1 0,1 0,-1-1,0 0,-1 0,0 0,1 0,-2 0,1-1,-1 1,0-1,0 0,-1 0,0 0,0 1,-1-1,0 0,0 0,0 0,-1 0,0 0,0 0,-2-3,-1 6,1 1,-1-1,0 1,-1 0,1 0,0 0,-1 0,0 1,0 0,1 0,-1 0,-1 1,1-1,0 1,0 0,0 1,-1 0,1-1,0 1,0 1,-1-1,1 1,0 0,0 0,0 1,0-1,0 1,0 0,0 1,-4 2,-5 2,-1 2,1 0,1 0,-1 1,2 1,0 0,0 1,1 0,0 1,1 0,0 1,1 0,1 1,0-1,1 1,1 1,0-1,1 1,-2 14,5-23,1 0,0 0,0 0,0 0,1 0,0 0,0 0,1 0,0 0,0 0,1 0,0-1,0 1,0 0,1-1,0 0,0 1,1-1,0 0,0-1,0 1,1-1,0 0,0 0,0 0,0-1,1 1,0-1,0-1,0 1,0-1,0 0,1 0,-1-1,1 0,0 0,0-1,0 0,0 0,0 0,0-1,0 0,0 0,0-1,0 0,1 0,78-30,-62 21</inkml:trace>
  <inkml:trace contextRef="#ctx0" brushRef="#br0" timeOffset="2717.928">10358 340,'-39'17,"1"1,1 2,1 2,1 2,1 0,-31 30,60-51,1 1,-1-1,1 1,0 0,0 0,1 0,-1 1,1 0,0-1,0 1,0 0,1 0,0 0,0 1,0-1,0 1,1-1,0 1,0-1,1 1,0 0,-1-1,2 1,-1-1,1 1,0 0,0-1,0 1,2 2,5 4,1-1,1-1,0 1,0-2,0 1,1-2,1 1,5 2,-7-5,0 0,-1 1,0 0,0 0,-1 1,0 0,0 1,-1-1,0 1,-1 1,1 0,-2-1,1 3,-5-8,0 0,0 0,-1 0,1 0,-1 0,0 0,0 1,0-1,-1 0,1 0,-1 0,0 0,0 0,-1 0,1 0,-1 0,0 0,0-1,0 1,0-1,-1 1,1-1,-1 0,0 0,0 0,-1 0,-91 64,74-55,0-1,-1-1,0 0,0-2,-1-1,0 0,-1-2,1-1,-1-1,0 0,0-2,-9-1,5-6</inkml:trace>
  <inkml:trace contextRef="#ctx0" brushRef="#br0" timeOffset="-3134.558">1214 227,'-13'-7,"0"0,-1 2,0-1,1 2,-1 0,-1 0,1 2,-1 0,1 0,-1 1,1 1,-1 0,0 1,1 1,-1 0,1 1,0 1,0 0,0 1,1 0,-1 1,1 1,-9 6,-2 9,1 2,1 1,1 0,1 2,2 0,-10 20,-8 8,20-30,1-1,2 2,0 0,2 1,0 0,2 0,1 1,2 1,0-1,2 1,1 0,2 0,0 0,2 0,1 0,2-1,3 14,0-23,0-1,1 0,1-1,1 0,0-1,1 1,1-2,0 0,2 0,-1-2,2 1,-1-2,2 0,0 0,0-2,1 0,0-1,1 0,13 3,-9-7,0-1,0-1,0-1,0-1,1 0,-1-2,1-1,-1-1,0-1,0 0,-1-2,1-1,-1 0,0-1,-1-2,8-5,2-1,-1-1,-2-2,0 0,0-2,-2-1,-1-2,-1 0,-1-1,-1-1,-1-1,-1-1,-2-1,4-10,-11 19,0-1,-2-1,-1 0,0 0,-2-1,-1 1,0-1,-2 0,0 0,-2 0,-1 0,0 0,-2 0,0 0,-2 0,-1 1,0 0,-2 0,0 0,-1 1,-2 1,0-1,-1 2,-1 0,-1 0,0 1,-2 1,0 0,-2 0,-2-1,0 1,-1 0,-1 2,-1 1,0 0,-1 2,0 1,-1 0,0 2,-1 1,1 1,-2 2,1 0,-1 1,1 2,-16 1,28 2,0 2,1-1,-1 2,1 0,-1 0,1 2,1-1,-1 2,1-1,0 2,-10 7,1 4</inkml:trace>
  <inkml:trace contextRef="#ctx0" brushRef="#br0" timeOffset="-2355.777">2117 57,'0'0,"0"1,0-1,0 0,0 1,0-1,0 0,0 1,0-1,0 0,0 1,-1-1,1 0,0 1,0-1,0 0,0 0,-1 1,1-1,0 0,0 0,-1 1,1-1,0 0,0 0,-1 0,1 1,0-1,0 0,-1 0,1 0,0 0,-1 0,1 0,0 0,-1 0,1 0,0 0,-1 0,1 0,0 0,-1 0,1 0,0 0,-1 0,1 0,0 0,-1 0,1 0,0-1,0 1,-1 0,1 0,0 0,-1 0,1-1,0 1,0 0,0 0,-1-1,1 1,0 0,0-1,0 1,0 0,-1-1,5 32,-3-27,21 163,-11-75,-3-1,-5 2,-4-1,-3 3,-26 201,30-195,0-102,0 1,-1 0,1 0,0-1,0 1,0 0,0-1,-1 1,1 0,0-1,0 1,-1 0,1 0,0 0,0-1,-1 1,1 0,0 0,-1 0,1 0,0-1,-1 1,1 0,0 0,-1 0,1 0,0 0,-1 0,1 0,0 0,-1 0,1 0,0 0,-1 0,1 0,0 0,-1 0,1 1,0-1,-1 0,1 0,0 0,-1 0,1 1,0-1,0 0,-1 0,1 1,0-1,0 0,0 0,-1 1,1-1,0 0,0 1,0-1,0 0,-1 1,1-1,-5-13</inkml:trace>
  <inkml:trace contextRef="#ctx0" brushRef="#br0" timeOffset="-2123.258">1722 678,'44'-14,"37"-5,15 0,-4 0,-8 2,-14 4,-13 5,-12 3,-9 3,-6 1,-3 1,-1 1,-5-5,-6-1</inkml:trace>
  <inkml:trace contextRef="#ctx0" brushRef="#br0" timeOffset="-1705.531">2625 29,'0'760,"-1"-743,1 0,1 0,0 0,2-1,0 1,0-1,2 1,0-1,1 0,6 11,-11-25,0 0,0-1,0 1,0 0,1 0,-1 0,1-1,-1 1,1-1,0 1,0-1,0 0,-1 0,1 0,0 0,0 0,1 0,-1 0,0-1,0 1,0-1,0 1,1-1,-1 0,0 0,0 0,1 0,-1 0,0-1,0 1,0-1,1 1,-1-1,0 0,0 0,0 0,0 0,1-1,73-60,-65 52,145-134,-156 144,1-1,0 0,0 1,-1-1,1 0,0 1,0-1,0 1,0-1,0 1,0 0,0-1,0 1,0 0,0 0,0 0,0 0,0 0,0 0,0 0,0 0,0 0,0 0,0 0,-1 0,1 1,0-1,0 1,0-1,0 0,0 1,0-1,0 1,-1 0,1-1,0 1,0 0,-1-1,1 1,0 0,-1 0,1 0,-1 0,1-1,-1 1,0 0,1 0,-1 0,0 0,1 0,-1 0,0 0,0 0,4 60,-4-54,11 87,-11-91,1-1,-1 1,1-1,0 1,0-1,0 0,0 1,0-1,1 0,-1 0,0 0,1 0,0 0,0 0,-1 0,1 0,0-1,0 1,1-1,-1 1,0-1,0 0,1 0,-1 0,1 0,-1 0,1-1,-1 1,1-1,-1 1,1-1,0 0,1 0,12-4</inkml:trace>
  <inkml:trace contextRef="#ctx0" brushRef="#br0" timeOffset="-1053.546">3274 904,'42'0,"-1"-2,0-2,0-1,-1-3,25-7,-58 12,0 1,0-2,0 1,0-1,0 0,-1 0,1-1,-1 0,-1 0,1 0,-1-1,1 0,-2 0,1 0,-1 0,0-1,0 0,-1 0,1 0,-2 0,1-1,-1 1,0-1,-1 1,1-1,-2 0,1-6,-1 11,0 0,0-1,0 1,-1 0,1 0,-1-1,0 1,0 0,0 0,0 0,-1 0,1 0,-1 0,0 0,0 0,0 1,0-1,0 1,-1-1,1 1,-1 0,1 0,-1 0,0 0,0 0,0 1,0 0,0-1,0 1,0 0,0 0,-1 1,1-1,0 1,-2-1,-2 1,0-1,0 1,0 0,0 1,0 0,1 0,-1 0,0 1,1 0,-1 0,1 1,0 0,0 0,0 0,0 1,0 0,0 0,-8 8,1 0,1 1,0 1,0 0,2 0,-1 1,2 0,0 1,1 0,1 1,0-1,1 1,1 1,0-1,0 9,7-17,0-1,0 1,0-1,1 0,0 0,1 0,0 0,0-1,1 1,0-1,0 0,0-1,1 1,0-1,0 0,1-1,0 1,0-1,0-1,0 1,1-1,0 0,0-1,0 0,0 0,0-1,1 0,-1 0,1-1,-1 0,7-1,-1 2,1-1,0-1,-1 0,1-1,0 0,-1-1,1-1,-1 0,0-1,0-1,0 0,-1-1,4-2,5-5,-1-1,-1-1,0-1,-1 0,-1-2,0 0,-1-1,-2-1,0 0,0-1,-2-1,-1 0,-1-1,-1 0,0-1,-2 0,3-15,-2 6,-6 27,-1 1,1-1,-1 0,0-1,-1 1,0 0,1 0,-2-1,1 1,-1 0,0-1,-1 1,1 0,-1-1,0 1,-1 0,1 0,-1 0,-1 0,1 0,-3-4,3 8,-1 1,1 0,0 0,-1 0,1 0,-1 0,1 1,-1-1,1 1,-1-1,0 1,1 0,-1 0,0 0,1 1,-1-1,1 0,-1 1,1 0,-1 0,1-1,-1 1,1 1,0-1,-1 0,1 1,0-1,0 1,0-1,0 1,0 0,1 0,-1 0,0 0,1 0,-1 1,1-1,0 0,0 1,0-1,0 0,0 1,1 0,-1-1,1 1,-1-1,1 1,0-1,0 1,0 0,1-1,-1 2,1 4,0 1,1 0,0 0,0-1,1 1,0-1,0 0,1 0,0 0,1 0,0-1,0 0,0 0,1 0,0-1,0 1,1-1,0-1,0 1,0-1,1-1,0 1,-1-1,2-1,-1 1,3 0,44 31,-47-30,-1 0,0 1,-1 0,1 0,-1 0,-1 1,1 0,-1 1,0-1,-1 1,0 0,0 0,0 0,-1 0,-1 1,1-1,-1 1,-1 0,1 0,-2-1,1 1,-1 0,-1 3,8 90,-2-84</inkml:trace>
  <inkml:trace contextRef="#ctx0" brushRef="#br0" timeOffset="3732.447">1 1666,'577'-25,"402"22,-626 16,116-3,1235-89,-558 48,79 5,44-17,-508 11,304-6,-710 26,612-4,-424 43,-490-25</inkml:trace>
  <inkml:trace contextRef="#ctx0" brushRef="#br0" timeOffset="4131.072">11402 396,'0'0</inkml:trace>
  <inkml:trace contextRef="#ctx0" brushRef="#br0" timeOffset="4366.522">11346 988,'0'0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30,'313'0,"-127"-28,-174 26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59,'38'0,"28"-5,7-1,-5 0,-13-4,-11 0,-9 2,-5 2,-3 2,-1 2,-6 1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0,'-21'70,"20"-56,-7 199,9-157,-2-1,-3 0,-2 0,-4 11,-82 258,91-320,-2 0,1 1,0 0,0-1,0 1,1 0,-1 0,1 0,0 0,1 0,-1 0,1 1,0-1,0 0,0 0,1 0,0 0,0 0,0 0,1 0,0 0,1 3,17-5,-12-11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1 108,'284'-1,"-275"0,1 0,-1-1,1 0,-1-1,0 0,0-1,0 0,0 0,0 0,-1-1,0-1,2-1,-10 6,1 1,-1-1,0 1,1-1,-1 1,0 0,1-1,-1 1,1-1,-1 1,1 0,-1-1,1 1,-1 0,1 0,-1-1,1 1,-1 0,1 0,0 0,-1 0,1 0,-1 0,1 0,-1 0,1 0,0 0,-1 0,1 0,-1 0,1 0,-1 1,1-1,0 0,-1 0,1 1,-1-1,1 0,-1 1,0-1,1 0,-1 1,1-1,-1 1,0-1,1 0,-1 1,0-1,1 1,-1-1,0 1,0 0,1-1,-1 1,0-1,0 1,0-1,0 1,0 0,1 45,-1-29,20 164,30 198,15-95,-58-375,65-126,-33 112,-5-1,-4-2,7-63,-2-4,-32 174,-3 13</inkml:trace>
  <inkml:trace contextRef="#ctx0" brushRef="#br0" timeOffset="522.434">1102 446,'3'0,"40"1,0-2,1-2,-1-2,12-5,94-36,60-10,-209 55,1 1,-1 0,1 0,-1 0,1-1,-1 1,1 0,-1 0,0 0,1 0,-1 0,1 0,-1 0,1 0,-1 0,1 0,-1 0,1 0,-1 1,1-1,-1 0,1 0,-1 0,0 1,1-1,-1 0,1 1,-1-1,0 0,1 1,-1-1,0 0,0 1,1-1,-1 0,0 1,0-1,1 1,-1-1,0 1,0-1,0 1,0-1,0 0,0 1,1-1,-1 1,0-1,-1 1,1-1,0 1,0-1,0 1,0-1,0 1,0-1,0 1,-1-1,1 0,0 1,0-1,-1 1,1-1,0 0,-1 1,1-1,0 0,-1 1,1-1,-9 14</inkml:trace>
  <inkml:trace contextRef="#ctx0" brushRef="#br0" timeOffset="787.32">1158 785,'43'-5,"34"-6,8-1,-5 1,-12 2,-12 4,-16 1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0 565,'167'-11,"23"-7,-184 23,-11 1</inkml:trace>
  <inkml:trace contextRef="#ctx0" brushRef="#br0" timeOffset="700.671">988 395,'-43'3,"0"2,0 2,0 2,1 2,1 1,0 3,-10 5,40-13,1 0,0 1,0 0,1 1,0 0,1 0,0 1,0 0,1 0,0 1,1 0,0 0,1 1,0-1,1 1,0 0,1 0,0 1,1-1,1 0,0 1,0 0,1-1,1 1,1 6,-2-15,0-1,1 1,-1 0,1 0,0-1,0 1,0-1,0 1,1-1,-1 1,1-1,0 0,0 0,0 0,1 0,-1 0,1 0,-1 0,1-1,0 0,0 1,0-1,1 0,-1 0,0-1,1 1,-1-1,1 0,-1 1,1-2,0 1,-1 0,1-1,0 0,0 1,-1-1,1-1,0 1,0-1,-1 1,1-1,0 0,17-9,0 0,-1-1,-1-1,0-1,0-1,-1 0,-1-1,-1-1,0-1,-1 0,-1-1,0-1,2-6,-2 8,143-174,-157 190,0 1,1-1,-1 0,1 0,-1 1,1-1,-1 0,1 1,-1-1,1 0,-1 1,1-1,0 1,0-1,-1 1,1-1,0 1,0-1,-1 1,1 0,0 0,0-1,0 1,0 0,-1 0,1 0,0 0,0 0,0 0,0 0,0 0,-1 0,1 0,0 1,0-1,0 0,0 0,-1 1,1-1,0 1,0-1,-1 1,1-1,0 1,-1-1,1 1,-1-1,1 1,0 0,-1 0,1-1,-1 1,0 0,1 0,-1-1,0 1,1 0,-1 0,0 0,0 0,0-1,0 1,4 60,-4-55,8 157,4-94,22 211,-33-240,1-19,0-1,-2 1,0-1,-1 1,-1-1,-1 1,-1-1,0 0,-2 0,0-1,-2 1,0-1,0-1,-8 10,2-10,-1 0,-1-1,-1-1,0 0,-1-1,0-1,-1-1,-1 0,0-2,-1 0,-7 1,26-11,0 1,1-1,-1-1,0 1,0 0,-1 0,1-1,0 1,0-1,0 1,0-1,0 0,-1 0,1 0,0 0,0 0,0-1,0 1,0-1,-1 1,1-1,0 0,0 0,0 0,1 0,-1 0,0 0,0-1,0 1,1 0,-1-1,1 0,-1 1,1-1,0 0,0 1,-1-1,1 0,0 0,1 0,-1 0,0 0,1 0,-1-1,1 1,-1-2,4-13,0 0,1 1,1-1,1 1,0 0,1 0,0 1,2 0,-1 0,2 1,0 0,1 1,8-9,5-9,214-272,-227 282,-4 2</inkml:trace>
  <inkml:trace contextRef="#ctx0" brushRef="#br0" timeOffset="1218.671">1835 0,'1'45,"-2"-1,-2 1,-2-1,-1 0,-3-1,-6 18,-124 294,136-352,0 1,1 0,-1 0,1 1,0-1,0 0,1 1,-1-1,1 1,0 0,0-1,1 1,-1 0,1 0,0-1,1 1,-1 0,1 0,0-1,0 1,0-1,0 1,1-1,0 1,0-1,0 0,1 0,-1 0,1 0,0 0,0 0,0-1,1 1,-1-1,1 0,0 0,-1-1,1 1,4 1,154 1,-99-8,-39 2</inkml:trace>
  <inkml:trace contextRef="#ctx0" brushRef="#br0" timeOffset="1491.458">1439 480,'29'-5,"33"-1,11 0,-2 1,-8 1,-10 2,-5 1,-5 0,-11 1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87,'5'-5,"11"-1,2-5,4 0,3 1,1 3,2 3,0 1,1-3,0-1,-1 1,1 2,0 1,-1 1,0 1,1 1,-1 0,-5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0,'58'459,"-31"-321,-27-135,-1 0,1 0,0 0,0 0,0-1,0 1,0 0,1 0,-1 0,1-1,0 1,0 0,0 0,0-1,0 1,0-1,1 1,-1-1,1 0,0 1,0-1,-1 0,2 0,-1 0,0-1,0 1,1 0,8-1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0,'36'343,"-14"-62,4-86,-26-193,0-1,0 1,0-1,0 1,0-1,0 1,0-1,0 1,1-1,-1 1,0-1,1 1,-1-1,1 0,0 1,-1-1,1 0,0 1,0-1,0 0,0 0,0 0,0 0,0 0,0 0,1 0,-1 0,0-1,1 1,-1 0,0-1,1 1,-1-1,1 1,-1-1,1 0,-1 1,0-1,1 0,-1 0,1 0,-1 0,1-1,-1 1,1 0,-1 0,2-1,75-97,-62 72,24-44,-2-1,25-71,-4 9,-33 81,-3-1,-2-1,13-56,-31 67,-13 44,5 10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2 148,'-1'13,"0"1,1-1,1 1,0 0,1-1,1 1,0-1,1 0,0 0,1 0,0-1,1 0,0 1,1-2,4 6,-8-15,1 1,-1-1,1 0,0 0,-1 0,1-1,0 1,0-1,0 0,0 0,0 0,0-1,0 1,0-1,1 0,-1 0,0 0,0-1,0 0,0 1,0-2,0 1,0 0,0-1,1 0,97-52,-100 53,8-5,1 0,-1 0,0-1,-1-1,0 0,0 0,0-1,-1 0,-1 0,1-1,-2 0,1 0,-1-1,-1 1,0-1,0-1,-1 1,-1-1,0 1,-1-1,0 0,0 0,-1 0,-1-10,-1 19,0-1,-1 1,0-1,1 1,-1 0,0-1,-1 1,1 0,0 0,-1 1,0-1,0 0,0 1,0 0,0 0,0 0,0 0,-1 0,1 1,-1-1,1 1,-1 0,0 0,1 0,-1 1,0-1,0 1,1 0,-1 0,0 0,-115 18,98-10,0 1,0 1,1 0,1 2,0 0,0 1,1 1,-2 3,-6 6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2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0 994,'42'-3,"-1"-2,0-2,-1-2,0-2,0-1,12-7,-45 17,34-11,1-2,-2-2,0-1,-1-2,-1-2,-1-1,-1-2,-1-2,9-10,7-18,-3-3,-3-1,-2-3,-2-1,25-57,59-159,-124 279,-1-1,0 0,0 1,1-1,-1 0,0 1,1-1,-1 1,0-1,1 0,-1 1,1-1,-1 1,1-1,0 1,-1 0,1-1,-1 1,1 0,0-1,-1 1,1 0,0-1,-1 1,1 0,0 0,-1 0,1 0,0 0,0 0,-1 0,1 0,0 0,-1 0,1 0,0 0,-1 1,1-1,0 0,-1 0,1 1,0-1,-1 0,1 1,0-1,-1 1,1-1,-1 1,1-1,-1 1,0-1,1 1,-1 0,1-1,-1 1,0-1,1 1,-1 0,0-1,0 1,0 0,1 0,-1-1,0 1,0 0,0-1,0 1,18 52,-7 8,-3 0,-3 0,-3 1,-2-1,-4 26,2-49,-2-1,-1 0,-2 0,-2 0,-1-1,-1-1,-2 1,-8 11,13-30,-1-1,-1 0,0 0,-1-1,-1 0,0-1,-1 0,-1-1,0 0,0-2,-2 1,1-2,-1 0,-1-1,1 0,-2-2,-10 4,-140 12,138-23</inkml:trace>
  <inkml:trace contextRef="#ctx0" brushRef="#br0" timeOffset="362.427">1525 655,'-16'19,"1"0,1 1,0 0,2 2,1-1,0 1,2 1,0 0,2 0,0 1,2 0,0 0,0 17,5-36,0 0,1 0,-1 0,1 0,0 0,0 0,0 0,1-1,0 1,0 0,0-1,0 1,1-1,0 0,0 0,0 0,0 0,0 0,1-1,0 1,0-1,0 0,0 0,0-1,1 1,-1-1,1 0,-1 0,1 0,0-1,0 0,0 0,1 0,8 2,1-2,-1 0,1 0,-1-1,0-1,1-1,-1 0,0 0,0-2,0 0,0 0,-1-1,0-1,0 0,0-1,-1 0,0-1,0-1,-1 0,0 0,0-1,-1 0,-1-1,0 0,7-11,-11 14,0-1,-1 0,0 0,-1-1,0 1,0-1,-1 1,0-1,-1 0,0 0,0 0,-1 0,0 0,-1 0,-1 0,1 0,-1 1,-1-1,0 0,0 1,-1 0,0 0,0 0,-1 0,-1 1,1-1,-1 2,-5-6,-2 0,0 2,-1 0,0 0,-1 2,0 0,0 0,-1 1,0 1,0 1,-1 0,0 1,0 1,0 1,-5-1,-8 2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1,'-5'14,"-2"10,1 1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3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0 312,'71'1,"52"-1,0-4,35-10,48-20,-100 22,-89 6</inkml:trace>
  <inkml:trace contextRef="#ctx0" brushRef="#br0" timeOffset="282.657">141 481,'38'5,"28"1,11 1,-2-2,-4-2,-10-1,-10 0,-9-2,-7-5,-4-2,-3 1,-2 1,0 1,1 1,0-2,-5-2</inkml:trace>
  <inkml:trace contextRef="#ctx0" brushRef="#br0" timeOffset="788.888">508 1,'13'11,"2"0,-1-1,1-1,0 0,1-1,0-1,5 1,21 11,-9-4,-1 2,0 1,-1 1,-1 2,-1 1,8 8,-32-23,-1-1,0 1,0 0,-1 0,0 0,0 0,-1 1,1-1,-2 1,1-1,-1 1,0 0,-1 0,1 0,-2-1,1 1,-1 0,0 0,-1-1,0 1,0 0,-1-1,1 0,-2 0,1 0,-1 0,0 0,0-1,-1 1,0-1,-139 158,-80 86,203-211,17-20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1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6,'78'113,"-59"-77,-1 0,-2 1,-1 1,-2 0,-2 1,-2 1,-1-1,-2 1,-1 8,43 260,-35-273,-13-34,0-1,1 1,-1-1,0 1,0-1,1 1,-1-1,0 1,1-1,-1 0,0 1,1-1,-1 1,0-1,1 0,-1 1,1-1,-1 0,1 0,-1 0,1 1,-1-1,1 0,-1 0,1 0,-1 0,1 0,0 0,-1 0,1 0,-1 0,1 0,-1 0,1 0,-1 0,1 0,-1 0,1-1,-1 1,1 0,-1 0,1-1,-1 1,1 0,-1-1,0 1,1 0,-1-1,1 1,-1-1,0 1,1 0,-1-1,0 1,0-1,1 1,-1-1,0 1,0-1,0 1,0-1,0 0,63-182,94-375,-127 462,-26 82</inkml:trace>
  <inkml:trace contextRef="#ctx0" brushRef="#br0" timeOffset="363.942">847 317,'34'0,"25"0,8 0,-4 0,-6 0,-9 0,-8 0,-5 0,-5-5,-2-1,-1 0,-1 1,-4-3,-1-1,-10 2,-5 1</inkml:trace>
  <inkml:trace contextRef="#ctx0" brushRef="#br0" timeOffset="580.254">933 543,'38'9,"27"-1,8-2,0-7,-7-3,-5-2,-8-3,-9-1,-6 1,-6-3,-7 2</inkml:trace>
  <inkml:trace contextRef="#ctx0" brushRef="#br0" timeOffset="901.794">2032 176,'-26'23,"1"1,1 2,1 0,1 2,2 0,0 1,2 1,2 1,0 1,2 0,-7 27,19-54,0 0,1 0,0 0,0 0,1 0,-1 1,1-1,0 0,0 0,1 0,0 1,0-1,0 0,0 0,1 0,0 0,0-1,0 1,1 0,-1-1,1 1,0-1,0 0,1 0,-1 0,1-1,0 1,0-1,0 0,1 0,-1 0,0-1,1 1,0-1,1 0,15 2,0-1,-1-1,1 0,0-2,0-1,0 0,0-2,-1 0,1-1,-1-2,0 0,0-1,-1 0,0-2,0 0,-1-1,0-1,-1-1,6-6,1 4,0-1,0-1,-2-1,0-2,-1 0,-1-1,-1-1,-1 0,0-2,-2 0,-1-1,-1 0,-1-1,10-27,-21 46,-1 0,1-1,-1 1,-1-1,1 1,-1-1,0 1,-1-1,0 1,0-1,0 1,0-1,-1 1,0 0,-1 0,0 0,1 0,-2 0,1 1,-1-1,0 1,0 0,0 0,-1 0,1 1,-1-1,-1 1,1 0,-4-2,-4-2,-1 1,1 0,-1 1,-1 0,1 1,-1 1,0 0,0 1,0 0,0 1,-1 1,-3 1,-5 1,1 1,-1 1,1 1,0 1,0 1,1 1,0 1,-13 6,-9 7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1 120,'22'194,"14"125,-28-270,-7-48,0 0,-1 0,1 0,-1-1,1 1,0 0,0-1,-1 1,1 0,0-1,0 1,0-1,0 1,0-1,-1 1,1-1,0 0,0 0,0 1,0-1,0 0,0 0,0 0,0 0,0 0,0 0,0 0,0 0,0-1,0 1,0 0,0-1,0 1,0 0,0-1,0 1,0-1,-1 0,1 1,0-1,0 0,-1 1,1-1,0 0,-1 0,1 1,-1-1,1-1,28-27,-2-2,-1-1,-2-1,-1-1,-1-1,-2-1,-1-2,24-40,134-215,-160 259,-13 26</inkml:trace>
  <inkml:trace contextRef="#ctx0" brushRef="#br0" timeOffset="311.193">565 487,'-5'15,"0"-1,1 1,1-1,1 1,0 0,0 0,2 1,0-1,1 5,-1-15,1 0,-1-1,1 1,0 0,0-1,1 1,-1-1,1 0,0 1,0-1,1 0,-1 0,1-1,0 1,0 0,0-1,1 1,-1-1,1 0,-1-1,1 1,0 0,0-1,1 0,-1 0,0 0,1-1,-1 1,1-1,-1 0,4 0,6 0,1-2,0 1,-1-2,1 0,-1-1,1 0,-1-1,0-1,0 0,-1-1,0 0,0-1,0 0,-1-1,0-1,0 0,-1-1,0 0,-1 0,0-1,-1-1,1-1,-7 10,0-1,0 1,0-1,0 0,-1 0,0 0,0-1,0 1,0 0,0-1,-1 1,0-1,0 1,0-1,-1 0,1 0,-1 1,0-1,-1 0,1 1,-1-1,0 0,0 1,0-1,-1 1,0-1,1 1,-2 0,1 0,0 0,-1 0,0 0,0 0,-2-2,-4 0,0 1,-1 0,1 0,-1 1,0 0,0 1,0 0,0 1,0 0,-1 0,1 1,-1 0,1 1,-1 1,1-1,-1 2,1-1,0 1,-1 1,-2 1,-26 7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1923 254,'5'5,"6"1,7 1,4-2,4-2,2-1,1 0,0-2,0 0,1 0,-1 0,-1-1,1 1,-6 0</inkml:trace>
  <inkml:trace contextRef="#ctx0" brushRef="#br0" timeOffset="252.758">1839 537,'43'0,"34"0,8-5,-5-1,-12 0,-12 1,-12 1,-12-3,-7 0,-9 0</inkml:trace>
  <inkml:trace contextRef="#ctx0" brushRef="#br0" timeOffset="-1201.144">399 367,'-3'-5,"-1"0,1 0,-1 0,0 0,0 1,-1 0,1 0,-1 0,0 0,0 1,-1 0,1 0,0 0,-1 1,0-1,0 2,0-1,1 0,-1 1,-1 0,1 1,0-1,0 1,0 0,0 1,0-1,0 1,0 1,0-1,0 1,0 0,0 0,1 1,-1-1,1 1,0 0,0 1,-2 0,-7 5,0 0,1 1,0 1,1 0,0 0,0 2,1-1,1 1,0 1,1 0,0 0,1 1,1 0,0 0,1 0,1 1,0 0,2 0,-1 1,2-1,0 1,1 8,2-20,0 1,0-1,0 0,1 1,-1-1,2 0,-1 0,0 0,1 0,0 0,0-1,0 1,1-1,0 0,0 0,0 0,0-1,0 1,1-1,-1 0,1 0,0 0,0-1,0 0,0 0,1 0,-1-1,0 1,1-1,-1 0,1-1,-1 0,1 0,-1 0,1 0,0-1,-1 0,0 0,1 0,-1-1,0 0,1 0,-1 0,2-2,7-6,1-1,-2-1,0-1,0 0,-1 0,-1-1,0-1,-1 0,0 0,-1-1,-1 0,-1 0,0-1,-1 0,1-9,72-136,-77 160,0 0,-1 0,1 0,0 0,0 0,0 0,1 1,-1-1,0 1,1 0,-1-1,0 1,1 0,0 0,-1 1,1-1,-1 0,1 1,0 0,0 0,-1 0,1 0,0 0,-1 0,1 0,0 1,-1 0,1-1,0 1,-1 0,1 0,-1 0,0 1,1-1,-1 1,0-1,0 1,2 1,4 3,0 0,-1 1,0 0,0 0,-1 0,0 1,0 0,0 0,-1 1,1 3,6 21,-1 0,-2 1,-1 0,-1 0,-2 1,-2 0,-1 0,-2 0,-1 0,-2 0,-1-1,-2 1,-1-1,-2 0,-1-1,-2 0,-1 0,-16 27,13-32,-1-1,-2-1,0 0,-2-1,-1-1,-1-2,-1 0,0-1,-2-1,0-2,-2 0,-4 0,30-16,1 0,-1-1,0 1,1-1,-1 0,0 0,0 1,0-1,0 0,0-1,0 1,0 0,-1-1,1 1,0-1,0 1,0-1,-1 0,1 0,0 0,0 0,-1-1,1 1,0-1,0 1,0-1,0 0,0 1,0-1,0 0,0-1,0 1,0 0,0 0,0-1,1 1,-1-1,1 0,-1 1,1-1,0 0,-1 0,1 0,0 0,0 0,0 0,1 0,-1 0,0 0,1 0,0-1,-1 1,1 0,0 0,0-1,3-10,0 0,2 0,-1 0,1 0,1 1,0 0,1 0,1 0,-1 1,2 0,0 1,7-8,1-2,26-36,-2-2,-2-1,19-42,-47 76</inkml:trace>
  <inkml:trace contextRef="#ctx0" brushRef="#br0" timeOffset="-711.248">1189 0,'5'14,"-1"1,0-1,-2 1,1 0,-2 0,0 0,-1 0,0 0,-2 0,1 0,-2-1,0 1,-1 0,0 1,-76 164,63-150,1 1,2 1,0 0,3 1,0 2,10-32,0 0,0 0,1 0,-1 0,1 0,0 0,0 1,0-1,0 0,0 0,1 1,-1-1,1 0,0 0,0 0,0 0,0 0,1 0,-1 0,1-1,0 1,0 0,0-1,0 1,0-1,0 0,1 0,-1 0,1 0,-1 0,1 0,0-1,0 1,0-1,1 1,12 2,-1 0,1-1,-1-1,1 0,0-1,0-1,0 0,0-1,0-1,-1-1,1 0,-1-1,10-3,4 0,7-7,-31 7</inkml:trace>
  <inkml:trace contextRef="#ctx0" brushRef="#br0" timeOffset="-430.28">851 339,'34'-9,"34"-4,12 1,-4 2,-10 3,-11 3,-11 1,-7 2,-5 1,-4 1,-2-1,-5 1</inkml:trace>
  <inkml:trace contextRef="#ctx0" brushRef="#br0" timeOffset="40232.68">1443 677,'-3'6,"-1"0,1 1,0-1,0 0,1 1,-1 0,1-1,1 1,0 0,0 0,0 0,1 0,0 0,0 5,-2 21,-3-1,-2-1,-1 0,-2-1,-1 1,-4 4,36-82,95-160,-116 206,1-1,-1 1,1 0,-1-1,1 1,0 0,-1 0,1 0,0 0,0 0,0 0,0 0,0 0,0 0,0 0,0 0,0 0,1 1,-1-1,0 0,0 1,1-1,-1 1,0 0,1-1,-1 1,0 0,1 0,-1 0,1 0,-1 0,0 0,1 0,-1 1,0-1,1 0,-1 1,0-1,1 1,-1-1,0 1,0 0,1-1,-1 1,0 0,0 0,0 0,0 0,0 0,8 97,-9-43,0-55,0 1,0-1,0 1,0-1,0 1,0-1,1 1,-1-1,0 1,0-1,0 1,0-1,1 1,-1-1,0 1,1-1,-1 1,0-1,1 0,-1 1,0-1,1 0,-1 1,1-1,-1 0,1 1,-1-1,1 0,-1 0,1 0,-1 1,1-1,-1 0,1 0,-1 0,1 0,-1 0,1 0,-1 0,1 0,-1 0,1 0,0 0,-1 0,1-1,-1 1,1 0,-1 0,0-1,1 1,-1 0,1 0,-1-1,1 1,-1 0,0-1,1 1,-1-1,0 1,1-1,-1 1,0 0,1-1,30-31,-27 28,104-95,-107 99,1 0,-1 0,0 0,1 0,-1 0,0 1,1-1,-1 0,0 1,1-1,-1 0,0 1,0 0,0-1,1 1,-1 0,0 0,0-1,0 1,0 0,0 0,0 0,-1 0,1 0,0 1,0-1,-1 0,1 0,-1 0,1 1,-1-1,1 0,-1 1,0-1,0 0,1 1,-1-1,0 0,0 1,-1-1,1 0,0 1,0-1,-1 0,1 1,0-1,-1 0,1 0,-1 0,0 1,1-1,-1 0,0 0,0 0,0 0,-20 61,17-54,0 0,1 0,0 0,0 0,1 1,0 0,0-1,1 1,1 0,-1-1,1 7,8 3,2-6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0,'-5'15,"-2"8,-4 7,-5 2,-5 0,2 1,-2-2,-1-1,-2-5,-7-2,-2-1,-1 1,1-3,1-1,1-3,2-4,5-5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3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0 735,'2'41,"2"0,1-1,2 1,6 18,-9-44,0 0,1-1,1 1,0-1,1-1,0 1,1-1,1 0,0-1,0 0,2 0,8 7,-15-16,1 0,1 0,-1 0,0-1,1 1,0-1,-1-1,1 1,0-1,0 0,0 0,0 0,0-1,0 0,0-1,0 1,-1-1,1 0,0 0,0-1,0 0,-1 0,1 0,-1-1,5-2,123-90,-106 68,-1-3,-2 0,0-1,-3-1,0-1,-2-1,1-8,-1 25,-14 46,-4-20,0 1,1 1,1-1,0 0,0 0,1 0,0 0,1 0,0-1,1 0,0 0,0-1,1 1,0-1,0-1,1 1,0-1,0 0,1-1,0 0,0-1,0 0,1 0,-1-1,1 0,0 0,1-1,-1-1,0 0,1 0,0-1,-1 0,1-1,-1 0,1-1,4-1,-12 2,0-1,0 0,0 0,0 0,0 0,0-1,0 1,0-1,0 1,-1-1,1 0,-1 0,1-1,-1 1,0 0,0-1,0 1,0-1,0 0,-1 1,1-1,-1 0,0 0,0 0,0 0,0 0,0 0,-1-1,1 1,-1 0,0 0,0 0,0-1,0-1,0-19</inkml:trace>
  <inkml:trace contextRef="#ctx0" brushRef="#br0" timeOffset="430.227">1242 1,'-22'323,"16"191,6-474,-1-33,1-1,0 1,0 0,0 0,1 0,0-1,0 1,1 0,0-1,0 1,0-1,1 0,0 0,0 0,1 0,0 0,0 0,3 3,-2-9,-1 1,0-1,0 0,1 0,-1-1,0 0,0 1,0-1,0-1,0 1,0 0,0-1,0 0,0 0,-1 0,1-1,-1 1,1-1,-1 0,0 0,0 0,0 0,-1 0,1-1,-1 1,2-4,1 1,147-177,-94 125,-56 59,-1-1,1 1,-1 0,0 0,1 0,-1 0,0 0,0 0,0 0,0 1,0-1,0 0,0 1,0-1,0 0,-1 1,1-1,0 1,-1-1,1 1,-1 0,0-1,0 1,1-1,-1 1,0 0,0-1,0 1,-1-1,1 1,0 0,-1-1,1 1,-1-1,1 1,-1-1,-23 159,25-152,0 1,0-1,1 0,0 1,1-1,0 0,0 0,1 0,0-1,0 1,2 1,-5-6,1-1,0 0,0 1,0-1,0 0,0 0,0 0,0-1,1 1,-1-1,1 1,-1-1,1 0,0 0,-1 0,1 0,0 0,0 0,-1-1,1 0,0 1,0-1,0 0,0 0,0-1,0 1,-1-1,1 1,0-1,0 0,-1 0,1 0,0 0,1-1,15-10</inkml:trace>
  <inkml:trace contextRef="#ctx0" brushRef="#br0" timeOffset="1030.918">1863 876,'5'4,"1"1,-1-1,1 0,0 0,0 0,1-1,-1 0,1-1,-1 1,1-1,0 0,0-1,0 0,0 0,0 0,0-1,0 0,0 0,0-1,0 0,0 0,0-1,0 0,0 0,0 0,-1-1,1 0,-1 0,0-1,0 0,0 0,3-4,1 2,0-1,-1-1,0 0,-1 0,0-1,0 0,-1 0,0-1,0 0,-1 0,-1 0,0-1,0 0,-1 0,0-1,-1 1,0 0,-1-1,0-6,-3 14,0 1,0 0,0-1,0 1,-1 0,0 0,0 0,0 0,0 0,0 0,0 0,-1 1,1-1,-1 1,0-1,0 1,0 0,0 0,0 1,0-1,-1 1,1-1,0 1,-1 0,1 0,-1 1,1-1,-1 1,1-1,-1 1,0 0,1 1,-1-1,1 1,-1-1,1 1,-1 0,1 0,-1 1,1-1,0 1,0-1,0 1,0 0,0 0,-1 1,-8 6,0 1,0 0,1 0,0 1,1 1,0 0,1 0,0 1,1 0,1 1,0-1,0 1,2 1,0-1,0 1,1 0,1 0,1 0,0 1,1-1,1 9,0-19,0-1,1 0,0 0,0 0,0 0,1 0,-1 0,1 0,0 0,0 0,0 0,1-1,-1 1,1-1,0 0,0 0,0 0,0 0,1-1,-1 1,1-1,0 0,-1 1,1-2,0 1,0 0,0-1,0 0,0 0,1 0,-1-1,0 1,0-1,1 0,-1 0,4-1,17 2</inkml:trace>
  <inkml:trace contextRef="#ctx0" brushRef="#br0" timeOffset="1301.572">2399 1045,'2'-18,"1"0,1 0,0 0,1 0,1 1,1 0,5-10,5-15,-5 14,2-1,0 2,2 0,2 0,0 2,1 0,2 1,0 2,1 0,2 1,0 1,-23 19,2-2,-1 1,1-1,-1 1,1 0,0 0,0 0,0 1,0-1,0 1,0-1,1 1,-1 0,0 0,1 0,-1 1,1-1,-1 1,1 0,-1 0,2 0,2 7,-6 2</inkml:trace>
  <inkml:trace contextRef="#ctx0" brushRef="#br0" timeOffset="1681.474">2879 876,'51'-3,"0"-2,-1-2,0-2,0-2,23-10,-62 19,0-1,0 0,0-1,0 0,-1-1,1 0,-1 0,0-1,-1-1,1 1,-2-2,1 1,-1-1,0 0,0-1,-1 0,0 0,-1-1,0 0,0 0,-1 0,0-1,-1 1,-1-1,2-7,-5 14,0-1,0 1,-1-1,1 1,-1-1,0 1,-1-1,1 1,-1 0,0 0,0 0,0 0,-1 0,1 0,-1 1,0-1,0 1,0-1,0 1,-1 0,1 1,-1-1,0 0,0 1,0 0,0 0,0 0,0 1,-1-1,1 1,0 0,-1 0,1 1,-1-1,1 1,-1 0,0 0,1 0,-1 1,1 0,0 0,-1 0,1 0,-1 1,1-1,-4 3,-7 2,0 1,0 1,1 0,-1 1,2 0,0 1,0 1,0 0,2 1,-1 0,1 0,1 1,1 1,0 0,0 0,1 1,1 0,1 0,0 1,1-1,1 1,0 1,1-1,1 0,0 1,1 0,1 4,2-11,0-1,1 1,0-1,0 0,1 0,0 0,1-1,0 1,0-1,1 0,0 0,0-1,1 0,0 0,0-1,1 1,-1-2,1 1,1-1,-1 0,1-1,0 0,0 0,0-1,0 0,1-1,-1 0,1 0,0-1,-1 0,1-1,0 0,0 0,8-3,12 3,-3 0</inkml:trace>
  <inkml:trace contextRef="#ctx0" brushRef="#br0" timeOffset="2467.663">932 961,'0'-5,"0"-11,5-3,1-3,0-3,-1-1,4 3,-1 1,-1 0,3 2,0 2,-1-3,-4-1,-1-3,-2-1,-6 4,-2 5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1,'4'33,"3"16,4 0,5-8,0-12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1,'-33'10,"1"2,1 1,0 1,0 2,-18 14,47-29,0-1,1 1,-1 0,0 0,0 1,1-1,-1 0,1 0,-1 1,1-1,-1 1,1-1,0 1,0 0,0-1,0 1,0 0,0 0,0 0,1 0,-1 0,1 0,-1 0,1 0,0 0,0 0,0 0,0 0,0 0,0 0,1 0,-1 0,0 0,1 0,0 0,-1-1,1 1,0 0,0 0,0 0,0-1,1 1,-1 0,0-1,1 0,-1 1,1-1,-1 0,1 1,0-1,62 30,-55-28,-1 0,1 1,-1-1,0 2,0-1,0 1,0 1,-1-1,0 1,0 0,0 2,-5-6,-1 0,0 1,0-1,0 1,0-1,0 1,0-1,-1 1,1-1,-1 1,0-1,0 1,0 0,0-1,0 1,0-1,-1 1,0 0,1-1,-1 1,0-1,0 0,0 1,0-1,-1 0,1 1,-1-1,1 0,-1 0,0 0,0 0,-66 54,55-48,0 0,-1-2,0 1,0-2,-1 0,0-1,1 0,-2-1,1-1,0 0,-4-1,-6-1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26,'7'-8,"7"-10,-11 27,-82 176,-63 105,139-284,-24 39,3 1,1 2,3 0,-12 39,31-83,0 0,0 0,0 0,0 0,0 0,1 0,0 0,0 0,0 0,0 0,1 0,-1 0,1 0,0 0,0 0,1 0,-1-1,1 1,0 0,0-1,0 1,0-1,0 0,1 0,0 0,0 0,0 0,0 0,0-1,0 1,0-1,1 0,0 0,12 6,0 0,1-2,0 0,0-1,0 0,1-1,0-2,-1 1,1-2,9 0,17-1,0-2,0-1,0-2,34-10,-77 16,-1-1,1 0,0 1,0-1,0 0,-1 0,1 1,0-1,0 0,0 0,-1 0,1 0,0 0,0 0,0 0,-1 0,1 0,0 0,0-1,0 1,-1 0,1-1,0 1,0 0,-1-1,1 1,0-1,-1 1,1-1,0 1,-1-1,1 1,-1-1,1 0,-1 1,1-1,-1 0,0 0,1 1,-1-1,0 0,0 0,1 1,-1-1,0 0,0 0,0 0,0 1,0-1,0 0,0 0,0 0,0 0,0 1,-1-1,1 0,0 0,-1 1,1-1,0 0,-1 0,1 1,-1-1,1 0,-1 1,1-1,-1 0,-42-14,18 7</inkml:trace>
  <inkml:trace contextRef="#ctx0" brushRef="#br0" timeOffset="248.853">0 506,'38'-5,"52"-11,19-8,1 1,-13 4,-14 5,-16 5,-14 4,-12 3,-8 1,-10 2</inkml:trace>
  <inkml:trace contextRef="#ctx0" brushRef="#br0" timeOffset="767.717">988 1098,'47'-64,"3"3,3 1,45-37,14 23,-111 74,0-1,0 1,0 0,0-1,0 1,0 0,0 0,0 0,0 0,1 0,-1 0,0 0,0 0,0 0,0 1,0-1,0 0,0 1,0-1,0 1,0-1,0 1,0-1,0 1,-1 0,1-1,0 1,0 0,-1 0,1-1,0 1,-1 0,1 0,-1 0,1 0,-1 0,1 0,-1 0,0 0,1 0,-1 0,0 0,0 1,5 55,-5-40,-1-14,1-1,1 1,-1-1,0 0,1 1,-1-1,1 1,-1-1,1 0,0 0,0 1,0-1,1 0,-1 0,0 0,1 0,-1 0,1 0,0-1,0 1,-1 0,1-1,0 1,0-1,1 0,-1 0,0 0,0 0,0 0,1 0,-1-1,1 1,-1-1,0 1,1-1,-1 0,1 0,-1 0,1 0,-1-1,0 1,1-1,-1 1,0-1,2 0,160-85,-163 86,-1-1,1 1,0-1,0 1,0 0,0-1,0 1,0 0,0 0,0 0,0 0,0 0,0 0,0 0,0 0,0 0,0 0,0 0,0 1,0-1,0 0,0 1,-1-1,1 0,0 1,0 0,0-1,0 1,-1-1,1 1,0 0,-1 0,1-1,0 1,-1 0,1 0,-1 0,1-1,-1 1,0 0,1 0,-1 0,0 0,0 0,1 1,4 53,-4-40,12 74,-8-63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1,'-58'54,"2"3,3 3,3 1,-24 40,65-92,1 1,0 1,1-1,0 1,0 0,1 1,1 0,0 0,0 0,2 1,-1-1,1 1,1 0,1 0,-1-1,2 1,0 0,0 0,2 0,-1 0,2 0,-1 0,2-1,0 1,4 8,-1-11,0 1,1-1,0-1,0 1,1-2,0 1,1-1,0 0,0-1,1 0,0-1,0 0,0-1,1 0,0-1,0 0,0-1,0 0,1-1,-1 0,1-1,-1-1,3 0,-3 1,1 0,-1-2,1 1,-1-1,0-1,1 0,-1-1,0-1,0 1,-1-2,1 0,-1 0,0-1,0 0,-1-1,1 0,-2-1,1 0,-1-1,0 0,-1 0,0-1,0 0,-1 0,2-5,-7 11,0 1,-1-1,1 0,-1 0,0 0,0 0,0 0,0 0,-1 0,0 0,0 0,0 0,0 0,0 0,-1-1,0 1,0 0,0 0,0 1,-1-1,1 0,-1 0,0 1,0-1,-1 1,1-1,-1 1,1 0,-1 0,0 0,0 0,0 1,-1-1,-1 0,-6-4,1 1,-1 1,-1 0,1 0,-1 1,0 0,0 1,0 1,0-1,0 2,-2 0,-6 1,0 1,1 1,-1 0,1 2,0 0,0 1,0 1,1 1,0 0,0 2,1 0,0 1,0 0,1 2,-6 5,-4 2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463 748,'-35'6,"0"1,0 2,1 1,0 2,1 2,0 1,1 1,1 2,1 0,-2 4,-50 61,80-81,0 0,1 0,-1 0,1 1,-1-1,1 0,0 1,0-1,0 1,1 0,-1-1,0 1,1-1,0 1,-1 0,1-1,0 1,1 0,-1 0,0-1,1 1,0-1,-1 1,1 0,0-1,0 1,0-1,1 0,-1 1,1-1,-1 0,1 0,0 0,-1 0,1 0,0 0,1 0,-1-1,0 1,1 0,10 1,-1 1,0-2,1 0,0 0,-1-1,1 0,0-2,0 1,-1-1,1-1,-1 0,1-1,-1-1,0 0,0 0,0-1,-1-1,2 0,57-29,-2-2,-1-3,43-37,-12-5,-97 81,0 0,-1 1,1-1,0 0,0 0,0 0,0 1,-1-1,1 1,0-1,0 1,0-1,0 1,0-1,0 1,1 0,-1-1,0 1,0 0,0 0,0 0,0 0,0 0,0 0,0 0,1 0,-1 1,0-1,0 0,0 1,0-1,0 0,0 1,0 0,0-1,0 1,-1-1,1 1,0 0,0 0,0-1,-1 1,1 0,0 0,-1 0,1 0,-1 0,1 0,-1 0,1 0,-1 0,0 0,1 0,-1 0,0 0,0 1,0-1,0 0,0 0,0 0,0 1,11 37,-11-33,1 1,0-1,0 1,1-1,0 0,0 0,1 0,-1 0,1 0,1 0,-1-1,1 1,0-1,0 0,0 0,1 0,0-1,0 0,0 0,0 0,1 0,-1-1,1 0,0 0,0 0,12 1,-1-1,0-1,1 0,-1-1,1-1,-1 0,1-2,-1 0,1 0,-1-2,0 0,0-2,-1 1,1-2,7-4,19-11,-1-2,-2-1,0-2,-2-2,2-5,-15 11,-1-1,-1-1,-2-1,0-1,-2-1,-1 0,-1-2,-1 0,-2-1,-1 0,-2-1,-1 0,-1-1,-2 0,-1 0,-2-1,0-31,-3 51,-1-1,-1 0,0 1,-1 0,0-1,-1 1,-1 0,0 0,-1 0,0 1,-1 0,-1 0,-1-2,7 14,0 0,1 0,-1 0,0 0,0 0,0 0,0 0,0 1,0-1,0 0,0 1,0-1,0 0,0 1,0-1,0 1,0 0,-1-1,1 1,0 0,0 0,0 0,-1 0,1 0,0 0,0 0,0 0,-1 0,1 1,0-1,0 0,0 1,0-1,0 1,0 0,0-1,0 1,0 0,0-1,0 1,0 0,0 0,0 0,0 0,1 0,-1 0,0 0,1 0,-1 0,1 0,-1 1,-24 61,17-14,3 1,1-1,3 1,2 0,3-1,1 1,3-1,5 17,0 16,51 312,-34-239,-42-133,0-23</inkml:trace>
  <inkml:trace contextRef="#ctx0" brushRef="#br0" timeOffset="253.542">971 607,'48'0,"40"-5,19-1,11-5,0 0,-7-4,-6-3,-8 1,-10-2,-6 3,-7 0,-6 1,-11 0,-14 1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5,'0'0,"0"1,0-1,1 0,-1 1,0-1,0 0,0 1,1-1,-1 0,0 1,0-1,1 0,-1 0,0 1,1-1,-1 0,0 0,1 0,-1 0,0 1,1-1,-1 0,0 0,1 0,-1 0,0 0,1 0,-1 0,1 0,-1 0,0 0,1 0,-1 0,1 0,-1 0,0 0,1 0,-1 0,0-1,1 1,-1 0,0 0,1 0,-1-1,0 1,0 0,1 0,-1-1,0 1,0 0,1-1,-1 1,0 0,0-1,0 1,1 0,-1-1,0 1,0 0,0-1,0 1,0-1,0 1,0 0,0-1,0 1,0 0,0-1,4 33,-5-26,-6 51,2-1,2 1,3 0,6 39,6 54,-5 0,-8 15,1-164,-5 43,-2-33</inkml:trace>
  <inkml:trace contextRef="#ctx0" brushRef="#br0" timeOffset="229.308">0 598,'39'-10,"36"-7,10-2,1 3,-10 4,-9 4,-10 4,-10 1,-4 3,-4 0,-4 1,-8 5,-3 1,-2 0,1-2,-4-1</inkml:trace>
  <inkml:trace contextRef="#ctx0" brushRef="#br0" timeOffset="678.83">932 89,'0'0</inkml:trace>
  <inkml:trace contextRef="#ctx0" brushRef="#br0" timeOffset="429.543">1072 541,'0'34,"0"25,5 7,2-2,-1-12</inkml:trace>
  <inkml:trace contextRef="#ctx0" brushRef="#br0" timeOffset="1045.473">1383 908,'17'-60,"-1"-2,2 2,4 0,25-49,-45 103,0-1,0 2,1-1,0 0,1 1,-1-1,1 1,0 0,0 0,1 0,0 1,-1 0,1-1,1 2,-1-1,1 1,-1 0,1 0,0 0,0 1,0 0,0 0,1 0,-1 1,0 0,2 0,-4 4,1 0,-1 1,0-1,0 1,0 0,-1 0,1 0,-1 0,0 0,0 1,-1 0,1-1,-1 1,0 0,0 0,-1 1,0-1,1 0,-2 0,1 1,0-1,-1 0,0 1,-1-1,1 0,-1 1,0-1,-2 5,4 53,-1-61,1-1,-1 0,1 1,-1-1,1 0,0 1,-1-1,1 0,0 0,0 0,0 0,0 0,0 0,0 0,0 0,1 0,-1 0,0-1,0 1,1 0,-1-1,0 1,1-1,-1 0,0 1,1-1,-1 0,1 0,-1 0,1 0,-1 0,0 0,1 0,-1 0,1-1,-1 1,0 0,1-1,-1 1,0-1,1 0,-1 1,0-1,154-83,-139 74,-14 7,1 1,-1-1,0 1,1 0,-1 0,1 0,0 0,-1 0,1 1,0-1,0 1,0 0,0 0,1 0,-1 0,0 1,0-1,0 1,1-1,-1 1,0 0,1 1,-1-1,0 1,0-1,0 1,1 0,-1 0,0 0,0 0,0 1,0-1,-1 1,1 0,0 0,-1 0,2 1,-1 5,1 0,-1 1,0-1,-1 1,1 0,-2 0,1 0,-2 0,1-1,-1 2,0-1,-1-1,-1 10,4 68,3-67</inkml:trace>
  <inkml:trace contextRef="#ctx0" brushRef="#br0" timeOffset="1373.777">2257 823,'60'-16,"0"-2,-2-4,-1-1,0-3,-2-3,-2-2,3-5,-46 31,-1-2,-1 1,1-1,-1-1,-1 1,1-2,-1 1,0-1,-1 1,0-2,-1 1,0-1,0 0,-1 0,0 0,-1-1,0 1,0-5,-3 12,0 0,0-1,-1 1,0 0,1 0,-1 0,0 0,0-1,-1 2,1-1,-1 0,1 0,-1 0,0 1,0-1,0 1,0-1,-1 1,1 0,-1 0,1 0,-1 0,0 0,1 1,-1-1,0 1,0 0,0 0,-3-1,-94-5,81 12,1 1,0 1,1 0,-1 1,1 1,1 0,0 2,0 0,1 0,0 2,1-1,1 2,0 0,1 1,0 0,1 0,1 2,0-1,1 1,1 0,1 1,1 0,0 0,1 1,1-1,-1 15,5-23,1 0,0 0,0 0,1 0,1 0,0 0,0 0,1-1,0 1,1-1,-1 0,2-1,-1 1,2-1,-1 0,1 0,0-1,0 0,1 0,0-1,0 0,1 0,-1-1,1 0,1-1,-1 0,1 0,-1-1,1 0,0-1,0 0,100 17,-81-17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54,'-4'1,"0"1,0 1,0-1,0 1,0-1,1 1,-1 0,1 1,0-1,0 1,0-1,0 1,1 0,-1 0,1 0,0 0,0 0,1 0,-2 3,-2 4,-7 14,1 1,1 0,1 0,2 1,0 0,2 1,1 0,1-1,1 1,2 0,1 0,1 0,6 27,30 39,-37-91,1 0,0 0,0-1,0 1,0-1,1 1,-1-1,1 0,-1 0,1 0,0 0,0 0,0-1,0 1,0-1,0 0,0 0,1 0,-1 0,0 0,0-1,1 0,-1 1,1-1,-1-1,0 1,1 0,1-1,2-3,0 0,-1-1,1 0,-1 0,0 0,0-1,0 0,-1 0,0 0,0-1,-1 0,1 1,-2-2,1 1,-1 0,1-2,2-3,33-71,-3-2,-4-1,-4-2,-3-1,-3-11,-9 74,1 44,2 149,17 35,12 124,-39-249,-4 1,-3 0,-4-1,-3 0,-3 0,-3-1,-4 0,-4-1,-20 47,19-68,-3 0,-3-1,-1-2,-3-1,-2-1,-60 37,95-85,-1 0,0-1,0 1,1-1,-1 1,0-1,0 1,0-1,0 0,0 1,0-1,0 0,0 0,0 0,0 0,0 0,1 0,-1 0,0 0,0 0,0 0,0 0,0 0,0-1,0 1,0 0,0-1,0 1,0-1,1 1,-1-1,0 1,0-1,1 0,-1 1,0-1,1 0,-1 0,0 1,1-1,-1 0,1 0,0 0,-1 0,1 0,0 0,-1 0,1 1,0-2,-6-52,6 47,3-38,1 1,3 0,1 0,2 0,3 2,1-1,1-8,122-405,-122 413,-2 8</inkml:trace>
  <inkml:trace contextRef="#ctx0" brushRef="#br0" timeOffset="551.048">616 1098,'283'-367,"-273"356,-5 5,-1 0,1 0,0 1,0 0,1 0,-1 0,1 1,0 0,1 0,-1 0,1 1,0 0,-6 3,0 0,0-1,1 1,-1 0,0 0,0 1,0-1,1 0,-1 0,0 1,0-1,0 0,0 1,0-1,1 1,-1-1,0 1,0 0,0 0,-1-1,1 1,0 0,0 0,0 0,0 0,-1 0,1 0,-1 0,1 0,0 0,-1 0,0 0,1 0,-1 1,0-1,1 0,-1 0,0 0,0 1,0-1,0 0,0 0,-1 2,-2 54,-2-37,3-16,0 1,0-1,1 0,-1 0,1 1,0-1,0 1,1-1,-1 1,1-1,0 1,0-1,1 1,-1-1,1 1,0-1,0 1,0-1,1 0,0 1,0-1,0 0,0 0,0 0,1-1,0 1,1 0,-1-3,0 0,1-1,-1 1,0-1,1 0,-1 0,1 0,-1-1,0 1,1-1,-1 0,0 0,0 0,1 0,-1-1,0 1,0-1,0 0,-1 0,1 0,1-1,7-3,37-22,-2-2,-1-2,-1-2,29-30,-73 64,0-1,0 0,0 0,0 1,0-1,0 0,1 1,-1-1,0 0,0 0,1 1,-1-1,0 1,1-1,-1 0,1 1,-1-1,1 1,-1-1,1 1,0-1,-1 1,1-1,-1 1,1 0,0-1,-1 1,1 0,0 0,-1-1,1 1,0 0,0 0,-1 0,1 0,0 0,0 0,-1 0,1 0,0 0,0 0,-1 0,1 1,0-1,-1 0,1 0,0 1,-1-1,1 0,0 1,-1-1,1 1,-1-1,1 1,-1-1,1 1,-1 0,1-1,-1 1,1-1,-1 1,0 0,1-1,-1 1,0 0,0 0,0-1,1 1,-1 0,0 0,-57 107,18 6,35-90</inkml:trace>
  <inkml:trace contextRef="#ctx0" brushRef="#br0" timeOffset="1035.121">1801 561,'-361'344,"346"-326,44-37,24-28,134-103,-24 42,-162 106,-1 1,1-1,0 1,0 0,1 0,-1-1,0 1,0 0,1 0,-1 0,0 1,1-1,-1 0,1 0,-1 1,1-1,-1 1,1-1,0 1,-1 0,1-1,0 1,-1 0,1 0,-1 0,1 1,0-1,-1 0,1 1,0-1,-1 0,1 1,-1 0,1-1,-1 1,1 0,-1 0,0 0,1 0,-1 0,0 0,0 0,1 1,35 132,24 51,-55-166</inkml:trace>
  <inkml:trace contextRef="#ctx0" brushRef="#br0" timeOffset="1291.633">1491 815,'43'-5,"33"-6,14-1,-4 1,-11 2,-10 4,-10 1,-10 3,-8 0,-6 1,-7 1</inkml:trace>
  <inkml:trace contextRef="#ctx0" brushRef="#br0" timeOffset="1449.289">2620 618,'-24'33,"-8"22,1 5,7-7</inkml:trace>
  <inkml:trace contextRef="#ctx0" brushRef="#br0" timeOffset="1671.693">2140 505,'53'43,"27"19,4 4,-2-4,-10-9,-13-7,-11-8,-5-10,-4-5,-5-6,-7-2,-4-3,-6 2,-1-3,-3-2</inkml:trace>
  <inkml:trace contextRef="#ctx0" brushRef="#br0" timeOffset="3103.035">2535 702,'-5'5,"-6"6,-6 7,-1 4,-1-1,2 0,-1 2,3 2,-1-4,3 0,-2-4,2-1,3 3,-2-2,7-4,3-5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0,'9'5,"9"6,5 2,4-2,2-3,1-2,0-3,0-1,0-2,-1 0,-1 0,1-1,-1 1,0-1,0 1,1 0,-1 0,-5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0,'43'5,"29"2,7-1,-6-1,-9-2,-12 0,-9-2,-8-1,-4 0,-9-5,-2-2,-5 1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6,'0'-1,"0"1,1 0,-1-1,0 1,1-1,-1 1,1 0,-1-1,1 1,-1 0,1-1,-1 1,1 0,-1 0,1 0,-1-1,1 1,-1 0,1 0,-1 0,1 0,-1 0,1 0,-1 0,1 0,-1 0,1 0,0 0,-1 1,1-1,-1 0,1 0,-1 0,1 1,-1-1,1 0,-1 1,0-1,1 0,-1 1,1-1,-1 0,0 1,1-1,-1 1,0-1,0 1,1-1,-1 1,0-1,0 1,0-1,1 1,-1-1,0 1,0-1,0 1,0-1,0 1,0 0,0-1,0 1,0-1,-1 1,1-1,0 1,0 0,-13 39,12-38,-158 283,-13-39,170-243,1-1,-1 1,1 0,-1 0,1 0,0 0,0 0,1 0,-1 0,0 0,1 0,0 0,0 0,0 0,0 1,0-1,1 0,0 0,-1 0,1 0,0 0,0 0,1 0,-1 0,0-1,1 1,0 0,0-1,0 1,0-1,0 0,0 1,1-1,-1 0,0 0,1-1,0 1,0 0,-1-1,1 0,0 0,1 1,14 3,1-1,0-1,-1-1,1 0,0-1,0-1,0-1,10-2,22 1,175-29,-142 15,-109 5,6 6,2-2</inkml:trace>
  <inkml:trace contextRef="#ctx0" brushRef="#br0" timeOffset="250.341">1 316,'38'-4,"18"-3,4 1,-4 1,-6 2,-12 6,-7 2,-5 0,-1 0,-1 4,1 0,-4-2</inkml:trace>
  <inkml:trace contextRef="#ctx0" brushRef="#br0" timeOffset="1067.516">847 881,'34'-40,"-10"1,2 2,1 0,2 2,1 2,1 0,3 2,0 2,7-4,-30 25,-10 7,0-1,0 1,0-1,0 0,1 1,-1 0,0-1,1 1,-1 0,1 0,-1 0,1 0,-1 0,1 0,0 0,0 0,-1 1,1-1,0 0,0 1,0 0,0-1,-1 1,1 0,0 0,0 0,0 0,0 1,0-1,0 0,-1 1,1 0,0-1,0 1,0 0,-1 0,1 0,-1 0,1 0,0 0,-1 0,0 0,1 1,0 0,7 155,-7-155,0 0,0-1,1 1,-1-1,1 1,-1-1,1 0,-1 0,1 0,0 0,-1-1,1 1,0-1,0 1,0-1,-1 0,1 0,0 0,0-1,-1 1,1-1,0 1,0-1,-1 0,1 0,-1 0,1-1,-1 1,1 0,-1-1,0 0,1 1,-1-1,0 0,0 0,-1 0,1-1,1-1,8-3,110-65,-119 71,0 0,0 0,0 1,0-1,0 1,0 0,1-1,-1 1,0 0,0 0,0 0,0 1,1-1,-1 0,0 1,0 0,0-1,0 1,0 0,0 0,0 0,0 0,-1 1,1-1,0 0,0 1,-1-1,1 1,-1-1,0 1,1 0,-1 0,0 0,0 0,0-1,0 1,0 1,-1-1,1 0,-1 0,1 0,-1 1,7 100,-7-92,-2 37,1-35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0 452,'156'-11,"30"-18,89-5,-82 22,-182 13</inkml:trace>
  <inkml:trace contextRef="#ctx0" brushRef="#br0" timeOffset="465.997">84 678,'295'-11,"-80"-33,-186 36,-23 2</inkml:trace>
  <inkml:trace contextRef="#ctx0" brushRef="#br0" timeOffset="998.324">338 0,'0'1,"1"0,-1-1,0 1,0 0,0-1,0 1,0 0,0-1,0 1,0 0,0-1,0 1,0 0,-1-1,1 1,0-1,0 1,-1 0,1-1,0 1,-1-1,1 1,0-1,-1 1,1-1,-1 1,1-1,-1 1,1-1,-1 0,1 1,-1-1,0 0,1 1,-1-1,1 0,-1 0,0 0,1 1,-1-1,0 0,1 0,-1 0,0 0,0 0,19 12,1 0,0-2,0 0,1-1,0-1,17 5,66 29,89 59,-184-96,-1 0,0 0,0 1,0 0,-1 0,1 1,-1-1,-1 1,0 1,0-1,0 1,-1-1,0 2,0-1,-1 0,0 1,0-1,-1 1,-1 0,1 0,-5-2,0 0,-1-1,0 1,0-1,-1 0,1 0,-1 0,0-1,-1 0,1 0,-1 0,0 0,-1-1,1 0,-1-1,-5 3,-6 5,-80 56,3 4,-29 31,76-62,-72 80,119-119,-1 0,1 1,0-1,0 1,0 0,0-1,0 1,0 0,1 0,-1 0,0 0,1-1,0 1,-1 0,1 0,0 0,0 0,0 0,0 0,0 0,1 0,-1 0,0 0,1 0,0-1,-1 1,1 0,1 1,8 7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1,'172'13,"1"-7,170-18,239 5,-554 7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51,'-22'1,"1"1,0 1,-1 0,1 2,1 1,-1 0,1 2,0 0,0 1,1 1,1 1,0 0,-5 6,19-15,0 0,0 1,0 0,0-1,1 2,-1-1,1 0,0 1,0-1,0 1,0 0,1 0,-1 0,1 0,0 1,1-1,-1 0,1 1,0 0,0-1,0 1,0 0,1-1,0 1,0 0,0-1,0 1,1 0,0-1,0 1,0 0,1-1,0 1,-1-1,1 0,1 0,-1 0,1 0,-1 0,1 0,0-1,1 1,-1-1,1 1,9 2,1 0,0-1,-1 0,1-2,1 1,-1-2,0 0,1 0,0-1,-1-1,1-1,-1 0,1-1,-1 0,0-1,0-1,0 0,0-1,0 0,-1-1,5-4,7-6,0-1,-1-2,-1 0,-1-2,-1 0,-1-1,0-1,-2-1,-1-1,-1 0,3-9,16-19,-35 53,1 1,-1-1,0 1,0-1,0 0,1 1,-1-1,0 0,0 1,1-1,-1 0,0 1,1-1,-1 0,0 1,1-1,-1 0,1 0,-1 0,0 1,1-1,-1 0,1 0,-1 0,0 0,1 0,-1 0,1 0,-1 0,1 0,-1 0,1 0,-1 0,0 0,1 0,-1 0,1 0,-1 0,0-1,1 1,-1 0,1 0,-1-1,0 1,1 0,-1 0,0-1,1 1,-1 0,0-1,0 1,1 0,-1-1,0 1,0-1,0 1,1 0,-1-1,0 1,0-1,0 1,0-1,0 1,0 0,0-1,2 41,-2-33,8 229,4-133,-5 2,-4-1,-8 63,4-155,0 0,0 1,-2-1,1 0,-1 0,-1 0,0 0,-1-1,0 1,-1-1,0-1,-1 1,0-1,-1 0,0-1,0 1,-1-2,0 1,-1-1,1-1,-2 0,1 0,-1-1,0 0,0-1,-1 0,1-1,-1 0,0-1,0 0,-1-1,1 0,0-1,-5 0,11-3,0 1,0-1,0 0,0 0,1 0,-1-1,1 0,-1 0,1 0,0-1,0 0,1 0,-1 0,1 0,0-1,0 0,0 1,1-1,0-1,0 1,0-1,0 1,1-1,0 0,0 1,1-1,0 0,0-1,0 1,0 0,1 0,0 0,1 0,-1 0,1 0,0 0,1 0,-1 0,1 0,0 0,1 1,-1-1,1 1,4-5,11-21,1 2,2 0,1 1,2 2,0 0,2 1,0 2,2 1,3-1,4-5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90,'2'-8,"1"26,83 287,-70-247,-14-42,2-1,0 0,0 0,2-1,0 1,0-1,2 0,-1-1,8 9,-14-21,-1 0,1 0,0 0,0-1,-1 1,1 0,0-1,0 1,0-1,0 1,0-1,0 1,0-1,0 0,0 1,0-1,0 0,0 0,0 0,0 0,0 0,0 0,0 0,0 0,0 0,0 0,0-1,0 1,0 0,0-1,0 1,0-1,0 1,0-1,0 1,0-1,-1 0,1 1,0-1,0 0,-1 0,1 0,0 1,-1-1,1 0,-1 0,1-1,30-52,-28 45,120-299,-37 100,-76 188,-2 8</inkml:trace>
  <inkml:trace contextRef="#ctx0" brushRef="#br0" timeOffset="354.797">651 456,'-2'9,"2"-1,-1 1,1-1,0 0,1 1,0-1,1 0,-1 1,1-1,1 0,0 0,0 0,0-1,1 1,0-1,1 0,0 0,0 0,0-1,1 0,-1 0,2 0,-1 0,2 0,-5-6,0 1,0 0,1-1,-1 0,0 0,1 0,-1 0,0 0,0-1,1 1,-1-1,0 0,0 0,0 0,0-1,0 1,0-1,0 1,-1-1,1 0,0 0,-1 0,0-1,1 1,-1 0,0-1,0 0,1-2,34-85,-37 87,0 0,0-1,0 1,0-1,-1 1,1 0,-1-1,0 1,0 0,0 0,0 0,-1 0,1 0,-1 0,0 0,0 0,0 0,0 1,-1-1,1 1,-1 0,1-1,-1 1,0 0,1 1,-1-1,0 0,-1 1,1 0,0 0,0-1,0 2,-1-1,0 0,-8-1,1 0,-1 1,0 0,1 1,-1 0,0 1,1 0,-1 1,-6 2,-56 19,41-12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4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57,'0'-5,"0"3,-5 2,3 2,3-6,5-1,1-5,6-1,-1-3,-7 6,-3 9,-4 3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90,'-1'1,"-26"16,1 2,1 0,0 2,2 0,0 2,2 0,-10 16,29-38,1 0,-1 1,1-1,-1 1,1-1,0 1,-1 0,1 0,0-1,0 1,0 0,1 0,-1 0,0 0,1 0,-1 0,1 0,0 0,0 1,0-1,0 0,0 0,0 0,0 0,1 0,-1 0,1 0,-1 0,1 0,0 0,0 0,0 0,0 0,0-1,0 1,1 0,-1-1,2 2,7 1,1-2,0 1,0-1,0-1,0 0,0-1,0 0,0 0,9-3,44 2,-56 0,0 1,0-1,0 2,0-1,0 1,0 0,0 0,0 1,0 0,-1 1,1 0,0 0,-1 0,0 1,0 0,0 1,-1 0,1 0,-1 0,0 0,0 1,-1 0,0 0,0 1,0 0,-1-1,2 5,-4-3,0 1,-1-1,0 1,0-1,0 1,-1-1,-1 1,0 0,0-1,0 1,-1-1,0 0,-1 0,0 1,0-1,-1-1,0 1,0-1,0 1,-1-1,-1 0,1-1,-1 1,0-1,0-1,-1 1,-6 4,6-4,0 1,-1 1,0-1,0 0,0-1,0 0,-1 0,0-1,-1 0,1 0,-1-1,0 0,0-1,0 0,0-1,0 0,-1-1,1 0,-1 0,1-1,-1 0,-5-2,-2-4</inkml:trace>
  <inkml:trace contextRef="#ctx0" brushRef="#br0" timeOffset="184.903">138 176,'43'-20,"38"-10,15-1,-4 5,-7 2,-15 6,-13 5,-13 5,-8 4,-10 3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0 481,'75'-135,"42"-65,-116 198,27-34,-28 36,0-1,1 1,-1-1,1 1,-1-1,1 1,-1-1,1 1,0 0,-1-1,1 1,-1 0,1-1,0 1,-1 0,1 0,0 0,-1-1,1 1,0 0,0 0,-1 0,1 0,0 0,-1 0,1 1,0-1,-1 0,1 0,0 0,-1 1,1-1,0 0,-1 1,1-1,-1 0,1 1,0-1,-1 1,1-1,-1 1,0-1,1 1,-1-1,1 1,-1 0,0-1,1 1,-1 0,0-1,0 1,1 0,-1-1,0 1,0 0,0-1,0 2,11 220,-11-221,0 1,0-1,0 1,0-1,1 1,-1-1,1 1,-1-1,1 1,0-1,-1 1,1-1,0 0,0 1,0-1,0 0,0 0,0 0,0 0,1 0,-1 0,0 0,1 0,-1 0,0-1,1 1,-1 0,1-1,-1 0,1 1,-1-1,1 0,-1 1,1-1,0 0,-1 0,1 0,-1-1,1 1,-1 0,1-1,-1 1,1 0,-1-1,1 0,-1 1,1-1,58-50,85-127,-133 163,1 1,1 1,0 0,1 0,0 2,1 0,9-5,-25 15,1 1,0 0,-1-1,1 1,0-1,-1 1,1 0,0-1,0 1,-1 0,1 0,0-1,0 1,-1 0,1 0,0 0,0 0,0 0,-1 0,1 0,0 1,0-1,-1 0,1 0,0 0,0 1,-1-1,1 0,0 1,-1-1,1 1,0-1,-1 1,1-1,-1 1,1-1,-1 1,1 0,-1-1,1 1,-1 0,0-1,1 1,-1 0,0-1,1 1,-1 0,0 0,0 0,0-1,0 1,0 0,0 0,0-1,0 1,0 0,0 0,0 0,-9 49,9-48,-28 91,18-67,1 1,2 0,0 0,2 1,1 0,2 0,0 0,2 9,0-33,0-1,1 1,-1-1,1 1,0-1,0 1,0-1,0 0,1 1,-1-1,1 0,0 0,0 0,0 0,0 0,1-1,-1 1,3 1,7 2</inkml:trace>
  <inkml:trace contextRef="#ctx0" brushRef="#br0" timeOffset="298.037">1383 1,'-368'386,"117"-113,37-54,162-141,48-61</inkml:trace>
  <inkml:trace contextRef="#ctx0" brushRef="#br0" timeOffset="797.598">1467 509,'-14'2,"0"1,0 0,0 1,0 0,1 1,0 0,0 1,-12 8,-3-1,10-2,0 0,1 0,0 2,1 0,0 1,1 0,-13 17,26-30,1 1,0-1,-1 0,1 1,0-1,0 0,0 1,0 0,0-1,1 1,-1-1,0 1,1 0,-1-1,1 1,0 0,-1 0,1-1,0 1,0 0,0 0,0 0,1-1,-1 1,0 0,1 0,-1-1,1 1,0 0,-1-1,1 1,0-1,0 1,0-1,0 1,0-1,0 0,1 1,-1-1,0 0,1 0,-1 0,1 0,-1 0,1 0,0 0,-1-1,1 1,0-1,-1 1,1-1,0 1,0-1,-1 0,2 0,39 9,-34-9,0 0,0 1,0-1,0 2,0-1,0 1,0 1,0-1,-1 1,1 0,-1 1,0 0,0 0,0 1,0 0,-1 0,0 0,0 1,0 0,-1 0,0 0,0 1,-1 0,1 0,-1 0,-1 0,0 0,0 1,1 3,-4-4,1 0,-2 0,1 0,-1 0,0 0,0 0,-1 0,0 0,0 0,-1-1,0 1,0-1,0 1,-1-1,0 0,0-1,-1 1,0-1,0 1,0-2,0 1,-1 0,0-1,-7 6,0 0,-1-1,0-1,0-1,-1 0,0 0,0-2,0 0,-15 3,18-5,1-1,-1 0,0-1,0 0,0-1,0-1,1 1,-1-2,0 0,-7-2,17 3,0 0,0 0,0 0,0 0,1 0,-1 0,0-1,1 1,-1-1,1 0,0 1,-1-1,1 0,0 0,0 1,0-1,0 0,0 0,1 0,-1 0,1 0,-1 0,1-1,0 1,0 0,0 0,0 0,0-2,3-17</inkml:trace>
  <inkml:trace contextRef="#ctx0" brushRef="#br0" timeOffset="1282.206">1722 396,'9'-7,"0"1,1 0,0 1,0 0,0 0,1 1,0 0,-1 1,1 0,0 1,1 0,-1 1,0 0,4 1,-13-1,0 1,1 0,-1 0,0 0,0 0,1 0,-1 0,0 1,0-1,1 1,-1 0,0-1,0 1,0 0,0 0,0 0,0 1,0-1,-1 0,1 1,0-1,-1 1,1 0,-1-1,1 1,-1 0,0 0,0 0,0 0,0 0,0 0,0 0,0 0,-1 1,1-1,-1 0,0 0,0 0,1 1,-1-1,-1 0,1 1,0-1,-1 0,1 0,-1 0,1 1,-1-1,0 0,0 0,-1 2,-88 154,88-155,1 0,-1 0,1 1,0-1,0 1,0-1,0 1,0-1,1 1,0 0,0-1,0 1,0 0,0-1,1 1,-1-1,1 1,0-1,0 1,1-1,-1 1,1-1,-1 0,1 0,0 0,0 0,1 0,-1 0,0 0,1-1,0 1,-1-1,1 0,0 0,1 0,-1 0,0-1,0 1,1-1,-1 0,1 1,-1-2,1 1,-1 0,3-1,5 1,0-2,0 1,0-1,-1-1,1 0,0-1,-1 0,0 0,1-1,6-4,65-17,-60 22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475 170,'-7'-14,"5"9,0-1,0 0,-1 0,0 1,0-1,0 1,0 0,-1 0,0 0,0 1,-1-1,1 1,-1 0,0 0,0 1,0-1,-1 1,1 0,-1 0,0 1,1 0,-1 0,-5-1,-3 3,-1 0,0 0,1 2,-1 0,0 0,1 1,0 1,0 1,0 0,0 1,1 0,0 1,0 0,1 1,0 0,0 1,1 1,0 0,0 0,2 1,-1 0,1 1,-2 5,3-5,1 0,0 0,1 1,1 0,0 0,1 1,0-1,1 1,1 0,0 0,0 0,2 0,0 6,0-13,0 0,1 0,-1 0,2-1,-1 1,1 0,0-1,0 1,0-1,1 0,0 0,1 0,-1 0,1 0,0-1,1 0,-1 0,1 0,0 0,0-1,1 1,-1-1,1-1,0 1,0-1,0 0,0 0,3 0,0-3,0 0,1 0,-1-1,0 0,0 0,1-1,-1 0,0-1,-1 0,1 0,0-1,-1 0,0-1,0 0,0 0,-1-1,1 1,-1-2,-1 1,1-1,-1 0,0 0,-1-1,0 0,2-3,20-19,19-20,-2-1,-2-3,-3-2,14-27,26-38,-79 121,0 0,0 1,0-1,0 0,0 0,0 1,0-1,0 0,0 1,1-1,-1 0,0 0,0 1,0-1,0 0,0 0,1 0,-1 1,0-1,0 0,0 0,1 0,-1 1,0-1,0 0,0 0,1 0,-1 0,0 0,1 1,-1-1,0 0,0 0,1 0,-12 38,10-35,-12 41,2 1,1 0,3 1,2 0,0 26,23 194,-10-220,-2 0,-2 1,-3-1,-1 0,-2 1,-3-1,-1 0,-3 0,-1-1,-2 0,-3-1,-1 0,-2-1,-2-1,-16 24,34-62,0 1,-1 0,0-1,0 1,0-1,0 0,-1 0,0 0,0 0,0-1,0 0,0 1,-1-2,1 1,-1 0,0-1,0 0,0 0,0 0,0-1,0 0,0 0,-1 0,1 0,0-1,0 0,-1 0,1 0,0-1,-1 0,1 0,0 0,0-1,0 0,0 0,0 0,0 0,1-1,-1 0,1 0,-4-3,2-6,0 0,1 0,1-1,0 0,1 0,1 0,0 0,0 0,1 0,1 0,0-1,1 1,0 0,1 0,1 0,0 0,1 0,0 0,1 1,0 0,4-5,1-7,0 1,2 1,1 0,1 1,0 0,2 1,0 1,1 0,4-1,-10 8,0 1,1 0,1 1,0 0,0 1,1 1,0 0,0 1,1 0,0 1,0 1,13-3,12 17,-27 3</inkml:trace>
  <inkml:trace contextRef="#ctx0" brushRef="#br0" timeOffset="1102.611">983 763,'-1'-1,"1"0,0 1,-1-1,1 1,0-1,-1 1,1-1,0 1,-1-1,1 1,-1 0,1-1,-1 1,1-1,-1 1,1 0,-1 0,0-1,1 1,-1 0,1 0,-1 0,0 0,1-1,-1 1,1 0,-1 0,0 0,1 0,-1 1,0-1,1 0,-1 0,1 0,-1 0,0 1,1-1,-1 0,1 0,-1 1,1-1,-1 0,1 1,-1-1,1 1,-1-1,1 1,0-1,-1 1,1-1,0 1,-1-1,1 1,0-1,0 1,-1 0,1-1,0 1,0-1,0 1,0 0,0-1,0 1,0 0,0-1,0 1,0 0,-80 217,31-116,71-146,141-242,-155 274,-5 7,-1 0,1 1,0-1,0 1,1 0,-1 0,1 0,0 1,0-1,0 1,0 0,1 0,-1 0,2 0,-4 5,-1-1,1 0,0 1,-1-1,1 1,-1-1,1 1,-1 0,0 0,0 0,0-1,0 1,0 0,0 0,-1 1,1-1,-1 0,1 0,-1 0,0 0,1 0,-1 1,-1-1,1 0,0 0,0 0,-1 0,1 0,-1 1,0-1,0 1,-9 47,-6 105,15-154,1-1,0 1,0 0,0 0,0 0,0 0,0-1,0 1,0 0,0 0,0 0,1 0,-1-1,0 1,0 0,1 0,-1-1,1 1,-1 0,0 0,1-1,0 1,-1-1,1 1,-1 0,1-1,0 1,-1-1,1 1,0-1,-1 0,1 1,0-1,0 0,-1 1,1-1,0 0,0 0,0 0,0 0,-1 0,1 0,0 0,0 0,0 0,0 0,-1 0,1 0,0-1,0 1,0 0,-1 0,1-1,0 1,-1-1,1 1,0-1,-1 1,1-1,0 1,-1-1,1 0,-1 1,1-1,0 0,39-44,-5-4,3 2,1 1,37-32,-76 77,0 0,0 1,0-1,1 0,-1 0,1 0,-1 1,1-1,-1 0,1 0,-1 1,1-1,-1 1,1-1,0 0,-1 1,1-1,0 1,-1 0,1-1,0 1,0-1,0 1,-1 0,1 0,0-1,0 1,0 0,0 0,0 0,-1 0,1 0,0 0,0 0,0 1,0-1,0 0,-1 0,1 0,0 1,0-1,0 1,-1-1,1 0,0 1,-1 0,1-1,0 1,-1-1,1 1,0 0,-1-1,1 1,-1 0,0-1,1 1,-1 0,1 0,-1 0,0-1,0 1,1 0,-1 0,-23 105,18-94,1 0,1 0,0 1,0-1,2 1,-1 0,1-1,1 1,1 0,0 0,4 6</inkml:trace>
  <inkml:trace contextRef="#ctx0" brushRef="#br0" timeOffset="1468.813">1688 763,'-15'6,"1"2,-1 0,2 1,0 0,0 1,0 0,1 1,1 0,0 1,0 1,1-1,1 2,0-1,1 1,-6 14,13-25,0 1,1-1,-1 0,0 0,1 0,0 0,0 1,0-1,0 0,0 0,1 1,-1-1,1 0,0 0,0 0,0 0,1 0,-1 0,1 0,-1-1,1 1,0 0,0-1,0 1,0-1,1 0,-1 0,0 1,1-2,0 1,-1 0,1-1,0 1,0-1,0 0,0 0,0 0,0 0,1 0,-1-1,0 1,0-1,0 0,1 0,-1 0,0-1,0 1,0-1,1 1,-1-1,0 0,0-1,1 1,4-2,-1-1,1 0,-1 0,1 0,-1-1,0 0,-1-1,1 1,-1-1,0 0,-1-1,1 1,-1-1,-1-1,1 1,-1 0,0-1,-1 0,0 0,0 0,-1 0,0 0,0-1,-1 1,0-1,-1 1,0-1,0 1,0-1,-1 1,-1-1,1 1,-1-1,-3-4,4 8,0 1,0 0,-1 1,0-1,1 0,-1 0,-1 1,1-1,0 1,-1 0,0-1,0 1,0 1,0-1,0 0,-1 1,1-1,-1 1,1 0,-1 0,0 1,0-1,0 1,0 0,0 0,0 0,0 0,0 1,-1-1,1 1,0 0,0 1,0-1,0 1,0 0,-1 0,1 0,0 0,1 1,-1-1,0 1,0 0,1 0,-1 1,1-1,0 1,-1 0,-16 16,1 0</inkml:trace>
  <inkml:trace contextRef="#ctx0" brushRef="#br0" timeOffset="1880.719">1970 790,'-16'7,"0"1,0 0,1 1,0 0,0 1,1 1,-7 7,17-14,0-1,1 0,-1 1,1 0,0 0,0 0,0 0,0 1,1-1,0 1,0 0,0-1,1 1,-1 0,1 0,0 0,0 0,1 0,0 0,0 0,0 0,0 0,1 1,0-1,0 0,0-1,0 1,2 2,-2-4,1 0,0 0,0-1,0 1,0 0,1-1,-1 1,0-1,1 0,0 0,0 0,0 0,0 0,0-1,0 1,0-1,0 0,0 0,1 0,-1 0,0-1,1 1,-1-1,1 0,-1 0,0 0,1 0,-1-1,4 0,95-32,-95 29,-1 0,1-1,-1 0,0-1,-1 1,1-1,-1 0,0 0,-1-1,1 1,-1-1,0 0,-1 0,0-1,0 1,-1-1,1 1,-2-1,2-6,-2 9,0 0,-1-1,1 1,-1 0,0-1,-1 1,1 0,-1-1,0 1,0 0,-1 0,0 0,0 0,0 0,0 0,-1 0,1 1,-1-1,0 1,-1 0,1 0,-1 0,0 0,0 1,0 0,0-1,-1 1,1 1,-4-2,0 2,0 1,-1 0,1 0,0 1,-1 0,1 0,-1 1,1 0,0 1,0 0,0 0,0 1,0 0,0 0,0 1,1 0,0 0,0 1,-2 1,-16 9</inkml:trace>
  <inkml:trace contextRef="#ctx0" brushRef="#br0" timeOffset="2531.025">2140 1044,'34'-72,"-27"54,4-10,1 2,1 0,1 0,2 1,0 1,9-9,-24 32,-1 0,0 0,1 0,-1 0,1 0,-1 0,1 1,0-1,-1 0,1 0,0 1,0-1,-1 0,1 1,0-1,0 1,0-1,0 1,0-1,0 1,0 0,-1-1,1 1,0 0,0 0,0 0,1-1,-1 1,0 0,0 0,0 1,0-1,0 0,0 0,0 0,-1 1,1-1,0 1,0-1,0 0,0 1,0 0,0-1,0 1,-1-1,1 1,0 0,-1 0,1-1,0 1,-1 0,1 0,-1 0,1 0,-1 0,0 0,1 0,44 181,-45-180,1 0,0 0,0 0,0-1,0 1,0 0,1 0,-1-1,0 1,1-1,0 1,-1-1,1 0,0 0,-1 1,1-1,0 0,0-1,0 1,0 0,0 0,0-1,0 1,0-1,0 0,0 0,0 0,1 0,-1 0,0 0,0 0,0-1,0 1,0-1,0 1,0-1,0 0,0 0,0 0,0 0,-1 0,1 0,0 0,-1-1,1 1,-1-1,1 1,-1-1,0 0,1 1,-1-1,0 0,13-20,-2-1,0 0,-1-1,-2 0,0 0,-2-1,4-18,-3 13,-5 18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5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452 142,'-12'-12,"1"1,-2 0,1 2,-1-1,-1 1,0 1,0 1,-1 0,0 0,0 2,0 0,-1 0,1 2,-1 0,0 0,-13 1,19 5,0-1,1 2,-1-1,0 1,1 1,0 0,0 0,0 0,1 1,0 1,0 0,0 0,1 0,0 1,1 0,0 0,0 0,0 1,-3 9,4-12,1 1,1 0,-1-1,1 1,0 1,1-1,0 0,0 1,0-1,1 1,0-1,1 1,0 0,0-1,0 1,1 0,0-1,1 1,0-1,0 1,0-1,1 0,0 0,0 0,1 0,0-1,0 1,1-1,-1 0,2 0,2-2,0 0,0 0,1-1,0 0,-1 0,1-1,0-1,0 1,0-1,1-1,-1 1,0-2,0 1,0-1,0-1,0 0,0 0,0 0,-1-1,1-1,-1 1,6-5,10-6,-1 0,0-2,-2-1,0-1,0-1,-2-1,0 0,-2-1,11-18,-14 22,78-130,-93 136,-12 26,-51 170,55-134,2 1,2 0,2 0,3 0,3 17,-1 21,-2 508,-2-549,-2 0,-2 0,-2-1,-3 0,-1-1,-2 0,-20 42,-31-6,63-81,0 0,-1 0,1-1,0 0,-1 1,1-1,-1 0,0 0,1 0,-1 0,0-1,1 1,-1-1,0 0,0 1,0-1,1 0,-1-1,0 1,0-1,0 1,1-1,-1 0,0 0,1 0,-1 0,1 0,-1 0,1-1,0 0,-1 1,1-1,0 0,0 0,0-1,-8-11,2 0,0-1,0 0,2-1,0 1,0-1,2-1,0 1,1 0,0-1,2 0,0 0,0 1,2-1,0 0,1 0,1 1,0-1,1 1,1 0,3-5,3-16,3 0,1 1,1 1,2 1,2 0,1 1,1 2,2 0,26-26,-33 40,-2 4</inkml:trace>
  <inkml:trace contextRef="#ctx0" brushRef="#br0" timeOffset="852.262">931 395,'-12'0,"1"0,-1 0,1 1,-1 0,1 1,0 0,-1 1,1 1,1-1,-1 2,0-1,1 1,0 1,0 0,1 1,-9 6,17-11,-1-1,0 0,1 1,0-1,-1 1,1-1,0 1,0-1,0 1,0 0,0 0,0 0,0 0,1-1,-1 1,1 0,-1 0,1 0,0 0,0 0,0 0,0 0,0 0,0 0,0 0,1 0,-1 0,1 0,0 0,-1 0,1 0,0 0,0 0,0-1,0 1,1 0,-1-1,0 1,1-1,-1 0,1 1,1 0,77 52,-73-51,70 58,-75-59,0 1,0-1,0 1,-1 0,1-1,-1 1,1 0,-1 0,0 0,0 0,0 0,-1 0,1 0,-1 1,0-1,1 0,-2 0,1 0,0 0,0 1,-1-1,0 0,0 0,0 0,0 0,0 0,0 0,-1-1,0 2,-4 4,-1-1,0 0,0-1,0 0,0 0,-1 0,0-1,-1 0,1-1,-1 0,0 0,0-1,0 0,0 0,0-1,-1 0,1-1,-1 0,0-1,1 0,-1 0,1-1,-1 0,-27-10,31 4</inkml:trace>
  <inkml:trace contextRef="#ctx0" brushRef="#br0" timeOffset="1269.358">1129 508,'-3'6,"-1"0,1 0,0 1,1-1,0 0,0 1,0-1,1 1,0 0,0 0,0-1,1 1,0 0,-1 6,0-6,0-1,1 1,-1 0,1 0,1 0,-1 0,1-1,0 1,1 0,-1-1,2 1,-1-1,0 0,1 1,0-1,1 0,0-1,-1 1,2-1,2 4,-2-8,0-1,0-1,0 1,0-1,0 1,-1-1,1-1,0 1,-1-1,1 1,-1-2,1 1,-1 0,0-1,0 0,0 1,0-2,-1 1,1 0,-1-1,0 0,0 1,0-1,0 0,1-4,69-139,-69 138</inkml:trace>
  <inkml:trace contextRef="#ctx0" brushRef="#br0" timeOffset="1834.711">1496 762,'0'-18,"0"0,1 0,1 0,0 0,2 0,0 0,1 0,1 1,0 0,1 0,7-9,-2 48,-5 4,-6-18,0 0,1 0,0-1,0 1,1 0,0-1,0 0,0 0,1 0,0 0,1-1,-1 1,1-1,0 0,1 0,0-1,-1 0,2 0,3 3,-4-8,-1 0,0-1,1 1,-1-1,0 0,0 0,0-1,1 1,-1-1,-1-1,1 1,0 0,0-1,-1 0,0 0,1-1,-1 1,0-1,-1 0,1 0,-1 0,0 0,0-1,2-3,6-4,-3 1,-1 0,0-1,0 1,-1-1,-1 0,0-1,-1 0,0 1,-1-1,0 0,-1-1,0 1,-1-12,0 13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58,'5'0,"6"0,6 0,5 0,4-5,1-1,3 0,-1 1,0-4,1 1,-1 1,0 1,-1 3,0 1,0 1,1 1,-11 0,-7 1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1 108,'284'-1,"-275"0,1 0,-1-1,1 0,-1-1,0 0,0-1,0 0,0 0,0 0,-1-1,0-1,2-1,-10 6,1 1,-1-1,0 1,1-1,-1 1,0 0,1-1,-1 1,1-1,-1 1,1 0,-1-1,1 1,-1 0,1 0,-1-1,1 1,-1 0,1 0,0 0,-1 0,1 0,-1 0,1 0,-1 0,1 0,0 0,-1 0,1 0,-1 0,1 0,-1 1,1-1,0 0,-1 0,1 1,-1-1,1 0,-1 1,0-1,1 0,-1 1,1-1,-1 1,0-1,1 0,-1 1,0-1,1 1,-1-1,0 1,0 0,1-1,-1 1,0-1,0 1,0-1,0 1,0 0,1 45,-1-29,20 164,30 198,15-95,-58-375,65-126,-33 112,-5-1,-4-2,7-63,-2-4,-32 174,-3 13</inkml:trace>
  <inkml:trace contextRef="#ctx0" brushRef="#br0" timeOffset="522.434">1102 446,'3'0,"40"1,0-2,1-2,-1-2,12-5,94-36,60-10,-209 55,1 1,-1 0,1 0,-1 0,1-1,-1 1,1 0,-1 0,0 0,1 0,-1 0,1 0,-1 0,1 0,-1 0,1 0,-1 0,1 0,-1 1,1-1,-1 0,1 0,-1 0,0 1,1-1,-1 0,1 1,-1-1,0 0,1 1,-1-1,0 0,0 1,1-1,-1 0,0 1,0-1,1 1,-1-1,0 1,0-1,0 1,0-1,0 0,0 1,1-1,-1 1,0-1,-1 1,1-1,0 1,0-1,0 1,0-1,0 1,0-1,0 1,-1-1,1 0,0 1,0-1,-1 1,1-1,0 0,-1 1,1-1,0 0,-1 1,1-1,-9 14</inkml:trace>
  <inkml:trace contextRef="#ctx0" brushRef="#br0" timeOffset="787.32">1158 785,'43'-5,"34"-6,8-1,-5 1,-12 2,-12 4,-16 1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0 565,'167'-11,"23"-7,-184 23,-11 1</inkml:trace>
  <inkml:trace contextRef="#ctx0" brushRef="#br0" timeOffset="700.671">988 395,'-43'3,"0"2,0 2,0 2,1 2,1 1,0 3,-10 5,40-13,1 0,0 1,0 0,1 1,0 0,1 0,0 1,0 0,1 0,0 1,1 0,0 0,1 1,0-1,1 1,0 0,1 0,0 1,1-1,1 0,0 1,0 0,1-1,1 1,1 6,-2-15,0-1,1 1,-1 0,1 0,0-1,0 1,0-1,0 1,1-1,-1 1,1-1,0 0,0 0,0 0,1 0,-1 0,1 0,-1 0,1-1,0 0,0 1,0-1,1 0,-1 0,0-1,1 1,-1-1,1 0,-1 1,1-2,0 1,-1 0,1-1,0 0,0 1,-1-1,1-1,0 1,0-1,-1 1,1-1,0 0,17-9,0 0,-1-1,-1-1,0-1,0-1,-1 0,-1-1,-1-1,0-1,-1 0,-1-1,0-1,2-6,-2 8,143-174,-157 190,0 1,1-1,-1 0,1 0,-1 1,1-1,-1 0,1 1,-1-1,1 0,-1 1,1-1,0 1,0-1,-1 1,1-1,0 1,0-1,-1 1,1 0,0 0,0-1,0 1,0 0,-1 0,1 0,0 0,0 0,0 0,0 0,0 0,-1 0,1 0,0 1,0-1,0 0,0 0,-1 1,1-1,0 1,0-1,-1 1,1-1,0 1,-1-1,1 1,-1-1,1 1,0 0,-1 0,1-1,-1 1,0 0,1 0,-1-1,0 1,1 0,-1 0,0 0,0 0,0-1,0 1,4 60,-4-55,8 157,4-94,22 211,-33-240,1-19,0-1,-2 1,0-1,-1 1,-1-1,-1 1,-1-1,0 0,-2 0,0-1,-2 1,0-1,0-1,-8 10,2-10,-1 0,-1-1,-1-1,0 0,-1-1,0-1,-1-1,-1 0,0-2,-1 0,-7 1,26-11,0 1,1-1,-1-1,0 1,0 0,-1 0,1-1,0 1,0-1,0 1,0-1,0 0,-1 0,1 0,0 0,0 0,0-1,0 1,0-1,-1 1,1-1,0 0,0 0,0 0,1 0,-1 0,0 0,0-1,0 1,1 0,-1-1,1 0,-1 1,1-1,0 0,0 1,-1-1,1 0,0 0,1 0,-1 0,0 0,1 0,-1-1,1 1,-1-2,4-13,0 0,1 1,1-1,1 1,0 0,1 0,0 1,2 0,-1 0,2 1,0 0,1 1,8-9,5-9,214-272,-227 282,-4 2</inkml:trace>
  <inkml:trace contextRef="#ctx0" brushRef="#br0" timeOffset="1218.671">1835 0,'1'45,"-2"-1,-2 1,-2-1,-1 0,-3-1,-6 18,-124 294,136-352,0 1,1 0,-1 0,1 1,0-1,0 0,1 1,-1-1,1 1,0 0,0-1,1 1,-1 0,1 0,0-1,1 1,-1 0,1 0,0-1,0 1,0-1,0 1,1-1,0 1,0-1,0 0,1 0,-1 0,1 0,0 0,0 0,0-1,1 1,-1-1,1 0,0 0,-1-1,1 1,4 1,154 1,-99-8,-39 2</inkml:trace>
  <inkml:trace contextRef="#ctx0" brushRef="#br0" timeOffset="1491.458">1439 480,'29'-5,"33"-1,11 0,-2 1,-8 1,-10 2,-5 1,-5 0,-11 1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87,'5'-5,"11"-1,2-5,4 0,3 1,1 3,2 3,0 1,1-3,0-1,-1 1,1 2,0 1,-1 1,0 1,1 1,-1 0,-5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0,'58'459,"-31"-321,-27-135,-1 0,1 0,0 0,0 0,0-1,0 1,0 0,1 0,-1 0,1-1,0 1,0 0,0 0,0-1,0 1,0-1,1 1,-1-1,1 0,0 1,0-1,-1 0,2 0,-1 0,0-1,0 1,1 0,8-1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0,'36'343,"-14"-62,4-86,-26-193,0-1,0 1,0-1,0 1,0-1,0 1,0-1,0 1,1-1,-1 1,0-1,1 1,-1-1,1 0,0 1,-1-1,1 0,0 1,0-1,0 0,0 0,0 0,0 0,0 0,0 0,1 0,-1 0,0-1,1 1,-1 0,0-1,1 1,-1-1,1 1,-1-1,1 0,-1 1,0-1,1 0,-1 0,1 0,-1 0,1-1,-1 1,1 0,-1 0,2-1,75-97,-62 72,24-44,-2-1,25-71,-4 9,-33 81,-3-1,-2-1,13-56,-31 67,-13 44,5 10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0,5 4,3 3,0-1,1-2,-2 0,0-2,0-1,-2 0,1-1,-6-5,-1-2,0 1,1 1,2 1,-4 2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2 148,'-1'13,"0"1,1-1,1 1,0 0,1-1,1 1,0-1,1 0,0 0,1 0,0-1,1 0,0 1,1-2,4 6,-8-15,1 1,-1-1,1 0,0 0,-1 0,1-1,0 1,0-1,0 0,0 0,0 0,0-1,0 1,0-1,1 0,-1 0,0 0,0-1,0 0,0 1,0-2,0 1,0 0,0-1,1 0,97-52,-100 53,8-5,1 0,-1 0,0-1,-1-1,0 0,0 0,0-1,-1 0,-1 0,1-1,-2 0,1 0,-1-1,-1 1,0-1,0-1,-1 1,-1-1,0 1,-1-1,0 0,0 0,-1 0,-1-10,-1 19,0-1,-1 1,0-1,1 1,-1 0,0-1,-1 1,1 0,0 0,-1 1,0-1,0 0,0 1,0 0,0 0,0 0,0 0,-1 0,1 1,-1-1,1 1,-1 0,0 0,1 0,-1 1,0-1,0 1,1 0,-1 0,0 0,-115 18,98-10,0 1,0 1,1 0,1 2,0 0,0 1,1 1,-2 3,-6 6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2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0 994,'42'-3,"-1"-2,0-2,-1-2,0-2,0-1,12-7,-45 17,34-11,1-2,-2-2,0-1,-1-2,-1-2,-1-1,-1-2,-1-2,9-10,7-18,-3-3,-3-1,-2-3,-2-1,25-57,59-159,-124 279,-1-1,0 0,0 1,1-1,-1 0,0 1,1-1,-1 1,0-1,1 0,-1 1,1-1,-1 1,1-1,0 1,-1 0,1-1,-1 1,1 0,0-1,-1 1,1 0,0-1,-1 1,1 0,0 0,-1 0,1 0,0 0,0 0,-1 0,1 0,0 0,-1 0,1 0,0 0,-1 1,1-1,0 0,-1 0,1 1,0-1,-1 0,1 1,0-1,-1 1,1-1,-1 1,1-1,-1 1,0-1,1 1,-1 0,1-1,-1 1,0-1,1 1,-1 0,0-1,0 1,0 0,1 0,-1-1,0 1,0 0,0-1,0 1,18 52,-7 8,-3 0,-3 0,-3 1,-2-1,-4 26,2-49,-2-1,-1 0,-2 0,-2 0,-1-1,-1-1,-2 1,-8 11,13-30,-1-1,-1 0,0 0,-1-1,-1 0,0-1,-1 0,-1-1,0 0,0-2,-2 1,1-2,-1 0,-1-1,1 0,-2-2,-10 4,-140 12,138-23</inkml:trace>
  <inkml:trace contextRef="#ctx0" brushRef="#br0" timeOffset="362.427">1525 655,'-16'19,"1"0,1 1,0 0,2 2,1-1,0 1,2 1,0 0,2 0,0 1,2 0,0 0,0 17,5-36,0 0,1 0,-1 0,1 0,0 0,0 0,0 0,1-1,0 1,0 0,0-1,0 1,1-1,0 0,0 0,0 0,0 0,0 0,1-1,0 1,0-1,0 0,0 0,0-1,1 1,-1-1,1 0,-1 0,1 0,0-1,0 0,0 0,1 0,8 2,1-2,-1 0,1 0,-1-1,0-1,1-1,-1 0,0 0,0-2,0 0,0 0,-1-1,0-1,0 0,0-1,-1 0,0-1,0-1,-1 0,0 0,0-1,-1 0,-1-1,0 0,7-11,-11 14,0-1,-1 0,0 0,-1-1,0 1,0-1,-1 1,0-1,-1 0,0 0,0 0,-1 0,0 0,-1 0,-1 0,1 0,-1 1,-1-1,0 0,0 1,-1 0,0 0,0 0,-1 0,-1 1,1-1,-1 2,-5-6,-2 0,0 2,-1 0,0 0,-1 2,0 0,0 0,-1 1,0 1,0 1,-1 0,0 1,0 1,0 1,-5-1,-8 2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3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0 312,'71'1,"52"-1,0-4,35-10,48-20,-100 22,-89 6</inkml:trace>
  <inkml:trace contextRef="#ctx0" brushRef="#br0" timeOffset="282.657">141 481,'38'5,"28"1,11 1,-2-2,-4-2,-10-1,-10 0,-9-2,-7-5,-4-2,-3 1,-2 1,0 1,1 1,0-2,-5-2</inkml:trace>
  <inkml:trace contextRef="#ctx0" brushRef="#br0" timeOffset="788.888">508 1,'13'11,"2"0,-1-1,1-1,0 0,1-1,0-1,5 1,21 11,-9-4,-1 2,0 1,-1 1,-1 2,-1 1,8 8,-32-23,-1-1,0 1,0 0,-1 0,0 0,0 0,-1 1,1-1,-2 1,1-1,-1 1,0 0,-1 0,1 0,-2-1,1 1,-1 0,0 0,-1-1,0 1,0 0,-1-1,1 0,-2 0,1 0,-1 0,0 0,0-1,-1 1,0-1,-139 158,-80 86,203-211,17-20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1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6,'78'113,"-59"-77,-1 0,-2 1,-1 1,-2 0,-2 1,-2 1,-1-1,-2 1,-1 8,43 260,-35-273,-13-34,0-1,1 1,-1-1,0 1,0-1,1 1,-1-1,0 1,1-1,-1 0,0 1,1-1,-1 1,0-1,1 0,-1 1,1-1,-1 0,1 0,-1 0,1 1,-1-1,1 0,-1 0,1 0,-1 0,1 0,0 0,-1 0,1 0,-1 0,1 0,-1 0,1 0,-1 0,1 0,-1 0,1-1,-1 1,1 0,-1 0,1-1,-1 1,1 0,-1-1,0 1,1 0,-1-1,1 1,-1-1,0 1,1 0,-1-1,0 1,0-1,1 1,-1-1,0 1,0-1,0 1,0-1,0 0,63-182,94-375,-127 462,-26 82</inkml:trace>
  <inkml:trace contextRef="#ctx0" brushRef="#br0" timeOffset="363.942">847 317,'34'0,"25"0,8 0,-4 0,-6 0,-9 0,-8 0,-5 0,-5-5,-2-1,-1 0,-1 1,-4-3,-1-1,-10 2,-5 1</inkml:trace>
  <inkml:trace contextRef="#ctx0" brushRef="#br0" timeOffset="580.254">933 543,'38'9,"27"-1,8-2,0-7,-7-3,-5-2,-8-3,-9-1,-6 1,-6-3,-7 2</inkml:trace>
  <inkml:trace contextRef="#ctx0" brushRef="#br0" timeOffset="901.794">2032 176,'-26'23,"1"1,1 2,1 0,1 2,2 0,0 1,2 1,2 1,0 1,2 0,-7 27,19-54,0 0,1 0,0 0,0 0,1 0,-1 1,1-1,0 0,0 0,1 0,0 1,0-1,0 0,0 0,1 0,0 0,0-1,0 1,1 0,-1-1,1 1,0-1,0 0,1 0,-1 0,1-1,0 1,0-1,0 0,1 0,-1 0,0-1,1 1,0-1,1 0,15 2,0-1,-1-1,1 0,0-2,0-1,0 0,0-2,-1 0,1-1,-1-2,0 0,0-1,-1 0,0-2,0 0,-1-1,0-1,-1-1,6-6,1 4,0-1,0-1,-2-1,0-2,-1 0,-1-1,-1-1,-1 0,0-2,-2 0,-1-1,-1 0,-1-1,10-27,-21 46,-1 0,1-1,-1 1,-1-1,1 1,-1-1,0 1,-1-1,0 1,0-1,0 1,0-1,-1 1,0 0,-1 0,0 0,1 0,-2 0,1 1,-1-1,0 1,0 0,0 0,-1 0,1 1,-1-1,-1 1,1 0,-4-2,-4-2,-1 1,1 0,-1 1,-1 0,1 1,-1 1,0 0,0 1,0 0,0 1,-1 1,-3 1,-5 1,1 1,-1 1,1 1,0 1,0 1,1 1,0 1,-13 6,-9 7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1 120,'22'194,"14"125,-28-270,-7-48,0 0,-1 0,1 0,-1-1,1 1,0 0,0-1,-1 1,1 0,0-1,0 1,0-1,0 1,0-1,-1 1,1-1,0 0,0 0,0 1,0-1,0 0,0 0,0 0,0 0,0 0,0 0,0 0,0 0,0-1,0 1,0 0,0-1,0 1,0 0,0-1,0 1,0-1,-1 0,1 1,0-1,0 0,-1 1,1-1,0 0,-1 0,1 1,-1-1,1-1,28-27,-2-2,-1-1,-2-1,-1-1,-1-1,-2-1,-1-2,24-40,134-215,-160 259,-13 26</inkml:trace>
  <inkml:trace contextRef="#ctx0" brushRef="#br0" timeOffset="311.193">565 487,'-5'15,"0"-1,1 1,1-1,1 1,0 0,0 0,2 1,0-1,1 5,-1-15,1 0,-1-1,1 1,0 0,0-1,1 1,-1-1,1 0,0 1,0-1,1 0,-1 0,1-1,0 1,0 0,0-1,1 1,-1-1,1 0,-1-1,1 1,0 0,0-1,1 0,-1 0,0 0,1-1,-1 1,1-1,-1 0,4 0,6 0,1-2,0 1,-1-2,1 0,-1-1,1 0,-1-1,0-1,0 0,-1-1,0 0,0-1,0 0,-1-1,0-1,0 0,-1-1,0 0,-1 0,0-1,-1-1,1-1,-7 10,0-1,0 1,0-1,0 0,-1 0,0 0,0-1,0 1,0 0,0-1,-1 1,0-1,0 1,0-1,-1 0,1 0,-1 1,0-1,-1 0,1 1,-1-1,0 0,0 1,0-1,-1 1,0-1,1 1,-2 0,1 0,0 0,-1 0,0 0,0 0,-2-2,-4 0,0 1,-1 0,1 0,-1 1,0 0,0 1,0 0,0 1,0 0,-1 0,1 1,-1 0,1 1,-1 1,1-1,-1 2,1-1,0 1,-1 1,-2 1,-26 7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1923 254,'5'5,"6"1,7 1,4-2,4-2,2-1,1 0,0-2,0 0,1 0,-1 0,-1-1,1 1,-6 0</inkml:trace>
  <inkml:trace contextRef="#ctx0" brushRef="#br0" timeOffset="252.758">1839 537,'43'0,"34"0,8-5,-5-1,-12 0,-12 1,-12 1,-12-3,-7 0,-9 0</inkml:trace>
  <inkml:trace contextRef="#ctx0" brushRef="#br0" timeOffset="-1201.144">399 367,'-3'-5,"-1"0,1 0,-1 0,0 0,0 1,-1 0,1 0,-1 0,0 0,0 1,-1 0,1 0,0 0,-1 1,0-1,0 2,0-1,1 0,-1 1,-1 0,1 1,0-1,0 1,0 0,0 1,0-1,0 1,0 1,0-1,0 1,0 0,0 0,1 1,-1-1,1 1,0 0,0 1,-2 0,-7 5,0 0,1 1,0 1,1 0,0 0,0 2,1-1,1 1,0 1,1 0,0 0,1 1,1 0,0 0,1 0,1 1,0 0,2 0,-1 1,2-1,0 1,1 8,2-20,0 1,0-1,0 0,1 1,-1-1,2 0,-1 0,0 0,1 0,0 0,0-1,0 1,1-1,0 0,0 0,0 0,0-1,0 1,1-1,-1 0,1 0,0 0,0-1,0 0,0 0,1 0,-1-1,0 1,1-1,-1 0,1-1,-1 0,1 0,-1 0,1 0,0-1,-1 0,0 0,1 0,-1-1,0 0,1 0,-1 0,2-2,7-6,1-1,-2-1,0-1,0 0,-1 0,-1-1,0-1,-1 0,0 0,-1-1,-1 0,-1 0,0-1,-1 0,1-9,72-136,-77 160,0 0,-1 0,1 0,0 0,0 0,0 0,1 1,-1-1,0 1,1 0,-1-1,0 1,1 0,0 0,-1 1,1-1,-1 0,1 1,0 0,0 0,-1 0,1 0,0 0,-1 0,1 0,0 1,-1 0,1-1,0 1,-1 0,1 0,-1 0,0 1,1-1,-1 1,0-1,0 1,2 1,4 3,0 0,-1 1,0 0,0 0,-1 0,0 1,0 0,0 0,-1 1,1 3,6 21,-1 0,-2 1,-1 0,-1 0,-2 1,-2 0,-1 0,-2 0,-1 0,-2 0,-1-1,-2 1,-1-1,-2 0,-1-1,-2 0,-1 0,-16 27,13-32,-1-1,-2-1,0 0,-2-1,-1-1,-1-2,-1 0,0-1,-2-1,0-2,-2 0,-4 0,30-16,1 0,-1-1,0 1,1-1,-1 0,0 0,0 1,0-1,0 0,0-1,0 1,0 0,-1-1,1 1,0-1,0 1,0-1,-1 0,1 0,0 0,0 0,-1-1,1 1,0-1,0 1,0-1,0 0,0 1,0-1,0 0,0-1,0 1,0 0,0 0,0-1,1 1,-1-1,1 0,-1 1,1-1,0 0,-1 0,1 0,0 0,0 0,0 0,1 0,-1 0,0 0,1 0,0-1,-1 1,1 0,0 0,0-1,3-10,0 0,2 0,-1 0,1 0,1 1,0 0,1 0,1 0,-1 1,2 0,0 1,7-8,1-2,26-36,-2-2,-2-1,19-42,-47 76</inkml:trace>
  <inkml:trace contextRef="#ctx0" brushRef="#br0" timeOffset="-711.248">1189 0,'5'14,"-1"1,0-1,-2 1,1 0,-2 0,0 0,-1 0,0 0,-2 0,1 0,-2-1,0 1,-1 0,0 1,-76 164,63-150,1 1,2 1,0 0,3 1,0 2,10-32,0 0,0 0,1 0,-1 0,1 0,0 0,0 1,0-1,0 0,0 0,1 1,-1-1,1 0,0 0,0 0,0 0,0 0,1 0,-1 0,1-1,0 1,0 0,0-1,0 1,0-1,0 0,1 0,-1 0,1 0,-1 0,1 0,0-1,0 1,0-1,1 1,12 2,-1 0,1-1,-1-1,1 0,0-1,0-1,0 0,0-1,0-1,-1-1,1 0,-1-1,10-3,4 0,7-7,-31 7</inkml:trace>
  <inkml:trace contextRef="#ctx0" brushRef="#br0" timeOffset="-430.28">851 339,'34'-9,"34"-4,12 1,-4 2,-10 3,-11 3,-11 1,-7 2,-5 1,-4 1,-2-1,-5 1</inkml:trace>
  <inkml:trace contextRef="#ctx0" brushRef="#br0" timeOffset="40232.68">1443 677,'-3'6,"-1"0,1 1,0-1,0 0,1 1,-1 0,1-1,1 1,0 0,0 0,0 0,1 0,0 0,0 5,-2 21,-3-1,-2-1,-1 0,-2-1,-1 1,-4 4,36-82,95-160,-116 206,1-1,-1 1,1 0,-1-1,1 1,0 0,-1 0,1 0,0 0,0 0,0 0,0 0,0 0,0 0,0 0,0 0,0 0,1 1,-1-1,0 0,0 1,1-1,-1 1,0 0,1-1,-1 1,0 0,1 0,-1 0,1 0,-1 0,0 0,1 0,-1 1,0-1,1 0,-1 1,0-1,1 1,-1-1,0 1,0 0,1-1,-1 1,0 0,0 0,0 0,0 0,0 0,8 97,-9-43,0-55,0 1,0-1,0 1,0-1,0 1,0-1,1 1,-1-1,0 1,0-1,0 1,0-1,1 1,-1-1,0 1,1-1,-1 1,0-1,1 0,-1 1,0-1,1 0,-1 1,1-1,-1 0,1 1,-1-1,1 0,-1 0,1 0,-1 1,1-1,-1 0,1 0,-1 0,1 0,-1 0,1 0,-1 0,1 0,-1 0,1 0,0 0,-1 0,1-1,-1 1,1 0,-1 0,0-1,1 1,-1 0,1 0,-1-1,1 1,-1 0,0-1,1 1,-1-1,0 1,1-1,-1 1,0 0,1-1,30-31,-27 28,104-95,-107 99,1 0,-1 0,0 0,1 0,-1 0,0 1,1-1,-1 0,0 1,1-1,-1 0,0 1,0 0,0-1,1 1,-1 0,0 0,0-1,0 1,0 0,0 0,0 0,-1 0,1 0,0 1,0-1,-1 0,1 0,-1 0,1 1,-1-1,1 0,-1 1,0-1,0 0,1 1,-1-1,0 0,0 1,-1-1,1 0,0 1,0-1,-1 0,1 1,0-1,-1 0,1 0,-1 0,0 1,1-1,-1 0,0 0,0 0,0 0,-20 61,17-54,0 0,1 0,0 0,0 0,1 1,0 0,0-1,1 1,1 0,-1-1,1 7,8 3,2-6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0,'-5'15,"-2"8,-4 7,-5 2,-5 0,2 1,-2-2,-1-1,-2-5,-7-2,-2-1,-1 1,1-3,1-1,1-3,2-4,5-5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3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0 735,'2'41,"2"0,1-1,2 1,6 18,-9-44,0 0,1-1,1 1,0-1,1-1,0 1,1-1,1 0,0-1,0 0,2 0,8 7,-15-16,1 0,1 0,-1 0,0-1,1 1,0-1,-1-1,1 1,0-1,0 0,0 0,0 0,0-1,0 0,0-1,0 1,-1-1,1 0,0 0,0-1,0 0,-1 0,1 0,-1-1,5-2,123-90,-106 68,-1-3,-2 0,0-1,-3-1,0-1,-2-1,1-8,-1 25,-14 46,-4-20,0 1,1 1,1-1,0 0,0 0,1 0,0 0,1 0,0-1,1 0,0 0,0-1,1 1,0-1,0-1,1 1,0-1,0 0,1-1,0 0,0-1,0 0,1 0,-1-1,1 0,0 0,1-1,-1-1,0 0,1 0,0-1,-1 0,1-1,-1 0,1-1,4-1,-12 2,0-1,0 0,0 0,0 0,0 0,0-1,0 1,0-1,0 1,-1-1,1 0,-1 0,1-1,-1 1,0 0,0-1,0 1,0-1,0 0,-1 1,1-1,-1 0,0 0,0 0,0 0,0 0,0 0,-1-1,1 1,-1 0,0 0,0 0,0-1,0-1,0-19</inkml:trace>
  <inkml:trace contextRef="#ctx0" brushRef="#br0" timeOffset="430.227">1242 1,'-22'323,"16"191,6-474,-1-33,1-1,0 1,0 0,0 0,1 0,0-1,0 1,1 0,0-1,0 1,0-1,1 0,0 0,0 0,1 0,0 0,0 0,3 3,-2-9,-1 1,0-1,0 0,1 0,-1-1,0 0,0 1,0-1,0-1,0 1,0 0,0-1,0 0,0 0,-1 0,1-1,-1 1,1-1,-1 0,0 0,0 0,0 0,-1 0,1-1,-1 1,2-4,1 1,147-177,-94 125,-56 59,-1-1,1 1,-1 0,0 0,1 0,-1 0,0 0,0 0,0 0,0 1,0-1,0 0,0 1,0-1,0 0,-1 1,1-1,0 1,-1-1,1 1,-1 0,0-1,0 1,1-1,-1 1,0 0,0-1,0 1,-1-1,1 1,0 0,-1-1,1 1,-1-1,1 1,-1-1,-23 159,25-152,0 1,0-1,1 0,0 1,1-1,0 0,0 0,1 0,0-1,0 1,2 1,-5-6,1-1,0 0,0 1,0-1,0 0,0 0,0 0,0-1,1 1,-1-1,1 1,-1-1,1 0,0 0,-1 0,1 0,0 0,0 0,-1-1,1 0,0 1,0-1,0 0,0 0,0-1,0 1,-1-1,1 1,0-1,0 0,-1 0,1 0,0 0,1-1,15-10</inkml:trace>
  <inkml:trace contextRef="#ctx0" brushRef="#br0" timeOffset="1030.918">1863 876,'5'4,"1"1,-1-1,1 0,0 0,0 0,1-1,-1 0,1-1,-1 1,1-1,0 0,0-1,0 0,0 0,0 0,0-1,0 0,0 0,0-1,0 0,0 0,0-1,0 0,0 0,0 0,-1-1,1 0,-1 0,0-1,0 0,0 0,3-4,1 2,0-1,-1-1,0 0,-1 0,0-1,0 0,-1 0,0-1,0 0,-1 0,-1 0,0-1,0 0,-1 0,0-1,-1 1,0 0,-1-1,0-6,-3 14,0 1,0 0,0-1,0 1,-1 0,0 0,0 0,0 0,0 0,0 0,0 0,-1 1,1-1,-1 1,0-1,0 1,0 0,0 0,0 1,0-1,-1 1,1-1,0 1,-1 0,1 0,-1 1,1-1,-1 1,1-1,-1 1,0 0,1 1,-1-1,1 1,-1-1,1 1,-1 0,1 0,-1 1,1-1,0 1,0-1,0 1,0 0,0 0,-1 1,-8 6,0 1,0 0,1 0,0 1,1 1,0 0,1 0,0 1,1 0,1 1,0-1,0 1,2 1,0-1,0 1,1 0,1 0,1 0,0 1,1-1,1 9,0-19,0-1,1 0,0 0,0 0,0 0,1 0,-1 0,1 0,0 0,0 0,0 0,1-1,-1 1,1-1,0 0,0 0,0 0,0 0,1-1,-1 1,1-1,0 0,-1 1,1-2,0 1,0 0,0-1,0 0,0 0,1 0,-1-1,0 1,0-1,1 0,-1 0,4-1,17 2</inkml:trace>
  <inkml:trace contextRef="#ctx0" brushRef="#br0" timeOffset="1301.572">2399 1045,'2'-18,"1"0,1 0,0 0,1 0,1 1,1 0,5-10,5-15,-5 14,2-1,0 2,2 0,2 0,0 2,1 0,2 1,0 2,1 0,2 1,0 1,-23 19,2-2,-1 1,1-1,-1 1,1 0,0 0,0 0,0 1,0-1,0 1,0-1,1 1,-1 0,0 0,1 0,-1 1,1-1,-1 1,1 0,-1 0,2 0,2 7,-6 2</inkml:trace>
  <inkml:trace contextRef="#ctx0" brushRef="#br0" timeOffset="1681.474">2879 876,'51'-3,"0"-2,-1-2,0-2,0-2,23-10,-62 19,0-1,0 0,0-1,0 0,-1-1,1 0,-1 0,0-1,-1-1,1 1,-2-2,1 1,-1-1,0 0,0-1,-1 0,0 0,-1-1,0 0,0 0,-1 0,0-1,-1 1,-1-1,2-7,-5 14,0-1,0 1,-1-1,1 1,-1-1,0 1,-1-1,1 1,-1 0,0 0,0 0,0 0,-1 0,1 0,-1 1,0-1,0 1,0-1,0 1,-1 0,1 1,-1-1,0 0,0 1,0 0,0 0,0 0,0 1,-1-1,1 1,0 0,-1 0,1 1,-1-1,1 1,-1 0,0 0,1 0,-1 1,1 0,0 0,-1 0,1 0,-1 1,1-1,-4 3,-7 2,0 1,0 1,1 0,-1 1,2 0,0 1,0 1,0 0,2 1,-1 0,1 0,1 1,1 1,0 0,0 0,1 1,1 0,1 0,0 1,1-1,1 1,0 1,1-1,1 0,0 1,1 0,1 4,2-11,0-1,1 1,0-1,0 0,1 0,0 0,1-1,0 1,0-1,1 0,0 0,0-1,1 0,0 0,0-1,1 1,-1-2,1 1,1-1,-1 0,1-1,0 0,0 0,0-1,0 0,1-1,-1 0,1 0,0-1,-1 0,1-1,0 0,0 0,8-3,12 3,-3 0</inkml:trace>
  <inkml:trace contextRef="#ctx0" brushRef="#br0" timeOffset="2467.663">932 961,'0'-5,"0"-11,5-3,1-3,0-3,-1-1,4 3,-1 1,-1 0,3 2,0 2,-1-3,-4-1,-1-3,-2-1,-6 4,-2 5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1,'4'33,"3"16,4 0,5-8,0-12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88,'55'-18,"-10"0,123-31,-161 48,1 0,-1 1,1 0,-1 1,1-1,-1 1,1 1,-1 0,0 0,0 0,0 1,0 0,0 0,-1 1,1-1,-1 1,0 1,0 0,0-1,-1 2,0-1,0 1,6 11,-2 1,-1 0,0 0,-1 0,-1 1,-1 1,0-1,-2 0,0 1,-1 0,-1 0,-1 0,0-1,-2 1,-1 0,0 0,-1-1,-5 14,-7 24,-2-2,-3 0,-2-2,-2 0,-3-2,-12 15,-4 14,25-46,-1 0,-2-1,-1-1,-1-1,-2-1,-1-1,-1-1,-1-2,-7 3,36-30,1 1,-1-1,0 0,0 1,0-1,0 0,0 1,0-1,0 0,0 1,0-1,-1 0,1 1,0-1,0 1,-1-1,1 0,0 1,-1-1,1 1,0-1,-1 1,1-1,-1 1,1-1,-1 1,1 0,-1-1,1 1,-1 0,1-1,-1 1,0 0,1-1,-1 1,1 0,-1 0,0 0,1 0,-1 0,0 0,1 0,-1 0,0 0,1 0,-1 0,0 0,1 0,-1 0,1 1,-1-1,0 0,1 0,-1 1,1-1,-1 0,1 1,-1-1,1 1,-1-1,1 1,-1-1,1 1,-1-1,1 1,0-1,0 1,-1-1,1 1,13-50,-9 35,1-1,1 1,0 0,1 1,0 0,1 0,0 1,1-1,1 2,0-1,0 2,1-1,0 1,1 1,0 0,1 1,0 0,0 1,1 0,0 1,0 1,0 0,0 1,10-1,-10 5,0 2,0-1,0 2,-1 0,1 1,-1 0,0 1,0 0,0 1,-1 1,7 4,6 2,-6-4,0-1,1-1,0-1,0-1,1 0,-1-2,1 0,0-1,20-1,-38-1,0 0,1 0,-1 1,0-1,1 1,-1 0,0 0,0 1,0-1,0 0,0 1,0 0,-1 0,1 0,0 0,-1 0,1 0,1 3,-31-19,10 7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1,'-33'10,"1"2,1 1,0 1,0 2,-18 14,47-29,0-1,1 1,-1 0,0 0,0 1,1-1,-1 0,1 0,-1 1,1-1,-1 1,1-1,0 1,0 0,0-1,0 1,0 0,0 0,0 0,1 0,-1 0,1 0,-1 0,1 0,0 0,0 0,0 0,0 0,0 0,0 0,1 0,-1 0,0 0,1 0,0 0,-1-1,1 1,0 0,0 0,0 0,0-1,1 1,-1 0,0-1,1 0,-1 1,1-1,-1 0,1 1,0-1,62 30,-55-28,-1 0,1 1,-1-1,0 2,0-1,0 1,0 1,-1-1,0 1,0 0,0 2,-5-6,-1 0,0 1,0-1,0 1,0-1,0 1,0-1,-1 1,1-1,-1 1,0-1,0 1,0 0,0-1,0 1,0-1,-1 1,0 0,1-1,-1 1,0-1,0 0,0 1,0-1,-1 0,1 1,-1-1,1 0,-1 0,0 0,0 0,-66 54,55-48,0 0,-1-2,0 1,0-2,-1 0,0-1,1 0,-2-1,1-1,0 0,-4-1,-6-1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26,'7'-8,"7"-10,-11 27,-82 176,-63 105,139-284,-24 39,3 1,1 2,3 0,-12 39,31-83,0 0,0 0,0 0,0 0,0 0,1 0,0 0,0 0,0 0,0 0,1 0,-1 0,1 0,0 0,0 0,1 0,-1-1,1 1,0 0,0-1,0 1,0-1,0 0,1 0,0 0,0 0,0 0,0 0,0-1,0 1,0-1,1 0,0 0,12 6,0 0,1-2,0 0,0-1,0 0,1-1,0-2,-1 1,1-2,9 0,17-1,0-2,0-1,0-2,34-10,-77 16,-1-1,1 0,0 1,0-1,0 0,-1 0,1 1,0-1,0 0,0 0,-1 0,1 0,0 0,0 0,0 0,-1 0,1 0,0 0,0-1,0 1,-1 0,1-1,0 1,0 0,-1-1,1 1,0-1,-1 1,1-1,0 1,-1-1,1 1,-1-1,1 0,-1 1,1-1,-1 0,0 0,1 1,-1-1,0 0,0 0,1 1,-1-1,0 0,0 0,0 0,0 1,0-1,0 0,0 0,0 0,0 0,0 1,-1-1,1 0,0 0,-1 1,1-1,0 0,-1 0,1 1,-1-1,1 0,-1 1,1-1,-1 0,-42-14,18 7</inkml:trace>
  <inkml:trace contextRef="#ctx0" brushRef="#br0" timeOffset="248.853">0 506,'38'-5,"52"-11,19-8,1 1,-13 4,-14 5,-16 5,-14 4,-12 3,-8 1,-10 2</inkml:trace>
  <inkml:trace contextRef="#ctx0" brushRef="#br0" timeOffset="767.717">988 1098,'47'-64,"3"3,3 1,45-37,14 23,-111 74,0-1,0 1,0 0,0-1,0 1,0 0,0 0,0 0,0 0,1 0,-1 0,0 0,0 0,0 0,0 1,0-1,0 0,0 1,0-1,0 1,0-1,0 1,0-1,0 1,-1 0,1-1,0 1,0 0,-1 0,1-1,0 1,-1 0,1 0,-1 0,1 0,-1 0,1 0,-1 0,0 0,1 0,-1 0,0 0,0 1,5 55,-5-40,-1-14,1-1,1 1,-1-1,0 0,1 1,-1-1,1 1,-1-1,1 0,0 0,0 1,0-1,1 0,-1 0,0 0,1 0,-1 0,1 0,0-1,0 1,-1 0,1-1,0 1,0-1,1 0,-1 0,0 0,0 0,0 0,1 0,-1-1,1 1,-1-1,0 1,1-1,-1 0,1 0,-1 0,1 0,-1-1,0 1,1-1,-1 1,0-1,2 0,160-85,-163 86,-1-1,1 1,0-1,0 1,0 0,0-1,0 1,0 0,0 0,0 0,0 0,0 0,0 0,0 0,0 0,0 0,0 0,0 0,0 1,0-1,0 0,0 1,-1-1,1 0,0 1,0 0,0-1,0 1,-1-1,1 1,0 0,-1 0,1-1,0 1,-1 0,1 0,-1 0,1-1,-1 1,0 0,1 0,-1 0,0 0,0 0,1 1,4 53,-4-40,12 74,-8-63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463 748,'-35'6,"0"1,0 2,1 1,0 2,1 2,0 1,1 1,1 2,1 0,-2 4,-50 61,80-81,0 0,1 0,-1 0,1 1,-1-1,1 0,0 1,0-1,0 1,1 0,-1-1,0 1,1-1,0 1,-1 0,1-1,0 1,1 0,-1 0,0-1,1 1,0-1,-1 1,1 0,0-1,0 1,0-1,1 0,-1 1,1-1,-1 0,1 0,0 0,-1 0,1 0,0 0,1 0,-1-1,0 1,1 0,10 1,-1 1,0-2,1 0,0 0,-1-1,1 0,0-2,0 1,-1-1,1-1,-1 0,1-1,-1-1,0 0,0 0,0-1,-1-1,2 0,57-29,-2-2,-1-3,43-37,-12-5,-97 81,0 0,-1 1,1-1,0 0,0 0,0 0,0 1,-1-1,1 1,0-1,0 1,0-1,0 1,0-1,0 1,1 0,-1-1,0 1,0 0,0 0,0 0,0 0,0 0,0 0,0 0,1 0,-1 1,0-1,0 0,0 1,0-1,0 0,0 1,0 0,0-1,0 1,-1-1,1 1,0 0,0 0,0-1,-1 1,1 0,0 0,-1 0,1 0,-1 0,1 0,-1 0,1 0,-1 0,0 0,1 0,-1 0,0 0,0 1,0-1,0 0,0 0,0 0,0 1,11 37,-11-33,1 1,0-1,0 1,1-1,0 0,0 0,1 0,-1 0,1 0,1 0,-1-1,1 1,0-1,0 0,0 0,1 0,0-1,0 0,0 0,0 0,1 0,-1-1,1 0,0 0,0 0,12 1,-1-1,0-1,1 0,-1-1,1-1,-1 0,1-2,-1 0,1 0,-1-2,0 0,0-2,-1 1,1-2,7-4,19-11,-1-2,-2-1,0-2,-2-2,2-5,-15 11,-1-1,-1-1,-2-1,0-1,-2-1,-1 0,-1-2,-1 0,-2-1,-1 0,-2-1,-1 0,-1-1,-2 0,-1 0,-2-1,0-31,-3 51,-1-1,-1 0,0 1,-1 0,0-1,-1 1,-1 0,0 0,-1 0,0 1,-1 0,-1 0,-1-2,7 14,0 0,1 0,-1 0,0 0,0 0,0 0,0 0,0 1,0-1,0 0,0 1,0-1,0 0,0 1,0-1,0 1,0 0,-1-1,1 1,0 0,0 0,0 0,-1 0,1 0,0 0,0 0,0 0,-1 0,1 1,0-1,0 0,0 1,0-1,0 1,0 0,0-1,0 1,0 0,0-1,0 1,0 0,0 0,0 0,0 0,1 0,-1 0,0 0,1 0,-1 0,1 0,-1 1,-24 61,17-14,3 1,1-1,3 1,2 0,3-1,1 1,3-1,5 17,0 16,51 312,-34-239,-42-133,0-23</inkml:trace>
  <inkml:trace contextRef="#ctx0" brushRef="#br0" timeOffset="253.542">971 607,'48'0,"40"-5,19-1,11-5,0 0,-7-4,-6-3,-8 1,-10-2,-6 3,-7 0,-6 1,-11 0,-14 1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5,'0'0,"0"1,0-1,1 0,-1 1,0-1,0 0,0 1,1-1,-1 0,0 1,0-1,1 0,-1 0,0 1,1-1,-1 0,0 0,1 0,-1 0,0 1,1-1,-1 0,0 0,1 0,-1 0,0 0,1 0,-1 0,1 0,-1 0,0 0,1 0,-1 0,1 0,-1 0,0 0,1 0,-1 0,0-1,1 1,-1 0,0 0,1 0,-1-1,0 1,0 0,1 0,-1-1,0 1,0 0,1-1,-1 1,0 0,0-1,0 1,1 0,-1-1,0 1,0 0,0-1,0 1,0-1,0 1,0 0,0-1,0 1,0 0,0-1,4 33,-5-26,-6 51,2-1,2 1,3 0,6 39,6 54,-5 0,-8 15,1-164,-5 43,-2-33</inkml:trace>
  <inkml:trace contextRef="#ctx0" brushRef="#br0" timeOffset="229.308">0 598,'39'-10,"36"-7,10-2,1 3,-10 4,-9 4,-10 4,-10 1,-4 3,-4 0,-4 1,-8 5,-3 1,-2 0,1-2,-4-1</inkml:trace>
  <inkml:trace contextRef="#ctx0" brushRef="#br0" timeOffset="678.83">932 89,'0'0</inkml:trace>
  <inkml:trace contextRef="#ctx0" brushRef="#br0" timeOffset="429.543">1072 541,'0'34,"0"25,5 7,2-2,-1-12</inkml:trace>
  <inkml:trace contextRef="#ctx0" brushRef="#br0" timeOffset="1045.473">1383 908,'17'-60,"-1"-2,2 2,4 0,25-49,-45 103,0-1,0 2,1-1,0 0,1 1,-1-1,1 1,0 0,0 0,1 0,0 1,-1 0,1-1,1 2,-1-1,1 1,-1 0,1 0,0 0,0 1,0 0,0 0,1 0,-1 1,0 0,2 0,-4 4,1 0,-1 1,0-1,0 1,0 0,-1 0,1 0,-1 0,0 0,0 1,-1 0,1-1,-1 1,0 0,0 0,-1 1,0-1,1 0,-2 0,1 1,0-1,-1 0,0 1,-1-1,1 0,-1 1,0-1,-2 5,4 53,-1-61,1-1,-1 0,1 1,-1-1,1 0,0 1,-1-1,1 0,0 0,0 0,0 0,0 0,0 0,0 0,0 0,1 0,-1 0,0-1,0 1,1 0,-1-1,0 1,1-1,-1 0,0 1,1-1,-1 0,1 0,-1 0,1 0,-1 0,0 0,1 0,-1 0,1-1,-1 1,0 0,1-1,-1 1,0-1,1 0,-1 1,0-1,154-83,-139 74,-14 7,1 1,-1-1,0 1,1 0,-1 0,1 0,0 0,-1 0,1 1,0-1,0 1,0 0,0 0,1 0,-1 0,0 1,0-1,0 1,1-1,-1 1,0 0,1 1,-1-1,0 1,0-1,0 1,1 0,-1 0,0 0,0 0,0 1,0-1,-1 1,1 0,0 0,-1 0,2 1,-1 5,1 0,-1 1,0-1,-1 1,1 0,-2 0,1 0,-2 0,1-1,-1 2,0-1,-1-1,-1 10,4 68,3-67</inkml:trace>
  <inkml:trace contextRef="#ctx0" brushRef="#br0" timeOffset="1373.777">2257 823,'60'-16,"0"-2,-2-4,-1-1,0-3,-2-3,-2-2,3-5,-46 31,-1-2,-1 1,1-1,-1-1,-1 1,1-2,-1 1,0-1,-1 1,0-2,-1 1,0-1,0 0,-1 0,0 0,-1-1,0 1,0-5,-3 12,0 0,0-1,-1 1,0 0,1 0,-1 0,0 0,0-1,-1 2,1-1,-1 0,1 0,-1 0,0 1,0-1,0 1,0-1,-1 1,1 0,-1 0,1 0,-1 0,0 0,1 1,-1-1,0 1,0 0,0 0,-3-1,-94-5,81 12,1 1,0 1,1 0,-1 1,1 1,1 0,0 2,0 0,1 0,0 2,1-1,1 2,0 0,1 1,0 0,1 0,1 2,0-1,1 1,1 0,1 1,1 0,0 0,1 1,1-1,-1 15,5-23,1 0,0 0,0 0,1 0,1 0,0 0,0 0,1-1,0 1,1-1,-1 0,2-1,-1 1,2-1,-1 0,1 0,0-1,0 0,1 0,0-1,0 0,1 0,-1-1,1 0,1-1,-1 0,1 0,-1-1,1 0,0-1,0 0,100 17,-81-17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54,'-4'1,"0"1,0 1,0-1,0 1,0-1,1 1,-1 0,1 1,0-1,0 1,0-1,0 1,1 0,-1 0,1 0,0 0,0 0,1 0,-2 3,-2 4,-7 14,1 1,1 0,1 0,2 1,0 0,2 1,1 0,1-1,1 1,2 0,1 0,1 0,6 27,30 39,-37-91,1 0,0 0,0-1,0 1,0-1,1 1,-1-1,1 0,-1 0,1 0,0 0,0 0,0-1,0 1,0-1,0 0,0 0,1 0,-1 0,0 0,0-1,1 0,-1 1,1-1,-1-1,0 1,1 0,1-1,2-3,0 0,-1-1,1 0,-1 0,0 0,0-1,0 0,-1 0,0 0,0-1,-1 0,1 1,-2-2,1 1,-1 0,1-2,2-3,33-71,-3-2,-4-1,-4-2,-3-1,-3-11,-9 74,1 44,2 149,17 35,12 124,-39-249,-4 1,-3 0,-4-1,-3 0,-3 0,-3-1,-4 0,-4-1,-20 47,19-68,-3 0,-3-1,-1-2,-3-1,-2-1,-60 37,95-85,-1 0,0-1,0 1,1-1,-1 1,0-1,0 1,0-1,0 0,0 1,0-1,0 0,0 0,0 0,0 0,0 0,1 0,-1 0,0 0,0 0,0 0,0 0,0 0,0-1,0 1,0 0,0-1,0 1,0-1,1 1,-1-1,0 1,0-1,1 0,-1 1,0-1,1 0,-1 0,0 1,1-1,-1 0,1 0,0 0,-1 0,1 0,0 0,-1 0,1 1,0-2,-6-52,6 47,3-38,1 1,3 0,1 0,2 0,3 2,1-1,1-8,122-405,-122 413,-2 8</inkml:trace>
  <inkml:trace contextRef="#ctx0" brushRef="#br0" timeOffset="551.048">616 1098,'283'-367,"-273"356,-5 5,-1 0,1 0,0 1,0 0,1 0,-1 0,1 1,0 0,1 0,-1 0,1 1,0 0,-6 3,0 0,0-1,1 1,-1 0,0 0,0 1,0-1,1 0,-1 0,0 1,0-1,0 0,0 1,0-1,1 1,-1-1,0 1,0 0,0 0,-1-1,1 1,0 0,0 0,0 0,0 0,-1 0,1 0,-1 0,1 0,0 0,-1 0,0 0,1 0,-1 1,0-1,1 0,-1 0,0 0,0 1,0-1,0 0,0 0,-1 2,-2 54,-2-37,3-16,0 1,0-1,1 0,-1 0,1 1,0-1,0 1,1-1,-1 1,1-1,0 1,0-1,1 1,-1-1,1 1,0-1,0 1,0-1,1 0,0 1,0-1,0 0,0 0,0 0,1-1,0 1,1 0,-1-3,0 0,1-1,-1 1,0-1,1 0,-1 0,1 0,-1-1,0 1,1-1,-1 0,0 0,0 0,1 0,-1-1,0 1,0-1,0 0,-1 0,1 0,1-1,7-3,37-22,-2-2,-1-2,-1-2,29-30,-73 64,0-1,0 0,0 0,0 1,0-1,0 0,1 1,-1-1,0 0,0 0,1 1,-1-1,0 1,1-1,-1 0,1 1,-1-1,1 1,-1-1,1 1,0-1,-1 1,1-1,-1 1,1 0,0-1,-1 1,1 0,0 0,-1-1,1 1,0 0,0 0,-1 0,1 0,0 0,0 0,-1 0,1 0,0 0,0 0,-1 0,1 1,0-1,-1 0,1 0,0 1,-1-1,1 0,0 1,-1-1,1 1,-1-1,1 1,-1-1,1 1,-1 0,1-1,-1 1,1-1,-1 1,0 0,1-1,-1 1,0 0,0 0,0-1,1 1,-1 0,0 0,-57 107,18 6,35-90</inkml:trace>
  <inkml:trace contextRef="#ctx0" brushRef="#br0" timeOffset="1035.121">1801 561,'-361'344,"346"-326,44-37,24-28,134-103,-24 42,-162 106,-1 1,1-1,0 1,0 0,1 0,-1-1,0 1,0 0,1 0,-1 0,0 1,1-1,-1 0,1 0,-1 1,1-1,-1 1,1-1,0 1,-1 0,1-1,0 1,-1 0,1 0,-1 0,1 1,0-1,-1 0,1 1,0-1,-1 0,1 1,-1 0,1-1,-1 1,1 0,-1 0,0 0,1 0,-1 0,0 0,0 0,1 1,35 132,24 51,-55-166</inkml:trace>
  <inkml:trace contextRef="#ctx0" brushRef="#br0" timeOffset="1291.633">1491 815,'43'-5,"33"-6,14-1,-4 1,-11 2,-10 4,-10 1,-10 3,-8 0,-6 1,-7 1</inkml:trace>
  <inkml:trace contextRef="#ctx0" brushRef="#br0" timeOffset="1449.289">2620 618,'-24'33,"-8"22,1 5,7-7</inkml:trace>
  <inkml:trace contextRef="#ctx0" brushRef="#br0" timeOffset="1671.693">2140 505,'53'43,"27"19,4 4,-2-4,-10-9,-13-7,-11-8,-5-10,-4-5,-5-6,-7-2,-4-3,-6 2,-1-3,-3-2</inkml:trace>
  <inkml:trace contextRef="#ctx0" brushRef="#br0" timeOffset="3103.035">2535 702,'-5'5,"-6"6,-6 7,-1 4,-1-1,2 0,-1 2,3 2,-1-4,3 0,-2-4,2-1,3 3,-2-2,7-4,3-5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0,'9'5,"9"6,5 2,4-2,2-3,1-2,0-3,0-1,0-2,-1 0,-1 0,1-1,-1 1,0-1,0 1,1 0,-1 0,-5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0,'43'5,"29"2,7-1,-6-1,-9-2,-12 0,-9-2,-8-1,-4 0,-9-5,-2-2,-5 1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6,'0'-1,"0"1,1 0,-1-1,0 1,1-1,-1 1,1 0,-1-1,1 1,-1 0,1-1,-1 1,1 0,-1 0,1 0,-1-1,1 1,-1 0,1 0,-1 0,1 0,-1 0,1 0,-1 0,1 0,-1 0,1 0,0 0,-1 1,1-1,-1 0,1 0,-1 0,1 1,-1-1,1 0,-1 1,0-1,1 0,-1 1,1-1,-1 0,0 1,1-1,-1 1,0-1,0 1,1-1,-1 1,0-1,0 1,0-1,1 1,-1-1,0 1,0-1,0 1,0-1,0 1,0 0,0-1,0 1,0-1,-1 1,1-1,0 1,0 0,-13 39,12-38,-158 283,-13-39,170-243,1-1,-1 1,1 0,-1 0,1 0,0 0,0 0,1 0,-1 0,0 0,1 0,0 0,0 0,0 0,0 1,0-1,1 0,0 0,-1 0,1 0,0 0,0 0,1 0,-1 0,0-1,1 1,0 0,0-1,0 1,0-1,0 0,0 1,1-1,-1 0,0 0,1-1,0 1,0 0,-1-1,1 0,0 0,1 1,14 3,1-1,0-1,-1-1,1 0,0-1,0-1,0-1,10-2,22 1,175-29,-142 15,-109 5,6 6,2-2</inkml:trace>
  <inkml:trace contextRef="#ctx0" brushRef="#br0" timeOffset="250.341">1 316,'38'-4,"18"-3,4 1,-4 1,-6 2,-12 6,-7 2,-5 0,-1 0,-1 4,1 0,-4-2</inkml:trace>
  <inkml:trace contextRef="#ctx0" brushRef="#br0" timeOffset="1067.516">847 881,'34'-40,"-10"1,2 2,1 0,2 2,1 2,1 0,3 2,0 2,7-4,-30 25,-10 7,0-1,0 1,0-1,0 0,1 1,-1 0,0-1,1 1,-1 0,1 0,-1 0,1 0,-1 0,1 0,0 0,0 0,-1 1,1-1,0 0,0 1,0 0,0-1,-1 1,1 0,0 0,0 0,0 0,0 1,0-1,0 0,-1 1,1 0,0-1,0 1,0 0,-1 0,1 0,-1 0,1 0,0 0,-1 0,0 0,1 1,0 0,7 155,-7-155,0 0,0-1,1 1,-1-1,1 1,-1-1,1 0,-1 0,1 0,0 0,-1-1,1 1,0-1,0 1,0-1,-1 0,1 0,0 0,0-1,-1 1,1-1,0 1,0-1,-1 0,1 0,-1 0,1-1,-1 1,1 0,-1-1,0 0,1 1,-1-1,0 0,0 0,-1 0,1-1,1-1,8-3,110-65,-119 71,0 0,0 0,0 1,0-1,0 1,0 0,1-1,-1 1,0 0,0 0,0 0,0 1,1-1,-1 0,0 1,0 0,0-1,0 1,0 0,0 0,0 0,0 0,-1 1,1-1,0 0,0 1,-1-1,1 1,-1-1,0 1,1 0,-1 0,0 0,0 0,0-1,0 1,0 1,-1-1,1 0,-1 0,1 0,-1 1,7 100,-7-92,-2 37,1-35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0 452,'156'-11,"30"-18,89-5,-82 22,-182 13</inkml:trace>
  <inkml:trace contextRef="#ctx0" brushRef="#br0" timeOffset="465.997">84 678,'295'-11,"-80"-33,-186 36,-23 2</inkml:trace>
  <inkml:trace contextRef="#ctx0" brushRef="#br0" timeOffset="998.324">338 0,'0'1,"1"0,-1-1,0 1,0 0,0-1,0 1,0 0,0-1,0 1,0 0,0-1,0 1,0 0,-1-1,1 1,0-1,0 1,-1 0,1-1,0 1,-1-1,1 1,0-1,-1 1,1-1,-1 1,1-1,-1 1,1-1,-1 0,1 1,-1-1,0 0,1 1,-1-1,1 0,-1 0,0 0,1 1,-1-1,0 0,1 0,-1 0,0 0,0 0,19 12,1 0,0-2,0 0,1-1,0-1,17 5,66 29,89 59,-184-96,-1 0,0 0,0 1,0 0,-1 0,1 1,-1-1,-1 1,0 1,0-1,0 1,-1-1,0 2,0-1,-1 0,0 1,0-1,-1 1,-1 0,1 0,-5-2,0 0,-1-1,0 1,0-1,-1 0,1 0,-1 0,0-1,-1 0,1 0,-1 0,0 0,-1-1,1 0,-1-1,-5 3,-6 5,-80 56,3 4,-29 31,76-62,-72 80,119-119,-1 0,1 1,0-1,0 1,0 0,0-1,0 1,0 0,1 0,-1 0,0 0,1-1,0 1,-1 0,1 0,0 0,0 0,0 0,0 0,0 0,1 0,-1 0,0 0,1 0,0-1,-1 1,1 0,1 1,8 7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1,'172'13,"1"-7,170-18,239 5,-554 7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85,'0'-1,"-1"0,1 0,0 0,0 0,0 0,1 0,-1 0,0 0,0 0,0 0,1 0,-1 0,1 0,-1 0,1 0,-1 0,1 0,-1 0,1 0,0 1,-1-1,1 0,0 1,0-1,0 0,0 1,-1-1,1 1,0-1,0 1,0-1,0 1,0 0,0 0,0-1,0 1,0 0,0 0,0 0,0 0,0 0,1 0,-1 0,0 1,0-1,0 0,0 0,0 1,-1-1,2 1,-2-1,304-21,-104-17,-199 38,1 0,-1 0,1 0,-1 0,1 0,-1 0,1 0,-1 1,1-1,-1 1,1-1,-1 1,1 0,-1-1,0 1,1 0,-1 0,0 0,0 0,0 0,1 0,-1 0,0 0,-1 1,1-1,0 0,0 1,0-1,-1 0,1 1,-1-1,1 1,-1-1,0 1,1-1,-1 1,0-1,0 1,0-1,0 1,0 0,0-1,-1 1,1-1,-1 1,1-1,-1 0,1 1,-1-1,0 1,1-1,-1 0,0 1,-1-1,-164 337,32 29,124-331,0-7,2 0,2 1,0 0,2 0,1 13,3-31,-1 1,-1 0,0-1,0 1,-1-1,-1 0,0 0,-1 0,0 0,0-1,-2 0,1 0,-2 0,-5-5,15-14</inkml:trace>
  <inkml:trace contextRef="#ctx0" brushRef="#br0" timeOffset="803.691">28 678,'1'-1,"-1"0,1 0,-1 0,1 1,-1-1,1 0,0 0,-1 0,1 1,0-1,0 0,-1 1,1-1,0 0,0 1,0-1,0 1,0 0,0-1,0 1,0 0,0-1,0 1,0 0,0 0,0 0,0 0,0 0,0 0,0 0,0 0,0 1,0-1,0 0,0 1,0-1,0 0,0 1,-1-1,1 1,0 0,0-1,0 1,0 0,-1-1,1 1,0 0,-1 0,14 1,158-15,-2-11,11 0,-169 25</inkml:trace>
  <inkml:trace contextRef="#ctx0" brushRef="#br0" timeOffset="3114.796">1186 142,'-82'39,"62"-24,0 2,1 0,1 2,1 0,1 0,0 2,1 0,2 1,0 0,1 1,1 0,-2 12,-42 134,27-27,28-127,1 0,0 0,0 0,2 0,0 0,0 0,2-1,0 1,0-1,1 0,1-1,0 0,1 0,1 0,0-1,0 0,1-1,1 0,7 6,82 77,-86-88,-1-1,1 0,0-2,0 1,0-2,0 0,1 0,-1-2,1 1,-1-2,0 0,1-1,4-1,-2-2,0 0,-1-2,1 0,-1 0,-1-2,0 0,0 0,0-1,-2-1,1-1,-1 0,-1-1,0 0,-1 0,0-1,-1-1,-1 0,0 0,-1-1,-1 0,0-1,-2 1,1-1,34-165,-37 163,0 1,-1-1,0 0,-2 1,0-1,-1 0,-1 1,-1-1,0 1,-2-1,0 1,-1 1,-8-17,9 18,-2 1,1 0,-2 0,0 1,-1 0,-1 0,0 1,0 0,-1 1,-1 0,0 1,-1 0,0 1,-1 0,1 1,-2 1,1 0,-1 1,-1 1,-7-2,0 7,5 3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51,'-22'1,"1"1,0 1,-1 0,1 2,1 1,-1 0,1 2,0 0,0 1,1 1,1 1,0 0,-5 6,19-15,0 0,0 1,0 0,0-1,1 2,-1-1,1 0,0 1,0-1,0 1,0 0,1 0,-1 0,1 0,0 1,1-1,-1 0,1 1,0 0,0-1,0 1,0 0,1-1,0 1,0 0,0-1,0 1,1 0,0-1,0 1,0 0,1-1,0 1,-1-1,1 0,1 0,-1 0,1 0,-1 0,1 0,0-1,1 1,-1-1,1 1,9 2,1 0,0-1,-1 0,1-2,1 1,-1-2,0 0,1 0,0-1,-1-1,1-1,-1 0,1-1,-1 0,0-1,0-1,0 0,0-1,0 0,-1-1,5-4,7-6,0-1,-1-2,-1 0,-1-2,-1 0,-1-1,0-1,-2-1,-1-1,-1 0,3-9,16-19,-35 53,1 1,-1-1,0 1,0-1,0 0,1 1,-1-1,0 0,0 1,1-1,-1 0,0 1,1-1,-1 0,0 1,1-1,-1 0,1 0,-1 0,0 1,1-1,-1 0,1 0,-1 0,0 0,1 0,-1 0,1 0,-1 0,1 0,-1 0,1 0,-1 0,0 0,1 0,-1 0,1 0,-1 0,0-1,1 1,-1 0,1 0,-1-1,0 1,1 0,-1 0,0-1,1 1,-1 0,0-1,0 1,1 0,-1-1,0 1,0-1,0 1,1 0,-1-1,0 1,0-1,0 1,0-1,0 1,0 0,0-1,2 41,-2-33,8 229,4-133,-5 2,-4-1,-8 63,4-155,0 0,0 1,-2-1,1 0,-1 0,-1 0,0 0,-1-1,0 1,-1-1,0-1,-1 1,0-1,-1 0,0-1,0 1,-1-2,0 1,-1-1,1-1,-2 0,1 0,-1-1,0 0,0-1,-1 0,1-1,-1 0,0-1,0 0,-1-1,1 0,0-1,-5 0,11-3,0 1,0-1,0 0,0 0,1 0,-1-1,1 0,-1 0,1 0,0-1,0 0,1 0,-1 0,1 0,0-1,0 0,0 1,1-1,0-1,0 1,0-1,0 1,1-1,0 0,0 1,1-1,0 0,0-1,0 1,0 0,1 0,0 0,1 0,-1 0,1 0,0 0,1 0,-1 0,1 0,0 0,1 1,-1-1,1 1,4-5,11-21,1 2,2 0,1 1,2 2,0 0,2 1,0 2,2 1,3-1,4-5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90,'2'-8,"1"26,83 287,-70-247,-14-42,2-1,0 0,0 0,2-1,0 1,0-1,2 0,-1-1,8 9,-14-21,-1 0,1 0,0 0,0-1,-1 1,1 0,0-1,0 1,0-1,0 1,0-1,0 1,0-1,0 0,0 1,0-1,0 0,0 0,0 0,0 0,0 0,0 0,0 0,0 0,0 0,0 0,0-1,0 1,0 0,0-1,0 1,0-1,0 1,0-1,0 1,0-1,-1 0,1 1,0-1,0 0,-1 0,1 0,0 1,-1-1,1 0,-1 0,1-1,30-52,-28 45,120-299,-37 100,-76 188,-2 8</inkml:trace>
  <inkml:trace contextRef="#ctx0" brushRef="#br0" timeOffset="354.797">651 456,'-2'9,"2"-1,-1 1,1-1,0 0,1 1,0-1,1 0,-1 1,1-1,1 0,0 0,0 0,0-1,1 1,0-1,1 0,0 0,0 0,0-1,1 0,-1 0,2 0,-1 0,2 0,-5-6,0 1,0 0,1-1,-1 0,0 0,1 0,-1 0,0 0,0-1,1 1,-1-1,0 0,0 0,0 0,0-1,0 1,0-1,0 1,-1-1,1 0,0 0,-1 0,0-1,1 1,-1 0,0-1,0 0,1-2,34-85,-37 87,0 0,0-1,0 1,0-1,-1 1,1 0,-1-1,0 1,0 0,0 0,0 0,-1 0,1 0,-1 0,0 0,0 0,0 0,0 1,-1-1,1 1,-1 0,1-1,-1 1,0 0,1 1,-1-1,0 0,-1 1,1 0,0 0,0-1,0 2,-1-1,0 0,-8-1,1 0,-1 1,0 0,1 1,-1 0,0 1,1 0,-1 1,-6 2,-56 19,41-12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489 200,'-15'38,"-18"52,-14 24,-3 3,1-10,5-12,5-13,4-12,4-12,2-6,0-8,2-6,5-5,1-8,4-9</inkml:trace>
  <inkml:trace contextRef="#ctx0" brushRef="#br0" timeOffset="400.42">377 256,'62'-39,"-61"38,1 1,0 0,-1-1,1 1,0 0,-1 0,1 0,0 0,-1 0,1 1,0-1,-1 1,1-1,-1 1,1-1,-1 1,1 0,-1-1,1 1,-1 0,0 0,1 0,-1 1,0-1,0 0,0 0,0 1,0-1,0 0,0 1,0-1,0 1,-1-1,1 1,-1-1,1 1,-1 0,0-1,1 1,-1 0,0 1,2 202,-4-147,3 0,2 0,3-1,2 1,3-2,8 22,-19-75,0 1,0-1,1 1,-1-1,1 1,0-1,0 0,0 1,0-1,1 0,-1 0,1 0,0 0,0 0,0 0,0-1,0 1,1-1,-1 1,1-1,0 0,-1 0,1 0,0 0,0 0,1-1,-1 0,0 1,0-1,1 0,-1 0,0-1,1 1,-1-1,1 0,-1 0,1 0,-1 0,1-1,-1 1,1-1,-1 0,0 0,2 0,9-12,-1-1,0 0,-1-1,-1 0,0-1,-1 0,-1 0,0-1,2-10,3 0,-8 16,59-115,-6-3,-2-13,59-193,-110 309</inkml:trace>
  <inkml:trace contextRef="#ctx0" brushRef="#br0" timeOffset="765.039">1308 623,'-11'26,"0"-2,1-1,1 2,1-1,2 1,0 0,1 1,2-1,0 1,2 7,1-31,0 0,0 1,0-1,0 1,1-1,-1 0,1 1,-1-1,1 0,0 0,0 0,0 1,0-1,0 0,1 0,-1 0,1-1,-1 1,1 0,0 0,-1-1,1 1,0-1,0 0,0 1,0-1,0 0,1 0,-1-1,0 1,0 0,1-1,-1 1,0-1,1 1,-1-1,0 0,1 0,-1 0,0-1,1 1,-1-1,0 1,1-1,-1 0,0 1,0-1,1 0,-1-1,0 1,0 0,-1-1,2 0,13-11,-2 0,0-1,0-1,-2 0,0 0,0-2,-1 1,2-8,-6 14,1-3,0 0,-1-1,-1 1,0-1,0-1,-2 1,0-1,0 0,-2 1,1-2,-2 1,0 0,-1 0,-1 0,0 0,-1-1,0 2,-5-15,5 24,0 1,-1-1,0 1,0-1,0 1,0 0,-1 0,0 0,1 1,-1-1,-1 1,1 0,0 0,-1 1,0-1,1 1,-1 0,0 0,0 1,0-1,0 1,0 0,-1 0,1 1,0 0,0 0,-1 0,1 0,0 1,0 0,0 0,-1 0,1 1,0-1,0 1,-20 9</inkml:trace>
  <inkml:trace contextRef="#ctx0" brushRef="#br0" timeOffset="1479.307">1703 539,'-22'67,"17"-50,0-6,0 1,1 1,1-1,0 0,0 1,1 0,1 0,0-1,1 1,0 0,1 0,1 0,0-1,0 1,2-1,3 12,-5-22,-1 0,1 1,-1-1,1 0,0-1,0 1,0 0,0 0,1-1,-1 1,0-1,1 0,-1 0,1 0,-1 0,1 0,-1 0,1-1,-1 1,1-1,0 1,0-1,-1 0,1 0,0-1,-1 1,1 0,0-1,-1 0,1 0,-1 1,1-1,-1-1,3 0,79-56,-78 52,128-118,-132 123,1 0,-1 0,1 0,0 1,-1-1,1 1,0 0,-1 0,1 0,0 0,0 0,-1 1,1-1,0 1,-1 0,1-1,-1 1,1 0,-1 1,1-1,-1 0,0 1,1-1,-1 1,0 0,0 0,0 0,-1 0,1 0,0 0,-1 0,1 1,-1-1,0 0,0 1,0-1,0 1,0 0,0-1,-1 1,1 0,-1-1,0 4,11 15,-8-15,1 0,-1 0,1-1,-1 0,2 1,-1-1,0 0,1-1,0 1,0-1,1 0,-1-1,1 1,0-1,0 0,0 0,0-1,0 0,0 0,1 0,-1-1,1 0,-1 0,1 0,0-1,-1 0,1-1,0 1,-1-1,1-1,-1 1,0-1,5-2,0-2,0-2,-1 0,0 0,0-1,-1 0,0 0,0-1,-1 0,-1-1,1 0,-2 0,0 0,0-1,-1 0,0 0,-1-1,-1 1,0-1,0 0,-1 0,-1 0,0 0,-1 0,0 0,-3-12,3 1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1 110,'0'312,"2"-309,-1 1,1-1,-1 1,1-1,0 0,0 0,0 0,1 0,-1 0,1 0,0 0,0-1,0 1,0-1,0 0,0 0,0 0,1-1,-1 1,1-1,0 0,-1 0,1 0,0 0,-1 0,1-1,0 0,0 0,0 0,-1 0,1 0,0-1,0 0,-1 0,1 0,0 0,-1 0,1-1,-1 0,0 1,1-1,-1-1,0 1,0 0,0-1,-1 1,1-1,0 0,-1 0,0 0,1-1,10-17,-1-2,0 1,-2-2,0 1,-2-1,0-1,-2 1,0-8,70-183,-72 208,-7 23,-1 13,30 102,-4-51,9 193,-30-232,2 60,-5 0,-4-1,-4 1,-8 15,-46 91,63-203,0 1,-1-1,1 0,-1 0,0 0,0 0,-1 0,1-1,-1 1,0-1,0 1,0-1,0 0,0 0,-1-1,1 1,-1-1,0 1,0-1,0 0,0 0,-4 0,5-4,0 0,0 0,0 0,1 0,-1-1,1 0,-1 1,1-1,0 0,0 0,0 0,1 0,-1-1,1 1,0 0,0-1,0 1,0-1,0 1,1-1,-1 1,1-1,0 1,0-1,1 0,-1 1,1-1,0-1,-1 0,3-31,1 0,1 0,3 0,0 1,3 1,0-1,3 2,16-32,-19 39</inkml:trace>
  <inkml:trace contextRef="#ctx0" brushRef="#br0" timeOffset="664.745">565 844,'161'-276,"-156"266,0 1,1 0,0 0,1 0,0 1,0 0,1 0,0 1,0 0,0 0,1 1,0 0,3-1,-10 7,-1-1,0 1,1 0,-1 0,1 0,-1 0,0 0,1 0,-1 0,1 1,-1-1,0 0,1 1,-1-1,0 1,0 0,1-1,-1 1,0 0,0 0,0-1,0 1,0 0,0 0,0 0,0 1,0-1,0 0,0 0,-1 0,1 1,-1-1,1 0,-1 0,1 1,-1-1,0 1,1-1,-1 0,0 1,6 62,-6-60,0-2,-1 1,0-1,1 1,-1-1,1 1,0-1,-1 1,1-1,0 1,1 0,-1-1,0 1,1-1,0 1,-1-1,1 0,0 1,0-1,1 0,-1 1,0-1,1 0,-1 0,1 0,0 0,-1 0,1-1,0 1,0-1,0 1,0-1,1 1,-1-1,0 0,1 0,-1 0,0 0,1-1,-1 1,1-1,-1 1,3-1,7-4,0-1,0 0,-1-1,1-1,-1 1,-1-2,1 1,-1-2,-1 1,1-1,6-10,17-12,48-40,-81 71,0-1,1 1,-1 0,0-1,1 1,-1 0,0-1,1 1,-1 0,1 0,-1-1,0 1,1 0,-1 0,1 0,-1-1,1 1,-1 0,1 0,-1 0,1 0,-1 0,1 0,-1 0,1 0,-1 0,1 0,-1 0,0 0,1 1,-1-1,1 0,-1 0,1 0,-1 1,0-1,1 0,-1 1,1-1,-1 0,0 1,1-1,-1 0,0 1,0-1,1 0,-1 1,0-1,0 1,1-1,-1 1,0-1,0 1,0-1,0 1,0-1,0 1,0-1,0 0,0 1,0-1,0 1,-4 38,2-28,-7 135,24-104,-3-29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0 397,'34'0,"25"-5,8-2,-4 1,-6 1,-9 1,-13 2</inkml:trace>
  <inkml:trace contextRef="#ctx0" brushRef="#br0" timeOffset="250.029">57 622,'38'5,"28"1,6 0,-3-1,-14-1</inkml:trace>
  <inkml:trace contextRef="#ctx0" brushRef="#br0" timeOffset="1932.71">650 537,'5'0,"11"0,7 0,5 0,3 0,0 0,0 0,0 0,-1 0,-1 0,-5 0</inkml:trace>
  <inkml:trace contextRef="#ctx0" brushRef="#br0" timeOffset="2348.887">1552 1,'0'5,"0"6,0 6,-4 6,-3 2,1 3,2 1,0 0,2 1,-4-1,-1 0,1 0,1-1,2 1,-4-6,0-1,5-5,4-5</inkml:trace>
  <inkml:trace contextRef="#ctx0" brushRef="#br0" timeOffset="4415.164">1439 142,'-2'-5,"1"1,-2 0,1 0,-1 0,1 0,-1 0,0 0,0 1,-1-1,1 1,-1 0,0 0,1 0,-1 1,-1-1,1 1,0 0,0 0,-1 1,1-1,-1 1,0 0,1 0,-1 0,0 1,0 0,1 0,-1 0,0 0,0 1,1 0,-1 0,0 0,-2 1,-5 3,0 0,0 1,0 0,1 1,0 0,0 1,0 0,1 1,1 0,-1 0,2 1,-1 0,1 1,1 0,0 0,0 1,1-1,1 1,0 1,1-1,0 1,1 0,0 0,1 0,0 4,1-12,0 0,0 0,0 0,1 0,0 0,0 0,0 0,0 0,1 0,0 0,0 0,1 0,-1-1,1 1,0 0,0-1,0 1,1-1,0 0,0 0,0 0,0 0,1 0,-1-1,1 0,0 1,0-1,0-1,0 1,1 0,10 0,-1-1,0 0,0-2,1 1,-1-2,1 0,-1 0,0-1,0-1,0-1,0 0,0 0,-1-2,0 0,0 0,0-1,-1 0,0-1,0-1,-1 0,0-1,3-3,-5 3,0 0,-1 0,0-1,-1 0,0-1,0 1,-1-1,-1-1,0 1,-1-1,0 0,-1 0,0 0,-1 0,-1 0,0-1,-1 1,0-7,-17-37,6 82,34 92,4 54,-41-33,7-107,3-7,-2-1,-1 1,-1-2,-1 1,-1-1,-1 0,-13 19,19-33,0 0,-1-1,0 1,0-1,-1-1,0 1,0-1,-1 0,1 0,-1-1,-1 0,1-1,-1 0,1 0,-1 0,0-1,0-1,-1 0,1 0,-1-1,-3 1,8-3,1 0,-1 0,1-1,0 0,-1 1,1-1,0-1,0 1,0-1,1 1,-1-1,0 0,1 0,0-1,0 1,0-1,0 1,1-1,-1 0,1 0,0 0,0-1,0 1,1 0,-1-1,1 1,0-1,1 1,-1-1,1 1,0-1,0 0,0 1,1-1,-1 1,1-1,0 1,0-1,1 1,0 0,-1-1,1 1,1 0,-1 0,2-1,7-12,1 0,1 1,0 1,1 0,1 1,1 1,0 0,0 1,1 0,1 2,10-5,-3 0,1 1,0 1,1 1,0 2,1 0,0 2,3 1,53-10,-70 20</inkml:trace>
  <inkml:trace contextRef="#ctx0" brushRef="#br0" timeOffset="4800.943">1017 904,'43'0,"43"-5,17-1,-1-5,-6 0,-12 1,-9-2,-8 1,-11 2,-5 3,-7 2,-6 2,-9-3,-5-1,-6 0</inkml:trace>
  <inkml:trace contextRef="#ctx0" brushRef="#br0" timeOffset="5303.748">1214 1130,'101'-23,"204"-34,-253 64,-51-7,0 1,0 0,0-1,0 1,-1 0,1 0,0-1,-1 1,1 0,-1 0,1 0,-1 0,1 0,-1 0,0 0,1 0,-1 0,0 0,0 0,0 0,0 0,0 0,0 0,0 0,0 0,0 0,0 0,0 0,-1 0,1 0,0 0,-1 0,1 0,-1 0,1 0,-1 0,0 0,1 0,-1-1,0 1,0 0,1 0,-1-1,-1 1,-12 15,-1-2,0 0,-2-1,1 0,-1-2,-1 0,-5 2,-16 11,-4 1,33-21,-1 2,1 0,0 0,0 1,1 0,0 0,0 1,1 0,0 1,-5 6,13-14,-1 0,0 0,0 0,1 0,-1 0,1 0,-1 0,1 0,-1 0,1 1,0-1,-1 0,1 0,0 0,0 1,0-1,0 0,0 0,0 1,0-1,1 0,-1 0,0 0,1 1,-1-1,1 0,-1 0,1 0,0 0,-1 0,1 0,0 0,0 0,-1 0,1 0,0 0,0-1,0 1,0 0,0-1,0 1,0-1,1 1,-1-1,0 1,0-1,0 0,1 1,-1-1,0 0,66 7,-64-7,24 0,-1-1,0-2,0-1,0-1,0-1,0-1,-1-1,-1-1,1-2,-2 0,1-2,4-3,-11 5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8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229 283,'-48'92,"-39"104,67-140,2 0,2 1,3 1,3 1,2 0,2 0,4 0,2 4,-1-43,1 0,2 0,0-1,1 1,0-1,2 1,1-1,0 0,1-1,1 0,1 0,9 14,99 117,-103-134,-11-17</inkml:trace>
  <inkml:trace contextRef="#ctx0" brushRef="#br0" timeOffset="602.235">483 367,'22'155,"11"22,-4 3,-29-175,0-4,-1-1,1 1,-1 0,1 0,-1 0,1 0,0 0,-1 0,1 0,0 0,0 0,0 0,-1 0,1 0,0 1,1-1,-1 0,0 0,0 0,0 0,1 0,-1 0,0 0,1 0,-1 0,1 0,-1 0,1-1,0 1,-1 0,1 0,0 0,-1-1,1 1,0 0,0-1,0 1,0-1,0 1,0-1,0 1,0-1,0 1,0-1,0 0,0 0,0 0,0 1,0-1,0 0,0 0,0-1,0 1,0 0,12-14,0-2,-1 1,-1-1,0-1,-2 0,0-1,0 0,-1-2,8-15,58-194,-58 144,-14 61</inkml:trace>
  <inkml:trace contextRef="#ctx0" brushRef="#br0" timeOffset="1006.194">963 678,'-7'16,"1"1,1 0,1 0,1 0,0 0,1 1,1-1,0 1,1-1,2 1,-1 0,0-16,-1 0,0 0,1 0,0 0,-1 0,1 0,0 0,0-1,0 1,0 0,0-1,0 1,0-1,1 1,-1-1,0 1,1-1,-1 0,1 0,0 0,-1 0,1 0,0 0,0 0,0 0,-1-1,1 1,0-1,0 0,0 1,0-1,0 0,0 0,0 0,0 0,0 0,0-1,0 1,0-1,0 1,-1-1,1 0,1 0,76-43,-79 43,10-6,0-1,0 0,-1-1,0 0,-1-1,0 0,-1 0,0 0,4-9,-9 15,0 0,0 0,0 0,0 0,-1-1,0 1,0 0,0-1,-1 1,1-1,-1 1,0-1,0 1,-1-1,1 1,-1-1,0 1,0 0,0-1,-1 1,0 0,0 0,0 0,0 0,0 0,-1 0,-3-3,-69-44,49 43</inkml:trace>
  <inkml:trace contextRef="#ctx0" brushRef="#br0" timeOffset="2219.659">313 1073,'39'0,"36"0,15 0,2 0,-10-4,-9-3,-8 1,-9-4,-6 0,-6-3,-5 1,-5 2,-4 2,-1-1,-2 1,0 1,-5 2</inkml:trace>
  <inkml:trace contextRef="#ctx0" brushRef="#br0" timeOffset="3505.501">906 1271,'-13'-7,"0"1,0 1,0 0,-1 0,0 1,0 1,0 1,-1 0,1 1,0 0,-1 1,1 1,0 0,-1 1,1 0,0 1,0 1,1 0,-1 1,1 1,0 0,0 0,0 2,1-1,0 2,-9 8,17-15,1 1,-1 0,1 0,-1 0,1 1,0-1,0 1,0 0,1 0,0 0,-1 0,1 0,1 0,-1 1,1-1,-1 1,1-1,0 1,1-1,-1 1,1 0,0-1,0 1,1 0,-1-1,1 1,0-1,0 1,0-1,1 1,0-1,0 0,0 0,0 0,1 0,-1 0,1 0,0 0,0-1,0 0,1 1,-1-1,1-1,0 1,1 1,7-2,-1 0,0-1,0 0,1-1,-1 0,1 0,-1-1,0-1,0 0,1-1,-2 0,1 0,0-1,-1-1,1 0,-1 0,0-1,-1 0,0-1,6-5,-3 5,11-9,-1-1,-1-1,-1-1,0-1,-1 0,-1-2,-1 0,-2-1,14-24,-29 45,1 1,-1 0,0 0,1 0,-1-1,1 1,0 0,-1 0,1 0,0 0,0 0,0 0,-1 0,1 0,0 0,0 0,1 1,-1-1,0 0,0 1,0-1,0 1,0-1,1 1,-1-1,0 1,1 0,-1 0,0 0,0-1,1 1,-1 0,0 1,1-1,-1 0,0 0,0 1,1-1,-1 0,0 1,0-1,1 1,-1 0,0-1,0 1,0 0,0 0,0 0,0 0,0-1,0 1,-1 0,1 1,0-1,-1 0,1 0,0 0,-1 0,1 1,-1-1,0 0,1 0,-1 1,0-1,0 0,0 0,0 2,34 144,-22-103,0 53,-14-82,-1-1,0 0,-1 0,-1 0,0 0,0-1,-1 0,-1 0,-1-1,1 0,-2 0,0 0,0-1,-6 5,-12 11,17-16,1-1,-1 0,-1 0,0-1,0-1,-1 1,0-2,0 0,0 0,-1-1,0-1,-4 1,16-5,-1-1,1 1,-1-1,1 0,-1 1,0-1,1 0,-1 0,1 0,-1 0,0-1,1 1,-1 0,1 0,-1-1,1 1,-1-1,1 0,-1 1,1-1,-1 0,1 0,0 0,0 0,-1 0,1 0,0 0,0 0,0-1,0 1,0 0,0-1,0 1,1-1,-1 1,1-1,-1 1,1-1,-1 1,1-1,0 1,-1-1,12-68,6 30,2 0,1 1,2 2,18-23,-26 41</inkml:trace>
  <inkml:trace contextRef="#ctx0" brushRef="#br0" timeOffset="3926.304">1386 142,'145'272,"-119"-217,-5-8,-2 1,-2 0,-3 1,-1 1,-3 0,-2 1,-1 16,-8-35,-1 0,-1 0,-2-1,-1 0,-1 0,-2 0,-1-1,-2 0,0-1,-2 0,-2-1,-16 23,19-30,-1-2,-1 1,0-2,-2 0,0-1,-1-1,0-1,-1 0,-14 7,10-6,4-2</inkml:trace>
  <inkml:trace contextRef="#ctx0" brushRef="#br0" timeOffset="4483.986">1697 113,'110'-41,"-107"40,0 0,0 1,0-1,0 1,1 0,-1 0,0 0,0 0,0 1,0-1,0 1,0 0,0-1,0 2,0-1,-1 0,1 0,0 1,-1 0,1-1,-1 1,1 0,-1 0,0 0,0 1,0-1,0 0,0 1,0-1,-1 1,1 0,-1 0,0-1,0 1,0 0,0 0,0 0,-1 0,1 0,-1 0,0 0,0 1,0-1,0 0,-1 0,1 0,-1 0,0 0,1 0,-2 1,-62 141,63-144,1 1,-1-1,0 1,1-1,-1 1,1-1,-1 1,1-1,0 1,0-1,0 1,0 0,0-1,0 1,0-1,0 1,0-1,1 1,-1 0,1-1,-1 0,1 1,0-1,-1 1,1-1,0 0,0 1,0-1,0 0,0 0,0 0,1 0,-1 0,0 0,0 0,1 0,0 0,61 10,-30-8,14 7,-26-6</inkml:trace>
  <inkml:trace contextRef="#ctx0" brushRef="#br0" timeOffset="5485.055">1978 988,'5'-5,"11"-1,8 0,4 1,3 2,0 1,0-4,0-1,-1 1,-1 1,0 1,-1 2,0 2,0-5,1-2,-1 2,-10 0,-7 2</inkml:trace>
  <inkml:trace contextRef="#ctx0" brushRef="#br0" timeOffset="5819.534">2261 707,'-10'28,"-3"25,1 7,2-1,3-6,3-7,2-7,1-5,1-4,0-1,1-2,-5-5,-2-7</inkml:trace>
  <inkml:trace contextRef="#ctx0" brushRef="#br0" timeOffset="10144.058">2599 424,'-1'54,"13"147,24-5,-34-186,5 37,3-1,2 0,2 0,7 14,-21-60,0 1,-1 0,1-1,0 1,0-1,0 1,0 0,0-1,0 1,0 0,0-1,0 1,0-1,0 1,1 0,-1-1,0 1,0-1,0 1,1 0,-1-1,0 1,1-1,-1 1,1-1,-1 1,0-1,1 0,-1 1,1-1,-1 1,1-1,-1 0,1 0,0 1,-1-1,1 0,-1 0,1 0,-1 1,1-1,0 0,-1 0,1 0,0 0,-1 0,1 0,-1 0,1 0,0-1,-1 1,1 0,-1 0,1 0,0-1,-1 1,1 0,-1-1,1 1,-1 0,1-1,-1 1,1-1,-1 1,0-1,1 1,-1-1,0 1,1-1,12-47,-10 36,93-283,-29 107,17-69,-63 175,-21 83,-1-1,1 0,0 0,0 1,0-1,-1 0,1 0,0 0,0 1,-1-1,1 0,0 0,-1 0,1 0,0 0,0 0,-1 0,1 1,0-1,-1 0,1 0,0 0,-1 0,1 0,0 0,-1 0,1-1,0 1,0 0,-1 0,1 0,0 0,-1 0,1 0,0 0,0-1,-1 1,1 0,0 0,0 0,-1-1,1 1,0 0,0 0,0-1,-1 1,1 0,0 0,0-1,0 1,0 0,0-1,0 1,0 0,0-1,0 1,-1 0,1 0,0-1,-16 24,5-3</inkml:trace>
  <inkml:trace contextRef="#ctx0" brushRef="#br0" timeOffset="10642.232">3051 847,'-8'17,"0"0,1 0,1 1,0-1,1 1,1 0,1 1,-1 16,4-34,-1 2,0 0,-1 0,1 1,1-1,-1 1,0-1,1 1,0-1,0 1,0-1,0 1,0 0,1-1,0 1,0-1,0 0,0 1,0-1,0 0,1 0,0 1,0-1,0 0,0-1,0 1,0 0,1-1,-1 1,1-1,0 0,0 0,-1 0,2 0,-1 0,0 0,0-1,3 1,3-2,0 0,1 0,-1-1,0 0,1-1,-1 0,0 0,0-1,0 0,-1-1,1 0,-1 0,0-1,0 0,0 0,-1-1,1 0,-1-1,-1 1,1-1,-1 0,-1-1,1 0,-1 0,-1 0,1 0,-1-1,-1 1,0-1,0 0,0 0,-1-1,-2 5,-1 0,1 0,-1 1,0-1,0 0,0 1,-1-1,1 0,-1 1,-1 0,1-1,0 1,-1 0,0 0,0 0,0 1,0-1,-1 1,0 0,1 0,-1 0,0 0,0 1,-1-1,1 1,0 0,-1 0,0 1,1-1,-1 1,0 0,1 0,-6 1,-14-5</inkml:trace>
  <inkml:trace contextRef="#ctx0" brushRef="#br0" timeOffset="11504.215">3813 0,'-51'92,"-62"185,106-256,-23 66,4 1,4 1,-7 68,27-138,1 1,1-1,1 1,0-1,2 1,0-1,1 0,1 0,1 0,1-1,0 0,2 0,0-1,0 0,2 0,0-1,1-1,1 0,0 0,1-1,0-1,1 0,0-1,10 4,18 3,-27-18</inkml:trace>
  <inkml:trace contextRef="#ctx0" brushRef="#br0" timeOffset="13072.653">4039 170,'33'28,"-21"-14,0 1,-1 1,-1-1,-1 2,0-1,-1 1,0 1,-2-1,0 1,-1 1,-1-1,-1 0,2 19,-5 29,-1-53,0-1,0 0,2 1,0-1,0 1,1-1,0 0,1 0,1 0,0 0,3 7,-6-18,-1 0,0 0,1-1,-1 1,1 0,-1-1,1 1,0 0,-1-1,1 1,-1 0,1-1,0 1,0-1,-1 1,1-1,0 0,0 1,0-1,0 0,-1 1,1-1,0 0,0 0,0 0,0 0,0 0,0 0,-1 0,1 0,0 0,0 0,0 0,0-1,0 1,-1 0,1-1,0 1,0-1,0 1,-1-1,1 1,0-1,-1 1,1-1,0 0,-1 1,1-2,28-38,-25 34,86-179,-74 140,40-160,-54 181</inkml:trace>
  <inkml:trace contextRef="#ctx0" brushRef="#br0" timeOffset="13474.081">4434 509,'0'1,"-4"13,1 1,0 0,1-1,1 1,1 0,0 0,1 0,0 0,1-1,1 1,0-1,1 1,4 6,-7-18,1 0,-1-1,1 1,0-1,0 1,0-1,0 0,0 0,1 0,-1 0,1-1,-1 1,1 0,0-1,-1 0,1 0,0 0,0 0,0 0,0 0,0-1,0 1,0-1,0 0,0 0,0 0,0 0,0-1,0 1,0-1,0 0,0 0,0 0,0 0,-1 0,1-1,0 1,-1-1,1 0,0 0,3-2,0 0,1-1,-2 1,1-1,0-1,-1 1,0-1,0 0,-1 0,0 0,0-1,0 0,-1 1,1-1,-2 0,1-2,-1 5,-1-2,0 1,0 0,0 0,-1 0,0 0,0-1,0 1,-1 0,1 0,-1 0,0 0,-1 0,1 0,-1 0,0 0,-1 0,1 1,-1-1,1 1,-2-1,1 1,0 0,-1 0,1 1,-1-1,0 1,0 0,-1 0,1 0,-1 0,1 1,-1 0,-1-1,-12 1</inkml:trace>
  <inkml:trace contextRef="#ctx0" brushRef="#br0" timeOffset="13970.46">3926 1017,'29'-5,"33"-1,16-1,-1 2,-3-3,-10 0,-6 0,-9 3,-6 2,-7-4,-5-1,-2 2,-2 1,-1 2,1 1,-5 1</inkml:trace>
  <inkml:trace contextRef="#ctx0" brushRef="#br0" timeOffset="14837.563">4349 1158,'-31'5,"-131"33,155-35,0 0,-1 0,1 0,0 1,1 1,-1-1,1 1,0 0,0 0,0 1,1-1,0 1,0 1,0-1,1 1,0 0,0 0,1 0,-1 2,3-6,0-1,1 1,-1 0,1-1,0 1,-1 0,1-1,1 1,-1 0,0-1,1 1,-1 0,1-1,0 1,0-1,0 1,0-1,0 1,1-1,-1 0,1 1,-1-1,1 0,0 0,0 0,0-1,0 1,0 0,0-1,0 1,1-1,-1 0,1 0,-1 0,1 0,-1 0,1 0,-1-1,1 1,0-1,-1 0,1 1,0-2,-1 1,1 0,0 0,-1-1,2 0,17-1,0-1,0-1,-1 0,1-2,-1-1,-1 0,1-1,-1-2,-1 0,1 0,-2-2,0 0,0-1,-1-1,-1 0,1-2,-14 14,87-79,-88 81,0 0,-1 0,1 0,0 0,0 0,-1 1,1-1,0 0,-1 0,1 1,0-1,-1 1,1-1,0 0,-1 1,1-1,-1 1,1-1,-1 1,1-1,-1 1,1 0,-1-1,0 1,1 0,-1-1,0 1,0 0,1-1,-1 1,0 0,0 0,0-1,0 1,0 0,0-1,0 1,0 0,0 0,0-1,0 1,0 0,-1 0,1-1,0 1,-1 0,1-1,0 1,-1-1,1 1,-1 0,1-1,-1 1,1-1,-1 1,1-1,-1 1,-1 5,-5 38,2-1,2 1,2 0,3 33,-4 93,1-158,-1 0,0-1,-1 1,-1-1,1 1,-2-1,0 0,0-1,-1 1,0-1,-1 0,0-1,0 1,-1-1,0-1,-1 0,0 0,0 0,-1-1,0-1,0 0,0 0,-1-1,0 0,0-1,0 0,-1 0,-10 0,19-3,1 0,-1 0,1-1,-1 1,1-1,-1 0,1 0,-1 0,1 0,-1 0,1-1,-1 1,1-1,-1 1,1-1,-1 0,1 0,0 0,-1 0,1-1,0 1,0-1,0 1,0-1,0 0,0 0,0 1,1-1,-1 0,1-1,0 1,-1 0,1 0,0-1,0 1,0 0,1-1,-1 1,0-1,1 1,0-1,-1 0,1 1,0-1,1 1,-1-1,0 1,1-1,-1 1,1-2,5-13,0 1,1 0,1 0,1 1,0 0,0 1,13-14,4-8,83-103,-94 123</inkml:trace>
  <inkml:trace contextRef="#ctx0" brushRef="#br0" timeOffset="15361.323">4744 0,'30'33,"-1"0,-2 2,-2 1,-1 1,-1 1,-3 1,-1 1,-2 1,-1 0,-3 1,-1 1,-2 0,-2 1,-2-1,0 44,-4-40,-3 1,-1-1,-3 0,-2 0,-2 0,-3 6,-4 11,-2 0,-4-1,-2-2,-2 0,-4-1,-31 47,-20-24,56-65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23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84,'0'0,"0"-1,1 1,-1-1,0 1,1-1,-1 1,0 0,1-1,-1 1,0-1,0 1,0-1,1 0,-1 1,0-1,0 1,0-1,0 1,0-1,0 1,0-1,0 1,0-1,0 0,-1 1,1-1,0 1,0-1,0 1,-1-1,1 1,0-1,-1 1,1 0,0-1,-1 1,1-1,0 1,-1 0,1-1,-1 1,1 0,-1-1,1 1,-1 0,1 0,-1 0,1-1,-1 1,1 0,-1 0,1 0,-1 0,1 0,-1 0,1 0,-1 0,0 0,1 0,-1 0,1 0,-1 0,1 1,-1-1,-40-1,28 3,-1 1,1 0,-1 1,1 1,0 0,1 1,-1 0,-8 6,18-10,0 0,0 0,0 0,0 1,1-1,-1 1,1-1,-1 1,1 0,0 0,0 0,0 0,0 0,1 0,-1 1,1-1,0 1,0-1,0 1,1-1,-1 1,1-1,-1 1,1 0,1-1,-1 1,0 0,1-1,0 1,0-1,0 1,0-1,0 0,1 1,0 1,4 3,0 0,1-1,0 0,0 0,0 0,1-1,0 0,0 0,1-1,-1 0,1 0,0-1,0-1,1 1,-1-2,1 1,3 0,67 28,-77-29,0-1,0 1,0 0,-1 0,1 1,-1-1,1 0,-1 1,0 0,0-1,0 1,0 0,0 0,-1 0,1 0,-1 0,0 1,0-1,0 0,0 1,-1-1,1 0,-1 1,0-1,0 1,0-1,-1 1,1-1,-1 0,0 1,1-1,-2 0,1 1,0-1,-1 1,-3 7,0-1,-1 1,0-1,0-1,-1 1,-1-1,0 0,0 0,-7 5,1-3,0-1,0 0,-1-1,0-1,0 0,-1-1,0 0,-1-2,1 0,-14 2,28-6,0 0,1 0,-1 0,0-1,1 1,-1-1,0 1,0-1,0 0,1 0,-1 1,0-1,0-1,0 1,0 0,1 0,-1-1,0 1,0-1,1 1,-1-1,0 0,1 0,-1 0,1 0,-1 0,1 0,-1 0,1 0,0 0,-1-1,1 1,0-1,0 1,0-1,0 1,0-1,0 0,1 1,-1-1,1 0,-1 1,1-1,-1 0,1 0,0 0,0 1,0-1,0 0,0 0,0 0,1 0,-1 1,1-1,-1 0,1 0,-1 1,2-2,8-10</inkml:trace>
  <inkml:trace contextRef="#ctx0" brushRef="#br0" timeOffset="619.713">609 27,'17'0,"162"-26,-178 26,0-1,1 1,-1 0,0 0,1 0,-1 0,0 0,1 1,-1-1,0 0,0 0,1 1,-1-1,0 1,0-1,1 1,-1 0,0-1,0 1,0 0,0 0,0 0,0 0,0 0,0 0,-1 0,1 0,0 0,0 0,-1 0,1 1,-1-1,1 0,-1 0,0 1,1-1,-1 0,0 1,0-1,0 0,0 1,0-1,0 0,0 1,0-1,-1 0,1 0,0 1,-1-1,1 0,-1 0,0 1,1-1,-1 0,0 0,0 0,1 0,-1 0,0 0,-1 1,-34 43,30-40,0 1,1 0,0 0,0 1,0-1,1 1,0 0,0 1,1-1,0 1,0-1,-1 9,4-14,-1 0,1 0,0 1,1-1,-1 0,0 0,1 1,-1-1,1 0,-1 0,1 0,0 1,0-1,0 0,0 0,1-1,-1 1,1 0,-1 0,1-1,-1 1,1 0,0-1,0 0,-1 1,1-1,0 0,0 0,1 0,-1 0,0 0,0-1,0 1,0-1,1 1,-1-1,0 0,1 0,0 0,91-7,69-53,-145 51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62,'0'278,"34"-378,-23 75,1 1,1 1,2 0,0 1,1 0,1 2,1 0,2 0,-19 18,1-1,-1 1,1 0,0 1,0-1,0 0,0 1,0-1,0 1,1-1,-1 1,0 0,1 0,-1 0,1 0,-1 1,1-1,0 0,-1 1,1 0,0 0,-1 0,1 0,-1 0,1 0,0 1,-1 0,1-1,-1 1,1 0,-1 0,1 0,-1 0,0 1,0-1,1 0,-1 1,0 0,0 0,0-1,-1 1,1 0,0 0,-1 1,6 11,-1 0,0 0,-2 0,1 1,-2 0,0 0,-1 0,0 0,-1 0,-1 1,0-1,-2 0,1 0,-4 14,4-29,1 1,-1-1,1 1,0 0,-1-1,1 1,0 0,0-1,0 1,-1-1,1 1,0 0,0-1,0 1,0 0,0 0,0-1,0 1,0 0,1-1,-1 1,0-1,0 1,0 0,1-1,-1 1,0 0,1-1,-1 1,1-1,-1 1,0-1,1 1,-1-1,1 1,0-1,-1 0,1 1,-1-1,1 0,-1 1,1-1,0 0,-1 0,1 0,0 1,-1-1,1 0,0 0,-1 0,1 0,0 0,-1 0,1 0,0 0,33-20,174-235,-207 253,1 0,-1 0,0 0,1 1,-1-1,1 1,-1-1,1 1,0-1,-1 1,1 0,0 0,0 0,0 0,0 0,0 0,0 0,0 1,1-1,-1 1,0 0,0-1,0 1,1 0,-1 0,0 1,0-1,0 0,0 1,1-1,-1 1,0 0,0-1,0 1,0 0,0 0,0 1,-1-1,1 0,0 1,0 0,3 6,-1 0,0 0,0 0,-1 1,0-1,0 1,-1 0,0 0,-1 0,0 0,0 7,12 57,-2-51,0-3</inkml:trace>
  <inkml:trace contextRef="#ctx0" brushRef="#br0" timeOffset="433.258">0 570,'49'-12,"42"-12,0 5,1 3,16 3,224-17,-162 14,-146 11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2.5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 60,'54'-27,"-44"22,1 0,0 1,0 0,1 0,-1 1,1 1,0 0,0 0,-1 1,1 1,0 0,0 1,0 0,0 0,-1 2,1-1,-1 1,1 1,-1 0,0 1,0 0,-1 1,0 0,0 0,0 1,-1 0,0 1,3 3,3 8,-1 0,0 1,-2 1,0 0,-1 1,-1 0,-2 1,5 17,-7-24,1 10,-2-1,-1 1,-1 0,-1 0,-1 1,-1-1,-3 18,1 24,-27 107,6-67,5 50,-25 44,-5-27,47-158,0 1,0-1,2 1,0-1,1 1,1-1,1 0,0 0,1 0,1-1,0 1,2-1,-1-1,2 1,8 10,88 92,-70-85,-35-33,1 1,-1-1,1 1,-1-1,0 1,1 0,-1-1,0 1,1 0,-1-1,0 1,0 0,0-1,1 1,-1 0,0 0,0-1,0 1,0 0,-1 0,1-1,0 1,0 0,0-1,0 1,-1 0,1-1,0 1,-1 0,1-1,0 1,-1-1,1 1,-1 0,1-1,-1 1,1-1,-1 1,0-1,1 0,-1 1,1-1,-1 0,0 1,1-1,-1 0,0 0,0 1,1-1,-1 0,0 0,1 0,-1 0,0 0,0 0,1 0,-1 0,0 0,1-1,-1 1,0 0,1 0,-1-1,0 1,1 0,-1-1,-17 5,12 2,-1-1,1 1,0 0,0 0,1 1,0 0,0 0,1 0,-1 0,1 1,1 0,0-1,0 1,0 1,1-1,1 0,-1 0,1 1,0-1,1 1,0-1,1 1,-1-1,2 1,-1-1,3 7,-3 20,2-14,0 0,1 0,2-1,0 1,1-1,0-1,2 1,2 1,7 20,90 213,-61-82,-49 25,-1-174,-1 0,-1 0,-1 0,-1-1,-1 0,-1 0,-1-1,-1 0,-3 4,-1-8,0 0,-2-1,0 0,0-1,-1-2,-1 1,0-2,-1-1,-1 0,1-2,-2 0,1-1,-10 1,-12 4,0-2,-1-2,1-2,-2-2,-12-1,56-3,-1 0,1-1,-1 1,0 0,1-1,-1 1,0-1,0 0,1 0,-1 1,0-1,0 0,0-1,1 1,-1 0,0 0,0-1,1 1,-1-1,0 1,1-1,-1 0,1 0,-1 1,0-1,1 0,0-1,-1 1,1 0,0 0,0-1,-1 1,1 0,0-1,0 1,1-1,-1 1,0-1,0 0,1 1,-1-1,1 0,-1 0,1 1,0-1,0 0,0 0,0 1,0-1,8-15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2 144,'0'-1,"-1"0,1 0,0 0,0 0,0 0,-1 1,1-1,0 0,0 0,0 0,0 0,0 0,1 0,-1 0,0 0,0 0,1 1,-1-1,0 0,1 0,-1 0,1 0,-1 1,1-1,-1 0,1 0,-1 1,1-1,0 1,0-1,-1 0,1 1,0-1,0 1,0 0,-1-1,2 1,16-14,2 1,0 1,0 0,1 2,0 0,1 2,0 0,0 1,1 2,0 0,3 1,-22 3,91-4,-93 5,0 0,1 0,-1 0,0 0,0 0,0 1,0-1,0 1,0-1,0 1,0 0,-1 0,1 0,0 0,0 0,-1 0,1 0,0 1,-1-1,1 1,-1-1,0 1,1 0,-1-1,0 1,0 0,0 0,0 0,-1 0,1-1,0 1,-1 0,1 1,-1-1,0 0,0 0,0 0,0 0,0 0,0 0,-1 2,-3 10,0-1,-2 0,1 1,-2-2,0 1,0-1,-1 0,-2 1,-7 12,-292 432,304-449,1 0,-1 1,1-1,0 1,1 0,0 0,1 0,-1 1,2-1,-1 9,2-14,0-1,0 1,0-1,1 1,-1-1,1 0,0 1,0-1,1 0,-1 0,0 0,1 0,0 0,0 0,0 0,0 0,0-1,1 1,-1-1,1 0,-1 1,1-1,0 0,0-1,0 1,0 0,0-1,0 0,1 0,-1 0,1 0,9 2,-1-1,1-1,-1 0,1-1,0 0,0-1,-1 0,1-1,-1-1,1 0,-1 0,0-1,3-2,27-7,4 9,-28 5</inkml:trace>
  <inkml:trace contextRef="#ctx0" brushRef="#br0" timeOffset="248.388">679 708,'-9'29,"1"9,7-1,4-8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3.6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302 108,'-16'16,"-3"22,2 1,2 1,2 1,-7 33,-4 14,-14 33,-5-2,-36 68,61-156,20-65,21-50,5 1,3 1,3 2,4 1,23-32,59-100,-93 185,-27 26,1 0,-1 0,0 0,1 0,-1-1,1 1,-1 0,1 0,-1 0,1 0,-1 0,1 0,-1 0,1 0,-1 0,1 1,-1-1,1 0,-1 0,1 0,-1 1,1-1,-1 0,1 0,-1 1,0-1,1 0,-1 1,0-1,1 0,-1 1,0-1,1 1,-1-1,0 0,0 1,1-1,-1 1,0-1,0 1,0-1,0 1,0-1,0 1,0-1,0 1,0-1,0 1,0-1,0 1,0-1,0 1,0-1,0 1,-1-1,1 1,0-1,0 1,0-1,-1 0,1 1,0-1,-1 1,1-1,0 0,-23 153,14-105,2 1,1 1,3-1,3 29,0-67,1 0,0 0,1 0,0 0,0-1,1 1,1-1,0 1,0-1,1 0,0-1,1 1,0-1,1 0,4 4,-9-11,0-1,0 1,1-1,-1 0,0 0,1 0,-1 0,1 0,-1 0,1-1,-1 1,1-1,-1 0,1 0,0 0,-1 0,1 0,-1-1,1 1,-1-1,1 1,-1-1,1 0,-1 0,1 0,-1 0,0-1,0 1,0-1,0 1,0-1,1 0,55-67,-23 5,-3-2,-2-1,-3-1,-4-1,9-46,-1-83,-31 198,0 0,1 0,-1 0,0 1,1-1,-1 0,0 0,0 0,1 0,-1 0,0 0,1 0,-1 1,0-1,1 0,-1 0,0 0,1 0,-1 0,0 0,1-1,-1 1,0 0,0 0,1 0,-1 0,0 0,1 0,-1 0,0-1,0 1,1 0,-1 0,0 0,0-1,1 1,-1 0,0 0,0-1,0 1,1 0,-1-1,0 1,0 0,0 0,0-1,0 1,0 0,0-1,2 15</inkml:trace>
  <inkml:trace contextRef="#ctx0" brushRef="#br0" timeOffset="435.087">895 531,'6'2,"1"0,-1-1,0 1,1-1,-1-1,1 1,-1-1,1-1,-1 1,1-1,-1 0,1 0,-1-1,0 0,0 0,0 0,0-1,0 0,0 0,-1-1,1 1,-1-1,0 0,0-1,-1 1,1-1,-1 0,0 0,0 0,-1-1,1 1,-1-1,0 0,-1 0,1 0,-1 0,-1 0,1-1,-1 1,0-1,0 1,-1-2,0 5,0 0,0 0,0 0,-1 0,1 0,-1 0,0 0,1 1,-1-1,-1 0,1 0,0 1,-1-1,1 1,-1-1,0 1,0 0,0 0,0 0,0 0,0 0,0 0,-1 0,1 1,-1-1,1 1,-1 0,0 0,0 0,1 0,-1 0,0 0,0 1,0-1,0 1,0 0,0 0,0 0,0 0,0 1,1-1,-1 1,0 0,0 0,0 0,1 0,-1 0,0 0,1 1,-1-1,1 1,-1 0,-8 5,0-1,1 2,0-1,1 2,-1-1,1 1,1 0,0 1,0 0,1 0,0 1,1 0,0 0,1 1,0-1,1 1,0 0,1 0,0 1,1-1,1 1,0-1,0 1,1-1,1 1,0 0,3 10,1-14,0-1,1 1,0-2,1 1,0-1,0 0,1 0,-1-1,1 0,1 0,-1-1,1 0,0 0,0-1,0-1,1 1,-1-1,1-1,0 0,0 0,0-1,0 0,0-1,0 0,0-1,0 0,0 0,0-1,-1 0,1-1,4-2,13-7,-2 0,1-2,-1-1,-1-1,-1-1,-1-1,0-1,-1-1,-1-1,5-9,-3 9,2-4</inkml:trace>
  <inkml:trace contextRef="#ctx0" brushRef="#br0" timeOffset="1051.598">1685 277,'-112'94,"4"4,0 10,93-93,-79 101,93-115,0 1,0 0,0 0,0 0,0 0,0 0,1 0,-1 0,0 0,1 0,0 0,0 0,-1 0,1 1,0-1,1 0,-1 0,0 0,0 0,1 0,0 0,-1 0,1 0,0 0,0 0,0 0,0 0,0 0,0-1,1 1,-1 0,1-1,-1 1,1-1,-1 0,1 1,0-1,0 0,0 0,0 0,0 0,0 0,0-1,0 1,0-1,1 1,13-1,0 0,0-1,-1 0,1-2,0 0,-1 0,1-2,-1 0,0 0,-1-2,1 0,-1 0,0-1,-1-1,0 0,-1-1,0-1,8-8,8-6,-2-1,-1-1,-1-1,18-28,-36 48,-5 7,-1-1,0 1,0-1,1 1,-1 0,1-1,-1 1,1 0,-1-1,1 1,0 0,0 0,0-1,0 1,0 0,0 0,0 0,0 0,0 0,0 1,0-1,1 0,-1 0,0 1,0-1,1 1,-1-1,1 1,-1 0,0-1,1 1,-1 0,1 0,-1 0,1 0,-1 0,1 0,-1 1,0-1,1 0,-1 1,1-1,-1 1,0-1,1 1,-1 0,0-1,0 1,11 59,-11-53,-1 0,1 1,1-1,-1 0,1 0,1 0,-1 0,1 0,0-1,1 1,-1-1,3 3,-1-4,1 0,-1-1,1 0,0 0,0 0,0-1,1 0,-1 0,1-1,0 1,0-1,-1-1,1 1,0-1,0-1,1 1,-1-1,0 0,0-1,0 0,0 0,0 0,0-1,-1 0,1-1,0 1,-1-1,1 0,-1-1,0 0,5-4,4 0,0-2,-1 0,0-1,0 0,-1-1,-1-1,0 0,-1 0,0-1,-1-1,-1 0,6-12,-5 7,0 0,-2 0,0-1,-1 0,-2 0,0-1,-1 0,-1 0,-1-12,-2 32,-1-1,1 1,-1-1,0 1,0-1,0 1,0-1,0 1,-1 0,1 0,-1-1,1 1,-1 0,0 0,0 1,0-1,0 0,0 1,0-1,0 1,-1 0,1-1,0 1,-1 0,1 1,-1-1,1 0,-1 1,0-1,1 1,-1 0,0 0,1 0,-1 0,1 0,-1 1,0-1,1 1,-1 0,1 0,-1 0,1 0,0 0,-1 0,1 0,0 1,0-1,0 1,0 0,0 0,0 0,0 0,1 0,-1 0,-4 2,1 0,1 1,-1-1,1 1,-1 0,2 0,-1 1,0-1,1 1,0 0,0-1,1 1,0 1,0-1,0 0,1 0,-1 1,2-1,-1 1,1-1,0 1,0-1,1 1,-1-1,1 1,1-1,0 0,0 0,0 1,0-1,1 0,0-1,0 1,1-1,-1 1,3 1,60 58,-54-56,-1 0,0 1,-1 0,0 0,-1 1,0 1,-1 0,0 0,-1 0,0 1,-1 0,0 0,3 13,8 47,-11-55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1 108,'284'-1,"-275"0,1 0,-1-1,1 0,-1-1,0 0,0-1,0 0,0 0,0 0,-1-1,0-1,2-1,-10 6,1 1,-1-1,0 1,1-1,-1 1,0 0,1-1,-1 1,1-1,-1 1,1 0,-1-1,1 1,-1 0,1 0,-1-1,1 1,-1 0,1 0,0 0,-1 0,1 0,-1 0,1 0,-1 0,1 0,0 0,-1 0,1 0,-1 0,1 0,-1 1,1-1,0 0,-1 0,1 1,-1-1,1 0,-1 1,0-1,1 0,-1 1,1-1,-1 1,0-1,1 0,-1 1,0-1,1 1,-1-1,0 1,0 0,1-1,-1 1,0-1,0 1,0-1,0 1,0 0,1 45,-1-29,20 164,30 198,15-95,-58-375,65-126,-33 112,-5-1,-4-2,7-63,-2-4,-32 174,-3 13</inkml:trace>
  <inkml:trace contextRef="#ctx0" brushRef="#br0" timeOffset="522.434">1102 446,'3'0,"40"1,0-2,1-2,-1-2,12-5,94-36,60-10,-209 55,1 1,-1 0,1 0,-1 0,1-1,-1 1,1 0,-1 0,0 0,1 0,-1 0,1 0,-1 0,1 0,-1 0,1 0,-1 0,1 0,-1 1,1-1,-1 0,1 0,-1 0,0 1,1-1,-1 0,1 1,-1-1,0 0,1 1,-1-1,0 0,0 1,1-1,-1 0,0 1,0-1,1 1,-1-1,0 1,0-1,0 1,0-1,0 0,0 1,1-1,-1 1,0-1,-1 1,1-1,0 1,0-1,0 1,0-1,0 1,0-1,0 1,-1-1,1 0,0 1,0-1,-1 1,1-1,0 0,-1 1,1-1,0 0,-1 1,1-1,-9 14</inkml:trace>
  <inkml:trace contextRef="#ctx0" brushRef="#br0" timeOffset="787.32">1158 785,'43'-5,"34"-6,8-1,-5 1,-12 2,-12 4,-16 1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0 565,'167'-11,"23"-7,-184 23,-11 1</inkml:trace>
  <inkml:trace contextRef="#ctx0" brushRef="#br0" timeOffset="700.671">988 395,'-43'3,"0"2,0 2,0 2,1 2,1 1,0 3,-10 5,40-13,1 0,0 1,0 0,1 1,0 0,1 0,0 1,0 0,1 0,0 1,1 0,0 0,1 1,0-1,1 1,0 0,1 0,0 1,1-1,1 0,0 1,0 0,1-1,1 1,1 6,-2-15,0-1,1 1,-1 0,1 0,0-1,0 1,0-1,0 1,1-1,-1 1,1-1,0 0,0 0,0 0,1 0,-1 0,1 0,-1 0,1-1,0 0,0 1,0-1,1 0,-1 0,0-1,1 1,-1-1,1 0,-1 1,1-2,0 1,-1 0,1-1,0 0,0 1,-1-1,1-1,0 1,0-1,-1 1,1-1,0 0,17-9,0 0,-1-1,-1-1,0-1,0-1,-1 0,-1-1,-1-1,0-1,-1 0,-1-1,0-1,2-6,-2 8,143-174,-157 190,0 1,1-1,-1 0,1 0,-1 1,1-1,-1 0,1 1,-1-1,1 0,-1 1,1-1,0 1,0-1,-1 1,1-1,0 1,0-1,-1 1,1 0,0 0,0-1,0 1,0 0,-1 0,1 0,0 0,0 0,0 0,0 0,0 0,-1 0,1 0,0 1,0-1,0 0,0 0,-1 1,1-1,0 1,0-1,-1 1,1-1,0 1,-1-1,1 1,-1-1,1 1,0 0,-1 0,1-1,-1 1,0 0,1 0,-1-1,0 1,1 0,-1 0,0 0,0 0,0-1,0 1,4 60,-4-55,8 157,4-94,22 211,-33-240,1-19,0-1,-2 1,0-1,-1 1,-1-1,-1 1,-1-1,0 0,-2 0,0-1,-2 1,0-1,0-1,-8 10,2-10,-1 0,-1-1,-1-1,0 0,-1-1,0-1,-1-1,-1 0,0-2,-1 0,-7 1,26-11,0 1,1-1,-1-1,0 1,0 0,-1 0,1-1,0 1,0-1,0 1,0-1,0 0,-1 0,1 0,0 0,0 0,0-1,0 1,0-1,-1 1,1-1,0 0,0 0,0 0,1 0,-1 0,0 0,0-1,0 1,1 0,-1-1,1 0,-1 1,1-1,0 0,0 1,-1-1,1 0,0 0,1 0,-1 0,0 0,1 0,-1-1,1 1,-1-2,4-13,0 0,1 1,1-1,1 1,0 0,1 0,0 1,2 0,-1 0,2 1,0 0,1 1,8-9,5-9,214-272,-227 282,-4 2</inkml:trace>
  <inkml:trace contextRef="#ctx0" brushRef="#br0" timeOffset="1218.671">1835 0,'1'45,"-2"-1,-2 1,-2-1,-1 0,-3-1,-6 18,-124 294,136-352,0 1,1 0,-1 0,1 1,0-1,0 0,1 1,-1-1,1 1,0 0,0-1,1 1,-1 0,1 0,0-1,1 1,-1 0,1 0,0-1,0 1,0-1,0 1,1-1,0 1,0-1,0 0,1 0,-1 0,1 0,0 0,0 0,0-1,1 1,-1-1,1 0,0 0,-1-1,1 1,4 1,154 1,-99-8,-39 2</inkml:trace>
  <inkml:trace contextRef="#ctx0" brushRef="#br0" timeOffset="1491.458">1439 480,'29'-5,"33"-1,11 0,-2 1,-8 1,-10 2,-5 1,-5 0,-11 1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87,'5'-5,"11"-1,2-5,4 0,3 1,1 3,2 3,0 1,1-3,0-1,-1 1,1 2,0 1,-1 1,0 1,1 1,-1 0,-5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0,'58'459,"-31"-321,-27-135,-1 0,1 0,0 0,0 0,0-1,0 1,0 0,1 0,-1 0,1-1,0 1,0 0,0 0,0-1,0 1,0-1,1 1,-1-1,1 0,0 1,0-1,-1 0,2 0,-1 0,0-1,0 1,1 0,8-1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0,'36'343,"-14"-62,4-86,-26-193,0-1,0 1,0-1,0 1,0-1,0 1,0-1,0 1,1-1,-1 1,0-1,1 1,-1-1,1 0,0 1,-1-1,1 0,0 1,0-1,0 0,0 0,0 0,0 0,0 0,0 0,1 0,-1 0,0-1,1 1,-1 0,0-1,1 1,-1-1,1 1,-1-1,1 0,-1 1,0-1,1 0,-1 0,1 0,-1 0,1-1,-1 1,1 0,-1 0,2-1,75-97,-62 72,24-44,-2-1,25-71,-4 9,-33 81,-3-1,-2-1,13-56,-31 67,-13 44,5 10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2 148,'-1'13,"0"1,1-1,1 1,0 0,1-1,1 1,0-1,1 0,0 0,1 0,0-1,1 0,0 1,1-2,4 6,-8-15,1 1,-1-1,1 0,0 0,-1 0,1-1,0 1,0-1,0 0,0 0,0 0,0-1,0 1,0-1,1 0,-1 0,0 0,0-1,0 0,0 1,0-2,0 1,0 0,0-1,1 0,97-52,-100 53,8-5,1 0,-1 0,0-1,-1-1,0 0,0 0,0-1,-1 0,-1 0,1-1,-2 0,1 0,-1-1,-1 1,0-1,0-1,-1 1,-1-1,0 1,-1-1,0 0,0 0,-1 0,-1-10,-1 19,0-1,-1 1,0-1,1 1,-1 0,0-1,-1 1,1 0,0 0,-1 1,0-1,0 0,0 1,0 0,0 0,0 0,0 0,-1 0,1 1,-1-1,1 1,-1 0,0 0,1 0,-1 1,0-1,0 1,1 0,-1 0,0 0,-115 18,98-10,0 1,0 1,1 0,1 2,0 0,0 1,1 1,-2 3,-6 6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2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0 994,'42'-3,"-1"-2,0-2,-1-2,0-2,0-1,12-7,-45 17,34-11,1-2,-2-2,0-1,-1-2,-1-2,-1-1,-1-2,-1-2,9-10,7-18,-3-3,-3-1,-2-3,-2-1,25-57,59-159,-124 279,-1-1,0 0,0 1,1-1,-1 0,0 1,1-1,-1 1,0-1,1 0,-1 1,1-1,-1 1,1-1,0 1,-1 0,1-1,-1 1,1 0,0-1,-1 1,1 0,0-1,-1 1,1 0,0 0,-1 0,1 0,0 0,0 0,-1 0,1 0,0 0,-1 0,1 0,0 0,-1 1,1-1,0 0,-1 0,1 1,0-1,-1 0,1 1,0-1,-1 1,1-1,-1 1,1-1,-1 1,0-1,1 1,-1 0,1-1,-1 1,0-1,1 1,-1 0,0-1,0 1,0 0,1 0,-1-1,0 1,0 0,0-1,0 1,18 52,-7 8,-3 0,-3 0,-3 1,-2-1,-4 26,2-49,-2-1,-1 0,-2 0,-2 0,-1-1,-1-1,-2 1,-8 11,13-30,-1-1,-1 0,0 0,-1-1,-1 0,0-1,-1 0,-1-1,0 0,0-2,-2 1,1-2,-1 0,-1-1,1 0,-2-2,-10 4,-140 12,138-23</inkml:trace>
  <inkml:trace contextRef="#ctx0" brushRef="#br0" timeOffset="362.427">1525 655,'-16'19,"1"0,1 1,0 0,2 2,1-1,0 1,2 1,0 0,2 0,0 1,2 0,0 0,0 17,5-36,0 0,1 0,-1 0,1 0,0 0,0 0,0 0,1-1,0 1,0 0,0-1,0 1,1-1,0 0,0 0,0 0,0 0,0 0,1-1,0 1,0-1,0 0,0 0,0-1,1 1,-1-1,1 0,-1 0,1 0,0-1,0 0,0 0,1 0,8 2,1-2,-1 0,1 0,-1-1,0-1,1-1,-1 0,0 0,0-2,0 0,0 0,-1-1,0-1,0 0,0-1,-1 0,0-1,0-1,-1 0,0 0,0-1,-1 0,-1-1,0 0,7-11,-11 14,0-1,-1 0,0 0,-1-1,0 1,0-1,-1 1,0-1,-1 0,0 0,0 0,-1 0,0 0,-1 0,-1 0,1 0,-1 1,-1-1,0 0,0 1,-1 0,0 0,0 0,-1 0,-1 1,1-1,-1 2,-5-6,-2 0,0 2,-1 0,0 0,-1 2,0 0,0 0,-1 1,0 1,0 1,-1 0,0 1,0 1,0 1,-5-1,-8 2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3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0 312,'71'1,"52"-1,0-4,35-10,48-20,-100 22,-89 6</inkml:trace>
  <inkml:trace contextRef="#ctx0" brushRef="#br0" timeOffset="282.657">141 481,'38'5,"28"1,11 1,-2-2,-4-2,-10-1,-10 0,-9-2,-7-5,-4-2,-3 1,-2 1,0 1,1 1,0-2,-5-2</inkml:trace>
  <inkml:trace contextRef="#ctx0" brushRef="#br0" timeOffset="788.888">508 1,'13'11,"2"0,-1-1,1-1,0 0,1-1,0-1,5 1,21 11,-9-4,-1 2,0 1,-1 1,-1 2,-1 1,8 8,-32-23,-1-1,0 1,0 0,-1 0,0 0,0 0,-1 1,1-1,-2 1,1-1,-1 1,0 0,-1 0,1 0,-2-1,1 1,-1 0,0 0,-1-1,0 1,0 0,-1-1,1 0,-2 0,1 0,-1 0,0 0,0-1,-1 1,0-1,-139 158,-80 86,203-211,17-20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1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6,'78'113,"-59"-77,-1 0,-2 1,-1 1,-2 0,-2 1,-2 1,-1-1,-2 1,-1 8,43 260,-35-273,-13-34,0-1,1 1,-1-1,0 1,0-1,1 1,-1-1,0 1,1-1,-1 0,0 1,1-1,-1 1,0-1,1 0,-1 1,1-1,-1 0,1 0,-1 0,1 1,-1-1,1 0,-1 0,1 0,-1 0,1 0,0 0,-1 0,1 0,-1 0,1 0,-1 0,1 0,-1 0,1 0,-1 0,1-1,-1 1,1 0,-1 0,1-1,-1 1,1 0,-1-1,0 1,1 0,-1-1,1 1,-1-1,0 1,1 0,-1-1,0 1,0-1,1 1,-1-1,0 1,0-1,0 1,0-1,0 0,63-182,94-375,-127 462,-26 82</inkml:trace>
  <inkml:trace contextRef="#ctx0" brushRef="#br0" timeOffset="363.942">847 317,'34'0,"25"0,8 0,-4 0,-6 0,-9 0,-8 0,-5 0,-5-5,-2-1,-1 0,-1 1,-4-3,-1-1,-10 2,-5 1</inkml:trace>
  <inkml:trace contextRef="#ctx0" brushRef="#br0" timeOffset="580.254">933 543,'38'9,"27"-1,8-2,0-7,-7-3,-5-2,-8-3,-9-1,-6 1,-6-3,-7 2</inkml:trace>
  <inkml:trace contextRef="#ctx0" brushRef="#br0" timeOffset="901.794">2032 176,'-26'23,"1"1,1 2,1 0,1 2,2 0,0 1,2 1,2 1,0 1,2 0,-7 27,19-54,0 0,1 0,0 0,0 0,1 0,-1 1,1-1,0 0,0 0,1 0,0 1,0-1,0 0,0 0,1 0,0 0,0-1,0 1,1 0,-1-1,1 1,0-1,0 0,1 0,-1 0,1-1,0 1,0-1,0 0,1 0,-1 0,0-1,1 1,0-1,1 0,15 2,0-1,-1-1,1 0,0-2,0-1,0 0,0-2,-1 0,1-1,-1-2,0 0,0-1,-1 0,0-2,0 0,-1-1,0-1,-1-1,6-6,1 4,0-1,0-1,-2-1,0-2,-1 0,-1-1,-1-1,-1 0,0-2,-2 0,-1-1,-1 0,-1-1,10-27,-21 46,-1 0,1-1,-1 1,-1-1,1 1,-1-1,0 1,-1-1,0 1,0-1,0 1,0-1,-1 1,0 0,-1 0,0 0,1 0,-2 0,1 1,-1-1,0 1,0 0,0 0,-1 0,1 1,-1-1,-1 1,1 0,-4-2,-4-2,-1 1,1 0,-1 1,-1 0,1 1,-1 1,0 0,0 1,0 0,0 1,-1 1,-3 1,-5 1,1 1,-1 1,1 1,0 1,0 1,1 1,0 1,-13 6,-9 7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5.4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358 42,'-1'-3,"-1"0,0 0,0 1,0-1,0 1,-1-1,1 1,-1 0,1-1,-1 1,0 1,0-1,0 0,0 1,0-1,0 1,0 0,-1 0,1 0,0 1,-1-1,1 1,0 0,-1-1,1 2,0-1,-1 0,1 1,0-1,-1 1,1 0,-100 39,20 23,81-61,0 0,0 0,1 0,-1 0,1 0,0 0,0 0,-1 1,1-1,1 0,-1 1,0-1,1 1,-1-1,1 1,0-1,0 1,0-1,0 1,0-1,0 1,1-1,-1 1,1-1,0 1,-1-1,1 1,1-1,-1 0,0 0,0 1,1-1,-1 0,1 0,0-1,-1 1,3 1,4 3,0 0,0-1,0 0,0 0,1-1,0 0,0-1,0 0,1 0,-1-1,1 0,-1-1,5 0,-3 0,-1 1,1 0,-1 0,0 1,0 0,0 1,0 0,-1 1,1 0,2 2,-10-6,-1 0,0 0,1 1,-1-1,0 0,0 1,1-1,-1 1,0-1,-1 1,1-1,0 1,0 0,-1-1,1 1,-1 0,1 0,-1 0,0-1,0 1,1 0,-1 0,-1 0,1-1,0 1,0 0,-1 0,1 0,-1-1,1 1,-1 0,0-1,0 1,0 0,0-1,0 1,0-1,0 1,-51 50,11-24,0-1,-2-3,0-1,-2-2,-22 6,144-60,-45 16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1 120,'22'194,"14"125,-28-270,-7-48,0 0,-1 0,1 0,-1-1,1 1,0 0,0-1,-1 1,1 0,0-1,0 1,0-1,0 1,0-1,-1 1,1-1,0 0,0 0,0 1,0-1,0 0,0 0,0 0,0 0,0 0,0 0,0 0,0 0,0-1,0 1,0 0,0-1,0 1,0 0,0-1,0 1,0-1,-1 0,1 1,0-1,0 0,-1 1,1-1,0 0,-1 0,1 1,-1-1,1-1,28-27,-2-2,-1-1,-2-1,-1-1,-1-1,-2-1,-1-2,24-40,134-215,-160 259,-13 26</inkml:trace>
  <inkml:trace contextRef="#ctx0" brushRef="#br0" timeOffset="311.193">565 487,'-5'15,"0"-1,1 1,1-1,1 1,0 0,0 0,2 1,0-1,1 5,-1-15,1 0,-1-1,1 1,0 0,0-1,1 1,-1-1,1 0,0 1,0-1,1 0,-1 0,1-1,0 1,0 0,0-1,1 1,-1-1,1 0,-1-1,1 1,0 0,0-1,1 0,-1 0,0 0,1-1,-1 1,1-1,-1 0,4 0,6 0,1-2,0 1,-1-2,1 0,-1-1,1 0,-1-1,0-1,0 0,-1-1,0 0,0-1,0 0,-1-1,0-1,0 0,-1-1,0 0,-1 0,0-1,-1-1,1-1,-7 10,0-1,0 1,0-1,0 0,-1 0,0 0,0-1,0 1,0 0,0-1,-1 1,0-1,0 1,0-1,-1 0,1 0,-1 1,0-1,-1 0,1 1,-1-1,0 0,0 1,0-1,-1 1,0-1,1 1,-2 0,1 0,0 0,-1 0,0 0,0 0,-2-2,-4 0,0 1,-1 0,1 0,-1 1,0 0,0 1,0 0,0 1,0 0,-1 0,1 1,-1 0,1 1,-1 1,1-1,-1 2,1-1,0 1,-1 1,-2 1,-26 7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1923 254,'5'5,"6"1,7 1,4-2,4-2,2-1,1 0,0-2,0 0,1 0,-1 0,-1-1,1 1,-6 0</inkml:trace>
  <inkml:trace contextRef="#ctx0" brushRef="#br0" timeOffset="252.758">1839 537,'43'0,"34"0,8-5,-5-1,-12 0,-12 1,-12 1,-12-3,-7 0,-9 0</inkml:trace>
  <inkml:trace contextRef="#ctx0" brushRef="#br0" timeOffset="-1201.144">399 367,'-3'-5,"-1"0,1 0,-1 0,0 0,0 1,-1 0,1 0,-1 0,0 0,0 1,-1 0,1 0,0 0,-1 1,0-1,0 2,0-1,1 0,-1 1,-1 0,1 1,0-1,0 1,0 0,0 1,0-1,0 1,0 1,0-1,0 1,0 0,0 0,1 1,-1-1,1 1,0 0,0 1,-2 0,-7 5,0 0,1 1,0 1,1 0,0 0,0 2,1-1,1 1,0 1,1 0,0 0,1 1,1 0,0 0,1 0,1 1,0 0,2 0,-1 1,2-1,0 1,1 8,2-20,0 1,0-1,0 0,1 1,-1-1,2 0,-1 0,0 0,1 0,0 0,0-1,0 1,1-1,0 0,0 0,0 0,0-1,0 1,1-1,-1 0,1 0,0 0,0-1,0 0,0 0,1 0,-1-1,0 1,1-1,-1 0,1-1,-1 0,1 0,-1 0,1 0,0-1,-1 0,0 0,1 0,-1-1,0 0,1 0,-1 0,2-2,7-6,1-1,-2-1,0-1,0 0,-1 0,-1-1,0-1,-1 0,0 0,-1-1,-1 0,-1 0,0-1,-1 0,1-9,72-136,-77 160,0 0,-1 0,1 0,0 0,0 0,0 0,1 1,-1-1,0 1,1 0,-1-1,0 1,1 0,0 0,-1 1,1-1,-1 0,1 1,0 0,0 0,-1 0,1 0,0 0,-1 0,1 0,0 1,-1 0,1-1,0 1,-1 0,1 0,-1 0,0 1,1-1,-1 1,0-1,0 1,2 1,4 3,0 0,-1 1,0 0,0 0,-1 0,0 1,0 0,0 0,-1 1,1 3,6 21,-1 0,-2 1,-1 0,-1 0,-2 1,-2 0,-1 0,-2 0,-1 0,-2 0,-1-1,-2 1,-1-1,-2 0,-1-1,-2 0,-1 0,-16 27,13-32,-1-1,-2-1,0 0,-2-1,-1-1,-1-2,-1 0,0-1,-2-1,0-2,-2 0,-4 0,30-16,1 0,-1-1,0 1,1-1,-1 0,0 0,0 1,0-1,0 0,0-1,0 1,0 0,-1-1,1 1,0-1,0 1,0-1,-1 0,1 0,0 0,0 0,-1-1,1 1,0-1,0 1,0-1,0 0,0 1,0-1,0 0,0-1,0 1,0 0,0 0,0-1,1 1,-1-1,1 0,-1 1,1-1,0 0,-1 0,1 0,0 0,0 0,0 0,1 0,-1 0,0 0,1 0,0-1,-1 1,1 0,0 0,0-1,3-10,0 0,2 0,-1 0,1 0,1 1,0 0,1 0,1 0,-1 1,2 0,0 1,7-8,1-2,26-36,-2-2,-2-1,19-42,-47 76</inkml:trace>
  <inkml:trace contextRef="#ctx0" brushRef="#br0" timeOffset="-711.248">1189 0,'5'14,"-1"1,0-1,-2 1,1 0,-2 0,0 0,-1 0,0 0,-2 0,1 0,-2-1,0 1,-1 0,0 1,-76 164,63-150,1 1,2 1,0 0,3 1,0 2,10-32,0 0,0 0,1 0,-1 0,1 0,0 0,0 1,0-1,0 0,0 0,1 1,-1-1,1 0,0 0,0 0,0 0,0 0,1 0,-1 0,1-1,0 1,0 0,0-1,0 1,0-1,0 0,1 0,-1 0,1 0,-1 0,1 0,0-1,0 1,0-1,1 1,12 2,-1 0,1-1,-1-1,1 0,0-1,0-1,0 0,0-1,0-1,-1-1,1 0,-1-1,10-3,4 0,7-7,-31 7</inkml:trace>
  <inkml:trace contextRef="#ctx0" brushRef="#br0" timeOffset="-430.28">851 339,'34'-9,"34"-4,12 1,-4 2,-10 3,-11 3,-11 1,-7 2,-5 1,-4 1,-2-1,-5 1</inkml:trace>
  <inkml:trace contextRef="#ctx0" brushRef="#br0" timeOffset="40232.68">1443 677,'-3'6,"-1"0,1 1,0-1,0 0,1 1,-1 0,1-1,1 1,0 0,0 0,0 0,1 0,0 0,0 5,-2 21,-3-1,-2-1,-1 0,-2-1,-1 1,-4 4,36-82,95-160,-116 206,1-1,-1 1,1 0,-1-1,1 1,0 0,-1 0,1 0,0 0,0 0,0 0,0 0,0 0,0 0,0 0,0 0,0 0,1 1,-1-1,0 0,0 1,1-1,-1 1,0 0,1-1,-1 1,0 0,1 0,-1 0,1 0,-1 0,0 0,1 0,-1 1,0-1,1 0,-1 1,0-1,1 1,-1-1,0 1,0 0,1-1,-1 1,0 0,0 0,0 0,0 0,0 0,8 97,-9-43,0-55,0 1,0-1,0 1,0-1,0 1,0-1,1 1,-1-1,0 1,0-1,0 1,0-1,1 1,-1-1,0 1,1-1,-1 1,0-1,1 0,-1 1,0-1,1 0,-1 1,1-1,-1 0,1 1,-1-1,1 0,-1 0,1 0,-1 1,1-1,-1 0,1 0,-1 0,1 0,-1 0,1 0,-1 0,1 0,-1 0,1 0,0 0,-1 0,1-1,-1 1,1 0,-1 0,0-1,1 1,-1 0,1 0,-1-1,1 1,-1 0,0-1,1 1,-1-1,0 1,1-1,-1 1,0 0,1-1,30-31,-27 28,104-95,-107 99,1 0,-1 0,0 0,1 0,-1 0,0 1,1-1,-1 0,0 1,1-1,-1 0,0 1,0 0,0-1,1 1,-1 0,0 0,0-1,0 1,0 0,0 0,0 0,-1 0,1 0,0 1,0-1,-1 0,1 0,-1 0,1 1,-1-1,1 0,-1 1,0-1,0 0,1 1,-1-1,0 0,0 1,-1-1,1 0,0 1,0-1,-1 0,1 1,0-1,-1 0,1 0,-1 0,0 1,1-1,-1 0,0 0,0 0,0 0,-20 61,17-54,0 0,1 0,0 0,0 0,1 1,0 0,0-1,1 1,1 0,-1-1,1 7,8 3,2-6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0,'-5'15,"-2"8,-4 7,-5 2,-5 0,2 1,-2-2,-1-1,-2-5,-7-2,-2-1,-1 1,1-3,1-1,1-3,2-4,5-5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3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0 735,'2'41,"2"0,1-1,2 1,6 18,-9-44,0 0,1-1,1 1,0-1,1-1,0 1,1-1,1 0,0-1,0 0,2 0,8 7,-15-16,1 0,1 0,-1 0,0-1,1 1,0-1,-1-1,1 1,0-1,0 0,0 0,0 0,0-1,0 0,0-1,0 1,-1-1,1 0,0 0,0-1,0 0,-1 0,1 0,-1-1,5-2,123-90,-106 68,-1-3,-2 0,0-1,-3-1,0-1,-2-1,1-8,-1 25,-14 46,-4-20,0 1,1 1,1-1,0 0,0 0,1 0,0 0,1 0,0-1,1 0,0 0,0-1,1 1,0-1,0-1,1 1,0-1,0 0,1-1,0 0,0-1,0 0,1 0,-1-1,1 0,0 0,1-1,-1-1,0 0,1 0,0-1,-1 0,1-1,-1 0,1-1,4-1,-12 2,0-1,0 0,0 0,0 0,0 0,0-1,0 1,0-1,0 1,-1-1,1 0,-1 0,1-1,-1 1,0 0,0-1,0 1,0-1,0 0,-1 1,1-1,-1 0,0 0,0 0,0 0,0 0,0 0,-1-1,1 1,-1 0,0 0,0 0,0-1,0-1,0-19</inkml:trace>
  <inkml:trace contextRef="#ctx0" brushRef="#br0" timeOffset="430.227">1242 1,'-22'323,"16"191,6-474,-1-33,1-1,0 1,0 0,0 0,1 0,0-1,0 1,1 0,0-1,0 1,0-1,1 0,0 0,0 0,1 0,0 0,0 0,3 3,-2-9,-1 1,0-1,0 0,1 0,-1-1,0 0,0 1,0-1,0-1,0 1,0 0,0-1,0 0,0 0,-1 0,1-1,-1 1,1-1,-1 0,0 0,0 0,0 0,-1 0,1-1,-1 1,2-4,1 1,147-177,-94 125,-56 59,-1-1,1 1,-1 0,0 0,1 0,-1 0,0 0,0 0,0 0,0 1,0-1,0 0,0 1,0-1,0 0,-1 1,1-1,0 1,-1-1,1 1,-1 0,0-1,0 1,1-1,-1 1,0 0,0-1,0 1,-1-1,1 1,0 0,-1-1,1 1,-1-1,1 1,-1-1,-23 159,25-152,0 1,0-1,1 0,0 1,1-1,0 0,0 0,1 0,0-1,0 1,2 1,-5-6,1-1,0 0,0 1,0-1,0 0,0 0,0 0,0-1,1 1,-1-1,1 1,-1-1,1 0,0 0,-1 0,1 0,0 0,0 0,-1-1,1 0,0 1,0-1,0 0,0 0,0-1,0 1,-1-1,1 1,0-1,0 0,-1 0,1 0,0 0,1-1,15-10</inkml:trace>
  <inkml:trace contextRef="#ctx0" brushRef="#br0" timeOffset="1030.918">1863 876,'5'4,"1"1,-1-1,1 0,0 0,0 0,1-1,-1 0,1-1,-1 1,1-1,0 0,0-1,0 0,0 0,0 0,0-1,0 0,0 0,0-1,0 0,0 0,0-1,0 0,0 0,0 0,-1-1,1 0,-1 0,0-1,0 0,0 0,3-4,1 2,0-1,-1-1,0 0,-1 0,0-1,0 0,-1 0,0-1,0 0,-1 0,-1 0,0-1,0 0,-1 0,0-1,-1 1,0 0,-1-1,0-6,-3 14,0 1,0 0,0-1,0 1,-1 0,0 0,0 0,0 0,0 0,0 0,0 0,-1 1,1-1,-1 1,0-1,0 1,0 0,0 0,0 1,0-1,-1 1,1-1,0 1,-1 0,1 0,-1 1,1-1,-1 1,1-1,-1 1,0 0,1 1,-1-1,1 1,-1-1,1 1,-1 0,1 0,-1 1,1-1,0 1,0-1,0 1,0 0,0 0,-1 1,-8 6,0 1,0 0,1 0,0 1,1 1,0 0,1 0,0 1,1 0,1 1,0-1,0 1,2 1,0-1,0 1,1 0,1 0,1 0,0 1,1-1,1 9,0-19,0-1,1 0,0 0,0 0,0 0,1 0,-1 0,1 0,0 0,0 0,0 0,1-1,-1 1,1-1,0 0,0 0,0 0,0 0,1-1,-1 1,1-1,0 0,-1 1,1-2,0 1,0 0,0-1,0 0,0 0,1 0,-1-1,0 1,0-1,1 0,-1 0,4-1,17 2</inkml:trace>
  <inkml:trace contextRef="#ctx0" brushRef="#br0" timeOffset="1301.572">2399 1045,'2'-18,"1"0,1 0,0 0,1 0,1 1,1 0,5-10,5-15,-5 14,2-1,0 2,2 0,2 0,0 2,1 0,2 1,0 2,1 0,2 1,0 1,-23 19,2-2,-1 1,1-1,-1 1,1 0,0 0,0 0,0 1,0-1,0 1,0-1,1 1,-1 0,0 0,1 0,-1 1,1-1,-1 1,1 0,-1 0,2 0,2 7,-6 2</inkml:trace>
  <inkml:trace contextRef="#ctx0" brushRef="#br0" timeOffset="1681.474">2879 876,'51'-3,"0"-2,-1-2,0-2,0-2,23-10,-62 19,0-1,0 0,0-1,0 0,-1-1,1 0,-1 0,0-1,-1-1,1 1,-2-2,1 1,-1-1,0 0,0-1,-1 0,0 0,-1-1,0 0,0 0,-1 0,0-1,-1 1,-1-1,2-7,-5 14,0-1,0 1,-1-1,1 1,-1-1,0 1,-1-1,1 1,-1 0,0 0,0 0,0 0,-1 0,1 0,-1 1,0-1,0 1,0-1,0 1,-1 0,1 1,-1-1,0 0,0 1,0 0,0 0,0 0,0 1,-1-1,1 1,0 0,-1 0,1 1,-1-1,1 1,-1 0,0 0,1 0,-1 1,1 0,0 0,-1 0,1 0,-1 1,1-1,-4 3,-7 2,0 1,0 1,1 0,-1 1,2 0,0 1,0 1,0 0,2 1,-1 0,1 0,1 1,1 1,0 0,0 0,1 1,1 0,1 0,0 1,1-1,1 1,0 1,1-1,1 0,0 1,1 0,1 4,2-11,0-1,1 1,0-1,0 0,1 0,0 0,1-1,0 1,0-1,1 0,0 0,0-1,1 0,0 0,0-1,1 1,-1-2,1 1,1-1,-1 0,1-1,0 0,0 0,0-1,0 0,1-1,-1 0,1 0,0-1,-1 0,1-1,0 0,0 0,8-3,12 3,-3 0</inkml:trace>
  <inkml:trace contextRef="#ctx0" brushRef="#br0" timeOffset="2467.663">932 961,'0'-5,"0"-11,5-3,1-3,0-3,-1-1,4 3,-1 1,-1 0,3 2,0 2,-1-3,-4-1,-1-3,-2-1,-6 4,-2 5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1,'4'33,"3"16,4 0,5-8,0-12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1,'-33'10,"1"2,1 1,0 1,0 2,-18 14,47-29,0-1,1 1,-1 0,0 0,0 1,1-1,-1 0,1 0,-1 1,1-1,-1 1,1-1,0 1,0 0,0-1,0 1,0 0,0 0,0 0,1 0,-1 0,1 0,-1 0,1 0,0 0,0 0,0 0,0 0,0 0,0 0,1 0,-1 0,0 0,1 0,0 0,-1-1,1 1,0 0,0 0,0 0,0-1,1 1,-1 0,0-1,1 0,-1 1,1-1,-1 0,1 1,0-1,62 30,-55-28,-1 0,1 1,-1-1,0 2,0-1,0 1,0 1,-1-1,0 1,0 0,0 2,-5-6,-1 0,0 1,0-1,0 1,0-1,0 1,0-1,-1 1,1-1,-1 1,0-1,0 1,0 0,0-1,0 1,0-1,-1 1,0 0,1-1,-1 1,0-1,0 0,0 1,0-1,-1 0,1 1,-1-1,1 0,-1 0,0 0,0 0,-66 54,55-48,0 0,-1-2,0 1,0-2,-1 0,0-1,1 0,-2-1,1-1,0 0,-4-1,-6-1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26,'7'-8,"7"-10,-11 27,-82 176,-63 105,139-284,-24 39,3 1,1 2,3 0,-12 39,31-83,0 0,0 0,0 0,0 0,0 0,1 0,0 0,0 0,0 0,0 0,1 0,-1 0,1 0,0 0,0 0,1 0,-1-1,1 1,0 0,0-1,0 1,0-1,0 0,1 0,0 0,0 0,0 0,0 0,0-1,0 1,0-1,1 0,0 0,12 6,0 0,1-2,0 0,0-1,0 0,1-1,0-2,-1 1,1-2,9 0,17-1,0-2,0-1,0-2,34-10,-77 16,-1-1,1 0,0 1,0-1,0 0,-1 0,1 1,0-1,0 0,0 0,-1 0,1 0,0 0,0 0,0 0,-1 0,1 0,0 0,0-1,0 1,-1 0,1-1,0 1,0 0,-1-1,1 1,0-1,-1 1,1-1,0 1,-1-1,1 1,-1-1,1 0,-1 1,1-1,-1 0,0 0,1 1,-1-1,0 0,0 0,1 1,-1-1,0 0,0 0,0 0,0 1,0-1,0 0,0 0,0 0,0 0,0 1,-1-1,1 0,0 0,-1 1,1-1,0 0,-1 0,1 1,-1-1,1 0,-1 1,1-1,-1 0,-42-14,18 7</inkml:trace>
  <inkml:trace contextRef="#ctx0" brushRef="#br0" timeOffset="248.853">0 506,'38'-5,"52"-11,19-8,1 1,-13 4,-14 5,-16 5,-14 4,-12 3,-8 1,-10 2</inkml:trace>
  <inkml:trace contextRef="#ctx0" brushRef="#br0" timeOffset="767.717">988 1098,'47'-64,"3"3,3 1,45-37,14 23,-111 74,0-1,0 1,0 0,0-1,0 1,0 0,0 0,0 0,0 0,1 0,-1 0,0 0,0 0,0 0,0 1,0-1,0 0,0 1,0-1,0 1,0-1,0 1,0-1,0 1,-1 0,1-1,0 1,0 0,-1 0,1-1,0 1,-1 0,1 0,-1 0,1 0,-1 0,1 0,-1 0,0 0,1 0,-1 0,0 0,0 1,5 55,-5-40,-1-14,1-1,1 1,-1-1,0 0,1 1,-1-1,1 1,-1-1,1 0,0 0,0 1,0-1,1 0,-1 0,0 0,1 0,-1 0,1 0,0-1,0 1,-1 0,1-1,0 1,0-1,1 0,-1 0,0 0,0 0,0 0,1 0,-1-1,1 1,-1-1,0 1,1-1,-1 0,1 0,-1 0,1 0,-1-1,0 1,1-1,-1 1,0-1,2 0,160-85,-163 86,-1-1,1 1,0-1,0 1,0 0,0-1,0 1,0 0,0 0,0 0,0 0,0 0,0 0,0 0,0 0,0 0,0 0,0 0,0 1,0-1,0 0,0 1,-1-1,1 0,0 1,0 0,0-1,0 1,-1-1,1 1,0 0,-1 0,1-1,0 1,-1 0,1 0,-1 0,1-1,-1 1,0 0,1 0,-1 0,0 0,0 0,1 1,4 53,-4-40,12 74,-8-63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463 748,'-35'6,"0"1,0 2,1 1,0 2,1 2,0 1,1 1,1 2,1 0,-2 4,-50 61,80-81,0 0,1 0,-1 0,1 1,-1-1,1 0,0 1,0-1,0 1,1 0,-1-1,0 1,1-1,0 1,-1 0,1-1,0 1,1 0,-1 0,0-1,1 1,0-1,-1 1,1 0,0-1,0 1,0-1,1 0,-1 1,1-1,-1 0,1 0,0 0,-1 0,1 0,0 0,1 0,-1-1,0 1,1 0,10 1,-1 1,0-2,1 0,0 0,-1-1,1 0,0-2,0 1,-1-1,1-1,-1 0,1-1,-1-1,0 0,0 0,0-1,-1-1,2 0,57-29,-2-2,-1-3,43-37,-12-5,-97 81,0 0,-1 1,1-1,0 0,0 0,0 0,0 1,-1-1,1 1,0-1,0 1,0-1,0 1,0-1,0 1,1 0,-1-1,0 1,0 0,0 0,0 0,0 0,0 0,0 0,0 0,1 0,-1 1,0-1,0 0,0 1,0-1,0 0,0 1,0 0,0-1,0 1,-1-1,1 1,0 0,0 0,0-1,-1 1,1 0,0 0,-1 0,1 0,-1 0,1 0,-1 0,1 0,-1 0,0 0,1 0,-1 0,0 0,0 1,0-1,0 0,0 0,0 0,0 1,11 37,-11-33,1 1,0-1,0 1,1-1,0 0,0 0,1 0,-1 0,1 0,1 0,-1-1,1 1,0-1,0 0,0 0,1 0,0-1,0 0,0 0,0 0,1 0,-1-1,1 0,0 0,0 0,12 1,-1-1,0-1,1 0,-1-1,1-1,-1 0,1-2,-1 0,1 0,-1-2,0 0,0-2,-1 1,1-2,7-4,19-11,-1-2,-2-1,0-2,-2-2,2-5,-15 11,-1-1,-1-1,-2-1,0-1,-2-1,-1 0,-1-2,-1 0,-2-1,-1 0,-2-1,-1 0,-1-1,-2 0,-1 0,-2-1,0-31,-3 51,-1-1,-1 0,0 1,-1 0,0-1,-1 1,-1 0,0 0,-1 0,0 1,-1 0,-1 0,-1-2,7 14,0 0,1 0,-1 0,0 0,0 0,0 0,0 0,0 1,0-1,0 0,0 1,0-1,0 0,0 1,0-1,0 1,0 0,-1-1,1 1,0 0,0 0,0 0,-1 0,1 0,0 0,0 0,0 0,-1 0,1 1,0-1,0 0,0 1,0-1,0 1,0 0,0-1,0 1,0 0,0-1,0 1,0 0,0 0,0 0,0 0,1 0,-1 0,0 0,1 0,-1 0,1 0,-1 1,-24 61,17-14,3 1,1-1,3 1,2 0,3-1,1 1,3-1,5 17,0 16,51 312,-34-239,-42-133,0-23</inkml:trace>
  <inkml:trace contextRef="#ctx0" brushRef="#br0" timeOffset="253.542">971 607,'48'0,"40"-5,19-1,11-5,0 0,-7-4,-6-3,-8 1,-10-2,-6 3,-7 0,-6 1,-11 0,-14 1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5,'0'0,"0"1,0-1,1 0,-1 1,0-1,0 0,0 1,1-1,-1 0,0 1,0-1,1 0,-1 0,0 1,1-1,-1 0,0 0,1 0,-1 0,0 1,1-1,-1 0,0 0,1 0,-1 0,0 0,1 0,-1 0,1 0,-1 0,0 0,1 0,-1 0,1 0,-1 0,0 0,1 0,-1 0,0-1,1 1,-1 0,0 0,1 0,-1-1,0 1,0 0,1 0,-1-1,0 1,0 0,1-1,-1 1,0 0,0-1,0 1,1 0,-1-1,0 1,0 0,0-1,0 1,0-1,0 1,0 0,0-1,0 1,0 0,0-1,4 33,-5-26,-6 51,2-1,2 1,3 0,6 39,6 54,-5 0,-8 15,1-164,-5 43,-2-33</inkml:trace>
  <inkml:trace contextRef="#ctx0" brushRef="#br0" timeOffset="229.308">0 598,'39'-10,"36"-7,10-2,1 3,-10 4,-9 4,-10 4,-10 1,-4 3,-4 0,-4 1,-8 5,-3 1,-2 0,1-2,-4-1</inkml:trace>
  <inkml:trace contextRef="#ctx0" brushRef="#br0" timeOffset="678.83">932 89,'0'0</inkml:trace>
  <inkml:trace contextRef="#ctx0" brushRef="#br0" timeOffset="429.543">1072 541,'0'34,"0"25,5 7,2-2,-1-12</inkml:trace>
  <inkml:trace contextRef="#ctx0" brushRef="#br0" timeOffset="1045.473">1383 908,'17'-60,"-1"-2,2 2,4 0,25-49,-45 103,0-1,0 2,1-1,0 0,1 1,-1-1,1 1,0 0,0 0,1 0,0 1,-1 0,1-1,1 2,-1-1,1 1,-1 0,1 0,0 0,0 1,0 0,0 0,1 0,-1 1,0 0,2 0,-4 4,1 0,-1 1,0-1,0 1,0 0,-1 0,1 0,-1 0,0 0,0 1,-1 0,1-1,-1 1,0 0,0 0,-1 1,0-1,1 0,-2 0,1 1,0-1,-1 0,0 1,-1-1,1 0,-1 1,0-1,-2 5,4 53,-1-61,1-1,-1 0,1 1,-1-1,1 0,0 1,-1-1,1 0,0 0,0 0,0 0,0 0,0 0,0 0,0 0,1 0,-1 0,0-1,0 1,1 0,-1-1,0 1,1-1,-1 0,0 1,1-1,-1 0,1 0,-1 0,1 0,-1 0,0 0,1 0,-1 0,1-1,-1 1,0 0,1-1,-1 1,0-1,1 0,-1 1,0-1,154-83,-139 74,-14 7,1 1,-1-1,0 1,1 0,-1 0,1 0,0 0,-1 0,1 1,0-1,0 1,0 0,0 0,1 0,-1 0,0 1,0-1,0 1,1-1,-1 1,0 0,1 1,-1-1,0 1,0-1,0 1,1 0,-1 0,0 0,0 0,0 1,0-1,-1 1,1 0,0 0,-1 0,2 1,-1 5,1 0,-1 1,0-1,-1 1,1 0,-2 0,1 0,-2 0,1-1,-1 2,0-1,-1-1,-1 10,4 68,3-67</inkml:trace>
  <inkml:trace contextRef="#ctx0" brushRef="#br0" timeOffset="1373.777">2257 823,'60'-16,"0"-2,-2-4,-1-1,0-3,-2-3,-2-2,3-5,-46 31,-1-2,-1 1,1-1,-1-1,-1 1,1-2,-1 1,0-1,-1 1,0-2,-1 1,0-1,0 0,-1 0,0 0,-1-1,0 1,0-5,-3 12,0 0,0-1,-1 1,0 0,1 0,-1 0,0 0,0-1,-1 2,1-1,-1 0,1 0,-1 0,0 1,0-1,0 1,0-1,-1 1,1 0,-1 0,1 0,-1 0,0 0,1 1,-1-1,0 1,0 0,0 0,-3-1,-94-5,81 12,1 1,0 1,1 0,-1 1,1 1,1 0,0 2,0 0,1 0,0 2,1-1,1 2,0 0,1 1,0 0,1 0,1 2,0-1,1 1,1 0,1 1,1 0,0 0,1 1,1-1,-1 15,5-23,1 0,0 0,0 0,1 0,1 0,0 0,0 0,1-1,0 1,1-1,-1 0,2-1,-1 1,2-1,-1 0,1 0,0-1,0 0,1 0,0-1,0 0,1 0,-1-1,1 0,1-1,-1 0,1 0,-1-1,1 0,0-1,0 0,100 17,-81-17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9 686,'-3'16,"1"0,0 0,1 0,1 0,0 0,1 0,1 1,1-1,0-1,1 1,1 0,0-1,1 0,3 5,-6-17,-1 1,1 0,0-1,0 1,0-1,0 0,1 0,-1 0,1-1,0 1,0-1,0 0,0 0,0 0,0-1,1 1,-1-1,0 0,1 0,-1-1,1 1,-1-1,1 0,-1 0,1-1,-1 1,1-1,-1 0,0 0,1 0,-1-1,0 0,0 0,0 0,4-2,9-6,-1 0,0-1,0-1,-1 0,0-1,-1-1,8-10,41-67,-58 70</inkml:trace>
  <inkml:trace contextRef="#ctx0" brushRef="#br0" timeOffset="575.953">460 1024,'7'1,"-1"0,1 0,-1 0,1 0,0-1,0-1,-1 1,1-1,-1 0,1 0,-1-1,1 0,-1 0,0-1,1 1,-2-1,1-1,0 1,0-1,3-3,98-95,24-77,-86 106,-33 57,-1-1,-1 0,0-1,-1 0,-1 0,-1-1,-1 0,0 0,-1-1,-5 17,1 0,-1 0,0 1,0-1,0 0,0 0,-1 0,1 0,-1 0,1 0,-1 0,0 0,0 1,-1-1,1 0,0 1,-1-1,0 1,1-1,-1 1,0 0,0 0,-1-1,1 2,0-1,-1 0,1 0,-1 1,1-1,-1 1,0 0,1 0,-1 0,0 0,0 0,0 1,0 0,0-1,0 1,0 0,0 0,0 0,0 1,0-1,0 1,1 0,-1-1,0 1,0 0,0 1,1-1,-1 0,0 2,-1-2,-1 0,1 1,0 0,1 0,-1 0,0 0,1 1,-1-1,1 1,-1 0,1 0,0 0,1 1,-1-1,0 1,1-1,0 1,0 0,0 0,0 0,1 0,-1 0,1 0,0 1,0-1,1 0,-1 1,1-1,0 0,0 1,1-1,-1 0,1 1,0-1,0 0,0 0,1 0,-1 0,1 0,0 0,0 0,1 0,-1-1,3 3,3 0,1 0,0-1,0 0,0 0,1-1,-1 0,1-1,0 0,0-1,5 1,-9-3,1 1,-1 0,0 0,0 0,1 1,-1 0,0 0,0 1,-1 0,1 0,0 0,-1 0,0 1,0 0,0 0,0 1,-1-1,1 1,-1 0,0 0,-1 0,1 1,-1-1,0 1,1 2,-2 4,0 0,-1 0,-1 0,1 0,-2 0,0 0,0 0,-1 0,0-1,-5 12,-6 62,13-80,0 0,0 0,1 0,0 0,0 0,0 0,0 0,1 0,0-1,0 1,0-1,1 1,-1-1,1 0,0 0,1 0,-1 0,1 0,3 3,7 3</inkml:trace>
  <inkml:trace contextRef="#ctx0" brushRef="#br0" timeOffset="1242.613">1364 459,'32'-7,"0"-2,-1-2,0-1,-1-1,0-2,-1 0,-1-2,0-2,-1 0,-1-2,14-15,-25 17,-1 0,-1 0,0-2,-2 0,0 0,-2-1,1-1,6-15,-1-23,-44 91,9 10,2 0,1 1,2 1,2 1,-1 12,-4 8,-9 39,4 1,5 0,4 2,5-1,4 29,7 343,-3-462,1 1,-2-1,0 1,-1-1,0 0,-1 0,-1 0,-3 6,7-18,0 0,-1 0,1 0,-1 0,0-1,0 1,1 0,-1-1,0 1,-1-1,1 0,0 0,0 0,0 0,-1 0,1 0,0 0,-1-1,1 1,-1-1,1 0,-1 0,1 0,-1 0,1 0,0 0,-1-1,1 1,-1-1,1 1,0-1,-1 0,1 0,-1 0,-72-48,64 39,0-1,0 0,1 0,1-1,0 0,1-1,0 0,1-1,0 1,1-1,1 0,0-1,1 1,0-1,1 0,1 0,0 0,1 0,1 0,1-1,0 1,0 0,2 0,0 0,1 0,0 1,1 0,1-2,13-11,2 1,1 1,0 0,2 2,1 1,1 0,1 2,0 2,2 0,0 1,0 2,2 2,0 0,12-2,167-36,-186 46</inkml:trace>
  <inkml:trace contextRef="#ctx0" brushRef="#br0" timeOffset="1577.822">2295 629,'-25'8,"1"0,0 2,0 1,1 0,1 2,0 1,1 0,0 2,1 0,-3 6,12-15,1 1,1 1,-1-1,1 2,1-1,0 1,0 0,1 1,0 0,1 0,0 0,1 1,0 0,1 0,0 0,1 1,1-1,0 1,0 0,1-1,1 1,0 4,1-14,0 0,0 0,0 0,0 0,1 0,-1 0,1 0,0-1,0 1,0-1,0 1,0-1,1 0,-1 0,1 0,-1 0,1 0,0 0,0-1,0 1,0-1,0 0,0 0,0 0,0 0,0-1,0 1,1-1,0 1,98-8,-81-2,-1-1,1-1,-2 0,0-2,0 0,-1-2,-1 0,0 0,-1-2,-1 0,0-1,4-9,35-35,35-41,-89 103,1-1,-1 1,0-1,0 1,0-1,0 1,0-1,0 1,0-1,1 1,-1-1,0 1,0 0,1-1,-1 1,0-1,1 1,-1 0,0-1,1 1,-1 0,1-1,-1 1,1 0,-1 0,0-1,1 1,-1 0,1 0,-1 0,1 0,-1 0,1-1,-1 1,1 0,-1 0,1 0,-1 0,1 1,-1-1,1 0,-1 0,1 0,-1 0,1 0,-1 1,1-1,-1 0,1 0,-1 1,1-1,-1 0,0 1,1-1,-1 0,0 1,1-1,-1 1,0-1,0 0,1 1,-1-1,0 1,0 0,2 36,-2-32,-2 82,1-61</inkml:trace>
  <inkml:trace contextRef="#ctx0" brushRef="#br0" timeOffset="1812.251">2859 713,'-12'2,"0"0,0 1,0 1,1 0,-1 0,1 1,0 0,0 1,1 0,0 1,0 0,-6 6,8-7,1 1,0 0,0 0,1 0,0 0,0 1,1 0,0 0,0 1,1 0,0-1,1 1,0 1,-2 6,4-12,0 1,1 0,-1 0,1 0,0-1,0 1,1 0,0 0,-1 0,1-1,1 1,-1 0,1-1,0 1,0-1,0 0,0 1,1-1,0 0,0-1,0 1,0 0,1-1,-1 0,1 1,0-2,0 1,0 0,3 1,6 2,0 0,0 0,1-2,-1 0,1 0,1-1,-1-1,0 0,0-1,1-1,-1 0,1-1,-1 0,0-1,0-1,0 0,0-1,0 0,-1-1,0-1,0 0,0-1,-1-1,1 1,-2-2,9-7,4-3</inkml:trace>
  <inkml:trace contextRef="#ctx0" brushRef="#br0" timeOffset="2182.665">3142 854,'25'7,"0"0,1-2,-1-1,1-1,0-2,0 0,0-2,0 0,0-2,0-1,16-5,-29 5,0 0,0-1,0-1,0 0,-1 0,0-1,0-1,-1 0,0-1,0 0,-1 0,0-1,-1-1,0 0,-1 0,0 0,0-1,-1 0,-1-1,0 0,-1 0,-1 0,1 0,-2-1,2-13,-3 23,-1 0,0 1,0-1,0 0,0 0,-1 0,1-1,-1 1,0 0,0 0,-1 0,1 0,-1 0,0 0,0 0,0 0,0 0,-1 1,0-1,0 0,0 1,0-1,0 1,-1 0,1-1,-1 1,0 1,0-1,0 0,0 1,-1-1,1 1,-1 0,1 0,-1 0,-2 0,-7 3,-1 1,0 0,1 1,0 0,-1 1,2 0,-1 1,0 1,1 0,0 1,0 0,1 1,0 0,0 1,1 0,0 0,1 1,0 1,0-1,-5 11,5-11,0 0,1 0,0 1,1 0,1 0,-1 1,2 0,0 0,0 0,1 1,0-1,2 1,-1 0,1 0,1 0,0 0,1 0,1 0,0 0,0 1,1-2,1 1,0 0,1 0,1-1,0 0,1 1,3 2,1-2,0 1,2-1,-1-1,2 0,-1-1,1 0,1-1,0-1,1 0,0 0,0-2,14 6,16 3,0-1,0-2,2-3,17 1,-19-4,-8-3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54,'-4'1,"0"1,0 1,0-1,0 1,0-1,1 1,-1 0,1 1,0-1,0 1,0-1,0 1,1 0,-1 0,1 0,0 0,0 0,1 0,-2 3,-2 4,-7 14,1 1,1 0,1 0,2 1,0 0,2 1,1 0,1-1,1 1,2 0,1 0,1 0,6 27,30 39,-37-91,1 0,0 0,0-1,0 1,0-1,1 1,-1-1,1 0,-1 0,1 0,0 0,0 0,0-1,0 1,0-1,0 0,0 0,1 0,-1 0,0 0,0-1,1 0,-1 1,1-1,-1-1,0 1,1 0,1-1,2-3,0 0,-1-1,1 0,-1 0,0 0,0-1,0 0,-1 0,0 0,0-1,-1 0,1 1,-2-2,1 1,-1 0,1-2,2-3,33-71,-3-2,-4-1,-4-2,-3-1,-3-11,-9 74,1 44,2 149,17 35,12 124,-39-249,-4 1,-3 0,-4-1,-3 0,-3 0,-3-1,-4 0,-4-1,-20 47,19-68,-3 0,-3-1,-1-2,-3-1,-2-1,-60 37,95-85,-1 0,0-1,0 1,1-1,-1 1,0-1,0 1,0-1,0 0,0 1,0-1,0 0,0 0,0 0,0 0,0 0,1 0,-1 0,0 0,0 0,0 0,0 0,0 0,0-1,0 1,0 0,0-1,0 1,0-1,1 1,-1-1,0 1,0-1,1 0,-1 1,0-1,1 0,-1 0,0 1,1-1,-1 0,1 0,0 0,-1 0,1 0,0 0,-1 0,1 1,0-2,-6-52,6 47,3-38,1 1,3 0,1 0,2 0,3 2,1-1,1-8,122-405,-122 413,-2 8</inkml:trace>
  <inkml:trace contextRef="#ctx0" brushRef="#br0" timeOffset="551.048">616 1098,'283'-367,"-273"356,-5 5,-1 0,1 0,0 1,0 0,1 0,-1 0,1 1,0 0,1 0,-1 0,1 1,0 0,-6 3,0 0,0-1,1 1,-1 0,0 0,0 1,0-1,1 0,-1 0,0 1,0-1,0 0,0 1,0-1,1 1,-1-1,0 1,0 0,0 0,-1-1,1 1,0 0,0 0,0 0,0 0,-1 0,1 0,-1 0,1 0,0 0,-1 0,0 0,1 0,-1 1,0-1,1 0,-1 0,0 0,0 1,0-1,0 0,0 0,-1 2,-2 54,-2-37,3-16,0 1,0-1,1 0,-1 0,1 1,0-1,0 1,1-1,-1 1,1-1,0 1,0-1,1 1,-1-1,1 1,0-1,0 1,0-1,1 0,0 1,0-1,0 0,0 0,0 0,1-1,0 1,1 0,-1-3,0 0,1-1,-1 1,0-1,1 0,-1 0,1 0,-1-1,0 1,1-1,-1 0,0 0,0 0,1 0,-1-1,0 1,0-1,0 0,-1 0,1 0,1-1,7-3,37-22,-2-2,-1-2,-1-2,29-30,-73 64,0-1,0 0,0 0,0 1,0-1,0 0,1 1,-1-1,0 0,0 0,1 1,-1-1,0 1,1-1,-1 0,1 1,-1-1,1 1,-1-1,1 1,0-1,-1 1,1-1,-1 1,1 0,0-1,-1 1,1 0,0 0,-1-1,1 1,0 0,0 0,-1 0,1 0,0 0,0 0,-1 0,1 0,0 0,0 0,-1 0,1 1,0-1,-1 0,1 0,0 1,-1-1,1 0,0 1,-1-1,1 1,-1-1,1 1,-1-1,1 1,-1 0,1-1,-1 1,1-1,-1 1,0 0,1-1,-1 1,0 0,0 0,0-1,1 1,-1 0,0 0,-57 107,18 6,35-90</inkml:trace>
  <inkml:trace contextRef="#ctx0" brushRef="#br0" timeOffset="1035.121">1801 561,'-361'344,"346"-326,44-37,24-28,134-103,-24 42,-162 106,-1 1,1-1,0 1,0 0,1 0,-1-1,0 1,0 0,1 0,-1 0,0 1,1-1,-1 0,1 0,-1 1,1-1,-1 1,1-1,0 1,-1 0,1-1,0 1,-1 0,1 0,-1 0,1 1,0-1,-1 0,1 1,0-1,-1 0,1 1,-1 0,1-1,-1 1,1 0,-1 0,0 0,1 0,-1 0,0 0,0 0,1 1,35 132,24 51,-55-166</inkml:trace>
  <inkml:trace contextRef="#ctx0" brushRef="#br0" timeOffset="1291.633">1491 815,'43'-5,"33"-6,14-1,-4 1,-11 2,-10 4,-10 1,-10 3,-8 0,-6 1,-7 1</inkml:trace>
  <inkml:trace contextRef="#ctx0" brushRef="#br0" timeOffset="1449.289">2620 618,'-24'33,"-8"22,1 5,7-7</inkml:trace>
  <inkml:trace contextRef="#ctx0" brushRef="#br0" timeOffset="1671.693">2140 505,'53'43,"27"19,4 4,-2-4,-10-9,-13-7,-11-8,-5-10,-4-5,-5-6,-7-2,-4-3,-6 2,-1-3,-3-2</inkml:trace>
  <inkml:trace contextRef="#ctx0" brushRef="#br0" timeOffset="3103.035">2535 702,'-5'5,"-6"6,-6 7,-1 4,-1-1,2 0,-1 2,3 2,-1-4,3 0,-2-4,2-1,3 3,-2-2,7-4,3-5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0,'9'5,"9"6,5 2,4-2,2-3,1-2,0-3,0-1,0-2,-1 0,-1 0,1-1,-1 1,0-1,0 1,1 0,-1 0,-5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0,'43'5,"29"2,7-1,-6-1,-9-2,-12 0,-9-2,-8-1,-4 0,-9-5,-2-2,-5 1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6,'0'-1,"0"1,1 0,-1-1,0 1,1-1,-1 1,1 0,-1-1,1 1,-1 0,1-1,-1 1,1 0,-1 0,1 0,-1-1,1 1,-1 0,1 0,-1 0,1 0,-1 0,1 0,-1 0,1 0,-1 0,1 0,0 0,-1 1,1-1,-1 0,1 0,-1 0,1 1,-1-1,1 0,-1 1,0-1,1 0,-1 1,1-1,-1 0,0 1,1-1,-1 1,0-1,0 1,1-1,-1 1,0-1,0 1,0-1,1 1,-1-1,0 1,0-1,0 1,0-1,0 1,0 0,0-1,0 1,0-1,-1 1,1-1,0 1,0 0,-13 39,12-38,-158 283,-13-39,170-243,1-1,-1 1,1 0,-1 0,1 0,0 0,0 0,1 0,-1 0,0 0,1 0,0 0,0 0,0 0,0 1,0-1,1 0,0 0,-1 0,1 0,0 0,0 0,1 0,-1 0,0-1,1 1,0 0,0-1,0 1,0-1,0 0,0 1,1-1,-1 0,0 0,1-1,0 1,0 0,-1-1,1 0,0 0,1 1,14 3,1-1,0-1,-1-1,1 0,0-1,0-1,0-1,10-2,22 1,175-29,-142 15,-109 5,6 6,2-2</inkml:trace>
  <inkml:trace contextRef="#ctx0" brushRef="#br0" timeOffset="250.341">1 316,'38'-4,"18"-3,4 1,-4 1,-6 2,-12 6,-7 2,-5 0,-1 0,-1 4,1 0,-4-2</inkml:trace>
  <inkml:trace contextRef="#ctx0" brushRef="#br0" timeOffset="1067.516">847 881,'34'-40,"-10"1,2 2,1 0,2 2,1 2,1 0,3 2,0 2,7-4,-30 25,-10 7,0-1,0 1,0-1,0 0,1 1,-1 0,0-1,1 1,-1 0,1 0,-1 0,1 0,-1 0,1 0,0 0,0 0,-1 1,1-1,0 0,0 1,0 0,0-1,-1 1,1 0,0 0,0 0,0 0,0 1,0-1,0 0,-1 1,1 0,0-1,0 1,0 0,-1 0,1 0,-1 0,1 0,0 0,-1 0,0 0,1 1,0 0,7 155,-7-155,0 0,0-1,1 1,-1-1,1 1,-1-1,1 0,-1 0,1 0,0 0,-1-1,1 1,0-1,0 1,0-1,-1 0,1 0,0 0,0-1,-1 1,1-1,0 1,0-1,-1 0,1 0,-1 0,1-1,-1 1,1 0,-1-1,0 0,1 1,-1-1,0 0,0 0,-1 0,1-1,1-1,8-3,110-65,-119 71,0 0,0 0,0 1,0-1,0 1,0 0,1-1,-1 1,0 0,0 0,0 0,0 1,1-1,-1 0,0 1,0 0,0-1,0 1,0 0,0 0,0 0,0 0,-1 1,1-1,0 0,0 1,-1-1,1 1,-1-1,0 1,1 0,-1 0,0 0,0 0,0-1,0 1,0 1,-1-1,1 0,-1 0,1 0,-1 1,7 100,-7-92,-2 37,1-35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0 452,'156'-11,"30"-18,89-5,-82 22,-182 13</inkml:trace>
  <inkml:trace contextRef="#ctx0" brushRef="#br0" timeOffset="465.997">84 678,'295'-11,"-80"-33,-186 36,-23 2</inkml:trace>
  <inkml:trace contextRef="#ctx0" brushRef="#br0" timeOffset="998.324">338 0,'0'1,"1"0,-1-1,0 1,0 0,0-1,0 1,0 0,0-1,0 1,0 0,0-1,0 1,0 0,-1-1,1 1,0-1,0 1,-1 0,1-1,0 1,-1-1,1 1,0-1,-1 1,1-1,-1 1,1-1,-1 1,1-1,-1 0,1 1,-1-1,0 0,1 1,-1-1,1 0,-1 0,0 0,1 1,-1-1,0 0,1 0,-1 0,0 0,0 0,19 12,1 0,0-2,0 0,1-1,0-1,17 5,66 29,89 59,-184-96,-1 0,0 0,0 1,0 0,-1 0,1 1,-1-1,-1 1,0 1,0-1,0 1,-1-1,0 2,0-1,-1 0,0 1,0-1,-1 1,-1 0,1 0,-5-2,0 0,-1-1,0 1,0-1,-1 0,1 0,-1 0,0-1,-1 0,1 0,-1 0,0 0,-1-1,1 0,-1-1,-5 3,-6 5,-80 56,3 4,-29 31,76-62,-72 80,119-119,-1 0,1 1,0-1,0 1,0 0,0-1,0 1,0 0,1 0,-1 0,0 0,1-1,0 1,-1 0,1 0,0 0,0 0,0 0,0 0,0 0,1 0,-1 0,0 0,1 0,0-1,-1 1,1 0,1 1,8 7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1,'172'13,"1"-7,170-18,239 5,-554 7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51,'-22'1,"1"1,0 1,-1 0,1 2,1 1,-1 0,1 2,0 0,0 1,1 1,1 1,0 0,-5 6,19-15,0 0,0 1,0 0,0-1,1 2,-1-1,1 0,0 1,0-1,0 1,0 0,1 0,-1 0,1 0,0 1,1-1,-1 0,1 1,0 0,0-1,0 1,0 0,1-1,0 1,0 0,0-1,0 1,1 0,0-1,0 1,0 0,1-1,0 1,-1-1,1 0,1 0,-1 0,1 0,-1 0,1 0,0-1,1 1,-1-1,1 1,9 2,1 0,0-1,-1 0,1-2,1 1,-1-2,0 0,1 0,0-1,-1-1,1-1,-1 0,1-1,-1 0,0-1,0-1,0 0,0-1,0 0,-1-1,5-4,7-6,0-1,-1-2,-1 0,-1-2,-1 0,-1-1,0-1,-2-1,-1-1,-1 0,3-9,16-19,-35 53,1 1,-1-1,0 1,0-1,0 0,1 1,-1-1,0 0,0 1,1-1,-1 0,0 1,1-1,-1 0,0 1,1-1,-1 0,1 0,-1 0,0 1,1-1,-1 0,1 0,-1 0,0 0,1 0,-1 0,1 0,-1 0,1 0,-1 0,1 0,-1 0,0 0,1 0,-1 0,1 0,-1 0,0-1,1 1,-1 0,1 0,-1-1,0 1,1 0,-1 0,0-1,1 1,-1 0,0-1,0 1,1 0,-1-1,0 1,0-1,0 1,1 0,-1-1,0 1,0-1,0 1,0-1,0 1,0 0,0-1,2 41,-2-33,8 229,4-133,-5 2,-4-1,-8 63,4-155,0 0,0 1,-2-1,1 0,-1 0,-1 0,0 0,-1-1,0 1,-1-1,0-1,-1 1,0-1,-1 0,0-1,0 1,-1-2,0 1,-1-1,1-1,-2 0,1 0,-1-1,0 0,0-1,-1 0,1-1,-1 0,0-1,0 0,-1-1,1 0,0-1,-5 0,11-3,0 1,0-1,0 0,0 0,1 0,-1-1,1 0,-1 0,1 0,0-1,0 0,1 0,-1 0,1 0,0-1,0 0,0 1,1-1,0-1,0 1,0-1,0 1,1-1,0 0,0 1,1-1,0 0,0-1,0 1,0 0,1 0,0 0,1 0,-1 0,1 0,0 0,1 0,-1 0,1 0,0 0,1 1,-1-1,1 1,4-5,11-21,1 2,2 0,1 1,2 2,0 0,2 1,0 2,2 1,3-1,4-5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90,'2'-8,"1"26,83 287,-70-247,-14-42,2-1,0 0,0 0,2-1,0 1,0-1,2 0,-1-1,8 9,-14-21,-1 0,1 0,0 0,0-1,-1 1,1 0,0-1,0 1,0-1,0 1,0-1,0 1,0-1,0 0,0 1,0-1,0 0,0 0,0 0,0 0,0 0,0 0,0 0,0 0,0 0,0 0,0-1,0 1,0 0,0-1,0 1,0-1,0 1,0-1,0 1,0-1,-1 0,1 1,0-1,0 0,-1 0,1 0,0 1,-1-1,1 0,-1 0,1-1,30-52,-28 45,120-299,-37 100,-76 188,-2 8</inkml:trace>
  <inkml:trace contextRef="#ctx0" brushRef="#br0" timeOffset="354.797">651 456,'-2'9,"2"-1,-1 1,1-1,0 0,1 1,0-1,1 0,-1 1,1-1,1 0,0 0,0 0,0-1,1 1,0-1,1 0,0 0,0 0,0-1,1 0,-1 0,2 0,-1 0,2 0,-5-6,0 1,0 0,1-1,-1 0,0 0,1 0,-1 0,0 0,0-1,1 1,-1-1,0 0,0 0,0 0,0-1,0 1,0-1,0 1,-1-1,1 0,0 0,-1 0,0-1,1 1,-1 0,0-1,0 0,1-2,34-85,-37 87,0 0,0-1,0 1,0-1,-1 1,1 0,-1-1,0 1,0 0,0 0,0 0,-1 0,1 0,-1 0,0 0,0 0,0 0,0 1,-1-1,1 1,-1 0,1-1,-1 1,0 0,1 1,-1-1,0 0,-1 1,1 0,0 0,0-1,0 2,-1-1,0 0,-8-1,1 0,-1 1,0 0,1 1,-1 0,0 1,1 0,-1 1,-6 2,-56 19,41-12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489 200,'-15'38,"-18"52,-14 24,-3 3,1-10,5-12,5-13,4-12,4-12,2-6,0-8,2-6,5-5,1-8,4-9</inkml:trace>
  <inkml:trace contextRef="#ctx0" brushRef="#br0" timeOffset="400.42">377 256,'62'-39,"-61"38,1 1,0 0,-1-1,1 1,0 0,-1 0,1 0,0 0,-1 0,1 1,0-1,-1 1,1-1,-1 1,1-1,-1 1,1 0,-1-1,1 1,-1 0,0 0,1 0,-1 1,0-1,0 0,0 0,0 1,0-1,0 0,0 1,0-1,0 1,-1-1,1 1,-1-1,1 1,-1 0,0-1,1 1,-1 0,0 1,2 202,-4-147,3 0,2 0,3-1,2 1,3-2,8 22,-19-75,0 1,0-1,1 1,-1-1,1 1,0-1,0 0,0 1,0-1,1 0,-1 0,1 0,0 0,0 0,0 0,0-1,0 1,1-1,-1 1,1-1,0 0,-1 0,1 0,0 0,0 0,1-1,-1 0,0 1,0-1,1 0,-1 0,0-1,1 1,-1-1,1 0,-1 0,1 0,-1 0,1-1,-1 1,1-1,-1 0,0 0,2 0,9-12,-1-1,0 0,-1-1,-1 0,0-1,-1 0,-1 0,0-1,2-10,3 0,-8 16,59-115,-6-3,-2-13,59-193,-110 309</inkml:trace>
  <inkml:trace contextRef="#ctx0" brushRef="#br0" timeOffset="765.039">1308 623,'-11'26,"0"-2,1-1,1 2,1-1,2 1,0 0,1 1,2-1,0 1,2 7,1-31,0 0,0 1,0-1,0 1,1-1,-1 0,1 1,-1-1,1 0,0 0,0 0,0 1,0-1,0 0,1 0,-1 0,1-1,-1 1,1 0,0 0,-1-1,1 1,0-1,0 0,0 1,0-1,0 0,1 0,-1-1,0 1,0 0,1-1,-1 1,0-1,1 1,-1-1,0 0,1 0,-1 0,0-1,1 1,-1-1,0 1,1-1,-1 0,0 1,0-1,1 0,-1-1,0 1,0 0,-1-1,2 0,13-11,-2 0,0-1,0-1,-2 0,0 0,0-2,-1 1,2-8,-6 14,1-3,0 0,-1-1,-1 1,0-1,0-1,-2 1,0-1,0 0,-2 1,1-2,-2 1,0 0,-1 0,-1 0,0 0,-1-1,0 2,-5-15,5 24,0 1,-1-1,0 1,0-1,0 1,0 0,-1 0,0 0,1 1,-1-1,-1 1,1 0,0 0,-1 1,0-1,1 1,-1 0,0 0,0 1,0-1,0 1,0 0,-1 0,1 1,0 0,0 0,-1 0,1 0,0 1,0 0,0 0,-1 0,1 1,0-1,0 1,-20 9</inkml:trace>
  <inkml:trace contextRef="#ctx0" brushRef="#br0" timeOffset="1479.307">1703 539,'-22'67,"17"-50,0-6,0 1,1 1,1-1,0 0,0 1,1 0,1 0,0-1,1 1,0 0,1 0,1 0,0-1,0 1,2-1,3 12,-5-22,-1 0,1 1,-1-1,1 0,0-1,0 1,0 0,0 0,1-1,-1 1,0-1,1 0,-1 0,1 0,-1 0,1 0,-1 0,1-1,-1 1,1-1,0 1,0-1,-1 0,1 0,0-1,-1 1,1 0,0-1,-1 0,1 0,-1 1,1-1,-1-1,3 0,79-56,-78 52,128-118,-132 123,1 0,-1 0,1 0,0 1,-1-1,1 1,0 0,-1 0,1 0,0 0,0 0,-1 1,1-1,0 1,-1 0,1-1,-1 1,1 0,-1 1,1-1,-1 0,0 1,1-1,-1 1,0 0,0 0,0 0,-1 0,1 0,0 0,-1 0,1 1,-1-1,0 0,0 1,0-1,0 1,0 0,0-1,-1 1,1 0,-1-1,0 4,11 15,-8-15,1 0,-1 0,1-1,-1 0,2 1,-1-1,0 0,1-1,0 1,0-1,1 0,-1-1,1 1,0-1,0 0,0 0,0-1,0 0,0 0,1 0,-1-1,1 0,-1 0,1 0,0-1,-1 0,1-1,0 1,-1-1,1-1,-1 1,0-1,5-2,0-2,0-2,-1 0,0 0,0-1,-1 0,0 0,0-1,-1 0,-1-1,1 0,-2 0,0 0,0-1,-1 0,0 0,-1-1,-1 1,0-1,0 0,-1 0,-1 0,0 0,-1 0,0 0,-3-12,3 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1 110,'0'312,"2"-309,-1 1,1-1,-1 1,1-1,0 0,0 0,0 0,1 0,-1 0,1 0,0 0,0-1,0 1,0-1,0 0,0 0,0 0,1-1,-1 1,1-1,0 0,-1 0,1 0,0 0,-1 0,1-1,0 0,0 0,0 0,-1 0,1 0,0-1,0 0,-1 0,1 0,0 0,-1 0,1-1,-1 0,0 1,1-1,-1-1,0 1,0 0,0-1,-1 1,1-1,0 0,-1 0,0 0,1-1,10-17,-1-2,0 1,-2-2,0 1,-2-1,0-1,-2 1,0-8,70-183,-72 208,-7 23,-1 13,30 102,-4-51,9 193,-30-232,2 60,-5 0,-4-1,-4 1,-8 15,-46 91,63-203,0 1,-1-1,1 0,-1 0,0 0,0 0,-1 0,1-1,-1 1,0-1,0 1,0-1,0 0,0 0,-1-1,1 1,-1-1,0 1,0-1,0 0,0 0,-4 0,5-4,0 0,0 0,0 0,1 0,-1-1,1 0,-1 1,1-1,0 0,0 0,0 0,1 0,-1-1,1 1,0 0,0-1,0 1,0-1,0 1,1-1,-1 1,1-1,0 1,0-1,1 0,-1 1,1-1,0-1,-1 0,3-31,1 0,1 0,3 0,0 1,3 1,0-1,3 2,16-32,-19 39</inkml:trace>
  <inkml:trace contextRef="#ctx0" brushRef="#br0" timeOffset="664.745">565 844,'161'-276,"-156"266,0 1,1 0,0 0,1 0,0 1,0 0,1 0,0 1,0 0,0 0,1 1,0 0,3-1,-10 7,-1-1,0 1,1 0,-1 0,1 0,-1 0,0 0,1 0,-1 0,1 1,-1-1,0 0,1 1,-1-1,0 1,0 0,1-1,-1 1,0 0,0 0,0-1,0 1,0 0,0 0,0 0,0 1,0-1,0 0,0 0,-1 0,1 1,-1-1,1 0,-1 0,1 1,-1-1,0 1,1-1,-1 0,0 1,6 62,-6-60,0-2,-1 1,0-1,1 1,-1-1,1 1,0-1,-1 1,1-1,0 1,1 0,-1-1,0 1,1-1,0 1,-1-1,1 0,0 1,0-1,1 0,-1 1,0-1,1 0,-1 0,1 0,0 0,-1 0,1-1,0 1,0-1,0 1,0-1,1 1,-1-1,0 0,1 0,-1 0,0 0,1-1,-1 1,1-1,-1 1,3-1,7-4,0-1,0 0,-1-1,1-1,-1 1,-1-2,1 1,-1-2,-1 1,1-1,6-10,17-12,48-40,-81 71,0-1,1 1,-1 0,0-1,1 1,-1 0,0-1,1 1,-1 0,1 0,-1-1,0 1,1 0,-1 0,1 0,-1-1,1 1,-1 0,1 0,-1 0,1 0,-1 0,1 0,-1 0,1 0,-1 0,1 0,-1 0,0 0,1 1,-1-1,1 0,-1 0,1 0,-1 1,0-1,1 0,-1 1,1-1,-1 0,0 1,1-1,-1 0,0 1,0-1,1 0,-1 1,0-1,0 1,1-1,-1 1,0-1,0 1,0-1,0 1,0-1,0 1,0-1,0 0,0 1,0-1,0 1,-4 38,2-28,-7 135,24-104,-3-29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0 397,'34'0,"25"-5,8-2,-4 1,-6 1,-9 1,-13 2</inkml:trace>
  <inkml:trace contextRef="#ctx0" brushRef="#br0" timeOffset="250.029">57 622,'38'5,"28"1,6 0,-3-1,-14-1</inkml:trace>
  <inkml:trace contextRef="#ctx0" brushRef="#br0" timeOffset="1932.71">650 537,'5'0,"11"0,7 0,5 0,3 0,0 0,0 0,0 0,-1 0,-1 0,-5 0</inkml:trace>
  <inkml:trace contextRef="#ctx0" brushRef="#br0" timeOffset="2348.887">1552 1,'0'5,"0"6,0 6,-4 6,-3 2,1 3,2 1,0 0,2 1,-4-1,-1 0,1 0,1-1,2 1,-4-6,0-1,5-5,4-5</inkml:trace>
  <inkml:trace contextRef="#ctx0" brushRef="#br0" timeOffset="4415.164">1439 142,'-2'-5,"1"1,-2 0,1 0,-1 0,1 0,-1 0,0 0,0 1,-1-1,1 1,-1 0,0 0,1 0,-1 1,-1-1,1 1,0 0,0 0,-1 1,1-1,-1 1,0 0,1 0,-1 0,0 1,0 0,1 0,-1 0,0 0,0 1,1 0,-1 0,0 0,-2 1,-5 3,0 0,0 1,0 0,1 1,0 0,0 1,0 0,1 1,1 0,-1 0,2 1,-1 0,1 1,1 0,0 0,0 1,1-1,1 1,0 1,1-1,0 1,1 0,0 0,1 0,0 4,1-12,0 0,0 0,0 0,1 0,0 0,0 0,0 0,0 0,1 0,0 0,0 0,1 0,-1-1,1 1,0 0,0-1,0 1,1-1,0 0,0 0,0 0,0 0,1 0,-1-1,1 0,0 1,0-1,0-1,0 1,1 0,10 0,-1-1,0 0,0-2,1 1,-1-2,1 0,-1 0,0-1,0-1,0-1,0 0,0 0,-1-2,0 0,0 0,0-1,-1 0,0-1,0-1,-1 0,0-1,3-3,-5 3,0 0,-1 0,0-1,-1 0,0-1,0 1,-1-1,-1-1,0 1,-1-1,0 0,-1 0,0 0,-1 0,-1 0,0-1,-1 1,0-7,-17-37,6 82,34 92,4 54,-41-33,7-107,3-7,-2-1,-1 1,-1-2,-1 1,-1-1,-1 0,-13 19,19-33,0 0,-1-1,0 1,0-1,-1-1,0 1,0-1,-1 0,1 0,-1-1,-1 0,1-1,-1 0,1 0,-1 0,0-1,0-1,-1 0,1 0,-1-1,-3 1,8-3,1 0,-1 0,1-1,0 0,-1 1,1-1,0-1,0 1,0-1,1 1,-1-1,0 0,1 0,0-1,0 1,0-1,0 1,1-1,-1 0,1 0,0 0,0-1,0 1,1 0,-1-1,1 1,0-1,1 1,-1-1,1 1,0-1,0 0,0 1,1-1,-1 1,1-1,0 1,0-1,1 1,0 0,-1-1,1 1,1 0,-1 0,2-1,7-12,1 0,1 1,0 1,1 0,1 1,1 1,0 0,0 1,1 0,1 2,10-5,-3 0,1 1,0 1,1 1,0 2,1 0,0 2,3 1,53-10,-70 20</inkml:trace>
  <inkml:trace contextRef="#ctx0" brushRef="#br0" timeOffset="4800.943">1017 904,'43'0,"43"-5,17-1,-1-5,-6 0,-12 1,-9-2,-8 1,-11 2,-5 3,-7 2,-6 2,-9-3,-5-1,-6 0</inkml:trace>
  <inkml:trace contextRef="#ctx0" brushRef="#br0" timeOffset="5303.748">1214 1130,'101'-23,"204"-34,-253 64,-51-7,0 1,0 0,0-1,0 1,-1 0,1 0,0-1,-1 1,1 0,-1 0,1 0,-1 0,1 0,-1 0,0 0,1 0,-1 0,0 0,0 0,0 0,0 0,0 0,0 0,0 0,0 0,0 0,0 0,0 0,-1 0,1 0,0 0,-1 0,1 0,-1 0,1 0,-1 0,0 0,1 0,-1-1,0 1,0 0,1 0,-1-1,-1 1,-12 15,-1-2,0 0,-2-1,1 0,-1-2,-1 0,-5 2,-16 11,-4 1,33-21,-1 2,1 0,0 0,0 1,1 0,0 0,0 1,1 0,0 1,-5 6,13-14,-1 0,0 0,0 0,1 0,-1 0,1 0,-1 0,1 0,-1 0,1 1,0-1,-1 0,1 0,0 0,0 1,0-1,0 0,0 0,0 1,0-1,1 0,-1 0,0 0,1 1,-1-1,1 0,-1 0,1 0,0 0,-1 0,1 0,0 0,0 0,-1 0,1 0,0 0,0-1,0 1,0 0,0-1,0 1,0-1,1 1,-1-1,0 1,0-1,0 0,1 1,-1-1,0 0,66 7,-64-7,24 0,-1-1,0-2,0-1,0-1,0-1,0-1,-1-1,-1-1,1-2,-2 0,1-2,4-3,-11 5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8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229 283,'-48'92,"-39"104,67-140,2 0,2 1,3 1,3 1,2 0,2 0,4 0,2 4,-1-43,1 0,2 0,0-1,1 1,0-1,2 1,1-1,0 0,1-1,1 0,1 0,9 14,99 117,-103-134,-11-17</inkml:trace>
  <inkml:trace contextRef="#ctx0" brushRef="#br0" timeOffset="602.235">483 367,'22'155,"11"22,-4 3,-29-175,0-4,-1-1,1 1,-1 0,1 0,-1 0,1 0,0 0,-1 0,1 0,0 0,0 0,0 0,-1 0,1 0,0 1,1-1,-1 0,0 0,0 0,0 0,1 0,-1 0,0 0,1 0,-1 0,1 0,-1 0,1-1,0 1,-1 0,1 0,0 0,-1-1,1 1,0 0,0-1,0 1,0-1,0 1,0-1,0 1,0-1,0 1,0-1,0 0,0 0,0 0,0 1,0-1,0 0,0 0,0-1,0 1,0 0,12-14,0-2,-1 1,-1-1,0-1,-2 0,0-1,0 0,-1-2,8-15,58-194,-58 144,-14 61</inkml:trace>
  <inkml:trace contextRef="#ctx0" brushRef="#br0" timeOffset="1006.194">963 678,'-7'16,"1"1,1 0,1 0,1 0,0 0,1 1,1-1,0 1,1-1,2 1,-1 0,0-16,-1 0,0 0,1 0,0 0,-1 0,1 0,0 0,0-1,0 1,0 0,0-1,0 1,0-1,1 1,-1-1,0 1,1-1,-1 0,1 0,0 0,-1 0,1 0,0 0,0 0,0 0,-1-1,1 1,0-1,0 0,0 1,0-1,0 0,0 0,0 0,0 0,0 0,0-1,0 1,0-1,0 1,-1-1,1 0,1 0,76-43,-79 43,10-6,0-1,0 0,-1-1,0 0,-1-1,0 0,-1 0,0 0,4-9,-9 15,0 0,0 0,0 0,0 0,-1-1,0 1,0 0,0-1,-1 1,1-1,-1 1,0-1,0 1,-1-1,1 1,-1-1,0 1,0 0,0-1,-1 1,0 0,0 0,0 0,0 0,0 0,-1 0,-3-3,-69-44,49 43</inkml:trace>
  <inkml:trace contextRef="#ctx0" brushRef="#br0" timeOffset="2219.659">313 1073,'39'0,"36"0,15 0,2 0,-10-4,-9-3,-8 1,-9-4,-6 0,-6-3,-5 1,-5 2,-4 2,-1-1,-2 1,0 1,-5 2</inkml:trace>
  <inkml:trace contextRef="#ctx0" brushRef="#br0" timeOffset="3505.501">906 1271,'-13'-7,"0"1,0 1,0 0,-1 0,0 1,0 1,0 1,-1 0,1 1,0 0,-1 1,1 1,0 0,-1 1,1 0,0 1,0 1,1 0,-1 1,1 1,0 0,0 0,0 2,1-1,0 2,-9 8,17-15,1 1,-1 0,1 0,-1 0,1 1,0-1,0 1,0 0,1 0,0 0,-1 0,1 0,1 0,-1 1,1-1,-1 1,1-1,0 1,1-1,-1 1,1 0,0-1,0 1,1 0,-1-1,1 1,0-1,0 1,0-1,1 1,0-1,0 0,0 0,0 0,1 0,-1 0,1 0,0 0,0-1,0 0,1 1,-1-1,1-1,0 1,1 1,7-2,-1 0,0-1,0 0,1-1,-1 0,1 0,-1-1,0-1,0 0,1-1,-2 0,1 0,0-1,-1-1,1 0,-1 0,0-1,-1 0,0-1,6-5,-3 5,11-9,-1-1,-1-1,-1-1,0-1,-1 0,-1-2,-1 0,-2-1,14-24,-29 45,1 1,-1 0,0 0,1 0,-1-1,1 1,0 0,-1 0,1 0,0 0,0 0,0 0,-1 0,1 0,0 0,0 0,1 1,-1-1,0 0,0 1,0-1,0 1,0-1,1 1,-1-1,0 1,1 0,-1 0,0 0,0-1,1 1,-1 0,0 1,1-1,-1 0,0 0,0 1,1-1,-1 0,0 1,0-1,1 1,-1 0,0-1,0 1,0 0,0 0,0 0,0 0,0-1,0 1,-1 0,1 1,0-1,-1 0,1 0,0 0,-1 0,1 1,-1-1,0 0,1 0,-1 1,0-1,0 0,0 0,0 2,34 144,-22-103,0 53,-14-82,-1-1,0 0,-1 0,-1 0,0 0,0-1,-1 0,-1 0,-1-1,1 0,-2 0,0 0,0-1,-6 5,-12 11,17-16,1-1,-1 0,-1 0,0-1,0-1,-1 1,0-2,0 0,0 0,-1-1,0-1,-4 1,16-5,-1-1,1 1,-1-1,1 0,-1 1,0-1,1 0,-1 0,1 0,-1 0,0-1,1 1,-1 0,1 0,-1-1,1 1,-1-1,1 0,-1 1,1-1,-1 0,1 0,0 0,0 0,-1 0,1 0,0 0,0 0,0-1,0 1,0 0,0-1,0 1,1-1,-1 1,1-1,-1 1,1-1,-1 1,1-1,0 1,-1-1,12-68,6 30,2 0,1 1,2 2,18-23,-26 41</inkml:trace>
  <inkml:trace contextRef="#ctx0" brushRef="#br0" timeOffset="3926.304">1386 142,'145'272,"-119"-217,-5-8,-2 1,-2 0,-3 1,-1 1,-3 0,-2 1,-1 16,-8-35,-1 0,-1 0,-2-1,-1 0,-1 0,-2 0,-1-1,-2 0,0-1,-2 0,-2-1,-16 23,19-30,-1-2,-1 1,0-2,-2 0,0-1,-1-1,0-1,-1 0,-14 7,10-6,4-2</inkml:trace>
  <inkml:trace contextRef="#ctx0" brushRef="#br0" timeOffset="4483.986">1697 113,'110'-41,"-107"40,0 0,0 1,0-1,0 1,1 0,-1 0,0 0,0 0,0 1,0-1,0 1,0 0,0-1,0 2,0-1,-1 0,1 0,0 1,-1 0,1-1,-1 1,1 0,-1 0,0 0,0 1,0-1,0 0,0 1,0-1,-1 1,1 0,-1 0,0-1,0 1,0 0,0 0,0 0,-1 0,1 0,-1 0,0 0,0 1,0-1,0 0,-1 0,1 0,-1 0,0 0,1 0,-2 1,-62 141,63-144,1 1,-1-1,0 1,1-1,-1 1,1-1,-1 1,1-1,0 1,0-1,0 1,0 0,0-1,0 1,0-1,0 1,0-1,1 1,-1 0,1-1,-1 0,1 1,0-1,-1 1,1-1,0 0,0 1,0-1,0 0,0 0,0 0,1 0,-1 0,0 0,0 0,1 0,0 0,61 10,-30-8,14 7,-26-6</inkml:trace>
  <inkml:trace contextRef="#ctx0" brushRef="#br0" timeOffset="5485.055">1978 988,'5'-5,"11"-1,8 0,4 1,3 2,0 1,0-4,0-1,-1 1,-1 1,0 1,-1 2,0 2,0-5,1-2,-1 2,-10 0,-7 2</inkml:trace>
  <inkml:trace contextRef="#ctx0" brushRef="#br0" timeOffset="5819.534">2261 707,'-10'28,"-3"25,1 7,2-1,3-6,3-7,2-7,1-5,1-4,0-1,1-2,-5-5,-2-7</inkml:trace>
  <inkml:trace contextRef="#ctx0" brushRef="#br0" timeOffset="10144.058">2599 424,'-1'54,"13"147,24-5,-34-186,5 37,3-1,2 0,2 0,7 14,-21-60,0 1,-1 0,1-1,0 1,0-1,0 1,0 0,0-1,0 1,0 0,0-1,0 1,0-1,0 1,1 0,-1-1,0 1,0-1,0 1,1 0,-1-1,0 1,1-1,-1 1,1-1,-1 1,0-1,1 0,-1 1,1-1,-1 1,1-1,-1 0,1 0,0 1,-1-1,1 0,-1 0,1 0,-1 1,1-1,0 0,-1 0,1 0,0 0,-1 0,1 0,-1 0,1 0,0-1,-1 1,1 0,-1 0,1 0,0-1,-1 1,1 0,-1-1,1 1,-1 0,1-1,-1 1,1-1,-1 1,0-1,1 1,-1-1,0 1,1-1,12-47,-10 36,93-283,-29 107,17-69,-63 175,-21 83,-1-1,1 0,0 0,0 1,0-1,-1 0,1 0,0 0,0 1,-1-1,1 0,0 0,-1 0,1 0,0 0,0 0,-1 0,1 1,0-1,-1 0,1 0,0 0,-1 0,1 0,0 0,-1 0,1-1,0 1,0 0,-1 0,1 0,0 0,-1 0,1 0,0 0,0-1,-1 1,1 0,0 0,0 0,-1-1,1 1,0 0,0 0,0-1,-1 1,1 0,0 0,0-1,0 1,0 0,0-1,0 1,0 0,0-1,0 1,-1 0,1 0,0-1,-16 24,5-3</inkml:trace>
  <inkml:trace contextRef="#ctx0" brushRef="#br0" timeOffset="10642.232">3051 847,'-8'17,"0"0,1 0,1 1,0-1,1 1,1 0,1 1,-1 16,4-34,-1 2,0 0,-1 0,1 1,1-1,-1 1,0-1,1 1,0-1,0 1,0-1,0 1,0 0,1-1,0 1,0-1,0 0,0 1,0-1,0 0,1 0,0 1,0-1,0 0,0-1,0 1,0 0,1-1,-1 1,1-1,0 0,0 0,-1 0,2 0,-1 0,0 0,0-1,3 1,3-2,0 0,1 0,-1-1,0 0,1-1,-1 0,0 0,0-1,0 0,-1-1,1 0,-1 0,0-1,0 0,0 0,-1-1,1 0,-1-1,-1 1,1-1,-1 0,-1-1,1 0,-1 0,-1 0,1 0,-1-1,-1 1,0-1,0 0,0 0,-1-1,-2 5,-1 0,1 0,-1 1,0-1,0 0,0 1,-1-1,1 0,-1 1,-1 0,1-1,0 1,-1 0,0 0,0 0,0 1,0-1,-1 1,0 0,1 0,-1 0,0 0,0 1,-1-1,1 1,0 0,-1 0,0 1,1-1,-1 1,0 0,1 0,-6 1,-14-5</inkml:trace>
  <inkml:trace contextRef="#ctx0" brushRef="#br0" timeOffset="11504.215">3813 0,'-51'92,"-62"185,106-256,-23 66,4 1,4 1,-7 68,27-138,1 1,1-1,1 1,0-1,2 1,0-1,1 0,1 0,1 0,1-1,0 0,2 0,0-1,0 0,2 0,0-1,1-1,1 0,0 0,1-1,0-1,1 0,0-1,10 4,18 3,-27-18</inkml:trace>
  <inkml:trace contextRef="#ctx0" brushRef="#br0" timeOffset="13072.653">4039 170,'33'28,"-21"-14,0 1,-1 1,-1-1,-1 2,0-1,-1 1,0 1,-2-1,0 1,-1 1,-1-1,-1 0,2 19,-5 29,-1-53,0-1,0 0,2 1,0-1,0 1,1-1,0 0,1 0,1 0,0 0,3 7,-6-18,-1 0,0 0,1-1,-1 1,1 0,-1-1,1 1,0 0,-1-1,1 1,-1 0,1-1,0 1,0-1,-1 1,1-1,0 0,0 1,0-1,0 0,-1 1,1-1,0 0,0 0,0 0,0 0,0 0,0 0,-1 0,1 0,0 0,0 0,0 0,0-1,0 1,-1 0,1-1,0 1,0-1,0 1,-1-1,1 1,0-1,-1 1,1-1,0 0,-1 1,1-2,28-38,-25 34,86-179,-74 140,40-160,-54 181</inkml:trace>
  <inkml:trace contextRef="#ctx0" brushRef="#br0" timeOffset="13474.081">4434 509,'0'1,"-4"13,1 1,0 0,1-1,1 1,1 0,0 0,1 0,0 0,1-1,1 1,0-1,1 1,4 6,-7-18,1 0,-1-1,1 1,0-1,0 1,0-1,0 0,0 0,1 0,-1 0,1-1,-1 1,1 0,0-1,-1 0,1 0,0 0,0 0,0 0,0 0,0-1,0 1,0-1,0 0,0 0,0 0,0 0,0-1,0 1,0-1,0 0,0 0,0 0,0 0,-1 0,1-1,0 1,-1-1,1 0,0 0,3-2,0 0,1-1,-2 1,1-1,0-1,-1 1,0-1,0 0,-1 0,0 0,0-1,0 0,-1 1,1-1,-2 0,1-2,-1 5,-1-2,0 1,0 0,0 0,-1 0,0 0,0-1,0 1,-1 0,1 0,-1 0,0 0,-1 0,1 0,-1 0,0 0,-1 0,1 1,-1-1,1 1,-2-1,1 1,0 0,-1 0,1 1,-1-1,0 1,0 0,-1 0,1 0,-1 0,1 1,-1 0,-1-1,-12 1</inkml:trace>
  <inkml:trace contextRef="#ctx0" brushRef="#br0" timeOffset="13970.46">3926 1017,'29'-5,"33"-1,16-1,-1 2,-3-3,-10 0,-6 0,-9 3,-6 2,-7-4,-5-1,-2 2,-2 1,-1 2,1 1,-5 1</inkml:trace>
  <inkml:trace contextRef="#ctx0" brushRef="#br0" timeOffset="14837.563">4349 1158,'-31'5,"-131"33,155-35,0 0,-1 0,1 0,0 1,1 1,-1-1,1 1,0 0,0 0,0 1,1-1,0 1,0 1,0-1,1 1,0 0,0 0,1 0,-1 2,3-6,0-1,1 1,-1 0,1-1,0 1,-1 0,1-1,1 1,-1 0,0-1,1 1,-1 0,1-1,0 1,0-1,0 1,0-1,0 1,1-1,-1 0,1 1,-1-1,1 0,0 0,0 0,0-1,0 1,0 0,0-1,0 1,1-1,-1 0,1 0,-1 0,1 0,-1 0,1 0,-1-1,1 1,0-1,-1 0,1 1,0-2,-1 1,1 0,0 0,-1-1,2 0,17-1,0-1,0-1,-1 0,1-2,-1-1,-1 0,1-1,-1-2,-1 0,1 0,-2-2,0 0,0-1,-1-1,-1 0,1-2,-14 14,87-79,-88 81,0 0,-1 0,1 0,0 0,0 0,-1 1,1-1,0 0,-1 0,1 1,0-1,-1 1,1-1,0 0,-1 1,1-1,-1 1,1-1,-1 1,1-1,-1 1,1 0,-1-1,0 1,1 0,-1-1,0 1,0 0,1-1,-1 1,0 0,0 0,0-1,0 1,0 0,0-1,0 1,0 0,0 0,0-1,0 1,0 0,-1 0,1-1,0 1,-1 0,1-1,0 1,-1-1,1 1,-1 0,1-1,-1 1,1-1,-1 1,1-1,-1 1,-1 5,-5 38,2-1,2 1,2 0,3 33,-4 93,1-158,-1 0,0-1,-1 1,-1-1,1 1,-2-1,0 0,0-1,-1 1,0-1,-1 0,0-1,0 1,-1-1,0-1,-1 0,0 0,0 0,-1-1,0-1,0 0,0 0,-1-1,0 0,0-1,0 0,-1 0,-10 0,19-3,1 0,-1 0,1-1,-1 1,1-1,-1 0,1 0,-1 0,1 0,-1 0,1-1,-1 1,1-1,-1 1,1-1,-1 0,1 0,0 0,-1 0,1-1,0 1,0-1,0 1,0-1,0 0,0 0,0 1,1-1,-1 0,1-1,0 1,-1 0,1 0,0-1,0 1,0 0,1-1,-1 1,0-1,1 1,0-1,-1 0,1 1,0-1,1 1,-1-1,0 1,1-1,-1 1,1-2,5-13,0 1,1 0,1 0,1 1,0 0,0 1,13-14,4-8,83-103,-94 123</inkml:trace>
  <inkml:trace contextRef="#ctx0" brushRef="#br0" timeOffset="15361.323">4744 0,'30'33,"-1"0,-2 2,-2 1,-1 1,-1 1,-3 1,-1 1,-2 1,-1 0,-3 1,-1 1,-2 0,-2 1,-2-1,0 44,-4-40,-3 1,-1-1,-3 0,-2 0,-2 0,-3 6,-4 11,-2 0,-4-1,-2-2,-2 0,-4-1,-31 47,-20-24,56-65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0,1 0,-1 0,0 0,0 0,0 0,-1 0,-4-5,-7-1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0,'29'5,"29"2,8-1,-1-1,-7-2,-9 0,-12-2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142 133,'-33'53,"14"-17,3 1,1 1,1 0,2 1,2 0,2 0,1 1,0 26,7-54,0 0,1 1,0-1,1 0,1 0,0 0,0 0,1-1,1 1,2 2,-6-10,1 0,0 0,0-1,1 1,-1-1,1 0,-1 1,1-1,0 0,0 0,1-1,-1 1,1-1,-1 0,1 0,0 0,0 0,-1 0,1-1,1 0,-1 0,0 0,0 0,0-1,0 1,1-1,-1 0,0-1,0 1,4-1,2-4,0 1,0-2,-1 1,0-1,0-1,0 0,-1 0,0 0,-1-1,1 0,-2-1,1 1,-1-1,0-1,3-6,-5 8,30-44,-3-2,-2-2,-2 0,-3-2,5-24,57-180,-91 299,-1-12,1-1,1 1,1 0,1 1,2-1,0 0,2 0,0 1,5 13,3 32,-2 0,-3 0,-4 0,-5 34,2 14,2-39,-5 0,-3 0,-3-1,-4 0,-3-1,-17 43,-11-23,44-95,0 0,0 0,0 0,0 0,-1 0,1 0,-1 0,0-1,1 0,-1 1,0-1,-1 0,1 0,0-1,0 1,-1-1,1 1,-1-1,0 0,1 0,-1-1,0 1,1-1,-1 0,0 0,-3 0,4-1,-1 0,1-1,0 1,0-1,0 1,0-1,0 0,0 0,0-1,1 1,-1-1,1 1,0-1,0 0,0 1,0-1,0 0,0 0,1-1,-1 1,1 0,0-1,0 1,0 0,1-1,-1-1,-5-97,7 93,3-31,1 0,3 1,1 0,2 0,1 1,3 1,0 0,3 1,10-15,-14 28,0 5</inkml:trace>
  <inkml:trace contextRef="#ctx0" brushRef="#br0" timeOffset="793.687">792 754,'-28'73,"-46"97,83-207,115-163,-102 165,63-69,-84 103,-1 1,1-1,-1 1,1-1,0 1,-1 0,1-1,0 1,0 0,-1-1,1 1,0 0,0 0,-1 0,1 0,0 0,0 0,0 0,-1 0,1 0,0 0,0 0,-1 0,1 0,0 1,0-1,-1 0,1 1,0-1,-1 0,1 1,0-1,-1 1,1-1,0 1,-1-1,1 1,-1-1,1 1,-1 0,0-1,1 1,-1 0,0 0,1-1,-1 1,0 0,0 0,1-1,-1 1,0 0,0 0,0-1,0 2,4 47,-4-45,2 110,-2-113,0 0,1 0,-1-1,0 1,0 0,0 0,1-1,-1 1,0 0,1-1,-1 1,1 0,-1-1,1 1,-1-1,1 1,-1-1,1 1,0-1,-1 1,1-1,0 1,-1-1,1 0,0 1,-1-1,1 0,0 0,0 0,-1 0,1 1,0-1,0 0,0 0,-1 0,1-1,0 1,0 0,-1 0,1 0,0 0,0-1,-1 1,1 0,0-1,-1 1,1-1,0 1,-1 0,1-1,-1 0,1 1,0-1,33-31,-34 32,127-158,-127 157,0 1,0-1,1 0,-1 1,0-1,1 1,-1-1,0 1,1-1,-1 1,1-1,-1 1,1-1,-1 1,1 0,-1-1,1 1,-1 0,1-1,-1 1,1 0,0 0,-1-1,1 1,0 0,-1 0,1 0,-1 0,1 0,0 0,-1 0,1 0,0 0,-1 0,1 1,0-1,-1 0,1 0,-1 0,1 1,-1-1,1 0,0 1,-1-1,1 1,-1-1,1 0,-1 1,0-1,1 1,-1-1,1 1,-1 0,0-1,0 1,1-1,-1 1,0-1,0 1,0 0,1-1,-1 1,0 0,0-1,0 1,0 0,0 0,1 52,-1-44,-3 186,3-182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12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1 966,'4'-5,"12"-1,8 0,4 1,3 1,0 2,0 1,0 0,-1 1,-1 1,-5-6,-7-1</inkml:trace>
  <inkml:trace contextRef="#ctx0" brushRef="#br0" timeOffset="4190.532">536 459,'75'81,"60"205,-133-282,-1 1,1-1,0 1,0-1,0 0,0 1,1-1,-1 0,1-1,0 1,0 0,1-1,-1 1,1-1,-1 0,1 0,2 0,-4-4,0 0,-1 0,1-1,0 1,-1 0,1-1,-1 1,0-1,1 0,-1 0,0 1,0-1,0 0,0 0,0 0,-1 0,1 0,-1 0,1 0,-1 0,0 0,0 0,1 0,-1-1,-1 1,1 0,0 0,-1 0,2-7,81-306,-7 83,-71 208,-14 29,1 13,-1 1</inkml:trace>
  <inkml:trace contextRef="#ctx0" brushRef="#br0" timeOffset="4590.068">1158 713,'-6'12,"0"1,0 0,2 0,0 0,0 1,1-1,1 1,0 0,1 0,0 0,2 0,-1 0,2 0,1 10,-1-21,-1 1,1-1,0 0,0 0,0 0,0-1,1 1,-1 0,1-1,-1 1,1-1,0 0,0 0,0 0,0-1,1 1,-1-1,0 1,1-1,-1 0,1 0,-1-1,1 1,-1-1,1 0,-1 1,1-2,-1 1,1 0,1-1,104-34,-104 33,0-1,1 0,-1-1,-1 1,1-1,0 0,-1 0,0-1,0 1,0-1,0 0,-1 0,0 0,0 0,0-1,-1 1,0-1,0 1,0-1,0 0,-1 0,0 0,-1 0,1 0,-1 0,0 0,-1 0,1 0,-1 0,0 0,-1 0,-1-5,-1 4,-1 1,0-1,0 1,-1 0,0 0,0 0,0 1,-1 0,1 0,-1 1,0 0,-1 0,1 0,-1 1,1 0,-1 1,0 0,0 0,0 0,0 1,0 1,-1-1,1 1,0 1,-1-1,-17 1</inkml:trace>
  <inkml:trace contextRef="#ctx0" brushRef="#br0" timeOffset="5119.099">1270 63,'25'-11,"1"1,0 1,0 2,1 0,0 2,11 0,-26 3,-6 0,0 1,0 0,0 0,1 0,-1 1,0 0,0 0,0 0,1 1,-1 0,0 0,0 1,0 0,0 0,0 0,-1 1,1-1,2 3,-7-1,-1 0,1 0,-1 0,0-1,0 1,0 0,0 0,-1 0,0 0,0 0,0-1,0 1,0 0,-1-1,0 1,0-1,0 1,0-1,0 0,0 0,-1 0,0 0,0 0,1-1,-4 3,-29 29,27-28,1 0,0 1,0 0,0 0,1 0,0 1,1 0,0 0,0 0,0 1,1-1,1 1,-2 6,4-12,1-1,0 1,0-1,0 1,0 0,1-1,-1 1,1-1,-1 1,1-1,0 1,0-1,0 1,1-1,-1 0,0 0,1 0,-1 0,1 0,0 0,0 0,0 0,0 0,0-1,0 1,0-1,1 0,-1 1,0-1,1 0,-1-1,2 2,84 16,59-18,-123-1</inkml:trace>
  <inkml:trace contextRef="#ctx0" brushRef="#br0" timeOffset="6974.454">536 1277,'17'0,"255"-28,31 2,-73 6,-129 9,-89 10</inkml:trace>
  <inkml:trace contextRef="#ctx0" brushRef="#br0" timeOffset="9753.231">424 1615,'8'-13,"1"0,0 1,1 1,1-1,-1 1,2 1,-1 0,2 1,-1 0,1 1,0 0,1 1,0 1,0 0,0 0,1 2,0 0,0 0,0 2,0 0,0 0,1 2,1 0,-15 0,1 0,-1 0,1 0,-1 1,1-1,-1 1,0 0,1-1,-1 1,0 0,1 0,-1 1,0-1,0 0,0 1,0-1,0 1,0 0,-1 0,1-1,0 1,-1 0,0 1,1-1,-1 0,0 0,0 0,0 1,0-1,-1 1,1-1,-1 0,1 1,-1-1,0 1,0-1,0 1,0-1,0 1,-1-1,1 1,-1 0,0 5,-1 1,0-1,-1 0,1 0,-2 0,1 0,-1 0,0-1,0 0,-1 1,0-2,-2 3,-71 54,65-55,1 1,-1 0,2 1,-1 1,1 0,1 0,0 1,0 1,1 1,6-11,1 0,0 0,0 0,1 0,-1 1,1-1,0 0,0 1,0-1,0 1,0 0,1-1,0 1,-1 0,1-1,1 1,-1-1,0 1,1 0,0-1,0 1,0-1,0 1,1-1,-1 0,1 1,0-1,0 0,0 0,0 0,0-1,1 1,-1 0,1-1,0 0,0 1,0-1,0 0,0 0,0-1,1 1,2 0,133 2,-97-21,-30 5</inkml:trace>
  <inkml:trace contextRef="#ctx0" brushRef="#br0" timeOffset="10403.83">1326 1503,'-36'10,"0"1,0 3,1 0,1 2,0 2,1 1,-11 10,41-27,-1 0,1 0,0 0,-1 0,1 1,1-1,-1 1,0 0,0 0,1 0,0 0,0 0,0 1,0-1,0 1,0-1,1 1,0 0,0-1,0 1,0 0,0 0,1 0,0 0,0 0,0 0,0 0,0-1,1 1,0 0,0 0,0 0,0-1,1 1,-1 0,1-1,0 1,0-1,0 0,0 0,1 0,0 0,0 1,3 0,-1 0,0 0,1 0,0-1,0 0,0 0,0-1,0 1,0-2,1 1,-1-1,1 1,-1-2,1 1,0-1,-1 0,1 0,0-1,-1 0,1 0,-1 0,0-1,1 0,-1-1,4-1,9-5,-1 0,0 0,-1-2,0 0,-1-2,0 1,12-14,121-140,-149 165,1 0,-1 0,0 1,1-1,0 0,-1 0,1 1,-1-1,1 0,0 1,-1-1,1 1,0-1,0 1,-1-1,1 1,0-1,0 1,0 0,0 0,0-1,0 1,-1 0,1 0,0 0,0 0,0 0,0 0,0 0,0 0,0 0,0 1,-1-1,1 0,0 0,0 1,0-1,0 1,-1-1,1 1,0-1,0 1,-1-1,1 1,0 0,-1-1,1 1,-1 0,1 0,-1-1,1 1,-1 0,1 0,-1 0,0-1,0 1,1 0,-1 0,0 0,0 0,0 0,0 0,0 0,0 0,8 63,-10 197,2-249,-1-1,-1 0,0 1,0-1,-1 0,-1 0,0-1,0 1,-1-1,0 0,-1 0,0 0,0-1,-1 0,-1 0,1-1,-1 0,-1 0,0-1,0 0,0 0,-1-1,1 0,-2-1,1 0,0-1,-1 0,0 0,0-2,0 1,-4-1,-59-4,73 1,-1 1,0-1,0 1,0-1,0 0,1 1,-1-1,0 0,1 0,-1 0,1-1,-1 1,1 0,-1-1,1 1,0 0,0-1,0 0,0 1,0-1,0 0,0 1,0-1,1 0,-1 0,1 0,-1 1,1-1,0 0,-1 0,1 0,0 0,0 0,1 0,-1 0,0-1,5-9,0 0,1 0,0 0,1 1,0 0,1 0,0 1,1 0,0 1,0-1,1 2,0-1,1 1,0 1,1-1,135-94,-122 82</inkml:trace>
  <inkml:trace contextRef="#ctx0" brushRef="#br0" timeOffset="10786.849">1947 1164,'39'0,"21"-5,7-1,-5 0,-7 1,-8 1,-8 2,-5 1,-9 1</inkml:trace>
  <inkml:trace contextRef="#ctx0" brushRef="#br0" timeOffset="11071.396">2146 910,'9'38,"9"32,0 9,-2-4,-4-10,-4-12,-4-9,-2-8,-1-5,-2-3,0-2,1-4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2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87,'38'0,"37"-5,15-2,3-3,-7-2,-6 3,-9 2,-11 2,-6 2,-2 2,-6-4,-6-1,0 0,-2 2,-2 1,-3 1,-8 1</inkml:trace>
  <inkml:trace contextRef="#ctx0" brushRef="#br0" timeOffset="714.215">481 228,'-22'7,"0"1,1 1,0 1,1 1,0 1,1 1,0 0,1 2,0 0,2 1,0 0,0 1,-5 11,18-26,1 1,-1 1,1-1,0 0,0 0,1 1,-1-1,1 1,-1 0,1-1,0 1,1 0,-1 0,0 0,1-1,0 1,0 0,0 0,1 0,-1 0,1-1,0 1,0 0,0 0,1-1,-1 1,1-1,0 1,0-1,0 0,0 0,1 0,-1 0,1 0,-1 0,1-1,0 1,0-1,1 0,-1 0,0 0,1 0,-1-1,1 1,0-1,0 0,14-1,1-2,-1 0,1-2,-1 0,0 0,0-2,-1 0,0-1,0-1,0-1,-1 0,-1-1,1-1,-1 0,-1-1,0 0,3-5,4-2,0 0,-1-1,-1-1,-1 0,-1-2,-1 0,-1-1,9-19,-24 42,-1 0,1 0,0 1,0-1,0 0,0 1,0-1,0 0,0 0,0 1,0-1,0 0,1 0,-1 1,0-1,0 0,1 1,-1-1,0 0,1 1,-1-1,0 1,1-1,-1 0,1 1,-1-1,1 1,0 0,-1-1,1 1,-1-1,1 1,0 0,-1-1,1 1,0 0,-1 0,1-1,0 1,0 0,-1 0,1 0,0 0,0 0,-1 0,1 0,0 0,-1 1,1-1,0 0,0 0,-1 0,1 1,0-1,-1 0,1 1,-1-1,1 1,0-1,-1 1,1-1,-1 1,1-1,-1 1,0-1,1 1,-1 0,1-1,-1 1,0 0,-20 137,4 200,10-299,6-29,-1 1,-1-1,1 0,-1 0,-1-1,0 1,0 0,-1-1,0 0,-1 0,0 0,0 0,-1-1,0 0,-1 0,1 0,-4 1,5-4,0-1,-1 0,0-1,1 1,-1-1,0 0,0-1,-1 1,1-1,0-1,-1 1,0-1,1 0,-1 0,0-1,1 0,-1 0,0-1,1 0,-1 0,1 0,-1-1,1 0,-1 0,1 0,0-1,0 0,0-1,1 1,-1-1,1 0,0 0,0-1,0 1,0-1,1 0,0-1,-3-4,5 5,-1 0,2-1,-1 1,1-1,0 1,0 0,0-1,1 0,-1 1,2-1,-1 1,0-1,1 1,0-1,1 1,-1-1,1 1,0 0,0 0,0 0,1 0,0 0,0 0,0 1,1-1,-1 1,1 0,0 0,0 0,1 1,-1 0,1-1,0 1,-1 1,4-2,138-83,-121 74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2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85,'-1'-1,"0"1,0 0,0 0,0 0,0 0,0 0,0 1,0-1,0 0,0 0,0 1,0-1,0 0,0 1,0-1,0 1,0 0,0-1,1 1,-1-1,0 1,0 0,1 0,-1-1,0 1,1 0,-1 0,1 0,-1 0,1 0,0 0,-1 0,1 0,0 0,0 0,-1 0,1 0,0 0,0 0,0 0,0 0,0 0,1 0,-1 0,0 0,0 0,1 0,-1 0,0 0,1 0,0 0,33 216,-19-140,4-1,3-1,20 40,-3-53,-37-64,0 1,1 0,-1 0,0-1,0 1,0-1,0 0,-1 0,1 0,0 0,-1 0,1 0,-1 0,0 0,1 0,-1-1,0 1,-1 0,1-1,0 1,-1-1,1 1,-1-1,0 1,0-2,1 2,61-320,-52-5,-10 324,0 18,0 4</inkml:trace>
  <inkml:trace contextRef="#ctx0" brushRef="#br0" timeOffset="356.737">451 536,'-2'12,"1"0,-1 0,2 0,0 0,0 1,1-1,1 0,0 0,1 0,0-1,1 1,0-1,0 1,2-1,-1 0,1-1,1 0,4 5,-9-13,0 0,1 0,-1 0,1-1,0 1,0-1,0 1,-1-1,1 0,0-1,0 1,1 0,-1-1,0 0,0 1,0-1,0 0,0-1,0 1,0-1,0 1,0-1,0 0,0 0,0 0,0 0,0-1,-1 1,1-1,0 0,1-1,71-71,-72 71,0-1,-1 1,1-1,0 0,-1 1,0-1,0 0,0 0,0-1,-1 1,0 0,0 0,0-1,0 1,0-1,-1 1,0 0,0-1,0 1,-1-1,0 1,1-1,-1 1,-1 0,1-1,-1 1,1 0,-1 0,-1 0,1 0,0 1,-1-1,0 1,0-1,0 1,0 0,0 0,-1 0,1 0,-1 1,-1-1,-48-14,28 14</inkml:trace>
  <inkml:trace contextRef="#ctx0" brushRef="#br0" timeOffset="906.304">535 85,'9'-9,"0"1,0 1,0-1,1 2,0-1,0 1,1 1,-1 0,1 0,1 1,-1 1,0 0,1 0,0 1,2 0,-12 2,-1-1,0 1,0 0,1 0,-1 0,0-1,1 1,-1 0,0 0,0 1,1-1,-1 0,0 0,0 1,1-1,-1 1,0-1,0 1,0-1,1 1,-1 0,0-1,0 1,0 0,0 0,-1 0,1 0,0 0,0 0,0 0,-1 0,1 0,0 0,-1 0,1 1,-1-1,0 0,1 0,-1 1,0-1,0 0,0 0,0 1,0-1,0 0,0 0,0 1,0-1,0 0,-1 1,1-1,-34 66,29-59,-56 90,60-96,0-1,0 1,0-1,0 1,1-1,-1 1,0 0,1-1,-1 1,1 0,0-1,0 1,0 0,-1 0,2-1,-1 1,0 0,0 0,0-1,1 1,-1 0,1-1,-1 1,1 0,0-1,0 1,0-1,0 1,0-1,0 0,0 1,0-1,0 0,1 0,-1 1,0-1,1 0,-1 0,1-1,0 1,-1 0,1-1,-1 1,1 0,0-1,1 1,84 6,1-26,-63 13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531 104,'-3'-5,"-1"-1,0 1,0 0,-1 0,1 0,-1 1,0-1,-1 1,1 1,0-1,-1 1,0 0,0 0,0 0,0 1,-1 0,1 0,0 1,-1 0,1 0,-1 0,0 1,1 0,-4 0,-12 5,0 0,0 1,1 2,0 0,0 1,1 1,0 1,1 0,0 2,1 0,0 1,1 1,1 1,-2 3,10-13,0 1,1 0,0 0,0 0,0 1,1 0,0 0,1 1,0-1,0 1,1 0,0 1,1-1,0 1,0-1,1 1,1 0,-1 0,1 0,1 0,0 0,0 0,1 0,1 0,-1 0,2 0,-1 0,1-1,1 1,0-1,0 0,5 8,-4-11,-1 0,1 0,0-1,1 0,-1 0,1 0,0-1,1 0,-1 0,0 0,1-1,0 0,0 0,0-1,0 1,0-2,1 1,-1-1,1 0,-1-1,1 1,-1-2,0 1,1-1,-1 0,1 0,-1-1,0 0,0-1,0 1,0-1,0-1,-1 1,6-5,7-8,0-2,-2 0,0-1,-1-1,0-1,-2 0,-1-1,-1 0,0-1,-2 0,-1-1,4-15,-4 17,5-11,-1-2,-2 0,-2 0,-1 0,2-25,-11 138,4 1,3-1,16 77,-3-18,15 227,-32-304,-3 0,-2 1,-3-1,-2 0,-3 0,-3-2,-2 1,-3-2,-18 38,30-80,-1-1,0 1,-1-2,-1 1,0-1,0-1,-1 0,-1 0,0-1,-1 0,0-2,-1 1,-10 5,22-15,0 1,0 0,-1-1,1 1,0-1,0 0,-1 0,1 0,0 0,-1 0,1 0,0 0,0-1,-1 1,1-1,0 0,0 0,0 0,0 0,0 0,0 0,0 0,0-1,0 1,1-1,-1 1,0-1,1 0,-1 1,1-1,0 0,0 0,-1 0,1 0,1 0,-1 0,0-2,-23-84,22 49,1 0,1 0,3 0,1 0,2 0,2 1,1 0,2 0,1 1,2 1,2 0,6-8,-13 28,1 0,0 1,1 0,1 1,0 0,1 1,11-9,-3 7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0,3 0,3 0,1 0,1 0,-6-5,-1-1,0-1,1 2,1 2,1 1,1 0,1 2,-5-5,-6-1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23,'14'4,"20"-2,8-2,2-1,-2-1,-2-4,-5-1,-2 0,-8 2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1 108,'284'-1,"-275"0,1 0,-1-1,1 0,-1-1,0 0,0-1,0 0,0 0,0 0,-1-1,0-1,2-1,-10 6,1 1,-1-1,0 1,1-1,-1 1,0 0,1-1,-1 1,1-1,-1 1,1 0,-1-1,1 1,-1 0,1 0,-1-1,1 1,-1 0,1 0,0 0,-1 0,1 0,-1 0,1 0,-1 0,1 0,0 0,-1 0,1 0,-1 0,1 0,-1 1,1-1,0 0,-1 0,1 1,-1-1,1 0,-1 1,0-1,1 0,-1 1,1-1,-1 1,0-1,1 0,-1 1,0-1,1 1,-1-1,0 1,0 0,1-1,-1 1,0-1,0 1,0-1,0 1,0 0,1 45,-1-29,20 164,30 198,15-95,-58-375,65-126,-33 112,-5-1,-4-2,7-63,-2-4,-32 174,-3 13</inkml:trace>
  <inkml:trace contextRef="#ctx0" brushRef="#br0" timeOffset="522.434">1102 446,'3'0,"40"1,0-2,1-2,-1-2,12-5,94-36,60-10,-209 55,1 1,-1 0,1 0,-1 0,1-1,-1 1,1 0,-1 0,0 0,1 0,-1 0,1 0,-1 0,1 0,-1 0,1 0,-1 0,1 0,-1 1,1-1,-1 0,1 0,-1 0,0 1,1-1,-1 0,1 1,-1-1,0 0,1 1,-1-1,0 0,0 1,1-1,-1 0,0 1,0-1,1 1,-1-1,0 1,0-1,0 1,0-1,0 0,0 1,1-1,-1 1,0-1,-1 1,1-1,0 1,0-1,0 1,0-1,0 1,0-1,0 1,-1-1,1 0,0 1,0-1,-1 1,1-1,0 0,-1 1,1-1,0 0,-1 1,1-1,-9 14</inkml:trace>
  <inkml:trace contextRef="#ctx0" brushRef="#br0" timeOffset="787.32">1158 785,'43'-5,"34"-6,8-1,-5 1,-12 2,-12 4,-16 1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0 565,'167'-11,"23"-7,-184 23,-11 1</inkml:trace>
  <inkml:trace contextRef="#ctx0" brushRef="#br0" timeOffset="700.671">988 395,'-43'3,"0"2,0 2,0 2,1 2,1 1,0 3,-10 5,40-13,1 0,0 1,0 0,1 1,0 0,1 0,0 1,0 0,1 0,0 1,1 0,0 0,1 1,0-1,1 1,0 0,1 0,0 1,1-1,1 0,0 1,0 0,1-1,1 1,1 6,-2-15,0-1,1 1,-1 0,1 0,0-1,0 1,0-1,0 1,1-1,-1 1,1-1,0 0,0 0,0 0,1 0,-1 0,1 0,-1 0,1-1,0 0,0 1,0-1,1 0,-1 0,0-1,1 1,-1-1,1 0,-1 1,1-2,0 1,-1 0,1-1,0 0,0 1,-1-1,1-1,0 1,0-1,-1 1,1-1,0 0,17-9,0 0,-1-1,-1-1,0-1,0-1,-1 0,-1-1,-1-1,0-1,-1 0,-1-1,0-1,2-6,-2 8,143-174,-157 190,0 1,1-1,-1 0,1 0,-1 1,1-1,-1 0,1 1,-1-1,1 0,-1 1,1-1,0 1,0-1,-1 1,1-1,0 1,0-1,-1 1,1 0,0 0,0-1,0 1,0 0,-1 0,1 0,0 0,0 0,0 0,0 0,0 0,-1 0,1 0,0 1,0-1,0 0,0 0,-1 1,1-1,0 1,0-1,-1 1,1-1,0 1,-1-1,1 1,-1-1,1 1,0 0,-1 0,1-1,-1 1,0 0,1 0,-1-1,0 1,1 0,-1 0,0 0,0 0,0-1,0 1,4 60,-4-55,8 157,4-94,22 211,-33-240,1-19,0-1,-2 1,0-1,-1 1,-1-1,-1 1,-1-1,0 0,-2 0,0-1,-2 1,0-1,0-1,-8 10,2-10,-1 0,-1-1,-1-1,0 0,-1-1,0-1,-1-1,-1 0,0-2,-1 0,-7 1,26-11,0 1,1-1,-1-1,0 1,0 0,-1 0,1-1,0 1,0-1,0 1,0-1,0 0,-1 0,1 0,0 0,0 0,0-1,0 1,0-1,-1 1,1-1,0 0,0 0,0 0,1 0,-1 0,0 0,0-1,0 1,1 0,-1-1,1 0,-1 1,1-1,0 0,0 1,-1-1,1 0,0 0,1 0,-1 0,0 0,1 0,-1-1,1 1,-1-2,4-13,0 0,1 1,1-1,1 1,0 0,1 0,0 1,2 0,-1 0,2 1,0 0,1 1,8-9,5-9,214-272,-227 282,-4 2</inkml:trace>
  <inkml:trace contextRef="#ctx0" brushRef="#br0" timeOffset="1218.671">1835 0,'1'45,"-2"-1,-2 1,-2-1,-1 0,-3-1,-6 18,-124 294,136-352,0 1,1 0,-1 0,1 1,0-1,0 0,1 1,-1-1,1 1,0 0,0-1,1 1,-1 0,1 0,0-1,1 1,-1 0,1 0,0-1,0 1,0-1,0 1,1-1,0 1,0-1,0 0,1 0,-1 0,1 0,0 0,0 0,0-1,1 1,-1-1,1 0,0 0,-1-1,1 1,4 1,154 1,-99-8,-39 2</inkml:trace>
  <inkml:trace contextRef="#ctx0" brushRef="#br0" timeOffset="1491.458">1439 480,'29'-5,"33"-1,11 0,-2 1,-8 1,-10 2,-5 1,-5 0,-11 1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87,'5'-5,"11"-1,2-5,4 0,3 1,1 3,2 3,0 1,1-3,0-1,-1 1,1 2,0 1,-1 1,0 1,1 1,-1 0,-5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0,'58'459,"-31"-321,-27-135,-1 0,1 0,0 0,0 0,0-1,0 1,0 0,1 0,-1 0,1-1,0 1,0 0,0 0,0-1,0 1,0-1,1 1,-1-1,1 0,0 1,0-1,-1 0,2 0,-1 0,0-1,0 1,1 0,8-1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0,'36'343,"-14"-62,4-86,-26-193,0-1,0 1,0-1,0 1,0-1,0 1,0-1,0 1,1-1,-1 1,0-1,1 1,-1-1,1 0,0 1,-1-1,1 0,0 1,0-1,0 0,0 0,0 0,0 0,0 0,0 0,1 0,-1 0,0-1,1 1,-1 0,0-1,1 1,-1-1,1 1,-1-1,1 0,-1 1,0-1,1 0,-1 0,1 0,-1 0,1-1,-1 1,1 0,-1 0,2-1,75-97,-62 72,24-44,-2-1,25-71,-4 9,-33 81,-3-1,-2-1,13-56,-31 67,-13 44,5 10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2 148,'-1'13,"0"1,1-1,1 1,0 0,1-1,1 1,0-1,1 0,0 0,1 0,0-1,1 0,0 1,1-2,4 6,-8-15,1 1,-1-1,1 0,0 0,-1 0,1-1,0 1,0-1,0 0,0 0,0 0,0-1,0 1,0-1,1 0,-1 0,0 0,0-1,0 0,0 1,0-2,0 1,0 0,0-1,1 0,97-52,-100 53,8-5,1 0,-1 0,0-1,-1-1,0 0,0 0,0-1,-1 0,-1 0,1-1,-2 0,1 0,-1-1,-1 1,0-1,0-1,-1 1,-1-1,0 1,-1-1,0 0,0 0,-1 0,-1-10,-1 19,0-1,-1 1,0-1,1 1,-1 0,0-1,-1 1,1 0,0 0,-1 1,0-1,0 0,0 1,0 0,0 0,0 0,0 0,-1 0,1 1,-1-1,1 1,-1 0,0 0,1 0,-1 1,0-1,0 1,1 0,-1 0,0 0,-115 18,98-10,0 1,0 1,1 0,1 2,0 0,0 1,1 1,-2 3,-6 6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2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0 994,'42'-3,"-1"-2,0-2,-1-2,0-2,0-1,12-7,-45 17,34-11,1-2,-2-2,0-1,-1-2,-1-2,-1-1,-1-2,-1-2,9-10,7-18,-3-3,-3-1,-2-3,-2-1,25-57,59-159,-124 279,-1-1,0 0,0 1,1-1,-1 0,0 1,1-1,-1 1,0-1,1 0,-1 1,1-1,-1 1,1-1,0 1,-1 0,1-1,-1 1,1 0,0-1,-1 1,1 0,0-1,-1 1,1 0,0 0,-1 0,1 0,0 0,0 0,-1 0,1 0,0 0,-1 0,1 0,0 0,-1 1,1-1,0 0,-1 0,1 1,0-1,-1 0,1 1,0-1,-1 1,1-1,-1 1,1-1,-1 1,0-1,1 1,-1 0,1-1,-1 1,0-1,1 1,-1 0,0-1,0 1,0 0,1 0,-1-1,0 1,0 0,0-1,0 1,18 52,-7 8,-3 0,-3 0,-3 1,-2-1,-4 26,2-49,-2-1,-1 0,-2 0,-2 0,-1-1,-1-1,-2 1,-8 11,13-30,-1-1,-1 0,0 0,-1-1,-1 0,0-1,-1 0,-1-1,0 0,0-2,-2 1,1-2,-1 0,-1-1,1 0,-2-2,-10 4,-140 12,138-23</inkml:trace>
  <inkml:trace contextRef="#ctx0" brushRef="#br0" timeOffset="362.427">1525 655,'-16'19,"1"0,1 1,0 0,2 2,1-1,0 1,2 1,0 0,2 0,0 1,2 0,0 0,0 17,5-36,0 0,1 0,-1 0,1 0,0 0,0 0,0 0,1-1,0 1,0 0,0-1,0 1,1-1,0 0,0 0,0 0,0 0,0 0,1-1,0 1,0-1,0 0,0 0,0-1,1 1,-1-1,1 0,-1 0,1 0,0-1,0 0,0 0,1 0,8 2,1-2,-1 0,1 0,-1-1,0-1,1-1,-1 0,0 0,0-2,0 0,0 0,-1-1,0-1,0 0,0-1,-1 0,0-1,0-1,-1 0,0 0,0-1,-1 0,-1-1,0 0,7-11,-11 14,0-1,-1 0,0 0,-1-1,0 1,0-1,-1 1,0-1,-1 0,0 0,0 0,-1 0,0 0,-1 0,-1 0,1 0,-1 1,-1-1,0 0,0 1,-1 0,0 0,0 0,-1 0,-1 1,1-1,-1 2,-5-6,-2 0,0 2,-1 0,0 0,-1 2,0 0,0 0,-1 1,0 1,0 1,-1 0,0 1,0 1,0 1,-5-1,-8 2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57 380,'63'-17,"-1"-2,-1-4,-1-2,-1-3,14-11,-64 35,-1-1,1 0,-1 0,-1-1,1 0,-1 0,0-1,0 0,-1 0,0-1,0 1,0-2,-1 1,-1 0,1-1,-2 0,1 0,-1 0,0 0,-1-1,0 1,-1-1,1 1,-2-1,0-9,0 18,0 1,0-1,0 0,0 0,0 1,0-1,0 0,0 1,0-1,-1 0,1 1,0-1,-1 0,1 1,0-1,-1 1,1-1,-1 0,1 1,-1-1,1 1,-1-1,1 1,-1 0,1-1,-1 1,0 0,1-1,-1 1,0 0,1 0,-1-1,0 1,1 0,-1 0,0 0,1 0,-1 0,0 0,0 0,1 0,-1 0,0 0,1 0,-1 1,0-1,1 0,-1 1,0-1,1 0,-1 1,1-1,-1 0,0 1,1-1,-1 1,1-1,-1 1,1-1,0 1,-1 0,1-1,-1 1,-26 40,8 16,2 1,3 1,-4 48,4-32,-5 45,15-78,-2 0,-2 0,-1-1,-2 0,-2 0,-2-1,-2-1,-1-1,-12 18,22-45,0 0,0-1,-1 0,-1-1,0 0,0-1,0 1,-11 5,17-12,1 0,-1 0,0-1,1 1,-1-1,0 0,0 0,0 0,0 0,0-1,0 1,0-1,-1 0,1 0,0-1,0 1,0-1,0 0,0 0,0 0,0-1,1 1,-1-1,0 0,1 0,-1-1,1 1,0 0,0-1,-1 0,-2-3,1 0,-1 0,1-1,0 1,1-1,-1 0,1-1,1 1,0-1,0 1,0-1,1 0,0 0,0 0,1-1,0 1,0 0,1 0,1-1,-1 1,1 0,0 0,1 0,0 0,2-6,0 2,1-1,1 1,-1-1,2 2,0-1,0 1,1 0,1 0,-1 1,2 0,0 1,0 0,0 0,1 1,7-4,2 3,0 1,1 0,-1 2,1 0,0 2,1 0,-1 1,1 1,0 2,-1 0,1 1,4 1,2-1,-4-1</inkml:trace>
  <inkml:trace contextRef="#ctx0" brushRef="#br0" timeOffset="428.277">875 127,'-3'35,"-1"-1,-2 1,-1-1,-2 0,-1 0,-2 0,-2 9,-50 128,62-168,1-1,0 1,0 0,0 1,0-1,1 0,-1 0,1 0,0 0,0 0,0 1,0-1,0 0,1 0,-1 0,1 0,0 1,0-1,0 0,0-1,1 1,-1 0,1 0,0 0,-1-1,1 1,1-1,-1 0,0 1,0-1,1 0,-1 0,1-1,0 1,0 0,0-1,-1 0,1 0,0 0,0 0,1 0,-1 0,0-1,0 1,0-1,0 0,1 0,20-2,0-2,0 0,-1-1,1-2,-1 0,-1-1,1-2,10-6,-19 2,-18 10</inkml:trace>
  <inkml:trace contextRef="#ctx0" brushRef="#br0" timeOffset="665.021">537 465,'38'-5,"47"-6,18-2,-4-2,-8 0,-16 3,-11-1,-11 2,-10 2,-7 3,-6 2,-2 3,-7 0</inkml:trace>
  <inkml:trace contextRef="#ctx0" brushRef="#br0" timeOffset="1211.902">85 1058,'326'-65,"-211"38,519-119,-406 82,-206 55,-6-1</inkml:trace>
  <inkml:trace contextRef="#ctx0" brushRef="#br0" timeOffset="1898.706">875 1058,'-63'24,"-143"71,204-94,-1 1,0-1,1 1,-1 0,1-1,-1 1,1 0,0 1,0-1,0 0,0 1,0-1,1 1,-1-1,1 1,-1 0,1 0,0-1,0 1,0 0,1 0,-1 0,1 0,0 0,-1 0,1 0,0 0,1 1,-1-1,1 0,-1 0,1 0,0-1,0 1,0 0,0 0,1 0,-1-1,1 1,0-1,0 1,0-1,0 0,0 1,0-1,0 0,1-1,-1 1,2 0,12 8,0-1,1-1,0 0,1-2,-1 0,1-1,3 0,89 34,-106-38,0 1,0-1,0 1,0 0,0 0,0 1,-1-1,0 1,1 0,-1 0,0 0,0 0,0 1,-1-1,1 1,-1-1,0 1,0 0,0 0,-1 0,1 0,-1 0,0 0,0 1,0-1,-1 0,0 1,1-1,-2 0,1 1,0-1,-1 0,0 0,0 1,0-1,0 0,-1 0,1 0,-1 0,0 0,-1-1,1 1,0-1,-1 1,-12 5,0-1,0 0,-1-1,0 0,0-2,0 0,-1 0,0-2,0 0,-14 0,-111 2,140-5,0 0,0 0,0-1,0 1,0 0,0-1,0 1,0-1,0 0,0 0,0 1,0-1,0 0,0-1,1 1,-1 0,0 0,1-1,-1 1,1-1,0 1,-1-1,1 0,0 0,0 1,-1-3,2-7</inkml:trace>
  <inkml:trace contextRef="#ctx0" brushRef="#br0" timeOffset="2484.587">1299 974,'137'0,"-136"0,0 0,1 0,-1-1,0 1,0 0,1 0,-1 0,0 1,1-1,-1 0,0 0,0 1,1-1,-1 0,0 1,0 0,0-1,0 1,0 0,1-1,-1 1,0 0,-1 0,1 0,0 0,0 0,0 0,0 0,-1 0,1 0,-1 0,1 0,-1 1,1-1,-1 0,0 0,1 1,-1-1,0 0,0 1,0-1,0 0,0 0,0 1,0-1,0 0,-1 1,1-1,-1 0,1 0,-1 0,1 1,-1-1,1 0,-1 0,0 0,0 0,0 0,0 0,-68 65,-8 14,76-79,0 0,0 0,0 0,1 0,-1 0,0 0,1 0,-1 0,1 0,-1 1,1-1,0 0,-1 0,1 1,0-1,0 0,0 0,0 1,0-1,0 0,0 0,0 1,0-1,1 0,-1 0,1 0,-1 1,1-1,-1 0,1 0,-1 0,1 0,0 0,0 0,0 0,-1 0,1 0,0-1,0 1,0 0,0 0,0-1,1 1,-1-1,0 1,0-1,0 1,0-1,1 0,-1 1,1-1,67-6,80-52,-124 50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3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0 312,'71'1,"52"-1,0-4,35-10,48-20,-100 22,-89 6</inkml:trace>
  <inkml:trace contextRef="#ctx0" brushRef="#br0" timeOffset="282.657">141 481,'38'5,"28"1,11 1,-2-2,-4-2,-10-1,-10 0,-9-2,-7-5,-4-2,-3 1,-2 1,0 1,1 1,0-2,-5-2</inkml:trace>
  <inkml:trace contextRef="#ctx0" brushRef="#br0" timeOffset="788.888">508 1,'13'11,"2"0,-1-1,1-1,0 0,1-1,0-1,5 1,21 11,-9-4,-1 2,0 1,-1 1,-1 2,-1 1,8 8,-32-23,-1-1,0 1,0 0,-1 0,0 0,0 0,-1 1,1-1,-2 1,1-1,-1 1,0 0,-1 0,1 0,-2-1,1 1,-1 0,0 0,-1-1,0 1,0 0,-1-1,1 0,-2 0,1 0,-1 0,0 0,0-1,-1 1,0-1,-139 158,-80 86,203-211,17-20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1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6,'78'113,"-59"-77,-1 0,-2 1,-1 1,-2 0,-2 1,-2 1,-1-1,-2 1,-1 8,43 260,-35-273,-13-34,0-1,1 1,-1-1,0 1,0-1,1 1,-1-1,0 1,1-1,-1 0,0 1,1-1,-1 1,0-1,1 0,-1 1,1-1,-1 0,1 0,-1 0,1 1,-1-1,1 0,-1 0,1 0,-1 0,1 0,0 0,-1 0,1 0,-1 0,1 0,-1 0,1 0,-1 0,1 0,-1 0,1-1,-1 1,1 0,-1 0,1-1,-1 1,1 0,-1-1,0 1,1 0,-1-1,1 1,-1-1,0 1,1 0,-1-1,0 1,0-1,1 1,-1-1,0 1,0-1,0 1,0-1,0 0,63-182,94-375,-127 462,-26 82</inkml:trace>
  <inkml:trace contextRef="#ctx0" brushRef="#br0" timeOffset="363.942">847 317,'34'0,"25"0,8 0,-4 0,-6 0,-9 0,-8 0,-5 0,-5-5,-2-1,-1 0,-1 1,-4-3,-1-1,-10 2,-5 1</inkml:trace>
  <inkml:trace contextRef="#ctx0" brushRef="#br0" timeOffset="580.254">933 543,'38'9,"27"-1,8-2,0-7,-7-3,-5-2,-8-3,-9-1,-6 1,-6-3,-7 2</inkml:trace>
  <inkml:trace contextRef="#ctx0" brushRef="#br0" timeOffset="901.794">2032 176,'-26'23,"1"1,1 2,1 0,1 2,2 0,0 1,2 1,2 1,0 1,2 0,-7 27,19-54,0 0,1 0,0 0,0 0,1 0,-1 1,1-1,0 0,0 0,1 0,0 1,0-1,0 0,0 0,1 0,0 0,0-1,0 1,1 0,-1-1,1 1,0-1,0 0,1 0,-1 0,1-1,0 1,0-1,0 0,1 0,-1 0,0-1,1 1,0-1,1 0,15 2,0-1,-1-1,1 0,0-2,0-1,0 0,0-2,-1 0,1-1,-1-2,0 0,0-1,-1 0,0-2,0 0,-1-1,0-1,-1-1,6-6,1 4,0-1,0-1,-2-1,0-2,-1 0,-1-1,-1-1,-1 0,0-2,-2 0,-1-1,-1 0,-1-1,10-27,-21 46,-1 0,1-1,-1 1,-1-1,1 1,-1-1,0 1,-1-1,0 1,0-1,0 1,0-1,-1 1,0 0,-1 0,0 0,1 0,-2 0,1 1,-1-1,0 1,0 0,0 0,-1 0,1 1,-1-1,-1 1,1 0,-4-2,-4-2,-1 1,1 0,-1 1,-1 0,1 1,-1 1,0 0,0 1,0 0,0 1,-1 1,-3 1,-5 1,1 1,-1 1,1 1,0 1,0 1,1 1,0 1,-13 6,-9 7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1 120,'22'194,"14"125,-28-270,-7-48,0 0,-1 0,1 0,-1-1,1 1,0 0,0-1,-1 1,1 0,0-1,0 1,0-1,0 1,0-1,-1 1,1-1,0 0,0 0,0 1,0-1,0 0,0 0,0 0,0 0,0 0,0 0,0 0,0 0,0-1,0 1,0 0,0-1,0 1,0 0,0-1,0 1,0-1,-1 0,1 1,0-1,0 0,-1 1,1-1,0 0,-1 0,1 1,-1-1,1-1,28-27,-2-2,-1-1,-2-1,-1-1,-1-1,-2-1,-1-2,24-40,134-215,-160 259,-13 26</inkml:trace>
  <inkml:trace contextRef="#ctx0" brushRef="#br0" timeOffset="311.193">565 487,'-5'15,"0"-1,1 1,1-1,1 1,0 0,0 0,2 1,0-1,1 5,-1-15,1 0,-1-1,1 1,0 0,0-1,1 1,-1-1,1 0,0 1,0-1,1 0,-1 0,1-1,0 1,0 0,0-1,1 1,-1-1,1 0,-1-1,1 1,0 0,0-1,1 0,-1 0,0 0,1-1,-1 1,1-1,-1 0,4 0,6 0,1-2,0 1,-1-2,1 0,-1-1,1 0,-1-1,0-1,0 0,-1-1,0 0,0-1,0 0,-1-1,0-1,0 0,-1-1,0 0,-1 0,0-1,-1-1,1-1,-7 10,0-1,0 1,0-1,0 0,-1 0,0 0,0-1,0 1,0 0,0-1,-1 1,0-1,0 1,0-1,-1 0,1 0,-1 1,0-1,-1 0,1 1,-1-1,0 0,0 1,0-1,-1 1,0-1,1 1,-2 0,1 0,0 0,-1 0,0 0,0 0,-2-2,-4 0,0 1,-1 0,1 0,-1 1,0 0,0 1,0 0,0 1,0 0,-1 0,1 1,-1 0,1 1,-1 1,1-1,-1 2,1-1,0 1,-1 1,-2 1,-26 7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1923 254,'5'5,"6"1,7 1,4-2,4-2,2-1,1 0,0-2,0 0,1 0,-1 0,-1-1,1 1,-6 0</inkml:trace>
  <inkml:trace contextRef="#ctx0" brushRef="#br0" timeOffset="252.758">1839 537,'43'0,"34"0,8-5,-5-1,-12 0,-12 1,-12 1,-12-3,-7 0,-9 0</inkml:trace>
  <inkml:trace contextRef="#ctx0" brushRef="#br0" timeOffset="-1201.144">399 367,'-3'-5,"-1"0,1 0,-1 0,0 0,0 1,-1 0,1 0,-1 0,0 0,0 1,-1 0,1 0,0 0,-1 1,0-1,0 2,0-1,1 0,-1 1,-1 0,1 1,0-1,0 1,0 0,0 1,0-1,0 1,0 1,0-1,0 1,0 0,0 0,1 1,-1-1,1 1,0 0,0 1,-2 0,-7 5,0 0,1 1,0 1,1 0,0 0,0 2,1-1,1 1,0 1,1 0,0 0,1 1,1 0,0 0,1 0,1 1,0 0,2 0,-1 1,2-1,0 1,1 8,2-20,0 1,0-1,0 0,1 1,-1-1,2 0,-1 0,0 0,1 0,0 0,0-1,0 1,1-1,0 0,0 0,0 0,0-1,0 1,1-1,-1 0,1 0,0 0,0-1,0 0,0 0,1 0,-1-1,0 1,1-1,-1 0,1-1,-1 0,1 0,-1 0,1 0,0-1,-1 0,0 0,1 0,-1-1,0 0,1 0,-1 0,2-2,7-6,1-1,-2-1,0-1,0 0,-1 0,-1-1,0-1,-1 0,0 0,-1-1,-1 0,-1 0,0-1,-1 0,1-9,72-136,-77 160,0 0,-1 0,1 0,0 0,0 0,0 0,1 1,-1-1,0 1,1 0,-1-1,0 1,1 0,0 0,-1 1,1-1,-1 0,1 1,0 0,0 0,-1 0,1 0,0 0,-1 0,1 0,0 1,-1 0,1-1,0 1,-1 0,1 0,-1 0,0 1,1-1,-1 1,0-1,0 1,2 1,4 3,0 0,-1 1,0 0,0 0,-1 0,0 1,0 0,0 0,-1 1,1 3,6 21,-1 0,-2 1,-1 0,-1 0,-2 1,-2 0,-1 0,-2 0,-1 0,-2 0,-1-1,-2 1,-1-1,-2 0,-1-1,-2 0,-1 0,-16 27,13-32,-1-1,-2-1,0 0,-2-1,-1-1,-1-2,-1 0,0-1,-2-1,0-2,-2 0,-4 0,30-16,1 0,-1-1,0 1,1-1,-1 0,0 0,0 1,0-1,0 0,0-1,0 1,0 0,-1-1,1 1,0-1,0 1,0-1,-1 0,1 0,0 0,0 0,-1-1,1 1,0-1,0 1,0-1,0 0,0 1,0-1,0 0,0-1,0 1,0 0,0 0,0-1,1 1,-1-1,1 0,-1 1,1-1,0 0,-1 0,1 0,0 0,0 0,0 0,1 0,-1 0,0 0,1 0,0-1,-1 1,1 0,0 0,0-1,3-10,0 0,2 0,-1 0,1 0,1 1,0 0,1 0,1 0,-1 1,2 0,0 1,7-8,1-2,26-36,-2-2,-2-1,19-42,-47 76</inkml:trace>
  <inkml:trace contextRef="#ctx0" brushRef="#br0" timeOffset="-711.248">1189 0,'5'14,"-1"1,0-1,-2 1,1 0,-2 0,0 0,-1 0,0 0,-2 0,1 0,-2-1,0 1,-1 0,0 1,-76 164,63-150,1 1,2 1,0 0,3 1,0 2,10-32,0 0,0 0,1 0,-1 0,1 0,0 0,0 1,0-1,0 0,0 0,1 1,-1-1,1 0,0 0,0 0,0 0,0 0,1 0,-1 0,1-1,0 1,0 0,0-1,0 1,0-1,0 0,1 0,-1 0,1 0,-1 0,1 0,0-1,0 1,0-1,1 1,12 2,-1 0,1-1,-1-1,1 0,0-1,0-1,0 0,0-1,0-1,-1-1,1 0,-1-1,10-3,4 0,7-7,-31 7</inkml:trace>
  <inkml:trace contextRef="#ctx0" brushRef="#br0" timeOffset="-430.28">851 339,'34'-9,"34"-4,12 1,-4 2,-10 3,-11 3,-11 1,-7 2,-5 1,-4 1,-2-1,-5 1</inkml:trace>
  <inkml:trace contextRef="#ctx0" brushRef="#br0" timeOffset="40232.68">1443 677,'-3'6,"-1"0,1 1,0-1,0 0,1 1,-1 0,1-1,1 1,0 0,0 0,0 0,1 0,0 0,0 5,-2 21,-3-1,-2-1,-1 0,-2-1,-1 1,-4 4,36-82,95-160,-116 206,1-1,-1 1,1 0,-1-1,1 1,0 0,-1 0,1 0,0 0,0 0,0 0,0 0,0 0,0 0,0 0,0 0,0 0,1 1,-1-1,0 0,0 1,1-1,-1 1,0 0,1-1,-1 1,0 0,1 0,-1 0,1 0,-1 0,0 0,1 0,-1 1,0-1,1 0,-1 1,0-1,1 1,-1-1,0 1,0 0,1-1,-1 1,0 0,0 0,0 0,0 0,0 0,8 97,-9-43,0-55,0 1,0-1,0 1,0-1,0 1,0-1,1 1,-1-1,0 1,0-1,0 1,0-1,1 1,-1-1,0 1,1-1,-1 1,0-1,1 0,-1 1,0-1,1 0,-1 1,1-1,-1 0,1 1,-1-1,1 0,-1 0,1 0,-1 1,1-1,-1 0,1 0,-1 0,1 0,-1 0,1 0,-1 0,1 0,-1 0,1 0,0 0,-1 0,1-1,-1 1,1 0,-1 0,0-1,1 1,-1 0,1 0,-1-1,1 1,-1 0,0-1,1 1,-1-1,0 1,1-1,-1 1,0 0,1-1,30-31,-27 28,104-95,-107 99,1 0,-1 0,0 0,1 0,-1 0,0 1,1-1,-1 0,0 1,1-1,-1 0,0 1,0 0,0-1,1 1,-1 0,0 0,0-1,0 1,0 0,0 0,0 0,-1 0,1 0,0 1,0-1,-1 0,1 0,-1 0,1 1,-1-1,1 0,-1 1,0-1,0 0,1 1,-1-1,0 0,0 1,-1-1,1 0,0 1,0-1,-1 0,1 1,0-1,-1 0,1 0,-1 0,0 1,1-1,-1 0,0 0,0 0,0 0,-20 61,17-54,0 0,1 0,0 0,0 0,1 1,0 0,0-1,1 1,1 0,-1-1,1 7,8 3,2-6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0,'-5'15,"-2"8,-4 7,-5 2,-5 0,2 1,-2-2,-1-1,-2-5,-7-2,-2-1,-1 1,1-3,1-1,1-3,2-4,5-5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3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0 735,'2'41,"2"0,1-1,2 1,6 18,-9-44,0 0,1-1,1 1,0-1,1-1,0 1,1-1,1 0,0-1,0 0,2 0,8 7,-15-16,1 0,1 0,-1 0,0-1,1 1,0-1,-1-1,1 1,0-1,0 0,0 0,0 0,0-1,0 0,0-1,0 1,-1-1,1 0,0 0,0-1,0 0,-1 0,1 0,-1-1,5-2,123-90,-106 68,-1-3,-2 0,0-1,-3-1,0-1,-2-1,1-8,-1 25,-14 46,-4-20,0 1,1 1,1-1,0 0,0 0,1 0,0 0,1 0,0-1,1 0,0 0,0-1,1 1,0-1,0-1,1 1,0-1,0 0,1-1,0 0,0-1,0 0,1 0,-1-1,1 0,0 0,1-1,-1-1,0 0,1 0,0-1,-1 0,1-1,-1 0,1-1,4-1,-12 2,0-1,0 0,0 0,0 0,0 0,0-1,0 1,0-1,0 1,-1-1,1 0,-1 0,1-1,-1 1,0 0,0-1,0 1,0-1,0 0,-1 1,1-1,-1 0,0 0,0 0,0 0,0 0,0 0,-1-1,1 1,-1 0,0 0,0 0,0-1,0-1,0-19</inkml:trace>
  <inkml:trace contextRef="#ctx0" brushRef="#br0" timeOffset="430.227">1242 1,'-22'323,"16"191,6-474,-1-33,1-1,0 1,0 0,0 0,1 0,0-1,0 1,1 0,0-1,0 1,0-1,1 0,0 0,0 0,1 0,0 0,0 0,3 3,-2-9,-1 1,0-1,0 0,1 0,-1-1,0 0,0 1,0-1,0-1,0 1,0 0,0-1,0 0,0 0,-1 0,1-1,-1 1,1-1,-1 0,0 0,0 0,0 0,-1 0,1-1,-1 1,2-4,1 1,147-177,-94 125,-56 59,-1-1,1 1,-1 0,0 0,1 0,-1 0,0 0,0 0,0 0,0 1,0-1,0 0,0 1,0-1,0 0,-1 1,1-1,0 1,-1-1,1 1,-1 0,0-1,0 1,1-1,-1 1,0 0,0-1,0 1,-1-1,1 1,0 0,-1-1,1 1,-1-1,1 1,-1-1,-23 159,25-152,0 1,0-1,1 0,0 1,1-1,0 0,0 0,1 0,0-1,0 1,2 1,-5-6,1-1,0 0,0 1,0-1,0 0,0 0,0 0,0-1,1 1,-1-1,1 1,-1-1,1 0,0 0,-1 0,1 0,0 0,0 0,-1-1,1 0,0 1,0-1,0 0,0 0,0-1,0 1,-1-1,1 1,0-1,0 0,-1 0,1 0,0 0,1-1,15-10</inkml:trace>
  <inkml:trace contextRef="#ctx0" brushRef="#br0" timeOffset="1030.918">1863 876,'5'4,"1"1,-1-1,1 0,0 0,0 0,1-1,-1 0,1-1,-1 1,1-1,0 0,0-1,0 0,0 0,0 0,0-1,0 0,0 0,0-1,0 0,0 0,0-1,0 0,0 0,0 0,-1-1,1 0,-1 0,0-1,0 0,0 0,3-4,1 2,0-1,-1-1,0 0,-1 0,0-1,0 0,-1 0,0-1,0 0,-1 0,-1 0,0-1,0 0,-1 0,0-1,-1 1,0 0,-1-1,0-6,-3 14,0 1,0 0,0-1,0 1,-1 0,0 0,0 0,0 0,0 0,0 0,0 0,-1 1,1-1,-1 1,0-1,0 1,0 0,0 0,0 1,0-1,-1 1,1-1,0 1,-1 0,1 0,-1 1,1-1,-1 1,1-1,-1 1,0 0,1 1,-1-1,1 1,-1-1,1 1,-1 0,1 0,-1 1,1-1,0 1,0-1,0 1,0 0,0 0,-1 1,-8 6,0 1,0 0,1 0,0 1,1 1,0 0,1 0,0 1,1 0,1 1,0-1,0 1,2 1,0-1,0 1,1 0,1 0,1 0,0 1,1-1,1 9,0-19,0-1,1 0,0 0,0 0,0 0,1 0,-1 0,1 0,0 0,0 0,0 0,1-1,-1 1,1-1,0 0,0 0,0 0,0 0,1-1,-1 1,1-1,0 0,-1 1,1-2,0 1,0 0,0-1,0 0,0 0,1 0,-1-1,0 1,0-1,1 0,-1 0,4-1,17 2</inkml:trace>
  <inkml:trace contextRef="#ctx0" brushRef="#br0" timeOffset="1301.572">2399 1045,'2'-18,"1"0,1 0,0 0,1 0,1 1,1 0,5-10,5-15,-5 14,2-1,0 2,2 0,2 0,0 2,1 0,2 1,0 2,1 0,2 1,0 1,-23 19,2-2,-1 1,1-1,-1 1,1 0,0 0,0 0,0 1,0-1,0 1,0-1,1 1,-1 0,0 0,1 0,-1 1,1-1,-1 1,1 0,-1 0,2 0,2 7,-6 2</inkml:trace>
  <inkml:trace contextRef="#ctx0" brushRef="#br0" timeOffset="1681.474">2879 876,'51'-3,"0"-2,-1-2,0-2,0-2,23-10,-62 19,0-1,0 0,0-1,0 0,-1-1,1 0,-1 0,0-1,-1-1,1 1,-2-2,1 1,-1-1,0 0,0-1,-1 0,0 0,-1-1,0 0,0 0,-1 0,0-1,-1 1,-1-1,2-7,-5 14,0-1,0 1,-1-1,1 1,-1-1,0 1,-1-1,1 1,-1 0,0 0,0 0,0 0,-1 0,1 0,-1 1,0-1,0 1,0-1,0 1,-1 0,1 1,-1-1,0 0,0 1,0 0,0 0,0 0,0 1,-1-1,1 1,0 0,-1 0,1 1,-1-1,1 1,-1 0,0 0,1 0,-1 1,1 0,0 0,-1 0,1 0,-1 1,1-1,-4 3,-7 2,0 1,0 1,1 0,-1 1,2 0,0 1,0 1,0 0,2 1,-1 0,1 0,1 1,1 1,0 0,0 0,1 1,1 0,1 0,0 1,1-1,1 1,0 1,1-1,1 0,0 1,1 0,1 4,2-11,0-1,1 1,0-1,0 0,1 0,0 0,1-1,0 1,0-1,1 0,0 0,0-1,1 0,0 0,0-1,1 1,-1-2,1 1,1-1,-1 0,1-1,0 0,0 0,0-1,0 0,1-1,-1 0,1 0,0-1,-1 0,1-1,0 0,0 0,8-3,12 3,-3 0</inkml:trace>
  <inkml:trace contextRef="#ctx0" brushRef="#br0" timeOffset="2467.663">932 961,'0'-5,"0"-11,5-3,1-3,0-3,-1-1,4 3,-1 1,-1 0,3 2,0 2,-1-3,-4-1,-1-3,-2-1,-6 4,-2 5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1,'4'33,"3"16,4 0,5-8,0-12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1,'-33'10,"1"2,1 1,0 1,0 2,-18 14,47-29,0-1,1 1,-1 0,0 0,0 1,1-1,-1 0,1 0,-1 1,1-1,-1 1,1-1,0 1,0 0,0-1,0 1,0 0,0 0,0 0,1 0,-1 0,1 0,-1 0,1 0,0 0,0 0,0 0,0 0,0 0,0 0,1 0,-1 0,0 0,1 0,0 0,-1-1,1 1,0 0,0 0,0 0,0-1,1 1,-1 0,0-1,1 0,-1 1,1-1,-1 0,1 1,0-1,62 30,-55-28,-1 0,1 1,-1-1,0 2,0-1,0 1,0 1,-1-1,0 1,0 0,0 2,-5-6,-1 0,0 1,0-1,0 1,0-1,0 1,0-1,-1 1,1-1,-1 1,0-1,0 1,0 0,0-1,0 1,0-1,-1 1,0 0,1-1,-1 1,0-1,0 0,0 1,0-1,-1 0,1 1,-1-1,1 0,-1 0,0 0,0 0,-66 54,55-48,0 0,-1-2,0 1,0-2,-1 0,0-1,1 0,-2-1,1-1,0 0,-4-1,-6-1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26,'7'-8,"7"-10,-11 27,-82 176,-63 105,139-284,-24 39,3 1,1 2,3 0,-12 39,31-83,0 0,0 0,0 0,0 0,0 0,1 0,0 0,0 0,0 0,0 0,1 0,-1 0,1 0,0 0,0 0,1 0,-1-1,1 1,0 0,0-1,0 1,0-1,0 0,1 0,0 0,0 0,0 0,0 0,0-1,0 1,0-1,1 0,0 0,12 6,0 0,1-2,0 0,0-1,0 0,1-1,0-2,-1 1,1-2,9 0,17-1,0-2,0-1,0-2,34-10,-77 16,-1-1,1 0,0 1,0-1,0 0,-1 0,1 1,0-1,0 0,0 0,-1 0,1 0,0 0,0 0,0 0,-1 0,1 0,0 0,0-1,0 1,-1 0,1-1,0 1,0 0,-1-1,1 1,0-1,-1 1,1-1,0 1,-1-1,1 1,-1-1,1 0,-1 1,1-1,-1 0,0 0,1 1,-1-1,0 0,0 0,1 1,-1-1,0 0,0 0,0 0,0 1,0-1,0 0,0 0,0 0,0 0,0 1,-1-1,1 0,0 0,-1 1,1-1,0 0,-1 0,1 1,-1-1,1 0,-1 1,1-1,-1 0,-42-14,18 7</inkml:trace>
  <inkml:trace contextRef="#ctx0" brushRef="#br0" timeOffset="248.853">0 506,'38'-5,"52"-11,19-8,1 1,-13 4,-14 5,-16 5,-14 4,-12 3,-8 1,-10 2</inkml:trace>
  <inkml:trace contextRef="#ctx0" brushRef="#br0" timeOffset="767.717">988 1098,'47'-64,"3"3,3 1,45-37,14 23,-111 74,0-1,0 1,0 0,0-1,0 1,0 0,0 0,0 0,0 0,1 0,-1 0,0 0,0 0,0 0,0 1,0-1,0 0,0 1,0-1,0 1,0-1,0 1,0-1,0 1,-1 0,1-1,0 1,0 0,-1 0,1-1,0 1,-1 0,1 0,-1 0,1 0,-1 0,1 0,-1 0,0 0,1 0,-1 0,0 0,0 1,5 55,-5-40,-1-14,1-1,1 1,-1-1,0 0,1 1,-1-1,1 1,-1-1,1 0,0 0,0 1,0-1,1 0,-1 0,0 0,1 0,-1 0,1 0,0-1,0 1,-1 0,1-1,0 1,0-1,1 0,-1 0,0 0,0 0,0 0,1 0,-1-1,1 1,-1-1,0 1,1-1,-1 0,1 0,-1 0,1 0,-1-1,0 1,1-1,-1 1,0-1,2 0,160-85,-163 86,-1-1,1 1,0-1,0 1,0 0,0-1,0 1,0 0,0 0,0 0,0 0,0 0,0 0,0 0,0 0,0 0,0 0,0 0,0 1,0-1,0 0,0 1,-1-1,1 0,0 1,0 0,0-1,0 1,-1-1,1 1,0 0,-1 0,1-1,0 1,-1 0,1 0,-1 0,1-1,-1 1,0 0,1 0,-1 0,0 0,0 0,1 1,4 53,-4-40,12 74,-8-63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1 274,'2'-13,"1"-1,0 1,1-1,1 1,0 0,0 1,2-1,-1 1,1 0,1 1,0 0,1 0,0 1,1 0,0 0,0 1,1 0,1 1,-1 1,1-1,0 2,1 0,-1 0,1 1,6-1,-16 4,0 1,1-1,0 1,-1 0,1 0,0 0,-1 0,1 1,0-1,0 1,0 0,-1 0,1 0,0 1,0-1,0 1,-1 0,1 0,0 1,-1-1,1 1,-1-1,1 1,-1 0,0 0,0 1,0-1,0 1,0-1,-1 1,1 0,-1 0,0 0,0 0,0 1,0-1,0 1,-1-1,2 4,0 3,1 0,-2 0,1 0,-1 0,-1 1,0-1,0 1,-1-1,-1 1,1-1,-2 1,0-1,0 0,0 1,-2-1,1 0,-1-1,0 1,-1-1,-5 8,-1 1,0-2,-2 1,1-1,-2-1,0-1,-1 0,0 0,-1-2,-1 0,-7 3,-4-3,37-14,0 0,1 0,-1 1,1 0,-1 1,0 0,1 0,-1 1,1 0,-1 1,0 0,1 0,-1 1,0 0,-1 1,1 0,-1 0,1 1,-1 0,-1 1,1-1,5 7,-7-6,-1 1,0 0,0 0,-1 0,0 1,0-1,0 1,-1 0,-1 0,1 0,-1 1,-1-1,1 0,-1 1,-1-1,0 1,0-1,0 1,-2 4,-46 156,40-153,0-1,-2 1,1-1,-2-1,0 0,-1 0,0-1,-1-1,-1 0,0-1,-1 0,3-3,-1 0,0-1,-1-1,0 0,0-1,0-1,0 0,-7 1,-20-12,29-4</inkml:trace>
  <inkml:trace contextRef="#ctx0" brushRef="#br0" timeOffset="715.324">707 331,'92'-59,"-75"51,1-1,0 2,0 1,0 0,1 1,0 1,0 0,0 2,7 0,-20 3,0 0,-1 0,1 1,0 0,-1 0,1 0,-1 1,1 0,-1 0,0 0,-1 1,1-1,0 1,-1 0,0 1,0-1,0 1,-1 0,1 0,-1 0,0 0,-1 0,1 1,-1-1,0 1,0 0,-1-1,0 1,0 0,0 0,-1 0,1 0,-2 0,1 0,-1 0,1 0,-2 0,1-1,-1 1,0 0,0-1,-1 4,-10 27,-2 0,-1-1,-1 0,-2-2,-2 0,-1-1,-1-1,-2-1,-21 20,15-15,-30 25,-25 36,85-95,0 1,0 0,0-1,0 1,0 0,1 0,-1 0,1 0,-1-1,1 1,0 0,0 0,0 0,0 0,0 0,0 0,1 0,-1 0,1 0,-1 0,1-1,0 1,-1 0,1 0,0-1,0 1,0 0,0-1,1 1,-1-1,0 0,1 1,-1-1,1 0,-1 0,1 0,0 0,-1 0,1 0,0 0,0 0,0-1,0 1,85 14,-52-20,-1-1,0-1,0-2,-1-2,1-1,77-41,-96 38</inkml:trace>
  <inkml:trace contextRef="#ctx0" brushRef="#br0" timeOffset="993.126">1497 754,'-9'19,"-4"12,1 4,-3-3,2-2,2-6</inkml:trace>
  <inkml:trace contextRef="#ctx0" brushRef="#br0" timeOffset="1494.102">1722 247,'11'-10,"-1"2,1-1,1 2,-1 0,1 0,0 1,1 0,0 1,0 0,0 1,0 1,0 0,1 1,0 0,-1 1,1 1,0 0,-1 1,1 0,0 1,4 2,-12-3,0 1,0 0,0 1,0 0,-1 0,1 0,-1 0,0 1,1 0,-2 0,1 0,0 1,-1-1,0 1,0 0,0 0,-1 1,0-1,0 1,0 0,-1 0,0 0,0 0,0 0,-1 0,0 0,0 1,0-1,-1 0,0 1,0-1,-1 3,-7 18,-1-1,-1 0,-1-1,-1 0,-1 0,-1-2,-2 1,0-2,-1 0,-1-2,-15 13,-11 20,34-41,-19 22,1 0,2 2,2 1,-12 26,34-59,0 0,0 1,0 0,1-1,-1 1,1 0,1 0,-1 0,0 0,1 0,0 0,0-1,1 1,0 0,-1 0,2 0,-1 0,0-1,1 1,0 0,0-1,0 0,1 1,-1-1,1 0,0 0,0 0,1-1,-1 1,1-1,0 0,0 0,0 0,0 0,0-1,1 0,-1 1,1-2,-1 1,1 0,0-1,0 0,-1 0,3 0,12 0,1-1,0-1,0-1,0 0,-1-2,1 0,-1-1,0-1,-1 0,1-2,-1 0,0-1,-1-1,0-1,4-4,-3 4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463 748,'-35'6,"0"1,0 2,1 1,0 2,1 2,0 1,1 1,1 2,1 0,-2 4,-50 61,80-81,0 0,1 0,-1 0,1 1,-1-1,1 0,0 1,0-1,0 1,1 0,-1-1,0 1,1-1,0 1,-1 0,1-1,0 1,1 0,-1 0,0-1,1 1,0-1,-1 1,1 0,0-1,0 1,0-1,1 0,-1 1,1-1,-1 0,1 0,0 0,-1 0,1 0,0 0,1 0,-1-1,0 1,1 0,10 1,-1 1,0-2,1 0,0 0,-1-1,1 0,0-2,0 1,-1-1,1-1,-1 0,1-1,-1-1,0 0,0 0,0-1,-1-1,2 0,57-29,-2-2,-1-3,43-37,-12-5,-97 81,0 0,-1 1,1-1,0 0,0 0,0 0,0 1,-1-1,1 1,0-1,0 1,0-1,0 1,0-1,0 1,1 0,-1-1,0 1,0 0,0 0,0 0,0 0,0 0,0 0,0 0,1 0,-1 1,0-1,0 0,0 1,0-1,0 0,0 1,0 0,0-1,0 1,-1-1,1 1,0 0,0 0,0-1,-1 1,1 0,0 0,-1 0,1 0,-1 0,1 0,-1 0,1 0,-1 0,0 0,1 0,-1 0,0 0,0 1,0-1,0 0,0 0,0 0,0 1,11 37,-11-33,1 1,0-1,0 1,1-1,0 0,0 0,1 0,-1 0,1 0,1 0,-1-1,1 1,0-1,0 0,0 0,1 0,0-1,0 0,0 0,0 0,1 0,-1-1,1 0,0 0,0 0,12 1,-1-1,0-1,1 0,-1-1,1-1,-1 0,1-2,-1 0,1 0,-1-2,0 0,0-2,-1 1,1-2,7-4,19-11,-1-2,-2-1,0-2,-2-2,2-5,-15 11,-1-1,-1-1,-2-1,0-1,-2-1,-1 0,-1-2,-1 0,-2-1,-1 0,-2-1,-1 0,-1-1,-2 0,-1 0,-2-1,0-31,-3 51,-1-1,-1 0,0 1,-1 0,0-1,-1 1,-1 0,0 0,-1 0,0 1,-1 0,-1 0,-1-2,7 14,0 0,1 0,-1 0,0 0,0 0,0 0,0 0,0 1,0-1,0 0,0 1,0-1,0 0,0 1,0-1,0 1,0 0,-1-1,1 1,0 0,0 0,0 0,-1 0,1 0,0 0,0 0,0 0,-1 0,1 1,0-1,0 0,0 1,0-1,0 1,0 0,0-1,0 1,0 0,0-1,0 1,0 0,0 0,0 0,0 0,1 0,-1 0,0 0,1 0,-1 0,1 0,-1 1,-24 61,17-14,3 1,1-1,3 1,2 0,3-1,1 1,3-1,5 17,0 16,51 312,-34-239,-42-133,0-23</inkml:trace>
  <inkml:trace contextRef="#ctx0" brushRef="#br0" timeOffset="253.542">971 607,'48'0,"40"-5,19-1,11-5,0 0,-7-4,-6-3,-8 1,-10-2,-6 3,-7 0,-6 1,-11 0,-14 1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5,'0'0,"0"1,0-1,1 0,-1 1,0-1,0 0,0 1,1-1,-1 0,0 1,0-1,1 0,-1 0,0 1,1-1,-1 0,0 0,1 0,-1 0,0 1,1-1,-1 0,0 0,1 0,-1 0,0 0,1 0,-1 0,1 0,-1 0,0 0,1 0,-1 0,1 0,-1 0,0 0,1 0,-1 0,0-1,1 1,-1 0,0 0,1 0,-1-1,0 1,0 0,1 0,-1-1,0 1,0 0,1-1,-1 1,0 0,0-1,0 1,1 0,-1-1,0 1,0 0,0-1,0 1,0-1,0 1,0 0,0-1,0 1,0 0,0-1,4 33,-5-26,-6 51,2-1,2 1,3 0,6 39,6 54,-5 0,-8 15,1-164,-5 43,-2-33</inkml:trace>
  <inkml:trace contextRef="#ctx0" brushRef="#br0" timeOffset="229.308">0 598,'39'-10,"36"-7,10-2,1 3,-10 4,-9 4,-10 4,-10 1,-4 3,-4 0,-4 1,-8 5,-3 1,-2 0,1-2,-4-1</inkml:trace>
  <inkml:trace contextRef="#ctx0" brushRef="#br0" timeOffset="678.83">932 89,'0'0</inkml:trace>
  <inkml:trace contextRef="#ctx0" brushRef="#br0" timeOffset="429.543">1072 541,'0'34,"0"25,5 7,2-2,-1-12</inkml:trace>
  <inkml:trace contextRef="#ctx0" brushRef="#br0" timeOffset="1045.473">1383 908,'17'-60,"-1"-2,2 2,4 0,25-49,-45 103,0-1,0 2,1-1,0 0,1 1,-1-1,1 1,0 0,0 0,1 0,0 1,-1 0,1-1,1 2,-1-1,1 1,-1 0,1 0,0 0,0 1,0 0,0 0,1 0,-1 1,0 0,2 0,-4 4,1 0,-1 1,0-1,0 1,0 0,-1 0,1 0,-1 0,0 0,0 1,-1 0,1-1,-1 1,0 0,0 0,-1 1,0-1,1 0,-2 0,1 1,0-1,-1 0,0 1,-1-1,1 0,-1 1,0-1,-2 5,4 53,-1-61,1-1,-1 0,1 1,-1-1,1 0,0 1,-1-1,1 0,0 0,0 0,0 0,0 0,0 0,0 0,0 0,1 0,-1 0,0-1,0 1,1 0,-1-1,0 1,1-1,-1 0,0 1,1-1,-1 0,1 0,-1 0,1 0,-1 0,0 0,1 0,-1 0,1-1,-1 1,0 0,1-1,-1 1,0-1,1 0,-1 1,0-1,154-83,-139 74,-14 7,1 1,-1-1,0 1,1 0,-1 0,1 0,0 0,-1 0,1 1,0-1,0 1,0 0,0 0,1 0,-1 0,0 1,0-1,0 1,1-1,-1 1,0 0,1 1,-1-1,0 1,0-1,0 1,1 0,-1 0,0 0,0 0,0 1,0-1,-1 1,1 0,0 0,-1 0,2 1,-1 5,1 0,-1 1,0-1,-1 1,1 0,-2 0,1 0,-2 0,1-1,-1 2,0-1,-1-1,-1 10,4 68,3-67</inkml:trace>
  <inkml:trace contextRef="#ctx0" brushRef="#br0" timeOffset="1373.777">2257 823,'60'-16,"0"-2,-2-4,-1-1,0-3,-2-3,-2-2,3-5,-46 31,-1-2,-1 1,1-1,-1-1,-1 1,1-2,-1 1,0-1,-1 1,0-2,-1 1,0-1,0 0,-1 0,0 0,-1-1,0 1,0-5,-3 12,0 0,0-1,-1 1,0 0,1 0,-1 0,0 0,0-1,-1 2,1-1,-1 0,1 0,-1 0,0 1,0-1,0 1,0-1,-1 1,1 0,-1 0,1 0,-1 0,0 0,1 1,-1-1,0 1,0 0,0 0,-3-1,-94-5,81 12,1 1,0 1,1 0,-1 1,1 1,1 0,0 2,0 0,1 0,0 2,1-1,1 2,0 0,1 1,0 0,1 0,1 2,0-1,1 1,1 0,1 1,1 0,0 0,1 1,1-1,-1 15,5-23,1 0,0 0,0 0,1 0,1 0,0 0,0 0,1-1,0 1,1-1,-1 0,2-1,-1 1,2-1,-1 0,1 0,0-1,0 0,1 0,0-1,0 0,1 0,-1-1,1 0,1-1,-1 0,1 0,-1-1,1 0,0-1,0 0,100 17,-81-17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54,'-4'1,"0"1,0 1,0-1,0 1,0-1,1 1,-1 0,1 1,0-1,0 1,0-1,0 1,1 0,-1 0,1 0,0 0,0 0,1 0,-2 3,-2 4,-7 14,1 1,1 0,1 0,2 1,0 0,2 1,1 0,1-1,1 1,2 0,1 0,1 0,6 27,30 39,-37-91,1 0,0 0,0-1,0 1,0-1,1 1,-1-1,1 0,-1 0,1 0,0 0,0 0,0-1,0 1,0-1,0 0,0 0,1 0,-1 0,0 0,0-1,1 0,-1 1,1-1,-1-1,0 1,1 0,1-1,2-3,0 0,-1-1,1 0,-1 0,0 0,0-1,0 0,-1 0,0 0,0-1,-1 0,1 1,-2-2,1 1,-1 0,1-2,2-3,33-71,-3-2,-4-1,-4-2,-3-1,-3-11,-9 74,1 44,2 149,17 35,12 124,-39-249,-4 1,-3 0,-4-1,-3 0,-3 0,-3-1,-4 0,-4-1,-20 47,19-68,-3 0,-3-1,-1-2,-3-1,-2-1,-60 37,95-85,-1 0,0-1,0 1,1-1,-1 1,0-1,0 1,0-1,0 0,0 1,0-1,0 0,0 0,0 0,0 0,0 0,1 0,-1 0,0 0,0 0,0 0,0 0,0 0,0-1,0 1,0 0,0-1,0 1,0-1,1 1,-1-1,0 1,0-1,1 0,-1 1,0-1,1 0,-1 0,0 1,1-1,-1 0,1 0,0 0,-1 0,1 0,0 0,-1 0,1 1,0-2,-6-52,6 47,3-38,1 1,3 0,1 0,2 0,3 2,1-1,1-8,122-405,-122 413,-2 8</inkml:trace>
  <inkml:trace contextRef="#ctx0" brushRef="#br0" timeOffset="551.048">616 1098,'283'-367,"-273"356,-5 5,-1 0,1 0,0 1,0 0,1 0,-1 0,1 1,0 0,1 0,-1 0,1 1,0 0,-6 3,0 0,0-1,1 1,-1 0,0 0,0 1,0-1,1 0,-1 0,0 1,0-1,0 0,0 1,0-1,1 1,-1-1,0 1,0 0,0 0,-1-1,1 1,0 0,0 0,0 0,0 0,-1 0,1 0,-1 0,1 0,0 0,-1 0,0 0,1 0,-1 1,0-1,1 0,-1 0,0 0,0 1,0-1,0 0,0 0,-1 2,-2 54,-2-37,3-16,0 1,0-1,1 0,-1 0,1 1,0-1,0 1,1-1,-1 1,1-1,0 1,0-1,1 1,-1-1,1 1,0-1,0 1,0-1,1 0,0 1,0-1,0 0,0 0,0 0,1-1,0 1,1 0,-1-3,0 0,1-1,-1 1,0-1,1 0,-1 0,1 0,-1-1,0 1,1-1,-1 0,0 0,0 0,1 0,-1-1,0 1,0-1,0 0,-1 0,1 0,1-1,7-3,37-22,-2-2,-1-2,-1-2,29-30,-73 64,0-1,0 0,0 0,0 1,0-1,0 0,1 1,-1-1,0 0,0 0,1 1,-1-1,0 1,1-1,-1 0,1 1,-1-1,1 1,-1-1,1 1,0-1,-1 1,1-1,-1 1,1 0,0-1,-1 1,1 0,0 0,-1-1,1 1,0 0,0 0,-1 0,1 0,0 0,0 0,-1 0,1 0,0 0,0 0,-1 0,1 1,0-1,-1 0,1 0,0 1,-1-1,1 0,0 1,-1-1,1 1,-1-1,1 1,-1-1,1 1,-1 0,1-1,-1 1,1-1,-1 1,0 0,1-1,-1 1,0 0,0 0,0-1,1 1,-1 0,0 0,-57 107,18 6,35-90</inkml:trace>
  <inkml:trace contextRef="#ctx0" brushRef="#br0" timeOffset="1035.121">1801 561,'-361'344,"346"-326,44-37,24-28,134-103,-24 42,-162 106,-1 1,1-1,0 1,0 0,1 0,-1-1,0 1,0 0,1 0,-1 0,0 1,1-1,-1 0,1 0,-1 1,1-1,-1 1,1-1,0 1,-1 0,1-1,0 1,-1 0,1 0,-1 0,1 1,0-1,-1 0,1 1,0-1,-1 0,1 1,-1 0,1-1,-1 1,1 0,-1 0,0 0,1 0,-1 0,0 0,0 0,1 1,35 132,24 51,-55-166</inkml:trace>
  <inkml:trace contextRef="#ctx0" brushRef="#br0" timeOffset="1291.633">1491 815,'43'-5,"33"-6,14-1,-4 1,-11 2,-10 4,-10 1,-10 3,-8 0,-6 1,-7 1</inkml:trace>
  <inkml:trace contextRef="#ctx0" brushRef="#br0" timeOffset="1449.289">2620 618,'-24'33,"-8"22,1 5,7-7</inkml:trace>
  <inkml:trace contextRef="#ctx0" brushRef="#br0" timeOffset="1671.693">2140 505,'53'43,"27"19,4 4,-2-4,-10-9,-13-7,-11-8,-5-10,-4-5,-5-6,-7-2,-4-3,-6 2,-1-3,-3-2</inkml:trace>
  <inkml:trace contextRef="#ctx0" brushRef="#br0" timeOffset="3103.035">2535 702,'-5'5,"-6"6,-6 7,-1 4,-1-1,2 0,-1 2,3 2,-1-4,3 0,-2-4,2-1,3 3,-2-2,7-4,3-5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0,'9'5,"9"6,5 2,4-2,2-3,1-2,0-3,0-1,0-2,-1 0,-1 0,1-1,-1 1,0-1,0 1,1 0,-1 0,-5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0,'43'5,"29"2,7-1,-6-1,-9-2,-12 0,-9-2,-8-1,-4 0,-9-5,-2-2,-5 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6,'0'-1,"0"1,1 0,-1-1,0 1,1-1,-1 1,1 0,-1-1,1 1,-1 0,1-1,-1 1,1 0,-1 0,1 0,-1-1,1 1,-1 0,1 0,-1 0,1 0,-1 0,1 0,-1 0,1 0,-1 0,1 0,0 0,-1 1,1-1,-1 0,1 0,-1 0,1 1,-1-1,1 0,-1 1,0-1,1 0,-1 1,1-1,-1 0,0 1,1-1,-1 1,0-1,0 1,1-1,-1 1,0-1,0 1,0-1,1 1,-1-1,0 1,0-1,0 1,0-1,0 1,0 0,0-1,0 1,0-1,-1 1,1-1,0 1,0 0,-13 39,12-38,-158 283,-13-39,170-243,1-1,-1 1,1 0,-1 0,1 0,0 0,0 0,1 0,-1 0,0 0,1 0,0 0,0 0,0 0,0 1,0-1,1 0,0 0,-1 0,1 0,0 0,0 0,1 0,-1 0,0-1,1 1,0 0,0-1,0 1,0-1,0 0,0 1,1-1,-1 0,0 0,1-1,0 1,0 0,-1-1,1 0,0 0,1 1,14 3,1-1,0-1,-1-1,1 0,0-1,0-1,0-1,10-2,22 1,175-29,-142 15,-109 5,6 6,2-2</inkml:trace>
  <inkml:trace contextRef="#ctx0" brushRef="#br0" timeOffset="250.341">1 316,'38'-4,"18"-3,4 1,-4 1,-6 2,-12 6,-7 2,-5 0,-1 0,-1 4,1 0,-4-2</inkml:trace>
  <inkml:trace contextRef="#ctx0" brushRef="#br0" timeOffset="1067.516">847 881,'34'-40,"-10"1,2 2,1 0,2 2,1 2,1 0,3 2,0 2,7-4,-30 25,-10 7,0-1,0 1,0-1,0 0,1 1,-1 0,0-1,1 1,-1 0,1 0,-1 0,1 0,-1 0,1 0,0 0,0 0,-1 1,1-1,0 0,0 1,0 0,0-1,-1 1,1 0,0 0,0 0,0 0,0 1,0-1,0 0,-1 1,1 0,0-1,0 1,0 0,-1 0,1 0,-1 0,1 0,0 0,-1 0,0 0,1 1,0 0,7 155,-7-155,0 0,0-1,1 1,-1-1,1 1,-1-1,1 0,-1 0,1 0,0 0,-1-1,1 1,0-1,0 1,0-1,-1 0,1 0,0 0,0-1,-1 1,1-1,0 1,0-1,-1 0,1 0,-1 0,1-1,-1 1,1 0,-1-1,0 0,1 1,-1-1,0 0,0 0,-1 0,1-1,1-1,8-3,110-65,-119 71,0 0,0 0,0 1,0-1,0 1,0 0,1-1,-1 1,0 0,0 0,0 0,0 1,1-1,-1 0,0 1,0 0,0-1,0 1,0 0,0 0,0 0,0 0,-1 1,1-1,0 0,0 1,-1-1,1 1,-1-1,0 1,1 0,-1 0,0 0,0 0,0-1,0 1,0 1,-1-1,1 0,-1 0,1 0,-1 1,7 100,-7-92,-2 37,1-35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0 452,'156'-11,"30"-18,89-5,-82 22,-182 13</inkml:trace>
  <inkml:trace contextRef="#ctx0" brushRef="#br0" timeOffset="465.997">84 678,'295'-11,"-80"-33,-186 36,-23 2</inkml:trace>
  <inkml:trace contextRef="#ctx0" brushRef="#br0" timeOffset="998.324">338 0,'0'1,"1"0,-1-1,0 1,0 0,0-1,0 1,0 0,0-1,0 1,0 0,0-1,0 1,0 0,-1-1,1 1,0-1,0 1,-1 0,1-1,0 1,-1-1,1 1,0-1,-1 1,1-1,-1 1,1-1,-1 1,1-1,-1 0,1 1,-1-1,0 0,1 1,-1-1,1 0,-1 0,0 0,1 1,-1-1,0 0,1 0,-1 0,0 0,0 0,19 12,1 0,0-2,0 0,1-1,0-1,17 5,66 29,89 59,-184-96,-1 0,0 0,0 1,0 0,-1 0,1 1,-1-1,-1 1,0 1,0-1,0 1,-1-1,0 2,0-1,-1 0,0 1,0-1,-1 1,-1 0,1 0,-5-2,0 0,-1-1,0 1,0-1,-1 0,1 0,-1 0,0-1,-1 0,1 0,-1 0,0 0,-1-1,1 0,-1-1,-5 3,-6 5,-80 56,3 4,-29 31,76-62,-72 80,119-119,-1 0,1 1,0-1,0 1,0 0,0-1,0 1,0 0,1 0,-1 0,0 0,1-1,0 1,-1 0,1 0,0 0,0 0,0 0,0 0,0 0,1 0,-1 0,0 0,1 0,0-1,-1 1,1 0,1 1,8 7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1,'172'13,"1"-7,170-18,239 5,-554 7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51,'-22'1,"1"1,0 1,-1 0,1 2,1 1,-1 0,1 2,0 0,0 1,1 1,1 1,0 0,-5 6,19-15,0 0,0 1,0 0,0-1,1 2,-1-1,1 0,0 1,0-1,0 1,0 0,1 0,-1 0,1 0,0 1,1-1,-1 0,1 1,0 0,0-1,0 1,0 0,1-1,0 1,0 0,0-1,0 1,1 0,0-1,0 1,0 0,1-1,0 1,-1-1,1 0,1 0,-1 0,1 0,-1 0,1 0,0-1,1 1,-1-1,1 1,9 2,1 0,0-1,-1 0,1-2,1 1,-1-2,0 0,1 0,0-1,-1-1,1-1,-1 0,1-1,-1 0,0-1,0-1,0 0,0-1,0 0,-1-1,5-4,7-6,0-1,-1-2,-1 0,-1-2,-1 0,-1-1,0-1,-2-1,-1-1,-1 0,3-9,16-19,-35 53,1 1,-1-1,0 1,0-1,0 0,1 1,-1-1,0 0,0 1,1-1,-1 0,0 1,1-1,-1 0,0 1,1-1,-1 0,1 0,-1 0,0 1,1-1,-1 0,1 0,-1 0,0 0,1 0,-1 0,1 0,-1 0,1 0,-1 0,1 0,-1 0,0 0,1 0,-1 0,1 0,-1 0,0-1,1 1,-1 0,1 0,-1-1,0 1,1 0,-1 0,0-1,1 1,-1 0,0-1,0 1,1 0,-1-1,0 1,0-1,0 1,1 0,-1-1,0 1,0-1,0 1,0-1,0 1,0 0,0-1,2 41,-2-33,8 229,4-133,-5 2,-4-1,-8 63,4-155,0 0,0 1,-2-1,1 0,-1 0,-1 0,0 0,-1-1,0 1,-1-1,0-1,-1 1,0-1,-1 0,0-1,0 1,-1-2,0 1,-1-1,1-1,-2 0,1 0,-1-1,0 0,0-1,-1 0,1-1,-1 0,0-1,0 0,-1-1,1 0,0-1,-5 0,11-3,0 1,0-1,0 0,0 0,1 0,-1-1,1 0,-1 0,1 0,0-1,0 0,1 0,-1 0,1 0,0-1,0 0,0 1,1-1,0-1,0 1,0-1,0 1,1-1,0 0,0 1,1-1,0 0,0-1,0 1,0 0,1 0,0 0,1 0,-1 0,1 0,0 0,1 0,-1 0,1 0,0 0,1 1,-1-1,1 1,4-5,11-21,1 2,2 0,1 1,2 2,0 0,2 1,0 2,2 1,3-1,4-5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90,'2'-8,"1"26,83 287,-70-247,-14-42,2-1,0 0,0 0,2-1,0 1,0-1,2 0,-1-1,8 9,-14-21,-1 0,1 0,0 0,0-1,-1 1,1 0,0-1,0 1,0-1,0 1,0-1,0 1,0-1,0 0,0 1,0-1,0 0,0 0,0 0,0 0,0 0,0 0,0 0,0 0,0 0,0 0,0-1,0 1,0 0,0-1,0 1,0-1,0 1,0-1,0 1,0-1,-1 0,1 1,0-1,0 0,-1 0,1 0,0 1,-1-1,1 0,-1 0,1-1,30-52,-28 45,120-299,-37 100,-76 188,-2 8</inkml:trace>
  <inkml:trace contextRef="#ctx0" brushRef="#br0" timeOffset="354.797">651 456,'-2'9,"2"-1,-1 1,1-1,0 0,1 1,0-1,1 0,-1 1,1-1,1 0,0 0,0 0,0-1,1 1,0-1,1 0,0 0,0 0,0-1,1 0,-1 0,2 0,-1 0,2 0,-5-6,0 1,0 0,1-1,-1 0,0 0,1 0,-1 0,0 0,0-1,1 1,-1-1,0 0,0 0,0 0,0-1,0 1,0-1,0 1,-1-1,1 0,0 0,-1 0,0-1,1 1,-1 0,0-1,0 0,1-2,34-85,-37 87,0 0,0-1,0 1,0-1,-1 1,1 0,-1-1,0 1,0 0,0 0,0 0,-1 0,1 0,-1 0,0 0,0 0,0 0,0 1,-1-1,1 1,-1 0,1-1,-1 1,0 0,1 1,-1-1,0 0,-1 1,1 0,0 0,0-1,0 2,-1-1,0 0,-8-1,1 0,-1 1,0 0,1 1,-1 0,0 1,1 0,-1 1,-6 2,-56 19,41-12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85,'39'-22,"148"-32,-91 46,-93 7,-1 1,1 0,-1 0,1 1,-1-1,1 1,-1-1,1 1,-1 0,0-1,1 1,-1 1,0-1,0 0,0 0,0 1,0-1,0 1,0 0,0-1,0 1,-1 0,1 0,-1 0,0 0,1 1,-1-1,0 0,0 0,-1 1,1-1,0 1,-1-1,1 1,-1-1,0 1,-2 7,-1 0,-1 0,1 0,-2 0,1 0,-1-1,-1 0,0 0,0-1,-1 1,0-1,0-1,-1 1,-4 2,-3 7,-224 255,232-263,1 0,1 0,0 1,0 0,1 0,0 0,1 1,0 0,0-1,1 1,1 0,0 0,0-6,1 0,0-1,0 1,1 0,-1-1,1 1,0-1,0 1,1-1,-1 1,1-1,0 0,0 0,1 0,-1 0,1 0,0 0,0-1,0 1,0-1,0 0,1 0,0 0,0 0,-1-1,1 1,1-1,-1 0,2 0,12 3,1-1,0-1,0-1,0-1,0-1,0 0,0-1,18-4,9-6,-28 5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50.4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8241 537,'-38'-20,"-1"2,-1 1,-1 3,0 1,-38-6,61 16,-1 2,0 0,0 1,1 1,-1 1,1 0,-1 2,1 0,0 1,0 0,0 2,1 0,0 1,0 1,1 0,1 2,-1-1,-10 12,20-19,1 1,0 0,-1 0,2 1,-1-1,1 1,-1 0,1 1,1-1,-1 1,1-1,0 1,0 0,1 0,-1 0,1 1,1-1,-1 0,1 1,0-1,1 1,-1-1,1 1,1 0,-1-1,1 1,0-1,1 0,-1 1,1-1,1 0,-1 0,1 0,0 0,0 0,1-1,3 5,3 2,2 0,0-1,0 0,1-1,0-1,1 0,0 0,0-1,1-1,0-1,0 0,0 0,1-2,4 1,18 3,1-2,-1-2,1-1,0-2,16-2,-206 42,135-36,-25 7,1 1,1 2,1 2,0 2,1 1,1 2,0 2,32-21,-1 1,1 0,-1 1,1-1,0 1,1-1,-1 1,1 0,0 1,0-1,1 0,0 1,0 0,0-1,0 1,1 0,0 0,0 0,1 0,-1 0,1 0,1 0,-1 0,1 0,0 0,0-1,1 1,0 0,0 0,0-1,1 1,-1-1,1 0,1 0,-1 0,5 4,11 10,0-2,2-1,0 0,0-1,2-2,0 0,0-1,1-1,1-2,-1 0,2-2,3 0,-19-4,-1-1,1 0,-1 0,1-1,0-1,0 1,-1-2,1 1,0-1,-1-1,1 0,-1 0,1-1,-1 0,0 0,0-1,0-1,3-2,38-26,-27 16</inkml:trace>
  <inkml:trace contextRef="#ctx0" brushRef="#br0" timeOffset="620.07">7903 1,'-2'0,"0"0,-1 0,1-1,0 2,0-1,0 0,0 0,0 1,0-1,0 1,0-1,0 1,0 0,0 0,0 0,0 0,0 0,1 1,-1-1,0 0,1 1,-1-1,1 1,0 0,-1-1,1 1,0 0,0 0,0 0,0 0,0 0,1 0,-1 0,1 0,-1 0,1 0,0 0,0 0,0 3,-2-2,-7 28,2 0,0 1,3 0,0 1,2-1,1 1,2-1,2 11,-1 32,-29 533,-1-119,-1-119,30-365,-1 0,0-1,0 1,0 0,0-1,-1 1,0 0,0-1,0 1,0 0,-1-1,0 0,0 1,0-1,0 0,-1 0,1 0,-1 0,0-1,-3 3,1-4,4-4</inkml:trace>
  <inkml:trace contextRef="#ctx0" brushRef="#br0" timeOffset="3658.548">9822 763,'0'-4,"-1"1,1-1,-1 1,0 0,0-1,0 1,0 0,0-1,-1 1,0 0,1 0,-1 0,0 1,0-1,-1 0,1 1,0-1,-1 1,0 0,0 0,1 0,-1 0,0 0,-1 0,1 1,0 0,0 0,-1 0,1 0,-103-7,95 10,0 0,0 0,0 1,0 1,0 0,1 0,-1 1,1 0,0 1,1 0,0 1,0 0,0 0,1 1,0 0,0 1,1 0,0 0,-2 4,4-6,0 1,0-1,1 1,0 0,1 0,0 0,0 0,1 1,0-1,0 1,1-1,0 1,1 0,-1-1,2 1,-1 0,1-1,1 1,0 0,0-1,0 0,1 1,0-1,1 0,0-1,0 1,1-1,0 1,0-1,4 3,0-6,0 0,0-1,0-1,0 1,0-2,1 1,-1-1,1-1,0 1,-1-2,1 1,-1-1,1-1,-1 0,0 0,0-1,1 0,-2 0,1-1,0-1,-1 1,0-1,0 0,4-4,4-6,-1 0,0-1,-1 0,-1-1,-1-1,0 0,-1-1,-1 0,6-17,24-39,4 1,-44 74,0 1,0-1,0 0,0 0,0 1,0-1,1 0,-1 0,0 0,0 1,0-1,0 0,1 0,-1 0,0 0,0 1,0-1,1 0,-1 0,0 0,0 0,1 0,-1 0,0 0,0 0,0 0,1 0,-1 0,0 0,0 0,1 0,-1 0,0 0,0 0,1 0,-1 0,0 0,0 0,1 0,-1 0,0 0,0-1,0 1,1 0,-1 0,0 0,0 0,-5 24,1-10,0 0,1 1,1-1,0 0,1 1,1-1,0 1,1-1,0 1,2 6,10 93,-5 0,-5 1,-6 26,1 9,3-112,-1 0,-2-1,-1 1,-2-1,-2 0,-1 0,-2-1,-2 0,-5 11,-4-1,-2-1,-2-2,-2 0,-18 21,40-58,-1 0,0 0,0-1,-1 0,0 0,0 0,0-1,0 0,-1 0,0-1,0 0,0 0,0-1,-2 1,6-2,0-1,1 1,-1-1,1 0,-1 1,0-2,0 1,1 0,-1-1,1 1,-1-1,0 0,1-1,-1 1,1 0,0-1,0 0,-1 0,1 0,0 0,1 0,-1-1,0 1,1-1,-1 0,1 0,0 0,0 0,0 0,0 0,0 0,0-3,-3-13,0-1,2 0,0 0,2 0,0-1,1 1,1 0,0 0,2 0,2-9,2-7,2-1,1 1,1 1,2 0,2 1,1 0,2 1,1 1,1 1,2 0,1 2,1 1,1 0,18-13,1 13,-24 20</inkml:trace>
  <inkml:trace contextRef="#ctx0" brushRef="#br0" timeOffset="4107.536">10415 848,'4'0,"8"0,5 0,5 0,3 0,3 0,1 0,1 0,-1 0,0 0,0 0,0 0,0 0,-1 0,0 0,-9 0,-8 0</inkml:trace>
  <inkml:trace contextRef="#ctx0" brushRef="#br0" timeOffset="4375.103">10415 1130,'19'5,"16"1,7 0,0-1,-1-1,-3-7,-3-2,-3-1,-2 1,-1 1,-1 2,-5-4,-2-1,0 1,-3 1</inkml:trace>
  <inkml:trace contextRef="#ctx0" brushRef="#br0" timeOffset="7760.719">11938 396,'1'-3,"-1"1,0-1,1 1,-1-1,0 1,0-1,0 1,-1-1,1 1,0-1,-1 1,0-1,0 1,1-1,-1 1,-1 0,1 0,0-1,-1 1,1 0,-1 0,1 0,-1 1,0-1,0 0,0 1,0-1,0 1,0-1,0 1,-1 0,1 0,0 0,-7-4,-1 0,1 0,-1 1,1 0,-1 1,0 0,0 0,-1 1,1 1,0 0,-1 0,1 1,-1 0,1 1,-1 0,1 1,0 0,0 0,0 1,0 1,0 0,1 0,-1 1,1 0,0 0,1 1,-1 0,1 1,0 0,1 0,-4 5,4-2,0 0,1 1,0 0,1 1,1-1,0 1,0 0,1 0,0 0,1 0,1 1,0-1,1 1,0-1,0 0,2 1,-1-1,2 0,0 0,0 0,1 0,0 0,1-1,0 0,1 0,1 0,-1 0,2-1,5 6,-10-13,1 1,0-1,0 0,0 0,0-1,1 1,-1-1,1 0,-1 0,1 0,0-1,0 1,0-1,0 0,0-1,0 1,0-1,0 0,0 0,0-1,0 0,0 1,0-2,-1 1,1 0,0-1,0 0,-1 0,7-4,0 0,0-1,-1 0,-1 0,1-1,-1-1,0 1,-1-1,0-1,0 0,-1-1,139-215,-129 210,-26 58,4-21,-114 539,88-374,5-45,24-117</inkml:trace>
  <inkml:trace contextRef="#ctx0" brushRef="#br0" timeOffset="8074.162">12193 1243,'-5'19,"-2"11,1-4,6-11,3-14,1-6</inkml:trace>
  <inkml:trace contextRef="#ctx0" brushRef="#br0" timeOffset="8503.827">12898 368,'-15'-2,"-1"1,1 0,-1 1,1 0,0 2,-1 0,1 0,0 1,0 1,0 1,1 0,0 1,0 0,0 1,0 1,1 0,1 1,-1 0,1 1,1 1,0-1,1 2,-9 10,13-8,0 0,0 0,1 0,1 0,1 1,0 0,1 0,0 0,1 14,-4 24,3-40,1 0,0 0,1 0,1 0,0 0,1 0,0 0,1-1,0 1,3 4,-5-12,1-1,0 0,0 1,1-1,-1 0,1 0,0-1,0 1,0 0,0-1,1 0,-1 0,1 0,0 0,0-1,0 1,0-1,1 0,-1 0,0-1,1 1,0-1,-1 0,1 0,0 0,-1-1,1 0,0 0,2 0,13-4,-1-1,0-1,0 0,-1-1,0-1,0-1,-1-1,0 0,0-1,-1-1,-1-1,0 0,-1-1,0 0,-1-1,-1-1,0 0,-1 0,0-2,-1 5,-1-1,1 1,-2-1,0-1,-1 1,0-2,-1 1,-1 0,-1-1,0 0,-1 0,0-1,-2 1,0 0,0-1,-2 1,0-1,-1 1,-1-7,0 16,0 0,0 1,0-1,-1 1,0 0,0 0,0 0,-1 0,0 1,0-1,-1 1,1 1,-1-1,0 1,0 0,-1 0,1 1,-1-1,0 2,0-1,0 1,0 0,0 0,0 1,-1 0,1 0,0 1,-1 0,1 0,0 1,-1 0,1 0,0 0,0 1,0 1,0-1,0 1,-1 0,-148 91,128-74,0 0</inkml:trace>
  <inkml:trace contextRef="#ctx0" brushRef="#br0" timeOffset="8909.091">12757 1017,'-33'14,"7"-5,1 1,1 1,0 2,1 0,0 2,1 0,1 1,-10 10,27-21,0-1,1 1,0 0,0 0,0 0,0 1,1-1,0 0,0 1,0 0,1-1,0 1,0 0,1 0,-1 0,1-1,0 1,1 0,-1 0,1 0,1 0,-1-1,1 1,0-1,0 1,0-1,1 0,0 1,0-1,0-1,1 1,-1 0,1-1,0 0,0 0,1 0,0 0,-1-1,1 0,0 0,0 0,1 0,-1-1,1 0,-1 0,1 0,-1-1,3 0,12 2,-1-2,0 0,0-2,1 0,-1-1,0 0,0-2,0 0,0-2,-1 0,0-1,0 0,-1-2,0 0,0-1,-1 0,0-2,-1 0,-1 0,1-1,-2-1,0-1,-1 0,0 0,-1-1,-1 0,-1-1,3-7,-9 16,1-1,-1 0,-1 0,0 0,0 0,-1 0,0-1,0 1,-1 0,-1-1,1 1,-1 0,-1 0,0 0,0 0,-1 0,0 0,0 0,-1 1,0-1,-1 1,0 0,0 1,-1-1,0 1,0 0,0 0,-1 1,0 0,-1 0,1 1,-1 0,0 0,0 1,-1 0,-5-2,2 3,1 0,-1 1,0 0,0 1,0 0,0 1,0 1,-1 0,2 0,-1 1,0 1,0 0,1 1,-1 0,1 0,0 1,0 1,1 0,-8 5,-8 9</inkml:trace>
  <inkml:trace contextRef="#ctx0" brushRef="#br0" timeOffset="9320.376">13548 368,'-5'7,"1"0,1 0,-1 1,1-1,1 1,-1-1,1 1,0 0,1 0,0 0,0 0,1 0,0 0,1 8,-1-1,-1 59,2-32,-2-1,-3 1,0 0,-8 24,-90 310,60-208,39-144</inkml:trace>
  <inkml:trace contextRef="#ctx0" brushRef="#br0" timeOffset="10392.373">13913 848,'-2'-3,"-1"0,1-1,0 1,-1-1,1 0,1 1,-1-1,1 0,-1 0,1 0,0 0,1 0,-1-1,1 1,-1 0,1 0,1 0,-1 0,1-1,0-2,2-12,0 0,2 1,0 0,1 0,1 0,0 1,2 0,0 0,0 1,2 0,0 1,1 0,0 1,1 0,1 1,0 0,1 1,10-6,-23 17,-1 0,1-1,-1 1,1 0,0 0,-1 1,1-1,0 0,0 0,0 1,0-1,-1 1,1 0,0 0,0-1,0 1,0 0,0 1,0-1,0 0,0 0,0 1,0-1,-1 1,1 0,0 0,0-1,-1 1,1 0,0 1,-1-1,1 0,-1 0,1 1,-1-1,0 0,1 1,-1-1,0 1,0 0,0-1,0 1,0 1,17 83,-14 27,-2-112,-1 1,1-1,0 0,0 0,-1 0,1-1,0 1,0 0,0-1,0 1,0-1,0 0,0 1,0-1,0 0,1 0,-1 0,0-1,0 1,0 0,0-1,0 0,0 1,0-1,-1 0,1 0,0 0,0 0,-1 0,1 0,0-1,-1 1,1-1,-1 1,0-1,1 1,-1-1,0 0,0 1,1-2,117-142,-100 120,-1 1,1 1,1 0,1 2,0 0,11-6,-32 27,1-1,0 0,0 0,-1 0,1 1,0-1,0 0,0 1,0-1,0 1,0-1,0 1,0-1,0 1,0 0,0-1,0 1,0 0,0 0,0 0,0 0,1 0,-1 0,0 0,0 0,0 1,0-1,0 0,0 1,0-1,0 0,0 1,0-1,0 1,0 0,0-1,0 1,-1 0,1 0,0-1,0 1,-1 0,1 0,0 0,-1 0,1 0,-1 0,1 0,-1 0,0 0,1 0,-1 0,0 0,0 0,0 0,0 1,4 72,-4-64,-2 29,0-26,1-1,1 0,0 1,0-1,2 0,-1 0,1 1,1-1,2 4,21 13,-10-21</inkml:trace>
  <inkml:trace contextRef="#ctx0" brushRef="#br0" timeOffset="10676.765">13745 989,'141'-6,"-1"-6,5-7,5 1,1-1,17-2,1 7,19 7,-71 26,-97-13</inkml:trace>
  <inkml:trace contextRef="#ctx0" brushRef="#br0" timeOffset="11277.234">14506 1243,'-243'84,"190"-48,53-35,-1 0,0 0,0 0,0 0,1 0,-1 0,0 0,1 0,-1 1,1-1,-1 0,1 0,0 0,-1 1,1-1,0 0,0 0,0 1,0-1,0 0,0 1,0-1,1 0,-1 0,0 1,1-1,-1 0,1 0,-1 0,1 0,0 0,-1 0,1 0,0 0,0 0,0 0,-1 0,1 0,0 0,0 0,1-1,-1 1,0 0,0-1,1 1,10 5,1 0,0-2,0 1,0-1,0-1,0-1,1 0,0 0,-1-1,12-1,79 13,-100-12,1 0,-1 0,1 1,-1 0,1 0,-1 0,0 0,0 1,0-1,0 1,0 0,-1 0,0 1,1-1,-1 1,0 0,-1 0,1 0,-1 0,1 0,-1 0,0 1,-1-1,1 1,-1-1,0 1,0 0,0-1,-1 1,0 0,0 0,0-1,0 1,-1 0,0 0,0-1,0 1,-1 0,0 2,0-1,-1 0,0 0,0 0,-1-1,1 1,-1-1,0 0,-1 0,1 0,-1-1,0 1,-1-1,1 0,0-1,-1 1,0-1,0 0,0-1,0 1,-5 0,-139 21,133-24,11 1,0 0,1 0,-1 0,1 0,-1-1,0 0,1 0,-1-1,0 0,1 0,-1 0,1-1,-1 1,1-1,0 0,0-1,0 0,0 1,0-1,0-1,1 1,0-1,-1 0,1 0,1 0,-1 0,1-1,-1 1,-1-5,1-11</inkml:trace>
  <inkml:trace contextRef="#ctx0" brushRef="#br0" timeOffset="11740.139">14930 1130,'19'-6,"0"2,0 0,1 1,-1 1,1 0,0 2,-1 0,1 2,11 1,-29-3,0 1,0-1,0 1,0-1,-1 1,1-1,0 1,0 0,0 0,0 0,-1 0,1 0,0 0,-1 1,1-1,-1 1,0-1,1 1,-1-1,0 1,0 0,0-1,0 1,0 0,0 0,-1 0,1 0,-1 0,1 0,-1 0,0 0,1 0,-1 0,0 0,0 0,-1 0,1 0,0 0,-1 0,1-1,-1 1,0 0,0 2,-52 74,43-68,5-6,0 0,0 0,1 1,0-1,-1 1,2 0,-1 0,1 1,0-1,0 1,0 0,1 0,-1 0,0 5,5-8,0 0,-1-1,1 1,0 0,1-1,-1 0,0 1,1-1,-1 0,1 0,0 0,0 0,0-1,0 1,0-1,0 0,0 0,0 0,0 0,1 0,-1-1,0 0,0 1,1-1,-1 0,0-1,1 1,-1 0,0-1,0 0,3 0,15-3,1 0,-1-2,0 0,0-1,-1-2,8-3,23-10,-26 13</inkml:trace>
  <inkml:trace contextRef="#ctx0" brushRef="#br1" timeOffset="47916.468">1 2033,'36'45,"19"74,115 78,-144-171,0-2,2-1,1-1,0-1,2-2,0 0,1-3,1-1,0-1,1-1,22 3,327 68,31-24,-69-31,100 0,-69-2,131 3,78-32,-267-23,50-4,-69 0,-1 1,248-28,-109 25,-3 3,23 30,-136 25,-62 0,207 43,87 42,-223-17,-103-24,71 29,-76 11,-220-109,0-1,0 1,0-1,1 1,-1-1,1 0,-1 1,1-1,-1 0,1-1,0 1,-1 0,1-1,0 0,0 0,-1 1,1-2,0 1,0 0,-1 0,1-1,0 0,0 1,-1-1,1 0,-1 0,1 0,-1-1,1 1,-1-1,0 1,0-1,0 0,0 0,0 0,0 0,0 0,0-1,19-22,0 2,2 0,1 2,0 0,2 2,0 0,1 2,1 1,26-11,5 3,34-14,2 4,59-12,183-25,-322 69,76-14,1 5,80 0,94-16,614 28,486-1,-1083-28,-49 16,-110-3,-13 4,0-6,-2-4,22-11,-69 14,-1-3,0-3,-2-3,-1-2,-1-2,0-4,135-98,-157 99,-6 8,-2-1,-1-1,-1-2,-1 0,-2-1,7-15,12-60,-39 102,-2 5</inkml:trace>
  <inkml:trace contextRef="#ctx0" brushRef="#br1" timeOffset="51201.594">4036 3811,'-27'32,"-80"189,-118 224,115-265,123-204,-3 10</inkml:trace>
  <inkml:trace contextRef="#ctx0" brushRef="#br1" timeOffset="51688.746">3923 3811,'1'0,"1"-1,-1 0,0 1,1-1,-1 1,0-1,1 1,-1 0,1 0,-1-1,0 1,1 0,-1 0,1 1,-1-1,1 0,-1 0,0 1,1-1,-1 1,1-1,-1 1,0-1,0 1,1 0,-1 0,0-1,0 1,0 0,0 0,0 0,0 1,0-1,0 0,0 0,-1 0,1 1,0-1,-1 0,1 1,-1-1,1 0,-1 1,0-1,0 1,0-1,1 1,7 75,-8-74,0 4,-1 14,1-1,2 0,-1 0,2 0,1 0,1 0,0 0,8 16,104 206,-116-241,0 1,0-1,-1 1,1-1,0 0,0 0,0 0,0 0,1 1,-1-1,0-1,0 1,1 0,-1 0,0 0,1-1,-1 1,1-1,-1 1,1-1,-1 1,1-1,-1 0,1 0,-1 0,1 0,-1 0,1 0,0 0,-1 0,1-1,-1 1,1 0,-1-1,0 0,1 1,-1-1,1 0,-1 0,0 1,0-1,1 0,-1 0,0-1,0 1,0 0,0 0,0 0,0-1,-1 1,1 0,0-1,-1 1,1-1,-1 1,1-1,-1 1,0-1,1 1,-1-2,69-238,56-145,-115 310,-31 93,9 1</inkml:trace>
  <inkml:trace contextRef="#ctx0" brushRef="#br1" timeOffset="52172.048">4600 4263,'135'-69,"-130"65,1 0,-1-1,0 1,-1-1,1-1,-1 1,0 0,0-1,0 0,-1 0,0 0,0 0,-1-1,0 1,0-1,0 0,-1 1,0-1,0 0,-1-6,0 9,0 0,-1 0,0 0,0 0,0 0,0 0,0 1,-1-1,0 0,0 1,0-1,0 1,0 0,-1 0,1 0,-1 0,0 0,0 0,0 1,0-1,-1 1,1 0,0 0,-1 0,0 1,1-1,-1 1,0 0,0 0,0 0,0 0,0 1,0-1,0 1,0 0,0 1,0-1,0 1,0-1,1 1,-1 0,0 1,0-1,0 1,1-1,-1 1,1 0,-13 7,0 1,1 0,1 1,0 1,0 0,1 1,1 0,0 1,0 1,2 0,0 0,1 1,0 0,-2 6,8-15,0 0,0 0,0 0,1 1,0-1,0 1,1-1,0 1,0 0,1-1,0 1,0 0,1-1,0 1,0 0,1-1,0 1,0-1,1 0,0 0,0 0,1 0,0 0,0-1,4 6,8-2,0 0,0-1,1 0,0-1,0-1,1-1,0-1,1 0,-1-1,1-1,-1-1,1 0,0-2,0 0,-1-1,1-1,7-2,-7 3,1-1,-1-1,0-1,0 0,0-1,-1-2,0 1,0-2,0-1,-1 0,-1-1,1-1,4-4,22-52,-35 51</inkml:trace>
  <inkml:trace contextRef="#ctx0" brushRef="#br1" timeOffset="52886.989">5334 4149,'-18'4,"-1"0,1 1,0 1,0 1,0 0,1 2,1-1,-1 2,1 0,1 2,0-1,1 2,0 0,-2 3,13-13,0-1,1 1,0-1,0 1,0 0,0 0,0 0,0 0,1 1,-1-1,1 0,0 1,0-1,0 1,1-1,-1 1,1-1,0 1,0-1,0 1,0 0,1-1,-1 1,1-1,0 1,0-1,0 0,1 1,-1-1,1 0,0 0,0 0,0 0,0 0,0 0,1-1,-1 1,1-1,0 0,-1 1,1-1,0-1,0 1,3 1,-1 0,1-1,0 0,-1 0,1-1,0 1,0-1,0-1,0 1,0-1,0 0,0 0,0-1,0 0,0 0,0 0,0-1,0 1,0-1,-1-1,1 1,-1-1,0 0,5-4,101-102,-61 53,-50 55,0 0,1 0,-1 1,0-1,1 0,-1 0,1 1,-1-1,1 0,-1 1,1-1,-1 1,1-1,0 0,0 1,-1-1,1 1,0 0,-1-1,1 1,0 0,0-1,0 1,0 0,-1 0,1 0,0 0,0 0,0 0,0 0,-1 0,1 0,0 0,0 0,0 0,0 1,-1-1,1 0,0 1,0-1,-1 0,1 1,0-1,0 1,-1-1,1 1,-1 0,1-1,0 1,-1 0,1-1,-1 1,0 0,1-1,-1 1,1 0,-1 0,0 0,0-1,0 1,1 0,-1 0,4 59,-4-55,-1 1,1-1,-1 0,1 1,0-1,1 1,-1-1,1 1,0-1,0 1,1-1,0 0,0 0,0 0,0 0,1 0,0 0,0-1,0 1,0-1,1 0,0 0,0 0,0-1,0 1,0-1,1 0,0 0,-1 0,1-1,0 0,0 0,1 0,-1 0,0-1,1 0,-1 0,1 0,9-3,0-1,0 0,0-1,-1 0,1-1,-1-1,0 0,0-1,-1-1,0 0,0-1,-1 0,0-1,-1 0,10-12,-9 13,0-2,-1 1,-1-2,0 1,0-1,-1-1,-1 0,0 0,0-1,-2 0,0 0,0 0,-1-1,-1 0,-1 0,0 0,0 0,-2 0,0-1,-1 1,-1-6,1 18,-1 0,0 0,-1 0,1 0,-1 0,1 0,-1 0,0 0,0 1,0-1,0 1,0-1,-1 1,1 0,-1 0,1 0,-1 0,0 1,0-1,0 1,0-1,0 1,0 0,0 0,-1 0,1 1,0-1,0 1,-1 0,1 0,0 0,0 0,-1 1,1-1,0 1,0 0,-1 0,1 0,0 0,0 0,0 1,1-1,-1 1,0 0,0 0,1 0,-1 0,1 1,0-1,-1 1,-1 0,0 0,-1 0,1 1,0 0,1 0,-1 0,1 0,0 0,0 1,0-1,0 1,1 0,0 0,0 0,0 0,1 0,-1 0,1 1,0-1,1 0,0 1,-1-1,2 1,-1-1,1 0,-1 1,1-1,1 0,-1 0,1 1,0-1,0-1,1 1,-1 0,3 3,219 132,-214-130,-1 0,0 1,0 0,-2 0,1 1,-1 0,-1 1,0 0,-1 0,4 13,-2-7,1-3</inkml:trace>
  <inkml:trace contextRef="#ctx0" brushRef="#br1" timeOffset="53923.818">7028 4206,'23'1,"-1"-1,1-2,-1 0,1-1,-1-1,0-1,0-1,-1-1,1-1,-2-1,14-7,-30 14,-1-1,1 1,0-1,-1 1,1-1,-1 0,0 0,0-1,0 1,-1-1,1 1,-1-1,0 0,0 0,0 0,0 0,-1 0,0 0,1-1,-2 1,1 0,0-1,-1 1,0-1,0 1,0 0,-1-1,1 1,-1-1,0 1,0 0,-1 0,1 0,-1-1,0 1,0 1,0-1,-1 0,1 1,-1-1,0 1,0-1,0 1,0 0,-1 1,1-1,-1 1,0-1,0 1,1 0,-2 0,1 1,-1-1,-1 0,-1 1,1 0,0 0,0 1,-1 0,1 0,0 1,0-1,0 1,-1 0,1 1,0 0,0 0,1 0,-1 1,0-1,1 2,-1-1,1 0,0 1,-3 3,-93 97,91-92,0 1,2 0,-1 0,1 1,1 0,0 0,1 1,1 0,1 0,-1 0,2 1,0-1,2 1,-1 0,2-1,0 1,0 0,2 0,0-1,1 1,0-1,2 2,-1-8,1 0,0 0,0 0,1 0,0-1,1 0,0-1,0 1,1-1,0 0,0-1,0 0,1 0,0-1,0 0,0-1,1 0,-1 0,1-1,0 0,0-1,0 0,1 0,-1-1,0-1,0 0,1 0,8-2,17 2,-1-1,1-2,-1-1,0-2,0-2,19-7,-38 10,1-1,-1-1,0 0,-1-1,0-1,0 0,-1-1,0-1,-1 0,0-1,0 0,-2-1,1 0,2-7,-2-1,-4 2</inkml:trace>
  <inkml:trace contextRef="#ctx0" brushRef="#br1" timeOffset="54708.452">8213 4036,'-44'11,"1"1,0 2,1 3,0 0,2 3,0 2,1 1,-2 4,35-24,1 0,-1 0,1 1,0 0,0 0,1 0,-1 0,1 1,0 0,0-1,0 2,1-1,-1 0,1 1,1 0,-1-1,1 1,0 0,0 0,1 0,0 1,0-1,0 0,1 0,0 1,0-1,0 0,1 1,0-1,0 0,1 0,0 0,0 0,0 0,1 0,-1-1,1 1,1-1,-1 1,4 2,-2-4,0 0,0-1,0 0,1 0,-1 0,1-1,0 1,0-2,0 1,0 0,0-1,0 0,0-1,0 1,0-1,0 0,1-1,-1 0,0 0,0 0,0 0,0-1,0 0,-1 0,1-1,0 0,4-3,13-7,-1-1,0-1,-2-1,0-1,18-19,88-111,-132 178,-4 1,7-25,0-1,0 1,1 0,0-1,0 1,1 0,-1 0,2 0,-1 0,1 1,0-1,0 0,1 0,0 0,0 0,1 0,0 0,0-1,1 1,-1 0,1-1,1 0,3 6,-2-6,1-1,-1 0,1 0,0 0,0-1,0 0,1 0,0 0,-1-1,1 0,1 0,-1-1,0 0,0 0,1-1,-1 0,1 0,-1-1,1 0,0 0,-1 0,1-1,-1-1,1 1,0-2,13-2,-1-2,0 0,0-1,0-2,-2 0,1 0,-1-2,7-6,-9 6,1 0,-1-2,-1 0,-1-1,0 0,-1-1,0-1,-1 0,5-11,-8 10,-1 1,0-1,-1 0,-1 0,-1-1,0 0,-1-6,-3 19,0-1,0 1,-1-1,0 1,0-1,0 1,-1-1,0 1,-1-1,1 1,-1-1,0 1,-1 0,0 0,0 0,0 1,0-1,-1 1,0-1,0 1,-1 0,1 1,-2-1,3 2,-1 1,1 0,-1 0,0 0,0 0,0 1,0-1,0 1,0 0,0 0,-1 1,1-1,0 1,0 0,-1 0,1 1,0-1,0 1,0 0,-1 0,1 0,0 1,0-1,1 1,-1 0,0 0,0 0,1 1,-1-1,1 1,0 0,0 0,-2 2,-3 2,1 1,0-1,1 1,0 1,0-1,0 1,1 0,1 0,-1 1,1-1,1 1,0 0,-1 7,3-13,1 0,0 0,0 1,0-1,0 0,1 0,-1 1,1-1,0 0,1 0,-1 0,1 0,-1 0,1 0,1-1,-1 1,0-1,1 1,0-1,-1 0,1 0,0 0,1 0,-1 0,1-1,-1 0,2 1,115 41,-78-32,-34-11,0 1,-1 0,1 0,0 1,-1 0,0 0,0 1,0 0,0 0,0 0,-1 1,0 0,0 0,0 1,0 0,-1 0,0 0,-1 1,1-1,-1 1,0 0,-1 0,0 1,0-1,1 5,-1 210,1-198,1-6</inkml:trace>
  <inkml:trace contextRef="#ctx0" brushRef="#br1" timeOffset="55053.032">9624 3585,'-18'45,"2"1,2 0,2 1,2 0,2 1,2 0,2 0,2 0,2 1,4 6,25 144,-27-48,-3-127</inkml:trace>
  <inkml:trace contextRef="#ctx0" brushRef="#br1" timeOffset="55319.978">9172 4122,'39'-5,"26"-6,8-2,1-3,-3 1,-9-1,-5 1,-7 4,-8-1,-6 1,-4 2,-8-1,-3 0,0 3,1-3,1 0,-3-3,-4 2</inkml:trace>
  <inkml:trace contextRef="#ctx0" brushRef="#br1" timeOffset="55721.774">10132 3529,'-21'192,"1"-23,8 2,7 10,4-178,0 1,1 0,0 0,0 0,0 0,0 0,0-1,1 1,0 0,0 0,0-1,0 1,1 0,-1-1,1 1,0-1,0 0,0 0,0 1,1-1,-1-1,1 1,0 0,-1-1,1 1,1-1,-1 0,0 0,0 0,1 0,-1-1,1 1,0-1,-1 0,1 0,0 0,0-1,0 1,3-1,11-3,0 0,0-1,-1-1,1-1,-1 0,-1-1,1-1,-1-1,14-9,13-6,-36 21,-5 0,1 0,-1 1,1 0,0 0,-1-1,1 2,0-1,0 0,0 0,1 1,-1 0,0 0,0 0,1 0,-1 0,1 1,-1-1,1 1,-1 0,0 0,1 0,-1 1,1-1,-1 1,1 0,-1 0,0 0,1 0,-1 0,0 1,0-1,0 1,0 0,0 0,-1 0,1 1,-1-1,1 1,-1-1,0 1,2 2,4 95,-9-93,0 0,0 1,1-1,-1 1,2-1,-1 0,1 1,0-1,1 0,0 1,0-1,1 0,-1 0,1-1,1 1,-1-1,1 1,1-1,0 1,11 5</inkml:trace>
  <inkml:trace contextRef="#ctx0" brushRef="#br1" timeOffset="68810.619">10782 3726,'-5'5,"-6"11,-2 8,-3-1,1 1,-1 2,1 0,-1-4,2-1,3 1,4-8,8-6,8-5,3-3</inkml:trace>
  <inkml:trace contextRef="#ctx0" brushRef="#br1" timeOffset="69394.838">11036 4009,'-40'33,"-78"54,117-87,-1 1,1-1,0 1,0 0,0 0,-1-1,1 1,0 0,0 0,0 0,0 0,1 0,-1 1,0-1,0 0,1 0,-1 0,0 1,1-1,0 0,-1 1,1-1,0 0,-1 1,1-1,0 1,0-1,0 0,0 1,0-1,1 1,-1-1,0 0,1 1,-1-1,1 0,-1 1,1-1,0 0,-1 0,1 0,0 1,0-1,0 0,0 0,0 0,0 0,0-1,0 1,0 0,0 0,1-1,-1 1,0 0,1-1,50 26,-40-22,0 1,-1 0,1 1,-1 0,-1 1,1 0,-1 1,0 0,-1 0,0 1,0 0,-1 1,0 0,1 2,-8-10,0 1,1-1,-1 1,0-1,0 1,-1 0,1-1,0 1,-1 0,0 0,0-1,1 1,-1 0,-1 0,1-1,0 1,-1 0,0 0,1-1,-1 1,0-1,0 1,-1-1,1 1,0-1,-1 0,1 1,-1-1,0 0,0 0,0 0,0 0,0-1,0 1,-2 1,-97 36,70-30,8-3,0 0,0-2,-1 0,0-2,0 0,-11-2,11 0</inkml:trace>
  <inkml:trace contextRef="#ctx0" brushRef="#br1" timeOffset="70842.42">12390 3811,'0'0,"-1"0,1 0,-1 0,1-1,-1 1,1 0,-1-1,1 1,-1 0,1-1,0 1,-1 0,1-1,0 1,-1-1,1 1,0-1,0 1,-1-1,1 1,0-1,0 1,0-1,-1 1,1-1,0 1,0-1,0 1,0-1,0 1,0-1,0 1,0-1,1 0,-1 1,0-1,0 1,0-1,0 1,1-1,-1 1,0-1,1 1,-1 0,0-1,1 1,-41 9,1 3,1 1,0 2,0 2,2 1,-12 9,46-27,1 1,-1-1,0 0,1 1,-1-1,0 1,1 0,-1-1,1 1,-1 0,1 0,0 0,-1 0,1 0,0 0,0 0,-1 1,1-1,0 0,0 1,0-1,1 0,-1 1,0-1,0 1,1 0,-1-1,1 1,0-1,-1 1,1 0,0 0,0-1,0 1,0 0,0-1,0 1,1 0,-1-1,1 1,-1-1,1 1,-1 0,1-1,0 1,0-1,0 0,0 1,0-1,0 0,0 1,1 0,213 125,-210-124,-1 1,1-1,-1 1,0 0,-1 0,1 0,-1 0,1 1,-1 0,-1-1,1 1,-1 0,0 0,0 0,0 1,0-1,-1 0,0 1,0-1,-1 1,0-1,0 1,0-1,0 1,-1-1,0 1,0-1,0 0,-1 1,0-1,0 0,-2 4,-3 2,0-1,-1 0,-1 0,1 0,-1-1,-1 0,0-1,0 0,-1-1,0 0,0 0,0-2,-1 1,0-1,0-1,0 0,-1-1,0 0,1-1,-1 0,-1-1,13 0,0-1,0 0,0 0,0 0,-1 1,1-1,0 0,0 0,0-1,-1 1,1 0,0 0,0-1,0 1,0 0,-1-1,1 1,0-1,0 1,0-1,0 0,0 0,0 1,0-1,1 0,-1 0,0 0,0 0,1 0,-1 0,0 0,1 0,-1 0,1 0,-1 0,1 0,0-1,0 1,-1 0,1 0,0 0,0 0,0-1,0 1,0 0,0 0,1 0,-1-1,0 1,1 0,-1 0,0 0,1 0,-1 0,1-1,38-59,-21 42</inkml:trace>
  <inkml:trace contextRef="#ctx0" brushRef="#br1" timeOffset="71158.149">12672 3896,'-12'28,"2"0,0 2,3-1,0 1,2 0,1 0,1 1,2-1,1 6,0-31,0-1,1 1,-1-1,1 1,0-1,0 1,1-1,-1 0,1 0,0 0,0 0,1 0,-1 0,1 0,0-1,-1 1,2-1,-1 0,0 0,1 0,-1 0,1-1,0 1,0-1,0 0,0 0,0-1,1 1,-1-1,0 0,1 0,-1 0,1 0,-1-1,1 0,-1 0,1 0,-1-1,1 1,-1-1,1 0,-1-1,2 1,11-8,0 0,0-1,-1-1,0-1,-1 0,0-1,-1 0,0-1,-1-1,-1 0,0-1,-1 0,-1 0,-1-1,0-1,-1 0,-1 0,0 0,-2-1,2-10,19-57,-28 72</inkml:trace>
  <inkml:trace contextRef="#ctx0" brushRef="#br1" timeOffset="71746.457">13039 4263,'13'0,"0"-1,0 0,0 0,-1-1,1-1,0 0,-1-1,0 0,0-1,0 0,0-1,-1-1,0 0,0 0,-1-1,0 0,0-1,-1 0,0 0,7-10,112-180,-101 141,35-106,-60 161,-1 1,0-1,0 1,0-1,-1 1,1-1,0 1,-1-1,0 0,0 1,0-1,0 0,0 1,0-1,-1 0,1 1,-1-1,0 1,1-1,-1 1,0-1,-1 1,1-1,0 1,-1 0,1 0,-1 0,0 0,0 0,0 0,0 0,0 1,0-1,0 1,-1-1,1 1,0 0,-1 0,1 0,-1 0,1 0,-3 0,-1 3,0 0,0 0,1 0,-1 1,0 0,1 0,0 0,-1 1,1 0,1 0,-1 0,1 0,-1 1,1 0,0 0,1 0,-1 0,-2 6,4-8,0 1,1-1,-1 1,1-1,-1 1,1 0,0-1,0 1,1 0,-1 0,1 0,0-1,0 1,0 0,0 0,1 0,-1 0,1-1,0 1,0 0,1-1,-1 1,1 0,0-1,-1 0,2 1,-1-1,0 0,1 0,-1 0,1 0,94 39,-39-24,-54-16,-1 0,0 0,1 1,-1-1,-1 1,1 0,0-1,-1 2,1-1,-1 0,0 0,0 1,0-1,0 1,-1-1,1 1,-1 0,0 0,0-1,-1 1,1 0,-1 0,0 3,-4 93,-23 19,25-97</inkml:trace>
  <inkml:trace contextRef="#ctx0" brushRef="#br1" timeOffset="72444.885">13745 3642,'29'5,"0"-1,0-2,0 0,0-2,0-2,0 0,0-2,0-1,-1-1,1-2,-2 0,1-2,-1-2,1-1,-2-1,-2-1,0-1,-1-1,0-1,-2-1,0-1,-1 0,-1-2,-2-1,0 0,-1-1,-1 0,-1-2,-1 1,-2-2,8-26,-14 32,-1-1,0 0,-2-1,-1 1,-1 0,-1 0,-1-3,3 23,-1 0,0-1,0 1,-1 0,1-1,0 1,-1 0,1-1,-1 1,0 0,0 0,0 0,0 0,0 0,0 0,0 0,-1 0,1 0,-1 0,0 1,1-1,-1 1,0-1,0 1,0 0,0-1,0 1,0 0,0 0,0 1,0-1,-1 0,1 1,0-1,-1 1,1 0,0 0,-1 0,1 0,0 0,-1 0,1 1,0-1,0 1,-1 0,1-1,0 1,0 0,0 0,0 0,-1 1,-9 8,1 1,0 0,0 0,1 1,1 0,0 1,0 0,2 1,-1 0,2 0,0 0,0 1,2-1,-2 8,-17 66,4 0,3 2,5 0,3 0,4 1,7 56,-2 285,-2-412,-2 0,0 0,-1 0,-1 0,-1-1,-1 0,0 0,-2-1,0 0,-6 8,10-17,-1 0,0 0,-1-1,0 0,-1 0,1-1,-1 0,-1 0,1-1,-1 0,-1 0,1-1,-1 0,1-1,-1 0,-1 0,1-1,0-1,-1 0,-3 0,9-1,0-1,0 1,0-1,0-1,0 1,0-1,0 1,0-2,0 1,0 0,0-1,1 0,-1 0,1-1,-1 1,1-1,0 0,0 0,0 0,0 0,0-1,1 0,0 0,0 0,0 0,0 0,0-1,1 1,-1-2,0-3,0 1,0-1,1 0,1 0,-1 0,1 0,1-1,-1 1,2 0,-1 0,1 0,1-1,-1 1,2 0,2-7,15-31,2 1,2 0,3 2,4-5,11-10,3 1,2 2,43-40,-75 80,0 1,0 1,2 0,0 0,0 2,1 0,1 1,0 1,0 1,15-4,10 13,-26 4</inkml:trace>
  <inkml:trace contextRef="#ctx0" brushRef="#br1" timeOffset="72897.682">14733 3755,'-14'2,"0"1,0 0,1 1,-1 0,1 1,0 1,1 0,-1 1,1 0,1 1,-1 0,1 1,1 1,-1-1,2 1,-4 5,5-6,0 1,0 0,1 1,0 0,1 0,0 0,1 1,0 0,1 0,1 0,-1 1,2-1,0 1,0 0,1 0,1-1,1 14,-1-23,1 0,-1 0,1 0,-1 1,1-1,0 0,0 0,1 0,-1 0,1-1,-1 1,1 0,0-1,0 1,0-1,0 1,1-1,-1 0,1 0,-1 0,1 0,0-1,-1 1,1-1,0 1,0-1,0 0,0 0,0 0,0-1,1 1,-1-1,0 0,0 0,0 0,1 0,-1 0,0-1,0 1,0-1,0 0,0 0,0 0,0 0,0-1,0 1,0-1,-1 0,2-1,22-13,0-1,-2-1,0-1,-1-1,-1-1,-1-1,8-12,91-125,-99 152,-14 38,-5-17,8 52,-9-49,1-1,1 0,0 0,1 0,1-1,0 1,1-1,1 0,1 0,-6-12,1 1,0-1,0 0,0 0,0 0,0-1,1 1,-1-1,1 0,0 0,-1 0,1 0,0-1,0 0,0 1,0-1,1-1,-1 1,0-1,0 1,0-1,1-1,-1 1,0 0,0-1,0 0,1 0,-1 0,0-1,-1 1,1-1,0 0,0 0,-1 0,1 0,-1-1,11-9</inkml:trace>
  <inkml:trace contextRef="#ctx0" brushRef="#br1" timeOffset="73161.239">15466 3698,'-25'16,"0"1,1 1,1 1,0 1,2 1,0 1,2 0,0 2,2 0,-10 18,25-39,0 0,0 1,1-1,-1 0,1 1,0-1,0 1,0-1,0 1,1-1,0 1,-1 0,1-1,0 1,1 0,-1-1,1 1,-1 0,1-1,0 1,1-1,-1 1,0-1,1 0,0 0,0 1,0-1,0-1,0 1,1 0,-1 0,1-1,0 1,0-1,0 0,13 5,1 0,0-2,0 0,0 0,1-2,0 0,0-1,-1-1,1-1,0 0,0-1,0-1,0-1,-1-1,0 0,1-1,-1-1,-1 0,8-5,60-59,-67 54</inkml:trace>
  <inkml:trace contextRef="#ctx0" brushRef="#br1" timeOffset="73542.152">15720 3923,'-1'5,"0"-1,-1 1,2-1,-1 1,0 0,1-1,0 1,0 0,0-1,1 1,0 0,0-1,0 1,0-1,0 1,1-1,0 0,0 0,0 0,1 0,-1 0,1 0,0 0,0-1,0 1,1-1,-1 0,1 0,0 0,0-1,0 1,0-1,0 0,0 0,1 0,-1-1,0 0,3 1,10 1,0-1,1 0,-1-1,0-1,0 0,1-2,-1 0,0-1,0 0,-1-1,1-2,-1 1,0-2,0 0,-1-1,0 0,0-1,-1-1,1-2,0-1,-1-1,0 0,-1-1,-1 0,-1-1,0-1,-1 0,4-9,-12 21,1-1,-1 0,0 1,-1-1,1 0,-1 0,0 0,-1 0,1 0,-1 0,-1 0,1 0,-1 0,0 0,0 0,-1 0,1 0,-1 1,-1-1,1 1,-1-1,0 1,0 0,0 0,-1 0,0 0,0 1,0-1,-1 1,1 0,-1 1,0-1,0 1,0 0,0 0,-1 0,1 1,-4-1,-6 0,0 1,-1 1,1 0,0 1,0 1,0 0,0 1,0 1,0 0,0 1,1 0,0 2,0-1,0 2,1 0,-1 0,2 1,-1 1,1 0,0 1,1 0,1 1,-1 0,2 1,-1 0,2 0,-1 1,2 0,0 1,0-1,2 1,-1 1,2-1,0 1,1 0,0 0,1 0,1 0,0 0,1 6,1-11,1-1,0 1,1-1,0 1,0-1,1 0,0 0,1-1,0 1,0-1,0 0,1 0,1-1,-1 0,1 0,0 0,1-1,0 0,0-1,0 0,0 0,4 1,23 12,0-2,1-2,0-1,38 7,-13-7,0-4,1-1,0-4,0-2,28-4,-64 1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489 200,'-15'38,"-18"52,-14 24,-3 3,1-10,5-12,5-13,4-12,4-12,2-6,0-8,2-6,5-5,1-8,4-9</inkml:trace>
  <inkml:trace contextRef="#ctx0" brushRef="#br0" timeOffset="400.42">377 256,'62'-39,"-61"38,1 1,0 0,-1-1,1 1,0 0,-1 0,1 0,0 0,-1 0,1 1,0-1,-1 1,1-1,-1 1,1-1,-1 1,1 0,-1-1,1 1,-1 0,0 0,1 0,-1 1,0-1,0 0,0 0,0 1,0-1,0 0,0 1,0-1,0 1,-1-1,1 1,-1-1,1 1,-1 0,0-1,1 1,-1 0,0 1,2 202,-4-147,3 0,2 0,3-1,2 1,3-2,8 22,-19-75,0 1,0-1,1 1,-1-1,1 1,0-1,0 0,0 1,0-1,1 0,-1 0,1 0,0 0,0 0,0 0,0-1,0 1,1-1,-1 1,1-1,0 0,-1 0,1 0,0 0,0 0,1-1,-1 0,0 1,0-1,1 0,-1 0,0-1,1 1,-1-1,1 0,-1 0,1 0,-1 0,1-1,-1 1,1-1,-1 0,0 0,2 0,9-12,-1-1,0 0,-1-1,-1 0,0-1,-1 0,-1 0,0-1,2-10,3 0,-8 16,59-115,-6-3,-2-13,59-193,-110 309</inkml:trace>
  <inkml:trace contextRef="#ctx0" brushRef="#br0" timeOffset="765.039">1308 623,'-11'26,"0"-2,1-1,1 2,1-1,2 1,0 0,1 1,2-1,0 1,2 7,1-31,0 0,0 1,0-1,0 1,1-1,-1 0,1 1,-1-1,1 0,0 0,0 0,0 1,0-1,0 0,1 0,-1 0,1-1,-1 1,1 0,0 0,-1-1,1 1,0-1,0 0,0 1,0-1,0 0,1 0,-1-1,0 1,0 0,1-1,-1 1,0-1,1 1,-1-1,0 0,1 0,-1 0,0-1,1 1,-1-1,0 1,1-1,-1 0,0 1,0-1,1 0,-1-1,0 1,0 0,-1-1,2 0,13-11,-2 0,0-1,0-1,-2 0,0 0,0-2,-1 1,2-8,-6 14,1-3,0 0,-1-1,-1 1,0-1,0-1,-2 1,0-1,0 0,-2 1,1-2,-2 1,0 0,-1 0,-1 0,0 0,-1-1,0 2,-5-15,5 24,0 1,-1-1,0 1,0-1,0 1,0 0,-1 0,0 0,1 1,-1-1,-1 1,1 0,0 0,-1 1,0-1,1 1,-1 0,0 0,0 1,0-1,0 1,0 0,-1 0,1 1,0 0,0 0,-1 0,1 0,0 1,0 0,0 0,-1 0,1 1,0-1,0 1,-20 9</inkml:trace>
  <inkml:trace contextRef="#ctx0" brushRef="#br0" timeOffset="1479.307">1703 539,'-22'67,"17"-50,0-6,0 1,1 1,1-1,0 0,0 1,1 0,1 0,0-1,1 1,0 0,1 0,1 0,0-1,0 1,2-1,3 12,-5-22,-1 0,1 1,-1-1,1 0,0-1,0 1,0 0,0 0,1-1,-1 1,0-1,1 0,-1 0,1 0,-1 0,1 0,-1 0,1-1,-1 1,1-1,0 1,0-1,-1 0,1 0,0-1,-1 1,1 0,0-1,-1 0,1 0,-1 1,1-1,-1-1,3 0,79-56,-78 52,128-118,-132 123,1 0,-1 0,1 0,0 1,-1-1,1 1,0 0,-1 0,1 0,0 0,0 0,-1 1,1-1,0 1,-1 0,1-1,-1 1,1 0,-1 1,1-1,-1 0,0 1,1-1,-1 1,0 0,0 0,0 0,-1 0,1 0,0 0,-1 0,1 1,-1-1,0 0,0 1,0-1,0 1,0 0,0-1,-1 1,1 0,-1-1,0 4,11 15,-8-15,1 0,-1 0,1-1,-1 0,2 1,-1-1,0 0,1-1,0 1,0-1,1 0,-1-1,1 1,0-1,0 0,0 0,0-1,0 0,0 0,1 0,-1-1,1 0,-1 0,1 0,0-1,-1 0,1-1,0 1,-1-1,1-1,-1 1,0-1,5-2,0-2,0-2,-1 0,0 0,0-1,-1 0,0 0,0-1,-1 0,-1-1,1 0,-2 0,0 0,0-1,-1 0,0 0,-1-1,-1 1,0-1,0 0,-1 0,-1 0,0 0,-1 0,0 0,-3-12,3 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1 110,'0'312,"2"-309,-1 1,1-1,-1 1,1-1,0 0,0 0,0 0,1 0,-1 0,1 0,0 0,0-1,0 1,0-1,0 0,0 0,0 0,1-1,-1 1,1-1,0 0,-1 0,1 0,0 0,-1 0,1-1,0 0,0 0,0 0,-1 0,1 0,0-1,0 0,-1 0,1 0,0 0,-1 0,1-1,-1 0,0 1,1-1,-1-1,0 1,0 0,0-1,-1 1,1-1,0 0,-1 0,0 0,1-1,10-17,-1-2,0 1,-2-2,0 1,-2-1,0-1,-2 1,0-8,70-183,-72 208,-7 23,-1 13,30 102,-4-51,9 193,-30-232,2 60,-5 0,-4-1,-4 1,-8 15,-46 91,63-203,0 1,-1-1,1 0,-1 0,0 0,0 0,-1 0,1-1,-1 1,0-1,0 1,0-1,0 0,0 0,-1-1,1 1,-1-1,0 1,0-1,0 0,0 0,-4 0,5-4,0 0,0 0,0 0,1 0,-1-1,1 0,-1 1,1-1,0 0,0 0,0 0,1 0,-1-1,1 1,0 0,0-1,0 1,0-1,0 1,1-1,-1 1,1-1,0 1,0-1,1 0,-1 1,1-1,0-1,-1 0,3-31,1 0,1 0,3 0,0 1,3 1,0-1,3 2,16-32,-19 39</inkml:trace>
  <inkml:trace contextRef="#ctx0" brushRef="#br0" timeOffset="664.745">565 844,'161'-276,"-156"266,0 1,1 0,0 0,1 0,0 1,0 0,1 0,0 1,0 0,0 0,1 1,0 0,3-1,-10 7,-1-1,0 1,1 0,-1 0,1 0,-1 0,0 0,1 0,-1 0,1 1,-1-1,0 0,1 1,-1-1,0 1,0 0,1-1,-1 1,0 0,0 0,0-1,0 1,0 0,0 0,0 0,0 1,0-1,0 0,0 0,-1 0,1 1,-1-1,1 0,-1 0,1 1,-1-1,0 1,1-1,-1 0,0 1,6 62,-6-60,0-2,-1 1,0-1,1 1,-1-1,1 1,0-1,-1 1,1-1,0 1,1 0,-1-1,0 1,1-1,0 1,-1-1,1 0,0 1,0-1,1 0,-1 1,0-1,1 0,-1 0,1 0,0 0,-1 0,1-1,0 1,0-1,0 1,0-1,1 1,-1-1,0 0,1 0,-1 0,0 0,1-1,-1 1,1-1,-1 1,3-1,7-4,0-1,0 0,-1-1,1-1,-1 1,-1-2,1 1,-1-2,-1 1,1-1,6-10,17-12,48-40,-81 71,0-1,1 1,-1 0,0-1,1 1,-1 0,0-1,1 1,-1 0,1 0,-1-1,0 1,1 0,-1 0,1 0,-1-1,1 1,-1 0,1 0,-1 0,1 0,-1 0,1 0,-1 0,1 0,-1 0,1 0,-1 0,0 0,1 1,-1-1,1 0,-1 0,1 0,-1 1,0-1,1 0,-1 1,1-1,-1 0,0 1,1-1,-1 0,0 1,0-1,1 0,-1 1,0-1,0 1,1-1,-1 1,0-1,0 1,0-1,0 1,0-1,0 1,0-1,0 0,0 1,0-1,0 1,-4 38,2-28,-7 135,24-104,-3-29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0 397,'34'0,"25"-5,8-2,-4 1,-6 1,-9 1,-13 2</inkml:trace>
  <inkml:trace contextRef="#ctx0" brushRef="#br0" timeOffset="250.029">57 622,'38'5,"28"1,6 0,-3-1,-14-1</inkml:trace>
  <inkml:trace contextRef="#ctx0" brushRef="#br0" timeOffset="1932.71">650 537,'5'0,"11"0,7 0,5 0,3 0,0 0,0 0,0 0,-1 0,-1 0,-5 0</inkml:trace>
  <inkml:trace contextRef="#ctx0" brushRef="#br0" timeOffset="2348.887">1552 1,'0'5,"0"6,0 6,-4 6,-3 2,1 3,2 1,0 0,2 1,-4-1,-1 0,1 0,1-1,2 1,-4-6,0-1,5-5,4-5</inkml:trace>
  <inkml:trace contextRef="#ctx0" brushRef="#br0" timeOffset="4415.164">1439 142,'-2'-5,"1"1,-2 0,1 0,-1 0,1 0,-1 0,0 0,0 1,-1-1,1 1,-1 0,0 0,1 0,-1 1,-1-1,1 1,0 0,0 0,-1 1,1-1,-1 1,0 0,1 0,-1 0,0 1,0 0,1 0,-1 0,0 0,0 1,1 0,-1 0,0 0,-2 1,-5 3,0 0,0 1,0 0,1 1,0 0,0 1,0 0,1 1,1 0,-1 0,2 1,-1 0,1 1,1 0,0 0,0 1,1-1,1 1,0 1,1-1,0 1,1 0,0 0,1 0,0 4,1-12,0 0,0 0,0 0,1 0,0 0,0 0,0 0,0 0,1 0,0 0,0 0,1 0,-1-1,1 1,0 0,0-1,0 1,1-1,0 0,0 0,0 0,0 0,1 0,-1-1,1 0,0 1,0-1,0-1,0 1,1 0,10 0,-1-1,0 0,0-2,1 1,-1-2,1 0,-1 0,0-1,0-1,0-1,0 0,0 0,-1-2,0 0,0 0,0-1,-1 0,0-1,0-1,-1 0,0-1,3-3,-5 3,0 0,-1 0,0-1,-1 0,0-1,0 1,-1-1,-1-1,0 1,-1-1,0 0,-1 0,0 0,-1 0,-1 0,0-1,-1 1,0-7,-17-37,6 82,34 92,4 54,-41-33,7-107,3-7,-2-1,-1 1,-1-2,-1 1,-1-1,-1 0,-13 19,19-33,0 0,-1-1,0 1,0-1,-1-1,0 1,0-1,-1 0,1 0,-1-1,-1 0,1-1,-1 0,1 0,-1 0,0-1,0-1,-1 0,1 0,-1-1,-3 1,8-3,1 0,-1 0,1-1,0 0,-1 1,1-1,0-1,0 1,0-1,1 1,-1-1,0 0,1 0,0-1,0 1,0-1,0 1,1-1,-1 0,1 0,0 0,0-1,0 1,1 0,-1-1,1 1,0-1,1 1,-1-1,1 1,0-1,0 0,0 1,1-1,-1 1,1-1,0 1,0-1,1 1,0 0,-1-1,1 1,1 0,-1 0,2-1,7-12,1 0,1 1,0 1,1 0,1 1,1 1,0 0,0 1,1 0,1 2,10-5,-3 0,1 1,0 1,1 1,0 2,1 0,0 2,3 1,53-10,-70 20</inkml:trace>
  <inkml:trace contextRef="#ctx0" brushRef="#br0" timeOffset="4800.943">1017 904,'43'0,"43"-5,17-1,-1-5,-6 0,-12 1,-9-2,-8 1,-11 2,-5 3,-7 2,-6 2,-9-3,-5-1,-6 0</inkml:trace>
  <inkml:trace contextRef="#ctx0" brushRef="#br0" timeOffset="5303.748">1214 1130,'101'-23,"204"-34,-253 64,-51-7,0 1,0 0,0-1,0 1,-1 0,1 0,0-1,-1 1,1 0,-1 0,1 0,-1 0,1 0,-1 0,0 0,1 0,-1 0,0 0,0 0,0 0,0 0,0 0,0 0,0 0,0 0,0 0,0 0,0 0,-1 0,1 0,0 0,-1 0,1 0,-1 0,1 0,-1 0,0 0,1 0,-1-1,0 1,0 0,1 0,-1-1,-1 1,-12 15,-1-2,0 0,-2-1,1 0,-1-2,-1 0,-5 2,-16 11,-4 1,33-21,-1 2,1 0,0 0,0 1,1 0,0 0,0 1,1 0,0 1,-5 6,13-14,-1 0,0 0,0 0,1 0,-1 0,1 0,-1 0,1 0,-1 0,1 1,0-1,-1 0,1 0,0 0,0 1,0-1,0 0,0 0,0 1,0-1,1 0,-1 0,0 0,1 1,-1-1,1 0,-1 0,1 0,0 0,-1 0,1 0,0 0,0 0,-1 0,1 0,0 0,0-1,0 1,0 0,0-1,0 1,0-1,1 1,-1-1,0 1,0-1,0 0,1 1,-1-1,0 0,66 7,-64-7,24 0,-1-1,0-2,0-1,0-1,0-1,0-1,-1-1,-1-1,1-2,-2 0,1-2,4-3,-11 5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8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229 283,'-48'92,"-39"104,67-140,2 0,2 1,3 1,3 1,2 0,2 0,4 0,2 4,-1-43,1 0,2 0,0-1,1 1,0-1,2 1,1-1,0 0,1-1,1 0,1 0,9 14,99 117,-103-134,-11-17</inkml:trace>
  <inkml:trace contextRef="#ctx0" brushRef="#br0" timeOffset="602.235">483 367,'22'155,"11"22,-4 3,-29-175,0-4,-1-1,1 1,-1 0,1 0,-1 0,1 0,0 0,-1 0,1 0,0 0,0 0,0 0,-1 0,1 0,0 1,1-1,-1 0,0 0,0 0,0 0,1 0,-1 0,0 0,1 0,-1 0,1 0,-1 0,1-1,0 1,-1 0,1 0,0 0,-1-1,1 1,0 0,0-1,0 1,0-1,0 1,0-1,0 1,0-1,0 1,0-1,0 0,0 0,0 0,0 1,0-1,0 0,0 0,0-1,0 1,0 0,12-14,0-2,-1 1,-1-1,0-1,-2 0,0-1,0 0,-1-2,8-15,58-194,-58 144,-14 61</inkml:trace>
  <inkml:trace contextRef="#ctx0" brushRef="#br0" timeOffset="1006.194">963 678,'-7'16,"1"1,1 0,1 0,1 0,0 0,1 1,1-1,0 1,1-1,2 1,-1 0,0-16,-1 0,0 0,1 0,0 0,-1 0,1 0,0 0,0-1,0 1,0 0,0-1,0 1,0-1,1 1,-1-1,0 1,1-1,-1 0,1 0,0 0,-1 0,1 0,0 0,0 0,0 0,-1-1,1 1,0-1,0 0,0 1,0-1,0 0,0 0,0 0,0 0,0 0,0-1,0 1,0-1,0 1,-1-1,1 0,1 0,76-43,-79 43,10-6,0-1,0 0,-1-1,0 0,-1-1,0 0,-1 0,0 0,4-9,-9 15,0 0,0 0,0 0,0 0,-1-1,0 1,0 0,0-1,-1 1,1-1,-1 1,0-1,0 1,-1-1,1 1,-1-1,0 1,0 0,0-1,-1 1,0 0,0 0,0 0,0 0,0 0,-1 0,-3-3,-69-44,49 43</inkml:trace>
  <inkml:trace contextRef="#ctx0" brushRef="#br0" timeOffset="2219.659">313 1073,'39'0,"36"0,15 0,2 0,-10-4,-9-3,-8 1,-9-4,-6 0,-6-3,-5 1,-5 2,-4 2,-1-1,-2 1,0 1,-5 2</inkml:trace>
  <inkml:trace contextRef="#ctx0" brushRef="#br0" timeOffset="3505.501">906 1271,'-13'-7,"0"1,0 1,0 0,-1 0,0 1,0 1,0 1,-1 0,1 1,0 0,-1 1,1 1,0 0,-1 1,1 0,0 1,0 1,1 0,-1 1,1 1,0 0,0 0,0 2,1-1,0 2,-9 8,17-15,1 1,-1 0,1 0,-1 0,1 1,0-1,0 1,0 0,1 0,0 0,-1 0,1 0,1 0,-1 1,1-1,-1 1,1-1,0 1,1-1,-1 1,1 0,0-1,0 1,1 0,-1-1,1 1,0-1,0 1,0-1,1 1,0-1,0 0,0 0,0 0,1 0,-1 0,1 0,0 0,0-1,0 0,1 1,-1-1,1-1,0 1,1 1,7-2,-1 0,0-1,0 0,1-1,-1 0,1 0,-1-1,0-1,0 0,1-1,-2 0,1 0,0-1,-1-1,1 0,-1 0,0-1,-1 0,0-1,6-5,-3 5,11-9,-1-1,-1-1,-1-1,0-1,-1 0,-1-2,-1 0,-2-1,14-24,-29 45,1 1,-1 0,0 0,1 0,-1-1,1 1,0 0,-1 0,1 0,0 0,0 0,0 0,-1 0,1 0,0 0,0 0,1 1,-1-1,0 0,0 1,0-1,0 1,0-1,1 1,-1-1,0 1,1 0,-1 0,0 0,0-1,1 1,-1 0,0 1,1-1,-1 0,0 0,0 1,1-1,-1 0,0 1,0-1,1 1,-1 0,0-1,0 1,0 0,0 0,0 0,0 0,0-1,0 1,-1 0,1 1,0-1,-1 0,1 0,0 0,-1 0,1 1,-1-1,0 0,1 0,-1 1,0-1,0 0,0 0,0 2,34 144,-22-103,0 53,-14-82,-1-1,0 0,-1 0,-1 0,0 0,0-1,-1 0,-1 0,-1-1,1 0,-2 0,0 0,0-1,-6 5,-12 11,17-16,1-1,-1 0,-1 0,0-1,0-1,-1 1,0-2,0 0,0 0,-1-1,0-1,-4 1,16-5,-1-1,1 1,-1-1,1 0,-1 1,0-1,1 0,-1 0,1 0,-1 0,0-1,1 1,-1 0,1 0,-1-1,1 1,-1-1,1 0,-1 1,1-1,-1 0,1 0,0 0,0 0,-1 0,1 0,0 0,0 0,0-1,0 1,0 0,0-1,0 1,1-1,-1 1,1-1,-1 1,1-1,-1 1,1-1,0 1,-1-1,12-68,6 30,2 0,1 1,2 2,18-23,-26 41</inkml:trace>
  <inkml:trace contextRef="#ctx0" brushRef="#br0" timeOffset="3926.304">1386 142,'145'272,"-119"-217,-5-8,-2 1,-2 0,-3 1,-1 1,-3 0,-2 1,-1 16,-8-35,-1 0,-1 0,-2-1,-1 0,-1 0,-2 0,-1-1,-2 0,0-1,-2 0,-2-1,-16 23,19-30,-1-2,-1 1,0-2,-2 0,0-1,-1-1,0-1,-1 0,-14 7,10-6,4-2</inkml:trace>
  <inkml:trace contextRef="#ctx0" brushRef="#br0" timeOffset="4483.986">1697 113,'110'-41,"-107"40,0 0,0 1,0-1,0 1,1 0,-1 0,0 0,0 0,0 1,0-1,0 1,0 0,0-1,0 2,0-1,-1 0,1 0,0 1,-1 0,1-1,-1 1,1 0,-1 0,0 0,0 1,0-1,0 0,0 1,0-1,-1 1,1 0,-1 0,0-1,0 1,0 0,0 0,0 0,-1 0,1 0,-1 0,0 0,0 1,0-1,0 0,-1 0,1 0,-1 0,0 0,1 0,-2 1,-62 141,63-144,1 1,-1-1,0 1,1-1,-1 1,1-1,-1 1,1-1,0 1,0-1,0 1,0 0,0-1,0 1,0-1,0 1,0-1,1 1,-1 0,1-1,-1 0,1 1,0-1,-1 1,1-1,0 0,0 1,0-1,0 0,0 0,0 0,1 0,-1 0,0 0,0 0,1 0,0 0,61 10,-30-8,14 7,-26-6</inkml:trace>
  <inkml:trace contextRef="#ctx0" brushRef="#br0" timeOffset="5485.055">1978 988,'5'-5,"11"-1,8 0,4 1,3 2,0 1,0-4,0-1,-1 1,-1 1,0 1,-1 2,0 2,0-5,1-2,-1 2,-10 0,-7 2</inkml:trace>
  <inkml:trace contextRef="#ctx0" brushRef="#br0" timeOffset="5819.534">2261 707,'-10'28,"-3"25,1 7,2-1,3-6,3-7,2-7,1-5,1-4,0-1,1-2,-5-5,-2-7</inkml:trace>
  <inkml:trace contextRef="#ctx0" brushRef="#br0" timeOffset="10144.058">2599 424,'-1'54,"13"147,24-5,-34-186,5 37,3-1,2 0,2 0,7 14,-21-60,0 1,-1 0,1-1,0 1,0-1,0 1,0 0,0-1,0 1,0 0,0-1,0 1,0-1,0 1,1 0,-1-1,0 1,0-1,0 1,1 0,-1-1,0 1,1-1,-1 1,1-1,-1 1,0-1,1 0,-1 1,1-1,-1 1,1-1,-1 0,1 0,0 1,-1-1,1 0,-1 0,1 0,-1 1,1-1,0 0,-1 0,1 0,0 0,-1 0,1 0,-1 0,1 0,0-1,-1 1,1 0,-1 0,1 0,0-1,-1 1,1 0,-1-1,1 1,-1 0,1-1,-1 1,1-1,-1 1,0-1,1 1,-1-1,0 1,1-1,12-47,-10 36,93-283,-29 107,17-69,-63 175,-21 83,-1-1,1 0,0 0,0 1,0-1,-1 0,1 0,0 0,0 1,-1-1,1 0,0 0,-1 0,1 0,0 0,0 0,-1 0,1 1,0-1,-1 0,1 0,0 0,-1 0,1 0,0 0,-1 0,1-1,0 1,0 0,-1 0,1 0,0 0,-1 0,1 0,0 0,0-1,-1 1,1 0,0 0,0 0,-1-1,1 1,0 0,0 0,0-1,-1 1,1 0,0 0,0-1,0 1,0 0,0-1,0 1,0 0,0-1,0 1,-1 0,1 0,0-1,-16 24,5-3</inkml:trace>
  <inkml:trace contextRef="#ctx0" brushRef="#br0" timeOffset="10642.232">3051 847,'-8'17,"0"0,1 0,1 1,0-1,1 1,1 0,1 1,-1 16,4-34,-1 2,0 0,-1 0,1 1,1-1,-1 1,0-1,1 1,0-1,0 1,0-1,0 1,0 0,1-1,0 1,0-1,0 0,0 1,0-1,0 0,1 0,0 1,0-1,0 0,0-1,0 1,0 0,1-1,-1 1,1-1,0 0,0 0,-1 0,2 0,-1 0,0 0,0-1,3 1,3-2,0 0,1 0,-1-1,0 0,1-1,-1 0,0 0,0-1,0 0,-1-1,1 0,-1 0,0-1,0 0,0 0,-1-1,1 0,-1-1,-1 1,1-1,-1 0,-1-1,1 0,-1 0,-1 0,1 0,-1-1,-1 1,0-1,0 0,0 0,-1-1,-2 5,-1 0,1 0,-1 1,0-1,0 0,0 1,-1-1,1 0,-1 1,-1 0,1-1,0 1,-1 0,0 0,0 0,0 1,0-1,-1 1,0 0,1 0,-1 0,0 0,0 1,-1-1,1 1,0 0,-1 0,0 1,1-1,-1 1,0 0,1 0,-6 1,-14-5</inkml:trace>
  <inkml:trace contextRef="#ctx0" brushRef="#br0" timeOffset="11504.215">3813 0,'-51'92,"-62"185,106-256,-23 66,4 1,4 1,-7 68,27-138,1 1,1-1,1 1,0-1,2 1,0-1,1 0,1 0,1 0,1-1,0 0,2 0,0-1,0 0,2 0,0-1,1-1,1 0,0 0,1-1,0-1,1 0,0-1,10 4,18 3,-27-18</inkml:trace>
  <inkml:trace contextRef="#ctx0" brushRef="#br0" timeOffset="13072.653">4039 170,'33'28,"-21"-14,0 1,-1 1,-1-1,-1 2,0-1,-1 1,0 1,-2-1,0 1,-1 1,-1-1,-1 0,2 19,-5 29,-1-53,0-1,0 0,2 1,0-1,0 1,1-1,0 0,1 0,1 0,0 0,3 7,-6-18,-1 0,0 0,1-1,-1 1,1 0,-1-1,1 1,0 0,-1-1,1 1,-1 0,1-1,0 1,0-1,-1 1,1-1,0 0,0 1,0-1,0 0,-1 1,1-1,0 0,0 0,0 0,0 0,0 0,0 0,-1 0,1 0,0 0,0 0,0 0,0-1,0 1,-1 0,1-1,0 1,0-1,0 1,-1-1,1 1,0-1,-1 1,1-1,0 0,-1 1,1-2,28-38,-25 34,86-179,-74 140,40-160,-54 181</inkml:trace>
  <inkml:trace contextRef="#ctx0" brushRef="#br0" timeOffset="13474.081">4434 509,'0'1,"-4"13,1 1,0 0,1-1,1 1,1 0,0 0,1 0,0 0,1-1,1 1,0-1,1 1,4 6,-7-18,1 0,-1-1,1 1,0-1,0 1,0-1,0 0,0 0,1 0,-1 0,1-1,-1 1,1 0,0-1,-1 0,1 0,0 0,0 0,0 0,0 0,0-1,0 1,0-1,0 0,0 0,0 0,0 0,0-1,0 1,0-1,0 0,0 0,0 0,0 0,-1 0,1-1,0 1,-1-1,1 0,0 0,3-2,0 0,1-1,-2 1,1-1,0-1,-1 1,0-1,0 0,-1 0,0 0,0-1,0 0,-1 1,1-1,-2 0,1-2,-1 5,-1-2,0 1,0 0,0 0,-1 0,0 0,0-1,0 1,-1 0,1 0,-1 0,0 0,-1 0,1 0,-1 0,0 0,-1 0,1 1,-1-1,1 1,-2-1,1 1,0 0,-1 0,1 1,-1-1,0 1,0 0,-1 0,1 0,-1 0,1 1,-1 0,-1-1,-12 1</inkml:trace>
  <inkml:trace contextRef="#ctx0" brushRef="#br0" timeOffset="13970.46">3926 1017,'29'-5,"33"-1,16-1,-1 2,-3-3,-10 0,-6 0,-9 3,-6 2,-7-4,-5-1,-2 2,-2 1,-1 2,1 1,-5 1</inkml:trace>
  <inkml:trace contextRef="#ctx0" brushRef="#br0" timeOffset="14837.563">4349 1158,'-31'5,"-131"33,155-35,0 0,-1 0,1 0,0 1,1 1,-1-1,1 1,0 0,0 0,0 1,1-1,0 1,0 1,0-1,1 1,0 0,0 0,1 0,-1 2,3-6,0-1,1 1,-1 0,1-1,0 1,-1 0,1-1,1 1,-1 0,0-1,1 1,-1 0,1-1,0 1,0-1,0 1,0-1,0 1,1-1,-1 0,1 1,-1-1,1 0,0 0,0 0,0-1,0 1,0 0,0-1,0 1,1-1,-1 0,1 0,-1 0,1 0,-1 0,1 0,-1-1,1 1,0-1,-1 0,1 1,0-2,-1 1,1 0,0 0,-1-1,2 0,17-1,0-1,0-1,-1 0,1-2,-1-1,-1 0,1-1,-1-2,-1 0,1 0,-2-2,0 0,0-1,-1-1,-1 0,1-2,-14 14,87-79,-88 81,0 0,-1 0,1 0,0 0,0 0,-1 1,1-1,0 0,-1 0,1 1,0-1,-1 1,1-1,0 0,-1 1,1-1,-1 1,1-1,-1 1,1-1,-1 1,1 0,-1-1,0 1,1 0,-1-1,0 1,0 0,1-1,-1 1,0 0,0 0,0-1,0 1,0 0,0-1,0 1,0 0,0 0,0-1,0 1,0 0,-1 0,1-1,0 1,-1 0,1-1,0 1,-1-1,1 1,-1 0,1-1,-1 1,1-1,-1 1,1-1,-1 1,-1 5,-5 38,2-1,2 1,2 0,3 33,-4 93,1-158,-1 0,0-1,-1 1,-1-1,1 1,-2-1,0 0,0-1,-1 1,0-1,-1 0,0-1,0 1,-1-1,0-1,-1 0,0 0,0 0,-1-1,0-1,0 0,0 0,-1-1,0 0,0-1,0 0,-1 0,-10 0,19-3,1 0,-1 0,1-1,-1 1,1-1,-1 0,1 0,-1 0,1 0,-1 0,1-1,-1 1,1-1,-1 1,1-1,-1 0,1 0,0 0,-1 0,1-1,0 1,0-1,0 1,0-1,0 0,0 0,0 1,1-1,-1 0,1-1,0 1,-1 0,1 0,0-1,0 1,0 0,1-1,-1 1,0-1,1 1,0-1,-1 0,1 1,0-1,1 1,-1-1,0 1,1-1,-1 1,1-2,5-13,0 1,1 0,1 0,1 1,0 0,0 1,13-14,4-8,83-103,-94 123</inkml:trace>
  <inkml:trace contextRef="#ctx0" brushRef="#br0" timeOffset="15361.323">4744 0,'30'33,"-1"0,-2 2,-2 1,-1 1,-1 1,-3 1,-1 1,-2 1,-1 0,-3 1,-1 1,-2 0,-2 1,-2-1,0 44,-4-40,-3 1,-1-1,-3 0,-2 0,-2 0,-3 6,-4 11,-2 0,-4-1,-2-2,-2 0,-4-1,-31 47,-20-24,56-65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0,1 0,-1 0,0 0,0 0,0 0,-1 0,-4-5,-7-1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0,'29'5,"29"2,8-1,-1-1,-7-2,-9 0,-12-2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142 133,'-33'53,"14"-17,3 1,1 1,1 0,2 1,2 0,2 0,1 1,0 26,7-54,0 0,1 1,0-1,1 0,1 0,0 0,0 0,1-1,1 1,2 2,-6-10,1 0,0 0,0-1,1 1,-1-1,1 0,-1 1,1-1,0 0,0 0,1-1,-1 1,1-1,-1 0,1 0,0 0,0 0,-1 0,1-1,1 0,-1 0,0 0,0 0,0-1,0 1,1-1,-1 0,0-1,0 1,4-1,2-4,0 1,0-2,-1 1,0-1,0-1,0 0,-1 0,0 0,-1-1,1 0,-2-1,1 1,-1-1,0-1,3-6,-5 8,30-44,-3-2,-2-2,-2 0,-3-2,5-24,57-180,-91 299,-1-12,1-1,1 1,1 0,1 1,2-1,0 0,2 0,0 1,5 13,3 32,-2 0,-3 0,-4 0,-5 34,2 14,2-39,-5 0,-3 0,-3-1,-4 0,-3-1,-17 43,-11-23,44-95,0 0,0 0,0 0,0 0,-1 0,1 0,-1 0,0-1,1 0,-1 1,0-1,-1 0,1 0,0-1,0 1,-1-1,1 1,-1-1,0 0,1 0,-1-1,0 1,1-1,-1 0,0 0,-3 0,4-1,-1 0,1-1,0 1,0-1,0 1,0-1,0 0,0 0,0-1,1 1,-1-1,1 1,0-1,0 0,0 1,0-1,0 0,0 0,1-1,-1 1,1 0,0-1,0 1,0 0,1-1,-1-1,-5-97,7 93,3-31,1 0,3 1,1 0,2 0,1 1,3 1,0 0,3 1,10-15,-14 28,0 5</inkml:trace>
  <inkml:trace contextRef="#ctx0" brushRef="#br0" timeOffset="793.687">792 754,'-28'73,"-46"97,83-207,115-163,-102 165,63-69,-84 103,-1 1,1-1,-1 1,1-1,0 1,-1 0,1-1,0 1,0 0,-1-1,1 1,0 0,0 0,-1 0,1 0,0 0,0 0,0 0,-1 0,1 0,0 0,0 0,-1 0,1 0,0 1,0-1,-1 0,1 1,0-1,-1 0,1 1,0-1,-1 1,1-1,0 1,-1-1,1 1,-1-1,1 1,-1 0,0-1,1 1,-1 0,0 0,1-1,-1 1,0 0,0 0,1-1,-1 1,0 0,0 0,0-1,0 2,4 47,-4-45,2 110,-2-113,0 0,1 0,-1-1,0 1,0 0,0 0,1-1,-1 1,0 0,1-1,-1 1,1 0,-1-1,1 1,-1-1,1 1,-1-1,1 1,0-1,-1 1,1-1,0 1,-1-1,1 0,0 1,-1-1,1 0,0 0,0 0,-1 0,1 1,0-1,0 0,0 0,-1 0,1-1,0 1,0 0,-1 0,1 0,0 0,0-1,-1 1,1 0,0-1,-1 1,1-1,0 1,-1 0,1-1,-1 0,1 1,0-1,33-31,-34 32,127-158,-127 157,0 1,0-1,1 0,-1 1,0-1,1 1,-1-1,0 1,1-1,-1 1,1-1,-1 1,1-1,-1 1,1 0,-1-1,1 1,-1 0,1-1,-1 1,1 0,0 0,-1-1,1 1,0 0,-1 0,1 0,-1 0,1 0,0 0,-1 0,1 0,0 0,-1 0,1 1,0-1,-1 0,1 0,-1 0,1 1,-1-1,1 0,0 1,-1-1,1 1,-1-1,1 0,-1 1,0-1,1 1,-1-1,1 1,-1 0,0-1,0 1,1-1,-1 1,0-1,0 1,0 0,1-1,-1 1,0 0,0-1,0 1,0 0,0 0,1 52,-1-44,-3 186,3-182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12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1 966,'4'-5,"12"-1,8 0,4 1,3 1,0 2,0 1,0 0,-1 1,-1 1,-5-6,-7-1</inkml:trace>
  <inkml:trace contextRef="#ctx0" brushRef="#br0" timeOffset="4190.532">536 459,'75'81,"60"205,-133-282,-1 1,1-1,0 1,0-1,0 0,0 1,1-1,-1 0,1-1,0 1,0 0,1-1,-1 1,1-1,-1 0,1 0,2 0,-4-4,0 0,-1 0,1-1,0 1,-1 0,1-1,-1 1,0-1,1 0,-1 0,0 1,0-1,0 0,0 0,0 0,-1 0,1 0,-1 0,1 0,-1 0,0 0,0 0,1 0,-1-1,-1 1,1 0,0 0,-1 0,2-7,81-306,-7 83,-71 208,-14 29,1 13,-1 1</inkml:trace>
  <inkml:trace contextRef="#ctx0" brushRef="#br0" timeOffset="4590.068">1158 713,'-6'12,"0"1,0 0,2 0,0 0,0 1,1-1,1 1,0 0,1 0,0 0,2 0,-1 0,2 0,1 10,-1-21,-1 1,1-1,0 0,0 0,0 0,0-1,1 1,-1 0,1-1,-1 1,1-1,0 0,0 0,0 0,0-1,1 1,-1-1,0 1,1-1,-1 0,1 0,-1-1,1 1,-1-1,1 0,-1 1,1-2,-1 1,1 0,1-1,104-34,-104 33,0-1,1 0,-1-1,-1 1,1-1,0 0,-1 0,0-1,0 1,0-1,0 0,-1 0,0 0,0 0,0-1,-1 1,0-1,0 1,0-1,0 0,-1 0,0 0,-1 0,1 0,-1 0,0 0,-1 0,1 0,-1 0,0 0,-1 0,-1-5,-1 4,-1 1,0-1,0 1,-1 0,0 0,0 0,0 1,-1 0,1 0,-1 1,0 0,-1 0,1 0,-1 1,1 0,-1 1,0 0,0 0,0 0,0 1,0 1,-1-1,1 1,0 1,-1-1,-17 1</inkml:trace>
  <inkml:trace contextRef="#ctx0" brushRef="#br0" timeOffset="5119.099">1270 63,'25'-11,"1"1,0 1,0 2,1 0,0 2,11 0,-26 3,-6 0,0 1,0 0,0 0,1 0,-1 1,0 0,0 0,0 0,1 1,-1 0,0 0,0 1,0 0,0 0,0 0,-1 1,1-1,2 3,-7-1,-1 0,1 0,-1 0,0-1,0 1,0 0,0 0,-1 0,0 0,0 0,0-1,0 1,0 0,-1-1,0 1,0-1,0 1,0-1,0 0,0 0,-1 0,0 0,0 0,1-1,-4 3,-29 29,27-28,1 0,0 1,0 0,0 0,1 0,0 1,1 0,0 0,0 0,0 1,1-1,1 1,-2 6,4-12,1-1,0 1,0-1,0 1,0 0,1-1,-1 1,1-1,-1 1,1-1,0 1,0-1,0 1,1-1,-1 0,0 0,1 0,-1 0,1 0,0 0,0 0,0 0,0 0,0-1,0 1,0-1,1 0,-1 1,0-1,1 0,-1-1,2 2,84 16,59-18,-123-1</inkml:trace>
  <inkml:trace contextRef="#ctx0" brushRef="#br0" timeOffset="6974.454">536 1277,'17'0,"255"-28,31 2,-73 6,-129 9,-89 10</inkml:trace>
  <inkml:trace contextRef="#ctx0" brushRef="#br0" timeOffset="9753.231">424 1615,'8'-13,"1"0,0 1,1 1,1-1,-1 1,2 1,-1 0,2 1,-1 0,1 1,0 0,1 1,0 1,0 0,0 0,1 2,0 0,0 0,0 2,0 0,0 0,1 2,1 0,-15 0,1 0,-1 0,1 0,-1 1,1-1,-1 1,0 0,1-1,-1 1,0 0,1 0,-1 1,0-1,0 0,0 1,0-1,0 1,0 0,-1 0,1-1,0 1,-1 0,0 1,1-1,-1 0,0 0,0 0,0 1,0-1,-1 1,1-1,-1 0,1 1,-1-1,0 1,0-1,0 1,0-1,0 1,-1-1,1 1,-1 0,0 5,-1 1,0-1,-1 0,1 0,-2 0,1 0,-1 0,0-1,0 0,-1 1,0-2,-2 3,-71 54,65-55,1 1,-1 0,2 1,-1 1,1 0,1 0,0 1,0 1,1 1,6-11,1 0,0 0,0 0,1 0,-1 1,1-1,0 0,0 1,0-1,0 1,0 0,1-1,0 1,-1 0,1-1,1 1,-1-1,0 1,1 0,0-1,0 1,0-1,0 1,1-1,-1 0,1 1,0-1,0 0,0 0,0 0,0-1,1 1,-1 0,1-1,0 0,0 1,0-1,0 0,0 0,0-1,1 1,2 0,133 2,-97-21,-30 5</inkml:trace>
  <inkml:trace contextRef="#ctx0" brushRef="#br0" timeOffset="10403.83">1326 1503,'-36'10,"0"1,0 3,1 0,1 2,0 2,1 1,-11 10,41-27,-1 0,1 0,0 0,-1 0,1 1,1-1,-1 1,0 0,0 0,1 0,0 0,0 0,0 1,0-1,0 1,0-1,1 1,0 0,0-1,0 1,0 0,0 0,1 0,0 0,0 0,0 0,0 0,0-1,1 1,0 0,0 0,0 0,0-1,1 1,-1 0,1-1,0 1,0-1,0 0,0 0,1 0,0 0,0 1,3 0,-1 0,0 0,1 0,0-1,0 0,0 0,0-1,0 1,0-2,1 1,-1-1,1 1,-1-2,1 1,0-1,-1 0,1 0,0-1,-1 0,1 0,-1 0,0-1,1 0,-1-1,4-1,9-5,-1 0,0 0,-1-2,0 0,-1-2,0 1,12-14,121-140,-149 165,1 0,-1 0,0 1,1-1,0 0,-1 0,1 1,-1-1,1 0,0 1,-1-1,1 1,0-1,0 1,-1-1,1 1,0-1,0 1,0 0,0 0,0-1,0 1,-1 0,1 0,0 0,0 0,0 0,0 0,0 0,0 0,0 0,0 1,-1-1,1 0,0 0,0 1,0-1,0 1,-1-1,1 1,0-1,0 1,-1-1,1 1,0 0,-1-1,1 1,-1 0,1 0,-1-1,1 1,-1 0,1 0,-1 0,0-1,0 1,1 0,-1 0,0 0,0 0,0 0,0 0,0 0,0 0,8 63,-10 197,2-249,-1-1,-1 0,0 1,0-1,-1 0,-1 0,0-1,0 1,-1-1,0 0,-1 0,0 0,0-1,-1 0,-1 0,1-1,-1 0,-1 0,0-1,0 0,0 0,-1-1,1 0,-2-1,1 0,0-1,-1 0,0 0,0-2,0 1,-4-1,-59-4,73 1,-1 1,0-1,0 1,0-1,0 0,1 1,-1-1,0 0,1 0,-1 0,1-1,-1 1,1 0,-1-1,1 1,0 0,0-1,0 0,0 1,0-1,0 0,0 1,0-1,1 0,-1 0,1 0,-1 1,1-1,0 0,-1 0,1 0,0 0,0 0,1 0,-1 0,0-1,5-9,0 0,1 0,0 0,1 1,0 0,1 0,0 1,1 0,0 1,0-1,1 2,0-1,1 1,0 1,1-1,135-94,-122 82</inkml:trace>
  <inkml:trace contextRef="#ctx0" brushRef="#br0" timeOffset="10786.849">1947 1164,'39'0,"21"-5,7-1,-5 0,-7 1,-8 1,-8 2,-5 1,-9 1</inkml:trace>
  <inkml:trace contextRef="#ctx0" brushRef="#br0" timeOffset="11071.396">2146 910,'9'38,"9"32,0 9,-2-4,-4-10,-4-12,-4-9,-2-8,-1-5,-2-3,0-2,1-4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2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87,'38'0,"37"-5,15-2,3-3,-7-2,-6 3,-9 2,-11 2,-6 2,-2 2,-6-4,-6-1,0 0,-2 2,-2 1,-3 1,-8 1</inkml:trace>
  <inkml:trace contextRef="#ctx0" brushRef="#br0" timeOffset="714.215">481 228,'-22'7,"0"1,1 1,0 1,1 1,0 1,1 1,0 0,1 2,0 0,2 1,0 0,0 1,-5 11,18-26,1 1,-1 1,1-1,0 0,0 0,1 1,-1-1,1 1,-1 0,1-1,0 1,1 0,-1 0,0 0,1-1,0 1,0 0,0 0,1 0,-1 0,1-1,0 1,0 0,0 0,1-1,-1 1,1-1,0 1,0-1,0 0,0 0,1 0,-1 0,1 0,-1 0,1-1,0 1,0-1,1 0,-1 0,0 0,1 0,-1-1,1 1,0-1,0 0,14-1,1-2,-1 0,1-2,-1 0,0 0,0-2,-1 0,0-1,0-1,0-1,-1 0,-1-1,1-1,-1 0,-1-1,0 0,3-5,4-2,0 0,-1-1,-1-1,-1 0,-1-2,-1 0,-1-1,9-19,-24 42,-1 0,1 0,0 1,0-1,0 0,0 1,0-1,0 0,0 0,0 1,0-1,0 0,1 0,-1 1,0-1,0 0,1 1,-1-1,0 0,1 1,-1-1,0 1,1-1,-1 0,1 1,-1-1,1 1,0 0,-1-1,1 1,-1-1,1 1,0 0,-1-1,1 1,0 0,-1 0,1-1,0 1,0 0,-1 0,1 0,0 0,0 0,-1 0,1 0,0 0,-1 1,1-1,0 0,0 0,-1 0,1 1,0-1,-1 0,1 1,-1-1,1 1,0-1,-1 1,1-1,-1 1,1-1,-1 1,0-1,1 1,-1 0,1-1,-1 1,0 0,-20 137,4 200,10-299,6-29,-1 1,-1-1,1 0,-1 0,-1-1,0 1,0 0,-1-1,0 0,-1 0,0 0,0 0,-1-1,0 0,-1 0,1 0,-4 1,5-4,0-1,-1 0,0-1,1 1,-1-1,0 0,0-1,-1 1,1-1,0-1,-1 1,0-1,1 0,-1 0,0-1,1 0,-1 0,0-1,1 0,-1 0,1 0,-1-1,1 0,-1 0,1 0,0-1,0 0,0-1,1 1,-1-1,1 0,0 0,0-1,0 1,0-1,1 0,0-1,-3-4,5 5,-1 0,2-1,-1 1,1-1,0 1,0 0,0-1,1 0,-1 1,2-1,-1 1,0-1,1 1,0-1,1 1,-1-1,1 1,0 0,0 0,0 0,1 0,0 0,0 0,0 1,1-1,-1 1,1 0,0 0,0 0,1 1,-1 0,1-1,0 1,-1 1,4-2,138-83,-121 74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2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85,'-1'-1,"0"1,0 0,0 0,0 0,0 0,0 0,0 1,0-1,0 0,0 0,0 1,0-1,0 0,0 1,0-1,0 1,0 0,0-1,1 1,-1-1,0 1,0 0,1 0,-1-1,0 1,1 0,-1 0,1 0,-1 0,1 0,0 0,-1 0,1 0,0 0,0 0,-1 0,1 0,0 0,0 0,0 0,0 0,0 0,1 0,-1 0,0 0,0 0,1 0,-1 0,0 0,1 0,0 0,33 216,-19-140,4-1,3-1,20 40,-3-53,-37-64,0 1,1 0,-1 0,0-1,0 1,0-1,0 0,-1 0,1 0,0 0,-1 0,1 0,-1 0,0 0,1 0,-1-1,0 1,-1 0,1-1,0 1,-1-1,1 1,-1-1,0 1,0-2,1 2,61-320,-52-5,-10 324,0 18,0 4</inkml:trace>
  <inkml:trace contextRef="#ctx0" brushRef="#br0" timeOffset="356.737">451 536,'-2'12,"1"0,-1 0,2 0,0 0,0 1,1-1,1 0,0 0,1 0,0-1,1 1,0-1,0 1,2-1,-1 0,1-1,1 0,4 5,-9-13,0 0,1 0,-1 0,1-1,0 1,0-1,0 1,-1-1,1 0,0-1,0 1,1 0,-1-1,0 0,0 1,0-1,0 0,0-1,0 1,0-1,0 1,0-1,0 0,0 0,0 0,0 0,0-1,-1 1,1-1,0 0,1-1,71-71,-72 71,0-1,-1 1,1-1,0 0,-1 1,0-1,0 0,0 0,0-1,-1 1,0 0,0 0,0-1,0 1,0-1,-1 1,0 0,0-1,0 1,-1-1,0 1,1-1,-1 1,-1 0,1-1,-1 1,1 0,-1 0,-1 0,1 0,0 1,-1-1,0 1,0-1,0 1,0 0,0 0,-1 0,1 0,-1 1,-1-1,-48-14,28 14</inkml:trace>
  <inkml:trace contextRef="#ctx0" brushRef="#br0" timeOffset="906.304">535 85,'9'-9,"0"1,0 1,0-1,1 2,0-1,0 1,1 1,-1 0,1 0,1 1,-1 1,0 0,1 0,0 1,2 0,-12 2,-1-1,0 1,0 0,1 0,-1 0,0-1,1 1,-1 0,0 0,0 1,1-1,-1 0,0 0,0 1,1-1,-1 1,0-1,0 1,0-1,1 1,-1 0,0-1,0 1,0 0,0 0,-1 0,1 0,0 0,0 0,0 0,-1 0,1 0,0 0,-1 0,1 1,-1-1,0 0,1 0,-1 1,0-1,0 0,0 0,0 1,0-1,0 0,0 0,0 1,0-1,0 0,-1 1,1-1,-34 66,29-59,-56 90,60-96,0-1,0 1,0-1,0 1,1-1,-1 1,0 0,1-1,-1 1,1 0,0-1,0 1,0 0,-1 0,2-1,-1 1,0 0,0 0,0-1,1 1,-1 0,1-1,-1 1,1 0,0-1,0 1,0-1,0 1,0-1,0 0,0 1,0-1,0 0,1 0,-1 1,0-1,1 0,-1 0,1-1,0 1,-1 0,1-1,-1 1,1 0,0-1,1 1,84 6,1-26,-63 13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763,'21'7,"0"-1,0 0,1-2,0-1,0 0,0-2,0-1,-1 0,1-1,0-2,0 0,0-2,-1 0,12-5,-26 7,-1-1,0 0,0 0,-1-1,1 1,-1-1,0 0,0-1,-1 1,1-1,-1 0,-1 0,1 0,-1-1,0 1,0-1,-1 0,0 1,0-1,0 0,-1-1,0 1,-1 0,0 0,0 0,0 0,-1 0,0-1,0 1,-1 0,0 0,0 1,-1-1,1 0,-2 1,1 0,-1-1,1 1,-2 1,1-1,-1 0,-2-1,-1 2,0 1,-1 1,1 0,-1 0,0 0,0 1,0 0,0 1,0 0,0 1,0-1,0 2,-1-1,1 1,0 1,0 0,0 0,1 0,-1 1,0 1,1 0,-5 3,0 0,1 1,1 0,-1 1,1 1,1 0,0 0,0 1,1 0,1 1,0 0,0 0,1 1,1-1,0 2,0-1,2 1,0-1,0 1,0 6,4-7,0 0,1 0,0-1,1 1,1-1,0 1,0-1,1 0,1 0,0 0,1-1,0 0,0 0,1 0,1-1,0 0,0 0,1-1,0 0,1-1,7 5,-7-2,1-1,0 0,0-1,1 0,1-1,0 0,0-1,0 0,1-2,-1 1,2-1,-1-1,0-1,1 0,-1-1,1 0,0-1,0-1,0 0,0-1,0-1,13-5,-1 0,1-2,-2-1,1-1,-2-2,1 0,-2-2,14-10,-24 15</inkml:trace>
  <inkml:trace contextRef="#ctx0" brushRef="#br0" timeOffset="230.282">6548 565,'-29'38,"-19"23,-1 5,2-3,10-8,7-8,2-8,7-5,7-9</inkml:trace>
  <inkml:trace contextRef="#ctx0" brushRef="#br0" timeOffset="496.694">6040 621,'29'0,"24"15,7 9,-1 5,-6 4,-8-1,-5 0,-6 0,-4-7,-7-2,-2 0,0-5,1 1,2-4,1-4,1-4,2-3,-5-3</inkml:trace>
  <inkml:trace contextRef="#ctx0" brushRef="#br0" timeOffset="946.701">7169 621,'-7'-3,"1"0,-1 1,0-1,0 1,0 0,0 1,-1 0,1 0,0 0,-1 1,1 0,0 1,0 0,-1 0,1 0,0 1,0 0,0 0,0 1,0 0,1 0,-1 1,1-1,0 1,0 1,1-1,-1 1,1 0,0 0,0 1,0 0,1 0,-5 3,0 0,1 0,0 1,0 0,1 1,1-1,0 2,0-1,1 0,1 1,0 0,0 0,1 1,1-1,0 0,0 1,2-1,-1 1,2 0,-1-1,2 1,0-1,0 1,0-10,0 0,-1 0,1-1,0 1,0-1,0 1,1-1,-1 0,1 0,-1 0,1 0,-1 0,1 0,0-1,0 1,0-1,0 0,0 0,0 0,0-1,1 1,-1-1,0 1,0-1,1 0,-1 0,0-1,0 1,0-1,1 1,0-2,95-40,12-67,-50 40,17-2,-77 71,0-1,0 0,0 0,0 1,0-1,0 0,1 1,-1-1,0 1,0 0,1-1,-1 1,0 0,1 0,-1 0,0 0,0 0,1 0,-1 0,0 0,1 0,-1 1,0-1,0 0,1 1,-1 0,0-1,0 1,0-1,0 1,0 0,0 0,0 0,0-1,0 1,0 0,0 0,0 0,-1 1,1-1,0 0,-1 0,1 0,16 61,-13-46,18 71,-13-61</inkml:trace>
  <inkml:trace contextRef="#ctx0" brushRef="#br0" timeOffset="1383.093">7565 988,'20'-55,"2"0,3 2,3 1,18-27,-5 41,-40 37,0 0,0 1,0-1,0 1,0-1,-1 1,1 0,0-1,0 1,0 0,0 0,0 0,0 0,0 0,0 0,0 0,0 0,0 0,0 0,0 0,0 0,0 1,0-1,0 1,0-1,0 0,0 1,0-1,0 1,-1 0,1-1,0 1,0 0,-1-1,1 1,0 0,-1 0,1 0,-1 0,1-1,-1 1,0 0,1 0,-1 0,0 0,1 0,-1 0,0 0,0 0,0 0,0 0,0 0,-7 64,6-61,-1 1,1-1,0 1,0 0,0-1,0 1,1 0,0-1,0 1,0 0,1-1,0 1,-1 0,2-1,-1 1,0-1,1 1,1 2,1-5,0-1,0 1,0-1,0 1,0-1,0 0,0-1,1 1,-1-1,0 0,0 0,1 0,-1 0,0-1,0 0,0 1,0-2,0 1,0 0,0-1,0 0,0 0,0 0,-1 0,1-1,-1 1,0-1,0 0,0 0,0 0,0 0,0-2,1 2,41-38,45-25,-87 66,-1 0,1 0,-1 0,1 0,-1 1,1-1,-1 1,1-1,-1 1,0 0,1 0,-1 0,0 0,0 0,0 1,0-1,0 1,0-1,0 1,0 0,-1 0,1 0,0 0,-1 0,0 0,1 0,-1 0,0 0,0 1,-1-1,1 0,0 1,-1-1,1 1,-1-1,0 1,0-1,0 1,0-1,0 1,0-1,-1 1,1-1,-1 1,4 18,-1-11,0 0,1 0,0-1,0 1,1-1,1 1,0-1,0-1,0 1,1-1,1 0,-1 0,1-1,4 4,11 8</inkml:trace>
  <inkml:trace contextRef="#ctx0" brushRef="#br0" timeOffset="1848.467">8552 621,'-1'170,"-9"0,-6-1,-36 151,40-264,-2-2,-2 0,-16 33,32-86,0 0,1 0,-1 0,0 0,0 0,0 0,0 0,0 0,-1 0,1 0,0 0,0 0,-1 0,1 0,0 0,-1 0,1 0,-1-1,1 1,-1 0,0 0,1 0,-1-1,0 1,1 0,-1-1,0 1,0-1,0 1,0-1,1 1,-1-1,0 1,0-1,0 0,0 0,0 1,0-1,0 0,0 0,0 0,0 0,0 0,0 0,0 0,0-1,0 1,0 0,0 0,0-1,0 1,0-1,0 1,1-1,-1 1,0-1,0 1,0-1,1 0,-1 0,0 1,1-1,-3-15,1 0,1 1,1-1,0 0,1 0,1 0,0 1,1-1,1 1,4-12,-6 19,61-238,61-146,-116 373,13-46,3 1,3 1,3 2,2 1,3 1,2 2,11-9,-42 58,0 1,0-1,1 1,0 0,0 1,1 0,0 0,0 0,1 1,-1 0,1 1,0 0,0 1,0-1,1 2,7-2,-14 5,0 1,-1-1,1 1,0 0,-1 0,1 0,-1 0,1 1,-1-1,0 1,0-1,0 1,-1 0,1 0,-1 0,1-1,-1 2,0-1,0 0,0 0,0 0,-1 0,1 1,-1-1,0 0,0 0,0 1,-1-1,1 0,-1 0,1 0,-1 1,0-1,-1 0,-5 38,-2-1,-3 0,0 0,-3-2,-16 32,17-37,-1 1,-2 0,-1-1,-1-1,-2-1,-1-1,-2 0,-2 0,24-27,1-1,-1 0,1 0,-1 1,0-1,0 0,0-1,0 1,0 0,0-1,0 1,-1-1,1 1,0-1,-1 0,1 0,-1 0,0 0,1-1,-1 1,0-1,1 1,-1-1,0 0,1 0,-1 0,0-1,1 1,-1-1,0 1,1-1,-1 0,1 0,-1 0,1 0,-1-1,1 1,0 0,0-1,-1 0,-6-14</inkml:trace>
  <inkml:trace contextRef="#ctx0" brushRef="#br0" timeOffset="2111.921">9314 1,'-208'774,"177"-531,30-242,0 1,1-1,-1 0,1 0,-1 0,1 0,0 1,-1-1,1 0,0 0,0 1,0-1,0 0,0 0,0 1,0-1,0 0,1 0,-1 1,0-1,1 0,-1 0,1 0,0 0,-1 1,1-1,0 0,-1 0,1 0,0 0,0-1,0 1,0 0,0 0,0 0,0-1,0 1,0-1,0 1,1-1,-1 1,0-1,0 1,1-1,-1 0,0 0,0 0,1 0,-1 0,0 0,0 0,1 0,-1 0,0-1,0 1,1 0,-1-1,0 1,17-15,-1-2</inkml:trace>
  <inkml:trace contextRef="#ctx0" brushRef="#br0" timeOffset="2431.822">9370 678,'18'11,"0"0,0-1,0-1,1 0,1-2,0 0,17 3,-28-8,-1-1,0 0,1 0,-1-1,1 0,-1 0,1-1,-1 0,0 0,1-1,-1 0,0-1,0 0,0 0,-1-1,1 0,-1 0,0 0,0-1,2-2,-3 3,-1-1,0 0,0 0,-1 0,1 0,-1-1,0 0,-1 0,0 0,1 0,-2 0,1-1,-1 1,0-1,0 0,-1 0,0 0,0 1,-1-1,0 0,0 0,0 0,-1 0,0 0,0 0,-2-3,-1 6,1 1,-1-1,0 1,-1 0,1 0,0 0,-1 0,0 1,0 0,1 0,-1 0,-1 1,1-1,0 1,0 0,0 1,-1 0,1-1,0 1,0 1,-1-1,1 1,0 0,0 0,0 1,0-1,0 1,0 0,0 1,-4 2,-5 2,-1 2,1 0,1 0,-1 1,2 1,0 0,0 1,1 0,0 1,1 0,0 1,1 0,1 1,0-1,1 1,1 1,0-1,1 1,-2 14,5-23,1 0,0 0,0 0,0 0,1 0,0 0,0 0,1 0,0 0,0 0,1 0,0-1,0 1,0 0,1-1,0 0,0 1,1-1,0 0,0-1,0 1,1-1,0 0,0 0,0 0,0-1,1 1,0-1,0-1,0 1,0-1,0 0,1 0,-1-1,1 0,0 0,0-1,0 0,0 0,0 0,0-1,0 0,0 0,0-1,0 0,1 0,78-30,-62 21</inkml:trace>
  <inkml:trace contextRef="#ctx0" brushRef="#br0" timeOffset="2717.928">10358 340,'-39'17,"1"1,1 2,1 2,1 2,1 0,-31 30,60-51,1 1,-1-1,1 1,0 0,0 0,1 0,-1 1,1 0,0-1,0 1,0 0,1 0,0 0,0 1,0-1,0 1,1-1,0 1,0-1,1 1,0 0,-1-1,2 1,-1-1,1 1,0 0,0-1,0 1,2 2,5 4,1-1,1-1,0 1,0-2,0 1,1-2,1 1,5 2,-7-5,0 0,-1 1,0 0,0 0,-1 1,0 0,0 1,-1-1,0 1,-1 1,1 0,-2-1,1 3,-5-8,0 0,0 0,-1 0,1 0,-1 0,0 0,0 1,0-1,-1 0,1 0,-1 0,0 0,0 0,-1 0,1 0,-1 0,0 0,0-1,0 1,0-1,-1 1,1-1,-1 0,0 0,0 0,-1 0,-91 64,74-55,0-1,-1-1,0 0,0-2,-1-1,0 0,-1-2,1-1,-1-1,0 0,0-2,-9-1,5-6</inkml:trace>
  <inkml:trace contextRef="#ctx0" brushRef="#br0" timeOffset="-3134.558">1214 227,'-13'-7,"0"0,-1 2,0-1,1 2,-1 0,-1 0,1 2,-1 0,1 0,-1 1,1 1,-1 0,0 1,1 1,-1 0,1 1,0 1,0 0,0 1,1 0,-1 1,1 1,-9 6,-2 9,1 2,1 1,1 0,1 2,2 0,-10 20,-8 8,20-30,1-1,2 2,0 0,2 1,0 0,2 0,1 1,2 1,0-1,2 1,1 0,2 0,0 0,2 0,1 0,2-1,3 14,0-23,0-1,1 0,1-1,1 0,0-1,1 1,1-2,0 0,2 0,-1-2,2 1,-1-2,2 0,0 0,0-2,1 0,0-1,1 0,13 3,-9-7,0-1,0-1,0-1,0-1,1 0,-1-2,1-1,-1-1,0-1,0 0,-1-2,1-1,-1 0,0-1,-1-2,8-5,2-1,-1-1,-2-2,0 0,0-2,-2-1,-1-2,-1 0,-1-1,-1-1,-1-1,-1-1,-2-1,4-10,-11 19,0-1,-2-1,-1 0,0 0,-2-1,-1 1,0-1,-2 0,0 0,-2 0,-1 0,0 0,-2 0,0 0,-2 0,-1 1,0 0,-2 0,0 0,-1 1,-2 1,0-1,-1 2,-1 0,-1 0,0 1,-2 1,0 0,-2 0,-2-1,0 1,-1 0,-1 2,-1 1,0 0,-1 2,0 1,-1 0,0 2,-1 1,1 1,-2 2,1 0,-1 1,1 2,-16 1,28 2,0 2,1-1,-1 2,1 0,-1 0,1 2,1-1,-1 2,1-1,0 2,-10 7,1 4</inkml:trace>
  <inkml:trace contextRef="#ctx0" brushRef="#br0" timeOffset="-2355.777">2117 57,'0'0,"0"1,0-1,0 0,0 1,0-1,0 0,0 1,0-1,0 0,0 1,-1-1,1 0,0 1,0-1,0 0,0 0,-1 1,1-1,0 0,0 0,-1 1,1-1,0 0,0 0,-1 0,1 1,0-1,0 0,-1 0,1 0,0 0,-1 0,1 0,0 0,-1 0,1 0,0 0,-1 0,1 0,0 0,-1 0,1 0,0 0,-1 0,1 0,0 0,-1 0,1 0,0-1,0 1,-1 0,1 0,0 0,-1 0,1-1,0 1,0 0,0 0,-1-1,1 1,0 0,0-1,0 1,0 0,-1-1,5 32,-3-27,21 163,-11-75,-3-1,-5 2,-4-1,-3 3,-26 201,30-195,0-102,0 1,-1 0,1 0,0-1,0 1,0 0,0-1,-1 1,1 0,0-1,0 1,-1 0,1 0,0 0,0-1,-1 1,1 0,0 0,-1 0,1 0,0-1,-1 1,1 0,0 0,-1 0,1 0,0 0,-1 0,1 0,0 0,-1 0,1 0,0 0,-1 0,1 0,0 0,-1 0,1 1,0-1,-1 0,1 0,0 0,-1 0,1 1,0-1,0 0,-1 0,1 1,0-1,0 0,0 0,-1 1,1-1,0 0,0 1,0-1,0 0,-1 1,1-1,-5-13</inkml:trace>
  <inkml:trace contextRef="#ctx0" brushRef="#br0" timeOffset="-2123.258">1722 678,'44'-14,"37"-5,15 0,-4 0,-8 2,-14 4,-13 5,-12 3,-9 3,-6 1,-3 1,-1 1,-5-5,-6-1</inkml:trace>
  <inkml:trace contextRef="#ctx0" brushRef="#br0" timeOffset="-1705.531">2625 29,'0'760,"-1"-743,1 0,1 0,0 0,2-1,0 1,0-1,2 1,0-1,1 0,6 11,-11-25,0 0,0-1,0 1,0 0,1 0,-1 0,1-1,-1 1,1-1,0 1,0-1,0 0,-1 0,1 0,0 0,0 0,1 0,-1 0,0-1,0 1,0-1,0 1,1-1,-1 0,0 0,0 0,1 0,-1 0,0-1,0 1,0-1,1 1,-1-1,0 0,0 0,0 0,0 0,1-1,73-60,-65 52,145-134,-156 144,1-1,0 0,0 1,-1-1,1 0,0 1,0-1,0 1,0-1,0 1,0 0,0-1,0 1,0 0,0 0,0 0,0 0,0 0,0 0,0 0,0 0,0 0,0 0,0 0,-1 0,1 1,0-1,0 1,0-1,0 0,0 1,0-1,0 1,-1 0,1-1,0 1,0 0,-1-1,1 1,0 0,-1 0,1 0,-1 0,1-1,-1 1,0 0,1 0,-1 0,0 0,1 0,-1 0,0 0,0 0,4 60,-4-54,11 87,-11-91,1-1,-1 1,1-1,0 1,0-1,0 0,0 1,0-1,1 0,-1 0,0 0,1 0,0 0,0 0,-1 0,1 0,0-1,0 1,1-1,-1 1,0-1,0 0,1 0,-1 0,1 0,-1 0,1-1,-1 1,1-1,-1 1,1-1,0 0,1 0,12-4</inkml:trace>
  <inkml:trace contextRef="#ctx0" brushRef="#br0" timeOffset="-1053.546">3274 904,'42'0,"-1"-2,0-2,0-1,-1-3,25-7,-58 12,0 1,0-2,0 1,0-1,0 0,-1 0,1-1,-1 0,-1 0,1 0,-1-1,1 0,-2 0,1 0,-1 0,0-1,0 0,-1 0,1 0,-2 0,1-1,-1 1,0-1,-1 1,1-1,-2 0,1-6,-1 11,0 0,0-1,0 1,-1 0,1 0,-1-1,0 1,0 0,0 0,0 0,-1 0,1 0,-1 0,0 0,0 0,0 1,0-1,0 1,-1-1,1 1,-1 0,1 0,-1 0,0 0,0 0,0 1,0 0,0-1,0 1,0 0,0 0,-1 1,1-1,0 1,-2-1,-2 1,0-1,0 1,0 0,0 1,0 0,1 0,-1 0,0 1,1 0,-1 0,1 1,0 0,0 0,0 0,0 1,0 0,0 0,-8 8,1 0,1 1,0 1,0 0,2 0,-1 1,2 0,0 1,1 0,1 1,0-1,1 1,1 1,0-1,0 9,7-17,0-1,0 1,0-1,1 0,0 0,1 0,0 0,0-1,1 1,0-1,0 0,0-1,1 1,0-1,0 0,1-1,0 1,0-1,0-1,0 1,1-1,0 0,0-1,0 0,0 0,0-1,1 0,-1 0,1-1,-1 0,7-1,-1 2,1-1,0-1,-1 0,1-1,0 0,-1-1,1-1,-1 0,0-1,0-1,0 0,-1-1,4-2,5-5,-1-1,-1-1,0-1,-1 0,-1-2,0 0,-1-1,-2-1,0 0,0-1,-2-1,-1 0,-1-1,-1 0,0-1,-2 0,3-15,-2 6,-6 27,-1 1,1-1,-1 0,0-1,-1 1,0 0,1 0,-2-1,1 1,-1 0,0-1,-1 1,1 0,-1-1,0 1,-1 0,1 0,-1 0,-1 0,1 0,-3-4,3 8,-1 1,1 0,0 0,-1 0,1 0,-1 0,1 1,-1-1,1 1,-1-1,0 1,1 0,-1 0,0 0,1 1,-1-1,1 0,-1 1,1 0,-1 0,1-1,-1 1,1 1,0-1,-1 0,1 1,0-1,0 1,0-1,0 1,0 0,1 0,-1 0,0 0,1 0,-1 1,1-1,0 0,0 1,0-1,0 0,0 1,1 0,-1-1,1 1,-1-1,1 1,0-1,0 1,0 0,1-1,-1 2,1 4,0 1,1 0,0 0,0-1,1 1,0-1,0 0,1 0,0 0,1 0,0-1,0 0,0 0,1 0,0-1,0 1,1-1,0-1,0 1,0-1,1-1,0 1,-1-1,2-1,-1 1,3 0,44 31,-47-30,-1 0,0 1,-1 0,1 0,-1 0,-1 1,1 0,-1 1,0-1,-1 1,0 0,0 0,0 0,-1 0,-1 1,1-1,-1 1,-1 0,1 0,-2-1,1 1,-1 0,-1 3,8 90,-2-84</inkml:trace>
  <inkml:trace contextRef="#ctx0" brushRef="#br0" timeOffset="3732.447">1 1666,'577'-25,"402"22,-626 16,116-3,1235-89,-558 48,79 5,44-17,-508 11,304-6,-710 26,612-4,-424 43,-490-25</inkml:trace>
  <inkml:trace contextRef="#ctx0" brushRef="#br0" timeOffset="4131.072">11402 396,'0'0</inkml:trace>
  <inkml:trace contextRef="#ctx0" brushRef="#br0" timeOffset="4366.522">11346 988,'0'0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3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26,'2'-2,"-1"0,0 0,1 0,0 1,-1-1,1 0,0 1,0-1,0 1,0 0,0 0,0 0,0 0,0 0,1 0,-1 0,0 1,1-1,-1 1,0-1,1 1,-1 0,0 0,1 0,-1 0,1 1,167 23,-136-23,0 0,0-2,0-2,-1-1,24-6,-33 4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3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1,'368'0,"-279"12,-81-14,-6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3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227 284,'33'54,"15"78,11 107,-59-238,-1 0,1 0,0 0,0 0,0 1,0-1,0 0,0 0,0 0,0 0,0 1,1-1,-1 0,0 0,1 0,-1 0,1 0,-1 0,1 0,-1 0,1 0,0 0,0 0,-1 0,1 0,0 0,0-1,0 1,0 0,0-1,0 1,0-1,0 1,0-1,0 1,0-1,0 0,1 1,-1-1,0 0,0 0,0 0,0 0,1 0,-1 0,0 0,0-1,0 1,0 0,1-1,-1 1,0 0,0-1,0 1,0-1,0 0,0 1,0-1,0 0,-1 0,1 1,0-1,0 0,-1 0,1 0,0 0,-1 0,86-157,-57 95,41-129,-47 83,-22 97</inkml:trace>
  <inkml:trace contextRef="#ctx0" brushRef="#br0" timeOffset="344.732">734 594,'-1'13,"1"-1,0 1,1-1,0 1,1-1,0 1,1-1,0 0,1 0,1-1,0 1,0-1,1 0,0 0,8 9,-13-19,1 1,0 0,-1-1,1 0,0 1,0-1,0 0,0 0,0 0,0 0,0 0,1-1,-1 1,0 0,0-1,1 0,-1 0,0 0,0 0,1 0,-1 0,0 0,1-1,-1 1,0-1,0 1,0-1,0 0,0 0,0 0,0 0,0 0,0-1,0 1,0-1,0 1,-1-1,1 1,-1-1,1 0,-1 0,0 0,0 0,0 0,45-95,-45 91,-1 1,0-1,0 0,0 1,-1-1,0 1,0-1,0 1,-1-1,1 1,-1 0,-1 0,1 0,-1 0,0 0,0 0,0 0,-1 1,1 0,-1 0,0 0,0 0,-1 1,1-1,-1 1,0 0,0 0,0 1,-3-2,-11-3</inkml:trace>
  <inkml:trace contextRef="#ctx0" brushRef="#br0" timeOffset="845.248">820 58,'37'-13,"-13"4,0 1,1 0,-1 2,1 1,0 1,1 2,17-1,-40 3,-1 0,1 1,-1-1,0 0,1 1,-1-1,0 1,0 0,1 0,-1 0,0 0,0 0,0 0,0 1,0-1,0 1,-1-1,1 1,0 0,-1-1,1 1,-1 0,0 0,0 0,1 0,-1 0,-1 1,1-1,0 0,0 0,-1 1,1-1,-1 0,0 1,0-1,0 1,0-1,0 0,0 1,-1-1,1 0,-1 1,0-1,1 0,-1 0,0 0,0 0,-1 1,1-1,0 0,-1-1,1 1,-2 1,-8 15,-30 63,40-79,0 0,1 0,0 0,-1 0,1 0,0 0,0 0,0 0,0 0,1 0,-1 0,0 0,1 0,0 0,-1 0,1 0,0 0,0 0,0 0,0-1,0 1,1 0,-1-1,0 1,1-1,-1 1,1-1,0 0,-1 0,1 1,0-1,0 0,-1-1,1 1,0 0,0-1,0 1,0-1,0 1,1-1,161 6,-101-9,-38 2</inkml:trace>
  <inkml:trace contextRef="#ctx0" brushRef="#br0" timeOffset="1410.466">0 1018,'139'0,"0"-5,88-18,108-24,-279 40,-13 4,0-3,0-1,-1-2,0-2,-1-2,15-7,-39 12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4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57,'357'-55,"-286"60,-70-5,0 1,1-1,-1 0,0 1,0-1,0 1,0-1,0 1,1 0,-1-1,0 1,-1 0,1 0,0 0,0 0,0 0,0 0,-1 0,1 0,0 0,-1 0,1 0,-1 0,1 1,-1-1,0 0,0 0,1 0,-1 1,0-1,0 0,0 0,0 1,0-1,0 0,-1 0,1 1,0-1,-1 0,1 0,-1 0,1 1,-1-1,0 0,1 0,-1 0,0 0,0 0,1 0,-1-1,0 1,0 0,0 0,-153 143,19 16,133-159,1 0,-1 1,1-1,-1 1,1-1,0 1,-1 0,1-1,0 1,0 0,0 0,1 0,-1 0,0 0,1 0,-1 0,1 0,-1 0,1 0,0 0,0 0,0 0,0 0,1 0,-1 0,0 0,1 0,-1 0,1 0,0 0,0 0,0 0,0 0,0 0,0-1,0 1,1 0,-1-1,0 1,1-1,0 1,-1-1,1 0,0 0,-1 0,1 0,0 0,0 0,0 0,2 0,11 2,0-1,0-1,0 0,0-1,0 0,0-2,1 1,-1-2,-1 0,1-1,0 0,-1-1,0-1,0 0,-1-1,1-1,-2 0,5-4,-1 3</inkml:trace>
  <inkml:trace contextRef="#ctx0" brushRef="#br0" timeOffset="565.16">876 1,'-36'17,"1"3,0 1,2 1,0 2,2 1,-24 25,18 8,37-56,0-1,-1 1,1-1,0 1,0 0,0-1,0 1,0-1,0 1,0-1,0 1,1-1,-1 1,1-1,-1 1,1-1,0 0,-1 1,1-1,0 0,0 1,0-1,0 0,0 0,0 0,0 0,0 0,1 0,-1 0,0 0,0 0,1-1,-1 1,1-1,-1 1,1-1,-1 1,1-1,-1 0,1 0,0 1,5 0,1 0,0 0,0-1,0 0,-1-1,1 1,0-1,0-1,-1 0,1 0,-1 0,1-1,-1 0,0 0,0-1,0 0,-1 0,0 0,5-5,103-109,-25 27,-88 90,-1 0,1 0,0 0,-1 1,1-1,0 1,0-1,0 0,0 1,0-1,0 1,0 0,0-1,0 1,0 0,0 0,0-1,0 1,0 0,0 0,0 0,0 0,0 0,0 1,0-1,0 0,0 0,0 1,0-1,0 0,0 1,0-1,-1 1,1-1,0 1,0 0,0-1,-1 1,1 0,0 0,0-1,-1 1,1 0,-1 0,1 0,-1 0,1 0,-1 0,0 0,1 0,-1 0,0 0,0 1,10 58,-30 218,13-173,8-86,0-1,-2 0,0 1,-2-1,0 0,0 0,-2 0,0 0,-1-1,-1 1,-1-2,-7 13,9-23,0 0,0-1,-1 1,0-1,0-1,0 1,0-1,-1 0,0-1,0 0,0 0,0-1,0 0,0 0,-1-1,1 0,-1 0,1-1,-1 0,1 0,0-1,-1-1,1 1,0-1,-1-1,1 1,-2-3,7 4,1 0,0 0,0 0,-1 0,1-1,0 1,1-1,-1 0,0 0,0 1,1-1,-1 0,1 0,-1-1,1 1,0 0,0 0,0-1,0 1,0 0,1-1,-1 1,1-1,0 1,-1-1,1 1,0-1,0 1,1-1,-1 1,0-1,1 1,0-1,-1 1,1 0,0-1,0 1,1 0,-1 0,1-1,66-81,-16 45,2 2,2 2,34-14,-61 34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30,'313'0,"-127"-28,-174 26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59,'38'0,"28"-5,7-1,-5 0,-13-4,-11 0,-9 2,-5 2,-3 2,-1 2,-6 1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0,'-21'70,"20"-56,-7 199,9-157,-2-1,-3 0,-2 0,-4 11,-82 258,91-320,-2 0,1 1,0 0,0-1,0 1,1 0,-1 0,1 0,0 0,1 0,-1 0,1 1,0-1,0 0,0 0,1 0,0 0,0 0,0 0,1 0,0 0,1 3,17-5,-12-11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1 108,'284'-1,"-275"0,1 0,-1-1,1 0,-1-1,0 0,0-1,0 0,0 0,0 0,-1-1,0-1,2-1,-10 6,1 1,-1-1,0 1,1-1,-1 1,0 0,1-1,-1 1,1-1,-1 1,1 0,-1-1,1 1,-1 0,1 0,-1-1,1 1,-1 0,1 0,0 0,-1 0,1 0,-1 0,1 0,-1 0,1 0,0 0,-1 0,1 0,-1 0,1 0,-1 1,1-1,0 0,-1 0,1 1,-1-1,1 0,-1 1,0-1,1 0,-1 1,1-1,-1 1,0-1,1 0,-1 1,0-1,1 1,-1-1,0 1,0 0,1-1,-1 1,0-1,0 1,0-1,0 1,0 0,1 45,-1-29,20 164,30 198,15-95,-58-375,65-126,-33 112,-5-1,-4-2,7-63,-2-4,-32 174,-3 13</inkml:trace>
  <inkml:trace contextRef="#ctx0" brushRef="#br0" timeOffset="522.434">1102 446,'3'0,"40"1,0-2,1-2,-1-2,12-5,94-36,60-10,-209 55,1 1,-1 0,1 0,-1 0,1-1,-1 1,1 0,-1 0,0 0,1 0,-1 0,1 0,-1 0,1 0,-1 0,1 0,-1 0,1 0,-1 1,1-1,-1 0,1 0,-1 0,0 1,1-1,-1 0,1 1,-1-1,0 0,1 1,-1-1,0 0,0 1,1-1,-1 0,0 1,0-1,1 1,-1-1,0 1,0-1,0 1,0-1,0 0,0 1,1-1,-1 1,0-1,-1 1,1-1,0 1,0-1,0 1,0-1,0 1,0-1,0 1,-1-1,1 0,0 1,0-1,-1 1,1-1,0 0,-1 1,1-1,0 0,-1 1,1-1,-9 14</inkml:trace>
  <inkml:trace contextRef="#ctx0" brushRef="#br0" timeOffset="787.32">1158 785,'43'-5,"34"-6,8-1,-5 1,-12 2,-12 4,-16 1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1,'-5'14,"-2"10,1 1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0 565,'167'-11,"23"-7,-184 23,-11 1</inkml:trace>
  <inkml:trace contextRef="#ctx0" brushRef="#br0" timeOffset="700.671">988 395,'-43'3,"0"2,0 2,0 2,1 2,1 1,0 3,-10 5,40-13,1 0,0 1,0 0,1 1,0 0,1 0,0 1,0 0,1 0,0 1,1 0,0 0,1 1,0-1,1 1,0 0,1 0,0 1,1-1,1 0,0 1,0 0,1-1,1 1,1 6,-2-15,0-1,1 1,-1 0,1 0,0-1,0 1,0-1,0 1,1-1,-1 1,1-1,0 0,0 0,0 0,1 0,-1 0,1 0,-1 0,1-1,0 0,0 1,0-1,1 0,-1 0,0-1,1 1,-1-1,1 0,-1 1,1-2,0 1,-1 0,1-1,0 0,0 1,-1-1,1-1,0 1,0-1,-1 1,1-1,0 0,17-9,0 0,-1-1,-1-1,0-1,0-1,-1 0,-1-1,-1-1,0-1,-1 0,-1-1,0-1,2-6,-2 8,143-174,-157 190,0 1,1-1,-1 0,1 0,-1 1,1-1,-1 0,1 1,-1-1,1 0,-1 1,1-1,0 1,0-1,-1 1,1-1,0 1,0-1,-1 1,1 0,0 0,0-1,0 1,0 0,-1 0,1 0,0 0,0 0,0 0,0 0,0 0,-1 0,1 0,0 1,0-1,0 0,0 0,-1 1,1-1,0 1,0-1,-1 1,1-1,0 1,-1-1,1 1,-1-1,1 1,0 0,-1 0,1-1,-1 1,0 0,1 0,-1-1,0 1,1 0,-1 0,0 0,0 0,0-1,0 1,4 60,-4-55,8 157,4-94,22 211,-33-240,1-19,0-1,-2 1,0-1,-1 1,-1-1,-1 1,-1-1,0 0,-2 0,0-1,-2 1,0-1,0-1,-8 10,2-10,-1 0,-1-1,-1-1,0 0,-1-1,0-1,-1-1,-1 0,0-2,-1 0,-7 1,26-11,0 1,1-1,-1-1,0 1,0 0,-1 0,1-1,0 1,0-1,0 1,0-1,0 0,-1 0,1 0,0 0,0 0,0-1,0 1,0-1,-1 1,1-1,0 0,0 0,0 0,1 0,-1 0,0 0,0-1,0 1,1 0,-1-1,1 0,-1 1,1-1,0 0,0 1,-1-1,1 0,0 0,1 0,-1 0,0 0,1 0,-1-1,1 1,-1-2,4-13,0 0,1 1,1-1,1 1,0 0,1 0,0 1,2 0,-1 0,2 1,0 0,1 1,8-9,5-9,214-272,-227 282,-4 2</inkml:trace>
  <inkml:trace contextRef="#ctx0" brushRef="#br0" timeOffset="1218.671">1835 0,'1'45,"-2"-1,-2 1,-2-1,-1 0,-3-1,-6 18,-124 294,136-352,0 1,1 0,-1 0,1 1,0-1,0 0,1 1,-1-1,1 1,0 0,0-1,1 1,-1 0,1 0,0-1,1 1,-1 0,1 0,0-1,0 1,0-1,0 1,1-1,0 1,0-1,0 0,1 0,-1 0,1 0,0 0,0 0,0-1,1 1,-1-1,1 0,0 0,-1-1,1 1,4 1,154 1,-99-8,-39 2</inkml:trace>
  <inkml:trace contextRef="#ctx0" brushRef="#br0" timeOffset="1491.458">1439 480,'29'-5,"33"-1,11 0,-2 1,-8 1,-10 2,-5 1,-5 0,-11 1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87,'5'-5,"11"-1,2-5,4 0,3 1,1 3,2 3,0 1,1-3,0-1,-1 1,1 2,0 1,-1 1,0 1,1 1,-1 0,-5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0,'58'459,"-31"-321,-27-135,-1 0,1 0,0 0,0 0,0-1,0 1,0 0,1 0,-1 0,1-1,0 1,0 0,0 0,0-1,0 1,0-1,1 1,-1-1,1 0,0 1,0-1,-1 0,2 0,-1 0,0-1,0 1,1 0,8-1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0,'36'343,"-14"-62,4-86,-26-193,0-1,0 1,0-1,0 1,0-1,0 1,0-1,0 1,1-1,-1 1,0-1,1 1,-1-1,1 0,0 1,-1-1,1 0,0 1,0-1,0 0,0 0,0 0,0 0,0 0,0 0,1 0,-1 0,0-1,1 1,-1 0,0-1,1 1,-1-1,1 1,-1-1,1 0,-1 1,0-1,1 0,-1 0,1 0,-1 0,1-1,-1 1,1 0,-1 0,2-1,75-97,-62 72,24-44,-2-1,25-71,-4 9,-33 81,-3-1,-2-1,13-56,-31 67,-13 44,5 10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2 148,'-1'13,"0"1,1-1,1 1,0 0,1-1,1 1,0-1,1 0,0 0,1 0,0-1,1 0,0 1,1-2,4 6,-8-15,1 1,-1-1,1 0,0 0,-1 0,1-1,0 1,0-1,0 0,0 0,0 0,0-1,0 1,0-1,1 0,-1 0,0 0,0-1,0 0,0 1,0-2,0 1,0 0,0-1,1 0,97-52,-100 53,8-5,1 0,-1 0,0-1,-1-1,0 0,0 0,0-1,-1 0,-1 0,1-1,-2 0,1 0,-1-1,-1 1,0-1,0-1,-1 1,-1-1,0 1,-1-1,0 0,0 0,-1 0,-1-10,-1 19,0-1,-1 1,0-1,1 1,-1 0,0-1,-1 1,1 0,0 0,-1 1,0-1,0 0,0 1,0 0,0 0,0 0,0 0,-1 0,1 1,-1-1,1 1,-1 0,0 0,1 0,-1 1,0-1,0 1,1 0,-1 0,0 0,-115 18,98-10,0 1,0 1,1 0,1 2,0 0,0 1,1 1,-2 3,-6 6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2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0 994,'42'-3,"-1"-2,0-2,-1-2,0-2,0-1,12-7,-45 17,34-11,1-2,-2-2,0-1,-1-2,-1-2,-1-1,-1-2,-1-2,9-10,7-18,-3-3,-3-1,-2-3,-2-1,25-57,59-159,-124 279,-1-1,0 0,0 1,1-1,-1 0,0 1,1-1,-1 1,0-1,1 0,-1 1,1-1,-1 1,1-1,0 1,-1 0,1-1,-1 1,1 0,0-1,-1 1,1 0,0-1,-1 1,1 0,0 0,-1 0,1 0,0 0,0 0,-1 0,1 0,0 0,-1 0,1 0,0 0,-1 1,1-1,0 0,-1 0,1 1,0-1,-1 0,1 1,0-1,-1 1,1-1,-1 1,1-1,-1 1,0-1,1 1,-1 0,1-1,-1 1,0-1,1 1,-1 0,0-1,0 1,0 0,1 0,-1-1,0 1,0 0,0-1,0 1,18 52,-7 8,-3 0,-3 0,-3 1,-2-1,-4 26,2-49,-2-1,-1 0,-2 0,-2 0,-1-1,-1-1,-2 1,-8 11,13-30,-1-1,-1 0,0 0,-1-1,-1 0,0-1,-1 0,-1-1,0 0,0-2,-2 1,1-2,-1 0,-1-1,1 0,-2-2,-10 4,-140 12,138-23</inkml:trace>
  <inkml:trace contextRef="#ctx0" brushRef="#br0" timeOffset="362.427">1525 655,'-16'19,"1"0,1 1,0 0,2 2,1-1,0 1,2 1,0 0,2 0,0 1,2 0,0 0,0 17,5-36,0 0,1 0,-1 0,1 0,0 0,0 0,0 0,1-1,0 1,0 0,0-1,0 1,1-1,0 0,0 0,0 0,0 0,0 0,1-1,0 1,0-1,0 0,0 0,0-1,1 1,-1-1,1 0,-1 0,1 0,0-1,0 0,0 0,1 0,8 2,1-2,-1 0,1 0,-1-1,0-1,1-1,-1 0,0 0,0-2,0 0,0 0,-1-1,0-1,0 0,0-1,-1 0,0-1,0-1,-1 0,0 0,0-1,-1 0,-1-1,0 0,7-11,-11 14,0-1,-1 0,0 0,-1-1,0 1,0-1,-1 1,0-1,-1 0,0 0,0 0,-1 0,0 0,-1 0,-1 0,1 0,-1 1,-1-1,0 0,0 1,-1 0,0 0,0 0,-1 0,-1 1,1-1,-1 2,-5-6,-2 0,0 2,-1 0,0 0,-1 2,0 0,0 0,-1 1,0 1,0 1,-1 0,0 1,0 1,0 1,-5-1,-8 2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3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0 312,'71'1,"52"-1,0-4,35-10,48-20,-100 22,-89 6</inkml:trace>
  <inkml:trace contextRef="#ctx0" brushRef="#br0" timeOffset="282.657">141 481,'38'5,"28"1,11 1,-2-2,-4-2,-10-1,-10 0,-9-2,-7-5,-4-2,-3 1,-2 1,0 1,1 1,0-2,-5-2</inkml:trace>
  <inkml:trace contextRef="#ctx0" brushRef="#br0" timeOffset="788.888">508 1,'13'11,"2"0,-1-1,1-1,0 0,1-1,0-1,5 1,21 11,-9-4,-1 2,0 1,-1 1,-1 2,-1 1,8 8,-32-23,-1-1,0 1,0 0,-1 0,0 0,0 0,-1 1,1-1,-2 1,1-1,-1 1,0 0,-1 0,1 0,-2-1,1 1,-1 0,0 0,-1-1,0 1,0 0,-1-1,1 0,-2 0,1 0,-1 0,0 0,0-1,-1 1,0-1,-139 158,-80 86,203-211,17-20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1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6,'78'113,"-59"-77,-1 0,-2 1,-1 1,-2 0,-2 1,-2 1,-1-1,-2 1,-1 8,43 260,-35-273,-13-34,0-1,1 1,-1-1,0 1,0-1,1 1,-1-1,0 1,1-1,-1 0,0 1,1-1,-1 1,0-1,1 0,-1 1,1-1,-1 0,1 0,-1 0,1 1,-1-1,1 0,-1 0,1 0,-1 0,1 0,0 0,-1 0,1 0,-1 0,1 0,-1 0,1 0,-1 0,1 0,-1 0,1-1,-1 1,1 0,-1 0,1-1,-1 1,1 0,-1-1,0 1,1 0,-1-1,1 1,-1-1,0 1,1 0,-1-1,0 1,0-1,1 1,-1-1,0 1,0-1,0 1,0-1,0 0,63-182,94-375,-127 462,-26 82</inkml:trace>
  <inkml:trace contextRef="#ctx0" brushRef="#br0" timeOffset="363.942">847 317,'34'0,"25"0,8 0,-4 0,-6 0,-9 0,-8 0,-5 0,-5-5,-2-1,-1 0,-1 1,-4-3,-1-1,-10 2,-5 1</inkml:trace>
  <inkml:trace contextRef="#ctx0" brushRef="#br0" timeOffset="580.254">933 543,'38'9,"27"-1,8-2,0-7,-7-3,-5-2,-8-3,-9-1,-6 1,-6-3,-7 2</inkml:trace>
  <inkml:trace contextRef="#ctx0" brushRef="#br0" timeOffset="901.794">2032 176,'-26'23,"1"1,1 2,1 0,1 2,2 0,0 1,2 1,2 1,0 1,2 0,-7 27,19-54,0 0,1 0,0 0,0 0,1 0,-1 1,1-1,0 0,0 0,1 0,0 1,0-1,0 0,0 0,1 0,0 0,0-1,0 1,1 0,-1-1,1 1,0-1,0 0,1 0,-1 0,1-1,0 1,0-1,0 0,1 0,-1 0,0-1,1 1,0-1,1 0,15 2,0-1,-1-1,1 0,0-2,0-1,0 0,0-2,-1 0,1-1,-1-2,0 0,0-1,-1 0,0-2,0 0,-1-1,0-1,-1-1,6-6,1 4,0-1,0-1,-2-1,0-2,-1 0,-1-1,-1-1,-1 0,0-2,-2 0,-1-1,-1 0,-1-1,10-27,-21 46,-1 0,1-1,-1 1,-1-1,1 1,-1-1,0 1,-1-1,0 1,0-1,0 1,0-1,-1 1,0 0,-1 0,0 0,1 0,-2 0,1 1,-1-1,0 1,0 0,0 0,-1 0,1 1,-1-1,-1 1,1 0,-4-2,-4-2,-1 1,1 0,-1 1,-1 0,1 1,-1 1,0 0,0 1,0 0,0 1,-1 1,-3 1,-5 1,1 1,-1 1,1 1,0 1,0 1,1 1,0 1,-13 6,-9 7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1 120,'22'194,"14"125,-28-270,-7-48,0 0,-1 0,1 0,-1-1,1 1,0 0,0-1,-1 1,1 0,0-1,0 1,0-1,0 1,0-1,-1 1,1-1,0 0,0 0,0 1,0-1,0 0,0 0,0 0,0 0,0 0,0 0,0 0,0 0,0-1,0 1,0 0,0-1,0 1,0 0,0-1,0 1,0-1,-1 0,1 1,0-1,0 0,-1 1,1-1,0 0,-1 0,1 1,-1-1,1-1,28-27,-2-2,-1-1,-2-1,-1-1,-1-1,-2-1,-1-2,24-40,134-215,-160 259,-13 26</inkml:trace>
  <inkml:trace contextRef="#ctx0" brushRef="#br0" timeOffset="311.193">565 487,'-5'15,"0"-1,1 1,1-1,1 1,0 0,0 0,2 1,0-1,1 5,-1-15,1 0,-1-1,1 1,0 0,0-1,1 1,-1-1,1 0,0 1,0-1,1 0,-1 0,1-1,0 1,0 0,0-1,1 1,-1-1,1 0,-1-1,1 1,0 0,0-1,1 0,-1 0,0 0,1-1,-1 1,1-1,-1 0,4 0,6 0,1-2,0 1,-1-2,1 0,-1-1,1 0,-1-1,0-1,0 0,-1-1,0 0,0-1,0 0,-1-1,0-1,0 0,-1-1,0 0,-1 0,0-1,-1-1,1-1,-7 10,0-1,0 1,0-1,0 0,-1 0,0 0,0-1,0 1,0 0,0-1,-1 1,0-1,0 1,0-1,-1 0,1 0,-1 1,0-1,-1 0,1 1,-1-1,0 0,0 1,0-1,-1 1,0-1,1 1,-2 0,1 0,0 0,-1 0,0 0,0 0,-2-2,-4 0,0 1,-1 0,1 0,-1 1,0 0,0 1,0 0,0 1,0 0,-1 0,1 1,-1 0,1 1,-1 1,1-1,-1 2,1-1,0 1,-1 1,-2 1,-26 7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1923 254,'5'5,"6"1,7 1,4-2,4-2,2-1,1 0,0-2,0 0,1 0,-1 0,-1-1,1 1,-6 0</inkml:trace>
  <inkml:trace contextRef="#ctx0" brushRef="#br0" timeOffset="252.758">1839 537,'43'0,"34"0,8-5,-5-1,-12 0,-12 1,-12 1,-12-3,-7 0,-9 0</inkml:trace>
  <inkml:trace contextRef="#ctx0" brushRef="#br0" timeOffset="-1201.144">399 367,'-3'-5,"-1"0,1 0,-1 0,0 0,0 1,-1 0,1 0,-1 0,0 0,0 1,-1 0,1 0,0 0,-1 1,0-1,0 2,0-1,1 0,-1 1,-1 0,1 1,0-1,0 1,0 0,0 1,0-1,0 1,0 1,0-1,0 1,0 0,0 0,1 1,-1-1,1 1,0 0,0 1,-2 0,-7 5,0 0,1 1,0 1,1 0,0 0,0 2,1-1,1 1,0 1,1 0,0 0,1 1,1 0,0 0,1 0,1 1,0 0,2 0,-1 1,2-1,0 1,1 8,2-20,0 1,0-1,0 0,1 1,-1-1,2 0,-1 0,0 0,1 0,0 0,0-1,0 1,1-1,0 0,0 0,0 0,0-1,0 1,1-1,-1 0,1 0,0 0,0-1,0 0,0 0,1 0,-1-1,0 1,1-1,-1 0,1-1,-1 0,1 0,-1 0,1 0,0-1,-1 0,0 0,1 0,-1-1,0 0,1 0,-1 0,2-2,7-6,1-1,-2-1,0-1,0 0,-1 0,-1-1,0-1,-1 0,0 0,-1-1,-1 0,-1 0,0-1,-1 0,1-9,72-136,-77 160,0 0,-1 0,1 0,0 0,0 0,0 0,1 1,-1-1,0 1,1 0,-1-1,0 1,1 0,0 0,-1 1,1-1,-1 0,1 1,0 0,0 0,-1 0,1 0,0 0,-1 0,1 0,0 1,-1 0,1-1,0 1,-1 0,1 0,-1 0,0 1,1-1,-1 1,0-1,0 1,2 1,4 3,0 0,-1 1,0 0,0 0,-1 0,0 1,0 0,0 0,-1 1,1 3,6 21,-1 0,-2 1,-1 0,-1 0,-2 1,-2 0,-1 0,-2 0,-1 0,-2 0,-1-1,-2 1,-1-1,-2 0,-1-1,-2 0,-1 0,-16 27,13-32,-1-1,-2-1,0 0,-2-1,-1-1,-1-2,-1 0,0-1,-2-1,0-2,-2 0,-4 0,30-16,1 0,-1-1,0 1,1-1,-1 0,0 0,0 1,0-1,0 0,0-1,0 1,0 0,-1-1,1 1,0-1,0 1,0-1,-1 0,1 0,0 0,0 0,-1-1,1 1,0-1,0 1,0-1,0 0,0 1,0-1,0 0,0-1,0 1,0 0,0 0,0-1,1 1,-1-1,1 0,-1 1,1-1,0 0,-1 0,1 0,0 0,0 0,0 0,1 0,-1 0,0 0,1 0,0-1,-1 1,1 0,0 0,0-1,3-10,0 0,2 0,-1 0,1 0,1 1,0 0,1 0,1 0,-1 1,2 0,0 1,7-8,1-2,26-36,-2-2,-2-1,19-42,-47 76</inkml:trace>
  <inkml:trace contextRef="#ctx0" brushRef="#br0" timeOffset="-711.248">1189 0,'5'14,"-1"1,0-1,-2 1,1 0,-2 0,0 0,-1 0,0 0,-2 0,1 0,-2-1,0 1,-1 0,0 1,-76 164,63-150,1 1,2 1,0 0,3 1,0 2,10-32,0 0,0 0,1 0,-1 0,1 0,0 0,0 1,0-1,0 0,0 0,1 1,-1-1,1 0,0 0,0 0,0 0,0 0,1 0,-1 0,1-1,0 1,0 0,0-1,0 1,0-1,0 0,1 0,-1 0,1 0,-1 0,1 0,0-1,0 1,0-1,1 1,12 2,-1 0,1-1,-1-1,1 0,0-1,0-1,0 0,0-1,0-1,-1-1,1 0,-1-1,10-3,4 0,7-7,-31 7</inkml:trace>
  <inkml:trace contextRef="#ctx0" brushRef="#br0" timeOffset="-430.28">851 339,'34'-9,"34"-4,12 1,-4 2,-10 3,-11 3,-11 1,-7 2,-5 1,-4 1,-2-1,-5 1</inkml:trace>
  <inkml:trace contextRef="#ctx0" brushRef="#br0" timeOffset="40232.68">1443 677,'-3'6,"-1"0,1 1,0-1,0 0,1 1,-1 0,1-1,1 1,0 0,0 0,0 0,1 0,0 0,0 5,-2 21,-3-1,-2-1,-1 0,-2-1,-1 1,-4 4,36-82,95-160,-116 206,1-1,-1 1,1 0,-1-1,1 1,0 0,-1 0,1 0,0 0,0 0,0 0,0 0,0 0,0 0,0 0,0 0,0 0,1 1,-1-1,0 0,0 1,1-1,-1 1,0 0,1-1,-1 1,0 0,1 0,-1 0,1 0,-1 0,0 0,1 0,-1 1,0-1,1 0,-1 1,0-1,1 1,-1-1,0 1,0 0,1-1,-1 1,0 0,0 0,0 0,0 0,0 0,8 97,-9-43,0-55,0 1,0-1,0 1,0-1,0 1,0-1,1 1,-1-1,0 1,0-1,0 1,0-1,1 1,-1-1,0 1,1-1,-1 1,0-1,1 0,-1 1,0-1,1 0,-1 1,1-1,-1 0,1 1,-1-1,1 0,-1 0,1 0,-1 1,1-1,-1 0,1 0,-1 0,1 0,-1 0,1 0,-1 0,1 0,-1 0,1 0,0 0,-1 0,1-1,-1 1,1 0,-1 0,0-1,1 1,-1 0,1 0,-1-1,1 1,-1 0,0-1,1 1,-1-1,0 1,1-1,-1 1,0 0,1-1,30-31,-27 28,104-95,-107 99,1 0,-1 0,0 0,1 0,-1 0,0 1,1-1,-1 0,0 1,1-1,-1 0,0 1,0 0,0-1,1 1,-1 0,0 0,0-1,0 1,0 0,0 0,0 0,-1 0,1 0,0 1,0-1,-1 0,1 0,-1 0,1 1,-1-1,1 0,-1 1,0-1,0 0,1 1,-1-1,0 0,0 1,-1-1,1 0,0 1,0-1,-1 0,1 1,0-1,-1 0,1 0,-1 0,0 1,1-1,-1 0,0 0,0 0,0 0,-20 61,17-54,0 0,1 0,0 0,0 0,1 1,0 0,0-1,1 1,1 0,-1-1,1 7,8 3,2-6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1,'-58'54,"2"3,3 3,3 1,-24 40,65-92,1 1,0 1,1-1,0 1,0 0,1 1,1 0,0 0,0 0,2 1,-1-1,1 1,1 0,1 0,-1-1,2 1,0 0,0 0,2 0,-1 0,2 0,-1 0,2-1,0 1,4 8,-1-11,0 1,1-1,0-1,0 1,1-2,0 1,1-1,0 0,0-1,1 0,0-1,0 0,0-1,1 0,0-1,0 0,0-1,0 0,1-1,-1 0,1-1,-1-1,3 0,-3 1,1 0,-1-2,1 1,-1-1,0-1,1 0,-1-1,0-1,0 1,-1-2,1 0,-1 0,0-1,0 0,-1-1,1 0,-2-1,1 0,-1-1,0 0,-1 0,0-1,0 0,-1 0,2-5,-7 11,0 1,-1-1,1 0,-1 0,0 0,0 0,0 0,0 0,-1 0,0 0,0 0,0 0,0 0,0 0,-1-1,0 1,0 0,0 0,0 1,-1-1,1 0,-1 0,0 1,0-1,-1 1,1-1,-1 1,1 0,-1 0,0 0,0 0,0 1,-1-1,-1 0,-6-4,1 1,-1 1,-1 0,1 0,-1 1,0 0,0 1,0 1,0-1,0 2,-2 0,-6 1,0 1,1 1,-1 0,1 2,0 0,0 1,0 1,1 1,0 0,0 2,1 0,0 1,0 0,1 2,-6 5,-4 2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0,'-5'15,"-2"8,-4 7,-5 2,-5 0,2 1,-2-2,-1-1,-2-5,-7-2,-2-1,-1 1,1-3,1-1,1-3,2-4,5-5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3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0 735,'2'41,"2"0,1-1,2 1,6 18,-9-44,0 0,1-1,1 1,0-1,1-1,0 1,1-1,1 0,0-1,0 0,2 0,8 7,-15-16,1 0,1 0,-1 0,0-1,1 1,0-1,-1-1,1 1,0-1,0 0,0 0,0 0,0-1,0 0,0-1,0 1,-1-1,1 0,0 0,0-1,0 0,-1 0,1 0,-1-1,5-2,123-90,-106 68,-1-3,-2 0,0-1,-3-1,0-1,-2-1,1-8,-1 25,-14 46,-4-20,0 1,1 1,1-1,0 0,0 0,1 0,0 0,1 0,0-1,1 0,0 0,0-1,1 1,0-1,0-1,1 1,0-1,0 0,1-1,0 0,0-1,0 0,1 0,-1-1,1 0,0 0,1-1,-1-1,0 0,1 0,0-1,-1 0,1-1,-1 0,1-1,4-1,-12 2,0-1,0 0,0 0,0 0,0 0,0-1,0 1,0-1,0 1,-1-1,1 0,-1 0,1-1,-1 1,0 0,0-1,0 1,0-1,0 0,-1 1,1-1,-1 0,0 0,0 0,0 0,0 0,0 0,-1-1,1 1,-1 0,0 0,0 0,0-1,0-1,0-19</inkml:trace>
  <inkml:trace contextRef="#ctx0" brushRef="#br0" timeOffset="430.227">1242 1,'-22'323,"16"191,6-474,-1-33,1-1,0 1,0 0,0 0,1 0,0-1,0 1,1 0,0-1,0 1,0-1,1 0,0 0,0 0,1 0,0 0,0 0,3 3,-2-9,-1 1,0-1,0 0,1 0,-1-1,0 0,0 1,0-1,0-1,0 1,0 0,0-1,0 0,0 0,-1 0,1-1,-1 1,1-1,-1 0,0 0,0 0,0 0,-1 0,1-1,-1 1,2-4,1 1,147-177,-94 125,-56 59,-1-1,1 1,-1 0,0 0,1 0,-1 0,0 0,0 0,0 0,0 1,0-1,0 0,0 1,0-1,0 0,-1 1,1-1,0 1,-1-1,1 1,-1 0,0-1,0 1,1-1,-1 1,0 0,0-1,0 1,-1-1,1 1,0 0,-1-1,1 1,-1-1,1 1,-1-1,-23 159,25-152,0 1,0-1,1 0,0 1,1-1,0 0,0 0,1 0,0-1,0 1,2 1,-5-6,1-1,0 0,0 1,0-1,0 0,0 0,0 0,0-1,1 1,-1-1,1 1,-1-1,1 0,0 0,-1 0,1 0,0 0,0 0,-1-1,1 0,0 1,0-1,0 0,0 0,0-1,0 1,-1-1,1 1,0-1,0 0,-1 0,1 0,0 0,1-1,15-10</inkml:trace>
  <inkml:trace contextRef="#ctx0" brushRef="#br0" timeOffset="1030.918">1863 876,'5'4,"1"1,-1-1,1 0,0 0,0 0,1-1,-1 0,1-1,-1 1,1-1,0 0,0-1,0 0,0 0,0 0,0-1,0 0,0 0,0-1,0 0,0 0,0-1,0 0,0 0,0 0,-1-1,1 0,-1 0,0-1,0 0,0 0,3-4,1 2,0-1,-1-1,0 0,-1 0,0-1,0 0,-1 0,0-1,0 0,-1 0,-1 0,0-1,0 0,-1 0,0-1,-1 1,0 0,-1-1,0-6,-3 14,0 1,0 0,0-1,0 1,-1 0,0 0,0 0,0 0,0 0,0 0,0 0,-1 1,1-1,-1 1,0-1,0 1,0 0,0 0,0 1,0-1,-1 1,1-1,0 1,-1 0,1 0,-1 1,1-1,-1 1,1-1,-1 1,0 0,1 1,-1-1,1 1,-1-1,1 1,-1 0,1 0,-1 1,1-1,0 1,0-1,0 1,0 0,0 0,-1 1,-8 6,0 1,0 0,1 0,0 1,1 1,0 0,1 0,0 1,1 0,1 1,0-1,0 1,2 1,0-1,0 1,1 0,1 0,1 0,0 1,1-1,1 9,0-19,0-1,1 0,0 0,0 0,0 0,1 0,-1 0,1 0,0 0,0 0,0 0,1-1,-1 1,1-1,0 0,0 0,0 0,0 0,1-1,-1 1,1-1,0 0,-1 1,1-2,0 1,0 0,0-1,0 0,0 0,1 0,-1-1,0 1,0-1,1 0,-1 0,4-1,17 2</inkml:trace>
  <inkml:trace contextRef="#ctx0" brushRef="#br0" timeOffset="1301.572">2399 1045,'2'-18,"1"0,1 0,0 0,1 0,1 1,1 0,5-10,5-15,-5 14,2-1,0 2,2 0,2 0,0 2,1 0,2 1,0 2,1 0,2 1,0 1,-23 19,2-2,-1 1,1-1,-1 1,1 0,0 0,0 0,0 1,0-1,0 1,0-1,1 1,-1 0,0 0,1 0,-1 1,1-1,-1 1,1 0,-1 0,2 0,2 7,-6 2</inkml:trace>
  <inkml:trace contextRef="#ctx0" brushRef="#br0" timeOffset="1681.474">2879 876,'51'-3,"0"-2,-1-2,0-2,0-2,23-10,-62 19,0-1,0 0,0-1,0 0,-1-1,1 0,-1 0,0-1,-1-1,1 1,-2-2,1 1,-1-1,0 0,0-1,-1 0,0 0,-1-1,0 0,0 0,-1 0,0-1,-1 1,-1-1,2-7,-5 14,0-1,0 1,-1-1,1 1,-1-1,0 1,-1-1,1 1,-1 0,0 0,0 0,0 0,-1 0,1 0,-1 1,0-1,0 1,0-1,0 1,-1 0,1 1,-1-1,0 0,0 1,0 0,0 0,0 0,0 1,-1-1,1 1,0 0,-1 0,1 1,-1-1,1 1,-1 0,0 0,1 0,-1 1,1 0,0 0,-1 0,1 0,-1 1,1-1,-4 3,-7 2,0 1,0 1,1 0,-1 1,2 0,0 1,0 1,0 0,2 1,-1 0,1 0,1 1,1 1,0 0,0 0,1 1,1 0,1 0,0 1,1-1,1 1,0 1,1-1,1 0,0 1,1 0,1 4,2-11,0-1,1 1,0-1,0 0,1 0,0 0,1-1,0 1,0-1,1 0,0 0,0-1,1 0,0 0,0-1,1 1,-1-2,1 1,1-1,-1 0,1-1,0 0,0 0,0-1,0 0,1-1,-1 0,1 0,0-1,-1 0,1-1,0 0,0 0,8-3,12 3,-3 0</inkml:trace>
  <inkml:trace contextRef="#ctx0" brushRef="#br0" timeOffset="2467.663">932 961,'0'-5,"0"-11,5-3,1-3,0-3,-1-1,4 3,-1 1,-1 0,3 2,0 2,-1-3,-4-1,-1-3,-2-1,-6 4,-2 5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1,'4'33,"3"16,4 0,5-8,0-12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1,'-33'10,"1"2,1 1,0 1,0 2,-18 14,47-29,0-1,1 1,-1 0,0 0,0 1,1-1,-1 0,1 0,-1 1,1-1,-1 1,1-1,0 1,0 0,0-1,0 1,0 0,0 0,0 0,1 0,-1 0,1 0,-1 0,1 0,0 0,0 0,0 0,0 0,0 0,0 0,1 0,-1 0,0 0,1 0,0 0,-1-1,1 1,0 0,0 0,0 0,0-1,1 1,-1 0,0-1,1 0,-1 1,1-1,-1 0,1 1,0-1,62 30,-55-28,-1 0,1 1,-1-1,0 2,0-1,0 1,0 1,-1-1,0 1,0 0,0 2,-5-6,-1 0,0 1,0-1,0 1,0-1,0 1,0-1,-1 1,1-1,-1 1,0-1,0 1,0 0,0-1,0 1,0-1,-1 1,0 0,1-1,-1 1,0-1,0 0,0 1,0-1,-1 0,1 1,-1-1,1 0,-1 0,0 0,0 0,-66 54,55-48,0 0,-1-2,0 1,0-2,-1 0,0-1,1 0,-2-1,1-1,0 0,-4-1,-6-1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26,'7'-8,"7"-10,-11 27,-82 176,-63 105,139-284,-24 39,3 1,1 2,3 0,-12 39,31-83,0 0,0 0,0 0,0 0,0 0,1 0,0 0,0 0,0 0,0 0,1 0,-1 0,1 0,0 0,0 0,1 0,-1-1,1 1,0 0,0-1,0 1,0-1,0 0,1 0,0 0,0 0,0 0,0 0,0-1,0 1,0-1,1 0,0 0,12 6,0 0,1-2,0 0,0-1,0 0,1-1,0-2,-1 1,1-2,9 0,17-1,0-2,0-1,0-2,34-10,-77 16,-1-1,1 0,0 1,0-1,0 0,-1 0,1 1,0-1,0 0,0 0,-1 0,1 0,0 0,0 0,0 0,-1 0,1 0,0 0,0-1,0 1,-1 0,1-1,0 1,0 0,-1-1,1 1,0-1,-1 1,1-1,0 1,-1-1,1 1,-1-1,1 0,-1 1,1-1,-1 0,0 0,1 1,-1-1,0 0,0 0,1 1,-1-1,0 0,0 0,0 0,0 1,0-1,0 0,0 0,0 0,0 0,0 1,-1-1,1 0,0 0,-1 1,1-1,0 0,-1 0,1 1,-1-1,1 0,-1 1,1-1,-1 0,-42-14,18 7</inkml:trace>
  <inkml:trace contextRef="#ctx0" brushRef="#br0" timeOffset="248.853">0 506,'38'-5,"52"-11,19-8,1 1,-13 4,-14 5,-16 5,-14 4,-12 3,-8 1,-10 2</inkml:trace>
  <inkml:trace contextRef="#ctx0" brushRef="#br0" timeOffset="767.717">988 1098,'47'-64,"3"3,3 1,45-37,14 23,-111 74,0-1,0 1,0 0,0-1,0 1,0 0,0 0,0 0,0 0,1 0,-1 0,0 0,0 0,0 0,0 1,0-1,0 0,0 1,0-1,0 1,0-1,0 1,0-1,0 1,-1 0,1-1,0 1,0 0,-1 0,1-1,0 1,-1 0,1 0,-1 0,1 0,-1 0,1 0,-1 0,0 0,1 0,-1 0,0 0,0 1,5 55,-5-40,-1-14,1-1,1 1,-1-1,0 0,1 1,-1-1,1 1,-1-1,1 0,0 0,0 1,0-1,1 0,-1 0,0 0,1 0,-1 0,1 0,0-1,0 1,-1 0,1-1,0 1,0-1,1 0,-1 0,0 0,0 0,0 0,1 0,-1-1,1 1,-1-1,0 1,1-1,-1 0,1 0,-1 0,1 0,-1-1,0 1,1-1,-1 1,0-1,2 0,160-85,-163 86,-1-1,1 1,0-1,0 1,0 0,0-1,0 1,0 0,0 0,0 0,0 0,0 0,0 0,0 0,0 0,0 0,0 0,0 0,0 1,0-1,0 0,0 1,-1-1,1 0,0 1,0 0,0-1,0 1,-1-1,1 1,0 0,-1 0,1-1,0 1,-1 0,1 0,-1 0,1-1,-1 1,0 0,1 0,-1 0,0 0,0 0,1 1,4 53,-4-40,12 74,-8-63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463 748,'-35'6,"0"1,0 2,1 1,0 2,1 2,0 1,1 1,1 2,1 0,-2 4,-50 61,80-81,0 0,1 0,-1 0,1 1,-1-1,1 0,0 1,0-1,0 1,1 0,-1-1,0 1,1-1,0 1,-1 0,1-1,0 1,1 0,-1 0,0-1,1 1,0-1,-1 1,1 0,0-1,0 1,0-1,1 0,-1 1,1-1,-1 0,1 0,0 0,-1 0,1 0,0 0,1 0,-1-1,0 1,1 0,10 1,-1 1,0-2,1 0,0 0,-1-1,1 0,0-2,0 1,-1-1,1-1,-1 0,1-1,-1-1,0 0,0 0,0-1,-1-1,2 0,57-29,-2-2,-1-3,43-37,-12-5,-97 81,0 0,-1 1,1-1,0 0,0 0,0 0,0 1,-1-1,1 1,0-1,0 1,0-1,0 1,0-1,0 1,1 0,-1-1,0 1,0 0,0 0,0 0,0 0,0 0,0 0,0 0,1 0,-1 1,0-1,0 0,0 1,0-1,0 0,0 1,0 0,0-1,0 1,-1-1,1 1,0 0,0 0,0-1,-1 1,1 0,0 0,-1 0,1 0,-1 0,1 0,-1 0,1 0,-1 0,0 0,1 0,-1 0,0 0,0 1,0-1,0 0,0 0,0 0,0 1,11 37,-11-33,1 1,0-1,0 1,1-1,0 0,0 0,1 0,-1 0,1 0,1 0,-1-1,1 1,0-1,0 0,0 0,1 0,0-1,0 0,0 0,0 0,1 0,-1-1,1 0,0 0,0 0,12 1,-1-1,0-1,1 0,-1-1,1-1,-1 0,1-2,-1 0,1 0,-1-2,0 0,0-2,-1 1,1-2,7-4,19-11,-1-2,-2-1,0-2,-2-2,2-5,-15 11,-1-1,-1-1,-2-1,0-1,-2-1,-1 0,-1-2,-1 0,-2-1,-1 0,-2-1,-1 0,-1-1,-2 0,-1 0,-2-1,0-31,-3 51,-1-1,-1 0,0 1,-1 0,0-1,-1 1,-1 0,0 0,-1 0,0 1,-1 0,-1 0,-1-2,7 14,0 0,1 0,-1 0,0 0,0 0,0 0,0 0,0 1,0-1,0 0,0 1,0-1,0 0,0 1,0-1,0 1,0 0,-1-1,1 1,0 0,0 0,0 0,-1 0,1 0,0 0,0 0,0 0,-1 0,1 1,0-1,0 0,0 1,0-1,0 1,0 0,0-1,0 1,0 0,0-1,0 1,0 0,0 0,0 0,0 0,1 0,-1 0,0 0,1 0,-1 0,1 0,-1 1,-24 61,17-14,3 1,1-1,3 1,2 0,3-1,1 1,3-1,5 17,0 16,51 312,-34-239,-42-133,0-23</inkml:trace>
  <inkml:trace contextRef="#ctx0" brushRef="#br0" timeOffset="253.542">971 607,'48'0,"40"-5,19-1,11-5,0 0,-7-4,-6-3,-8 1,-10-2,-6 3,-7 0,-6 1,-11 0,-14 1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5,'0'0,"0"1,0-1,1 0,-1 1,0-1,0 0,0 1,1-1,-1 0,0 1,0-1,1 0,-1 0,0 1,1-1,-1 0,0 0,1 0,-1 0,0 1,1-1,-1 0,0 0,1 0,-1 0,0 0,1 0,-1 0,1 0,-1 0,0 0,1 0,-1 0,1 0,-1 0,0 0,1 0,-1 0,0-1,1 1,-1 0,0 0,1 0,-1-1,0 1,0 0,1 0,-1-1,0 1,0 0,1-1,-1 1,0 0,0-1,0 1,1 0,-1-1,0 1,0 0,0-1,0 1,0-1,0 1,0 0,0-1,0 1,0 0,0-1,4 33,-5-26,-6 51,2-1,2 1,3 0,6 39,6 54,-5 0,-8 15,1-164,-5 43,-2-33</inkml:trace>
  <inkml:trace contextRef="#ctx0" brushRef="#br0" timeOffset="229.308">0 598,'39'-10,"36"-7,10-2,1 3,-10 4,-9 4,-10 4,-10 1,-4 3,-4 0,-4 1,-8 5,-3 1,-2 0,1-2,-4-1</inkml:trace>
  <inkml:trace contextRef="#ctx0" brushRef="#br0" timeOffset="678.83">932 89,'0'0</inkml:trace>
  <inkml:trace contextRef="#ctx0" brushRef="#br0" timeOffset="429.543">1072 541,'0'34,"0"25,5 7,2-2,-1-12</inkml:trace>
  <inkml:trace contextRef="#ctx0" brushRef="#br0" timeOffset="1045.473">1383 908,'17'-60,"-1"-2,2 2,4 0,25-49,-45 103,0-1,0 2,1-1,0 0,1 1,-1-1,1 1,0 0,0 0,1 0,0 1,-1 0,1-1,1 2,-1-1,1 1,-1 0,1 0,0 0,0 1,0 0,0 0,1 0,-1 1,0 0,2 0,-4 4,1 0,-1 1,0-1,0 1,0 0,-1 0,1 0,-1 0,0 0,0 1,-1 0,1-1,-1 1,0 0,0 0,-1 1,0-1,1 0,-2 0,1 1,0-1,-1 0,0 1,-1-1,1 0,-1 1,0-1,-2 5,4 53,-1-61,1-1,-1 0,1 1,-1-1,1 0,0 1,-1-1,1 0,0 0,0 0,0 0,0 0,0 0,0 0,0 0,1 0,-1 0,0-1,0 1,1 0,-1-1,0 1,1-1,-1 0,0 1,1-1,-1 0,1 0,-1 0,1 0,-1 0,0 0,1 0,-1 0,1-1,-1 1,0 0,1-1,-1 1,0-1,1 0,-1 1,0-1,154-83,-139 74,-14 7,1 1,-1-1,0 1,1 0,-1 0,1 0,0 0,-1 0,1 1,0-1,0 1,0 0,0 0,1 0,-1 0,0 1,0-1,0 1,1-1,-1 1,0 0,1 1,-1-1,0 1,0-1,0 1,1 0,-1 0,0 0,0 0,0 1,0-1,-1 1,1 0,0 0,-1 0,2 1,-1 5,1 0,-1 1,0-1,-1 1,1 0,-2 0,1 0,-2 0,1-1,-1 2,0-1,-1-1,-1 10,4 68,3-67</inkml:trace>
  <inkml:trace contextRef="#ctx0" brushRef="#br0" timeOffset="1373.777">2257 823,'60'-16,"0"-2,-2-4,-1-1,0-3,-2-3,-2-2,3-5,-46 31,-1-2,-1 1,1-1,-1-1,-1 1,1-2,-1 1,0-1,-1 1,0-2,-1 1,0-1,0 0,-1 0,0 0,-1-1,0 1,0-5,-3 12,0 0,0-1,-1 1,0 0,1 0,-1 0,0 0,0-1,-1 2,1-1,-1 0,1 0,-1 0,0 1,0-1,0 1,0-1,-1 1,1 0,-1 0,1 0,-1 0,0 0,1 1,-1-1,0 1,0 0,0 0,-3-1,-94-5,81 12,1 1,0 1,1 0,-1 1,1 1,1 0,0 2,0 0,1 0,0 2,1-1,1 2,0 0,1 1,0 0,1 0,1 2,0-1,1 1,1 0,1 1,1 0,0 0,1 1,1-1,-1 15,5-23,1 0,0 0,0 0,1 0,1 0,0 0,0 0,1-1,0 1,1-1,-1 0,2-1,-1 1,2-1,-1 0,1 0,0-1,0 0,1 0,0-1,0 0,1 0,-1-1,1 0,1-1,-1 0,1 0,-1-1,1 0,0-1,0 0,100 17,-81-17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54,'-4'1,"0"1,0 1,0-1,0 1,0-1,1 1,-1 0,1 1,0-1,0 1,0-1,0 1,1 0,-1 0,1 0,0 0,0 0,1 0,-2 3,-2 4,-7 14,1 1,1 0,1 0,2 1,0 0,2 1,1 0,1-1,1 1,2 0,1 0,1 0,6 27,30 39,-37-91,1 0,0 0,0-1,0 1,0-1,1 1,-1-1,1 0,-1 0,1 0,0 0,0 0,0-1,0 1,0-1,0 0,0 0,1 0,-1 0,0 0,0-1,1 0,-1 1,1-1,-1-1,0 1,1 0,1-1,2-3,0 0,-1-1,1 0,-1 0,0 0,0-1,0 0,-1 0,0 0,0-1,-1 0,1 1,-2-2,1 1,-1 0,1-2,2-3,33-71,-3-2,-4-1,-4-2,-3-1,-3-11,-9 74,1 44,2 149,17 35,12 124,-39-249,-4 1,-3 0,-4-1,-3 0,-3 0,-3-1,-4 0,-4-1,-20 47,19-68,-3 0,-3-1,-1-2,-3-1,-2-1,-60 37,95-85,-1 0,0-1,0 1,1-1,-1 1,0-1,0 1,0-1,0 0,0 1,0-1,0 0,0 0,0 0,0 0,0 0,1 0,-1 0,0 0,0 0,0 0,0 0,0 0,0-1,0 1,0 0,0-1,0 1,0-1,1 1,-1-1,0 1,0-1,1 0,-1 1,0-1,1 0,-1 0,0 1,1-1,-1 0,1 0,0 0,-1 0,1 0,0 0,-1 0,1 1,0-2,-6-52,6 47,3-38,1 1,3 0,1 0,2 0,3 2,1-1,1-8,122-405,-122 413,-2 8</inkml:trace>
  <inkml:trace contextRef="#ctx0" brushRef="#br0" timeOffset="551.048">616 1098,'283'-367,"-273"356,-5 5,-1 0,1 0,0 1,0 0,1 0,-1 0,1 1,0 0,1 0,-1 0,1 1,0 0,-6 3,0 0,0-1,1 1,-1 0,0 0,0 1,0-1,1 0,-1 0,0 1,0-1,0 0,0 1,0-1,1 1,-1-1,0 1,0 0,0 0,-1-1,1 1,0 0,0 0,0 0,0 0,-1 0,1 0,-1 0,1 0,0 0,-1 0,0 0,1 0,-1 1,0-1,1 0,-1 0,0 0,0 1,0-1,0 0,0 0,-1 2,-2 54,-2-37,3-16,0 1,0-1,1 0,-1 0,1 1,0-1,0 1,1-1,-1 1,1-1,0 1,0-1,1 1,-1-1,1 1,0-1,0 1,0-1,1 0,0 1,0-1,0 0,0 0,0 0,1-1,0 1,1 0,-1-3,0 0,1-1,-1 1,0-1,1 0,-1 0,1 0,-1-1,0 1,1-1,-1 0,0 0,0 0,1 0,-1-1,0 1,0-1,0 0,-1 0,1 0,1-1,7-3,37-22,-2-2,-1-2,-1-2,29-30,-73 64,0-1,0 0,0 0,0 1,0-1,0 0,1 1,-1-1,0 0,0 0,1 1,-1-1,0 1,1-1,-1 0,1 1,-1-1,1 1,-1-1,1 1,0-1,-1 1,1-1,-1 1,1 0,0-1,-1 1,1 0,0 0,-1-1,1 1,0 0,0 0,-1 0,1 0,0 0,0 0,-1 0,1 0,0 0,0 0,-1 0,1 1,0-1,-1 0,1 0,0 1,-1-1,1 0,0 1,-1-1,1 1,-1-1,1 1,-1-1,1 1,-1 0,1-1,-1 1,1-1,-1 1,0 0,1-1,-1 1,0 0,0 0,0-1,1 1,-1 0,0 0,-57 107,18 6,35-90</inkml:trace>
  <inkml:trace contextRef="#ctx0" brushRef="#br0" timeOffset="1035.121">1801 561,'-361'344,"346"-326,44-37,24-28,134-103,-24 42,-162 106,-1 1,1-1,0 1,0 0,1 0,-1-1,0 1,0 0,1 0,-1 0,0 1,1-1,-1 0,1 0,-1 1,1-1,-1 1,1-1,0 1,-1 0,1-1,0 1,-1 0,1 0,-1 0,1 1,0-1,-1 0,1 1,0-1,-1 0,1 1,-1 0,1-1,-1 1,1 0,-1 0,0 0,1 0,-1 0,0 0,0 0,1 1,35 132,24 51,-55-166</inkml:trace>
  <inkml:trace contextRef="#ctx0" brushRef="#br0" timeOffset="1291.633">1491 815,'43'-5,"33"-6,14-1,-4 1,-11 2,-10 4,-10 1,-10 3,-8 0,-6 1,-7 1</inkml:trace>
  <inkml:trace contextRef="#ctx0" brushRef="#br0" timeOffset="1449.289">2620 618,'-24'33,"-8"22,1 5,7-7</inkml:trace>
  <inkml:trace contextRef="#ctx0" brushRef="#br0" timeOffset="1671.693">2140 505,'53'43,"27"19,4 4,-2-4,-10-9,-13-7,-11-8,-5-10,-4-5,-5-6,-7-2,-4-3,-6 2,-1-3,-3-2</inkml:trace>
  <inkml:trace contextRef="#ctx0" brushRef="#br0" timeOffset="3103.035">2535 702,'-5'5,"-6"6,-6 7,-1 4,-1-1,2 0,-1 2,3 2,-1-4,3 0,-2-4,2-1,3 3,-2-2,7-4,3-5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0,'9'5,"9"6,5 2,4-2,2-3,1-2,0-3,0-1,0-2,-1 0,-1 0,1-1,-1 1,0-1,0 1,1 0,-1 0,-5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0 481,'75'-135,"42"-65,-116 198,27-34,-28 36,0-1,1 1,-1-1,1 1,-1-1,1 1,-1-1,1 1,0 0,-1-1,1 1,-1 0,1-1,0 1,-1 0,1 0,0 0,-1-1,1 1,0 0,0 0,-1 0,1 0,0 0,-1 0,1 1,0-1,-1 0,1 0,0 0,-1 1,1-1,0 0,-1 1,1-1,-1 0,1 1,0-1,-1 1,1-1,-1 1,0-1,1 1,-1-1,1 1,-1 0,0-1,1 1,-1 0,0-1,0 1,1 0,-1-1,0 1,0 0,0-1,0 2,11 220,-11-221,0 1,0-1,0 1,0-1,1 1,-1-1,1 1,-1-1,1 1,0-1,-1 1,1-1,0 0,0 1,0-1,0 0,0 0,0 0,0 0,1 0,-1 0,0 0,1 0,-1 0,0-1,1 1,-1 0,1-1,-1 0,1 1,-1-1,1 0,-1 1,1-1,0 0,-1 0,1 0,-1-1,1 1,-1 0,1-1,-1 1,1 0,-1-1,1 0,-1 1,1-1,58-50,85-127,-133 163,1 1,1 1,0 0,1 0,0 2,1 0,9-5,-25 15,1 1,0 0,-1-1,1 1,0-1,-1 1,1 0,0-1,0 1,-1 0,1 0,0-1,0 1,-1 0,1 0,0 0,0 0,0 0,-1 0,1 0,0 1,0-1,-1 0,1 0,0 0,0 1,-1-1,1 0,0 1,-1-1,1 1,0-1,-1 1,1-1,-1 1,1-1,-1 1,1 0,-1-1,1 1,-1 0,0-1,1 1,-1 0,0-1,1 1,-1 0,0 0,0 0,0-1,0 1,0 0,0 0,0-1,0 1,0 0,0 0,0 0,-9 49,9-48,-28 91,18-67,1 1,2 0,0 0,2 1,1 0,2 0,0 0,2 9,0-33,0-1,1 1,-1-1,1 1,0-1,0 1,0-1,0 0,1 1,-1-1,1 0,0 0,0 0,0 0,0 0,1-1,-1 1,3 1,7 2</inkml:trace>
  <inkml:trace contextRef="#ctx0" brushRef="#br0" timeOffset="298.037">1383 1,'-368'386,"117"-113,37-54,162-141,48-61</inkml:trace>
  <inkml:trace contextRef="#ctx0" brushRef="#br0" timeOffset="797.598">1467 509,'-14'2,"0"1,0 0,0 1,0 0,1 1,0 0,0 1,-12 8,-3-1,10-2,0 0,1 0,0 2,1 0,0 1,1 0,-13 17,26-30,1 1,0-1,-1 0,1 1,0-1,0 0,0 1,0 0,0-1,1 1,-1-1,0 1,1 0,-1-1,1 1,0 0,-1 0,1-1,0 1,0 0,0 0,0 0,1-1,-1 1,0 0,1 0,-1-1,1 1,0 0,-1-1,1 1,0-1,0 1,0-1,0 1,0-1,0 0,1 1,-1-1,0 0,1 0,-1 0,1 0,-1 0,1 0,0 0,-1-1,1 1,0-1,-1 1,1-1,0 1,0-1,-1 0,2 0,39 9,-34-9,0 0,0 1,0-1,0 2,0-1,0 1,0 1,0-1,-1 1,1 0,-1 1,0 0,0 0,0 1,0 0,-1 0,0 0,0 1,0 0,-1 0,0 0,0 1,-1 0,1 0,-1 0,-1 0,0 0,0 1,1 3,-4-4,1 0,-2 0,1 0,-1 0,0 0,0 0,-1 0,0 0,0 0,-1-1,0 1,0-1,0 1,-1-1,0 0,0-1,-1 1,0-1,0 1,0-2,0 1,-1 0,0-1,-7 6,0 0,-1-1,0-1,0-1,-1 0,0 0,0-2,0 0,-15 3,18-5,1-1,-1 0,0-1,0 0,0-1,0-1,1 1,-1-2,0 0,-7-2,17 3,0 0,0 0,0 0,0 0,1 0,-1 0,0-1,1 1,-1-1,1 0,0 1,-1-1,1 0,0 0,0 1,0-1,0 0,0 0,1 0,-1 0,1 0,-1 0,1-1,0 1,0 0,0 0,0 0,0-2,3-17</inkml:trace>
  <inkml:trace contextRef="#ctx0" brushRef="#br0" timeOffset="1282.206">1722 396,'9'-7,"0"1,1 0,0 1,0 0,0 0,1 1,0 0,-1 1,1 0,0 1,1 0,-1 1,0 0,4 1,-13-1,0 1,1 0,-1 0,0 0,0 0,1 0,-1 0,0 1,0-1,1 1,-1 0,0-1,0 1,0 0,0 0,0 0,0 1,0-1,-1 0,1 1,0-1,-1 1,1 0,-1-1,1 1,-1 0,0 0,0 0,0 0,0 0,0 0,0 0,0 0,-1 1,1-1,-1 0,0 0,0 0,1 1,-1-1,-1 0,1 1,0-1,-1 0,1 0,-1 0,1 1,-1-1,0 0,0 0,-1 2,-88 154,88-155,1 0,-1 0,1 1,0-1,0 1,0-1,0 1,0-1,1 1,0 0,0-1,0 1,0 0,0-1,1 1,-1-1,1 1,0-1,0 1,1-1,-1 1,1-1,-1 0,1 0,0 0,0 0,1 0,-1 0,0 0,1-1,0 1,-1-1,1 0,0 0,1 0,-1 0,0-1,0 1,1-1,-1 0,1 1,-1-2,1 1,-1 0,3-1,5 1,0-2,0 1,0-1,-1-1,1 0,0-1,-1 0,0 0,1-1,6-4,65-17,-60 22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0,'43'5,"29"2,7-1,-6-1,-9-2,-12 0,-9-2,-8-1,-4 0,-9-5,-2-2,-5 1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6,'0'-1,"0"1,1 0,-1-1,0 1,1-1,-1 1,1 0,-1-1,1 1,-1 0,1-1,-1 1,1 0,-1 0,1 0,-1-1,1 1,-1 0,1 0,-1 0,1 0,-1 0,1 0,-1 0,1 0,-1 0,1 0,0 0,-1 1,1-1,-1 0,1 0,-1 0,1 1,-1-1,1 0,-1 1,0-1,1 0,-1 1,1-1,-1 0,0 1,1-1,-1 1,0-1,0 1,1-1,-1 1,0-1,0 1,0-1,1 1,-1-1,0 1,0-1,0 1,0-1,0 1,0 0,0-1,0 1,0-1,-1 1,1-1,0 1,0 0,-13 39,12-38,-158 283,-13-39,170-243,1-1,-1 1,1 0,-1 0,1 0,0 0,0 0,1 0,-1 0,0 0,1 0,0 0,0 0,0 0,0 1,0-1,1 0,0 0,-1 0,1 0,0 0,0 0,1 0,-1 0,0-1,1 1,0 0,0-1,0 1,0-1,0 0,0 1,1-1,-1 0,0 0,1-1,0 1,0 0,-1-1,1 0,0 0,1 1,14 3,1-1,0-1,-1-1,1 0,0-1,0-1,0-1,10-2,22 1,175-29,-142 15,-109 5,6 6,2-2</inkml:trace>
  <inkml:trace contextRef="#ctx0" brushRef="#br0" timeOffset="250.341">1 316,'38'-4,"18"-3,4 1,-4 1,-6 2,-12 6,-7 2,-5 0,-1 0,-1 4,1 0,-4-2</inkml:trace>
  <inkml:trace contextRef="#ctx0" brushRef="#br0" timeOffset="1067.516">847 881,'34'-40,"-10"1,2 2,1 0,2 2,1 2,1 0,3 2,0 2,7-4,-30 25,-10 7,0-1,0 1,0-1,0 0,1 1,-1 0,0-1,1 1,-1 0,1 0,-1 0,1 0,-1 0,1 0,0 0,0 0,-1 1,1-1,0 0,0 1,0 0,0-1,-1 1,1 0,0 0,0 0,0 0,0 1,0-1,0 0,-1 1,1 0,0-1,0 1,0 0,-1 0,1 0,-1 0,1 0,0 0,-1 0,0 0,1 1,0 0,7 155,-7-155,0 0,0-1,1 1,-1-1,1 1,-1-1,1 0,-1 0,1 0,0 0,-1-1,1 1,0-1,0 1,0-1,-1 0,1 0,0 0,0-1,-1 1,1-1,0 1,0-1,-1 0,1 0,-1 0,1-1,-1 1,1 0,-1-1,0 0,1 1,-1-1,0 0,0 0,-1 0,1-1,1-1,8-3,110-65,-119 71,0 0,0 0,0 1,0-1,0 1,0 0,1-1,-1 1,0 0,0 0,0 0,0 1,1-1,-1 0,0 1,0 0,0-1,0 1,0 0,0 0,0 0,0 0,-1 1,1-1,0 0,0 1,-1-1,1 1,-1-1,0 1,1 0,-1 0,0 0,0 0,0-1,0 1,0 1,-1-1,1 0,-1 0,1 0,-1 1,7 100,-7-92,-2 37,1-35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0 452,'156'-11,"30"-18,89-5,-82 22,-182 13</inkml:trace>
  <inkml:trace contextRef="#ctx0" brushRef="#br0" timeOffset="465.997">84 678,'295'-11,"-80"-33,-186 36,-23 2</inkml:trace>
  <inkml:trace contextRef="#ctx0" brushRef="#br0" timeOffset="998.324">338 0,'0'1,"1"0,-1-1,0 1,0 0,0-1,0 1,0 0,0-1,0 1,0 0,0-1,0 1,0 0,-1-1,1 1,0-1,0 1,-1 0,1-1,0 1,-1-1,1 1,0-1,-1 1,1-1,-1 1,1-1,-1 1,1-1,-1 0,1 1,-1-1,0 0,1 1,-1-1,1 0,-1 0,0 0,1 1,-1-1,0 0,1 0,-1 0,0 0,0 0,19 12,1 0,0-2,0 0,1-1,0-1,17 5,66 29,89 59,-184-96,-1 0,0 0,0 1,0 0,-1 0,1 1,-1-1,-1 1,0 1,0-1,0 1,-1-1,0 2,0-1,-1 0,0 1,0-1,-1 1,-1 0,1 0,-5-2,0 0,-1-1,0 1,0-1,-1 0,1 0,-1 0,0-1,-1 0,1 0,-1 0,0 0,-1-1,1 0,-1-1,-5 3,-6 5,-80 56,3 4,-29 31,76-62,-72 80,119-119,-1 0,1 1,0-1,0 1,0 0,0-1,0 1,0 0,1 0,-1 0,0 0,1-1,0 1,-1 0,1 0,0 0,0 0,0 0,0 0,0 0,1 0,-1 0,0 0,1 0,0-1,-1 1,1 0,1 1,8 7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1,'172'13,"1"-7,170-18,239 5,-554 7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51,'-22'1,"1"1,0 1,-1 0,1 2,1 1,-1 0,1 2,0 0,0 1,1 1,1 1,0 0,-5 6,19-15,0 0,0 1,0 0,0-1,1 2,-1-1,1 0,0 1,0-1,0 1,0 0,1 0,-1 0,1 0,0 1,1-1,-1 0,1 1,0 0,0-1,0 1,0 0,1-1,0 1,0 0,0-1,0 1,1 0,0-1,0 1,0 0,1-1,0 1,-1-1,1 0,1 0,-1 0,1 0,-1 0,1 0,0-1,1 1,-1-1,1 1,9 2,1 0,0-1,-1 0,1-2,1 1,-1-2,0 0,1 0,0-1,-1-1,1-1,-1 0,1-1,-1 0,0-1,0-1,0 0,0-1,0 0,-1-1,5-4,7-6,0-1,-1-2,-1 0,-1-2,-1 0,-1-1,0-1,-2-1,-1-1,-1 0,3-9,16-19,-35 53,1 1,-1-1,0 1,0-1,0 0,1 1,-1-1,0 0,0 1,1-1,-1 0,0 1,1-1,-1 0,0 1,1-1,-1 0,1 0,-1 0,0 1,1-1,-1 0,1 0,-1 0,0 0,1 0,-1 0,1 0,-1 0,1 0,-1 0,1 0,-1 0,0 0,1 0,-1 0,1 0,-1 0,0-1,1 1,-1 0,1 0,-1-1,0 1,1 0,-1 0,0-1,1 1,-1 0,0-1,0 1,1 0,-1-1,0 1,0-1,0 1,1 0,-1-1,0 1,0-1,0 1,0-1,0 1,0 0,0-1,2 41,-2-33,8 229,4-133,-5 2,-4-1,-8 63,4-155,0 0,0 1,-2-1,1 0,-1 0,-1 0,0 0,-1-1,0 1,-1-1,0-1,-1 1,0-1,-1 0,0-1,0 1,-1-2,0 1,-1-1,1-1,-2 0,1 0,-1-1,0 0,0-1,-1 0,1-1,-1 0,0-1,0 0,-1-1,1 0,0-1,-5 0,11-3,0 1,0-1,0 0,0 0,1 0,-1-1,1 0,-1 0,1 0,0-1,0 0,1 0,-1 0,1 0,0-1,0 0,0 1,1-1,0-1,0 1,0-1,0 1,1-1,0 0,0 1,1-1,0 0,0-1,0 1,0 0,1 0,0 0,1 0,-1 0,1 0,0 0,1 0,-1 0,1 0,0 0,1 1,-1-1,1 1,4-5,11-21,1 2,2 0,1 1,2 2,0 0,2 1,0 2,2 1,3-1,4-5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90,'2'-8,"1"26,83 287,-70-247,-14-42,2-1,0 0,0 0,2-1,0 1,0-1,2 0,-1-1,8 9,-14-21,-1 0,1 0,0 0,0-1,-1 1,1 0,0-1,0 1,0-1,0 1,0-1,0 1,0-1,0 0,0 1,0-1,0 0,0 0,0 0,0 0,0 0,0 0,0 0,0 0,0 0,0 0,0-1,0 1,0 0,0-1,0 1,0-1,0 1,0-1,0 1,0-1,-1 0,1 1,0-1,0 0,-1 0,1 0,0 1,-1-1,1 0,-1 0,1-1,30-52,-28 45,120-299,-37 100,-76 188,-2 8</inkml:trace>
  <inkml:trace contextRef="#ctx0" brushRef="#br0" timeOffset="354.797">651 456,'-2'9,"2"-1,-1 1,1-1,0 0,1 1,0-1,1 0,-1 1,1-1,1 0,0 0,0 0,0-1,1 1,0-1,1 0,0 0,0 0,0-1,1 0,-1 0,2 0,-1 0,2 0,-5-6,0 1,0 0,1-1,-1 0,0 0,1 0,-1 0,0 0,0-1,1 1,-1-1,0 0,0 0,0 0,0-1,0 1,0-1,0 1,-1-1,1 0,0 0,-1 0,0-1,1 1,-1 0,0-1,0 0,1-2,34-85,-37 87,0 0,0-1,0 1,0-1,-1 1,1 0,-1-1,0 1,0 0,0 0,0 0,-1 0,1 0,-1 0,0 0,0 0,0 0,0 1,-1-1,1 1,-1 0,1-1,-1 1,0 0,1 1,-1-1,0 0,-1 1,1 0,0 0,0-1,0 2,-1-1,0 0,-8-1,1 0,-1 1,0 0,1 1,-1 0,0 1,1 0,-1 1,-6 2,-56 19,41-12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489 200,'-15'38,"-18"52,-14 24,-3 3,1-10,5-12,5-13,4-12,4-12,2-6,0-8,2-6,5-5,1-8,4-9</inkml:trace>
  <inkml:trace contextRef="#ctx0" brushRef="#br0" timeOffset="400.42">377 256,'62'-39,"-61"38,1 1,0 0,-1-1,1 1,0 0,-1 0,1 0,0 0,-1 0,1 1,0-1,-1 1,1-1,-1 1,1-1,-1 1,1 0,-1-1,1 1,-1 0,0 0,1 0,-1 1,0-1,0 0,0 0,0 1,0-1,0 0,0 1,0-1,0 1,-1-1,1 1,-1-1,1 1,-1 0,0-1,1 1,-1 0,0 1,2 202,-4-147,3 0,2 0,3-1,2 1,3-2,8 22,-19-75,0 1,0-1,1 1,-1-1,1 1,0-1,0 0,0 1,0-1,1 0,-1 0,1 0,0 0,0 0,0 0,0-1,0 1,1-1,-1 1,1-1,0 0,-1 0,1 0,0 0,0 0,1-1,-1 0,0 1,0-1,1 0,-1 0,0-1,1 1,-1-1,1 0,-1 0,1 0,-1 0,1-1,-1 1,1-1,-1 0,0 0,2 0,9-12,-1-1,0 0,-1-1,-1 0,0-1,-1 0,-1 0,0-1,2-10,3 0,-8 16,59-115,-6-3,-2-13,59-193,-110 309</inkml:trace>
  <inkml:trace contextRef="#ctx0" brushRef="#br0" timeOffset="765.039">1308 623,'-11'26,"0"-2,1-1,1 2,1-1,2 1,0 0,1 1,2-1,0 1,2 7,1-31,0 0,0 1,0-1,0 1,1-1,-1 0,1 1,-1-1,1 0,0 0,0 0,0 1,0-1,0 0,1 0,-1 0,1-1,-1 1,1 0,0 0,-1-1,1 1,0-1,0 0,0 1,0-1,0 0,1 0,-1-1,0 1,0 0,1-1,-1 1,0-1,1 1,-1-1,0 0,1 0,-1 0,0-1,1 1,-1-1,0 1,1-1,-1 0,0 1,0-1,1 0,-1-1,0 1,0 0,-1-1,2 0,13-11,-2 0,0-1,0-1,-2 0,0 0,0-2,-1 1,2-8,-6 14,1-3,0 0,-1-1,-1 1,0-1,0-1,-2 1,0-1,0 0,-2 1,1-2,-2 1,0 0,-1 0,-1 0,0 0,-1-1,0 2,-5-15,5 24,0 1,-1-1,0 1,0-1,0 1,0 0,-1 0,0 0,1 1,-1-1,-1 1,1 0,0 0,-1 1,0-1,1 1,-1 0,0 0,0 1,0-1,0 1,0 0,-1 0,1 1,0 0,0 0,-1 0,1 0,0 1,0 0,0 0,-1 0,1 1,0-1,0 1,-20 9</inkml:trace>
  <inkml:trace contextRef="#ctx0" brushRef="#br0" timeOffset="1479.307">1703 539,'-22'67,"17"-50,0-6,0 1,1 1,1-1,0 0,0 1,1 0,1 0,0-1,1 1,0 0,1 0,1 0,0-1,0 1,2-1,3 12,-5-22,-1 0,1 1,-1-1,1 0,0-1,0 1,0 0,0 0,1-1,-1 1,0-1,1 0,-1 0,1 0,-1 0,1 0,-1 0,1-1,-1 1,1-1,0 1,0-1,-1 0,1 0,0-1,-1 1,1 0,0-1,-1 0,1 0,-1 1,1-1,-1-1,3 0,79-56,-78 52,128-118,-132 123,1 0,-1 0,1 0,0 1,-1-1,1 1,0 0,-1 0,1 0,0 0,0 0,-1 1,1-1,0 1,-1 0,1-1,-1 1,1 0,-1 1,1-1,-1 0,0 1,1-1,-1 1,0 0,0 0,0 0,-1 0,1 0,0 0,-1 0,1 1,-1-1,0 0,0 1,0-1,0 1,0 0,0-1,-1 1,1 0,-1-1,0 4,11 15,-8-15,1 0,-1 0,1-1,-1 0,2 1,-1-1,0 0,1-1,0 1,0-1,1 0,-1-1,1 1,0-1,0 0,0 0,0-1,0 0,0 0,1 0,-1-1,1 0,-1 0,1 0,0-1,-1 0,1-1,0 1,-1-1,1-1,-1 1,0-1,5-2,0-2,0-2,-1 0,0 0,0-1,-1 0,0 0,0-1,-1 0,-1-1,1 0,-2 0,0 0,0-1,-1 0,0 0,-1-1,-1 1,0-1,0 0,-1 0,-1 0,0 0,-1 0,0 0,-3-12,3 1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1 110,'0'312,"2"-309,-1 1,1-1,-1 1,1-1,0 0,0 0,0 0,1 0,-1 0,1 0,0 0,0-1,0 1,0-1,0 0,0 0,0 0,1-1,-1 1,1-1,0 0,-1 0,1 0,0 0,-1 0,1-1,0 0,0 0,0 0,-1 0,1 0,0-1,0 0,-1 0,1 0,0 0,-1 0,1-1,-1 0,0 1,1-1,-1-1,0 1,0 0,0-1,-1 1,1-1,0 0,-1 0,0 0,1-1,10-17,-1-2,0 1,-2-2,0 1,-2-1,0-1,-2 1,0-8,70-183,-72 208,-7 23,-1 13,30 102,-4-51,9 193,-30-232,2 60,-5 0,-4-1,-4 1,-8 15,-46 91,63-203,0 1,-1-1,1 0,-1 0,0 0,0 0,-1 0,1-1,-1 1,0-1,0 1,0-1,0 0,0 0,-1-1,1 1,-1-1,0 1,0-1,0 0,0 0,-4 0,5-4,0 0,0 0,0 0,1 0,-1-1,1 0,-1 1,1-1,0 0,0 0,0 0,1 0,-1-1,1 1,0 0,0-1,0 1,0-1,0 1,1-1,-1 1,1-1,0 1,0-1,1 0,-1 1,1-1,0-1,-1 0,3-31,1 0,1 0,3 0,0 1,3 1,0-1,3 2,16-32,-19 39</inkml:trace>
  <inkml:trace contextRef="#ctx0" brushRef="#br0" timeOffset="664.745">565 844,'161'-276,"-156"266,0 1,1 0,0 0,1 0,0 1,0 0,1 0,0 1,0 0,0 0,1 1,0 0,3-1,-10 7,-1-1,0 1,1 0,-1 0,1 0,-1 0,0 0,1 0,-1 0,1 1,-1-1,0 0,1 1,-1-1,0 1,0 0,1-1,-1 1,0 0,0 0,0-1,0 1,0 0,0 0,0 0,0 1,0-1,0 0,0 0,-1 0,1 1,-1-1,1 0,-1 0,1 1,-1-1,0 1,1-1,-1 0,0 1,6 62,-6-60,0-2,-1 1,0-1,1 1,-1-1,1 1,0-1,-1 1,1-1,0 1,1 0,-1-1,0 1,1-1,0 1,-1-1,1 0,0 1,0-1,1 0,-1 1,0-1,1 0,-1 0,1 0,0 0,-1 0,1-1,0 1,0-1,0 1,0-1,1 1,-1-1,0 0,1 0,-1 0,0 0,1-1,-1 1,1-1,-1 1,3-1,7-4,0-1,0 0,-1-1,1-1,-1 1,-1-2,1 1,-1-2,-1 1,1-1,6-10,17-12,48-40,-81 71,0-1,1 1,-1 0,0-1,1 1,-1 0,0-1,1 1,-1 0,1 0,-1-1,0 1,1 0,-1 0,1 0,-1-1,1 1,-1 0,1 0,-1 0,1 0,-1 0,1 0,-1 0,1 0,-1 0,1 0,-1 0,0 0,1 1,-1-1,1 0,-1 0,1 0,-1 1,0-1,1 0,-1 1,1-1,-1 0,0 1,1-1,-1 0,0 1,0-1,1 0,-1 1,0-1,0 1,1-1,-1 1,0-1,0 1,0-1,0 1,0-1,0 1,0-1,0 0,0 1,0-1,0 1,-4 38,2-28,-7 135,24-104,-3-29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0 397,'34'0,"25"-5,8-2,-4 1,-6 1,-9 1,-13 2</inkml:trace>
  <inkml:trace contextRef="#ctx0" brushRef="#br0" timeOffset="250.029">57 622,'38'5,"28"1,6 0,-3-1,-14-1</inkml:trace>
  <inkml:trace contextRef="#ctx0" brushRef="#br0" timeOffset="1932.71">650 537,'5'0,"11"0,7 0,5 0,3 0,0 0,0 0,0 0,-1 0,-1 0,-5 0</inkml:trace>
  <inkml:trace contextRef="#ctx0" brushRef="#br0" timeOffset="2348.887">1552 1,'0'5,"0"6,0 6,-4 6,-3 2,1 3,2 1,0 0,2 1,-4-1,-1 0,1 0,1-1,2 1,-4-6,0-1,5-5,4-5</inkml:trace>
  <inkml:trace contextRef="#ctx0" brushRef="#br0" timeOffset="4415.164">1439 142,'-2'-5,"1"1,-2 0,1 0,-1 0,1 0,-1 0,0 0,0 1,-1-1,1 1,-1 0,0 0,1 0,-1 1,-1-1,1 1,0 0,0 0,-1 1,1-1,-1 1,0 0,1 0,-1 0,0 1,0 0,1 0,-1 0,0 0,0 1,1 0,-1 0,0 0,-2 1,-5 3,0 0,0 1,0 0,1 1,0 0,0 1,0 0,1 1,1 0,-1 0,2 1,-1 0,1 1,1 0,0 0,0 1,1-1,1 1,0 1,1-1,0 1,1 0,0 0,1 0,0 4,1-12,0 0,0 0,0 0,1 0,0 0,0 0,0 0,0 0,1 0,0 0,0 0,1 0,-1-1,1 1,0 0,0-1,0 1,1-1,0 0,0 0,0 0,0 0,1 0,-1-1,1 0,0 1,0-1,0-1,0 1,1 0,10 0,-1-1,0 0,0-2,1 1,-1-2,1 0,-1 0,0-1,0-1,0-1,0 0,0 0,-1-2,0 0,0 0,0-1,-1 0,0-1,0-1,-1 0,0-1,3-3,-5 3,0 0,-1 0,0-1,-1 0,0-1,0 1,-1-1,-1-1,0 1,-1-1,0 0,-1 0,0 0,-1 0,-1 0,0-1,-1 1,0-7,-17-37,6 82,34 92,4 54,-41-33,7-107,3-7,-2-1,-1 1,-1-2,-1 1,-1-1,-1 0,-13 19,19-33,0 0,-1-1,0 1,0-1,-1-1,0 1,0-1,-1 0,1 0,-1-1,-1 0,1-1,-1 0,1 0,-1 0,0-1,0-1,-1 0,1 0,-1-1,-3 1,8-3,1 0,-1 0,1-1,0 0,-1 1,1-1,0-1,0 1,0-1,1 1,-1-1,0 0,1 0,0-1,0 1,0-1,0 1,1-1,-1 0,1 0,0 0,0-1,0 1,1 0,-1-1,1 1,0-1,1 1,-1-1,1 1,0-1,0 0,0 1,1-1,-1 1,1-1,0 1,0-1,1 1,0 0,-1-1,1 1,1 0,-1 0,2-1,7-12,1 0,1 1,0 1,1 0,1 1,1 1,0 0,0 1,1 0,1 2,10-5,-3 0,1 1,0 1,1 1,0 2,1 0,0 2,3 1,53-10,-70 20</inkml:trace>
  <inkml:trace contextRef="#ctx0" brushRef="#br0" timeOffset="4800.943">1017 904,'43'0,"43"-5,17-1,-1-5,-6 0,-12 1,-9-2,-8 1,-11 2,-5 3,-7 2,-6 2,-9-3,-5-1,-6 0</inkml:trace>
  <inkml:trace contextRef="#ctx0" brushRef="#br0" timeOffset="5303.748">1214 1130,'101'-23,"204"-34,-253 64,-51-7,0 1,0 0,0-1,0 1,-1 0,1 0,0-1,-1 1,1 0,-1 0,1 0,-1 0,1 0,-1 0,0 0,1 0,-1 0,0 0,0 0,0 0,0 0,0 0,0 0,0 0,0 0,0 0,0 0,0 0,-1 0,1 0,0 0,-1 0,1 0,-1 0,1 0,-1 0,0 0,1 0,-1-1,0 1,0 0,1 0,-1-1,-1 1,-12 15,-1-2,0 0,-2-1,1 0,-1-2,-1 0,-5 2,-16 11,-4 1,33-21,-1 2,1 0,0 0,0 1,1 0,0 0,0 1,1 0,0 1,-5 6,13-14,-1 0,0 0,0 0,1 0,-1 0,1 0,-1 0,1 0,-1 0,1 1,0-1,-1 0,1 0,0 0,0 1,0-1,0 0,0 0,0 1,0-1,1 0,-1 0,0 0,1 1,-1-1,1 0,-1 0,1 0,0 0,-1 0,1 0,0 0,0 0,-1 0,1 0,0 0,0-1,0 1,0 0,0-1,0 1,0-1,1 1,-1-1,0 1,0-1,0 0,1 1,-1-1,0 0,66 7,-64-7,24 0,-1-1,0-2,0-1,0-1,0-1,0-1,-1-1,-1-1,1-2,-2 0,1-2,4-3,-11 5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8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229 283,'-48'92,"-39"104,67-140,2 0,2 1,3 1,3 1,2 0,2 0,4 0,2 4,-1-43,1 0,2 0,0-1,1 1,0-1,2 1,1-1,0 0,1-1,1 0,1 0,9 14,99 117,-103-134,-11-17</inkml:trace>
  <inkml:trace contextRef="#ctx0" brushRef="#br0" timeOffset="602.235">483 367,'22'155,"11"22,-4 3,-29-175,0-4,-1-1,1 1,-1 0,1 0,-1 0,1 0,0 0,-1 0,1 0,0 0,0 0,0 0,-1 0,1 0,0 1,1-1,-1 0,0 0,0 0,0 0,1 0,-1 0,0 0,1 0,-1 0,1 0,-1 0,1-1,0 1,-1 0,1 0,0 0,-1-1,1 1,0 0,0-1,0 1,0-1,0 1,0-1,0 1,0-1,0 1,0-1,0 0,0 0,0 0,0 1,0-1,0 0,0 0,0-1,0 1,0 0,12-14,0-2,-1 1,-1-1,0-1,-2 0,0-1,0 0,-1-2,8-15,58-194,-58 144,-14 61</inkml:trace>
  <inkml:trace contextRef="#ctx0" brushRef="#br0" timeOffset="1006.194">963 678,'-7'16,"1"1,1 0,1 0,1 0,0 0,1 1,1-1,0 1,1-1,2 1,-1 0,0-16,-1 0,0 0,1 0,0 0,-1 0,1 0,0 0,0-1,0 1,0 0,0-1,0 1,0-1,1 1,-1-1,0 1,1-1,-1 0,1 0,0 0,-1 0,1 0,0 0,0 0,0 0,-1-1,1 1,0-1,0 0,0 1,0-1,0 0,0 0,0 0,0 0,0 0,0-1,0 1,0-1,0 1,-1-1,1 0,1 0,76-43,-79 43,10-6,0-1,0 0,-1-1,0 0,-1-1,0 0,-1 0,0 0,4-9,-9 15,0 0,0 0,0 0,0 0,-1-1,0 1,0 0,0-1,-1 1,1-1,-1 1,0-1,0 1,-1-1,1 1,-1-1,0 1,0 0,0-1,-1 1,0 0,0 0,0 0,0 0,0 0,-1 0,-3-3,-69-44,49 43</inkml:trace>
  <inkml:trace contextRef="#ctx0" brushRef="#br0" timeOffset="2219.659">313 1073,'39'0,"36"0,15 0,2 0,-10-4,-9-3,-8 1,-9-4,-6 0,-6-3,-5 1,-5 2,-4 2,-1-1,-2 1,0 1,-5 2</inkml:trace>
  <inkml:trace contextRef="#ctx0" brushRef="#br0" timeOffset="3505.501">906 1271,'-13'-7,"0"1,0 1,0 0,-1 0,0 1,0 1,0 1,-1 0,1 1,0 0,-1 1,1 1,0 0,-1 1,1 0,0 1,0 1,1 0,-1 1,1 1,0 0,0 0,0 2,1-1,0 2,-9 8,17-15,1 1,-1 0,1 0,-1 0,1 1,0-1,0 1,0 0,1 0,0 0,-1 0,1 0,1 0,-1 1,1-1,-1 1,1-1,0 1,1-1,-1 1,1 0,0-1,0 1,1 0,-1-1,1 1,0-1,0 1,0-1,1 1,0-1,0 0,0 0,0 0,1 0,-1 0,1 0,0 0,0-1,0 0,1 1,-1-1,1-1,0 1,1 1,7-2,-1 0,0-1,0 0,1-1,-1 0,1 0,-1-1,0-1,0 0,1-1,-2 0,1 0,0-1,-1-1,1 0,-1 0,0-1,-1 0,0-1,6-5,-3 5,11-9,-1-1,-1-1,-1-1,0-1,-1 0,-1-2,-1 0,-2-1,14-24,-29 45,1 1,-1 0,0 0,1 0,-1-1,1 1,0 0,-1 0,1 0,0 0,0 0,0 0,-1 0,1 0,0 0,0 0,1 1,-1-1,0 0,0 1,0-1,0 1,0-1,1 1,-1-1,0 1,1 0,-1 0,0 0,0-1,1 1,-1 0,0 1,1-1,-1 0,0 0,0 1,1-1,-1 0,0 1,0-1,1 1,-1 0,0-1,0 1,0 0,0 0,0 0,0 0,0-1,0 1,-1 0,1 1,0-1,-1 0,1 0,0 0,-1 0,1 1,-1-1,0 0,1 0,-1 1,0-1,0 0,0 0,0 2,34 144,-22-103,0 53,-14-82,-1-1,0 0,-1 0,-1 0,0 0,0-1,-1 0,-1 0,-1-1,1 0,-2 0,0 0,0-1,-6 5,-12 11,17-16,1-1,-1 0,-1 0,0-1,0-1,-1 1,0-2,0 0,0 0,-1-1,0-1,-4 1,16-5,-1-1,1 1,-1-1,1 0,-1 1,0-1,1 0,-1 0,1 0,-1 0,0-1,1 1,-1 0,1 0,-1-1,1 1,-1-1,1 0,-1 1,1-1,-1 0,1 0,0 0,0 0,-1 0,1 0,0 0,0 0,0-1,0 1,0 0,0-1,0 1,1-1,-1 1,1-1,-1 1,1-1,-1 1,1-1,0 1,-1-1,12-68,6 30,2 0,1 1,2 2,18-23,-26 41</inkml:trace>
  <inkml:trace contextRef="#ctx0" brushRef="#br0" timeOffset="3926.304">1386 142,'145'272,"-119"-217,-5-8,-2 1,-2 0,-3 1,-1 1,-3 0,-2 1,-1 16,-8-35,-1 0,-1 0,-2-1,-1 0,-1 0,-2 0,-1-1,-2 0,0-1,-2 0,-2-1,-16 23,19-30,-1-2,-1 1,0-2,-2 0,0-1,-1-1,0-1,-1 0,-14 7,10-6,4-2</inkml:trace>
  <inkml:trace contextRef="#ctx0" brushRef="#br0" timeOffset="4483.986">1697 113,'110'-41,"-107"40,0 0,0 1,0-1,0 1,1 0,-1 0,0 0,0 0,0 1,0-1,0 1,0 0,0-1,0 2,0-1,-1 0,1 0,0 1,-1 0,1-1,-1 1,1 0,-1 0,0 0,0 1,0-1,0 0,0 1,0-1,-1 1,1 0,-1 0,0-1,0 1,0 0,0 0,0 0,-1 0,1 0,-1 0,0 0,0 1,0-1,0 0,-1 0,1 0,-1 0,0 0,1 0,-2 1,-62 141,63-144,1 1,-1-1,0 1,1-1,-1 1,1-1,-1 1,1-1,0 1,0-1,0 1,0 0,0-1,0 1,0-1,0 1,0-1,1 1,-1 0,1-1,-1 0,1 1,0-1,-1 1,1-1,0 0,0 1,0-1,0 0,0 0,0 0,1 0,-1 0,0 0,0 0,1 0,0 0,61 10,-30-8,14 7,-26-6</inkml:trace>
  <inkml:trace contextRef="#ctx0" brushRef="#br0" timeOffset="5485.055">1978 988,'5'-5,"11"-1,8 0,4 1,3 2,0 1,0-4,0-1,-1 1,-1 1,0 1,-1 2,0 2,0-5,1-2,-1 2,-10 0,-7 2</inkml:trace>
  <inkml:trace contextRef="#ctx0" brushRef="#br0" timeOffset="5819.534">2261 707,'-10'28,"-3"25,1 7,2-1,3-6,3-7,2-7,1-5,1-4,0-1,1-2,-5-5,-2-7</inkml:trace>
  <inkml:trace contextRef="#ctx0" brushRef="#br0" timeOffset="10144.058">2599 424,'-1'54,"13"147,24-5,-34-186,5 37,3-1,2 0,2 0,7 14,-21-60,0 1,-1 0,1-1,0 1,0-1,0 1,0 0,0-1,0 1,0 0,0-1,0 1,0-1,0 1,1 0,-1-1,0 1,0-1,0 1,1 0,-1-1,0 1,1-1,-1 1,1-1,-1 1,0-1,1 0,-1 1,1-1,-1 1,1-1,-1 0,1 0,0 1,-1-1,1 0,-1 0,1 0,-1 1,1-1,0 0,-1 0,1 0,0 0,-1 0,1 0,-1 0,1 0,0-1,-1 1,1 0,-1 0,1 0,0-1,-1 1,1 0,-1-1,1 1,-1 0,1-1,-1 1,1-1,-1 1,0-1,1 1,-1-1,0 1,1-1,12-47,-10 36,93-283,-29 107,17-69,-63 175,-21 83,-1-1,1 0,0 0,0 1,0-1,-1 0,1 0,0 0,0 1,-1-1,1 0,0 0,-1 0,1 0,0 0,0 0,-1 0,1 1,0-1,-1 0,1 0,0 0,-1 0,1 0,0 0,-1 0,1-1,0 1,0 0,-1 0,1 0,0 0,-1 0,1 0,0 0,0-1,-1 1,1 0,0 0,0 0,-1-1,1 1,0 0,0 0,0-1,-1 1,1 0,0 0,0-1,0 1,0 0,0-1,0 1,0 0,0-1,0 1,-1 0,1 0,0-1,-16 24,5-3</inkml:trace>
  <inkml:trace contextRef="#ctx0" brushRef="#br0" timeOffset="10642.232">3051 847,'-8'17,"0"0,1 0,1 1,0-1,1 1,1 0,1 1,-1 16,4-34,-1 2,0 0,-1 0,1 1,1-1,-1 1,0-1,1 1,0-1,0 1,0-1,0 1,0 0,1-1,0 1,0-1,0 0,0 1,0-1,0 0,1 0,0 1,0-1,0 0,0-1,0 1,0 0,1-1,-1 1,1-1,0 0,0 0,-1 0,2 0,-1 0,0 0,0-1,3 1,3-2,0 0,1 0,-1-1,0 0,1-1,-1 0,0 0,0-1,0 0,-1-1,1 0,-1 0,0-1,0 0,0 0,-1-1,1 0,-1-1,-1 1,1-1,-1 0,-1-1,1 0,-1 0,-1 0,1 0,-1-1,-1 1,0-1,0 0,0 0,-1-1,-2 5,-1 0,1 0,-1 1,0-1,0 0,0 1,-1-1,1 0,-1 1,-1 0,1-1,0 1,-1 0,0 0,0 0,0 1,0-1,-1 1,0 0,1 0,-1 0,0 0,0 1,-1-1,1 1,0 0,-1 0,0 1,1-1,-1 1,0 0,1 0,-6 1,-14-5</inkml:trace>
  <inkml:trace contextRef="#ctx0" brushRef="#br0" timeOffset="11504.215">3813 0,'-51'92,"-62"185,106-256,-23 66,4 1,4 1,-7 68,27-138,1 1,1-1,1 1,0-1,2 1,0-1,1 0,1 0,1 0,1-1,0 0,2 0,0-1,0 0,2 0,0-1,1-1,1 0,0 0,1-1,0-1,1 0,0-1,10 4,18 3,-27-18</inkml:trace>
  <inkml:trace contextRef="#ctx0" brushRef="#br0" timeOffset="13072.653">4039 170,'33'28,"-21"-14,0 1,-1 1,-1-1,-1 2,0-1,-1 1,0 1,-2-1,0 1,-1 1,-1-1,-1 0,2 19,-5 29,-1-53,0-1,0 0,2 1,0-1,0 1,1-1,0 0,1 0,1 0,0 0,3 7,-6-18,-1 0,0 0,1-1,-1 1,1 0,-1-1,1 1,0 0,-1-1,1 1,-1 0,1-1,0 1,0-1,-1 1,1-1,0 0,0 1,0-1,0 0,-1 1,1-1,0 0,0 0,0 0,0 0,0 0,0 0,-1 0,1 0,0 0,0 0,0 0,0-1,0 1,-1 0,1-1,0 1,0-1,0 1,-1-1,1 1,0-1,-1 1,1-1,0 0,-1 1,1-2,28-38,-25 34,86-179,-74 140,40-160,-54 181</inkml:trace>
  <inkml:trace contextRef="#ctx0" brushRef="#br0" timeOffset="13474.081">4434 509,'0'1,"-4"13,1 1,0 0,1-1,1 1,1 0,0 0,1 0,0 0,1-1,1 1,0-1,1 1,4 6,-7-18,1 0,-1-1,1 1,0-1,0 1,0-1,0 0,0 0,1 0,-1 0,1-1,-1 1,1 0,0-1,-1 0,1 0,0 0,0 0,0 0,0 0,0-1,0 1,0-1,0 0,0 0,0 0,0 0,0-1,0 1,0-1,0 0,0 0,0 0,0 0,-1 0,1-1,0 1,-1-1,1 0,0 0,3-2,0 0,1-1,-2 1,1-1,0-1,-1 1,0-1,0 0,-1 0,0 0,0-1,0 0,-1 1,1-1,-2 0,1-2,-1 5,-1-2,0 1,0 0,0 0,-1 0,0 0,0-1,0 1,-1 0,1 0,-1 0,0 0,-1 0,1 0,-1 0,0 0,-1 0,1 1,-1-1,1 1,-2-1,1 1,0 0,-1 0,1 1,-1-1,0 1,0 0,-1 0,1 0,-1 0,1 1,-1 0,-1-1,-12 1</inkml:trace>
  <inkml:trace contextRef="#ctx0" brushRef="#br0" timeOffset="13970.46">3926 1017,'29'-5,"33"-1,16-1,-1 2,-3-3,-10 0,-6 0,-9 3,-6 2,-7-4,-5-1,-2 2,-2 1,-1 2,1 1,-5 1</inkml:trace>
  <inkml:trace contextRef="#ctx0" brushRef="#br0" timeOffset="14837.563">4349 1158,'-31'5,"-131"33,155-35,0 0,-1 0,1 0,0 1,1 1,-1-1,1 1,0 0,0 0,0 1,1-1,0 1,0 1,0-1,1 1,0 0,0 0,1 0,-1 2,3-6,0-1,1 1,-1 0,1-1,0 1,-1 0,1-1,1 1,-1 0,0-1,1 1,-1 0,1-1,0 1,0-1,0 1,0-1,0 1,1-1,-1 0,1 1,-1-1,1 0,0 0,0 0,0-1,0 1,0 0,0-1,0 1,1-1,-1 0,1 0,-1 0,1 0,-1 0,1 0,-1-1,1 1,0-1,-1 0,1 1,0-2,-1 1,1 0,0 0,-1-1,2 0,17-1,0-1,0-1,-1 0,1-2,-1-1,-1 0,1-1,-1-2,-1 0,1 0,-2-2,0 0,0-1,-1-1,-1 0,1-2,-14 14,87-79,-88 81,0 0,-1 0,1 0,0 0,0 0,-1 1,1-1,0 0,-1 0,1 1,0-1,-1 1,1-1,0 0,-1 1,1-1,-1 1,1-1,-1 1,1-1,-1 1,1 0,-1-1,0 1,1 0,-1-1,0 1,0 0,1-1,-1 1,0 0,0 0,0-1,0 1,0 0,0-1,0 1,0 0,0 0,0-1,0 1,0 0,-1 0,1-1,0 1,-1 0,1-1,0 1,-1-1,1 1,-1 0,1-1,-1 1,1-1,-1 1,1-1,-1 1,-1 5,-5 38,2-1,2 1,2 0,3 33,-4 93,1-158,-1 0,0-1,-1 1,-1-1,1 1,-2-1,0 0,0-1,-1 1,0-1,-1 0,0-1,0 1,-1-1,0-1,-1 0,0 0,0 0,-1-1,0-1,0 0,0 0,-1-1,0 0,0-1,0 0,-1 0,-10 0,19-3,1 0,-1 0,1-1,-1 1,1-1,-1 0,1 0,-1 0,1 0,-1 0,1-1,-1 1,1-1,-1 1,1-1,-1 0,1 0,0 0,-1 0,1-1,0 1,0-1,0 1,0-1,0 0,0 0,0 1,1-1,-1 0,1-1,0 1,-1 0,1 0,0-1,0 1,0 0,1-1,-1 1,0-1,1 1,0-1,-1 0,1 1,0-1,1 1,-1-1,0 1,1-1,-1 1,1-2,5-13,0 1,1 0,1 0,1 1,0 0,0 1,13-14,4-8,83-103,-94 123</inkml:trace>
  <inkml:trace contextRef="#ctx0" brushRef="#br0" timeOffset="15361.323">4744 0,'30'33,"-1"0,-2 2,-2 1,-1 1,-1 1,-3 1,-1 1,-2 1,-1 0,-3 1,-1 1,-2 0,-2 1,-2-1,0 44,-4-40,-3 1,-1-1,-3 0,-2 0,-2 0,-3 6,-4 11,-2 0,-4-1,-2-2,-2 0,-4-1,-31 47,-20-24,56-65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475 170,'-7'-14,"5"9,0-1,0 0,-1 0,0 1,0-1,0 1,0 0,-1 0,0 0,0 1,-1-1,1 1,-1 0,0 0,0 1,0-1,-1 1,1 0,-1 0,0 1,1 0,-1 0,-5-1,-3 3,-1 0,0 0,1 2,-1 0,0 0,1 1,0 1,0 1,0 0,0 1,1 0,0 1,0 0,1 1,0 0,0 1,1 1,0 0,0 0,2 1,-1 0,1 1,-2 5,3-5,1 0,0 0,1 1,1 0,0 0,1 1,0-1,1 1,1 0,0 0,0 0,2 0,0 6,0-13,0 0,1 0,-1 0,2-1,-1 1,1 0,0-1,0 1,0-1,1 0,0 0,1 0,-1 0,1 0,0-1,1 0,-1 0,1 0,0 0,0-1,1 1,-1-1,1-1,0 1,0-1,0 0,0 0,3 0,0-3,0 0,1 0,-1-1,0 0,0 0,1-1,-1 0,0-1,-1 0,1 0,0-1,-1 0,0-1,0 0,0 0,-1-1,1 1,-1-2,-1 1,1-1,-1 0,0 0,-1-1,0 0,2-3,20-19,19-20,-2-1,-2-3,-3-2,14-27,26-38,-79 121,0 0,0 1,0-1,0 0,0 0,0 1,0-1,0 0,0 1,1-1,-1 0,0 0,0 1,0-1,0 0,0 0,1 0,-1 1,0-1,0 0,0 0,1 0,-1 1,0-1,0 0,0 0,1 0,-1 0,0 0,1 1,-1-1,0 0,0 0,1 0,-12 38,10-35,-12 41,2 1,1 0,3 1,2 0,0 26,23 194,-10-220,-2 0,-2 1,-3-1,-1 0,-2 1,-3-1,-1 0,-3 0,-1-1,-2 0,-3-1,-1 0,-2-1,-2-1,-16 24,34-62,0 1,-1 0,0-1,0 1,0-1,0 0,-1 0,0 0,0 0,0-1,0 0,0 1,-1-2,1 1,-1 0,0-1,0 0,0 0,0 0,0-1,0 0,0 0,-1 0,1 0,0-1,0 0,-1 0,1 0,0-1,-1 0,1 0,0 0,0-1,0 0,0 0,0 0,0 0,1-1,-1 0,1 0,-4-3,2-6,0 0,1 0,1-1,0 0,1 0,1 0,0 0,0 0,1 0,1 0,0-1,1 1,0 0,1 0,1 0,0 0,1 0,0 0,1 1,0 0,4-5,1-7,0 1,2 1,1 0,1 1,0 0,2 1,0 1,1 0,4-1,-10 8,0 1,1 0,1 1,0 0,0 1,1 1,0 0,0 1,1 0,0 1,0 1,13-3,12 17,-27 3</inkml:trace>
  <inkml:trace contextRef="#ctx0" brushRef="#br0" timeOffset="1102.611">983 763,'-1'-1,"1"0,0 1,-1-1,1 1,0-1,-1 1,1-1,0 1,-1-1,1 1,-1 0,1-1,-1 1,1-1,-1 1,1 0,-1 0,0-1,1 1,-1 0,1 0,-1 0,0 0,1-1,-1 1,1 0,-1 0,0 0,1 0,-1 1,0-1,1 0,-1 0,1 0,-1 0,0 1,1-1,-1 0,1 0,-1 1,1-1,-1 0,1 1,-1-1,1 1,-1-1,1 1,0-1,-1 1,1-1,0 1,-1-1,1 1,0-1,0 1,-1 0,1-1,0 1,0-1,0 1,0 0,0-1,0 1,0 0,0-1,0 1,0 0,-80 217,31-116,71-146,141-242,-155 274,-5 7,-1 0,1 1,0-1,0 1,1 0,-1 0,1 0,0 1,0-1,0 1,0 0,1 0,-1 0,2 0,-4 5,-1-1,1 0,0 1,-1-1,1 1,-1-1,1 1,-1 0,0 0,0 0,0-1,0 1,0 0,0 0,-1 1,1-1,-1 0,1 0,-1 0,0 0,1 0,-1 1,-1-1,1 0,0 0,0 0,-1 0,1 0,-1 1,0-1,0 1,-9 47,-6 105,15-154,1-1,0 1,0 0,0 0,0 0,0 0,0-1,0 1,0 0,0 0,0 0,1 0,-1-1,0 1,0 0,1 0,-1-1,1 1,-1 0,0 0,1-1,0 1,-1-1,1 1,-1 0,1-1,0 1,-1-1,1 1,0-1,-1 0,1 1,0-1,0 0,-1 1,1-1,0 0,0 0,0 0,0 0,-1 0,1 0,0 0,0 0,0 0,0 0,-1 0,1 0,0-1,0 1,0 0,-1 0,1-1,0 1,-1-1,1 1,0-1,-1 1,1-1,0 1,-1-1,1 0,-1 1,1-1,0 0,39-44,-5-4,3 2,1 1,37-32,-76 77,0 0,0 1,0-1,1 0,-1 0,1 0,-1 1,1-1,-1 0,1 0,-1 1,1-1,-1 1,1-1,0 0,-1 1,1-1,0 1,-1 0,1-1,0 1,0-1,0 1,-1 0,1 0,0-1,0 1,0 0,0 0,0 0,-1 0,1 0,0 0,0 0,0 1,0-1,0 0,-1 0,1 0,0 1,0-1,0 1,-1-1,1 0,0 1,-1 0,1-1,0 1,-1-1,1 1,0 0,-1-1,1 1,-1 0,0-1,1 1,-1 0,1 0,-1 0,0-1,0 1,1 0,-1 0,-23 105,18-94,1 0,1 0,0 1,0-1,2 1,-1 0,1-1,1 1,1 0,0 0,4 6</inkml:trace>
  <inkml:trace contextRef="#ctx0" brushRef="#br0" timeOffset="1468.813">1688 763,'-15'6,"1"2,-1 0,2 1,0 0,0 1,0 0,1 1,1 0,0 1,0 1,1-1,1 2,0-1,1 1,-6 14,13-25,0 1,1-1,-1 0,0 0,1 0,0 0,0 1,0-1,0 0,0 0,1 1,-1-1,1 0,0 0,0 0,0 0,1 0,-1 0,1 0,-1-1,1 1,0 0,0-1,0 1,0-1,1 0,-1 0,0 1,1-2,0 1,-1 0,1-1,0 1,0-1,0 0,0 0,0 0,0 0,1 0,-1-1,0 1,0-1,0 0,1 0,-1 0,0-1,0 1,0-1,1 1,-1-1,0 0,0-1,1 1,4-2,-1-1,1 0,-1 0,1 0,-1-1,0 0,-1-1,1 1,-1-1,0 0,-1-1,1 1,-1-1,-1-1,1 1,-1 0,0-1,-1 0,0 0,0 0,-1 0,0 0,0-1,-1 1,0-1,-1 1,0-1,0 1,0-1,-1 1,-1-1,1 1,-1-1,-3-4,4 8,0 1,0 0,-1 1,0-1,1 0,-1 0,-1 1,1-1,0 1,-1 0,0-1,0 1,0 1,0-1,0 0,-1 1,1-1,-1 1,1 0,-1 0,0 1,0-1,0 1,0 0,0 0,0 0,0 0,0 1,-1-1,1 1,0 0,0 1,0-1,0 1,0 0,-1 0,1 0,0 0,1 1,-1-1,0 1,0 0,1 0,-1 1,1-1,0 1,-1 0,-16 16,1 0</inkml:trace>
  <inkml:trace contextRef="#ctx0" brushRef="#br0" timeOffset="1880.719">1970 790,'-16'7,"0"1,0 0,1 1,0 0,0 1,1 1,-7 7,17-14,0-1,1 0,-1 1,1 0,0 0,0 0,0 0,0 1,1-1,0 1,0 0,0-1,1 1,-1 0,1 0,0 0,0 0,1 0,0 0,0 0,0 0,0 0,1 1,0-1,0 0,0-1,0 1,2 2,-2-4,1 0,0 0,0-1,0 1,0 0,1-1,-1 1,0-1,1 0,0 0,0 0,0 0,0 0,0-1,0 1,0-1,0 0,0 0,1 0,-1 0,0-1,1 1,-1-1,1 0,-1 0,0 0,1 0,-1-1,4 0,95-32,-95 29,-1 0,1-1,-1 0,0-1,-1 1,1-1,-1 0,0 0,-1-1,1 1,-1-1,0 0,-1 0,0-1,0 1,-1-1,1 1,-2-1,2-6,-2 9,0 0,-1-1,1 1,-1 0,0-1,-1 1,1 0,-1-1,0 1,0 0,-1 0,0 0,0 0,0 0,0 0,-1 0,1 1,-1-1,0 1,-1 0,1 0,-1 0,0 0,0 1,0 0,0-1,-1 1,1 1,-4-2,0 2,0 1,-1 0,1 0,0 1,-1 0,1 0,-1 1,1 0,0 1,0 0,0 0,0 1,0 0,0 0,0 1,1 0,0 0,0 1,-2 1,-16 9</inkml:trace>
  <inkml:trace contextRef="#ctx0" brushRef="#br0" timeOffset="2531.025">2140 1044,'34'-72,"-27"54,4-10,1 2,1 0,1 0,2 1,0 1,9-9,-24 32,-1 0,0 0,1 0,-1 0,1 0,-1 0,1 1,0-1,-1 0,1 0,0 1,0-1,-1 0,1 1,0-1,0 1,0-1,0 1,0-1,0 1,0 0,-1-1,1 1,0 0,0 0,0 0,1-1,-1 1,0 0,0 0,0 1,0-1,0 0,0 0,0 0,-1 1,1-1,0 1,0-1,0 0,0 1,0 0,0-1,0 1,-1-1,1 1,0 0,-1 0,1-1,0 1,-1 0,1 0,-1 0,1 0,-1 0,0 0,1 0,44 181,-45-180,1 0,0 0,0 0,0-1,0 1,0 0,1 0,-1-1,0 1,1-1,0 1,-1-1,1 0,0 0,-1 1,1-1,0 0,0-1,0 1,0 0,0 0,0-1,0 1,0-1,0 0,0 0,0 0,1 0,-1 0,0 0,0 0,0-1,0 1,0-1,0 1,0-1,0 0,0 0,0 0,0 0,-1 0,1 0,0 0,-1-1,1 1,-1-1,1 1,-1-1,0 0,1 1,-1-1,0 0,13-20,-2-1,0 0,-1-1,-2 0,0 0,-2-1,4-18,-3 13,-5 18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0,1 0,-1 0,0 0,0 0,0 0,-1 0,-4-5,-7-1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0,'29'5,"29"2,8-1,-1-1,-7-2,-9 0,-12-2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142 133,'-33'53,"14"-17,3 1,1 1,1 0,2 1,2 0,2 0,1 1,0 26,7-54,0 0,1 1,0-1,1 0,1 0,0 0,0 0,1-1,1 1,2 2,-6-10,1 0,0 0,0-1,1 1,-1-1,1 0,-1 1,1-1,0 0,0 0,1-1,-1 1,1-1,-1 0,1 0,0 0,0 0,-1 0,1-1,1 0,-1 0,0 0,0 0,0-1,0 1,1-1,-1 0,0-1,0 1,4-1,2-4,0 1,0-2,-1 1,0-1,0-1,0 0,-1 0,0 0,-1-1,1 0,-2-1,1 1,-1-1,0-1,3-6,-5 8,30-44,-3-2,-2-2,-2 0,-3-2,5-24,57-180,-91 299,-1-12,1-1,1 1,1 0,1 1,2-1,0 0,2 0,0 1,5 13,3 32,-2 0,-3 0,-4 0,-5 34,2 14,2-39,-5 0,-3 0,-3-1,-4 0,-3-1,-17 43,-11-23,44-95,0 0,0 0,0 0,0 0,-1 0,1 0,-1 0,0-1,1 0,-1 1,0-1,-1 0,1 0,0-1,0 1,-1-1,1 1,-1-1,0 0,1 0,-1-1,0 1,1-1,-1 0,0 0,-3 0,4-1,-1 0,1-1,0 1,0-1,0 1,0-1,0 0,0 0,0-1,1 1,-1-1,1 1,0-1,0 0,0 1,0-1,0 0,0 0,1-1,-1 1,1 0,0-1,0 1,0 0,1-1,-1-1,-5-97,7 93,3-31,1 0,3 1,1 0,2 0,1 1,3 1,0 0,3 1,10-15,-14 28,0 5</inkml:trace>
  <inkml:trace contextRef="#ctx0" brushRef="#br0" timeOffset="793.687">792 754,'-28'73,"-46"97,83-207,115-163,-102 165,63-69,-84 103,-1 1,1-1,-1 1,1-1,0 1,-1 0,1-1,0 1,0 0,-1-1,1 1,0 0,0 0,-1 0,1 0,0 0,0 0,0 0,-1 0,1 0,0 0,0 0,-1 0,1 0,0 1,0-1,-1 0,1 1,0-1,-1 0,1 1,0-1,-1 1,1-1,0 1,-1-1,1 1,-1-1,1 1,-1 0,0-1,1 1,-1 0,0 0,1-1,-1 1,0 0,0 0,1-1,-1 1,0 0,0 0,0-1,0 2,4 47,-4-45,2 110,-2-113,0 0,1 0,-1-1,0 1,0 0,0 0,1-1,-1 1,0 0,1-1,-1 1,1 0,-1-1,1 1,-1-1,1 1,-1-1,1 1,0-1,-1 1,1-1,0 1,-1-1,1 0,0 1,-1-1,1 0,0 0,0 0,-1 0,1 1,0-1,0 0,0 0,-1 0,1-1,0 1,0 0,-1 0,1 0,0 0,0-1,-1 1,1 0,0-1,-1 1,1-1,0 1,-1 0,1-1,-1 0,1 1,0-1,33-31,-34 32,127-158,-127 157,0 1,0-1,1 0,-1 1,0-1,1 1,-1-1,0 1,1-1,-1 1,1-1,-1 1,1-1,-1 1,1 0,-1-1,1 1,-1 0,1-1,-1 1,1 0,0 0,-1-1,1 1,0 0,-1 0,1 0,-1 0,1 0,0 0,-1 0,1 0,0 0,-1 0,1 1,0-1,-1 0,1 0,-1 0,1 1,-1-1,1 0,0 1,-1-1,1 1,-1-1,1 0,-1 1,0-1,1 1,-1-1,1 1,-1 0,0-1,0 1,1-1,-1 1,0-1,0 1,0 0,1-1,-1 1,0 0,0-1,0 1,0 0,0 0,1 52,-1-44,-3 186,3-182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12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1 966,'4'-5,"12"-1,8 0,4 1,3 1,0 2,0 1,0 0,-1 1,-1 1,-5-6,-7-1</inkml:trace>
  <inkml:trace contextRef="#ctx0" brushRef="#br0" timeOffset="4190.532">536 459,'75'81,"60"205,-133-282,-1 1,1-1,0 1,0-1,0 0,0 1,1-1,-1 0,1-1,0 1,0 0,1-1,-1 1,1-1,-1 0,1 0,2 0,-4-4,0 0,-1 0,1-1,0 1,-1 0,1-1,-1 1,0-1,1 0,-1 0,0 1,0-1,0 0,0 0,0 0,-1 0,1 0,-1 0,1 0,-1 0,0 0,0 0,1 0,-1-1,-1 1,1 0,0 0,-1 0,2-7,81-306,-7 83,-71 208,-14 29,1 13,-1 1</inkml:trace>
  <inkml:trace contextRef="#ctx0" brushRef="#br0" timeOffset="4590.068">1158 713,'-6'12,"0"1,0 0,2 0,0 0,0 1,1-1,1 1,0 0,1 0,0 0,2 0,-1 0,2 0,1 10,-1-21,-1 1,1-1,0 0,0 0,0 0,0-1,1 1,-1 0,1-1,-1 1,1-1,0 0,0 0,0 0,0-1,1 1,-1-1,0 1,1-1,-1 0,1 0,-1-1,1 1,-1-1,1 0,-1 1,1-2,-1 1,1 0,1-1,104-34,-104 33,0-1,1 0,-1-1,-1 1,1-1,0 0,-1 0,0-1,0 1,0-1,0 0,-1 0,0 0,0 0,0-1,-1 1,0-1,0 1,0-1,0 0,-1 0,0 0,-1 0,1 0,-1 0,0 0,-1 0,1 0,-1 0,0 0,-1 0,-1-5,-1 4,-1 1,0-1,0 1,-1 0,0 0,0 0,0 1,-1 0,1 0,-1 1,0 0,-1 0,1 0,-1 1,1 0,-1 1,0 0,0 0,0 0,0 1,0 1,-1-1,1 1,0 1,-1-1,-17 1</inkml:trace>
  <inkml:trace contextRef="#ctx0" brushRef="#br0" timeOffset="5119.099">1270 63,'25'-11,"1"1,0 1,0 2,1 0,0 2,11 0,-26 3,-6 0,0 1,0 0,0 0,1 0,-1 1,0 0,0 0,0 0,1 1,-1 0,0 0,0 1,0 0,0 0,0 0,-1 1,1-1,2 3,-7-1,-1 0,1 0,-1 0,0-1,0 1,0 0,0 0,-1 0,0 0,0 0,0-1,0 1,0 0,-1-1,0 1,0-1,0 1,0-1,0 0,0 0,-1 0,0 0,0 0,1-1,-4 3,-29 29,27-28,1 0,0 1,0 0,0 0,1 0,0 1,1 0,0 0,0 0,0 1,1-1,1 1,-2 6,4-12,1-1,0 1,0-1,0 1,0 0,1-1,-1 1,1-1,-1 1,1-1,0 1,0-1,0 1,1-1,-1 0,0 0,1 0,-1 0,1 0,0 0,0 0,0 0,0 0,0-1,0 1,0-1,1 0,-1 1,0-1,1 0,-1-1,2 2,84 16,59-18,-123-1</inkml:trace>
  <inkml:trace contextRef="#ctx0" brushRef="#br0" timeOffset="6974.454">536 1277,'17'0,"255"-28,31 2,-73 6,-129 9,-89 10</inkml:trace>
  <inkml:trace contextRef="#ctx0" brushRef="#br0" timeOffset="9753.231">424 1615,'8'-13,"1"0,0 1,1 1,1-1,-1 1,2 1,-1 0,2 1,-1 0,1 1,0 0,1 1,0 1,0 0,0 0,1 2,0 0,0 0,0 2,0 0,0 0,1 2,1 0,-15 0,1 0,-1 0,1 0,-1 1,1-1,-1 1,0 0,1-1,-1 1,0 0,1 0,-1 1,0-1,0 0,0 1,0-1,0 1,0 0,-1 0,1-1,0 1,-1 0,0 1,1-1,-1 0,0 0,0 0,0 1,0-1,-1 1,1-1,-1 0,1 1,-1-1,0 1,0-1,0 1,0-1,0 1,-1-1,1 1,-1 0,0 5,-1 1,0-1,-1 0,1 0,-2 0,1 0,-1 0,0-1,0 0,-1 1,0-2,-2 3,-71 54,65-55,1 1,-1 0,2 1,-1 1,1 0,1 0,0 1,0 1,1 1,6-11,1 0,0 0,0 0,1 0,-1 1,1-1,0 0,0 1,0-1,0 1,0 0,1-1,0 1,-1 0,1-1,1 1,-1-1,0 1,1 0,0-1,0 1,0-1,0 1,1-1,-1 0,1 1,0-1,0 0,0 0,0 0,0-1,1 1,-1 0,1-1,0 0,0 1,0-1,0 0,0 0,0-1,1 1,2 0,133 2,-97-21,-30 5</inkml:trace>
  <inkml:trace contextRef="#ctx0" brushRef="#br0" timeOffset="10403.83">1326 1503,'-36'10,"0"1,0 3,1 0,1 2,0 2,1 1,-11 10,41-27,-1 0,1 0,0 0,-1 0,1 1,1-1,-1 1,0 0,0 0,1 0,0 0,0 0,0 1,0-1,0 1,0-1,1 1,0 0,0-1,0 1,0 0,0 0,1 0,0 0,0 0,0 0,0 0,0-1,1 1,0 0,0 0,0 0,0-1,1 1,-1 0,1-1,0 1,0-1,0 0,0 0,1 0,0 0,0 1,3 0,-1 0,0 0,1 0,0-1,0 0,0 0,0-1,0 1,0-2,1 1,-1-1,1 1,-1-2,1 1,0-1,-1 0,1 0,0-1,-1 0,1 0,-1 0,0-1,1 0,-1-1,4-1,9-5,-1 0,0 0,-1-2,0 0,-1-2,0 1,12-14,121-140,-149 165,1 0,-1 0,0 1,1-1,0 0,-1 0,1 1,-1-1,1 0,0 1,-1-1,1 1,0-1,0 1,-1-1,1 1,0-1,0 1,0 0,0 0,0-1,0 1,-1 0,1 0,0 0,0 0,0 0,0 0,0 0,0 0,0 0,0 1,-1-1,1 0,0 0,0 1,0-1,0 1,-1-1,1 1,0-1,0 1,-1-1,1 1,0 0,-1-1,1 1,-1 0,1 0,-1-1,1 1,-1 0,1 0,-1 0,0-1,0 1,1 0,-1 0,0 0,0 0,0 0,0 0,0 0,0 0,8 63,-10 197,2-249,-1-1,-1 0,0 1,0-1,-1 0,-1 0,0-1,0 1,-1-1,0 0,-1 0,0 0,0-1,-1 0,-1 0,1-1,-1 0,-1 0,0-1,0 0,0 0,-1-1,1 0,-2-1,1 0,0-1,-1 0,0 0,0-2,0 1,-4-1,-59-4,73 1,-1 1,0-1,0 1,0-1,0 0,1 1,-1-1,0 0,1 0,-1 0,1-1,-1 1,1 0,-1-1,1 1,0 0,0-1,0 0,0 1,0-1,0 0,0 1,0-1,1 0,-1 0,1 0,-1 1,1-1,0 0,-1 0,1 0,0 0,0 0,1 0,-1 0,0-1,5-9,0 0,1 0,0 0,1 1,0 0,1 0,0 1,1 0,0 1,0-1,1 2,0-1,1 1,0 1,1-1,135-94,-122 82</inkml:trace>
  <inkml:trace contextRef="#ctx0" brushRef="#br0" timeOffset="10786.849">1947 1164,'39'0,"21"-5,7-1,-5 0,-7 1,-8 1,-8 2,-5 1,-9 1</inkml:trace>
  <inkml:trace contextRef="#ctx0" brushRef="#br0" timeOffset="11071.396">2146 910,'9'38,"9"32,0 9,-2-4,-4-10,-4-12,-4-9,-2-8,-1-5,-2-3,0-2,1-4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2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87,'38'0,"37"-5,15-2,3-3,-7-2,-6 3,-9 2,-11 2,-6 2,-2 2,-6-4,-6-1,0 0,-2 2,-2 1,-3 1,-8 1</inkml:trace>
  <inkml:trace contextRef="#ctx0" brushRef="#br0" timeOffset="714.215">481 228,'-22'7,"0"1,1 1,0 1,1 1,0 1,1 1,0 0,1 2,0 0,2 1,0 0,0 1,-5 11,18-26,1 1,-1 1,1-1,0 0,0 0,1 1,-1-1,1 1,-1 0,1-1,0 1,1 0,-1 0,0 0,1-1,0 1,0 0,0 0,1 0,-1 0,1-1,0 1,0 0,0 0,1-1,-1 1,1-1,0 1,0-1,0 0,0 0,1 0,-1 0,1 0,-1 0,1-1,0 1,0-1,1 0,-1 0,0 0,1 0,-1-1,1 1,0-1,0 0,14-1,1-2,-1 0,1-2,-1 0,0 0,0-2,-1 0,0-1,0-1,0-1,-1 0,-1-1,1-1,-1 0,-1-1,0 0,3-5,4-2,0 0,-1-1,-1-1,-1 0,-1-2,-1 0,-1-1,9-19,-24 42,-1 0,1 0,0 1,0-1,0 0,0 1,0-1,0 0,0 0,0 1,0-1,0 0,1 0,-1 1,0-1,0 0,1 1,-1-1,0 0,1 1,-1-1,0 1,1-1,-1 0,1 1,-1-1,1 1,0 0,-1-1,1 1,-1-1,1 1,0 0,-1-1,1 1,0 0,-1 0,1-1,0 1,0 0,-1 0,1 0,0 0,0 0,-1 0,1 0,0 0,-1 1,1-1,0 0,0 0,-1 0,1 1,0-1,-1 0,1 1,-1-1,1 1,0-1,-1 1,1-1,-1 1,1-1,-1 1,0-1,1 1,-1 0,1-1,-1 1,0 0,-20 137,4 200,10-299,6-29,-1 1,-1-1,1 0,-1 0,-1-1,0 1,0 0,-1-1,0 0,-1 0,0 0,0 0,-1-1,0 0,-1 0,1 0,-4 1,5-4,0-1,-1 0,0-1,1 1,-1-1,0 0,0-1,-1 1,1-1,0-1,-1 1,0-1,1 0,-1 0,0-1,1 0,-1 0,0-1,1 0,-1 0,1 0,-1-1,1 0,-1 0,1 0,0-1,0 0,0-1,1 1,-1-1,1 0,0 0,0-1,0 1,0-1,1 0,0-1,-3-4,5 5,-1 0,2-1,-1 1,1-1,0 1,0 0,0-1,1 0,-1 1,2-1,-1 1,0-1,1 1,0-1,1 1,-1-1,1 1,0 0,0 0,0 0,1 0,0 0,0 0,0 1,1-1,-1 1,1 0,0 0,0 0,1 1,-1 0,1-1,0 1,-1 1,4-2,138-83,-121 74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2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85,'-1'-1,"0"1,0 0,0 0,0 0,0 0,0 0,0 1,0-1,0 0,0 0,0 1,0-1,0 0,0 1,0-1,0 1,0 0,0-1,1 1,-1-1,0 1,0 0,1 0,-1-1,0 1,1 0,-1 0,1 0,-1 0,1 0,0 0,-1 0,1 0,0 0,0 0,-1 0,1 0,0 0,0 0,0 0,0 0,0 0,1 0,-1 0,0 0,0 0,1 0,-1 0,0 0,1 0,0 0,33 216,-19-140,4-1,3-1,20 40,-3-53,-37-64,0 1,1 0,-1 0,0-1,0 1,0-1,0 0,-1 0,1 0,0 0,-1 0,1 0,-1 0,0 0,1 0,-1-1,0 1,-1 0,1-1,0 1,-1-1,1 1,-1-1,0 1,0-2,1 2,61-320,-52-5,-10 324,0 18,0 4</inkml:trace>
  <inkml:trace contextRef="#ctx0" brushRef="#br0" timeOffset="356.737">451 536,'-2'12,"1"0,-1 0,2 0,0 0,0 1,1-1,1 0,0 0,1 0,0-1,1 1,0-1,0 1,2-1,-1 0,1-1,1 0,4 5,-9-13,0 0,1 0,-1 0,1-1,0 1,0-1,0 1,-1-1,1 0,0-1,0 1,1 0,-1-1,0 0,0 1,0-1,0 0,0-1,0 1,0-1,0 1,0-1,0 0,0 0,0 0,0 0,0-1,-1 1,1-1,0 0,1-1,71-71,-72 71,0-1,-1 1,1-1,0 0,-1 1,0-1,0 0,0 0,0-1,-1 1,0 0,0 0,0-1,0 1,0-1,-1 1,0 0,0-1,0 1,-1-1,0 1,1-1,-1 1,-1 0,1-1,-1 1,1 0,-1 0,-1 0,1 0,0 1,-1-1,0 1,0-1,0 1,0 0,0 0,-1 0,1 0,-1 1,-1-1,-48-14,28 14</inkml:trace>
  <inkml:trace contextRef="#ctx0" brushRef="#br0" timeOffset="906.304">535 85,'9'-9,"0"1,0 1,0-1,1 2,0-1,0 1,1 1,-1 0,1 0,1 1,-1 1,0 0,1 0,0 1,2 0,-12 2,-1-1,0 1,0 0,1 0,-1 0,0-1,1 1,-1 0,0 0,0 1,1-1,-1 0,0 0,0 1,1-1,-1 1,0-1,0 1,0-1,1 1,-1 0,0-1,0 1,0 0,0 0,-1 0,1 0,0 0,0 0,0 0,-1 0,1 0,0 0,-1 0,1 1,-1-1,0 0,1 0,-1 1,0-1,0 0,0 0,0 1,0-1,0 0,0 0,0 1,0-1,0 0,-1 1,1-1,-34 66,29-59,-56 90,60-96,0-1,0 1,0-1,0 1,1-1,-1 1,0 0,1-1,-1 1,1 0,0-1,0 1,0 0,-1 0,2-1,-1 1,0 0,0 0,0-1,1 1,-1 0,1-1,-1 1,1 0,0-1,0 1,0-1,0 1,0-1,0 0,0 1,0-1,0 0,1 0,-1 1,0-1,1 0,-1 0,1-1,0 1,-1 0,1-1,-1 1,1 0,0-1,1 1,84 6,1-26,-63 13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3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26,'2'-2,"-1"0,0 0,1 0,0 1,-1-1,1 0,0 1,0-1,0 1,0 0,0 0,0 0,0 0,0 0,1 0,-1 0,0 1,1-1,-1 1,0-1,1 1,-1 0,0 0,1 0,-1 0,1 1,167 23,-136-23,0 0,0-2,0-2,-1-1,24-6,-33 4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3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1,'368'0,"-279"12,-81-14,-6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3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227 284,'33'54,"15"78,11 107,-59-238,-1 0,1 0,0 0,0 0,0 1,0-1,0 0,0 0,0 0,0 0,0 1,1-1,-1 0,0 0,1 0,-1 0,1 0,-1 0,1 0,-1 0,1 0,0 0,0 0,-1 0,1 0,0 0,0-1,0 1,0 0,0-1,0 1,0-1,0 1,0-1,0 1,0-1,0 0,1 1,-1-1,0 0,0 0,0 0,0 0,1 0,-1 0,0 0,0-1,0 1,0 0,1-1,-1 1,0 0,0-1,0 1,0-1,0 0,0 1,0-1,0 0,-1 0,1 1,0-1,0 0,-1 0,1 0,0 0,-1 0,86-157,-57 95,41-129,-47 83,-22 97</inkml:trace>
  <inkml:trace contextRef="#ctx0" brushRef="#br0" timeOffset="344.732">734 594,'-1'13,"1"-1,0 1,1-1,0 1,1-1,0 1,1-1,0 0,1 0,1-1,0 1,0-1,1 0,0 0,8 9,-13-19,1 1,0 0,-1-1,1 0,0 1,0-1,0 0,0 0,0 0,0 0,0 0,1-1,-1 1,0 0,0-1,1 0,-1 0,0 0,0 0,1 0,-1 0,0 0,1-1,-1 1,0-1,0 1,0-1,0 0,0 0,0 0,0 0,0 0,0-1,0 1,0-1,0 1,-1-1,1 1,-1-1,1 0,-1 0,0 0,0 0,0 0,45-95,-45 91,-1 1,0-1,0 0,0 1,-1-1,0 1,0-1,0 1,-1-1,1 1,-1 0,-1 0,1 0,-1 0,0 0,0 0,0 0,-1 1,1 0,-1 0,0 0,0 0,-1 1,1-1,-1 1,0 0,0 0,0 1,-3-2,-11-3</inkml:trace>
  <inkml:trace contextRef="#ctx0" brushRef="#br0" timeOffset="845.248">820 58,'37'-13,"-13"4,0 1,1 0,-1 2,1 1,0 1,1 2,17-1,-40 3,-1 0,1 1,-1-1,0 0,1 1,-1-1,0 1,0 0,1 0,-1 0,0 0,0 0,0 0,0 1,0-1,0 1,-1-1,1 1,0 0,-1-1,1 1,-1 0,0 0,0 0,1 0,-1 0,-1 1,1-1,0 0,0 0,-1 1,1-1,-1 0,0 1,0-1,0 1,0-1,0 0,0 1,-1-1,1 0,-1 1,0-1,1 0,-1 0,0 0,0 0,-1 1,1-1,0 0,-1-1,1 1,-2 1,-8 15,-30 63,40-79,0 0,1 0,0 0,-1 0,1 0,0 0,0 0,0 0,0 0,1 0,-1 0,0 0,1 0,0 0,-1 0,1 0,0 0,0 0,0 0,0-1,0 1,1 0,-1-1,0 1,1-1,-1 1,1-1,0 0,-1 0,1 1,0-1,0 0,-1-1,1 1,0 0,0-1,0 1,0-1,0 1,1-1,161 6,-101-9,-38 2</inkml:trace>
  <inkml:trace contextRef="#ctx0" brushRef="#br0" timeOffset="1410.466">0 1018,'139'0,"0"-5,88-18,108-24,-279 40,-13 4,0-3,0-1,-1-2,0-2,-1-2,15-7,-39 12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4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57,'357'-55,"-286"60,-70-5,0 1,1-1,-1 0,0 1,0-1,0 1,0-1,0 1,1 0,-1-1,0 1,-1 0,1 0,0 0,0 0,0 0,0 0,-1 0,1 0,0 0,-1 0,1 0,-1 0,1 1,-1-1,0 0,0 0,1 0,-1 1,0-1,0 0,0 0,0 1,0-1,0 0,-1 0,1 1,0-1,-1 0,1 0,-1 0,1 1,-1-1,0 0,1 0,-1 0,0 0,0 0,1 0,-1-1,0 1,0 0,0 0,-153 143,19 16,133-159,1 0,-1 1,1-1,-1 1,1-1,0 1,-1 0,1-1,0 1,0 0,0 0,1 0,-1 0,0 0,1 0,-1 0,1 0,-1 0,1 0,0 0,0 0,0 0,0 0,1 0,-1 0,0 0,1 0,-1 0,1 0,0 0,0 0,0 0,0 0,0 0,0-1,0 1,1 0,-1-1,0 1,1-1,0 1,-1-1,1 0,0 0,-1 0,1 0,0 0,0 0,0 0,2 0,11 2,0-1,0-1,0 0,0-1,0 0,0-2,1 1,-1-2,-1 0,1-1,0 0,-1-1,0-1,0 0,-1-1,1-1,-2 0,5-4,-1 3</inkml:trace>
  <inkml:trace contextRef="#ctx0" brushRef="#br0" timeOffset="565.16">876 1,'-36'17,"1"3,0 1,2 1,0 2,2 1,-24 25,18 8,37-56,0-1,-1 1,1-1,0 1,0 0,0-1,0 1,0-1,0 1,0-1,0 1,1-1,-1 1,1-1,-1 1,1-1,0 0,-1 1,1-1,0 0,0 1,0-1,0 0,0 0,0 0,0 0,0 0,1 0,-1 0,0 0,0 0,1-1,-1 1,1-1,-1 1,1-1,-1 1,1-1,-1 0,1 0,0 1,5 0,1 0,0 0,0-1,0 0,-1-1,1 1,0-1,0-1,-1 0,1 0,-1 0,1-1,-1 0,0 0,0-1,0 0,-1 0,0 0,5-5,103-109,-25 27,-88 90,-1 0,1 0,0 0,-1 1,1-1,0 1,0-1,0 0,0 1,0-1,0 1,0 0,0-1,0 1,0 0,0 0,0-1,0 1,0 0,0 0,0 0,0 0,0 0,0 1,0-1,0 0,0 0,0 1,0-1,0 0,0 1,0-1,-1 1,1-1,0 1,0 0,0-1,-1 1,1 0,0 0,0-1,-1 1,1 0,-1 0,1 0,-1 0,1 0,-1 0,0 0,1 0,-1 0,0 0,0 1,10 58,-30 218,13-173,8-86,0-1,-2 0,0 1,-2-1,0 0,0 0,-2 0,0 0,-1-1,-1 1,-1-2,-7 13,9-23,0 0,0-1,-1 1,0-1,0-1,0 1,0-1,-1 0,0-1,0 0,0 0,0-1,0 0,0 0,-1-1,1 0,-1 0,1-1,-1 0,1 0,0-1,-1-1,1 1,0-1,-1-1,1 1,-2-3,7 4,1 0,0 0,0 0,-1 0,1-1,0 1,1-1,-1 0,0 0,0 1,1-1,-1 0,1 0,-1-1,1 1,0 0,0 0,0-1,0 1,0 0,1-1,-1 1,1-1,0 1,-1-1,1 1,0-1,0 1,1-1,-1 1,0-1,1 1,0-1,-1 1,1 0,0-1,0 1,1 0,-1 0,1-1,66-81,-16 45,2 2,2 2,34-14,-61 34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5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452 142,'-12'-12,"1"1,-2 0,1 2,-1-1,-1 1,0 1,0 1,-1 0,0 0,0 2,0 0,-1 0,1 2,-1 0,0 0,-13 1,19 5,0-1,1 2,-1-1,0 1,1 1,0 0,0 0,0 0,1 1,0 1,0 0,0 0,1 0,0 1,1 0,0 0,0 0,0 1,-3 9,4-12,1 1,1 0,-1-1,1 1,0 1,1-1,0 0,0 1,0-1,1 1,0-1,1 1,0 0,0-1,0 1,1 0,0-1,1 1,0-1,0 1,0-1,1 0,0 0,0 0,1 0,0-1,0 1,1-1,-1 0,2 0,2-2,0 0,0 0,1-1,0 0,-1 0,1-1,0-1,0 1,0-1,1-1,-1 1,0-2,0 1,0-1,0-1,0 0,0 0,0 0,-1-1,1-1,-1 1,6-5,10-6,-1 0,0-2,-2-1,0-1,0-1,-2-1,0 0,-2-1,11-18,-14 22,78-130,-93 136,-12 26,-51 170,55-134,2 1,2 0,2 0,3 0,3 17,-1 21,-2 508,-2-549,-2 0,-2 0,-2-1,-3 0,-1-1,-2 0,-20 42,-31-6,63-81,0 0,-1 0,1-1,0 0,-1 1,1-1,-1 0,0 0,1 0,-1 0,0-1,1 1,-1-1,0 0,0 1,0-1,1 0,-1-1,0 1,0-1,0 1,1-1,-1 0,0 0,1 0,-1 0,1 0,-1 0,1-1,0 0,-1 1,1-1,0 0,0 0,0-1,-8-11,2 0,0-1,0 0,2-1,0 1,0-1,2-1,0 1,1 0,0-1,2 0,0 0,0 1,2-1,0 0,1 0,1 1,0-1,1 1,1 0,3-5,3-16,3 0,1 1,1 1,2 1,2 0,1 1,1 2,2 0,26-26,-33 40,-2 4</inkml:trace>
  <inkml:trace contextRef="#ctx0" brushRef="#br0" timeOffset="852.262">931 395,'-12'0,"1"0,-1 0,1 1,-1 0,1 1,0 0,-1 1,1 1,1-1,-1 2,0-1,1 1,0 1,0 0,1 1,-9 6,17-11,-1-1,0 0,1 1,0-1,-1 1,1-1,0 1,0-1,0 1,0 0,0 0,0 0,0 0,1-1,-1 1,1 0,-1 0,1 0,0 0,0 0,0 0,0 0,0 0,0 0,0 0,1 0,-1 0,1 0,0 0,-1 0,1 0,0 0,0 0,0-1,0 1,1 0,-1-1,0 1,1-1,-1 0,1 1,1 0,77 52,-73-51,70 58,-75-59,0 1,0-1,0 1,-1 0,1-1,-1 1,1 0,-1 0,0 0,0 0,0 0,-1 0,1 0,-1 1,0-1,1 0,-2 0,1 0,0 0,0 1,-1-1,0 0,0 0,0 0,0 0,0 0,0 0,-1-1,0 2,-4 4,-1-1,0 0,0-1,0 0,0 0,-1 0,0-1,-1 0,1-1,-1 0,0 0,0-1,0 0,0 0,0-1,-1 0,1-1,-1 0,0-1,1 0,-1 0,1-1,-1 0,-27-10,31 4</inkml:trace>
  <inkml:trace contextRef="#ctx0" brushRef="#br0" timeOffset="1269.358">1129 508,'-3'6,"-1"0,1 0,0 1,1-1,0 0,0 1,0-1,1 1,0 0,0 0,0-1,1 1,0 0,-1 6,0-6,0-1,1 1,-1 0,1 0,1 0,-1 0,1-1,0 1,1 0,-1-1,2 1,-1-1,0 0,1 1,0-1,1 0,0-1,-1 1,2-1,2 4,-2-8,0-1,0-1,0 1,0-1,0 1,-1-1,1-1,0 1,-1-1,1 1,-1-2,1 1,-1 0,0-1,0 0,0 1,0-2,-1 1,1 0,-1-1,0 0,0 1,0-1,0 0,1-4,69-139,-69 138</inkml:trace>
  <inkml:trace contextRef="#ctx0" brushRef="#br0" timeOffset="1834.711">1496 762,'0'-18,"0"0,1 0,1 0,0 0,2 0,0 0,1 0,1 1,0 0,1 0,7-9,-2 48,-5 4,-6-18,0 0,1 0,0-1,0 1,1 0,0-1,0 0,0 0,1 0,0 0,1-1,-1 1,1-1,0 0,1 0,0-1,-1 0,2 0,3 3,-4-8,-1 0,0-1,1 1,-1-1,0 0,0 0,0-1,1 1,-1-1,-1-1,1 1,0 0,0-1,-1 0,0 0,1-1,-1 1,0-1,-1 0,1 0,-1 0,0 0,0-1,2-3,6-4,-3 1,-1 0,0-1,0 1,-1-1,-1 0,0-1,-1 0,0 1,-1-1,0 0,-1-1,0 1,-1-12,0 13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4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2,'7'4,"0"0,0 0,0-1,1 0,-1 0,1-1,0 0,0 0,0-1,0 0,0 0,0-1,0 0,8-1,-1 1,-8 0,32 2,0-2,0-1,0-2,28-7,91-9,-146 19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47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28,'24'0,"17"0,7 0,0 0,-3 0,-5 0,-5 0,-2 0,-3-5,-2-1,0 0,0 1,-1 2,-5 1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4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1 584,'90'-51,"-64"37,1 0,1 2,0 1,1 2,0 0,1 2,-1 1,1 2,0 1,1 1,13 1,-41 2,-1-1,0 1,1-1,-1 1,1 0,-1 0,0 0,0 0,1 0,-1 1,0-1,0 1,0-1,-1 1,1 0,0 0,-1 0,1 0,-1 0,1 0,-1 0,0 0,0 1,0-1,0 0,0 1,-1-1,1 0,-1 1,0-1,1 1,-1-1,0 1,0-1,-1 1,1-1,0 1,-1-1,0 1,1-1,-1 0,0 1,0-1,-1 0,1 0,0 0,-1 0,1 0,-1 0,1 0,-1 0,0 0,0-1,0 1,-1 0,-150 149,118-113,26-31,1 0,0 1,1 0,0 1,0-1,1 1,0 1,0-1,1 1,0 0,1 0,0 1,-2 10,6-18,0 0,0 0,1 0,-1 0,1 0,0 0,-1-1,1 1,0 0,1 0,-1-1,0 1,1 0,0-1,-1 0,1 1,0-1,0 0,1 0,-1 0,0 0,1 0,-1-1,1 1,-1-1,1 1,0-1,-1 0,1 0,0 0,0 0,0-1,1 1,100 10,-85-11,0-1,-1-1,1 0,0-1,-1-1,0-1,0-1,0 0,-1-1,0-1,13-8,-15 6</inkml:trace>
  <inkml:trace contextRef="#ctx0" brushRef="#br0" timeOffset="631.141">819 471,'90'-18,"-35"5,-31 6,0 1,1 1,-1 1,1 1,0 1,24 2,-48 0,0 0,1 0,-1 0,0 0,1 0,-1 0,0 0,1 0,-1 0,0 1,0-1,1 0,-1 1,0-1,0 1,0 0,1-1,-1 1,0 0,0 0,0 0,0 0,0 0,0 0,-1 0,1 0,0 0,0 0,-1 0,1 0,-1 0,1 1,-1-1,1 0,-1 1,0-1,0 0,0 0,1 1,-1-1,0 0,-1 1,1-1,0 0,0 1,-1 0,-34 53,-223 175,254-227,-7 5,1 0,0 0,1 1,0 0,0 1,1-1,0 2,1-1,0 1,-2 6,8-15,0 1,1 0,-1 0,1-1,0 1,0 0,0 0,0-1,1 1,-1 0,1 0,0-1,-1 1,1 0,0-1,1 1,-1-1,0 0,1 1,-1-1,1 0,0 0,0 0,0 0,0 0,0 0,0 0,0-1,1 1,-1-1,1 0,-1 1,1-1,90 24,-65-26,-1-2,1 0,0-2,-1-1,0-1,-1-1,0-2,9-4,-32 12,1 1,0-1,-1 0,1 0,-1 0,0 0,0-1,0 1,0-1,0 0,0 0,-1 0,1 0,-1-1,0 1,0-1,0 1,-1-1,1 1,0-4,2-13</inkml:trace>
  <inkml:trace contextRef="#ctx0" brushRef="#br0" timeOffset="1011.787">1666 414,'-13'7,"-9"2,1 1,0 1,0 1,1 1,1 1,0 0,1 2,1 0,-12 14,28-29,0 1,0-1,0 0,1 0,-1 1,0-1,1 0,-1 1,1-1,-1 1,1-1,0 1,-1-1,1 1,0-1,0 1,0-1,0 1,0-1,1 1,-1-1,0 1,1-1,-1 1,1-1,-1 0,1 1,0-1,0 0,-1 1,1-1,0 0,0 0,0 0,0 0,1 0,-1 0,0 0,0 0,1 0,-1-1,0 1,1 0,-1-1,0 1,1-1,-1 0,1 1,74 15,101-10,-173-5,-1-1,1 1,0 0,0 0,-1 0,1 1,-1-1,1 1,-1 0,0 0,0 0,0 0,0 1,0-1,0 1,0-1,-1 1,0 0,1 0,-1 1,0-1,0 0,-1 1,1-1,-1 1,0-1,0 1,0 0,0-1,0 1,-1 0,0 0,0-1,0 1,0 0,0 0,-1 0,0-1,0 1,0 0,0-1,0 1,-1-1,0 2,-6 7,-1 1,0-2,-1 1,0-2,0 1,-1-1,-1-1,1 0,-2-1,1 0,-11 5,-23 6,25-15</inkml:trace>
  <inkml:trace contextRef="#ctx0" brushRef="#br0" timeOffset="1267.666">1525 443,'43'-14,"29"-10,6-1,-4 4,-11 6,-11 5,-9 4,-13 4</inkml:trace>
  <inkml:trace contextRef="#ctx0" brushRef="#br0" timeOffset="3782.874">2060 584,'4'-1,"0"-1,0 0,-1 1,1-1,-1 0,1-1,-1 1,0-1,0 1,0-1,0 0,-1 0,1 0,-1 0,0-1,0 1,0-1,1-1,0 0,101-147,-103 150,0 1,0-1,0 0,0 1,0-1,1 1,-1 0,0-1,1 1,-1 0,1 0,-1 0,1 0,-1 0,1 0,0 0,0 1,-1-1,1 1,0-1,0 1,0 0,0-1,-1 1,1 0,0 0,0 0,0 1,0-1,0 0,-1 1,1-1,0 1,0-1,-1 1,1 0,0 0,-1 0,1 0,-1 0,1 0,-1 0,1 1,-1-1,0 1,0-1,0 1,0-1,0 1,0-1,0 1,0 0,-1-1,1 1,0 0,-1 0,0 0,1 1,22 82,-21-85,-1 1,1-1,-1 0,1 1,0-1,-1 0,1 0,0 0,-1 0,1-1,0 1,-1 0,1-1,0 1,-1-1,1 1,-1-1,1 0,-1 0,1 0,-1 1,0-2,1 1,-1 0,0 0,0 0,0 0,0-1,0 1,0 0,0-1,0 0,4-3,162-193,-167 197,0 1,0 0,0-1,0 1,0-1,1 1,-1-1,0 1,0 0,1-1,-1 1,0-1,0 1,1 0,-1-1,0 1,1 0,-1 0,1-1,-1 1,0 0,1 0,-1-1,1 1,-1 0,1 0,-1 0,0 0,1 0,-1 0,1 0,-1 0,1 0,-1 0,1 0,-1 0,1 0,-1 0,0 0,1 0,-1 0,1 1,-1-1,1 0,-1 0,0 1,1-1,-1 0,0 0,1 1,-1-1,0 0,1 1,-1-1,0 1,0-1,1 0,-1 1,0-1,0 1,0-1,1 1,-1-1,0 0,0 1,0-1,0 1,2 36,-2-32,-3 190,3-183</inkml:trace>
  <inkml:trace contextRef="#ctx0" brushRef="#br0" timeOffset="4198.729">2625 20,'20'-6,"1"2,0 0,0 1,0 2,0 0,1 1,-1 1,0 1,0 1,16 4,-36-7,1 0,-1 1,0-1,0 1,1 0,-1-1,0 1,0 0,0-1,0 1,0 0,0 0,0 0,0 0,0 0,0 0,-1 0,1 0,0 1,-1-1,1 0,-1 0,1 0,-1 1,0-1,1 0,-1 1,0-1,0 0,0 1,0-1,0 0,0 1,0-1,-1 0,1 1,0-1,-1 0,1 0,-1 1,1-1,-1 0,0 0,1 0,-1 0,0 0,-45 55,35-44,-35 57,45-67,0 0,1 0,-1 0,1 0,0 0,-1 0,1 0,0 0,0 0,0 0,1 1,-1-1,0 0,1 0,0 0,-1 0,1 0,0-1,0 1,0 0,0 0,0 0,0-1,1 1,-1 0,0-1,1 1,-1-1,1 0,0 0,0 1,-1-1,1 0,0 0,0-1,0 1,2 0,109 13,-87-15</inkml:trace>
  <inkml:trace contextRef="#ctx0" brushRef="#br0" timeOffset="4497.875">2060 754,'39'0,"36"0,15 0,2-5,-5-2,-8 1,-12 1,-8 1,-10-3,-8 0,-6 1,-4 1,-3 1,-6 3</inkml:trace>
  <inkml:trace contextRef="#ctx0" brushRef="#br0" timeOffset="4916.964">2710 810,'-3'1,"-18"6,0 1,0 0,1 2,0 0,0 1,1 1,1 1,-6 6,23-19,-1 1,1 0,-1-1,1 1,0 0,-1 0,1 0,0 0,0 0,-1 0,1 0,0 0,0 1,0-1,1 0,-1 1,0-1,0 1,1-1,-1 1,1-1,-1 1,1-1,0 1,-1-1,1 1,0-1,0 1,0 0,0-1,1 1,-1-1,0 1,1-1,-1 1,1 0,-1-1,1 0,0 1,-1-1,1 1,0-1,0 0,0 0,0 1,0-1,0 0,1 0,-1 0,0 0,0 0,1-1,-1 1,1 0,-1 0,1-1,-1 1,1-1,-1 0,18 4,63 23,-81-26,1 0,0 0,-1 0,1 0,-1 0,1 0,-1 1,0-1,0 1,1-1,-1 1,0-1,0 1,0 0,-1-1,1 1,0 0,-1 0,1-1,-1 1,1 0,-1 0,0 0,0 0,0 0,0 0,0 0,0-1,-1 1,1 0,0 0,-1 0,0 0,1-1,-1 1,0 0,0-1,0 1,0 0,0-1,-1 1,-5 7,1-1,-1 1,0-2,-1 1,0-1,0 0,-1-1,0 0,0-1,0 1,-1-2,1 1,-1-1,-6 1,-6 0</inkml:trace>
  <inkml:trace contextRef="#ctx0" brushRef="#br0" timeOffset="5384.658">2992 754,'9'0,"9"0,5 0,0 4,-5 7,-10 2,-7 3,-7-2,-4 3,0 2,7-1,9-5,8-3,6-5,5-2,2-2,3-1,-5-1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5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29 170,'297'-10,"7"-15,-184 15,90-9,556-31,-570 42,151-29,-270 28,-49 7</inkml:trace>
  <inkml:trace contextRef="#ctx0" brushRef="#br0" timeOffset="600.825">876 339,'-27'4,"-3"-2,0 2,1 1,0 2,0 1,0 0,1 3,0 0,1 2,-1 1,21-9,0 1,1-1,0 1,0 0,0 1,1-1,0 1,0 0,1 0,0 1,0-1,0 1,1 0,-1 5,3-10,0 1,0 0,1-1,-1 1,1 0,0-1,0 1,0 0,1-1,-1 1,1 0,0-1,0 1,0-1,0 1,1-1,-1 1,1-1,0 0,0 0,0 0,1 0,-1 0,1-1,-1 1,1-1,0 1,0-1,0 0,0 0,0 0,1-1,2 2,2 0,0 0,0 0,0-1,1 0,-1-1,1 1,-1-2,1 1,0-1,-1-1,1 1,0-2,-1 1,0-1,1 0,-1-1,0 0,7-3,136-87,-100 56,29-22,-81 59,1 1,0-1,0 1,-1-1,1 1,0 0,0-1,0 1,0-1,-1 1,1 0,0-1,0 1,0-1,0 1,0 0,1-1,-1 1,0 0,0-1,0 1,0-1,1 1,-1-1,0 1,1-1,-1 1,0-1,1 1,-1-1,1 1,-1-1,0 1,1-1,-1 0,1 1,0-1,-1 0,1 1,-1-1,1 0,-1 0,1 0,0 0,-1 1,1-1,-1 0,1 0,0 0,-1 0,1 0,-1 0,1 0,0-1,-1 1,1 0,-1 0,1 0,0-1,-1 1,1 0,-1 0,1-1,-1 1,1-1,-1 1,0 0,1-1,-1 1,-14 47,-53 122,32-26,33-140,1 1,0-1,0 1,1 0,-1-1,1 1,0-1,0 1,0 0,0-1,1 1,-1 0,1-1,0 1,0-1,0 1,0-1,1 1,9 8</inkml:trace>
  <inkml:trace contextRef="#ctx0" brushRef="#br0" timeOffset="867.23">1215 791,'-15'15,"1"4,2-1</inkml:trace>
  <inkml:trace contextRef="#ctx0" brushRef="#br0" timeOffset="2163.991">1976 594,'176'-191,"-175"189,0 1,0-1,0 1,0-1,0 1,0 0,0 0,0 0,0-1,1 1,-1 0,0 0,1 1,-1-1,1 0,-1 0,1 1,-1-1,1 1,0-1,-1 1,1 0,0 0,-1 0,1 0,0 0,-1 0,1 0,0 0,-1 0,1 1,0-1,-1 1,1-1,-1 1,1 0,-1 0,1 0,-1 0,0 0,1 0,-1 0,0 0,0 0,0 0,0 1,0-1,0 0,0 1,0 0,3 7,-4-7,0 1,1-1,-1 1,0-1,1 1,0-1,0 1,-1-1,1 0,1 1,-1-1,0 0,0 0,1 0,0 0,-1 0,1 0,0 0,0-1,0 1,0-1,0 1,0-1,0 0,0 1,1-1,-1 0,0-1,1 1,-1 0,1-1,-1 1,1-1,-1 0,1 0,-1 0,1 0,0 0,-1-1,0 1,1-1,-1 0,1 1,104-93,-107 92,1 0,0 0,-1 0,1 0,0 1,0-1,-1 0,1 1,0-1,0 1,0-1,0 1,0-1,0 1,0-1,0 1,0 0,0 0,0 0,0-1,0 1,0 0,0 0,0 0,0 1,0-1,0 0,0 0,0 0,0 1,0-1,0 1,0-1,0 1,0-1,0 1,0-1,0 1,-1 0,1-1,0 1,0 0,-1 0,1 0,0 0,-1-1,1 1,-1 0,0 0,1 0,-1 0,1 1,0 57,-29 95,27-130</inkml:trace>
  <inkml:trace contextRef="#ctx0" brushRef="#br0" timeOffset="2450.829">2936 255,'-38'38,"-27"32,-8 14,4-3,9-10,10-12,9-12,6-4,4-10,3-5,2-2,-1-7,6-1,0-3,5 0,5-2</inkml:trace>
  <inkml:trace contextRef="#ctx0" brushRef="#br0" timeOffset="2919.942">2964 594,'-185'126,"186"-126,-1 0,1 0,0 0,0 1,0-1,0 0,0 0,0 0,-1 1,1-1,0 0,0 1,0-1,-1 1,1-1,0 1,-1-1,1 1,0 0,-1-1,1 1,-1 0,1-1,-1 1,1 0,-1 0,1-1,-1 1,0 0,1 0,-1 0,0 0,0-1,0 1,0 0,0 0,0 0,0 0,0 0,0 0,0 0,0-1,0 1,-1 0,1 0,0 0,-1 0,1-1,0 1,-1 0,1 0,-1-1,0 1,1 0,-1-1,1 1,-1-1,0 1,0 0,1-1,-1 0,0 1,0-1,32-6,-27 5,-1-1,1 0,0 1,0 0,0 0,0 0,0 0,0 1,0-1,0 1,0 0,1 0,-1 1,0-1,0 1,0 0,0 0,0 0,0 1,-1-1,1 1,0 0,-1 0,1 0,-1 1,0-1,3 3,-6 0,1 0,-1 1,-1-1,1 0,-1 0,0 0,0 0,-1 0,1 0,-1 0,0-1,0 1,-1 0,1-1,-1 0,0 0,0 1,-1-2,1 1,-1 0,0-1,-3 3,6-5,-8 9,0 0,-1 0,0-1,0 0,-1-1,0 0,-1 0,0-2,0 1,0-2,-9 4,5-8</inkml:trace>
  <inkml:trace contextRef="#ctx0" brushRef="#br0" timeOffset="3318.808">3190 424,'137'-16,"-135"16,-1 0,0 0,1 0,-1 0,0 0,0 0,1 0,-1 1,0-1,1 0,-1 1,0-1,0 1,0 0,0-1,1 1,-1 0,0 0,0-1,0 1,-1 0,1 0,0 0,0 0,0 0,-1 1,1-1,0 0,-1 0,1 0,-1 0,0 1,1-1,-1 0,0 1,0-1,0 0,0 1,0-1,0 0,0 0,0 1,0-1,-1 0,1 1,0-1,-1 0,1 0,-1 0,0 1,1-1,-1 0,-42 59,18-36,20-21,0 1,1-1,-1 1,1 0,0 0,0 0,0 1,1-1,0 1,0 0,0 0,0 0,1 0,0 1,0-1,0 1,1-1,-1 2,3-4,-1-1,1 0,0 1,0-1,0 0,0 0,0 0,0 0,0 0,1 0,-1 0,1 0,-1 0,1-1,0 1,0 0,0-1,0 0,0 1,0-1,0 0,0 0,0 0,1-1,-1 1,0 0,1-1,-1 1,0-1,1 0,-1 0,1 0,-1 0,0 0,2-1,83-17,-68 7</inkml:trace>
  <inkml:trace contextRef="#ctx0" brushRef="#br0" timeOffset="37097.111">1 368,'0'0,"0"1,1-1,-1 1,0-1,0 1,1-1,-1 0,1 1,-1-1,0 1,1-1,-1 0,1 1,-1-1,0 0,1 0,-1 1,1-1,-1 0,1 0,-1 0,1 1,0-1,-1 0,1 0,-1 0,1 0,-1 0,1 0,-1 0,1 0,-1-1,1 1,-1 0,1 0,-1 0,1 0,-1-1,1 1,-1 0,1-1,-1 1,1 0,-1-1,0 1,1 0,-1-1,1 1,-1-1,0 1,0-1,1 1,-1 0,0-1,0 0,5 53,-5-52,0 545,-1-542,0 0,1 1,-1 0,1-1,0 1,0-1,0 1,0-1,1 1,0-1,-1 1,1-1,1 0,-1 1,0-1,1 0,-1 0,1 0,0 0,0 0,1 0,-1 0,0-1,1 1,-1-1,1 0,0 0,0 0,0 0,0 0,0 0,2-1,8-2</inkml:trace>
  <inkml:trace contextRef="#ctx0" brushRef="#br0" timeOffset="37925.58">1525 255,'-27'30,"0"1,3 1,0 2,2 0,-14 32,31-58,0 0,1 0,0 0,0 1,1-1,0 1,0 0,1 0,1 0,-1 1,1-1,1 0,0 0,0 1,1-1,0 0,0 0,1 1,1-1,-1-1,1 1,1 0,0-1,0 1,0-1,1 0,6 6,-3-4,0 0,1-1,0 0,1-1,0 0,0-1,1 1,0-2,0 0,0 0,1-1,0 0,0-1,0-1,1 0,-1 0,9-1,-11 1,1-1,-1-1,0 0,1 0,0-1,-1 0,1-1,-1-1,0 1,1-1,-1-1,0 0,0-1,0 0,-1 0,1-1,-1 0,0 0,0-1,1-3,-8 8,-1-1,1 0,-1 0,0 0,1-1,-1 1,0 0,-1 0,1-1,0 1,-1 0,1-1,-1 1,1 0,-1-1,0 1,0-1,0 1,-1-1,1 1,-1 0,1-1,-1 1,0 0,0-1,0 1,0 0,0 0,0 0,0 0,-1 0,1 0,-1 0,-1 0,-69-50,57 47,0 1,-1 1,0 0,0 1,1 1,-1 0,0 1,0 1,0 0,0 1,0 1,1 1,-1 0,1 0,0 2,0 0,1 1,-1 0,2 1,-1 1,-11 10,6-5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1,'-14'33,"-5"17,0 4,9-8,11-10,5-17,1-12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58,'5'0,"6"0,6 0,5 0,4-5,1-1,3 0,-1 1,0-4,1 1,-1 1,0 1,-1 3,0 1,0 1,1 1,-11 0,-7 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0,5 4,3 3,0-1,1-2,-2 0,0-2,0-1,-2 0,1-1,-6-5,-1-2,0 1,1 1,2 1,-4 2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88,'55'-18,"-10"0,123-31,-161 48,1 0,-1 1,1 0,-1 1,1-1,-1 1,1 1,-1 0,0 0,0 0,0 1,0 0,0 0,-1 1,1-1,-1 1,0 1,0 0,0-1,-1 2,0-1,0 1,6 11,-2 1,-1 0,0 0,-1 0,-1 1,-1 1,0-1,-2 0,0 1,-1 0,-1 0,-1 0,0-1,-2 1,-1 0,0 0,-1-1,-5 14,-7 24,-2-2,-3 0,-2-2,-2 0,-3-2,-12 15,-4 14,25-46,-1 0,-2-1,-1-1,-1-1,-2-1,-1-1,-1-1,-1-2,-7 3,36-30,1 1,-1-1,0 0,0 1,0-1,0 0,0 1,0-1,0 0,0 1,0-1,-1 0,1 1,0-1,0 1,-1-1,1 0,0 1,-1-1,1 1,0-1,-1 1,1-1,-1 1,1-1,-1 1,1 0,-1-1,1 1,-1 0,1-1,-1 1,0 0,1-1,-1 1,1 0,-1 0,0 0,1 0,-1 0,0 0,1 0,-1 0,0 0,1 0,-1 0,0 0,1 0,-1 0,1 1,-1-1,0 0,1 0,-1 1,1-1,-1 0,1 1,-1-1,1 1,-1-1,1 1,-1-1,1 1,-1-1,1 1,0-1,0 1,-1-1,1 1,13-50,-9 35,1-1,1 1,0 0,1 1,0 0,1 0,0 1,1-1,1 2,0-1,0 2,1-1,0 1,1 1,0 0,1 1,0 0,0 1,1 0,0 1,0 1,0 0,0 1,10-1,-10 5,0 2,0-1,0 2,-1 0,1 1,-1 0,0 1,0 0,0 1,-1 1,7 4,6 2,-6-4,0-1,1-1,0-1,0-1,1 0,-1-2,1 0,0-1,20-1,-38-1,0 0,1 0,-1 1,0-1,1 1,-1 0,0 0,0 1,0-1,0 0,0 1,0 0,-1 0,1 0,0 0,-1 0,1 0,1 3,-31-19,10 7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31.1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63,'113'-26,"58"50,309-22,90-2,-320-30,2 20,-186 0,1 3,-1 3,1 3,28 4,24-1,163-1,-140 25,26-13,-102-4,0-2,1-2,0-4,25-5,25 3,1956 1,-1767 28,961-29,-1069 30,-30-28,-143-2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57:40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97,'56'18,"-8"-13,0-1,1-3,-1-2,0-1,0-3,0-2,-1-3,0-1,0-2,3-4,149-41,-199 58,-1 0,1 1,0-1,0 1,0-1,0 0,0 1,-1-1,1 0,0 1,0-1,0 1,0-1,0 0,0 1,0-1,0 1,0-1,0 0,1 1,-1-1,0 1,0-1,0 0,0 1,1-1,-1 0,0 1,0-1,1 0,-1 1,0-1,0 0,1 0,-1 1,0-1,1 0,-1 0,0 0,1 1,-1-1,1 0,-1 0,0 0,1 0,-1 0,1 0,-1 0,0 0,1 0,-1 0,0 0,1 0,-1 0,1 0,-1 0,0 0,1 0,-1-1,1 1,-1 0,0 0,1 0,-1-1,0 1,0 0,1 0,-1-1,0 1,1 0,-20 30,16-25,-19 38,3 0,1 1,2 1,2 1,2 0,3 0,1 1,2 1,3-1,1 41,2-79,-27 358,0-130,26-233,2-2,-1-1,1 1,-1 0,0-1,0 1,1 0,-1-1,0 1,-1-1,1 1,0 0,0-1,-1 1,1-1,-1 1,1 0,-1-1,0 0,0 1,1-1,-1 1,0-1,0 0,0 0,-1 1,1-1,0 0,0 0,-1 0,1 0,0 0,-1-1,1 1,-1 0,1-1,-1 1,1-1,-1 1,0-1,-9-5</inkml:trace>
  <inkml:trace contextRef="#ctx0" brushRef="#br0" timeOffset="467.01">509 775,'661'-178,"-524"150,-137 28,0-1,1 1,-1 0,0 0,1 0,-1 0,1-1,-1 1,1 0,-1 0,0 0,1 0,-1 0,1 0,-1 0,1 0,-1 0,0 0,1 0,-1 0,1 0,-1 1,0-1,1 0,-1 0,1 0,-1 1,0-1,1 0,-1 0,0 1,1-1,-1 0,0 1,1-1,-1 0,0 1,0-1,0 0,1 1,-1-1,0 1,0-1,0 0,0 1,0-1,0 1,0-1,0 1,0-1,0 0,0 1,0-1,0 1,0-1,0 1,0-1,0 0,0 1,-1-1,-15 34,7-17,-24 139,22-83,7-3,4-69,0 1,0 0,0-1,0 1,1 0,-1-1,1 1,-1 0,1-1,0 1,0-1,-1 1,1-1,0 0,0 1,0-1,1 0,-1 0,0 0,0 0,1 0,-1 0,0 0,1 0,-1 0,1 0,-1-1,1 1,0-1,-1 1,1-1,0 0,-1 0,1 1,0-1,-1 0,1 0,1-1,12-2</inkml:trace>
  <inkml:trace contextRef="#ctx0" brushRef="#br0" timeOffset="817.073">1638 1085,'-9'29,"-4"14,1 5,2-2,3-3,3-9</inkml:trace>
  <inkml:trace contextRef="#ctx0" brushRef="#br0" timeOffset="1063.982">1609 408,'5'5,"2"1</inkml:trace>
  <inkml:trace contextRef="#ctx0" brushRef="#br0" timeOffset="1445.23">1808 1339,'152'-243,"-69"97,-63 89,-19 57,0-1,-1 1,1 0,0 0,-1-1,1 1,0 0,-1 0,1 0,0 0,-1 0,1 0,0 0,-1 0,1 0,0 0,-1 0,1 0,0 0,-1 0,1 1,0-1,-1 0,1 0,0 1,-1-1,1 1,-1-1,1 0,-1 1,1-1,-1 1,1-1,-1 1,1 0,-1-1,0 1,1-1,-1 1,0 0,0-1,1 1,-1 0,0-1,0 1,0 0,0-1,0 1,0 0,0 0,0-1,0 1,0 0,0-1,0 1,-1 0,1-1,0 1,0 0,-1-1,1 1,-1 0,7 54,-7-46,1 0,1 1,0-1,0 1,1-1,0 0,0 0,1 0,0 0,1 0,0-1,0 0,1 1,0-2,0 1,1 0,-2-5,-1 0,1-1,0 1,0-1,0 0,0 0,0 0,0 0,0-1,1 0,-1 1,1-2,-1 1,1-1,-1 1,1-1,-1 0,1-1,-1 1,1-1,-1 0,0 0,1 0,-1-1,0 1,0-1,2-1,4-2,0-1,0 0,0 0,-1-1,0 0,0-1,0 0,-1 0,-1-1,2-1,2-6,-1 0,0 0,-1-1,-1 0,-1 0,-1-1,1-2,1-4,1 6</inkml:trace>
  <inkml:trace contextRef="#ctx0" brushRef="#br0" timeOffset="1916.393">2683 831,'-24'24,"2"0,0 2,2 0,1 1,2 1,0 1,2 1,-3 9,16-35,0 1,0 0,0-1,1 1,0 0,0 0,0 0,1 0,-1 0,1 0,0 0,1 0,-1 0,1 0,0 0,0 0,1 0,-1 0,1 0,0-1,1 1,-1-1,1 0,0 1,0-1,0 0,0-1,1 1,-1-1,1 1,0-1,0 0,0 0,1-1,-1 1,1-1,-1 0,1 0,0-1,0 1,0-1,0 0,7 1,0-1,0 1,0-2,0 0,0 0,0-1,0-1,0 0,-1-1,1 0,-1 0,1-1,-1-1,-1 0,1-1,0 0,-1 0,-1-1,1 0,-1-1,16-13,-2-1,0-1,-2-1,-1-1,-1 0,16-28,-18 22,-1-1,-1-1,-2-1,-1 0,-2 0,-1-1,2-26,-8 34,-1 0,-1 0,-2 0,0 0,-2 0,-1 0,-2 0,0 1,-2 0,0 0,-2 0,-1 2,-6-11,12 26,-1-1,0 1,0 0,0 1,-1 0,-1 0,1 0,-1 1,0 0,-6-3,11 8,0 0,-1 0,1 1,-1-1,1 1,-1-1,0 1,1 0,-1 1,0-1,0 1,0-1,0 1,1 0,-1 1,0-1,0 1,0-1,1 1,-1 0,0 0,1 1,-1-1,1 1,-1 0,1 0,0 0,0 0,-1 1,1 0,-9 8,1 1,0 1,0 0,2 0,0 1,0 0,1 0,1 1,0 0,1 0,1 1,0 0,1 0,1 0,0 9,-1 5,2 1,0-1,3 0,0 1,2-1,2 0,0 0,2 0,1-4,1-1,1 0,1-1,1 0,1-1,2 0,0-1,1-1,1 0,1-1,1-1,0-1,1-1,2 0,-1-2,2 0,0-2,0 0,1-2,1 0,5 0,68 19,-73-24</inkml:trace>
  <inkml:trace contextRef="#ctx0" brushRef="#br0" timeOffset="9301.471">4319 493,'-18'73,"-44"120,60-183,-7 25,1 0,2 1,1-1,2 1,1 0,3 13,-1-46,0-1,1 1,-1-1,1 1,-1-1,1 1,0-1,0 0,0 1,0-1,0 0,1 0,-1 0,1 0,-1 0,1 0,0 0,0 0,0-1,0 1,0-1,0 1,0-1,0 0,1 0,-1 0,0 0,1 0,-1-1,1 1,-1-1,1 1,-1-1,1 0,-1 0,1 0,-1 0,1-1,0 1,6-1,0-1,-1 0,1 0,0-1,-1 0,0 0,0-1,0 0,0 0,7-6,15-17,0-2,-2-1,-2-2,0 0,-2-2,2-6,-15 23,13-17,-1-1,-1-1,-3-1,0 0,-3-2,-1 0,-2-1,4-26,-18 223,30 122,0 34,-28-278,-1 0,-1 1,-2-1,-2 0,-1-1,-2 1,-1-1,-2 0,-1-1,-1-1,-2 0,-2-1,-10 16,21-38,0 0,-1 0,0-1,-1 0,1 0,-2-1,1 0,-1 0,0-1,0 0,-1-1,1 0,-1 0,-10 3,18-8,0 0,0 0,0 0,0 0,0 0,0 0,0-1,1 1,-1-1,0 1,0-1,0 0,0 0,1 1,-1-1,0 0,1-1,-1 1,1 0,-1 0,1-1,0 1,-1-1,1 1,0-1,0 1,0-1,0 0,1 0,-1 1,0-1,1 0,-1 0,1 0,-1 0,1 0,0 0,0 0,0-77,13 23,2 1,2 0,3 2,2 0,19-30,62-91,-90 150</inkml:trace>
  <inkml:trace contextRef="#ctx0" brushRef="#br0" timeOffset="10082.223">5109 1028,'-77'150,"77"-144,13-22,16-26,-2-1,131-177,-158 221,0 0,-1 0,1 0,0 0,0 0,0 0,0 0,0 0,0 0,0 0,0 0,0 0,0 0,1 0,-1 0,0 0,1 0,-1 0,1 0,-1 0,1 0,-1 0,1 0,0 0,-1-1,1 1,0 0,0-1,-1 1,1 0,0-1,0 1,0-1,0 1,0-1,0 0,0 1,0-1,0 0,0 0,0 1,0-1,0 0,0 0,0 0,0 0,0-1,0 1,0 0,0 0,0-1,0 1,0 0,0-1,0 1,0-1,0 1,0-1,0 0,-1 1,1-1,0 0,0 1,-1-1,1 0,0-1,-11 61,6-46,1 1,1-1,0 1,1 0,0 0,1 0,1 0,2 12,-3-25,0 0,1 0,-1 0,0 0,0 0,1 0,-1-1,0 1,1 0,-1 0,1 0,-1-1,1 1,0 0,-1-1,1 1,0 0,-1-1,1 1,0-1,0 1,-1-1,1 0,0 1,0-1,0 0,0 1,0-1,-1 0,1 0,0 0,0 0,0 0,0 0,0 0,0 0,0 0,0 0,-1 0,1-1,0 1,0 0,0-1,0 1,-1-1,1 1,0-1,0 1,-1-1,1 0,37-30,-37 30,127-137,-127 137,-1 0,0 0,1 0,-1 0,1 0,-1 0,1 0,0 1,-1-1,1 0,0 0,-1 1,1-1,0 0,0 1,-1-1,1 1,0-1,0 1,0 0,0-1,0 1,0 0,0-1,0 1,0 0,0 0,0 0,0 0,0 0,0 0,0 0,0 0,0 1,0-1,0 0,0 0,0 1,-1-1,1 1,0-1,0 1,0-1,0 1,-1-1,1 1,0 0,0 0,-1-1,1 1,-1 0,1 0,-1 0,1-1,-1 1,1 0,-1 1,3 14,-2 1,1-1,-2 1,-1 0,0-1,-1 1,0-1,-2 0,0 1,-1 2,-4 18,-5 9,7-27</inkml:trace>
  <inkml:trace contextRef="#ctx0" brushRef="#br0" timeOffset="10588.246">5872 860,'-253'372,"303"-432,153-170,-78 96,-125 133,1 0,0 0,0 1,-1-1,1 0,0 1,0-1,0 1,0-1,-1 1,1-1,0 1,0 0,0-1,0 1,0 0,0 0,0 0,0 0,0 0,0 0,0 0,0 0,0 0,0 0,0 0,0 1,0-1,0 0,0 1,0-1,0 1,0-1,0 1,-1-1,1 1,0 0,0-1,-1 1,1 0,0 0,-1 0,1-1,-1 1,1 0,-1 0,1 0,-1 0,0 0,1 0,-1 0,0 0,6 58,-6-55,-4 314,-7-288,5-35</inkml:trace>
  <inkml:trace contextRef="#ctx0" brushRef="#br0" timeOffset="10837.321">5730 1142,'38'-5,"33"-1,8-5,-4-1,-10 3,-12 2,-14 2</inkml:trace>
  <inkml:trace contextRef="#ctx0" brushRef="#br0" timeOffset="11087.77">6633 916,'-14'24,"-10"18,-5 1,2-2,5-2,3-9,3-4,5-2,0-5,1-1,-2-3,1-5</inkml:trace>
  <inkml:trace contextRef="#ctx0" brushRef="#br0" timeOffset="11318.932">6351 916,'14'19,"15"16,7 7,2-4,0-3,-3-8,-6-4,-4-5,-1-2,0-2,1-5,-5 1,1 0,-5-3</inkml:trace>
  <inkml:trace contextRef="#ctx0" brushRef="#br0" timeOffset="12601.657">1 1649,'76'-13,"0"3,1 4,0 2,69 8,-32-3,897-1,-409-27,295 15,-39-3,-280 12,-5-23,207-14,-313 20,40 21,-176 1,-5-25,-113-1,-112 13,-90 11</inkml:trace>
  <inkml:trace contextRef="#ctx0" brushRef="#br0" timeOffset="13286.324">7621 634,'-5'0,"-1"4,0-2,5-2,9-1,2-6,5 0,-5-1,-10 3,-9 1,-3 6,6 3,3 6,2 0</inkml:trace>
  <inkml:trace contextRef="#ctx0" brushRef="#br0" timeOffset="13668.593">7819 1028,'-15'-4,"-9"2,4 2,11 2,11-1,0 0,1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3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1 108,'284'-1,"-275"0,1 0,-1-1,1 0,-1-1,0 0,0-1,0 0,0 0,0 0,-1-1,0-1,2-1,-10 6,1 1,-1-1,0 1,1-1,-1 1,0 0,1-1,-1 1,1-1,-1 1,1 0,-1-1,1 1,-1 0,1 0,-1-1,1 1,-1 0,1 0,0 0,-1 0,1 0,-1 0,1 0,-1 0,1 0,0 0,-1 0,1 0,-1 0,1 0,-1 1,1-1,0 0,-1 0,1 1,-1-1,1 0,-1 1,0-1,1 0,-1 1,1-1,-1 1,0-1,1 0,-1 1,0-1,1 1,-1-1,0 1,0 0,1-1,-1 1,0-1,0 1,0-1,0 1,0 0,1 45,-1-29,20 164,30 198,15-95,-58-375,65-126,-33 112,-5-1,-4-2,7-63,-2-4,-32 174,-3 13</inkml:trace>
  <inkml:trace contextRef="#ctx0" brushRef="#br0" timeOffset="522.434">1102 446,'3'0,"40"1,0-2,1-2,-1-2,12-5,94-36,60-10,-209 55,1 1,-1 0,1 0,-1 0,1-1,-1 1,1 0,-1 0,0 0,1 0,-1 0,1 0,-1 0,1 0,-1 0,1 0,-1 0,1 0,-1 1,1-1,-1 0,1 0,-1 0,0 1,1-1,-1 0,1 1,-1-1,0 0,1 1,-1-1,0 0,0 1,1-1,-1 0,0 1,0-1,1 1,-1-1,0 1,0-1,0 1,0-1,0 0,0 1,1-1,-1 1,0-1,-1 1,1-1,0 1,0-1,0 1,0-1,0 1,0-1,0 1,-1-1,1 0,0 1,0-1,-1 1,1-1,0 0,-1 1,1-1,0 0,-1 1,1-1,-9 14</inkml:trace>
  <inkml:trace contextRef="#ctx0" brushRef="#br0" timeOffset="787.32">1158 785,'43'-5,"34"-6,8-1,-5 1,-12 2,-12 4,-16 1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85,'0'-1,"-1"0,1 0,0 0,0 0,0 0,1 0,-1 0,0 0,0 0,0 0,1 0,-1 0,1 0,-1 0,1 0,-1 0,1 0,-1 0,1 0,0 1,-1-1,1 0,0 1,0-1,0 0,0 1,-1-1,1 1,0-1,0 1,0-1,0 1,0 0,0 0,0-1,0 1,0 0,0 0,0 0,0 0,0 0,1 0,-1 0,0 1,0-1,0 0,0 0,0 1,-1-1,2 1,-2-1,304-21,-104-17,-199 38,1 0,-1 0,1 0,-1 0,1 0,-1 0,1 0,-1 1,1-1,-1 1,1-1,-1 1,1 0,-1-1,0 1,1 0,-1 0,0 0,0 0,0 0,1 0,-1 0,0 0,-1 1,1-1,0 0,0 1,0-1,-1 0,1 1,-1-1,1 1,-1-1,0 1,1-1,-1 1,0-1,0 1,0-1,0 1,0 0,0-1,-1 1,1-1,-1 1,1-1,-1 0,1 1,-1-1,0 1,1-1,-1 0,0 1,-1-1,-164 337,32 29,124-331,0-7,2 0,2 1,0 0,2 0,1 13,3-31,-1 1,-1 0,0-1,0 1,-1-1,-1 0,0 0,-1 0,0 0,0-1,-2 0,1 0,-2 0,-5-5,15-14</inkml:trace>
  <inkml:trace contextRef="#ctx0" brushRef="#br0" timeOffset="803.691">28 678,'1'-1,"-1"0,1 0,-1 0,1 1,-1-1,1 0,0 0,-1 0,1 1,0-1,0 0,-1 1,1-1,0 0,0 1,0-1,0 1,0 0,0-1,0 1,0 0,0-1,0 1,0 0,0 0,0 0,0 0,0 0,0 0,0 0,0 0,0 1,0-1,0 0,0 1,0-1,0 0,0 1,-1-1,1 1,0 0,0-1,0 1,0 0,-1-1,1 1,0 0,-1 0,14 1,158-15,-2-11,11 0,-169 25</inkml:trace>
  <inkml:trace contextRef="#ctx0" brushRef="#br0" timeOffset="3114.796">1186 142,'-82'39,"62"-24,0 2,1 0,1 2,1 0,1 0,0 2,1 0,2 1,0 0,1 1,1 0,-2 12,-42 134,27-27,28-127,1 0,0 0,0 0,2 0,0 0,0 0,2-1,0 1,0-1,1 0,1-1,0 0,1 0,1 0,0-1,0 0,1-1,1 0,7 6,82 77,-86-88,-1-1,1 0,0-2,0 1,0-2,0 0,1 0,-1-2,1 1,-1-2,0 0,1-1,4-1,-2-2,0 0,-1-2,1 0,-1 0,-1-2,0 0,0 0,0-1,-2-1,1-1,-1 0,-1-1,0 0,-1 0,0-1,-1-1,-1 0,0 0,-1-1,-1 0,0-1,-2 1,1-1,34-165,-37 163,0 1,-1-1,0 0,-2 1,0-1,-1 0,-1 1,-1-1,0 1,-2-1,0 1,-1 1,-8-17,9 18,-2 1,1 0,-2 0,0 1,-1 0,-1 0,0 1,0 0,-1 1,-1 0,0 1,-1 0,0 1,-1 0,1 1,-2 1,1 0,-1 1,-1 1,-7-2,0 7,5 3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06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0 565,'167'-11,"23"-7,-184 23,-11 1</inkml:trace>
  <inkml:trace contextRef="#ctx0" brushRef="#br0" timeOffset="700.671">988 395,'-43'3,"0"2,0 2,0 2,1 2,1 1,0 3,-10 5,40-13,1 0,0 1,0 0,1 1,0 0,1 0,0 1,0 0,1 0,0 1,1 0,0 0,1 1,0-1,1 1,0 0,1 0,0 1,1-1,1 0,0 1,0 0,1-1,1 1,1 6,-2-15,0-1,1 1,-1 0,1 0,0-1,0 1,0-1,0 1,1-1,-1 1,1-1,0 0,0 0,0 0,1 0,-1 0,1 0,-1 0,1-1,0 0,0 1,0-1,1 0,-1 0,0-1,1 1,-1-1,1 0,-1 1,1-2,0 1,-1 0,1-1,0 0,0 1,-1-1,1-1,0 1,0-1,-1 1,1-1,0 0,17-9,0 0,-1-1,-1-1,0-1,0-1,-1 0,-1-1,-1-1,0-1,-1 0,-1-1,0-1,2-6,-2 8,143-174,-157 190,0 1,1-1,-1 0,1 0,-1 1,1-1,-1 0,1 1,-1-1,1 0,-1 1,1-1,0 1,0-1,-1 1,1-1,0 1,0-1,-1 1,1 0,0 0,0-1,0 1,0 0,-1 0,1 0,0 0,0 0,0 0,0 0,0 0,-1 0,1 0,0 1,0-1,0 0,0 0,-1 1,1-1,0 1,0-1,-1 1,1-1,0 1,-1-1,1 1,-1-1,1 1,0 0,-1 0,1-1,-1 1,0 0,1 0,-1-1,0 1,1 0,-1 0,0 0,0 0,0-1,0 1,4 60,-4-55,8 157,4-94,22 211,-33-240,1-19,0-1,-2 1,0-1,-1 1,-1-1,-1 1,-1-1,0 0,-2 0,0-1,-2 1,0-1,0-1,-8 10,2-10,-1 0,-1-1,-1-1,0 0,-1-1,0-1,-1-1,-1 0,0-2,-1 0,-7 1,26-11,0 1,1-1,-1-1,0 1,0 0,-1 0,1-1,0 1,0-1,0 1,0-1,0 0,-1 0,1 0,0 0,0 0,0-1,0 1,0-1,-1 1,1-1,0 0,0 0,0 0,1 0,-1 0,0 0,0-1,0 1,1 0,-1-1,1 0,-1 1,1-1,0 0,0 1,-1-1,1 0,0 0,1 0,-1 0,0 0,1 0,-1-1,1 1,-1-2,4-13,0 0,1 1,1-1,1 1,0 0,1 0,0 1,2 0,-1 0,2 1,0 0,1 1,8-9,5-9,214-272,-227 282,-4 2</inkml:trace>
  <inkml:trace contextRef="#ctx0" brushRef="#br0" timeOffset="1218.671">1835 0,'1'45,"-2"-1,-2 1,-2-1,-1 0,-3-1,-6 18,-124 294,136-352,0 1,1 0,-1 0,1 1,0-1,0 0,1 1,-1-1,1 1,0 0,0-1,1 1,-1 0,1 0,0-1,1 1,-1 0,1 0,0-1,0 1,0-1,0 1,1-1,0 1,0-1,0 0,1 0,-1 0,1 0,0 0,0 0,0-1,1 1,-1-1,1 0,0 0,-1-1,1 1,4 1,154 1,-99-8,-39 2</inkml:trace>
  <inkml:trace contextRef="#ctx0" brushRef="#br0" timeOffset="1491.458">1439 480,'29'-5,"33"-1,11 0,-2 1,-8 1,-10 2,-5 1,-5 0,-11 1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87,'5'-5,"11"-1,2-5,4 0,3 1,1 3,2 3,0 1,1-3,0-1,-1 1,1 2,0 1,-1 1,0 1,1 1,-1 0,-5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0,'58'459,"-31"-321,-27-135,-1 0,1 0,0 0,0 0,0-1,0 1,0 0,1 0,-1 0,1-1,0 1,0 0,0 0,0-1,0 1,0-1,1 1,-1-1,1 0,0 1,0-1,-1 0,2 0,-1 0,0-1,0 1,1 0,8-1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4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0,'36'343,"-14"-62,4-86,-26-193,0-1,0 1,0-1,0 1,0-1,0 1,0-1,0 1,1-1,-1 1,0-1,1 1,-1-1,1 0,0 1,-1-1,1 0,0 1,0-1,0 0,0 0,0 0,0 0,0 0,0 0,1 0,-1 0,0-1,1 1,-1 0,0-1,1 1,-1-1,1 1,-1-1,1 0,-1 1,0-1,1 0,-1 0,1 0,-1 0,1-1,-1 1,1 0,-1 0,2-1,75-97,-62 72,24-44,-2-1,25-71,-4 9,-33 81,-3-1,-2-1,13-56,-31 67,-13 44,5 10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1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2 148,'-1'13,"0"1,1-1,1 1,0 0,1-1,1 1,0-1,1 0,0 0,1 0,0-1,1 0,0 1,1-2,4 6,-8-15,1 1,-1-1,1 0,0 0,-1 0,1-1,0 1,0-1,0 0,0 0,0 0,0-1,0 1,0-1,1 0,-1 0,0 0,0-1,0 0,0 1,0-2,0 1,0 0,0-1,1 0,97-52,-100 53,8-5,1 0,-1 0,0-1,-1-1,0 0,0 0,0-1,-1 0,-1 0,1-1,-2 0,1 0,-1-1,-1 1,0-1,0-1,-1 1,-1-1,0 1,-1-1,0 0,0 0,-1 0,-1-10,-1 19,0-1,-1 1,0-1,1 1,-1 0,0-1,-1 1,1 0,0 0,-1 1,0-1,0 0,0 1,0 0,0 0,0 0,0 0,-1 0,1 1,-1-1,1 1,-1 0,0 0,1 0,-1 1,0-1,0 1,1 0,-1 0,0 0,-115 18,98-10,0 1,0 1,1 0,1 2,0 0,0 1,1 1,-2 3,-6 6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29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0 994,'42'-3,"-1"-2,0-2,-1-2,0-2,0-1,12-7,-45 17,34-11,1-2,-2-2,0-1,-1-2,-1-2,-1-1,-1-2,-1-2,9-10,7-18,-3-3,-3-1,-2-3,-2-1,25-57,59-159,-124 279,-1-1,0 0,0 1,1-1,-1 0,0 1,1-1,-1 1,0-1,1 0,-1 1,1-1,-1 1,1-1,0 1,-1 0,1-1,-1 1,1 0,0-1,-1 1,1 0,0-1,-1 1,1 0,0 0,-1 0,1 0,0 0,0 0,-1 0,1 0,0 0,-1 0,1 0,0 0,-1 1,1-1,0 0,-1 0,1 1,0-1,-1 0,1 1,0-1,-1 1,1-1,-1 1,1-1,-1 1,0-1,1 1,-1 0,1-1,-1 1,0-1,1 1,-1 0,0-1,0 1,0 0,1 0,-1-1,0 1,0 0,0-1,0 1,18 52,-7 8,-3 0,-3 0,-3 1,-2-1,-4 26,2-49,-2-1,-1 0,-2 0,-2 0,-1-1,-1-1,-2 1,-8 11,13-30,-1-1,-1 0,0 0,-1-1,-1 0,0-1,-1 0,-1-1,0 0,0-2,-2 1,1-2,-1 0,-1-1,1 0,-2-2,-10 4,-140 12,138-23</inkml:trace>
  <inkml:trace contextRef="#ctx0" brushRef="#br0" timeOffset="362.427">1525 655,'-16'19,"1"0,1 1,0 0,2 2,1-1,0 1,2 1,0 0,2 0,0 1,2 0,0 0,0 17,5-36,0 0,1 0,-1 0,1 0,0 0,0 0,0 0,1-1,0 1,0 0,0-1,0 1,1-1,0 0,0 0,0 0,0 0,0 0,1-1,0 1,0-1,0 0,0 0,0-1,1 1,-1-1,1 0,-1 0,1 0,0-1,0 0,0 0,1 0,8 2,1-2,-1 0,1 0,-1-1,0-1,1-1,-1 0,0 0,0-2,0 0,0 0,-1-1,0-1,0 0,0-1,-1 0,0-1,0-1,-1 0,0 0,0-1,-1 0,-1-1,0 0,7-11,-11 14,0-1,-1 0,0 0,-1-1,0 1,0-1,-1 1,0-1,-1 0,0 0,0 0,-1 0,0 0,-1 0,-1 0,1 0,-1 1,-1-1,0 0,0 1,-1 0,0 0,0 0,-1 0,-1 1,1-1,-1 2,-5-6,-2 0,0 2,-1 0,0 0,-1 2,0 0,0 0,-1 1,0 1,0 1,-1 0,0 1,0 1,0 1,-5-1,-8 2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3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0 312,'71'1,"52"-1,0-4,35-10,48-20,-100 22,-89 6</inkml:trace>
  <inkml:trace contextRef="#ctx0" brushRef="#br0" timeOffset="282.657">141 481,'38'5,"28"1,11 1,-2-2,-4-2,-10-1,-10 0,-9-2,-7-5,-4-2,-3 1,-2 1,0 1,1 1,0-2,-5-2</inkml:trace>
  <inkml:trace contextRef="#ctx0" brushRef="#br0" timeOffset="788.888">508 1,'13'11,"2"0,-1-1,1-1,0 0,1-1,0-1,5 1,21 11,-9-4,-1 2,0 1,-1 1,-1 2,-1 1,8 8,-32-23,-1-1,0 1,0 0,-1 0,0 0,0 0,-1 1,1-1,-2 1,1-1,-1 1,0 0,-1 0,1 0,-2-1,1 1,-1 0,0 0,-1-1,0 1,0 0,-1-1,1 0,-2 0,1 0,-1 0,0 0,0-1,-1 1,0-1,-139 158,-80 86,203-211,17-20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31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6,'78'113,"-59"-77,-1 0,-2 1,-1 1,-2 0,-2 1,-2 1,-1-1,-2 1,-1 8,43 260,-35-273,-13-34,0-1,1 1,-1-1,0 1,0-1,1 1,-1-1,0 1,1-1,-1 0,0 1,1-1,-1 1,0-1,1 0,-1 1,1-1,-1 0,1 0,-1 0,1 1,-1-1,1 0,-1 0,1 0,-1 0,1 0,0 0,-1 0,1 0,-1 0,1 0,-1 0,1 0,-1 0,1 0,-1 0,1-1,-1 1,1 0,-1 0,1-1,-1 1,1 0,-1-1,0 1,1 0,-1-1,1 1,-1-1,0 1,1 0,-1-1,0 1,0-1,1 1,-1-1,0 1,0-1,0 1,0-1,0 0,63-182,94-375,-127 462,-26 82</inkml:trace>
  <inkml:trace contextRef="#ctx0" brushRef="#br0" timeOffset="363.942">847 317,'34'0,"25"0,8 0,-4 0,-6 0,-9 0,-8 0,-5 0,-5-5,-2-1,-1 0,-1 1,-4-3,-1-1,-10 2,-5 1</inkml:trace>
  <inkml:trace contextRef="#ctx0" brushRef="#br0" timeOffset="580.254">933 543,'38'9,"27"-1,8-2,0-7,-7-3,-5-2,-8-3,-9-1,-6 1,-6-3,-7 2</inkml:trace>
  <inkml:trace contextRef="#ctx0" brushRef="#br0" timeOffset="901.794">2032 176,'-26'23,"1"1,1 2,1 0,1 2,2 0,0 1,2 1,2 1,0 1,2 0,-7 27,19-54,0 0,1 0,0 0,0 0,1 0,-1 1,1-1,0 0,0 0,1 0,0 1,0-1,0 0,0 0,1 0,0 0,0-1,0 1,1 0,-1-1,1 1,0-1,0 0,1 0,-1 0,1-1,0 1,0-1,0 0,1 0,-1 0,0-1,1 1,0-1,1 0,15 2,0-1,-1-1,1 0,0-2,0-1,0 0,0-2,-1 0,1-1,-1-2,0 0,0-1,-1 0,0-2,0 0,-1-1,0-1,-1-1,6-6,1 4,0-1,0-1,-2-1,0-2,-1 0,-1-1,-1-1,-1 0,0-2,-2 0,-1-1,-1 0,-1-1,10-27,-21 46,-1 0,1-1,-1 1,-1-1,1 1,-1-1,0 1,-1-1,0 1,0-1,0 1,0-1,-1 1,0 0,-1 0,0 0,1 0,-2 0,1 1,-1-1,0 1,0 0,0 0,-1 0,1 1,-1-1,-1 1,1 0,-4-2,-4-2,-1 1,1 0,-1 1,-1 0,1 1,-1 1,0 0,0 1,0 0,0 1,-1 1,-3 1,-5 1,1 1,-1 1,1 1,0 1,0 1,1 1,0 1,-13 6,-9 7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1 120,'22'194,"14"125,-28-270,-7-48,0 0,-1 0,1 0,-1-1,1 1,0 0,0-1,-1 1,1 0,0-1,0 1,0-1,0 1,0-1,-1 1,1-1,0 0,0 0,0 1,0-1,0 0,0 0,0 0,0 0,0 0,0 0,0 0,0 0,0-1,0 1,0 0,0-1,0 1,0 0,0-1,0 1,0-1,-1 0,1 1,0-1,0 0,-1 1,1-1,0 0,-1 0,1 1,-1-1,1-1,28-27,-2-2,-1-1,-2-1,-1-1,-1-1,-2-1,-1-2,24-40,134-215,-160 259,-13 26</inkml:trace>
  <inkml:trace contextRef="#ctx0" brushRef="#br0" timeOffset="311.193">565 487,'-5'15,"0"-1,1 1,1-1,1 1,0 0,0 0,2 1,0-1,1 5,-1-15,1 0,-1-1,1 1,0 0,0-1,1 1,-1-1,1 0,0 1,0-1,1 0,-1 0,1-1,0 1,0 0,0-1,1 1,-1-1,1 0,-1-1,1 1,0 0,0-1,1 0,-1 0,0 0,1-1,-1 1,1-1,-1 0,4 0,6 0,1-2,0 1,-1-2,1 0,-1-1,1 0,-1-1,0-1,0 0,-1-1,0 0,0-1,0 0,-1-1,0-1,0 0,-1-1,0 0,-1 0,0-1,-1-1,1-1,-7 10,0-1,0 1,0-1,0 0,-1 0,0 0,0-1,0 1,0 0,0-1,-1 1,0-1,0 1,0-1,-1 0,1 0,-1 1,0-1,-1 0,1 1,-1-1,0 0,0 1,0-1,-1 1,0-1,1 1,-2 0,1 0,0 0,-1 0,0 0,0 0,-2-2,-4 0,0 1,-1 0,1 0,-1 1,0 0,0 1,0 0,0 1,0 0,-1 0,1 1,-1 0,1 1,-1 1,1-1,-1 2,1-1,0 1,-1 1,-2 1,-26 7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2:4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1923 254,'5'5,"6"1,7 1,4-2,4-2,2-1,1 0,0-2,0 0,1 0,-1 0,-1-1,1 1,-6 0</inkml:trace>
  <inkml:trace contextRef="#ctx0" brushRef="#br0" timeOffset="252.758">1839 537,'43'0,"34"0,8-5,-5-1,-12 0,-12 1,-12 1,-12-3,-7 0,-9 0</inkml:trace>
  <inkml:trace contextRef="#ctx0" brushRef="#br0" timeOffset="-1201.144">399 367,'-3'-5,"-1"0,1 0,-1 0,0 0,0 1,-1 0,1 0,-1 0,0 0,0 1,-1 0,1 0,0 0,-1 1,0-1,0 2,0-1,1 0,-1 1,-1 0,1 1,0-1,0 1,0 0,0 1,0-1,0 1,0 1,0-1,0 1,0 0,0 0,1 1,-1-1,1 1,0 0,0 1,-2 0,-7 5,0 0,1 1,0 1,1 0,0 0,0 2,1-1,1 1,0 1,1 0,0 0,1 1,1 0,0 0,1 0,1 1,0 0,2 0,-1 1,2-1,0 1,1 8,2-20,0 1,0-1,0 0,1 1,-1-1,2 0,-1 0,0 0,1 0,0 0,0-1,0 1,1-1,0 0,0 0,0 0,0-1,0 1,1-1,-1 0,1 0,0 0,0-1,0 0,0 0,1 0,-1-1,0 1,1-1,-1 0,1-1,-1 0,1 0,-1 0,1 0,0-1,-1 0,0 0,1 0,-1-1,0 0,1 0,-1 0,2-2,7-6,1-1,-2-1,0-1,0 0,-1 0,-1-1,0-1,-1 0,0 0,-1-1,-1 0,-1 0,0-1,-1 0,1-9,72-136,-77 160,0 0,-1 0,1 0,0 0,0 0,0 0,1 1,-1-1,0 1,1 0,-1-1,0 1,1 0,0 0,-1 1,1-1,-1 0,1 1,0 0,0 0,-1 0,1 0,0 0,-1 0,1 0,0 1,-1 0,1-1,0 1,-1 0,1 0,-1 0,0 1,1-1,-1 1,0-1,0 1,2 1,4 3,0 0,-1 1,0 0,0 0,-1 0,0 1,0 0,0 0,-1 1,1 3,6 21,-1 0,-2 1,-1 0,-1 0,-2 1,-2 0,-1 0,-2 0,-1 0,-2 0,-1-1,-2 1,-1-1,-2 0,-1-1,-2 0,-1 0,-16 27,13-32,-1-1,-2-1,0 0,-2-1,-1-1,-1-2,-1 0,0-1,-2-1,0-2,-2 0,-4 0,30-16,1 0,-1-1,0 1,1-1,-1 0,0 0,0 1,0-1,0 0,0-1,0 1,0 0,-1-1,1 1,0-1,0 1,0-1,-1 0,1 0,0 0,0 0,-1-1,1 1,0-1,0 1,0-1,0 0,0 1,0-1,0 0,0-1,0 1,0 0,0 0,0-1,1 1,-1-1,1 0,-1 1,1-1,0 0,-1 0,1 0,0 0,0 0,0 0,1 0,-1 0,0 0,1 0,0-1,-1 1,1 0,0 0,0-1,3-10,0 0,2 0,-1 0,1 0,1 1,0 0,1 0,1 0,-1 1,2 0,0 1,7-8,1-2,26-36,-2-2,-2-1,19-42,-47 76</inkml:trace>
  <inkml:trace contextRef="#ctx0" brushRef="#br0" timeOffset="-711.248">1189 0,'5'14,"-1"1,0-1,-2 1,1 0,-2 0,0 0,-1 0,0 0,-2 0,1 0,-2-1,0 1,-1 0,0 1,-76 164,63-150,1 1,2 1,0 0,3 1,0 2,10-32,0 0,0 0,1 0,-1 0,1 0,0 0,0 1,0-1,0 0,0 0,1 1,-1-1,1 0,0 0,0 0,0 0,0 0,1 0,-1 0,1-1,0 1,0 0,0-1,0 1,0-1,0 0,1 0,-1 0,1 0,-1 0,1 0,0-1,0 1,0-1,1 1,12 2,-1 0,1-1,-1-1,1 0,0-1,0-1,0 0,0-1,0-1,-1-1,1 0,-1-1,10-3,4 0,7-7,-31 7</inkml:trace>
  <inkml:trace contextRef="#ctx0" brushRef="#br0" timeOffset="-430.28">851 339,'34'-9,"34"-4,12 1,-4 2,-10 3,-11 3,-11 1,-7 2,-5 1,-4 1,-2-1,-5 1</inkml:trace>
  <inkml:trace contextRef="#ctx0" brushRef="#br0" timeOffset="40232.68">1443 677,'-3'6,"-1"0,1 1,0-1,0 0,1 1,-1 0,1-1,1 1,0 0,0 0,0 0,1 0,0 0,0 5,-2 21,-3-1,-2-1,-1 0,-2-1,-1 1,-4 4,36-82,95-160,-116 206,1-1,-1 1,1 0,-1-1,1 1,0 0,-1 0,1 0,0 0,0 0,0 0,0 0,0 0,0 0,0 0,0 0,0 0,1 1,-1-1,0 0,0 1,1-1,-1 1,0 0,1-1,-1 1,0 0,1 0,-1 0,1 0,-1 0,0 0,1 0,-1 1,0-1,1 0,-1 1,0-1,1 1,-1-1,0 1,0 0,1-1,-1 1,0 0,0 0,0 0,0 0,0 0,8 97,-9-43,0-55,0 1,0-1,0 1,0-1,0 1,0-1,1 1,-1-1,0 1,0-1,0 1,0-1,1 1,-1-1,0 1,1-1,-1 1,0-1,1 0,-1 1,0-1,1 0,-1 1,1-1,-1 0,1 1,-1-1,1 0,-1 0,1 0,-1 1,1-1,-1 0,1 0,-1 0,1 0,-1 0,1 0,-1 0,1 0,-1 0,1 0,0 0,-1 0,1-1,-1 1,1 0,-1 0,0-1,1 1,-1 0,1 0,-1-1,1 1,-1 0,0-1,1 1,-1-1,0 1,1-1,-1 1,0 0,1-1,30-31,-27 28,104-95,-107 99,1 0,-1 0,0 0,1 0,-1 0,0 1,1-1,-1 0,0 1,1-1,-1 0,0 1,0 0,0-1,1 1,-1 0,0 0,0-1,0 1,0 0,0 0,0 0,-1 0,1 0,0 1,0-1,-1 0,1 0,-1 0,1 1,-1-1,1 0,-1 1,0-1,0 0,1 1,-1-1,0 0,0 1,-1-1,1 0,0 1,0-1,-1 0,1 1,0-1,-1 0,1 0,-1 0,0 1,1-1,-1 0,0 0,0 0,0 0,-20 61,17-54,0 0,1 0,0 0,0 0,1 1,0 0,0-1,1 1,1 0,-1-1,1 7,8 3,2-6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23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84,'0'0,"0"-1,1 1,-1-1,0 1,1-1,-1 1,0 0,1-1,-1 1,0-1,0 1,0-1,1 0,-1 1,0-1,0 1,0-1,0 1,0-1,0 1,0-1,0 1,0-1,0 0,-1 1,1-1,0 1,0-1,0 1,-1-1,1 1,0-1,-1 1,1 0,0-1,-1 1,1-1,0 1,-1 0,1-1,-1 1,1 0,-1-1,1 1,-1 0,1 0,-1 0,1-1,-1 1,1 0,-1 0,1 0,-1 0,1 0,-1 0,1 0,-1 0,0 0,1 0,-1 0,1 0,-1 0,1 1,-1-1,-40-1,28 3,-1 1,1 0,-1 1,1 1,0 0,1 1,-1 0,-8 6,18-10,0 0,0 0,0 0,0 1,1-1,-1 1,1-1,-1 1,1 0,0 0,0 0,0 0,0 0,1 0,-1 1,1-1,0 1,0-1,0 1,1-1,-1 1,1-1,-1 1,1 0,1-1,-1 1,0 0,1-1,0 1,0-1,0 1,0-1,0 0,1 1,0 1,4 3,0 0,1-1,0 0,0 0,0 0,1-1,0 0,0 0,1-1,-1 0,1 0,0-1,0-1,1 1,-1-2,1 1,3 0,67 28,-77-29,0-1,0 1,0 0,-1 0,1 1,-1-1,1 0,-1 1,0 0,0-1,0 1,0 0,0 0,-1 0,1 0,-1 0,0 1,0-1,0 0,0 1,-1-1,1 0,-1 1,0-1,0 1,0-1,-1 1,1-1,-1 0,0 1,1-1,-2 0,1 1,0-1,-1 1,-3 7,0-1,-1 1,0-1,0-1,-1 1,-1-1,0 0,0 0,-7 5,1-3,0-1,0 0,-1-1,0-1,0 0,-1-1,0 0,-1-2,1 0,-14 2,28-6,0 0,1 0,-1 0,0-1,1 1,-1-1,0 1,0-1,0 0,1 0,-1 1,0-1,0-1,0 1,0 0,1 0,-1-1,0 1,0-1,1 1,-1-1,0 0,1 0,-1 0,1 0,-1 0,1 0,-1 0,1 0,0 0,-1-1,1 1,0-1,0 1,0-1,0 1,0-1,0 0,1 1,-1-1,1 0,-1 1,1-1,-1 0,1 0,0 0,0 1,0-1,0 0,0 0,0 0,1 0,-1 1,1-1,-1 0,1 0,-1 1,2-2,8-10</inkml:trace>
  <inkml:trace contextRef="#ctx0" brushRef="#br0" timeOffset="619.713">609 27,'17'0,"162"-26,-178 26,0-1,1 1,-1 0,0 0,1 0,-1 0,0 0,1 1,-1-1,0 0,0 0,1 1,-1-1,0 1,0-1,1 1,-1 0,0-1,0 1,0 0,0 0,0 0,0 0,0 0,0 0,-1 0,1 0,0 0,0 0,-1 0,1 1,-1-1,1 0,-1 0,0 1,1-1,-1 0,0 1,0-1,0 0,0 1,0-1,0 0,0 1,0-1,-1 0,1 0,0 1,-1-1,1 0,-1 0,0 1,1-1,-1 0,0 0,0 0,1 0,-1 0,0 0,-1 1,-34 43,30-40,0 1,1 0,0 0,0 1,0-1,1 1,0 0,0 1,1-1,0 1,0-1,-1 9,4-14,-1 0,1 0,0 1,1-1,-1 0,0 0,1 1,-1-1,1 0,-1 0,1 0,0 1,0-1,0 0,0 0,1-1,-1 1,1 0,-1 0,1-1,-1 1,1 0,0-1,0 0,-1 1,1-1,0 0,0 0,1 0,-1 0,0 0,0-1,0 1,0-1,1 1,-1-1,0 0,1 0,0 0,91-7,69-53,-145 51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0,'-5'15,"-2"8,-4 7,-5 2,-5 0,2 1,-2-2,-1-1,-2-5,-7-2,-2-1,-1 1,1-3,1-1,1-3,2-4,5-5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3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0 735,'2'41,"2"0,1-1,2 1,6 18,-9-44,0 0,1-1,1 1,0-1,1-1,0 1,1-1,1 0,0-1,0 0,2 0,8 7,-15-16,1 0,1 0,-1 0,0-1,1 1,0-1,-1-1,1 1,0-1,0 0,0 0,0 0,0-1,0 0,0-1,0 1,-1-1,1 0,0 0,0-1,0 0,-1 0,1 0,-1-1,5-2,123-90,-106 68,-1-3,-2 0,0-1,-3-1,0-1,-2-1,1-8,-1 25,-14 46,-4-20,0 1,1 1,1-1,0 0,0 0,1 0,0 0,1 0,0-1,1 0,0 0,0-1,1 1,0-1,0-1,1 1,0-1,0 0,1-1,0 0,0-1,0 0,1 0,-1-1,1 0,0 0,1-1,-1-1,0 0,1 0,0-1,-1 0,1-1,-1 0,1-1,4-1,-12 2,0-1,0 0,0 0,0 0,0 0,0-1,0 1,0-1,0 1,-1-1,1 0,-1 0,1-1,-1 1,0 0,0-1,0 1,0-1,0 0,-1 1,1-1,-1 0,0 0,0 0,0 0,0 0,0 0,-1-1,1 1,-1 0,0 0,0 0,0-1,0-1,0-19</inkml:trace>
  <inkml:trace contextRef="#ctx0" brushRef="#br0" timeOffset="430.227">1242 1,'-22'323,"16"191,6-474,-1-33,1-1,0 1,0 0,0 0,1 0,0-1,0 1,1 0,0-1,0 1,0-1,1 0,0 0,0 0,1 0,0 0,0 0,3 3,-2-9,-1 1,0-1,0 0,1 0,-1-1,0 0,0 1,0-1,0-1,0 1,0 0,0-1,0 0,0 0,-1 0,1-1,-1 1,1-1,-1 0,0 0,0 0,0 0,-1 0,1-1,-1 1,2-4,1 1,147-177,-94 125,-56 59,-1-1,1 1,-1 0,0 0,1 0,-1 0,0 0,0 0,0 0,0 1,0-1,0 0,0 1,0-1,0 0,-1 1,1-1,0 1,-1-1,1 1,-1 0,0-1,0 1,1-1,-1 1,0 0,0-1,0 1,-1-1,1 1,0 0,-1-1,1 1,-1-1,1 1,-1-1,-23 159,25-152,0 1,0-1,1 0,0 1,1-1,0 0,0 0,1 0,0-1,0 1,2 1,-5-6,1-1,0 0,0 1,0-1,0 0,0 0,0 0,0-1,1 1,-1-1,1 1,-1-1,1 0,0 0,-1 0,1 0,0 0,0 0,-1-1,1 0,0 1,0-1,0 0,0 0,0-1,0 1,-1-1,1 1,0-1,0 0,-1 0,1 0,0 0,1-1,15-10</inkml:trace>
  <inkml:trace contextRef="#ctx0" brushRef="#br0" timeOffset="1030.918">1863 876,'5'4,"1"1,-1-1,1 0,0 0,0 0,1-1,-1 0,1-1,-1 1,1-1,0 0,0-1,0 0,0 0,0 0,0-1,0 0,0 0,0-1,0 0,0 0,0-1,0 0,0 0,0 0,-1-1,1 0,-1 0,0-1,0 0,0 0,3-4,1 2,0-1,-1-1,0 0,-1 0,0-1,0 0,-1 0,0-1,0 0,-1 0,-1 0,0-1,0 0,-1 0,0-1,-1 1,0 0,-1-1,0-6,-3 14,0 1,0 0,0-1,0 1,-1 0,0 0,0 0,0 0,0 0,0 0,0 0,-1 1,1-1,-1 1,0-1,0 1,0 0,0 0,0 1,0-1,-1 1,1-1,0 1,-1 0,1 0,-1 1,1-1,-1 1,1-1,-1 1,0 0,1 1,-1-1,1 1,-1-1,1 1,-1 0,1 0,-1 1,1-1,0 1,0-1,0 1,0 0,0 0,-1 1,-8 6,0 1,0 0,1 0,0 1,1 1,0 0,1 0,0 1,1 0,1 1,0-1,0 1,2 1,0-1,0 1,1 0,1 0,1 0,0 1,1-1,1 9,0-19,0-1,1 0,0 0,0 0,0 0,1 0,-1 0,1 0,0 0,0 0,0 0,1-1,-1 1,1-1,0 0,0 0,0 0,0 0,1-1,-1 1,1-1,0 0,-1 1,1-2,0 1,0 0,0-1,0 0,0 0,1 0,-1-1,0 1,0-1,1 0,-1 0,4-1,17 2</inkml:trace>
  <inkml:trace contextRef="#ctx0" brushRef="#br0" timeOffset="1301.572">2399 1045,'2'-18,"1"0,1 0,0 0,1 0,1 1,1 0,5-10,5-15,-5 14,2-1,0 2,2 0,2 0,0 2,1 0,2 1,0 2,1 0,2 1,0 1,-23 19,2-2,-1 1,1-1,-1 1,1 0,0 0,0 0,0 1,0-1,0 1,0-1,1 1,-1 0,0 0,1 0,-1 1,1-1,-1 1,1 0,-1 0,2 0,2 7,-6 2</inkml:trace>
  <inkml:trace contextRef="#ctx0" brushRef="#br0" timeOffset="1681.474">2879 876,'51'-3,"0"-2,-1-2,0-2,0-2,23-10,-62 19,0-1,0 0,0-1,0 0,-1-1,1 0,-1 0,0-1,-1-1,1 1,-2-2,1 1,-1-1,0 0,0-1,-1 0,0 0,-1-1,0 0,0 0,-1 0,0-1,-1 1,-1-1,2-7,-5 14,0-1,0 1,-1-1,1 1,-1-1,0 1,-1-1,1 1,-1 0,0 0,0 0,0 0,-1 0,1 0,-1 1,0-1,0 1,0-1,0 1,-1 0,1 1,-1-1,0 0,0 1,0 0,0 0,0 0,0 1,-1-1,1 1,0 0,-1 0,1 1,-1-1,1 1,-1 0,0 0,1 0,-1 1,1 0,0 0,-1 0,1 0,-1 1,1-1,-4 3,-7 2,0 1,0 1,1 0,-1 1,2 0,0 1,0 1,0 0,2 1,-1 0,1 0,1 1,1 1,0 0,0 0,1 1,1 0,1 0,0 1,1-1,1 1,0 1,1-1,1 0,0 1,1 0,1 4,2-11,0-1,1 1,0-1,0 0,1 0,0 0,1-1,0 1,0-1,1 0,0 0,0-1,1 0,0 0,0-1,1 1,-1-2,1 1,1-1,-1 0,1-1,0 0,0 0,0-1,0 0,1-1,-1 0,1 0,0-1,-1 0,1-1,0 0,0 0,8-3,12 3,-3 0</inkml:trace>
  <inkml:trace contextRef="#ctx0" brushRef="#br0" timeOffset="2467.663">932 961,'0'-5,"0"-11,5-3,1-3,0-3,-1-1,4 3,-1 1,-1 0,3 2,0 2,-1-3,-4-1,-1-3,-2-1,-6 4,-2 5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1,'4'33,"3"16,4 0,5-8,0-12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1,'-33'10,"1"2,1 1,0 1,0 2,-18 14,47-29,0-1,1 1,-1 0,0 0,0 1,1-1,-1 0,1 0,-1 1,1-1,-1 1,1-1,0 1,0 0,0-1,0 1,0 0,0 0,0 0,1 0,-1 0,1 0,-1 0,1 0,0 0,0 0,0 0,0 0,0 0,0 0,1 0,-1 0,0 0,1 0,0 0,-1-1,1 1,0 0,0 0,0 0,0-1,1 1,-1 0,0-1,1 0,-1 1,1-1,-1 0,1 1,0-1,62 30,-55-28,-1 0,1 1,-1-1,0 2,0-1,0 1,0 1,-1-1,0 1,0 0,0 2,-5-6,-1 0,0 1,0-1,0 1,0-1,0 1,0-1,-1 1,1-1,-1 1,0-1,0 1,0 0,0-1,0 1,0-1,-1 1,0 0,1-1,-1 1,0-1,0 0,0 1,0-1,-1 0,1 1,-1-1,1 0,-1 0,0 0,0 0,-66 54,55-48,0 0,-1-2,0 1,0-2,-1 0,0-1,1 0,-2-1,1-1,0 0,-4-1,-6-1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3:58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26,'7'-8,"7"-10,-11 27,-82 176,-63 105,139-284,-24 39,3 1,1 2,3 0,-12 39,31-83,0 0,0 0,0 0,0 0,0 0,1 0,0 0,0 0,0 0,0 0,1 0,-1 0,1 0,0 0,0 0,1 0,-1-1,1 1,0 0,0-1,0 1,0-1,0 0,1 0,0 0,0 0,0 0,0 0,0-1,0 1,0-1,1 0,0 0,12 6,0 0,1-2,0 0,0-1,0 0,1-1,0-2,-1 1,1-2,9 0,17-1,0-2,0-1,0-2,34-10,-77 16,-1-1,1 0,0 1,0-1,0 0,-1 0,1 1,0-1,0 0,0 0,-1 0,1 0,0 0,0 0,0 0,-1 0,1 0,0 0,0-1,0 1,-1 0,1-1,0 1,0 0,-1-1,1 1,0-1,-1 1,1-1,0 1,-1-1,1 1,-1-1,1 0,-1 1,1-1,-1 0,0 0,1 1,-1-1,0 0,0 0,1 1,-1-1,0 0,0 0,0 0,0 1,0-1,0 0,0 0,0 0,0 0,0 1,-1-1,1 0,0 0,-1 1,1-1,0 0,-1 0,1 1,-1-1,1 0,-1 1,1-1,-1 0,-42-14,18 7</inkml:trace>
  <inkml:trace contextRef="#ctx0" brushRef="#br0" timeOffset="248.853">0 506,'38'-5,"52"-11,19-8,1 1,-13 4,-14 5,-16 5,-14 4,-12 3,-8 1,-10 2</inkml:trace>
  <inkml:trace contextRef="#ctx0" brushRef="#br0" timeOffset="767.717">988 1098,'47'-64,"3"3,3 1,45-37,14 23,-111 74,0-1,0 1,0 0,0-1,0 1,0 0,0 0,0 0,0 0,1 0,-1 0,0 0,0 0,0 0,0 1,0-1,0 0,0 1,0-1,0 1,0-1,0 1,0-1,0 1,-1 0,1-1,0 1,0 0,-1 0,1-1,0 1,-1 0,1 0,-1 0,1 0,-1 0,1 0,-1 0,0 0,1 0,-1 0,0 0,0 1,5 55,-5-40,-1-14,1-1,1 1,-1-1,0 0,1 1,-1-1,1 1,-1-1,1 0,0 0,0 1,0-1,1 0,-1 0,0 0,1 0,-1 0,1 0,0-1,0 1,-1 0,1-1,0 1,0-1,1 0,-1 0,0 0,0 0,0 0,1 0,-1-1,1 1,-1-1,0 1,1-1,-1 0,1 0,-1 0,1 0,-1-1,0 1,1-1,-1 1,0-1,2 0,160-85,-163 86,-1-1,1 1,0-1,0 1,0 0,0-1,0 1,0 0,0 0,0 0,0 0,0 0,0 0,0 0,0 0,0 0,0 0,0 0,0 1,0-1,0 0,0 1,-1-1,1 0,0 1,0 0,0-1,0 1,-1-1,1 1,0 0,-1 0,1-1,0 1,-1 0,1 0,-1 0,1-1,-1 1,0 0,1 0,-1 0,0 0,0 0,1 1,4 53,-4-40,12 74,-8-63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463 748,'-35'6,"0"1,0 2,1 1,0 2,1 2,0 1,1 1,1 2,1 0,-2 4,-50 61,80-81,0 0,1 0,-1 0,1 1,-1-1,1 0,0 1,0-1,0 1,1 0,-1-1,0 1,1-1,0 1,-1 0,1-1,0 1,1 0,-1 0,0-1,1 1,0-1,-1 1,1 0,0-1,0 1,0-1,1 0,-1 1,1-1,-1 0,1 0,0 0,-1 0,1 0,0 0,1 0,-1-1,0 1,1 0,10 1,-1 1,0-2,1 0,0 0,-1-1,1 0,0-2,0 1,-1-1,1-1,-1 0,1-1,-1-1,0 0,0 0,0-1,-1-1,2 0,57-29,-2-2,-1-3,43-37,-12-5,-97 81,0 0,-1 1,1-1,0 0,0 0,0 0,0 1,-1-1,1 1,0-1,0 1,0-1,0 1,0-1,0 1,1 0,-1-1,0 1,0 0,0 0,0 0,0 0,0 0,0 0,0 0,1 0,-1 1,0-1,0 0,0 1,0-1,0 0,0 1,0 0,0-1,0 1,-1-1,1 1,0 0,0 0,0-1,-1 1,1 0,0 0,-1 0,1 0,-1 0,1 0,-1 0,1 0,-1 0,0 0,1 0,-1 0,0 0,0 1,0-1,0 0,0 0,0 0,0 1,11 37,-11-33,1 1,0-1,0 1,1-1,0 0,0 0,1 0,-1 0,1 0,1 0,-1-1,1 1,0-1,0 0,0 0,1 0,0-1,0 0,0 0,0 0,1 0,-1-1,1 0,0 0,0 0,12 1,-1-1,0-1,1 0,-1-1,1-1,-1 0,1-2,-1 0,1 0,-1-2,0 0,0-2,-1 1,1-2,7-4,19-11,-1-2,-2-1,0-2,-2-2,2-5,-15 11,-1-1,-1-1,-2-1,0-1,-2-1,-1 0,-1-2,-1 0,-2-1,-1 0,-2-1,-1 0,-1-1,-2 0,-1 0,-2-1,0-31,-3 51,-1-1,-1 0,0 1,-1 0,0-1,-1 1,-1 0,0 0,-1 0,0 1,-1 0,-1 0,-1-2,7 14,0 0,1 0,-1 0,0 0,0 0,0 0,0 0,0 1,0-1,0 0,0 1,0-1,0 0,0 1,0-1,0 1,0 0,-1-1,1 1,0 0,0 0,0 0,-1 0,1 0,0 0,0 0,0 0,-1 0,1 1,0-1,0 0,0 1,0-1,0 1,0 0,0-1,0 1,0 0,0-1,0 1,0 0,0 0,0 0,0 0,1 0,-1 0,0 0,1 0,-1 0,1 0,-1 1,-24 61,17-14,3 1,1-1,3 1,2 0,3-1,1 1,3-1,5 17,0 16,51 312,-34-239,-42-133,0-23</inkml:trace>
  <inkml:trace contextRef="#ctx0" brushRef="#br0" timeOffset="253.542">971 607,'48'0,"40"-5,19-1,11-5,0 0,-7-4,-6-3,-8 1,-10-2,-6 3,-7 0,-6 1,-11 0,-14 1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5,'0'0,"0"1,0-1,1 0,-1 1,0-1,0 0,0 1,1-1,-1 0,0 1,0-1,1 0,-1 0,0 1,1-1,-1 0,0 0,1 0,-1 0,0 1,1-1,-1 0,0 0,1 0,-1 0,0 0,1 0,-1 0,1 0,-1 0,0 0,1 0,-1 0,1 0,-1 0,0 0,1 0,-1 0,0-1,1 1,-1 0,0 0,1 0,-1-1,0 1,0 0,1 0,-1-1,0 1,0 0,1-1,-1 1,0 0,0-1,0 1,1 0,-1-1,0 1,0 0,0-1,0 1,0-1,0 1,0 0,0-1,0 1,0 0,0-1,4 33,-5-26,-6 51,2-1,2 1,3 0,6 39,6 54,-5 0,-8 15,1-164,-5 43,-2-33</inkml:trace>
  <inkml:trace contextRef="#ctx0" brushRef="#br0" timeOffset="229.308">0 598,'39'-10,"36"-7,10-2,1 3,-10 4,-9 4,-10 4,-10 1,-4 3,-4 0,-4 1,-8 5,-3 1,-2 0,1-2,-4-1</inkml:trace>
  <inkml:trace contextRef="#ctx0" brushRef="#br0" timeOffset="678.83">932 89,'0'0</inkml:trace>
  <inkml:trace contextRef="#ctx0" brushRef="#br0" timeOffset="429.543">1072 541,'0'34,"0"25,5 7,2-2,-1-12</inkml:trace>
  <inkml:trace contextRef="#ctx0" brushRef="#br0" timeOffset="1045.473">1383 908,'17'-60,"-1"-2,2 2,4 0,25-49,-45 103,0-1,0 2,1-1,0 0,1 1,-1-1,1 1,0 0,0 0,1 0,0 1,-1 0,1-1,1 2,-1-1,1 1,-1 0,1 0,0 0,0 1,0 0,0 0,1 0,-1 1,0 0,2 0,-4 4,1 0,-1 1,0-1,0 1,0 0,-1 0,1 0,-1 0,0 0,0 1,-1 0,1-1,-1 1,0 0,0 0,-1 1,0-1,1 0,-2 0,1 1,0-1,-1 0,0 1,-1-1,1 0,-1 1,0-1,-2 5,4 53,-1-61,1-1,-1 0,1 1,-1-1,1 0,0 1,-1-1,1 0,0 0,0 0,0 0,0 0,0 0,0 0,0 0,1 0,-1 0,0-1,0 1,1 0,-1-1,0 1,1-1,-1 0,0 1,1-1,-1 0,1 0,-1 0,1 0,-1 0,0 0,1 0,-1 0,1-1,-1 1,0 0,1-1,-1 1,0-1,1 0,-1 1,0-1,154-83,-139 74,-14 7,1 1,-1-1,0 1,1 0,-1 0,1 0,0 0,-1 0,1 1,0-1,0 1,0 0,0 0,1 0,-1 0,0 1,0-1,0 1,1-1,-1 1,0 0,1 1,-1-1,0 1,0-1,0 1,1 0,-1 0,0 0,0 0,0 1,0-1,-1 1,1 0,0 0,-1 0,2 1,-1 5,1 0,-1 1,0-1,-1 1,1 0,-2 0,1 0,-2 0,1-1,-1 2,0-1,-1-1,-1 10,4 68,3-67</inkml:trace>
  <inkml:trace contextRef="#ctx0" brushRef="#br0" timeOffset="1373.777">2257 823,'60'-16,"0"-2,-2-4,-1-1,0-3,-2-3,-2-2,3-5,-46 31,-1-2,-1 1,1-1,-1-1,-1 1,1-2,-1 1,0-1,-1 1,0-2,-1 1,0-1,0 0,-1 0,0 0,-1-1,0 1,0-5,-3 12,0 0,0-1,-1 1,0 0,1 0,-1 0,0 0,0-1,-1 2,1-1,-1 0,1 0,-1 0,0 1,0-1,0 1,0-1,-1 1,1 0,-1 0,1 0,-1 0,0 0,1 1,-1-1,0 1,0 0,0 0,-3-1,-94-5,81 12,1 1,0 1,1 0,-1 1,1 1,1 0,0 2,0 0,1 0,0 2,1-1,1 2,0 0,1 1,0 0,1 0,1 2,0-1,1 1,1 0,1 1,1 0,0 0,1 1,1-1,-1 15,5-23,1 0,0 0,0 0,1 0,1 0,0 0,0 0,1-1,0 1,1-1,-1 0,2-1,-1 1,2-1,-1 0,1 0,0-1,0 0,1 0,0-1,0 0,1 0,-1-1,1 0,1-1,-1 0,1 0,-1-1,1 0,0-1,0 0,100 17,-81-17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04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54,'-4'1,"0"1,0 1,0-1,0 1,0-1,1 1,-1 0,1 1,0-1,0 1,0-1,0 1,1 0,-1 0,1 0,0 0,0 0,1 0,-2 3,-2 4,-7 14,1 1,1 0,1 0,2 1,0 0,2 1,1 0,1-1,1 1,2 0,1 0,1 0,6 27,30 39,-37-91,1 0,0 0,0-1,0 1,0-1,1 1,-1-1,1 0,-1 0,1 0,0 0,0 0,0-1,0 1,0-1,0 0,0 0,1 0,-1 0,0 0,0-1,1 0,-1 1,1-1,-1-1,0 1,1 0,1-1,2-3,0 0,-1-1,1 0,-1 0,0 0,0-1,0 0,-1 0,0 0,0-1,-1 0,1 1,-2-2,1 1,-1 0,1-2,2-3,33-71,-3-2,-4-1,-4-2,-3-1,-3-11,-9 74,1 44,2 149,17 35,12 124,-39-249,-4 1,-3 0,-4-1,-3 0,-3 0,-3-1,-4 0,-4-1,-20 47,19-68,-3 0,-3-1,-1-2,-3-1,-2-1,-60 37,95-85,-1 0,0-1,0 1,1-1,-1 1,0-1,0 1,0-1,0 0,0 1,0-1,0 0,0 0,0 0,0 0,0 0,1 0,-1 0,0 0,0 0,0 0,0 0,0 0,0-1,0 1,0 0,0-1,0 1,0-1,1 1,-1-1,0 1,0-1,1 0,-1 1,0-1,1 0,-1 0,0 1,1-1,-1 0,1 0,0 0,-1 0,1 0,0 0,-1 0,1 1,0-2,-6-52,6 47,3-38,1 1,3 0,1 0,2 0,3 2,1-1,1-8,122-405,-122 413,-2 8</inkml:trace>
  <inkml:trace contextRef="#ctx0" brushRef="#br0" timeOffset="551.048">616 1098,'283'-367,"-273"356,-5 5,-1 0,1 0,0 1,0 0,1 0,-1 0,1 1,0 0,1 0,-1 0,1 1,0 0,-6 3,0 0,0-1,1 1,-1 0,0 0,0 1,0-1,1 0,-1 0,0 1,0-1,0 0,0 1,0-1,1 1,-1-1,0 1,0 0,0 0,-1-1,1 1,0 0,0 0,0 0,0 0,-1 0,1 0,-1 0,1 0,0 0,-1 0,0 0,1 0,-1 1,0-1,1 0,-1 0,0 0,0 1,0-1,0 0,0 0,-1 2,-2 54,-2-37,3-16,0 1,0-1,1 0,-1 0,1 1,0-1,0 1,1-1,-1 1,1-1,0 1,0-1,1 1,-1-1,1 1,0-1,0 1,0-1,1 0,0 1,0-1,0 0,0 0,0 0,1-1,0 1,1 0,-1-3,0 0,1-1,-1 1,0-1,1 0,-1 0,1 0,-1-1,0 1,1-1,-1 0,0 0,0 0,1 0,-1-1,0 1,0-1,0 0,-1 0,1 0,1-1,7-3,37-22,-2-2,-1-2,-1-2,29-30,-73 64,0-1,0 0,0 0,0 1,0-1,0 0,1 1,-1-1,0 0,0 0,1 1,-1-1,0 1,1-1,-1 0,1 1,-1-1,1 1,-1-1,1 1,0-1,-1 1,1-1,-1 1,1 0,0-1,-1 1,1 0,0 0,-1-1,1 1,0 0,0 0,-1 0,1 0,0 0,0 0,-1 0,1 0,0 0,0 0,-1 0,1 1,0-1,-1 0,1 0,0 1,-1-1,1 0,0 1,-1-1,1 1,-1-1,1 1,-1-1,1 1,-1 0,1-1,-1 1,1-1,-1 1,0 0,1-1,-1 1,0 0,0 0,0-1,1 1,-1 0,0 0,-57 107,18 6,35-90</inkml:trace>
  <inkml:trace contextRef="#ctx0" brushRef="#br0" timeOffset="1035.121">1801 561,'-361'344,"346"-326,44-37,24-28,134-103,-24 42,-162 106,-1 1,1-1,0 1,0 0,1 0,-1-1,0 1,0 0,1 0,-1 0,0 1,1-1,-1 0,1 0,-1 1,1-1,-1 1,1-1,0 1,-1 0,1-1,0 1,-1 0,1 0,-1 0,1 1,0-1,-1 0,1 1,0-1,-1 0,1 1,-1 0,1-1,-1 1,1 0,-1 0,0 0,1 0,-1 0,0 0,0 0,1 1,35 132,24 51,-55-166</inkml:trace>
  <inkml:trace contextRef="#ctx0" brushRef="#br0" timeOffset="1291.633">1491 815,'43'-5,"33"-6,14-1,-4 1,-11 2,-10 4,-10 1,-10 3,-8 0,-6 1,-7 1</inkml:trace>
  <inkml:trace contextRef="#ctx0" brushRef="#br0" timeOffset="1449.289">2620 618,'-24'33,"-8"22,1 5,7-7</inkml:trace>
  <inkml:trace contextRef="#ctx0" brushRef="#br0" timeOffset="1671.693">2140 505,'53'43,"27"19,4 4,-2-4,-10-9,-13-7,-11-8,-5-10,-4-5,-5-6,-7-2,-4-3,-6 2,-1-3,-3-2</inkml:trace>
  <inkml:trace contextRef="#ctx0" brushRef="#br0" timeOffset="3103.035">2535 702,'-5'5,"-6"6,-6 7,-1 4,-1-1,2 0,-1 2,3 2,-1-4,3 0,-2-4,2-1,3 3,-2-2,7-4,3-5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0,'9'5,"9"6,5 2,4-2,2-3,1-2,0-3,0-1,0-2,-1 0,-1 0,1-1,-1 1,0-1,0 1,1 0,-1 0,-5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62,'0'278,"34"-378,-23 75,1 1,1 1,2 0,0 1,1 0,1 2,1 0,2 0,-19 18,1-1,-1 1,1 0,0 1,0-1,0 0,0 1,0-1,0 1,1-1,-1 1,0 0,1 0,-1 0,1 0,-1 1,1-1,0 0,-1 1,1 0,0 0,-1 0,1 0,-1 0,1 0,0 1,-1 0,1-1,-1 1,1 0,-1 0,1 0,-1 0,0 1,0-1,1 0,-1 1,0 0,0 0,0-1,-1 1,1 0,0 0,-1 1,6 11,-1 0,0 0,-2 0,1 1,-2 0,0 0,-1 0,0 0,-1 0,-1 1,0-1,-2 0,1 0,-4 14,4-29,1 1,-1-1,1 1,0 0,-1-1,1 1,0 0,0-1,0 1,-1-1,1 1,0 0,0-1,0 1,0 0,0 0,0-1,0 1,0 0,1-1,-1 1,0-1,0 1,0 0,1-1,-1 1,0 0,1-1,-1 1,1-1,-1 1,0-1,1 1,-1-1,1 1,0-1,-1 0,1 1,-1-1,1 0,-1 1,1-1,0 0,-1 0,1 0,0 1,-1-1,1 0,0 0,-1 0,1 0,0 0,-1 0,1 0,0 0,33-20,174-235,-207 253,1 0,-1 0,0 0,1 1,-1-1,1 1,-1-1,1 1,0-1,-1 1,1 0,0 0,0 0,0 0,0 0,0 0,0 0,0 1,1-1,-1 1,0 0,0-1,0 1,1 0,-1 0,0 1,0-1,0 0,0 1,1-1,-1 1,0 0,0-1,0 1,0 0,0 0,0 1,-1-1,1 0,0 1,0 0,3 6,-1 0,0 0,0 0,-1 1,0-1,0 1,-1 0,0 0,-1 0,0 0,0 7,12 57,-2-51,0-3</inkml:trace>
  <inkml:trace contextRef="#ctx0" brushRef="#br0" timeOffset="433.258">0 570,'49'-12,"42"-12,0 5,1 3,16 3,224-17,-162 14,-146 11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1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0,'43'5,"29"2,7-1,-6-1,-9-2,-12 0,-9-2,-8-1,-4 0,-9-5,-2-2,-5 1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6,'0'-1,"0"1,1 0,-1-1,0 1,1-1,-1 1,1 0,-1-1,1 1,-1 0,1-1,-1 1,1 0,-1 0,1 0,-1-1,1 1,-1 0,1 0,-1 0,1 0,-1 0,1 0,-1 0,1 0,-1 0,1 0,0 0,-1 1,1-1,-1 0,1 0,-1 0,1 1,-1-1,1 0,-1 1,0-1,1 0,-1 1,1-1,-1 0,0 1,1-1,-1 1,0-1,0 1,1-1,-1 1,0-1,0 1,0-1,1 1,-1-1,0 1,0-1,0 1,0-1,0 1,0 0,0-1,0 1,0-1,-1 1,1-1,0 1,0 0,-13 39,12-38,-158 283,-13-39,170-243,1-1,-1 1,1 0,-1 0,1 0,0 0,0 0,1 0,-1 0,0 0,1 0,0 0,0 0,0 0,0 1,0-1,1 0,0 0,-1 0,1 0,0 0,0 0,1 0,-1 0,0-1,1 1,0 0,0-1,0 1,0-1,0 0,0 1,1-1,-1 0,0 0,1-1,0 1,0 0,-1-1,1 0,0 0,1 1,14 3,1-1,0-1,-1-1,1 0,0-1,0-1,0-1,10-2,22 1,175-29,-142 15,-109 5,6 6,2-2</inkml:trace>
  <inkml:trace contextRef="#ctx0" brushRef="#br0" timeOffset="250.341">1 316,'38'-4,"18"-3,4 1,-4 1,-6 2,-12 6,-7 2,-5 0,-1 0,-1 4,1 0,-4-2</inkml:trace>
  <inkml:trace contextRef="#ctx0" brushRef="#br0" timeOffset="1067.516">847 881,'34'-40,"-10"1,2 2,1 0,2 2,1 2,1 0,3 2,0 2,7-4,-30 25,-10 7,0-1,0 1,0-1,0 0,1 1,-1 0,0-1,1 1,-1 0,1 0,-1 0,1 0,-1 0,1 0,0 0,0 0,-1 1,1-1,0 0,0 1,0 0,0-1,-1 1,1 0,0 0,0 0,0 0,0 1,0-1,0 0,-1 1,1 0,0-1,0 1,0 0,-1 0,1 0,-1 0,1 0,0 0,-1 0,0 0,1 1,0 0,7 155,-7-155,0 0,0-1,1 1,-1-1,1 1,-1-1,1 0,-1 0,1 0,0 0,-1-1,1 1,0-1,0 1,0-1,-1 0,1 0,0 0,0-1,-1 1,1-1,0 1,0-1,-1 0,1 0,-1 0,1-1,-1 1,1 0,-1-1,0 0,1 1,-1-1,0 0,0 0,-1 0,1-1,1-1,8-3,110-65,-119 71,0 0,0 0,0 1,0-1,0 1,0 0,1-1,-1 1,0 0,0 0,0 0,0 1,1-1,-1 0,0 1,0 0,0-1,0 1,0 0,0 0,0 0,0 0,-1 1,1-1,0 0,0 1,-1-1,1 1,-1-1,0 1,1 0,-1 0,0 0,0 0,0-1,0 1,0 1,-1-1,1 0,-1 0,1 0,-1 1,7 100,-7-92,-2 37,1-35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18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0 452,'156'-11,"30"-18,89-5,-82 22,-182 13</inkml:trace>
  <inkml:trace contextRef="#ctx0" brushRef="#br0" timeOffset="465.997">84 678,'295'-11,"-80"-33,-186 36,-23 2</inkml:trace>
  <inkml:trace contextRef="#ctx0" brushRef="#br0" timeOffset="998.324">338 0,'0'1,"1"0,-1-1,0 1,0 0,0-1,0 1,0 0,0-1,0 1,0 0,0-1,0 1,0 0,-1-1,1 1,0-1,0 1,-1 0,1-1,0 1,-1-1,1 1,0-1,-1 1,1-1,-1 1,1-1,-1 1,1-1,-1 0,1 1,-1-1,0 0,1 1,-1-1,1 0,-1 0,0 0,1 1,-1-1,0 0,1 0,-1 0,0 0,0 0,19 12,1 0,0-2,0 0,1-1,0-1,17 5,66 29,89 59,-184-96,-1 0,0 0,0 1,0 0,-1 0,1 1,-1-1,-1 1,0 1,0-1,0 1,-1-1,0 2,0-1,-1 0,0 1,0-1,-1 1,-1 0,1 0,-5-2,0 0,-1-1,0 1,0-1,-1 0,1 0,-1 0,0-1,-1 0,1 0,-1 0,0 0,-1-1,1 0,-1-1,-5 3,-6 5,-80 56,3 4,-29 31,76-62,-72 80,119-119,-1 0,1 1,0-1,0 1,0 0,0-1,0 1,0 0,1 0,-1 0,0 0,1-1,0 1,-1 0,1 0,0 0,0 0,0 0,0 0,0 0,1 0,-1 0,0 0,1 0,0-1,-1 1,1 0,1 1,8 7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1,'172'13,"1"-7,170-18,239 5,-554 7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51,'-22'1,"1"1,0 1,-1 0,1 2,1 1,-1 0,1 2,0 0,0 1,1 1,1 1,0 0,-5 6,19-15,0 0,0 1,0 0,0-1,1 2,-1-1,1 0,0 1,0-1,0 1,0 0,1 0,-1 0,1 0,0 1,1-1,-1 0,1 1,0 0,0-1,0 1,0 0,1-1,0 1,0 0,0-1,0 1,1 0,0-1,0 1,0 0,1-1,0 1,-1-1,1 0,1 0,-1 0,1 0,-1 0,1 0,0-1,1 1,-1-1,1 1,9 2,1 0,0-1,-1 0,1-2,1 1,-1-2,0 0,1 0,0-1,-1-1,1-1,-1 0,1-1,-1 0,0-1,0-1,0 0,0-1,0 0,-1-1,5-4,7-6,0-1,-1-2,-1 0,-1-2,-1 0,-1-1,0-1,-2-1,-1-1,-1 0,3-9,16-19,-35 53,1 1,-1-1,0 1,0-1,0 0,1 1,-1-1,0 0,0 1,1-1,-1 0,0 1,1-1,-1 0,0 1,1-1,-1 0,1 0,-1 0,0 1,1-1,-1 0,1 0,-1 0,0 0,1 0,-1 0,1 0,-1 0,1 0,-1 0,1 0,-1 0,0 0,1 0,-1 0,1 0,-1 0,0-1,1 1,-1 0,1 0,-1-1,0 1,1 0,-1 0,0-1,1 1,-1 0,0-1,0 1,1 0,-1-1,0 1,0-1,0 1,1 0,-1-1,0 1,0-1,0 1,0-1,0 1,0 0,0-1,2 41,-2-33,8 229,4-133,-5 2,-4-1,-8 63,4-155,0 0,0 1,-2-1,1 0,-1 0,-1 0,0 0,-1-1,0 1,-1-1,0-1,-1 1,0-1,-1 0,0-1,0 1,-1-2,0 1,-1-1,1-1,-2 0,1 0,-1-1,0 0,0-1,-1 0,1-1,-1 0,0-1,0 0,-1-1,1 0,0-1,-5 0,11-3,0 1,0-1,0 0,0 0,1 0,-1-1,1 0,-1 0,1 0,0-1,0 0,1 0,-1 0,1 0,0-1,0 0,0 1,1-1,0-1,0 1,0-1,0 1,1-1,0 0,0 1,1-1,0 0,0-1,0 1,0 0,1 0,0 0,1 0,-1 0,1 0,0 0,1 0,-1 0,1 0,0 0,1 1,-1-1,1 1,4-5,11-21,1 2,2 0,1 1,2 2,0 0,2 1,0 2,2 1,3-1,4-5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23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90,'2'-8,"1"26,83 287,-70-247,-14-42,2-1,0 0,0 0,2-1,0 1,0-1,2 0,-1-1,8 9,-14-21,-1 0,1 0,0 0,0-1,-1 1,1 0,0-1,0 1,0-1,0 1,0-1,0 1,0-1,0 0,0 1,0-1,0 0,0 0,0 0,0 0,0 0,0 0,0 0,0 0,0 0,0 0,0-1,0 1,0 0,0-1,0 1,0-1,0 1,0-1,0 1,0-1,-1 0,1 1,0-1,0 0,-1 0,1 0,0 1,-1-1,1 0,-1 0,1-1,30-52,-28 45,120-299,-37 100,-76 188,-2 8</inkml:trace>
  <inkml:trace contextRef="#ctx0" brushRef="#br0" timeOffset="354.797">651 456,'-2'9,"2"-1,-1 1,1-1,0 0,1 1,0-1,1 0,-1 1,1-1,1 0,0 0,0 0,0-1,1 1,0-1,1 0,0 0,0 0,0-1,1 0,-1 0,2 0,-1 0,2 0,-5-6,0 1,0 0,1-1,-1 0,0 0,1 0,-1 0,0 0,0-1,1 1,-1-1,0 0,0 0,0 0,0-1,0 1,0-1,0 1,-1-1,1 0,0 0,-1 0,0-1,1 1,-1 0,0-1,0 0,1-2,34-85,-37 87,0 0,0-1,0 1,0-1,-1 1,1 0,-1-1,0 1,0 0,0 0,0 0,-1 0,1 0,-1 0,0 0,0 0,0 0,0 1,-1-1,1 1,-1 0,1-1,-1 1,0 0,1 1,-1-1,0 0,-1 1,1 0,0 0,0-1,0 2,-1-1,0 0,-8-1,1 0,-1 1,0 0,1 1,-1 0,0 1,1 0,-1 1,-6 2,-56 19,41-12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4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489 200,'-15'38,"-18"52,-14 24,-3 3,1-10,5-12,5-13,4-12,4-12,2-6,0-8,2-6,5-5,1-8,4-9</inkml:trace>
  <inkml:trace contextRef="#ctx0" brushRef="#br0" timeOffset="400.42">377 256,'62'-39,"-61"38,1 1,0 0,-1-1,1 1,0 0,-1 0,1 0,0 0,-1 0,1 1,0-1,-1 1,1-1,-1 1,1-1,-1 1,1 0,-1-1,1 1,-1 0,0 0,1 0,-1 1,0-1,0 0,0 0,0 1,0-1,0 0,0 1,0-1,0 1,-1-1,1 1,-1-1,1 1,-1 0,0-1,1 1,-1 0,0 1,2 202,-4-147,3 0,2 0,3-1,2 1,3-2,8 22,-19-75,0 1,0-1,1 1,-1-1,1 1,0-1,0 0,0 1,0-1,1 0,-1 0,1 0,0 0,0 0,0 0,0-1,0 1,1-1,-1 1,1-1,0 0,-1 0,1 0,0 0,0 0,1-1,-1 0,0 1,0-1,1 0,-1 0,0-1,1 1,-1-1,1 0,-1 0,1 0,-1 0,1-1,-1 1,1-1,-1 0,0 0,2 0,9-12,-1-1,0 0,-1-1,-1 0,0-1,-1 0,-1 0,0-1,2-10,3 0,-8 16,59-115,-6-3,-2-13,59-193,-110 309</inkml:trace>
  <inkml:trace contextRef="#ctx0" brushRef="#br0" timeOffset="765.039">1308 623,'-11'26,"0"-2,1-1,1 2,1-1,2 1,0 0,1 1,2-1,0 1,2 7,1-31,0 0,0 1,0-1,0 1,1-1,-1 0,1 1,-1-1,1 0,0 0,0 0,0 1,0-1,0 0,1 0,-1 0,1-1,-1 1,1 0,0 0,-1-1,1 1,0-1,0 0,0 1,0-1,0 0,1 0,-1-1,0 1,0 0,1-1,-1 1,0-1,1 1,-1-1,0 0,1 0,-1 0,0-1,1 1,-1-1,0 1,1-1,-1 0,0 1,0-1,1 0,-1-1,0 1,0 0,-1-1,2 0,13-11,-2 0,0-1,0-1,-2 0,0 0,0-2,-1 1,2-8,-6 14,1-3,0 0,-1-1,-1 1,0-1,0-1,-2 1,0-1,0 0,-2 1,1-2,-2 1,0 0,-1 0,-1 0,0 0,-1-1,0 2,-5-15,5 24,0 1,-1-1,0 1,0-1,0 1,0 0,-1 0,0 0,1 1,-1-1,-1 1,1 0,0 0,-1 1,0-1,1 1,-1 0,0 0,0 1,0-1,0 1,0 0,-1 0,1 1,0 0,0 0,-1 0,1 0,0 1,0 0,0 0,-1 0,1 1,0-1,0 1,-20 9</inkml:trace>
  <inkml:trace contextRef="#ctx0" brushRef="#br0" timeOffset="1479.307">1703 539,'-22'67,"17"-50,0-6,0 1,1 1,1-1,0 0,0 1,1 0,1 0,0-1,1 1,0 0,1 0,1 0,0-1,0 1,2-1,3 12,-5-22,-1 0,1 1,-1-1,1 0,0-1,0 1,0 0,0 0,1-1,-1 1,0-1,1 0,-1 0,1 0,-1 0,1 0,-1 0,1-1,-1 1,1-1,0 1,0-1,-1 0,1 0,0-1,-1 1,1 0,0-1,-1 0,1 0,-1 1,1-1,-1-1,3 0,79-56,-78 52,128-118,-132 123,1 0,-1 0,1 0,0 1,-1-1,1 1,0 0,-1 0,1 0,0 0,0 0,-1 1,1-1,0 1,-1 0,1-1,-1 1,1 0,-1 1,1-1,-1 0,0 1,1-1,-1 1,0 0,0 0,0 0,-1 0,1 0,0 0,-1 0,1 1,-1-1,0 0,0 1,0-1,0 1,0 0,0-1,-1 1,1 0,-1-1,0 4,11 15,-8-15,1 0,-1 0,1-1,-1 0,2 1,-1-1,0 0,1-1,0 1,0-1,1 0,-1-1,1 1,0-1,0 0,0 0,0-1,0 0,0 0,1 0,-1-1,1 0,-1 0,1 0,0-1,-1 0,1-1,0 1,-1-1,1-1,-1 1,0-1,5-2,0-2,0-2,-1 0,0 0,0-1,-1 0,0 0,0-1,-1 0,-1-1,1 0,-2 0,0 0,0-1,-1 0,0 0,-1-1,-1 1,0-1,0 0,-1 0,-1 0,0 0,-1 0,0 0,-3-12,3 1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3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1 110,'0'312,"2"-309,-1 1,1-1,-1 1,1-1,0 0,0 0,0 0,1 0,-1 0,1 0,0 0,0-1,0 1,0-1,0 0,0 0,0 0,1-1,-1 1,1-1,0 0,-1 0,1 0,0 0,-1 0,1-1,0 0,0 0,0 0,-1 0,1 0,0-1,0 0,-1 0,1 0,0 0,-1 0,1-1,-1 0,0 1,1-1,-1-1,0 1,0 0,0-1,-1 1,1-1,0 0,-1 0,0 0,1-1,10-17,-1-2,0 1,-2-2,0 1,-2-1,0-1,-2 1,0-8,70-183,-72 208,-7 23,-1 13,30 102,-4-51,9 193,-30-232,2 60,-5 0,-4-1,-4 1,-8 15,-46 91,63-203,0 1,-1-1,1 0,-1 0,0 0,0 0,-1 0,1-1,-1 1,0-1,0 1,0-1,0 0,0 0,-1-1,1 1,-1-1,0 1,0-1,0 0,0 0,-4 0,5-4,0 0,0 0,0 0,1 0,-1-1,1 0,-1 1,1-1,0 0,0 0,0 0,1 0,-1-1,1 1,0 0,0-1,0 1,0-1,0 1,1-1,-1 1,1-1,0 1,0-1,1 0,-1 1,1-1,0-1,-1 0,3-31,1 0,1 0,3 0,0 1,3 1,0-1,3 2,16-32,-19 39</inkml:trace>
  <inkml:trace contextRef="#ctx0" brushRef="#br0" timeOffset="664.745">565 844,'161'-276,"-156"266,0 1,1 0,0 0,1 0,0 1,0 0,1 0,0 1,0 0,0 0,1 1,0 0,3-1,-10 7,-1-1,0 1,1 0,-1 0,1 0,-1 0,0 0,1 0,-1 0,1 1,-1-1,0 0,1 1,-1-1,0 1,0 0,1-1,-1 1,0 0,0 0,0-1,0 1,0 0,0 0,0 0,0 1,0-1,0 0,0 0,-1 0,1 1,-1-1,1 0,-1 0,1 1,-1-1,0 1,1-1,-1 0,0 1,6 62,-6-60,0-2,-1 1,0-1,1 1,-1-1,1 1,0-1,-1 1,1-1,0 1,1 0,-1-1,0 1,1-1,0 1,-1-1,1 0,0 1,0-1,1 0,-1 1,0-1,1 0,-1 0,1 0,0 0,-1 0,1-1,0 1,0-1,0 1,0-1,1 1,-1-1,0 0,1 0,-1 0,0 0,1-1,-1 1,1-1,-1 1,3-1,7-4,0-1,0 0,-1-1,1-1,-1 1,-1-2,1 1,-1-2,-1 1,1-1,6-10,17-12,48-40,-81 71,0-1,1 1,-1 0,0-1,1 1,-1 0,0-1,1 1,-1 0,1 0,-1-1,0 1,1 0,-1 0,1 0,-1-1,1 1,-1 0,1 0,-1 0,1 0,-1 0,1 0,-1 0,1 0,-1 0,1 0,-1 0,0 0,1 1,-1-1,1 0,-1 0,1 0,-1 1,0-1,1 0,-1 1,1-1,-1 0,0 1,1-1,-1 0,0 1,0-1,1 0,-1 1,0-1,0 1,1-1,-1 1,0-1,0 1,0-1,0 1,0-1,0 1,0-1,0 0,0 1,0-1,0 1,-4 38,2-28,-7 135,24-104,-3-29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0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0 397,'34'0,"25"-5,8-2,-4 1,-6 1,-9 1,-13 2</inkml:trace>
  <inkml:trace contextRef="#ctx0" brushRef="#br0" timeOffset="250.029">57 622,'38'5,"28"1,6 0,-3-1,-14-1</inkml:trace>
  <inkml:trace contextRef="#ctx0" brushRef="#br0" timeOffset="1932.71">650 537,'5'0,"11"0,7 0,5 0,3 0,0 0,0 0,0 0,-1 0,-1 0,-5 0</inkml:trace>
  <inkml:trace contextRef="#ctx0" brushRef="#br0" timeOffset="2348.887">1552 1,'0'5,"0"6,0 6,-4 6,-3 2,1 3,2 1,0 0,2 1,-4-1,-1 0,1 0,1-1,2 1,-4-6,0-1,5-5,4-5</inkml:trace>
  <inkml:trace contextRef="#ctx0" brushRef="#br0" timeOffset="4415.164">1439 142,'-2'-5,"1"1,-2 0,1 0,-1 0,1 0,-1 0,0 0,0 1,-1-1,1 1,-1 0,0 0,1 0,-1 1,-1-1,1 1,0 0,0 0,-1 1,1-1,-1 1,0 0,1 0,-1 0,0 1,0 0,1 0,-1 0,0 0,0 1,1 0,-1 0,0 0,-2 1,-5 3,0 0,0 1,0 0,1 1,0 0,0 1,0 0,1 1,1 0,-1 0,2 1,-1 0,1 1,1 0,0 0,0 1,1-1,1 1,0 1,1-1,0 1,1 0,0 0,1 0,0 4,1-12,0 0,0 0,0 0,1 0,0 0,0 0,0 0,0 0,1 0,0 0,0 0,1 0,-1-1,1 1,0 0,0-1,0 1,1-1,0 0,0 0,0 0,0 0,1 0,-1-1,1 0,0 1,0-1,0-1,0 1,1 0,10 0,-1-1,0 0,0-2,1 1,-1-2,1 0,-1 0,0-1,0-1,0-1,0 0,0 0,-1-2,0 0,0 0,0-1,-1 0,0-1,0-1,-1 0,0-1,3-3,-5 3,0 0,-1 0,0-1,-1 0,0-1,0 1,-1-1,-1-1,0 1,-1-1,0 0,-1 0,0 0,-1 0,-1 0,0-1,-1 1,0-7,-17-37,6 82,34 92,4 54,-41-33,7-107,3-7,-2-1,-1 1,-1-2,-1 1,-1-1,-1 0,-13 19,19-33,0 0,-1-1,0 1,0-1,-1-1,0 1,0-1,-1 0,1 0,-1-1,-1 0,1-1,-1 0,1 0,-1 0,0-1,0-1,-1 0,1 0,-1-1,-3 1,8-3,1 0,-1 0,1-1,0 0,-1 1,1-1,0-1,0 1,0-1,1 1,-1-1,0 0,1 0,0-1,0 1,0-1,0 1,1-1,-1 0,1 0,0 0,0-1,0 1,1 0,-1-1,1 1,0-1,1 1,-1-1,1 1,0-1,0 0,0 1,1-1,-1 1,1-1,0 1,0-1,1 1,0 0,-1-1,1 1,1 0,-1 0,2-1,7-12,1 0,1 1,0 1,1 0,1 1,1 1,0 0,0 1,1 0,1 2,10-5,-3 0,1 1,0 1,1 1,0 2,1 0,0 2,3 1,53-10,-70 20</inkml:trace>
  <inkml:trace contextRef="#ctx0" brushRef="#br0" timeOffset="4800.943">1017 904,'43'0,"43"-5,17-1,-1-5,-6 0,-12 1,-9-2,-8 1,-11 2,-5 3,-7 2,-6 2,-9-3,-5-1,-6 0</inkml:trace>
  <inkml:trace contextRef="#ctx0" brushRef="#br0" timeOffset="5303.748">1214 1130,'101'-23,"204"-34,-253 64,-51-7,0 1,0 0,0-1,0 1,-1 0,1 0,0-1,-1 1,1 0,-1 0,1 0,-1 0,1 0,-1 0,0 0,1 0,-1 0,0 0,0 0,0 0,0 0,0 0,0 0,0 0,0 0,0 0,0 0,0 0,-1 0,1 0,0 0,-1 0,1 0,-1 0,1 0,-1 0,0 0,1 0,-1-1,0 1,0 0,1 0,-1-1,-1 1,-12 15,-1-2,0 0,-2-1,1 0,-1-2,-1 0,-5 2,-16 11,-4 1,33-21,-1 2,1 0,0 0,0 1,1 0,0 0,0 1,1 0,0 1,-5 6,13-14,-1 0,0 0,0 0,1 0,-1 0,1 0,-1 0,1 0,-1 0,1 1,0-1,-1 0,1 0,0 0,0 1,0-1,0 0,0 0,0 1,0-1,1 0,-1 0,0 0,1 1,-1-1,1 0,-1 0,1 0,0 0,-1 0,1 0,0 0,0 0,-1 0,1 0,0 0,0-1,0 1,0 0,0-1,0 1,0-1,1 1,-1-1,0 1,0-1,0 0,1 1,-1-1,0 0,66 7,-64-7,24 0,-1-1,0-2,0-1,0-1,0-1,0-1,-1-1,-1-1,1-2,-2 0,1-2,4-3,-11 5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4:48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229 283,'-48'92,"-39"104,67-140,2 0,2 1,3 1,3 1,2 0,2 0,4 0,2 4,-1-43,1 0,2 0,0-1,1 1,0-1,2 1,1-1,0 0,1-1,1 0,1 0,9 14,99 117,-103-134,-11-17</inkml:trace>
  <inkml:trace contextRef="#ctx0" brushRef="#br0" timeOffset="602.235">483 367,'22'155,"11"22,-4 3,-29-175,0-4,-1-1,1 1,-1 0,1 0,-1 0,1 0,0 0,-1 0,1 0,0 0,0 0,0 0,-1 0,1 0,0 1,1-1,-1 0,0 0,0 0,0 0,1 0,-1 0,0 0,1 0,-1 0,1 0,-1 0,1-1,0 1,-1 0,1 0,0 0,-1-1,1 1,0 0,0-1,0 1,0-1,0 1,0-1,0 1,0-1,0 1,0-1,0 0,0 0,0 0,0 1,0-1,0 0,0 0,0-1,0 1,0 0,12-14,0-2,-1 1,-1-1,0-1,-2 0,0-1,0 0,-1-2,8-15,58-194,-58 144,-14 61</inkml:trace>
  <inkml:trace contextRef="#ctx0" brushRef="#br0" timeOffset="1006.194">963 678,'-7'16,"1"1,1 0,1 0,1 0,0 0,1 1,1-1,0 1,1-1,2 1,-1 0,0-16,-1 0,0 0,1 0,0 0,-1 0,1 0,0 0,0-1,0 1,0 0,0-1,0 1,0-1,1 1,-1-1,0 1,1-1,-1 0,1 0,0 0,-1 0,1 0,0 0,0 0,0 0,-1-1,1 1,0-1,0 0,0 1,0-1,0 0,0 0,0 0,0 0,0 0,0-1,0 1,0-1,0 1,-1-1,1 0,1 0,76-43,-79 43,10-6,0-1,0 0,-1-1,0 0,-1-1,0 0,-1 0,0 0,4-9,-9 15,0 0,0 0,0 0,0 0,-1-1,0 1,0 0,0-1,-1 1,1-1,-1 1,0-1,0 1,-1-1,1 1,-1-1,0 1,0 0,0-1,-1 1,0 0,0 0,0 0,0 0,0 0,-1 0,-3-3,-69-44,49 43</inkml:trace>
  <inkml:trace contextRef="#ctx0" brushRef="#br0" timeOffset="2219.659">313 1073,'39'0,"36"0,15 0,2 0,-10-4,-9-3,-8 1,-9-4,-6 0,-6-3,-5 1,-5 2,-4 2,-1-1,-2 1,0 1,-5 2</inkml:trace>
  <inkml:trace contextRef="#ctx0" brushRef="#br0" timeOffset="3505.501">906 1271,'-13'-7,"0"1,0 1,0 0,-1 0,0 1,0 1,0 1,-1 0,1 1,0 0,-1 1,1 1,0 0,-1 1,1 0,0 1,0 1,1 0,-1 1,1 1,0 0,0 0,0 2,1-1,0 2,-9 8,17-15,1 1,-1 0,1 0,-1 0,1 1,0-1,0 1,0 0,1 0,0 0,-1 0,1 0,1 0,-1 1,1-1,-1 1,1-1,0 1,1-1,-1 1,1 0,0-1,0 1,1 0,-1-1,1 1,0-1,0 1,0-1,1 1,0-1,0 0,0 0,0 0,1 0,-1 0,1 0,0 0,0-1,0 0,1 1,-1-1,1-1,0 1,1 1,7-2,-1 0,0-1,0 0,1-1,-1 0,1 0,-1-1,0-1,0 0,1-1,-2 0,1 0,0-1,-1-1,1 0,-1 0,0-1,-1 0,0-1,6-5,-3 5,11-9,-1-1,-1-1,-1-1,0-1,-1 0,-1-2,-1 0,-2-1,14-24,-29 45,1 1,-1 0,0 0,1 0,-1-1,1 1,0 0,-1 0,1 0,0 0,0 0,0 0,-1 0,1 0,0 0,0 0,1 1,-1-1,0 0,0 1,0-1,0 1,0-1,1 1,-1-1,0 1,1 0,-1 0,0 0,0-1,1 1,-1 0,0 1,1-1,-1 0,0 0,0 1,1-1,-1 0,0 1,0-1,1 1,-1 0,0-1,0 1,0 0,0 0,0 0,0 0,0-1,0 1,-1 0,1 1,0-1,-1 0,1 0,0 0,-1 0,1 1,-1-1,0 0,1 0,-1 1,0-1,0 0,0 0,0 2,34 144,-22-103,0 53,-14-82,-1-1,0 0,-1 0,-1 0,0 0,0-1,-1 0,-1 0,-1-1,1 0,-2 0,0 0,0-1,-6 5,-12 11,17-16,1-1,-1 0,-1 0,0-1,0-1,-1 1,0-2,0 0,0 0,-1-1,0-1,-4 1,16-5,-1-1,1 1,-1-1,1 0,-1 1,0-1,1 0,-1 0,1 0,-1 0,0-1,1 1,-1 0,1 0,-1-1,1 1,-1-1,1 0,-1 1,1-1,-1 0,1 0,0 0,0 0,-1 0,1 0,0 0,0 0,0-1,0 1,0 0,0-1,0 1,1-1,-1 1,1-1,-1 1,1-1,-1 1,1-1,0 1,-1-1,12-68,6 30,2 0,1 1,2 2,18-23,-26 41</inkml:trace>
  <inkml:trace contextRef="#ctx0" brushRef="#br0" timeOffset="3926.304">1386 142,'145'272,"-119"-217,-5-8,-2 1,-2 0,-3 1,-1 1,-3 0,-2 1,-1 16,-8-35,-1 0,-1 0,-2-1,-1 0,-1 0,-2 0,-1-1,-2 0,0-1,-2 0,-2-1,-16 23,19-30,-1-2,-1 1,0-2,-2 0,0-1,-1-1,0-1,-1 0,-14 7,10-6,4-2</inkml:trace>
  <inkml:trace contextRef="#ctx0" brushRef="#br0" timeOffset="4483.986">1697 113,'110'-41,"-107"40,0 0,0 1,0-1,0 1,1 0,-1 0,0 0,0 0,0 1,0-1,0 1,0 0,0-1,0 2,0-1,-1 0,1 0,0 1,-1 0,1-1,-1 1,1 0,-1 0,0 0,0 1,0-1,0 0,0 1,0-1,-1 1,1 0,-1 0,0-1,0 1,0 0,0 0,0 0,-1 0,1 0,-1 0,0 0,0 1,0-1,0 0,-1 0,1 0,-1 0,0 0,1 0,-2 1,-62 141,63-144,1 1,-1-1,0 1,1-1,-1 1,1-1,-1 1,1-1,0 1,0-1,0 1,0 0,0-1,0 1,0-1,0 1,0-1,1 1,-1 0,1-1,-1 0,1 1,0-1,-1 1,1-1,0 0,0 1,0-1,0 0,0 0,0 0,1 0,-1 0,0 0,0 0,1 0,0 0,61 10,-30-8,14 7,-26-6</inkml:trace>
  <inkml:trace contextRef="#ctx0" brushRef="#br0" timeOffset="5485.055">1978 988,'5'-5,"11"-1,8 0,4 1,3 2,0 1,0-4,0-1,-1 1,-1 1,0 1,-1 2,0 2,0-5,1-2,-1 2,-10 0,-7 2</inkml:trace>
  <inkml:trace contextRef="#ctx0" brushRef="#br0" timeOffset="5819.534">2261 707,'-10'28,"-3"25,1 7,2-1,3-6,3-7,2-7,1-5,1-4,0-1,1-2,-5-5,-2-7</inkml:trace>
  <inkml:trace contextRef="#ctx0" brushRef="#br0" timeOffset="10144.058">2599 424,'-1'54,"13"147,24-5,-34-186,5 37,3-1,2 0,2 0,7 14,-21-60,0 1,-1 0,1-1,0 1,0-1,0 1,0 0,0-1,0 1,0 0,0-1,0 1,0-1,0 1,1 0,-1-1,0 1,0-1,0 1,1 0,-1-1,0 1,1-1,-1 1,1-1,-1 1,0-1,1 0,-1 1,1-1,-1 1,1-1,-1 0,1 0,0 1,-1-1,1 0,-1 0,1 0,-1 1,1-1,0 0,-1 0,1 0,0 0,-1 0,1 0,-1 0,1 0,0-1,-1 1,1 0,-1 0,1 0,0-1,-1 1,1 0,-1-1,1 1,-1 0,1-1,-1 1,1-1,-1 1,0-1,1 1,-1-1,0 1,1-1,12-47,-10 36,93-283,-29 107,17-69,-63 175,-21 83,-1-1,1 0,0 0,0 1,0-1,-1 0,1 0,0 0,0 1,-1-1,1 0,0 0,-1 0,1 0,0 0,0 0,-1 0,1 1,0-1,-1 0,1 0,0 0,-1 0,1 0,0 0,-1 0,1-1,0 1,0 0,-1 0,1 0,0 0,-1 0,1 0,0 0,0-1,-1 1,1 0,0 0,0 0,-1-1,1 1,0 0,0 0,0-1,-1 1,1 0,0 0,0-1,0 1,0 0,0-1,0 1,0 0,0-1,0 1,-1 0,1 0,0-1,-16 24,5-3</inkml:trace>
  <inkml:trace contextRef="#ctx0" brushRef="#br0" timeOffset="10642.232">3051 847,'-8'17,"0"0,1 0,1 1,0-1,1 1,1 0,1 1,-1 16,4-34,-1 2,0 0,-1 0,1 1,1-1,-1 1,0-1,1 1,0-1,0 1,0-1,0 1,0 0,1-1,0 1,0-1,0 0,0 1,0-1,0 0,1 0,0 1,0-1,0 0,0-1,0 1,0 0,1-1,-1 1,1-1,0 0,0 0,-1 0,2 0,-1 0,0 0,0-1,3 1,3-2,0 0,1 0,-1-1,0 0,1-1,-1 0,0 0,0-1,0 0,-1-1,1 0,-1 0,0-1,0 0,0 0,-1-1,1 0,-1-1,-1 1,1-1,-1 0,-1-1,1 0,-1 0,-1 0,1 0,-1-1,-1 1,0-1,0 0,0 0,-1-1,-2 5,-1 0,1 0,-1 1,0-1,0 0,0 1,-1-1,1 0,-1 1,-1 0,1-1,0 1,-1 0,0 0,0 0,0 1,0-1,-1 1,0 0,1 0,-1 0,0 0,0 1,-1-1,1 1,0 0,-1 0,0 1,1-1,-1 1,0 0,1 0,-6 1,-14-5</inkml:trace>
  <inkml:trace contextRef="#ctx0" brushRef="#br0" timeOffset="11504.215">3813 0,'-51'92,"-62"185,106-256,-23 66,4 1,4 1,-7 68,27-138,1 1,1-1,1 1,0-1,2 1,0-1,1 0,1 0,1 0,1-1,0 0,2 0,0-1,0 0,2 0,0-1,1-1,1 0,0 0,1-1,0-1,1 0,0-1,10 4,18 3,-27-18</inkml:trace>
  <inkml:trace contextRef="#ctx0" brushRef="#br0" timeOffset="13072.653">4039 170,'33'28,"-21"-14,0 1,-1 1,-1-1,-1 2,0-1,-1 1,0 1,-2-1,0 1,-1 1,-1-1,-1 0,2 19,-5 29,-1-53,0-1,0 0,2 1,0-1,0 1,1-1,0 0,1 0,1 0,0 0,3 7,-6-18,-1 0,0 0,1-1,-1 1,1 0,-1-1,1 1,0 0,-1-1,1 1,-1 0,1-1,0 1,0-1,-1 1,1-1,0 0,0 1,0-1,0 0,-1 1,1-1,0 0,0 0,0 0,0 0,0 0,0 0,-1 0,1 0,0 0,0 0,0 0,0-1,0 1,-1 0,1-1,0 1,0-1,0 1,-1-1,1 1,0-1,-1 1,1-1,0 0,-1 1,1-2,28-38,-25 34,86-179,-74 140,40-160,-54 181</inkml:trace>
  <inkml:trace contextRef="#ctx0" brushRef="#br0" timeOffset="13474.081">4434 509,'0'1,"-4"13,1 1,0 0,1-1,1 1,1 0,0 0,1 0,0 0,1-1,1 1,0-1,1 1,4 6,-7-18,1 0,-1-1,1 1,0-1,0 1,0-1,0 0,0 0,1 0,-1 0,1-1,-1 1,1 0,0-1,-1 0,1 0,0 0,0 0,0 0,0 0,0-1,0 1,0-1,0 0,0 0,0 0,0 0,0-1,0 1,0-1,0 0,0 0,0 0,0 0,-1 0,1-1,0 1,-1-1,1 0,0 0,3-2,0 0,1-1,-2 1,1-1,0-1,-1 1,0-1,0 0,-1 0,0 0,0-1,0 0,-1 1,1-1,-2 0,1-2,-1 5,-1-2,0 1,0 0,0 0,-1 0,0 0,0-1,0 1,-1 0,1 0,-1 0,0 0,-1 0,1 0,-1 0,0 0,-1 0,1 1,-1-1,1 1,-2-1,1 1,0 0,-1 0,1 1,-1-1,0 1,0 0,-1 0,1 0,-1 0,1 1,-1 0,-1-1,-12 1</inkml:trace>
  <inkml:trace contextRef="#ctx0" brushRef="#br0" timeOffset="13970.46">3926 1017,'29'-5,"33"-1,16-1,-1 2,-3-3,-10 0,-6 0,-9 3,-6 2,-7-4,-5-1,-2 2,-2 1,-1 2,1 1,-5 1</inkml:trace>
  <inkml:trace contextRef="#ctx0" brushRef="#br0" timeOffset="14837.563">4349 1158,'-31'5,"-131"33,155-35,0 0,-1 0,1 0,0 1,1 1,-1-1,1 1,0 0,0 0,0 1,1-1,0 1,0 1,0-1,1 1,0 0,0 0,1 0,-1 2,3-6,0-1,1 1,-1 0,1-1,0 1,-1 0,1-1,1 1,-1 0,0-1,1 1,-1 0,1-1,0 1,0-1,0 1,0-1,0 1,1-1,-1 0,1 1,-1-1,1 0,0 0,0 0,0-1,0 1,0 0,0-1,0 1,1-1,-1 0,1 0,-1 0,1 0,-1 0,1 0,-1-1,1 1,0-1,-1 0,1 1,0-2,-1 1,1 0,0 0,-1-1,2 0,17-1,0-1,0-1,-1 0,1-2,-1-1,-1 0,1-1,-1-2,-1 0,1 0,-2-2,0 0,0-1,-1-1,-1 0,1-2,-14 14,87-79,-88 81,0 0,-1 0,1 0,0 0,0 0,-1 1,1-1,0 0,-1 0,1 1,0-1,-1 1,1-1,0 0,-1 1,1-1,-1 1,1-1,-1 1,1-1,-1 1,1 0,-1-1,0 1,1 0,-1-1,0 1,0 0,1-1,-1 1,0 0,0 0,0-1,0 1,0 0,0-1,0 1,0 0,0 0,0-1,0 1,0 0,-1 0,1-1,0 1,-1 0,1-1,0 1,-1-1,1 1,-1 0,1-1,-1 1,1-1,-1 1,1-1,-1 1,-1 5,-5 38,2-1,2 1,2 0,3 33,-4 93,1-158,-1 0,0-1,-1 1,-1-1,1 1,-2-1,0 0,0-1,-1 1,0-1,-1 0,0-1,0 1,-1-1,0-1,-1 0,0 0,0 0,-1-1,0-1,0 0,0 0,-1-1,0 0,0-1,0 0,-1 0,-10 0,19-3,1 0,-1 0,1-1,-1 1,1-1,-1 0,1 0,-1 0,1 0,-1 0,1-1,-1 1,1-1,-1 1,1-1,-1 0,1 0,0 0,-1 0,1-1,0 1,0-1,0 1,0-1,0 0,0 0,0 1,1-1,-1 0,1-1,0 1,-1 0,1 0,0-1,0 1,0 0,1-1,-1 1,0-1,1 1,0-1,-1 0,1 1,0-1,1 1,-1-1,0 1,1-1,-1 1,1-2,5-13,0 1,1 0,1 0,1 1,0 0,0 1,13-14,4-8,83-103,-94 123</inkml:trace>
  <inkml:trace contextRef="#ctx0" brushRef="#br0" timeOffset="15361.323">4744 0,'30'33,"-1"0,-2 2,-2 1,-1 1,-1 1,-3 1,-1 1,-2 1,-1 0,-3 1,-1 1,-2 0,-2 1,-2-1,0 44,-4-40,-3 1,-1-1,-3 0,-2 0,-2 0,-3 6,-4 11,-2 0,-4-1,-2-2,-2 0,-4-1,-31 47,-20-24,56-65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2.5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 60,'54'-27,"-44"22,1 0,0 1,0 0,1 0,-1 1,1 1,0 0,0 0,-1 1,1 1,0 0,0 1,0 0,0 0,-1 2,1-1,-1 1,1 1,-1 0,0 1,0 0,-1 1,0 0,0 0,0 1,-1 0,0 1,3 3,3 8,-1 0,0 1,-2 1,0 0,-1 1,-1 0,-2 1,5 17,-7-24,1 10,-2-1,-1 1,-1 0,-1 0,-1 1,-1-1,-3 18,1 24,-27 107,6-67,5 50,-25 44,-5-27,47-158,0 1,0-1,2 1,0-1,1 1,1-1,1 0,0 0,1 0,1-1,0 1,2-1,-1-1,2 1,8 10,88 92,-70-85,-35-33,1 1,-1-1,1 1,-1-1,0 1,1 0,-1-1,0 1,1 0,-1-1,0 1,0 0,0-1,1 1,-1 0,0 0,0-1,0 1,0 0,-1 0,1-1,0 1,0 0,0-1,0 1,-1 0,1-1,0 1,-1 0,1-1,0 1,-1-1,1 1,-1 0,1-1,-1 1,1-1,-1 1,0-1,1 0,-1 1,1-1,-1 0,0 1,1-1,-1 0,0 0,0 1,1-1,-1 0,0 0,1 0,-1 0,0 0,0 0,1 0,-1 0,0 0,1-1,-1 1,0 0,1 0,-1-1,0 1,1 0,-1-1,-17 5,12 2,-1-1,1 1,0 0,0 0,1 1,0 0,0 0,1 0,-1 0,1 1,1 0,0-1,0 1,0 1,1-1,1 0,-1 0,1 1,0-1,1 1,0-1,1 1,-1-1,2 1,-1-1,3 7,-3 20,2-14,0 0,1 0,2-1,0 1,1-1,0-1,2 1,2 1,7 20,90 213,-61-82,-49 25,-1-174,-1 0,-1 0,-1 0,-1-1,-1 0,-1 0,-1-1,-1 0,-3 4,-1-8,0 0,-2-1,0 0,0-1,-1-2,-1 1,0-2,-1-1,-1 0,1-2,-2 0,1-1,-10 1,-12 4,0-2,-1-2,1-2,-2-2,-12-1,56-3,-1 0,1-1,-1 1,0 0,1-1,-1 1,0-1,0 0,1 0,-1 1,0-1,0 0,0-1,1 1,-1 0,0 0,0-1,1 1,-1-1,0 1,1-1,-1 0,1 0,-1 1,0-1,1 0,0-1,-1 1,1 0,0 0,0-1,-1 1,1 0,0-1,0 1,1-1,-1 1,0-1,0 0,1 1,-1-1,1 0,-1 0,1 1,0-1,0 0,0 0,0 1,0-1,8-15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9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0,1 0,-1 0,0 0,0 0,0 0,-1 0,-4-5,-7-1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9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0,'29'5,"29"2,8-1,-1-1,-7-2,-9 0,-12-2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5:37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142 133,'-33'53,"14"-17,3 1,1 1,1 0,2 1,2 0,2 0,1 1,0 26,7-54,0 0,1 1,0-1,1 0,1 0,0 0,0 0,1-1,1 1,2 2,-6-10,1 0,0 0,0-1,1 1,-1-1,1 0,-1 1,1-1,0 0,0 0,1-1,-1 1,1-1,-1 0,1 0,0 0,0 0,-1 0,1-1,1 0,-1 0,0 0,0 0,0-1,0 1,1-1,-1 0,0-1,0 1,4-1,2-4,0 1,0-2,-1 1,0-1,0-1,0 0,-1 0,0 0,-1-1,1 0,-2-1,1 1,-1-1,0-1,3-6,-5 8,30-44,-3-2,-2-2,-2 0,-3-2,5-24,57-180,-91 299,-1-12,1-1,1 1,1 0,1 1,2-1,0 0,2 0,0 1,5 13,3 32,-2 0,-3 0,-4 0,-5 34,2 14,2-39,-5 0,-3 0,-3-1,-4 0,-3-1,-17 43,-11-23,44-95,0 0,0 0,0 0,0 0,-1 0,1 0,-1 0,0-1,1 0,-1 1,0-1,-1 0,1 0,0-1,0 1,-1-1,1 1,-1-1,0 0,1 0,-1-1,0 1,1-1,-1 0,0 0,-3 0,4-1,-1 0,1-1,0 1,0-1,0 1,0-1,0 0,0 0,0-1,1 1,-1-1,1 1,0-1,0 0,0 1,0-1,0 0,0 0,1-1,-1 1,1 0,0-1,0 1,0 0,1-1,-1-1,-5-97,7 93,3-31,1 0,3 1,1 0,2 0,1 1,3 1,0 0,3 1,10-15,-14 28,0 5</inkml:trace>
  <inkml:trace contextRef="#ctx0" brushRef="#br0" timeOffset="793.687">792 754,'-28'73,"-46"97,83-207,115-163,-102 165,63-69,-84 103,-1 1,1-1,-1 1,1-1,0 1,-1 0,1-1,0 1,0 0,-1-1,1 1,0 0,0 0,-1 0,1 0,0 0,0 0,0 0,-1 0,1 0,0 0,0 0,-1 0,1 0,0 1,0-1,-1 0,1 1,0-1,-1 0,1 1,0-1,-1 1,1-1,0 1,-1-1,1 1,-1-1,1 1,-1 0,0-1,1 1,-1 0,0 0,1-1,-1 1,0 0,0 0,1-1,-1 1,0 0,0 0,0-1,0 2,4 47,-4-45,2 110,-2-113,0 0,1 0,-1-1,0 1,0 0,0 0,1-1,-1 1,0 0,1-1,-1 1,1 0,-1-1,1 1,-1-1,1 1,-1-1,1 1,0-1,-1 1,1-1,0 1,-1-1,1 0,0 1,-1-1,1 0,0 0,0 0,-1 0,1 1,0-1,0 0,0 0,-1 0,1-1,0 1,0 0,-1 0,1 0,0 0,0-1,-1 1,1 0,0-1,-1 1,1-1,0 1,-1 0,1-1,-1 0,1 1,0-1,33-31,-34 32,127-158,-127 157,0 1,0-1,1 0,-1 1,0-1,1 1,-1-1,0 1,1-1,-1 1,1-1,-1 1,1-1,-1 1,1 0,-1-1,1 1,-1 0,1-1,-1 1,1 0,0 0,-1-1,1 1,0 0,-1 0,1 0,-1 0,1 0,0 0,-1 0,1 0,0 0,-1 0,1 1,0-1,-1 0,1 0,-1 0,1 1,-1-1,1 0,0 1,-1-1,1 1,-1-1,1 0,-1 1,0-1,1 1,-1-1,1 1,-1 0,0-1,0 1,1-1,-1 1,0-1,0 1,0 0,1-1,-1 1,0 0,0-1,0 1,0 0,0 0,1 52,-1-44,-3 186,3-182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12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1 966,'4'-5,"12"-1,8 0,4 1,3 1,0 2,0 1,0 0,-1 1,-1 1,-5-6,-7-1</inkml:trace>
  <inkml:trace contextRef="#ctx0" brushRef="#br0" timeOffset="4190.532">536 459,'75'81,"60"205,-133-282,-1 1,1-1,0 1,0-1,0 0,0 1,1-1,-1 0,1-1,0 1,0 0,1-1,-1 1,1-1,-1 0,1 0,2 0,-4-4,0 0,-1 0,1-1,0 1,-1 0,1-1,-1 1,0-1,1 0,-1 0,0 1,0-1,0 0,0 0,0 0,-1 0,1 0,-1 0,1 0,-1 0,0 0,0 0,1 0,-1-1,-1 1,1 0,0 0,-1 0,2-7,81-306,-7 83,-71 208,-14 29,1 13,-1 1</inkml:trace>
  <inkml:trace contextRef="#ctx0" brushRef="#br0" timeOffset="4590.068">1158 713,'-6'12,"0"1,0 0,2 0,0 0,0 1,1-1,1 1,0 0,1 0,0 0,2 0,-1 0,2 0,1 10,-1-21,-1 1,1-1,0 0,0 0,0 0,0-1,1 1,-1 0,1-1,-1 1,1-1,0 0,0 0,0 0,0-1,1 1,-1-1,0 1,1-1,-1 0,1 0,-1-1,1 1,-1-1,1 0,-1 1,1-2,-1 1,1 0,1-1,104-34,-104 33,0-1,1 0,-1-1,-1 1,1-1,0 0,-1 0,0-1,0 1,0-1,0 0,-1 0,0 0,0 0,0-1,-1 1,0-1,0 1,0-1,0 0,-1 0,0 0,-1 0,1 0,-1 0,0 0,-1 0,1 0,-1 0,0 0,-1 0,-1-5,-1 4,-1 1,0-1,0 1,-1 0,0 0,0 0,0 1,-1 0,1 0,-1 1,0 0,-1 0,1 0,-1 1,1 0,-1 1,0 0,0 0,0 0,0 1,0 1,-1-1,1 1,0 1,-1-1,-17 1</inkml:trace>
  <inkml:trace contextRef="#ctx0" brushRef="#br0" timeOffset="5119.099">1270 63,'25'-11,"1"1,0 1,0 2,1 0,0 2,11 0,-26 3,-6 0,0 1,0 0,0 0,1 0,-1 1,0 0,0 0,0 0,1 1,-1 0,0 0,0 1,0 0,0 0,0 0,-1 1,1-1,2 3,-7-1,-1 0,1 0,-1 0,0-1,0 1,0 0,0 0,-1 0,0 0,0 0,0-1,0 1,0 0,-1-1,0 1,0-1,0 1,0-1,0 0,0 0,-1 0,0 0,0 0,1-1,-4 3,-29 29,27-28,1 0,0 1,0 0,0 0,1 0,0 1,1 0,0 0,0 0,0 1,1-1,1 1,-2 6,4-12,1-1,0 1,0-1,0 1,0 0,1-1,-1 1,1-1,-1 1,1-1,0 1,0-1,0 1,1-1,-1 0,0 0,1 0,-1 0,1 0,0 0,0 0,0 0,0 0,0-1,0 1,0-1,1 0,-1 1,0-1,1 0,-1-1,2 2,84 16,59-18,-123-1</inkml:trace>
  <inkml:trace contextRef="#ctx0" brushRef="#br0" timeOffset="6974.454">536 1277,'17'0,"255"-28,31 2,-73 6,-129 9,-89 10</inkml:trace>
  <inkml:trace contextRef="#ctx0" brushRef="#br0" timeOffset="9753.231">424 1615,'8'-13,"1"0,0 1,1 1,1-1,-1 1,2 1,-1 0,2 1,-1 0,1 1,0 0,1 1,0 1,0 0,0 0,1 2,0 0,0 0,0 2,0 0,0 0,1 2,1 0,-15 0,1 0,-1 0,1 0,-1 1,1-1,-1 1,0 0,1-1,-1 1,0 0,1 0,-1 1,0-1,0 0,0 1,0-1,0 1,0 0,-1 0,1-1,0 1,-1 0,0 1,1-1,-1 0,0 0,0 0,0 1,0-1,-1 1,1-1,-1 0,1 1,-1-1,0 1,0-1,0 1,0-1,0 1,-1-1,1 1,-1 0,0 5,-1 1,0-1,-1 0,1 0,-2 0,1 0,-1 0,0-1,0 0,-1 1,0-2,-2 3,-71 54,65-55,1 1,-1 0,2 1,-1 1,1 0,1 0,0 1,0 1,1 1,6-11,1 0,0 0,0 0,1 0,-1 1,1-1,0 0,0 1,0-1,0 1,0 0,1-1,0 1,-1 0,1-1,1 1,-1-1,0 1,1 0,0-1,0 1,0-1,0 1,1-1,-1 0,1 1,0-1,0 0,0 0,0 0,0-1,1 1,-1 0,1-1,0 0,0 1,0-1,0 0,0 0,0-1,1 1,2 0,133 2,-97-21,-30 5</inkml:trace>
  <inkml:trace contextRef="#ctx0" brushRef="#br0" timeOffset="10403.83">1326 1503,'-36'10,"0"1,0 3,1 0,1 2,0 2,1 1,-11 10,41-27,-1 0,1 0,0 0,-1 0,1 1,1-1,-1 1,0 0,0 0,1 0,0 0,0 0,0 1,0-1,0 1,0-1,1 1,0 0,0-1,0 1,0 0,0 0,1 0,0 0,0 0,0 0,0 0,0-1,1 1,0 0,0 0,0 0,0-1,1 1,-1 0,1-1,0 1,0-1,0 0,0 0,1 0,0 0,0 1,3 0,-1 0,0 0,1 0,0-1,0 0,0 0,0-1,0 1,0-2,1 1,-1-1,1 1,-1-2,1 1,0-1,-1 0,1 0,0-1,-1 0,1 0,-1 0,0-1,1 0,-1-1,4-1,9-5,-1 0,0 0,-1-2,0 0,-1-2,0 1,12-14,121-140,-149 165,1 0,-1 0,0 1,1-1,0 0,-1 0,1 1,-1-1,1 0,0 1,-1-1,1 1,0-1,0 1,-1-1,1 1,0-1,0 1,0 0,0 0,0-1,0 1,-1 0,1 0,0 0,0 0,0 0,0 0,0 0,0 0,0 0,0 1,-1-1,1 0,0 0,0 1,0-1,0 1,-1-1,1 1,0-1,0 1,-1-1,1 1,0 0,-1-1,1 1,-1 0,1 0,-1-1,1 1,-1 0,1 0,-1 0,0-1,0 1,1 0,-1 0,0 0,0 0,0 0,0 0,0 0,0 0,8 63,-10 197,2-249,-1-1,-1 0,0 1,0-1,-1 0,-1 0,0-1,0 1,-1-1,0 0,-1 0,0 0,0-1,-1 0,-1 0,1-1,-1 0,-1 0,0-1,0 0,0 0,-1-1,1 0,-2-1,1 0,0-1,-1 0,0 0,0-2,0 1,-4-1,-59-4,73 1,-1 1,0-1,0 1,0-1,0 0,1 1,-1-1,0 0,1 0,-1 0,1-1,-1 1,1 0,-1-1,1 1,0 0,0-1,0 0,0 1,0-1,0 0,0 1,0-1,1 0,-1 0,1 0,-1 1,1-1,0 0,-1 0,1 0,0 0,0 0,1 0,-1 0,0-1,5-9,0 0,1 0,0 0,1 1,0 0,1 0,0 1,1 0,0 1,0-1,1 2,0-1,1 1,0 1,1-1,135-94,-122 82</inkml:trace>
  <inkml:trace contextRef="#ctx0" brushRef="#br0" timeOffset="10786.849">1947 1164,'39'0,"21"-5,7-1,-5 0,-7 1,-8 1,-8 2,-5 1,-9 1</inkml:trace>
  <inkml:trace contextRef="#ctx0" brushRef="#br0" timeOffset="11071.396">2146 910,'9'38,"9"32,0 9,-2-4,-4-10,-4-12,-4-9,-2-8,-1-5,-2-3,0-2,1-4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26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87,'38'0,"37"-5,15-2,3-3,-7-2,-6 3,-9 2,-11 2,-6 2,-2 2,-6-4,-6-1,0 0,-2 2,-2 1,-3 1,-8 1</inkml:trace>
  <inkml:trace contextRef="#ctx0" brushRef="#br0" timeOffset="714.215">481 228,'-22'7,"0"1,1 1,0 1,1 1,0 1,1 1,0 0,1 2,0 0,2 1,0 0,0 1,-5 11,18-26,1 1,-1 1,1-1,0 0,0 0,1 1,-1-1,1 1,-1 0,1-1,0 1,1 0,-1 0,0 0,1-1,0 1,0 0,0 0,1 0,-1 0,1-1,0 1,0 0,0 0,1-1,-1 1,1-1,0 1,0-1,0 0,0 0,1 0,-1 0,1 0,-1 0,1-1,0 1,0-1,1 0,-1 0,0 0,1 0,-1-1,1 1,0-1,0 0,14-1,1-2,-1 0,1-2,-1 0,0 0,0-2,-1 0,0-1,0-1,0-1,-1 0,-1-1,1-1,-1 0,-1-1,0 0,3-5,4-2,0 0,-1-1,-1-1,-1 0,-1-2,-1 0,-1-1,9-19,-24 42,-1 0,1 0,0 1,0-1,0 0,0 1,0-1,0 0,0 0,0 1,0-1,0 0,1 0,-1 1,0-1,0 0,1 1,-1-1,0 0,1 1,-1-1,0 1,1-1,-1 0,1 1,-1-1,1 1,0 0,-1-1,1 1,-1-1,1 1,0 0,-1-1,1 1,0 0,-1 0,1-1,0 1,0 0,-1 0,1 0,0 0,0 0,-1 0,1 0,0 0,-1 1,1-1,0 0,0 0,-1 0,1 1,0-1,-1 0,1 1,-1-1,1 1,0-1,-1 1,1-1,-1 1,1-1,-1 1,0-1,1 1,-1 0,1-1,-1 1,0 0,-20 137,4 200,10-299,6-29,-1 1,-1-1,1 0,-1 0,-1-1,0 1,0 0,-1-1,0 0,-1 0,0 0,0 0,-1-1,0 0,-1 0,1 0,-4 1,5-4,0-1,-1 0,0-1,1 1,-1-1,0 0,0-1,-1 1,1-1,0-1,-1 1,0-1,1 0,-1 0,0-1,1 0,-1 0,0-1,1 0,-1 0,1 0,-1-1,1 0,-1 0,1 0,0-1,0 0,0-1,1 1,-1-1,1 0,0 0,0-1,0 1,0-1,1 0,0-1,-3-4,5 5,-1 0,2-1,-1 1,1-1,0 1,0 0,0-1,1 0,-1 1,2-1,-1 1,0-1,1 1,0-1,1 1,-1-1,1 1,0 0,0 0,0 0,1 0,0 0,0 0,0 1,1-1,-1 1,1 0,0 0,0 0,1 1,-1 0,1-1,0 1,-1 1,4-2,138-83,-121 74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25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85,'-1'-1,"0"1,0 0,0 0,0 0,0 0,0 0,0 1,0-1,0 0,0 0,0 1,0-1,0 0,0 1,0-1,0 1,0 0,0-1,1 1,-1-1,0 1,0 0,1 0,-1-1,0 1,1 0,-1 0,1 0,-1 0,1 0,0 0,-1 0,1 0,0 0,0 0,-1 0,1 0,0 0,0 0,0 0,0 0,0 0,1 0,-1 0,0 0,0 0,1 0,-1 0,0 0,1 0,0 0,33 216,-19-140,4-1,3-1,20 40,-3-53,-37-64,0 1,1 0,-1 0,0-1,0 1,0-1,0 0,-1 0,1 0,0 0,-1 0,1 0,-1 0,0 0,1 0,-1-1,0 1,-1 0,1-1,0 1,-1-1,1 1,-1-1,0 1,0-2,1 2,61-320,-52-5,-10 324,0 18,0 4</inkml:trace>
  <inkml:trace contextRef="#ctx0" brushRef="#br0" timeOffset="356.737">451 536,'-2'12,"1"0,-1 0,2 0,0 0,0 1,1-1,1 0,0 0,1 0,0-1,1 1,0-1,0 1,2-1,-1 0,1-1,1 0,4 5,-9-13,0 0,1 0,-1 0,1-1,0 1,0-1,0 1,-1-1,1 0,0-1,0 1,1 0,-1-1,0 0,0 1,0-1,0 0,0-1,0 1,0-1,0 1,0-1,0 0,0 0,0 0,0 0,0-1,-1 1,1-1,0 0,1-1,71-71,-72 71,0-1,-1 1,1-1,0 0,-1 1,0-1,0 0,0 0,0-1,-1 1,0 0,0 0,0-1,0 1,0-1,-1 1,0 0,0-1,0 1,-1-1,0 1,1-1,-1 1,-1 0,1-1,-1 1,1 0,-1 0,-1 0,1 0,0 1,-1-1,0 1,0-1,0 1,0 0,0 0,-1 0,1 0,-1 1,-1-1,-48-14,28 14</inkml:trace>
  <inkml:trace contextRef="#ctx0" brushRef="#br0" timeOffset="906.304">535 85,'9'-9,"0"1,0 1,0-1,1 2,0-1,0 1,1 1,-1 0,1 0,1 1,-1 1,0 0,1 0,0 1,2 0,-12 2,-1-1,0 1,0 0,1 0,-1 0,0-1,1 1,-1 0,0 0,0 1,1-1,-1 0,0 0,0 1,1-1,-1 1,0-1,0 1,0-1,1 1,-1 0,0-1,0 1,0 0,0 0,-1 0,1 0,0 0,0 0,0 0,-1 0,1 0,0 0,-1 0,1 1,-1-1,0 0,1 0,-1 1,0-1,0 0,0 0,0 1,0-1,0 0,0 0,0 1,0-1,0 0,-1 1,1-1,-34 66,29-59,-56 90,60-96,0-1,0 1,0-1,0 1,1-1,-1 1,0 0,1-1,-1 1,1 0,0-1,0 1,0 0,-1 0,2-1,-1 1,0 0,0 0,0-1,1 1,-1 0,1-1,-1 1,1 0,0-1,0 1,0-1,0 1,0-1,0 0,0 1,0-1,0 0,1 0,-1 1,0-1,1 0,-1 0,1-1,0 1,-1 0,1-1,-1 1,1 0,0-1,1 1,84 6,1-26,-63 13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34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26,'2'-2,"-1"0,0 0,1 0,0 1,-1-1,1 0,0 1,0-1,0 1,0 0,0 0,0 0,0 0,0 0,1 0,-1 0,0 1,1-1,-1 1,0-1,1 1,-1 0,0 0,1 0,-1 0,1 1,167 23,-136-23,0 0,0-2,0-2,-1-1,24-6,-33 4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3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1,'368'0,"-279"12,-81-14,-6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3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227 284,'33'54,"15"78,11 107,-59-238,-1 0,1 0,0 0,0 0,0 1,0-1,0 0,0 0,0 0,0 0,0 1,1-1,-1 0,0 0,1 0,-1 0,1 0,-1 0,1 0,-1 0,1 0,0 0,0 0,-1 0,1 0,0 0,0-1,0 1,0 0,0-1,0 1,0-1,0 1,0-1,0 1,0-1,0 0,1 1,-1-1,0 0,0 0,0 0,0 0,1 0,-1 0,0 0,0-1,0 1,0 0,1-1,-1 1,0 0,0-1,0 1,0-1,0 0,0 1,0-1,0 0,-1 0,1 1,0-1,0 0,-1 0,1 0,0 0,-1 0,86-157,-57 95,41-129,-47 83,-22 97</inkml:trace>
  <inkml:trace contextRef="#ctx0" brushRef="#br0" timeOffset="344.732">734 594,'-1'13,"1"-1,0 1,1-1,0 1,1-1,0 1,1-1,0 0,1 0,1-1,0 1,0-1,1 0,0 0,8 9,-13-19,1 1,0 0,-1-1,1 0,0 1,0-1,0 0,0 0,0 0,0 0,0 0,1-1,-1 1,0 0,0-1,1 0,-1 0,0 0,0 0,1 0,-1 0,0 0,1-1,-1 1,0-1,0 1,0-1,0 0,0 0,0 0,0 0,0 0,0-1,0 1,0-1,0 1,-1-1,1 1,-1-1,1 0,-1 0,0 0,0 0,0 0,45-95,-45 91,-1 1,0-1,0 0,0 1,-1-1,0 1,0-1,0 1,-1-1,1 1,-1 0,-1 0,1 0,-1 0,0 0,0 0,0 0,-1 1,1 0,-1 0,0 0,0 0,-1 1,1-1,-1 1,0 0,0 0,0 1,-3-2,-11-3</inkml:trace>
  <inkml:trace contextRef="#ctx0" brushRef="#br0" timeOffset="845.248">820 58,'37'-13,"-13"4,0 1,1 0,-1 2,1 1,0 1,1 2,17-1,-40 3,-1 0,1 1,-1-1,0 0,1 1,-1-1,0 1,0 0,1 0,-1 0,0 0,0 0,0 0,0 1,0-1,0 1,-1-1,1 1,0 0,-1-1,1 1,-1 0,0 0,0 0,1 0,-1 0,-1 1,1-1,0 0,0 0,-1 1,1-1,-1 0,0 1,0-1,0 1,0-1,0 0,0 1,-1-1,1 0,-1 1,0-1,1 0,-1 0,0 0,0 0,-1 1,1-1,0 0,-1-1,1 1,-2 1,-8 15,-30 63,40-79,0 0,1 0,0 0,-1 0,1 0,0 0,0 0,0 0,0 0,1 0,-1 0,0 0,1 0,0 0,-1 0,1 0,0 0,0 0,0 0,0-1,0 1,1 0,-1-1,0 1,1-1,-1 1,1-1,0 0,-1 0,1 1,0-1,0 0,-1-1,1 1,0 0,0-1,0 1,0-1,0 1,1-1,161 6,-101-9,-38 2</inkml:trace>
  <inkml:trace contextRef="#ctx0" brushRef="#br0" timeOffset="1410.466">0 1018,'139'0,"0"-5,88-18,108-24,-279 40,-13 4,0-3,0-1,-1-2,0-2,-1-2,15-7,-39 12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40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57,'357'-55,"-286"60,-70-5,0 1,1-1,-1 0,0 1,0-1,0 1,0-1,0 1,1 0,-1-1,0 1,-1 0,1 0,0 0,0 0,0 0,0 0,-1 0,1 0,0 0,-1 0,1 0,-1 0,1 1,-1-1,0 0,0 0,1 0,-1 1,0-1,0 0,0 0,0 1,0-1,0 0,-1 0,1 1,0-1,-1 0,1 0,-1 0,1 1,-1-1,0 0,1 0,-1 0,0 0,0 0,1 0,-1-1,0 1,0 0,0 0,-153 143,19 16,133-159,1 0,-1 1,1-1,-1 1,1-1,0 1,-1 0,1-1,0 1,0 0,0 0,1 0,-1 0,0 0,1 0,-1 0,1 0,-1 0,1 0,0 0,0 0,0 0,0 0,1 0,-1 0,0 0,1 0,-1 0,1 0,0 0,0 0,0 0,0 0,0 0,0-1,0 1,1 0,-1-1,0 1,1-1,0 1,-1-1,1 0,0 0,-1 0,1 0,0 0,0 0,0 0,2 0,11 2,0-1,0-1,0 0,0-1,0 0,0-2,1 1,-1-2,-1 0,1-1,0 0,-1-1,0-1,0 0,-1-1,1-1,-2 0,5-4,-1 3</inkml:trace>
  <inkml:trace contextRef="#ctx0" brushRef="#br0" timeOffset="565.16">876 1,'-36'17,"1"3,0 1,2 1,0 2,2 1,-24 25,18 8,37-56,0-1,-1 1,1-1,0 1,0 0,0-1,0 1,0-1,0 1,0-1,0 1,1-1,-1 1,1-1,-1 1,1-1,0 0,-1 1,1-1,0 0,0 1,0-1,0 0,0 0,0 0,0 0,0 0,1 0,-1 0,0 0,0 0,1-1,-1 1,1-1,-1 1,1-1,-1 1,1-1,-1 0,1 0,0 1,5 0,1 0,0 0,0-1,0 0,-1-1,1 1,0-1,0-1,-1 0,1 0,-1 0,1-1,-1 0,0 0,0-1,0 0,-1 0,0 0,5-5,103-109,-25 27,-88 90,-1 0,1 0,0 0,-1 1,1-1,0 1,0-1,0 0,0 1,0-1,0 1,0 0,0-1,0 1,0 0,0 0,0-1,0 1,0 0,0 0,0 0,0 0,0 0,0 1,0-1,0 0,0 0,0 1,0-1,0 0,0 1,0-1,-1 1,1-1,0 1,0 0,0-1,-1 1,1 0,0 0,0-1,-1 1,1 0,-1 0,1 0,-1 0,1 0,-1 0,0 0,1 0,-1 0,0 0,0 1,10 58,-30 218,13-173,8-86,0-1,-2 0,0 1,-2-1,0 0,0 0,-2 0,0 0,-1-1,-1 1,-1-2,-7 13,9-23,0 0,0-1,-1 1,0-1,0-1,0 1,0-1,-1 0,0-1,0 0,0 0,0-1,0 0,0 0,-1-1,1 0,-1 0,1-1,-1 0,1 0,0-1,-1-1,1 1,0-1,-1-1,1 1,-2-3,7 4,1 0,0 0,0 0,-1 0,1-1,0 1,1-1,-1 0,0 0,0 1,1-1,-1 0,1 0,-1-1,1 1,0 0,0 0,0-1,0 1,0 0,1-1,-1 1,1-1,0 1,-1-1,1 1,0-1,0 1,1-1,-1 1,0-1,1 1,0-1,-1 1,1 0,0-1,0 1,1 0,-1 0,1-1,66-81,-16 45,2 2,2 2,34-14,-61 34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3.6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302 108,'-16'16,"-3"22,2 1,2 1,2 1,-7 33,-4 14,-14 33,-5-2,-36 68,61-156,20-65,21-50,5 1,3 1,3 2,4 1,23-32,59-100,-93 185,-27 26,1 0,-1 0,0 0,1 0,-1-1,1 1,-1 0,1 0,-1 0,1 0,-1 0,1 0,-1 0,1 0,-1 0,1 1,-1-1,1 0,-1 0,1 0,-1 1,1-1,-1 0,1 0,-1 1,0-1,1 0,-1 1,0-1,1 0,-1 1,0-1,1 1,-1-1,0 0,0 1,1-1,-1 1,0-1,0 1,0-1,0 1,0-1,0 1,0-1,0 1,0-1,0 1,0-1,0 1,0-1,0 1,0-1,0 1,-1-1,1 1,0-1,0 1,0-1,-1 0,1 1,0-1,-1 1,1-1,0 0,-23 153,14-105,2 1,1 1,3-1,3 29,0-67,1 0,0 0,1 0,0 0,0-1,1 1,1-1,0 1,0-1,1 0,0-1,1 1,0-1,1 0,4 4,-9-11,0-1,0 1,1-1,-1 0,0 0,1 0,-1 0,1 0,-1 0,1-1,-1 1,1-1,-1 0,1 0,0 0,-1 0,1 0,-1-1,1 1,-1-1,1 1,-1-1,1 0,-1 0,1 0,-1 0,0-1,0 1,0-1,0 1,0-1,1 0,55-67,-23 5,-3-2,-2-1,-3-1,-4-1,9-46,-1-83,-31 198,0 0,1 0,-1 0,0 1,1-1,-1 0,0 0,0 0,1 0,-1 0,0 0,1 0,-1 1,0-1,1 0,-1 0,0 0,1 0,-1 0,0 0,1-1,-1 1,0 0,0 0,1 0,-1 0,0 0,1 0,-1 0,0-1,0 1,1 0,-1 0,0 0,0-1,1 1,-1 0,0 0,0-1,0 1,1 0,-1-1,0 1,0 0,0 0,0-1,0 1,0 0,0-1,2 15</inkml:trace>
  <inkml:trace contextRef="#ctx0" brushRef="#br0" timeOffset="435.087">895 531,'6'2,"1"0,-1-1,0 1,1-1,-1-1,1 1,-1-1,1-1,-1 1,1-1,-1 0,1 0,-1-1,0 0,0 0,0 0,0-1,0 0,0 0,-1-1,1 1,-1-1,0 0,0-1,-1 1,1-1,-1 0,0 0,0 0,-1-1,1 1,-1-1,0 0,-1 0,1 0,-1 0,-1 0,1-1,-1 1,0-1,0 1,-1-2,0 5,0 0,0 0,0 0,-1 0,1 0,-1 0,0 0,1 1,-1-1,-1 0,1 0,0 1,-1-1,1 1,-1-1,0 1,0 0,0 0,0 0,0 0,0 0,0 0,-1 0,1 1,-1-1,1 1,-1 0,0 0,0 0,1 0,-1 0,0 0,0 1,0-1,0 1,0 0,0 0,0 0,0 0,0 1,1-1,-1 1,0 0,0 0,0 0,1 0,-1 0,0 0,1 1,-1-1,1 1,-1 0,-8 5,0-1,1 2,0-1,1 2,-1-1,1 1,1 0,0 1,0 0,1 0,0 1,1 0,0 0,1 1,0-1,1 1,0 0,1 0,0 1,1-1,1 1,0-1,0 1,1-1,1 1,0 0,3 10,1-14,0-1,1 1,0-2,1 1,0-1,0 0,1 0,-1-1,1 0,1 0,-1-1,1 0,0 0,0-1,0-1,1 1,-1-1,1-1,0 0,0 0,0-1,0 0,0-1,0 0,0-1,0 0,0 0,0-1,-1 0,1-1,4-2,13-7,-2 0,1-2,-1-1,-1-1,-1-1,-1-1,0-1,-1-1,-1-1,5-9,-3 9,2-4</inkml:trace>
  <inkml:trace contextRef="#ctx0" brushRef="#br0" timeOffset="1051.598">1685 277,'-112'94,"4"4,0 10,93-93,-79 101,93-115,0 1,0 0,0 0,0 0,0 0,0 0,1 0,-1 0,0 0,1 0,0 0,0 0,-1 0,1 1,0-1,1 0,-1 0,0 0,0 0,1 0,0 0,-1 0,1 0,0 0,0 0,0 0,0 0,0 0,0-1,1 1,-1 0,1-1,-1 1,1-1,-1 0,1 1,0-1,0 0,0 0,0 0,0 0,0 0,0-1,0 1,0-1,1 1,13-1,0 0,0-1,-1 0,1-2,0 0,-1 0,1-2,-1 0,0 0,-1-2,1 0,-1 0,0-1,-1-1,0 0,-1-1,0-1,8-8,8-6,-2-1,-1-1,-1-1,18-28,-36 48,-5 7,-1-1,0 1,0-1,1 1,-1 0,1-1,-1 1,1 0,-1-1,1 1,0 0,0 0,0-1,0 1,0 0,0 0,0 0,0 0,0 0,0 1,0-1,1 0,-1 0,0 1,0-1,1 1,-1-1,1 1,-1 0,0-1,1 1,-1 0,1 0,-1 0,1 0,-1 0,1 0,-1 1,0-1,1 0,-1 1,1-1,-1 1,0-1,1 1,-1 0,0-1,0 1,11 59,-11-53,-1 0,1 1,1-1,-1 0,1 0,1 0,-1 0,1 0,0-1,1 1,-1-1,3 3,-1-4,1 0,-1-1,1 0,0 0,0 0,0-1,1 0,-1 0,1-1,0 1,0-1,-1-1,1 1,0-1,0-1,1 1,-1-1,0 0,0-1,0 0,0 0,0 0,0-1,-1 0,1-1,0 1,-1-1,1 0,-1-1,0 0,5-4,4 0,0-2,-1 0,0-1,0 0,-1-1,-1-1,0 0,-1 0,0-1,-1-1,-1 0,6-12,-5 7,0 0,-2 0,0-1,-1 0,-2 0,0-1,-1 0,-1 0,-1-12,-2 32,-1-1,1 1,-1-1,0 1,0-1,0 1,0-1,0 1,-1 0,1 0,-1-1,1 1,-1 0,0 0,0 1,0-1,0 0,0 1,0-1,0 1,-1 0,1-1,0 1,-1 0,1 1,-1-1,1 0,-1 1,0-1,1 1,-1 0,0 0,1 0,-1 0,1 0,-1 1,0-1,1 1,-1 0,1 0,-1 0,1 0,0 0,-1 0,1 0,0 1,0-1,0 1,0 0,0 0,0 0,0 0,1 0,-1 0,-4 2,1 0,1 1,-1-1,1 1,-1 0,2 0,-1 1,0-1,1 1,0 0,0-1,1 1,0 1,0-1,0 0,1 0,-1 1,2-1,-1 1,1-1,0 1,0-1,1 1,-1-1,1 1,1-1,0 0,0 0,0 1,0-1,1 0,0-1,0 1,1-1,-1 1,3 1,60 58,-54-56,-1 0,0 1,-1 0,0 0,-1 1,0 1,-1 0,0 0,-1 0,0 1,-1 0,0 0,3 13,8 47,-11-55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4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2,'7'4,"0"0,0 0,0-1,1 0,-1 0,1-1,0 0,0 0,0-1,0 0,0 0,0-1,0 0,8-1,-1 1,-8 0,32 2,0-2,0-1,0-2,28-7,91-9,-146 19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47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28,'24'0,"17"0,7 0,0 0,-3 0,-5 0,-5 0,-2 0,-3-5,-2-1,0 0,0 1,-1 2,-5 1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48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1 584,'90'-51,"-64"37,1 0,1 2,0 1,1 2,0 0,1 2,-1 1,1 2,0 1,1 1,13 1,-41 2,-1-1,0 1,1-1,-1 1,1 0,-1 0,0 0,0 0,1 0,-1 1,0-1,0 1,0-1,-1 1,1 0,0 0,-1 0,1 0,-1 0,1 0,-1 0,0 0,0 1,0-1,0 0,0 1,-1-1,1 0,-1 1,0-1,1 1,-1-1,0 1,0-1,-1 1,1-1,0 1,-1-1,0 1,1-1,-1 0,0 1,0-1,-1 0,1 0,0 0,-1 0,1 0,-1 0,1 0,-1 0,0 0,0-1,0 1,-1 0,-150 149,118-113,26-31,1 0,0 1,1 0,0 1,0-1,1 1,0 1,0-1,1 1,0 0,1 0,0 1,-2 10,6-18,0 0,0 0,1 0,-1 0,1 0,0 0,-1-1,1 1,0 0,1 0,-1-1,0 1,1 0,0-1,-1 0,1 1,0-1,0 0,1 0,-1 0,0 0,1 0,-1-1,1 1,-1-1,1 1,0-1,-1 0,1 0,0 0,0 0,0-1,1 1,100 10,-85-11,0-1,-1-1,1 0,0-1,-1-1,0-1,0-1,0 0,-1-1,0-1,13-8,-15 6</inkml:trace>
  <inkml:trace contextRef="#ctx0" brushRef="#br0" timeOffset="631.141">819 471,'90'-18,"-35"5,-31 6,0 1,1 1,-1 1,1 1,0 1,24 2,-48 0,0 0,1 0,-1 0,0 0,1 0,-1 0,0 0,1 0,-1 0,0 1,0-1,1 0,-1 1,0-1,0 1,0 0,1-1,-1 1,0 0,0 0,0 0,0 0,0 0,0 0,-1 0,1 0,0 0,0 0,-1 0,1 0,-1 0,1 1,-1-1,1 0,-1 1,0-1,0 0,0 0,1 1,-1-1,0 0,-1 1,1-1,0 0,0 1,-1 0,-34 53,-223 175,254-227,-7 5,1 0,0 0,1 1,0 0,0 1,1-1,0 2,1-1,0 1,-2 6,8-15,0 1,1 0,-1 0,1-1,0 1,0 0,0 0,0-1,1 1,-1 0,1 0,0-1,-1 1,1 0,0-1,1 1,-1-1,0 0,1 1,-1-1,1 0,0 0,0 0,0 0,0 0,0 0,0 0,0-1,1 1,-1-1,1 0,-1 1,1-1,90 24,-65-26,-1-2,1 0,0-2,-1-1,0-1,-1-1,0-2,9-4,-32 12,1 1,0-1,-1 0,1 0,-1 0,0 0,0-1,0 1,0-1,0 0,0 0,-1 0,1 0,-1-1,0 1,0-1,0 1,-1-1,1 1,0-4,2-13</inkml:trace>
  <inkml:trace contextRef="#ctx0" brushRef="#br0" timeOffset="1011.787">1666 414,'-13'7,"-9"2,1 1,0 1,0 1,1 1,1 1,0 0,1 2,1 0,-12 14,28-29,0 1,0-1,0 0,1 0,-1 1,0-1,1 0,-1 1,1-1,-1 1,1-1,0 1,-1-1,1 1,0-1,0 1,0-1,0 1,0-1,1 1,-1-1,0 1,1-1,-1 1,1-1,-1 0,1 1,0-1,0 0,-1 1,1-1,0 0,0 0,0 0,0 0,1 0,-1 0,0 0,0 0,1 0,-1-1,0 1,1 0,-1-1,0 1,1-1,-1 0,1 1,74 15,101-10,-173-5,-1-1,1 1,0 0,0 0,-1 0,1 1,-1-1,1 1,-1 0,0 0,0 0,0 0,0 1,0-1,0 1,0-1,-1 1,0 0,1 0,-1 1,0-1,0 0,-1 1,1-1,-1 1,0-1,0 1,0 0,0-1,0 1,-1 0,0 0,0-1,0 1,0 0,0 0,-1 0,0-1,0 1,0 0,0-1,0 1,-1-1,0 2,-6 7,-1 1,0-2,-1 1,0-2,0 1,-1-1,-1-1,1 0,-2-1,1 0,-11 5,-23 6,25-15</inkml:trace>
  <inkml:trace contextRef="#ctx0" brushRef="#br0" timeOffset="1267.666">1525 443,'43'-14,"29"-10,6-1,-4 4,-11 6,-11 5,-9 4,-13 4</inkml:trace>
  <inkml:trace contextRef="#ctx0" brushRef="#br0" timeOffset="3782.874">2060 584,'4'-1,"0"-1,0 0,-1 1,1-1,-1 0,1-1,-1 1,0-1,0 1,0-1,0 0,-1 0,1 0,-1 0,0-1,0 1,0-1,1-1,0 0,101-147,-103 150,0 1,0-1,0 0,0 1,0-1,1 1,-1 0,0-1,1 1,-1 0,1 0,-1 0,1 0,-1 0,1 0,0 0,0 1,-1-1,1 1,0-1,0 1,0 0,0-1,-1 1,1 0,0 0,0 0,0 1,0-1,0 0,-1 1,1-1,0 1,0-1,-1 1,1 0,0 0,-1 0,1 0,-1 0,1 0,-1 0,1 1,-1-1,0 1,0-1,0 1,0-1,0 1,0-1,0 1,0 0,-1-1,1 1,0 0,-1 0,0 0,1 1,22 82,-21-85,-1 1,1-1,-1 0,1 1,0-1,-1 0,1 0,0 0,-1 0,1-1,0 1,-1 0,1-1,0 1,-1-1,1 1,-1-1,1 0,-1 0,1 0,-1 1,0-2,1 1,-1 0,0 0,0 0,0 0,0-1,0 1,0 0,0-1,0 0,4-3,162-193,-167 197,0 1,0 0,0-1,0 1,0-1,1 1,-1-1,0 1,0 0,1-1,-1 1,0-1,0 1,1 0,-1-1,0 1,1 0,-1 0,1-1,-1 1,0 0,1 0,-1-1,1 1,-1 0,1 0,-1 0,0 0,1 0,-1 0,1 0,-1 0,1 0,-1 0,1 0,-1 0,1 0,-1 0,0 0,1 0,-1 0,1 1,-1-1,1 0,-1 0,0 1,1-1,-1 0,0 0,1 1,-1-1,0 0,1 1,-1-1,0 1,0-1,1 0,-1 1,0-1,0 1,0-1,1 1,-1-1,0 0,0 1,0-1,0 1,2 36,-2-32,-3 190,3-183</inkml:trace>
  <inkml:trace contextRef="#ctx0" brushRef="#br0" timeOffset="4198.729">2625 20,'20'-6,"1"2,0 0,0 1,0 2,0 0,1 1,-1 1,0 1,0 1,16 4,-36-7,1 0,-1 1,0-1,0 1,1 0,-1-1,0 1,0 0,0-1,0 1,0 0,0 0,0 0,0 0,0 0,0 0,-1 0,1 0,0 1,-1-1,1 0,-1 0,1 0,-1 1,0-1,1 0,-1 1,0-1,0 0,0 1,0-1,0 0,0 1,0-1,-1 0,1 1,0-1,-1 0,1 0,-1 1,1-1,-1 0,0 0,1 0,-1 0,0 0,-45 55,35-44,-35 57,45-67,0 0,1 0,-1 0,1 0,0 0,-1 0,1 0,0 0,0 0,0 0,1 1,-1-1,0 0,1 0,0 0,-1 0,1 0,0-1,0 1,0 0,0 0,0 0,0-1,1 1,-1 0,0-1,1 1,-1-1,1 0,0 0,0 1,-1-1,1 0,0 0,0-1,0 1,2 0,109 13,-87-15</inkml:trace>
  <inkml:trace contextRef="#ctx0" brushRef="#br0" timeOffset="4497.875">2060 754,'39'0,"36"0,15 0,2-5,-5-2,-8 1,-12 1,-8 1,-10-3,-8 0,-6 1,-4 1,-3 1,-6 3</inkml:trace>
  <inkml:trace contextRef="#ctx0" brushRef="#br0" timeOffset="4916.964">2710 810,'-3'1,"-18"6,0 1,0 0,1 2,0 0,0 1,1 1,1 1,-6 6,23-19,-1 1,1 0,-1-1,1 1,0 0,-1 0,1 0,0 0,0 0,-1 0,1 0,0 0,0 1,0-1,1 0,-1 1,0-1,0 1,1-1,-1 1,1-1,-1 1,1-1,0 1,-1-1,1 1,0-1,0 1,0 0,0-1,1 1,-1-1,0 1,1-1,-1 1,1 0,-1-1,1 0,0 1,-1-1,1 1,0-1,0 0,0 0,0 1,0-1,0 0,1 0,-1 0,0 0,0 0,1-1,-1 1,1 0,-1 0,1-1,-1 1,1-1,-1 0,18 4,63 23,-81-26,1 0,0 0,-1 0,1 0,-1 0,1 0,-1 1,0-1,0 1,1-1,-1 1,0-1,0 1,0 0,-1-1,1 1,0 0,-1 0,1-1,-1 1,1 0,-1 0,0 0,0 0,0 0,0 0,0 0,0-1,-1 1,1 0,0 0,-1 0,0 0,1-1,-1 1,0 0,0-1,0 1,0 0,0-1,-1 1,-5 7,1-1,-1 1,0-2,-1 1,0-1,0 0,-1-1,0 0,0-1,0 1,-1-2,1 1,-1-1,-6 1,-6 0</inkml:trace>
  <inkml:trace contextRef="#ctx0" brushRef="#br0" timeOffset="5384.658">2992 754,'9'0,"9"0,5 0,0 4,-5 7,-10 2,-7 3,-7-2,-4 3,0 2,7-1,9-5,8-3,6-5,5-2,2-2,3-1,-5-1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8:5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29 170,'297'-10,"7"-15,-184 15,90-9,556-31,-570 42,151-29,-270 28,-49 7</inkml:trace>
  <inkml:trace contextRef="#ctx0" brushRef="#br0" timeOffset="600.825">876 339,'-27'4,"-3"-2,0 2,1 1,0 2,0 1,0 0,1 3,0 0,1 2,-1 1,21-9,0 1,1-1,0 1,0 0,0 1,1-1,0 1,0 0,1 0,0 1,0-1,0 1,1 0,-1 5,3-10,0 1,0 0,1-1,-1 1,1 0,0-1,0 1,0 0,1-1,-1 1,1 0,0-1,0 1,0-1,0 1,1-1,-1 1,1-1,0 0,0 0,0 0,1 0,-1 0,1-1,-1 1,1-1,0 1,0-1,0 0,0 0,0 0,1-1,2 2,2 0,0 0,0 0,0-1,1 0,-1-1,1 1,-1-2,1 1,0-1,-1-1,1 1,0-2,-1 1,0-1,1 0,-1-1,0 0,7-3,136-87,-100 56,29-22,-81 59,1 1,0-1,0 1,-1-1,1 1,0 0,0-1,0 1,0-1,-1 1,1 0,0-1,0 1,0-1,0 1,0 0,1-1,-1 1,0 0,0-1,0 1,0-1,1 1,-1-1,0 1,1-1,-1 1,0-1,1 1,-1-1,1 1,-1-1,0 1,1-1,-1 0,1 1,0-1,-1 0,1 1,-1-1,1 0,-1 0,1 0,0 0,-1 1,1-1,-1 0,1 0,0 0,-1 0,1 0,-1 0,1 0,0-1,-1 1,1 0,-1 0,1 0,0-1,-1 1,1 0,-1 0,1-1,-1 1,1-1,-1 1,0 0,1-1,-1 1,-14 47,-53 122,32-26,33-140,1 1,0-1,0 1,1 0,-1-1,1 1,0-1,0 1,0 0,0-1,1 1,-1 0,1-1,0 1,0-1,0 1,0-1,1 1,9 8</inkml:trace>
  <inkml:trace contextRef="#ctx0" brushRef="#br0" timeOffset="867.23">1215 791,'-15'15,"1"4,2-1</inkml:trace>
  <inkml:trace contextRef="#ctx0" brushRef="#br0" timeOffset="2163.991">1976 594,'176'-191,"-175"189,0 1,0-1,0 1,0-1,0 1,0 0,0 0,0 0,0-1,1 1,-1 0,0 0,1 1,-1-1,1 0,-1 0,1 1,-1-1,1 1,0-1,-1 1,1 0,0 0,-1 0,1 0,0 0,-1 0,1 0,0 0,-1 0,1 1,0-1,-1 1,1-1,-1 1,1 0,-1 0,1 0,-1 0,0 0,1 0,-1 0,0 0,0 0,0 0,0 1,0-1,0 0,0 1,0 0,3 7,-4-7,0 1,1-1,-1 1,0-1,1 1,0-1,0 1,-1-1,1 0,1 1,-1-1,0 0,0 0,1 0,0 0,-1 0,1 0,0 0,0-1,0 1,0-1,0 1,0-1,0 0,0 1,1-1,-1 0,0-1,1 1,-1 0,1-1,-1 1,1-1,-1 0,1 0,-1 0,1 0,0 0,-1-1,0 1,1-1,-1 0,1 1,104-93,-107 92,1 0,0 0,-1 0,1 0,0 1,0-1,-1 0,1 1,0-1,0 1,0-1,0 1,0-1,0 1,0-1,0 1,0 0,0 0,0 0,0-1,0 1,0 0,0 0,0 0,0 1,0-1,0 0,0 0,0 0,0 1,0-1,0 1,0-1,0 1,0-1,0 1,0-1,0 1,-1 0,1-1,0 1,0 0,-1 0,1 0,0 0,-1-1,1 1,-1 0,0 0,1 0,-1 0,1 1,0 57,-29 95,27-130</inkml:trace>
  <inkml:trace contextRef="#ctx0" brushRef="#br0" timeOffset="2450.829">2936 255,'-38'38,"-27"32,-8 14,4-3,9-10,10-12,9-12,6-4,4-10,3-5,2-2,-1-7,6-1,0-3,5 0,5-2</inkml:trace>
  <inkml:trace contextRef="#ctx0" brushRef="#br0" timeOffset="2919.942">2964 594,'-185'126,"186"-126,-1 0,1 0,0 0,0 1,0-1,0 0,0 0,0 0,-1 1,1-1,0 0,0 1,0-1,-1 1,1-1,0 1,-1-1,1 1,0 0,-1-1,1 1,-1 0,1-1,-1 1,1 0,-1 0,1-1,-1 1,0 0,1 0,-1 0,0 0,0-1,0 1,0 0,0 0,0 0,0 0,0 0,0 0,0 0,0-1,0 1,-1 0,1 0,0 0,-1 0,1-1,0 1,-1 0,1 0,-1-1,0 1,1 0,-1-1,1 1,-1-1,0 1,0 0,1-1,-1 0,0 1,0-1,32-6,-27 5,-1-1,1 0,0 1,0 0,0 0,0 0,0 0,0 1,0-1,0 1,0 0,1 0,-1 1,0-1,0 1,0 0,0 0,0 0,0 1,-1-1,1 1,0 0,-1 0,1 0,-1 1,0-1,3 3,-6 0,1 0,-1 1,-1-1,1 0,-1 0,0 0,0 0,-1 0,1 0,-1 0,0-1,0 1,-1 0,1-1,-1 0,0 0,0 1,-1-2,1 1,-1 0,0-1,-3 3,6-5,-8 9,0 0,-1 0,0-1,0 0,-1-1,0 0,-1 0,0-2,0 1,0-2,-9 4,5-8</inkml:trace>
  <inkml:trace contextRef="#ctx0" brushRef="#br0" timeOffset="3318.808">3190 424,'137'-16,"-135"16,-1 0,0 0,1 0,-1 0,0 0,0 0,1 0,-1 1,0-1,1 0,-1 1,0-1,0 1,0 0,0-1,1 1,-1 0,0 0,0-1,0 1,-1 0,1 0,0 0,0 0,0 0,-1 1,1-1,0 0,-1 0,1 0,-1 0,0 1,1-1,-1 0,0 1,0-1,0 0,0 1,0-1,0 0,0 0,0 1,0-1,-1 0,1 1,0-1,-1 0,1 0,-1 0,0 1,1-1,-1 0,-42 59,18-36,20-21,0 1,1-1,-1 1,1 0,0 0,0 0,0 1,1-1,0 1,0 0,0 0,0 0,1 0,0 1,0-1,0 1,1-1,-1 2,3-4,-1-1,1 0,0 1,0-1,0 0,0 0,0 0,0 0,0 0,1 0,-1 0,1 0,-1 0,1-1,0 1,0 0,0-1,0 0,0 1,0-1,0 0,0 0,0 0,1-1,-1 1,0 0,1-1,-1 1,0-1,1 0,-1 0,1 0,-1 0,0 0,2-1,83-17,-68 7</inkml:trace>
  <inkml:trace contextRef="#ctx0" brushRef="#br0" timeOffset="37097.111">1 368,'0'0,"0"1,1-1,-1 1,0-1,0 1,1-1,-1 0,1 1,-1-1,0 1,1-1,-1 0,1 1,-1-1,0 0,1 0,-1 1,1-1,-1 0,1 0,-1 0,1 1,0-1,-1 0,1 0,-1 0,1 0,-1 0,1 0,-1 0,1 0,-1-1,1 1,-1 0,1 0,-1 0,1 0,-1-1,1 1,-1 0,1-1,-1 1,1 0,-1-1,0 1,1 0,-1-1,1 1,-1-1,0 1,0-1,1 1,-1 0,0-1,0 0,5 53,-5-52,0 545,-1-542,0 0,1 1,-1 0,1-1,0 1,0-1,0 1,0-1,1 1,0-1,-1 1,1-1,1 0,-1 1,0-1,1 0,-1 0,1 0,0 0,0 0,1 0,-1 0,0-1,1 1,-1-1,1 0,0 0,0 0,0 0,0 0,0 0,2-1,8-2</inkml:trace>
  <inkml:trace contextRef="#ctx0" brushRef="#br0" timeOffset="37925.58">1525 255,'-27'30,"0"1,3 1,0 2,2 0,-14 32,31-58,0 0,1 0,0 0,0 1,1-1,0 1,0 0,1 0,1 0,-1 1,1-1,1 0,0 0,0 1,1-1,0 0,0 0,1 1,1-1,-1-1,1 1,1 0,0-1,0 1,0-1,1 0,6 6,-3-4,0 0,1-1,0 0,1-1,0 0,0-1,1 1,0-2,0 0,0 0,1-1,0 0,0-1,0-1,1 0,-1 0,9-1,-11 1,1-1,-1-1,0 0,1 0,0-1,-1 0,1-1,-1-1,0 1,1-1,-1-1,0 0,0-1,0 0,-1 0,1-1,-1 0,0 0,0-1,1-3,-8 8,-1-1,1 0,-1 0,0 0,1-1,-1 1,0 0,-1 0,1-1,0 1,-1 0,1-1,-1 1,1 0,-1-1,0 1,0-1,0 1,-1-1,1 1,-1 0,1-1,-1 1,0 0,0-1,0 1,0 0,0 0,0 0,0 0,-1 0,1 0,-1 0,-1 0,-69-50,57 47,0 1,-1 1,0 0,0 1,1 1,-1 0,0 1,0 1,0 0,0 1,0 1,1 1,-1 0,1 0,0 2,0 0,1 1,-1 0,2 1,-1 1,-11 10,6-5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49:39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0 993,'56'17,"-37"-14,0 0,0-1,1-1,-1-1,1-1,-1 0,0-2,0 0,7-3,24-1,0 2,1 2,48 5,-49-2,-38 1</inkml:trace>
  <inkml:trace contextRef="#ctx0" brushRef="#br0" timeOffset="400.102">0 1332,'14'0,"15"0,7 0,2 0,0 0,2 0,0 0,2 0,0 0,1 0,-2 0,-2 0,1 0,-1 0,-3 0,-2 0,-12 0,-9 0</inkml:trace>
  <inkml:trace contextRef="#ctx0" brushRef="#br0" timeOffset="30245.15">1665 682,'0'-3,"-1"-22,-9 33,-7 43,2 1,2 0,2 1,3 0,2 1,2 47,5 560,-24-500,23-160,0 0,0 0,1 0,-1 0,0 0,0 0,0 0,0 0,0 0,0 0,-1 0,1 0,0 0,0 0,-1 0,1 0,0 0,-1 0,1 0,-1 0,1-1,-1 1,0 0,1 0,-1 0,0-1,0 1,1-1,-1 1,0 0,0-1,0 1,0-1,0 0,0 1,0-1,0 0,0 1,0-1,1 0,-1 0,-1 0,1 0,0 0,0 0,0 0,0 0,1-1,-1 1,0 0,0-1,0 1,0 0,0-1,0 1,0-1,0 1,1-1,-1 0,0 1,0-1,1 0,-1 0,-9-13</inkml:trace>
  <inkml:trace contextRef="#ctx0" brushRef="#br0" timeOffset="31890.498">3161 739,'-10'-2,"1"1,0 0,0 0,-1 1,1 1,0-1,-1 2,1-1,0 1,0 0,0 1,0 0,1 1,-1 0,1 0,-7 4,8-4,-12 5,0 1,0 2,1 0,0 0,1 2,0 0,2 1,-5 5,17-17,0 0,1 0,-1 1,1-1,0 0,0 1,0 0,0-1,0 1,1 0,0 0,0 0,0 0,0 0,0 0,1 0,0 0,0 1,0-1,0 0,1 0,0 0,0 0,0 0,0 0,0 0,1 0,0-1,0 1,0 0,0-1,0 1,1-1,-1 0,1 0,0 0,0 0,0-1,1 1,0 0,12 8,2-1,0 0,0-1,0-1,1-1,1 0,9 1,35 13,-52-17,0 0,-1 0,1 1,-1 1,0 0,-1 0,0 1,0 1,0-1,-1 2,0-1,0 1,-1 1,-1-1,1 1,-1 1,-1-1,0 1,-1 0,0 1,0-1,-1 1,-1 0,0 0,0 4,-1 4,-1 0,-1 0,0-1,-1 1,-2 0,0-1,-1 0,0 1,-2-1,0-1,-2 1,0-1,0-1,-2 1,-7 9,4-12,1-1,-2 0,0-1,0 0,-1-2,-1 0,0 0,-1-1,0-1,0-1,0-1,-1 0,-1-1,1-1,-8 1,19-5,0 0,0 0,0 0,0-1,0 0,0 0,0-1,0 0,0 0,0-1,0 1,0-2,0 1,1-1,-1 0,1 0,0-1,0 1,-1-2,-11-12</inkml:trace>
  <inkml:trace contextRef="#ctx0" brushRef="#br0" timeOffset="32190.09">2963 711,'34'-19,"25"-12,7 1,-2 4,-7 7,-9 7,-8 6,-6 3,-3 2,-3 2,-1 0,-1 0,1 1,-5-2</inkml:trace>
  <inkml:trace contextRef="#ctx0" brushRef="#br0" timeOffset="30807.472">2116 739,'0'-4,"-1"-20,-9 32,-13 156,-27 309,3-195,37-53,10-219,0-7</inkml:trace>
  <inkml:trace contextRef="#ctx0" brushRef="#br0" timeOffset="31377.194">2399 1642,'-5'5,"-1"11,-5 7,0 6,1 1,-2-3,1-2,3-10,6-8,5-9,1-10,0-7,0-6,-2 3</inkml:trace>
  <inkml:trace contextRef="#ctx0" brushRef="#br0" timeOffset="37594.712">3556 1699,'65'-109,"-41"64,3 0,2 2,2 1,1 1,3 2,1 1,24-19,-58 55,0-1,-1 1,1 0,0 0,0 0,0 1,0-1,1 1,-1-1,0 1,1-1,-1 1,1 0,-1 0,1 0,-1 1,1-1,0 1,-1-1,1 1,0 0,0 0,-1 0,1 0,0 1,-1-1,1 1,0-1,-1 1,1 0,-1 0,1 0,-1 0,1 1,-1-1,0 1,0-1,0 1,0 0,1 0,26 124,13 13,-42-138,1 0,-1 0,1 0,0 0,-1 0,1 0,0 0,0 0,0 0,0 0,0 0,0-1,0 1,0 0,0-1,0 1,0-1,0 1,0-1,0 1,1-1,-1 0,0 1,0-1,0 0,1 0,-1 0,0 0,0 0,1-1,-1 1,0 0,0 0,0-1,1 1,-1-1,0 1,0-1,0 1,0-1,0 0,0 0,0 1,0-1,0 0,0 0,-1 0,1 0,41-51,-39 47,24-34,2 2,1 0,2 2,20-16,-28 28,-18 16,0 0,0 0,1 1,0 0,0 0,1 0,0 1,0 1,0-1,0 1,1 0,-1 1,7-2,-12 6,0-1,-1 0,1 1,-1 0,1-1,-1 1,1 0,-1 0,0 1,1-1,-1 0,0 1,0-1,0 1,0 0,0 0,0 0,-1 0,1 0,0 0,-1 0,0 0,1 1,-1-1,0 0,0 1,-1-1,1 1,0 0,17 79,-17-80,5 324,-6-315</inkml:trace>
  <inkml:trace contextRef="#ctx0" brushRef="#br0" timeOffset="40681.379">903 344,'12'-27,"-12"27,0 0,0 1,0-1,0 0,0 1,0-1,0 1,0-1,0 0,0 1,0-1,0 0,0 0,1 1,-1-1,0 0,0 1,0-1,0 0,1 0,-1 1,0-1,0 0,1 0,-1 1,0-1,0 0,1 0,-1 0,0 1,1-1,-1 0,0 0,1 0,-1 0,0 0,1 0,-1 0,0 0,1 0,-1 0,0 0,1 0,-1 0,0 0,1 0,-1 0,0 0,1 0,-1 0,0-1,1 1,-1 0,0 0,0 0,1-1,-1 1,0 0,0 0,4 237,-6 416,-13-436,-22 77,15-128,15-102,2-1,4 1,6 62,-6-124,1 0,1 0,-1 0,0 0,0-1,1 1,-1 0,1 0,-1 0,1-1,0 1,0 0,0-1,0 1,0-1,0 1,0-1,0 0,1 1,-1-1,1 0,-1 0,1 0,-1 0,1 0,-1 0,1 0,0 0,0-1,-1 1,1-1,0 1,0-1,0 0,-1 0,1 0,2 0,71-19,-56 13,175-34,-8 18,-75 10,1 5,0 5,7 5,27-1,250-3,-103-25,587 25,-650-10,-71-3,0 7,66 9,-54-1,124-29,153 29,-445-1,0 1,0-1,0 0,0 0,0 0,0 0,0 0,0-1,0 1,0-1,0 0,0 0,0 0,0 0,-1 0,1-1,0 1,-1-1,1 0,-1 0,1 0,-1 0,0 0,0 0,0-1,0 1,-1-1,1 1,0-1,-1 0,0 1,0-1,0 0,0 0,0 0,0-1,-3-200,-3 145,-2 0,-3 0,-3 1,-2 0,-6-8,-45-211,32-44,10 137,-7-26,2 14,40-18,-10 212,-1 1,0-1,0 1,0-1,0 1,0-1,0 1,0 0,0-1,-1 1,1-1,-1 1,1-1,-1 1,1 0,-1-1,0 1,0 0,1 0,-1 0,0-1,0 1,0 0,0 0,-1 0,1 1,0-1,0 0,-1 0,1 0,0 1,-1-1,1 1,0-1,-1 1,1 0,-1-1,1 1,-1 0,1 0,-71-2,57 3,-115 20,-54 3,-99 4,-145 6,226-22,-127-12,132-2,-278 3,220 26,-458-26,584 10,-79 24,84-7,6-5,-45 11,62-13,82-19,7-3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5.4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358 42,'-1'-3,"-1"0,0 0,0 1,0-1,0 1,-1-1,1 1,-1 0,1-1,-1 1,0 1,0-1,0 0,0 1,0-1,0 1,0 0,-1 0,1 0,0 1,-1-1,1 1,0 0,-1-1,1 2,0-1,-1 0,1 1,0-1,-1 1,1 0,-100 39,20 23,81-61,0 0,0 0,1 0,-1 0,1 0,0 0,0 0,-1 1,1-1,1 0,-1 1,0-1,1 1,-1-1,1 1,0-1,0 1,0-1,0 1,0-1,0 1,1-1,-1 1,1-1,0 1,-1-1,1 1,1-1,-1 0,0 0,0 1,1-1,-1 0,1 0,0-1,-1 1,3 1,4 3,0 0,0-1,0 0,0 0,1-1,0 0,0-1,0 0,1 0,-1-1,1 0,-1-1,5 0,-3 0,-1 1,1 0,-1 0,0 1,0 0,0 1,0 0,-1 1,1 0,2 2,-10-6,-1 0,0 0,1 1,-1-1,0 0,0 1,1-1,-1 1,0-1,-1 1,1-1,0 1,0 0,-1-1,1 1,-1 0,1 0,-1 0,0-1,0 1,1 0,-1 0,-1 0,1-1,0 1,0 0,-1 0,1 0,-1-1,1 1,-1 0,0-1,0 1,0 0,0-1,0 1,0-1,0 1,-51 50,11-24,0-1,-2-3,0-1,-2-2,-22 6,144-60,-45 16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9 686,'-3'16,"1"0,0 0,1 0,1 0,0 0,1 0,1 1,1-1,0-1,1 1,1 0,0-1,1 0,3 5,-6-17,-1 1,1 0,0-1,0 1,0-1,0 0,1 0,-1 0,1-1,0 1,0-1,0 0,0 0,0 0,0-1,1 1,-1-1,0 0,1 0,-1-1,1 1,-1-1,1 0,-1 0,1-1,-1 1,1-1,-1 0,0 0,1 0,-1-1,0 0,0 0,0 0,4-2,9-6,-1 0,0-1,0-1,-1 0,0-1,-1-1,8-10,41-67,-58 70</inkml:trace>
  <inkml:trace contextRef="#ctx0" brushRef="#br0" timeOffset="575.953">460 1024,'7'1,"-1"0,1 0,-1 0,1 0,0-1,0-1,-1 1,1-1,-1 0,1 0,-1-1,1 0,-1 0,0-1,1 1,-2-1,1-1,0 1,0-1,3-3,98-95,24-77,-86 106,-33 57,-1-1,-1 0,0-1,-1 0,-1 0,-1-1,-1 0,0 0,-1-1,-5 17,1 0,-1 0,0 1,0-1,0 0,0 0,-1 0,1 0,-1 0,1 0,-1 0,0 0,0 1,-1-1,1 0,0 1,-1-1,0 1,1-1,-1 1,0 0,0 0,-1-1,1 2,0-1,-1 0,1 0,-1 1,1-1,-1 1,0 0,1 0,-1 0,0 0,0 0,0 1,0 0,0-1,0 1,0 0,0 0,0 0,0 1,0-1,0 1,1 0,-1-1,0 1,0 0,0 1,1-1,-1 0,0 2,-1-2,-1 0,1 1,0 0,1 0,-1 0,0 0,1 1,-1-1,1 1,-1 0,1 0,0 0,1 1,-1-1,0 1,1-1,0 1,0 0,0 0,0 0,1 0,-1 0,1 0,0 1,0-1,1 0,-1 1,1-1,0 0,0 1,1-1,-1 0,1 1,0-1,0 0,0 0,1 0,-1 0,1 0,0 0,0 0,1 0,-1-1,3 3,3 0,1 0,0-1,0 0,0 0,1-1,-1 0,1-1,0 0,0-1,5 1,-9-3,1 1,-1 0,0 0,0 0,1 1,-1 0,0 0,0 1,-1 0,1 0,0 0,-1 0,0 1,0 0,0 0,0 1,-1-1,1 1,-1 0,0 0,-1 0,1 1,-1-1,0 1,1 2,-2 4,0 0,-1 0,-1 0,1 0,-2 0,0 0,0 0,-1 0,0-1,-5 12,-6 62,13-80,0 0,0 0,1 0,0 0,0 0,0 0,0 0,1 0,0-1,0 1,0-1,1 1,-1-1,1 0,0 0,1 0,-1 0,1 0,3 3,7 3</inkml:trace>
  <inkml:trace contextRef="#ctx0" brushRef="#br0" timeOffset="1242.613">1364 459,'32'-7,"0"-2,-1-2,0-1,-1-1,0-2,-1 0,-1-2,0-2,-1 0,-1-2,14-15,-25 17,-1 0,-1 0,0-2,-2 0,0 0,-2-1,1-1,6-15,-1-23,-44 91,9 10,2 0,1 1,2 1,2 1,-1 12,-4 8,-9 39,4 1,5 0,4 2,5-1,4 29,7 343,-3-462,1 1,-2-1,0 1,-1-1,0 0,-1 0,-1 0,-3 6,7-18,0 0,-1 0,1 0,-1 0,0-1,0 1,1 0,-1-1,0 1,-1-1,1 0,0 0,0 0,0 0,-1 0,1 0,0 0,-1-1,1 1,-1-1,1 0,-1 0,1 0,-1 0,1 0,0 0,-1-1,1 1,-1-1,1 1,0-1,-1 0,1 0,-1 0,-72-48,64 39,0-1,0 0,1 0,1-1,0 0,1-1,0 0,1-1,0 1,1-1,1 0,0-1,1 1,0-1,1 0,1 0,0 0,1 0,1 0,1-1,0 1,0 0,2 0,0 0,1 0,0 1,1 0,1-2,13-11,2 1,1 1,0 0,2 2,1 1,1 0,1 2,0 2,2 0,0 1,0 2,2 2,0 0,12-2,167-36,-186 46</inkml:trace>
  <inkml:trace contextRef="#ctx0" brushRef="#br0" timeOffset="1577.822">2295 629,'-25'8,"1"0,0 2,0 1,1 0,1 2,0 1,1 0,0 2,1 0,-3 6,12-15,1 1,1 1,-1-1,1 2,1-1,0 1,0 0,1 1,0 0,1 0,0 0,1 1,0 0,1 0,0 0,1 1,1-1,0 1,0 0,1-1,1 1,0 4,1-14,0 0,0 0,0 0,0 0,1 0,-1 0,1 0,0-1,0 1,0-1,0 1,0-1,1 0,-1 0,1 0,-1 0,1 0,0 0,0-1,0 1,0-1,0 0,0 0,0 0,0 0,0-1,0 1,1-1,0 1,98-8,-81-2,-1-1,1-1,-2 0,0-2,0 0,-1-2,-1 0,0 0,-1-2,-1 0,0-1,4-9,35-35,35-41,-89 103,1-1,-1 1,0-1,0 1,0-1,0 1,0-1,0 1,0-1,1 1,-1-1,0 1,0 0,1-1,-1 1,0-1,1 1,-1 0,0-1,1 1,-1 0,1-1,-1 1,1 0,-1 0,0-1,1 1,-1 0,1 0,-1 0,1 0,-1 0,1-1,-1 1,1 0,-1 0,1 0,-1 0,1 1,-1-1,1 0,-1 0,1 0,-1 0,1 0,-1 1,1-1,-1 0,1 0,-1 1,1-1,-1 0,0 1,1-1,-1 0,0 1,1-1,-1 1,0-1,0 0,1 1,-1-1,0 1,0 0,2 36,-2-32,-2 82,1-61</inkml:trace>
  <inkml:trace contextRef="#ctx0" brushRef="#br0" timeOffset="1812.251">2859 713,'-12'2,"0"0,0 1,0 1,1 0,-1 0,1 1,0 0,0 1,1 0,0 1,0 0,-6 6,8-7,1 1,0 0,0 0,1 0,0 0,0 1,1 0,0 0,0 1,1 0,0-1,1 1,0 1,-2 6,4-12,0 1,1 0,-1 0,1 0,0-1,0 1,1 0,0 0,-1 0,1-1,1 1,-1 0,1-1,0 1,0-1,0 0,0 1,1-1,0 0,0-1,0 1,0 0,1-1,-1 0,1 1,0-2,0 1,0 0,3 1,6 2,0 0,0 0,1-2,-1 0,1 0,1-1,-1-1,0 0,0-1,1-1,-1 0,1-1,-1 0,0-1,0-1,0 0,0-1,0 0,-1-1,0-1,0 0,0-1,-1-1,1 1,-2-2,9-7,4-3</inkml:trace>
  <inkml:trace contextRef="#ctx0" brushRef="#br0" timeOffset="2182.665">3142 854,'25'7,"0"0,1-2,-1-1,1-1,0-2,0 0,0-2,0 0,0-2,0-1,16-5,-29 5,0 0,0-1,0-1,0 0,-1 0,0-1,0-1,-1 0,0-1,0 0,-1 0,0-1,-1-1,0 0,-1 0,0 0,0-1,-1 0,-1-1,0 0,-1 0,-1 0,1 0,-2-1,2-13,-3 23,-1 0,0 1,0-1,0 0,0 0,-1 0,1-1,-1 1,0 0,0 0,-1 0,1 0,-1 0,0 0,0 0,0 0,0 0,-1 1,0-1,0 0,0 1,0-1,0 1,-1 0,1-1,-1 1,0 1,0-1,0 0,0 1,-1-1,1 1,-1 0,1 0,-1 0,-2 0,-7 3,-1 1,0 0,1 1,0 0,-1 1,2 0,-1 1,0 1,1 0,0 1,0 0,1 1,0 0,0 1,1 0,0 0,1 1,0 1,0-1,-5 11,5-11,0 0,1 0,0 1,1 0,1 0,-1 1,2 0,0 0,0 0,1 1,0-1,2 1,-1 0,1 0,1 0,0 0,1 0,1 0,0 0,0 1,1-2,1 1,0 0,1 0,1-1,0 0,1 1,3 2,1-2,0 1,2-1,-1-1,2 0,-1-1,1 0,1-1,0-1,1 0,0 0,0-2,14 6,16 3,0-1,0-2,2-3,17 1,-19-4,-8-3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1,'-66'73,"2"3,5 3,2 3,5 2,-25 55,26 15,50-147,0 0,1 0,0 0,0 0,1 0,-1 0,2 0,-1 0,1 0,0-1,0 1,1 0,0-1,0 0,0 1,1-1,0 0,0-1,1 1,-1-1,4 2,0 1,1-1,0 0,1-1,0 0,0-1,0 0,0 0,1-1,0-1,-1 0,1 0,1-1,-1 0,0-1,0 0,1-1,-1 0,0-1,1-1,-1 1,0-2,4 0,9-4,0-1,0-1,0-1,-2-1,1-1,-1-1,-1-1,-1-1,9-8,-19 14,0 0,-1 0,0 0,-1-1,0-1,0 1,-1-1,-1 0,3-7,-7 13,0 1,0-1,-1 0,0 1,0-1,0 0,0 0,-1 0,0 1,0-1,0 0,-1 0,1 0,-1 0,0 1,-1-1,1 0,-1 1,0-1,0 1,0 0,-1 0,1-1,-1 1,0 1,-2-3,-5-2,0 0,0 1,-1 0,0 0,0 1,-1 1,0 0,1 1,-2 0,1 0,0 2,-1-1,0 2,1-1,-1 2,0 0,0 0,-9 2,1 1,1 1,-1 1,1 1,0 1,0 0,1 1,0 2,-14 8,-4 5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5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1185 311,'-22'43,"-97"254,112-278,-26 69,-4 0,-3-3,-4-1,-20 23,6-21,176-250,-7-5,-7-4,46-113,10-98,-177 437,2 0,2 1,2 0,3 1,2 0,3 0,2 26,10-23,3 0,3 0,1-1,4-1,4 5,-10-22,-13-36,-1 0,0 1,1-1,0 0,0 0,0 0,0 0,0 0,0 0,1 0,0 0,-1 0,1 0,0-1,0 1,1-1,-1 0,0 1,1-1,0 0,-1 0,1-1,0 1,0-1,0 1,0-1,0 0,0 0,0 0,0 0,1-1,-1 1,0-1,0 0,1 0,-1 0,0 0,1-1,-1 1,0-1,3-1,4-6,-1-1,1 0,-2-1,1 0,-1-1,-1 1,0-1,0-1,-1 1,2-8,6-8,33-63,-4-2,-4-2,-4-1,-5-2,8-49,-36 137,0-64,-21 81,9 7</inkml:trace>
  <inkml:trace contextRef="#ctx0" brushRef="#br0" timeOffset="313.232">2145 481,'-26'34,"1"1,1 1,2 1,2 1,2 1,1 0,2 2,1 0,-6 39,18-75,1 0,0 0,1 0,-1 0,1-1,0 1,0 0,0 0,1 0,0 0,0 0,0 0,0-1,1 1,0 0,0-1,0 1,1-1,-1 0,1 0,0 0,0 0,1 0,-1-1,1 1,-1-1,1 0,0 0,0-1,1 1,-1-1,1 0,-1 0,1 0,-1 0,4 0,1-1,0 1,0-1,1-1,-1 1,0-2,1 1,-1-1,0-1,0 1,0-2,0 1,0-1,0-1,-1 1,1-1,-1-1,0 0,0 0,-1-1,1 1,-1-2,-1 1,1-1,-1 0,0 0,-1-1,0 1,0-1,0 0,-1-1,0 1,-1-1,0 0,0 0,-1 0,1-7,0 2,-1 1,0-1,-1 0,0 0,-1 0,-1 1,0-1,-1 0,0 0,-1 1,-1-1,0 1,-1 0,0 0,-1 1,0-1,-1 1,-1 1,-5-7,-26-20,21 25</inkml:trace>
  <inkml:trace contextRef="#ctx0" brushRef="#br0" timeOffset="652.311">2597 1,'0'936,"0"-935,1 0,0 1,0-1,-1 1,1-1,-1 1,0-1,1 1,-1 0,0-1,0 1,0-1,0 1,0-1,0 1,0 0,0-1,-1 1,1-1,-1 1,1-1,-1 1,0-1,1 0,-1 1,0-1,0 0,0 1,0-1,0 0,0 0,0 0,-1 0,1 0,0 0,-1 0,1 0,0-1,-1 1,1 0,-1-1,1 1,-1-1,1 0,-1 1,0-1,1 0,-1 0,1 0,-1 0,1 0,-1-1,0 1,1 0,-1-1,-1 0,-11-11,2-3</inkml:trace>
  <inkml:trace contextRef="#ctx0" brushRef="#br0" timeOffset="897.612">2202 537,'43'-9,"33"-4,14 1,-4 2,-12 3,-13 2,-13 3,-14 1</inkml:trace>
  <inkml:trace contextRef="#ctx0" brushRef="#br0" timeOffset="1164.872">2879 594,'26'3,"0"0,0-2,0-1,0-1,0-1,0-1,0-1,0-2,-1-1,0 0,0-2,-1-1,-1-1,1-1,14-10,-35 20,0 1,0-1,-1 0,1 0,-1 0,0 0,1-1,-1 1,0 0,0-1,0 0,-1 1,1-1,-1 0,1 0,-1 0,0 0,0 0,0 0,0 0,-1-1,0 1,1 0,-1 0,0-1,0 1,-1 0,1 0,-1 0,1 0,-1-1,0 1,0 0,-1 0,1 0,-1 1,1-1,-1 0,0 1,0-1,0 1,0-1,0 1,-1 0,1 0,-1 0,0 0,1 0,-1 1,0-1,0 1,0 0,0 0,0 0,0 0,-2 0,-9 2,0 1,0 0,1 2,-1-1,1 1,-1 1,2 1,-1 0,0 0,1 1,-10 8,0-2,-3 1,1 2,1 0,0 2,2 0,0 1,1 1,1 1,0 1,-14 24,29-40,0 0,0 0,1 0,-1 1,2-1,-1 1,1 0,0 0,0 0,1 0,0 0,0 0,0 1,1-1,1 0,-1 0,1 0,0 1,1-1,-1 0,1 0,1-1,-1 1,1 0,1-1,-1 1,1-1,0 0,0-1,1 1,0 0,0-1,0 0,0-1,1 1,0-1,4 3,11 2,0-1,1-1,0-1,0-1,1-1,-1-1,1-1,0 0,-1-2,1-1,14-2,3 1,14 2,124-14,-156 8</inkml:trace>
  <inkml:trace contextRef="#ctx0" brushRef="#br0" timeOffset="1630.52">0 1496,'110'7,"1"-4,73-10,-118 4,911-86,-300 19,169-7,-630 57,-203 20</inkml:trace>
  <inkml:trace contextRef="#ctx0" brushRef="#br0" timeOffset="2065.097">3895 481,'4'-5,"3"3,-6 7,-3 7,-5 2,3-1,2-9,1-8,6-5,2-5,0 4,-1 5</inkml:trace>
  <inkml:trace contextRef="#ctx0" brushRef="#br0" timeOffset="2399.331">3895 875,'-10'24,"-3"13,6 0,4-11,7-10,3-13,4-6,-3-3,-8 4,-10 3,-2 1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5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1 200,'0'-3,"1"1,-1 0,1 0,0-1,0 1,0 0,0 0,0 0,0 0,1 0,-1 1,0-1,1 0,0 0,-1 1,1-1,0 1,0 0,0-1,0 1,0 0,0 0,0 0,0 1,1-1,-1 0,0 1,1 0,-1-1,0 1,0 0,2 0,290-40,-51 6,35-5,258-2,240 42,-528 29,89-31,-207-21,-118 18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7.9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87,'79'14,"1"-4,0-4,0-2,79-8,-15 2,150 1,-130-23,28-5,62-3,-85 50,-39 6,38 4,69-1,-205-21,0-1,0-1,0-2,0-2,1 0,-1-3,31-5,170-27,-48 12,-84 12,1 4,-1 4,22 6,14-1,-58-1,177-13,54-23,-38 23,-199 13,123 28,199-28,-197 27,22-17,-137 0,1-4,1-3,71-7,-22 1,429 2,-240-30,51 31,-97 29,-7-30,-73 27,57-27,-68 27,-130-24,0-3,0-1,0-4,8-3,302-20,-216 15,1 6,74 9,-50 0,1672-2,-1595 28,-227-27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58,'-9'-4,"0"0,0 1,-1 1,1-1,-1 2,1-1,-1 1,0 1,1-1,-1 2,0-1,1 1,-1 1,1 0,-1 0,1 1,0 0,-2 2,-14 5,1 2,0 1,1 2,0 0,-18 16,32-26,1 1,1-1,-1 2,1-1,0 1,0 0,1 0,0 1,0-1,1 1,0 1,0-1,1 1,0 0,1 0,0 0,0 0,1 1,0-1,1 1,0-1,0 1,1 0,0-1,1 1,0-1,1 1,-1-1,2 1,0-1,0 0,0 0,1 0,5 8,-5-11,1 1,0-1,0 0,1 0,-1-1,1 0,1 0,-1 0,0 0,1-1,0 0,0-1,1 0,-1 0,0 0,1-1,0 0,0 0,-1-1,1 0,0-1,0 0,0 0,0 0,0-1,0 0,0-1,-1 0,1 0,-1 0,2-1,12-13,0 0,-1-1,-1 0,-1-2,0 0,-2-1,0-1,-1-1,-1 0,-1-1,-1 0,0-3,7-13,-1-1,-2 0,-1-2,8-40,-25 61,-8 30,5 11,1-1,0 1,2 0,0 0,1 0,2 1,1 13,-1 10,55 314,-45-258,-6-66,-1 1,-2 0,-1 0,-2 1,-2 9,0-22,-1 0,-1 0,-1-1,-1 1,-1-2,-8 18,12-32,0 0,0 0,-1 0,0 0,0-1,0 0,-1 0,0 0,0-1,-1 1,0-2,1 1,-2-1,1 0,0 0,-1-1,1 0,-1 0,0-1,-7 1,11-2,0 0,0-1,0 0,0 0,0 0,0 0,0-1,0 1,0-1,0 0,1 0,-1-1,0 1,0-1,1 1,-1-1,1-1,-1 1,1 0,0-1,0 1,0-1,0 0,1 0,-1 0,1-1,0 1,0 0,0-1,0 0,0 1,1-1,0 0,0 0,0 0,0 0,0 0,1-2,1-15,2 0,0 0,1 1,1 0,1 0,1 0,0 1,2-1,0 2,1-1,12-14,19-36,4 2,47-54,-70 99,-1 4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9.3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1 426,'853'-339,"-685"253,-168 86,0 1,0-1,0 0,0 1,0-1,0 1,0-1,0 0,0 1,0-1,0 0,0 1,0-1,0 1,0-1,0 0,1 1,-1-1,0 0,0 1,0-1,0 0,1 1,-1-1,0 0,0 1,1-1,-1 0,0 0,1 1,-1-1,0 0,1 0,-1 0,0 1,1-1,-1 0,0 0,1 0,-1 0,1 0,-1 0,0 0,1 0,-1 0,1 0,-1 0,0 0,1 0,-1 0,0 0,1 0,-1-1,0 1,1 0,-1 0,0 0,1 0,-1-1,0 1,1 0,-1 0,0-1,1 1,-1 0,0-1,-15 39,9-26,-16 56,3 0,3 1,4 0,2 1,3 1,3-1,6 69,-28 443,-3-242,12-364,-1-14,9 20</inkml:trace>
  <inkml:trace contextRef="#ctx0" brushRef="#br0" timeOffset="423.803">227 764,'96'-4,"0"-5,0-4,-1-4,48-18,-14-1,-3-6,-1-5,47-28,-119 58,-52 17,0 0,0 0,0 0,0 1,0-1,0 0,0 0,0 1,0-1,0 1,0-1,0 1,-1-1,1 1,0-1,0 1,0 0,-1-1,1 1,0 0,-1 0,1 0,0-1,-1 1,1 0,-1 0,0 0,1 0,-1 0,0 0,1 0,-1 0,0 0,0 0,0 0,0 0,0 0,0 0,0 0,0 0,0 0,-1 1,1-2,0 1,-1 0,1 0,-1 0,1 0,-1 0,0 0,-29 109,-18 106,44-169,3 1,1-1,2 1,3-1,4 16,26 51,-29-107</inkml:trace>
  <inkml:trace contextRef="#ctx0" brushRef="#br0" timeOffset="665.655">1722 1075,'-9'38,"-4"18,1 4,2-4,8-5,4-8,6-11,3-6,3-7,0-7</inkml:trace>
  <inkml:trace contextRef="#ctx0" brushRef="#br0" timeOffset="935.593">1638 370,'5'0,"1"4,0 3</inkml:trace>
  <inkml:trace contextRef="#ctx0" brushRef="#br0" timeOffset="1265.658">2005 1329,'0'2,"0"1,0-1,0 1,1 0,-1-1,1 1,0-1,-1 1,1-1,0 1,1-1,-1 0,0 1,1-1,-1 0,1 0,0 0,0 0,-1 0,1-1,0 1,1 0,-1-1,0 0,0 1,1-1,1 1,18-59,11-82,-14 50,4 2,31-78,-2 74,-51 91,0 0,0 1,0-1,-1 1,1-1,0 1,0-1,-1 1,1-1,0 1,-1 0,1-1,0 1,-1 0,1 0,-1-1,1 1,-1 0,0 0,1 0,-1 0,0-1,1 1,-1 0,0 0,0 0,0 0,0 0,0 0,0 0,0 0,0 0,0-1,-1 1,1 0,0 0,0 0,0 11,4 53,2 0,2-1,12 36,-17-87,0-1,1-1,0 1,1-1,0 1,1-1,0-1,1 1,0-1,0 0,1-1,1 0,0 0,3 2,-11-10,1 1,0-1,0 0,0 0,0 0,0 0,0 0,0-1,0 1,0 0,0-1,0 0,0 1,1-1,-1 0,0 0,0 0,0-1,1 1,-1 0,0-1,0 0,0 1,0-1,0 0,0 0,0 0,0 0,0 0,-1-1,1 1,0 0,-1-1,1 1,-1-1,1 0,-1 0,0 1,0-1,1-1,37-87,-35 76,42-200,-25 67,-15 128</inkml:trace>
  <inkml:trace contextRef="#ctx0" brushRef="#br0" timeOffset="1685.446">2879 793,'-32'50,"1"0,2 3,3 0,2 1,3 2,-9 35,28-85,0-1,1 1,0-1,0 1,0 0,1-1,-1 1,1 0,1 0,-1-1,1 1,0 0,0-1,1 1,-1-1,1 1,1-1,-1 0,1 0,0 0,0 0,0 0,1-1,-1 1,1-1,0 0,1 0,-1 0,1-1,-1 0,1 0,0 0,0 0,4 1,-2-2,1 1,-1-2,1 1,0-1,-1 0,1 0,0-1,-1 0,1-1,0 0,0 0,-1 0,1-1,-1 0,1-1,-1 1,0-1,0-1,2-1,121-87,-99 58,-1-1,-1-1,-2-2,-2-1,-2 0,-1-2,-2-1,-2-1,-2 0,7-31,-6 22,-1 0,-3-1,-2-1,-3 0,-1-9,-5 39,-2 0,0-1,-2 1,-1-1,0 1,-2 0,-1 0,-1 1,-1 0,-1 0,0 1,-10-14,17 30,-1 0,-1 0,1 1,-1-1,0 1,0 0,-1 0,1 0,-1 1,0 0,-1 0,1 0,-1 0,1 1,-1 0,0 0,0 1,0-1,-1 1,1 1,-1-1,1 1,-1 0,1 0,-1 1,1 0,-1 0,0 1,1 0,-1 0,1 0,-2 1,-11 8,-1 1,2 1,-1 1,2 0,0 1,0 1,1 0,1 1,1 1,0 1,1 0,1 0,1 1,1 1,-2 5,0 3,1 1,1 0,2 0,1 1,1 0,1 0,2 0,1 1,2 0,1-1,1 1,1-1,2 0,1 0,2 0,1-1,1 0,1-1,1 0,2 0,1-2,1 0,17 21,-5-11,3-2,1-1,1-1,2-2,1-1,1-2,1-1,1-3,2-1,0-1,1-3,25 7,-32-14,-6-3</inkml:trace>
  <inkml:trace contextRef="#ctx0" brushRef="#br0" timeOffset="5569.101">4742 793,'-1'-2,"0"1,-1-1,1 0,0 1,-1-1,1 1,-1 0,1-1,-1 1,1 0,-1 0,0 0,0 0,0 0,0 1,0-1,1 0,-1 1,0-1,0 1,-1 0,1 0,0 0,0 0,0 0,0 0,0 0,0 1,0-1,-1 1,-20 5,1 1,-1 0,1 2,1 0,0 2,0 0,1 2,0 0,1 1,1 1,-8 8,11-12,1 0,1 2,0-1,1 2,0 0,1 0,0 1,1 0,1 1,0 0,2 0,0 1,0 0,2 0,0 1,1-1,-1 9,5-21,1 0,-1-1,1 1,0 0,0-1,0 1,1-1,-1 1,1-1,0 0,0 0,1 1,-1-2,1 1,0 0,0 0,0-1,1 0,-1 0,1 0,0 0,0 0,0-1,0 1,0-1,0 0,1-1,-1 1,1-1,-1 0,1 0,0 0,-1 0,1-1,0 0,-1 0,1 0,0-1,0 1,-1-1,5-1,12-6,0-1,-1-1,1 0,-2-2,0 0,0-1,-1-1,-1-1,0 0,-1-2,10-13,141-166,-81 42,-93 216,1-47,1 0,1 0,1 1,0-1,1 1,1 0,0 0,1-1,0 1,2 0,0 0,0-1,2 1,0-1,1 0,1 2,70 150,-69-161</inkml:trace>
  <inkml:trace contextRef="#ctx0" brushRef="#br0" timeOffset="25024.632">5956 962,'-1'-4,"0"1,-1 0,1 0,-1 0,0 0,1 1,-1-1,0 0,-1 1,1-1,0 1,-1 0,1-1,-1 1,0 0,0 1,0-1,0 1,0-1,0 1,0 0,0 0,0 0,-1 0,1 1,0-1,-1 1,1 0,0 0,-1 0,1 0,-1 1,0 0,-5 0,0 1,1 1,-1-1,0 2,1-1,0 1,0 0,0 1,0-1,1 2,-7 4,4-1,-1 1,2 0,-1 0,1 1,1 0,0 1,0-1,1 2,1-1,0 1,1 0,0 0,1 0,0 1,2-1,-1 1,1 0,1 1,1-12,0-1,0 1,1-1,-1 1,0-1,1 0,0 1,-1-1,1 0,0 1,0-1,1 0,-1 0,0 0,1 0,-1 0,1 0,-1-1,1 1,0 0,0-1,0 1,0-1,0 0,0 1,0-1,1 0,-1 0,0-1,0 1,1 0,-1-1,1 0,-1 1,1-1,-1 0,0 0,1 0,-1-1,1 1,-1 0,2-1,100-35,-77 21,-1-1,0-1,-1-1,-1-1,-1-1,0-1,11-16,50-64,-83 100,0 1,-1 0,1 0,0 0,0 0,0 0,0 0,0 0,0 0,0 0,-1 1,1-1,0 0,0 1,0-1,0 0,-1 1,1-1,0 1,0-1,-1 1,1-1,0 1,-1 0,1-1,-1 1,1 0,0 0,-1-1,0 1,1 0,-1 0,0 0,1-1,-1 1,0 0,0 0,1 0,-1 0,0 0,0 0,0 0,0-1,0 1,-1 0,1 0,0 0,0 0,-1 0,1 0,0-1,-1 1,1 0,-1 0,1 0,-1-1,1 1,-1 0,1 2,-1 35,6 75,-4-109,0-1,0 1,0-1,0 1,1-1,-1 0,1 1,0-1,0 0,0 0,1 0,-1 0,1-1,-1 1,1-1,0 0,0 1,0-1,0 0,1-1,-1 1,0-1,1 1,-1-1,1 0,-1 0,4 0,4-2,0 0,-1-1,1 0,-1-1,0 0,0-1,0 0,0-1,-1 1,1-2,-1 0,0 0,-1 0,0-1,0 0,0-1,-1 0,0 0,6-9,1 2,11-11,-1-2,-1 0,-1-2,-1 0,-2-2,-1 0,-2-1,-1 0,6-23,-5-7,-3-1,-3 0,-2 0,-3-1,-4 0,-1 0,-4-1,-14 105,12 15,2 1,3-1,2 0,3 0,2 0,8 31,-13-77,30 198,-31 74,0-281,0 1,0 0,0 0,0-1,0 1,0 0,0 0,-1-1,1 1,0 0,0 0,0-1,0 1,0 0,0 0,0-1,-1 1,1 0,0 0,0 0,0-1,0 1,-1 0,1 0,0 0,0 0,-1-1,1 1,0 0,0 0,-1 0,1 0,0 0,0 0,-1 0,1 0,0 0,0 0,-1 0,1 0,0 0,0 0,-1 0,1 0,0 0,0 0,-1 0,1 0,0 0,0 0,-1 1,1-1,0 0,0 0,-1 0,1 0,0 1,0-1,0 0,0 0,-1 0,1 1,-6-13</inkml:trace>
  <inkml:trace contextRef="#ctx0" brushRef="#br0" timeOffset="25272.816">6153 651,'43'5,"43"-3,22-3,1 0,-7-5,-13-2,-10 1,-10 2,-7 1,-10 2,-7 0,-13 2</inkml:trace>
  <inkml:trace contextRef="#ctx0" brushRef="#br0" timeOffset="27022.848">7790 708,'-36'45,"21"-16,2 0,2 1,0 0,2 1,-4 29,11-57,1 0,0 0,0 0,0 0,1 0,-1 0,1 1,-1-1,1 0,0 0,0 0,1 0,-1 0,1 1,-1-1,1 0,0 0,0 0,1 0,-1 0,0-1,1 1,0 0,0-1,-1 1,1-1,1 1,-1-1,0 0,1 0,-1 0,1 0,-1-1,1 1,0-1,0 1,0-1,0 0,0 0,0 0,0-1,0 1,0-1,0 1,1-1,-1 0,7-4,0-1,0 1,0-2,0 1,-1-1,0-1,0 1,-1-2,0 1,0-1,-1 0,0-1,5-7,16-15,3-3,-2 0,-1-2,-1-1,-2-2,-2 0,12-30,-1-21,-37 151,-1-5,4 0,2 0,7 42,2 14,-4 0,-7 76,0-141,0-24,-1 1,-1-1,-1 0,-1 0,-1 0,-1 0,-1-1,-1 0,-1-1,0 1,-2-2,-1 1,-3 3,10-18,-1-1,0 1,0-1,0 0,-1 0,1 0,-1-1,0 0,0-1,-1 1,1-1,-1-1,0 0,0 0,-1 0,5-1,1 0,-1 0,0-1,1 0,-1 0,0 0,1 0,-1 0,0-1,1 1,-1-1,0 0,1 0,-1-1,1 1,0-1,0 0,-1 1,1-1,0-1,0 1,1 0,-1-1,0 0,1 1,0-1,-1 0,1 0,0 0,1 0,-1-1,0 1,1-1,-1-9,0 0,1 0,1 0,0 0,1 0,0 1,1-1,0 0,1 1,1-1,0 1,0 0,1 0,1 0,0 1,1 0,0 0,1-1,8-17,11-19,2 0,2 2,30-33,2-7,-50 62</inkml:trace>
  <inkml:trace contextRef="#ctx0" brushRef="#br0" timeOffset="27825.292">8326 1329,'79'-196,"-72"179,0 1,2 0,0 1,0-1,2 2,0-1,0 1,1 1,1 0,8-5,-20 17,-1 0,1 0,1 0,-1 0,0 0,0 1,0-1,0 0,0 1,1-1,-1 1,0-1,1 1,-1 0,0-1,1 1,-1 0,0 0,1 0,-1 0,0 0,1 0,-1 0,0 1,1-1,-1 0,0 1,1-1,-1 1,0-1,0 1,0 0,1 0,-1-1,0 1,0 0,0 0,0 0,0 0,-1 0,1 0,0 0,0 1,-1-1,1 0,-1 0,1 1,-1-1,1 0,-1 0,0 1,1-1,-1 0,0 2,-9 95,-1-46,10-52,1-1,-1 0,1 0,-1 1,1-1,0 0,0 1,-1-1,1 1,0-1,0 1,-1 0,1-1,0 1,0 0,0-1,0 1,0 0,0 0,0 0,0 0,-1 0,1 0,0 0,0 0,0 0,0 0,0 0,0 1,0-1,0 0,-1 1,1-1,0 1,0-1,0 1,-1-1,1 1,0-1,-1 1,1 0,0-1,-1 1,1 0,-1 0,1-1,-1 1,1 0,-1 0,0 0,1 0,-1 0,0-1,0 1,0 0,0 0,0 0,0 0,0 0,0 0,0 0,0 0,0 0,57-63,104-90,-160 150,0 1,0 0,-1 0,1 0,0 0,0 0,0 0,0 0,0 0,1 0,-1 0,0 1,0-1,0 0,1 1,-1-1,0 1,1-1,-1 1,0 0,1-1,-1 1,1 0,-1 0,0 0,1 0,-1 0,1 1,-1-1,0 0,1 1,-1-1,0 1,1-1,-1 1,0-1,0 1,1 0,-1 0,0 0,0 0,0 0,0 0,0 0,0 0,0 0,-1 0,2 1,-34 131,17 13,9-122</inkml:trace>
  <inkml:trace contextRef="#ctx0" brushRef="#br0" timeOffset="28528.46">9229 934,'-47'32,"-93"156,81-96,66-120,11-6,2 0,1 2,2 0,1 1,2 2,20-19,39-33,-84 81,0-1,-1 1,1 0,-1-1,1 1,0-1,-1 1,1 0,0 0,0-1,-1 1,1 0,0 0,0 0,-1 0,1 0,0 0,0 0,-1 0,1 0,0 0,0 0,-1 1,1-1,0 0,-1 1,1-1,0 0,-1 1,1-1,0 0,-1 1,1-1,-1 1,1 0,-1-1,1 1,-1-1,1 1,-1 0,1-1,-1 1,0 0,0-1,1 1,-1 0,0 0,0-1,0 1,0 0,0 0,6 42,-6-40,-30 202,45-92,-14-107,-3-4</inkml:trace>
  <inkml:trace contextRef="#ctx0" brushRef="#br0" timeOffset="28771.727">9032 1075,'34'5,"25"-4,7-1,-2-1,-8-1,-8 1,-13-5,-11-1</inkml:trace>
  <inkml:trace contextRef="#ctx0" brushRef="#br0" timeOffset="29023.758">9822 962,'-4'19,"-8"16,-5 7,-1 1,-1-7,2-4,-1-4,-1-5,1-3,0-5,-3-4,4-5</inkml:trace>
  <inkml:trace contextRef="#ctx0" brushRef="#br0" timeOffset="29241.768">9540 905,'24'24,"17"18,7 6,0 0,-3-4,-5-8,-4-7,-4-8,-7-7</inkml:trace>
  <inkml:trace contextRef="#ctx0" brushRef="#br0" timeOffset="30512.972">367 1893,'191'-18,"0"8,59 10,114-26,31 11,-78 1,266 23,192 27,365-24,-737-14,465-9,134-9,-43-6,-117 43,-10 12,-49-17,-524-13,-246 1</inkml:trace>
  <inkml:trace contextRef="#ctx0" brushRef="#br0" timeOffset="31241.787">10584 764,'-5'0,"-1"5,0 6,1 7,2-1</inkml:trace>
  <inkml:trace contextRef="#ctx0" brushRef="#br0" timeOffset="31743.722">10584 1329,'-5'0,"-1"4,-5 3,5-1,3-6,6-3,9-5,-4 2,-7 3,-4 2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1,'-5'4,"-1"7,0 1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0,'-6'4,"1"-1,-1 1,1 0,0 1,0-1,0 1,0 0,1 0,0 0,0 1,0 0,1 0,0 0,0 0,0 0,1 0,0 1,0-1,0 5,4-7,0 0,0 0,1 0,0 0,0 0,0-1,0 1,0-1,1 0,-1 0,1 0,0 0,0-1,0 0,0 1,0-1,1-1,-1 1,3 0,21 13,-22-12,-1-1,1 1,-1 0,0 0,0 1,0 0,-1 0,1 0,-1 0,0 1,0-1,-1 1,1 0,-1 0,0 1,0-1,-1 1,1-1,-1 1,-1 0,1 0,-1 0,0 0,0 0,-1 0,0 0,0 0,0 0,-1 0,0 2,-2 1,-1 0,-1 0,1 0,-1-1,-1 1,0-1,0-1,0 1,-1-1,0 0,-1 0,1-1,-1 0,-1-1,1 1,-1-2,0 1,0-1,-4 1,-7-1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6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140 205,'12'44,"-3"1,-1 0,-2 1,-3-1,-1 1,-2 0,-2-1,-3 1,-4 20,-38 23,45-86,0-1,0 1,0-1,0 0,-1 1,1-1,-1 0,0 0,0-1,0 1,0 0,0-1,0 0,0 0,0 0,0 0,-1 0,1-1,0 1,0-1,-1 0,1 0,0 0,-1 0,1-1,0 1,-1-1,0 0,2 0,0-1,0 1,0 0,0-1,0 0,0 1,1-1,-1 0,0 0,1 0,0 0,-1 0,1 0,0 0,0 0,0 0,0-1,1 1,-1 0,1-1,-1 1,1-1,0 1,0 0,0-1,0 1,0-1,0 1,1 0,-1-1,2-1,22-75,1 32,1 1,3 1,1 2,2 1,3 1,0 2,3 2,18-13,-17 11,2 2,2 3,1 1,1 1,49-23,-12 28,-80 26,0 0,0 1,0 0,0-1,0 1,1 0,-1 0,0 0,0 0,0 0,1 1,-1-1,0 1,0-1,0 1,0 0,0 0,0 0,0 0,0 0,-1 0,1 1,0-1,0 0,-1 1,1 0,-1-1,0 1,1 0,-1 0,0-1,0 1,0 0,0 0,-1 0,1 1,-1 5,0 0,-1 0,0 0,-1 0,0 0,0-1,0 1,-1-1,-1 1,1-1,-1 0,0 0,0-1,-1 1,0-1,-2 1,-22 28,-1-1,-2-1,-2-2,-1-2,-1-1,-1-2,-1-1,-2-2,-35 15,69-35,5-2</inkml:trace>
  <inkml:trace contextRef="#ctx0" brushRef="#br0" timeOffset="317.07">1071 8,'-33'27,"2"2,1 1,1 2,1 0,2 2,-21 37,44-69,1 0,0 0,0 1,0-1,1 0,-1 1,1 0,-1-1,1 1,0 0,0 0,0-1,0 1,0 0,1 0,-1 0,1 0,0 0,0 0,0 0,0 0,1 0,-1 0,1 0,0 0,0 0,0 0,0-1,0 1,1 0,-1-1,1 1,-1-1,1 1,0-1,0 0,0 0,1 1,-1-2,0 1,1 0,-1 0,1-1,-1 1,1-1,0 0,11 1,1 0,-1-1,1-1,-1 0,0-1,1 0,-1-1,0-1,0 0,0-1,0-1,-1 0,0-1,0 0,0-1,-1 0,0-1,0 0,-1-1,0-1,0 0,-1 0,-1-1,0 0,0 0,-1-1,0-1,-1-1,-4 8,-1 0,-1 0,1-1,-1 1,0-1,-1 1,0-1,0 1,0-1,-1 1,1 0,-2-1,1 1,-1 0,0-1,0 1,0 0,-1 1,0-1,0 0,-1 1,0-1,0 1,0 0,0 1,-1-1,1 1,-1-1,-1 1,1 1,0-1,-1 1,0 0,0 0,0 1,0 0,0 0,0 0,-1 1,1 0,0 0,-1 0,1 1,-1 0,1 0,-1 1,1 0,-1 0,1 0,0 1,0 0,-1 0,-10 9,3 1</inkml:trace>
  <inkml:trace contextRef="#ctx0" brushRef="#br0" timeOffset="823.84">1664 8,'-33'16,"0"2,1 1,1 1,0 2,2 1,-4 6,31-29,1 1,-1 0,1 0,-1 0,1 0,-1 1,1-1,0 0,-1 0,1 1,0-1,0 1,0-1,0 1,0 0,1-1,-1 1,0 0,1-1,-1 1,1 0,0 0,-1 0,1-1,0 1,0 0,0 0,1 0,-1-1,0 1,1 0,-1 0,1 0,-1-1,1 1,0 0,0-1,-1 1,1-1,1 1,-1-1,0 1,0-1,0 0,1 1,-1-1,1 0,-1 0,2 0,82 30,-83-31,1 1,-1-1,0 1,1 0,-1 0,0 0,1 0,-1 0,0 0,0 1,0-1,0 1,0 0,0-1,0 1,-1 0,1 0,-1 0,1 0,-1 0,0 1,0-1,0 0,0 1,0-1,0 0,-1 1,1-1,-1 1,1-1,-1 1,0-1,0 1,0 0,-1-1,1 1,-1-1,1 0,-1 1,0-1,0 1,0-1,0 0,0 0,0 1,-1-1,0 1,-5 6,0 0,0-1,0 0,-1 0,-1-1,1 1,-1-2,-1 0,1 0,-1 0,0-1,0-1,-2 1,-11 3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5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1 200,'0'-3,"1"1,-1 0,1 0,0-1,0 1,0 0,0 0,0 0,0 0,1 0,-1 1,0-1,1 0,0 0,-1 1,1-1,0 1,0 0,0-1,0 1,0 0,0 0,0 0,0 1,1-1,-1 0,0 1,1 0,-1-1,0 1,0 0,2 0,290-40,-51 6,35-5,258-2,240 42,-528 29,89-31,-207-21,-118 18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7.9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87,'79'14,"1"-4,0-4,0-2,79-8,-15 2,150 1,-130-23,28-5,62-3,-85 50,-39 6,38 4,69-1,-205-21,0-1,0-1,0-2,0-2,1 0,-1-3,31-5,170-27,-48 12,-84 12,1 4,-1 4,22 6,14-1,-58-1,177-13,54-23,-38 23,-199 13,123 28,199-28,-197 27,22-17,-137 0,1-4,1-3,71-7,-22 1,429 2,-240-30,51 31,-97 29,-7-30,-73 27,57-27,-68 27,-130-24,0-3,0-1,0-4,8-3,302-20,-216 15,1 6,74 9,-50 0,1672-2,-1595 28,-227-27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9.3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1 426,'853'-339,"-685"253,-168 86,0 1,0-1,0 0,0 1,0-1,0 1,0-1,0 0,0 1,0-1,0 0,0 1,0-1,0 1,0-1,0 0,1 1,-1-1,0 0,0 1,0-1,0 0,1 1,-1-1,0 0,0 1,1-1,-1 0,0 0,1 1,-1-1,0 0,1 0,-1 0,0 1,1-1,-1 0,0 0,1 0,-1 0,1 0,-1 0,0 0,1 0,-1 0,1 0,-1 0,0 0,1 0,-1 0,0 0,1 0,-1-1,0 1,1 0,-1 0,0 0,1 0,-1-1,0 1,1 0,-1 0,0-1,1 1,-1 0,0-1,-15 39,9-26,-16 56,3 0,3 1,4 0,2 1,3 1,3-1,6 69,-28 443,-3-242,12-364,-1-14,9 20</inkml:trace>
  <inkml:trace contextRef="#ctx0" brushRef="#br0" timeOffset="423.803">227 764,'96'-4,"0"-5,0-4,-1-4,48-18,-14-1,-3-6,-1-5,47-28,-119 58,-52 17,0 0,0 0,0 0,0 1,0-1,0 0,0 0,0 1,0-1,0 1,0-1,0 1,-1-1,1 1,0-1,0 1,0 0,-1-1,1 1,0 0,-1 0,1 0,0-1,-1 1,1 0,-1 0,0 0,1 0,-1 0,0 0,1 0,-1 0,0 0,0 0,0 0,0 0,0 0,0 0,0 0,0 0,0 0,-1 1,1-2,0 1,-1 0,1 0,-1 0,1 0,-1 0,0 0,-29 109,-18 106,44-169,3 1,1-1,2 1,3-1,4 16,26 51,-29-107</inkml:trace>
  <inkml:trace contextRef="#ctx0" brushRef="#br0" timeOffset="665.655">1722 1075,'-9'38,"-4"18,1 4,2-4,8-5,4-8,6-11,3-6,3-7,0-7</inkml:trace>
  <inkml:trace contextRef="#ctx0" brushRef="#br0" timeOffset="935.593">1638 370,'5'0,"1"4,0 3</inkml:trace>
  <inkml:trace contextRef="#ctx0" brushRef="#br0" timeOffset="1265.658">2005 1329,'0'2,"0"1,0-1,0 1,1 0,-1-1,1 1,0-1,-1 1,1-1,0 1,1-1,-1 0,0 1,1-1,-1 0,1 0,0 0,0 0,-1 0,1-1,0 1,1 0,-1-1,0 0,0 1,1-1,1 1,18-59,11-82,-14 50,4 2,31-78,-2 74,-51 91,0 0,0 1,0-1,-1 1,1-1,0 1,0-1,-1 1,1-1,0 1,-1 0,1-1,0 1,-1 0,1 0,-1-1,1 1,-1 0,0 0,1 0,-1 0,0-1,1 1,-1 0,0 0,0 0,0 0,0 0,0 0,0 0,0 0,0 0,0-1,-1 1,1 0,0 0,0 0,0 11,4 53,2 0,2-1,12 36,-17-87,0-1,1-1,0 1,1-1,0 1,1-1,0-1,1 1,0-1,0 0,1-1,1 0,0 0,3 2,-11-10,1 1,0-1,0 0,0 0,0 0,0 0,0 0,0-1,0 1,0 0,0-1,0 0,0 1,1-1,-1 0,0 0,0 0,0-1,1 1,-1 0,0-1,0 0,0 1,0-1,0 0,0 0,0 0,0 0,0 0,-1-1,1 1,0 0,-1-1,1 1,-1-1,1 0,-1 0,0 1,0-1,1-1,37-87,-35 76,42-200,-25 67,-15 128</inkml:trace>
  <inkml:trace contextRef="#ctx0" brushRef="#br0" timeOffset="1685.446">2879 793,'-32'50,"1"0,2 3,3 0,2 1,3 2,-9 35,28-85,0-1,1 1,0-1,0 1,0 0,1-1,-1 1,1 0,1 0,-1-1,1 1,0 0,0-1,1 1,-1-1,1 1,1-1,-1 0,1 0,0 0,0 0,0 0,1-1,-1 1,1-1,0 0,1 0,-1 0,1-1,-1 0,1 0,0 0,0 0,4 1,-2-2,1 1,-1-2,1 1,0-1,-1 0,1 0,0-1,-1 0,1-1,0 0,0 0,-1 0,1-1,-1 0,1-1,-1 1,0-1,0-1,2-1,121-87,-99 58,-1-1,-1-1,-2-2,-2-1,-2 0,-1-2,-2-1,-2-1,-2 0,7-31,-6 22,-1 0,-3-1,-2-1,-3 0,-1-9,-5 39,-2 0,0-1,-2 1,-1-1,0 1,-2 0,-1 0,-1 1,-1 0,-1 0,0 1,-10-14,17 30,-1 0,-1 0,1 1,-1-1,0 1,0 0,-1 0,1 0,-1 1,0 0,-1 0,1 0,-1 0,1 1,-1 0,0 0,0 1,0-1,-1 1,1 1,-1-1,1 1,-1 0,1 0,-1 1,1 0,-1 0,0 1,1 0,-1 0,1 0,-2 1,-11 8,-1 1,2 1,-1 1,2 0,0 1,0 1,1 0,1 1,1 1,0 1,1 0,1 0,1 1,1 1,-2 5,0 3,1 1,1 0,2 0,1 1,1 0,1 0,2 0,1 1,2 0,1-1,1 1,1-1,2 0,1 0,2 0,1-1,1 0,1-1,1 0,2 0,1-2,1 0,17 21,-5-11,3-2,1-1,1-1,2-2,1-1,1-2,1-1,1-3,2-1,0-1,1-3,25 7,-32-14,-6-3</inkml:trace>
  <inkml:trace contextRef="#ctx0" brushRef="#br0" timeOffset="5569.101">4742 793,'-1'-2,"0"1,-1-1,1 0,0 1,-1-1,1 1,-1 0,1-1,-1 1,1 0,-1 0,0 0,0 0,0 0,0 1,0-1,1 0,-1 1,0-1,0 1,-1 0,1 0,0 0,0 0,0 0,0 0,0 0,0 1,0-1,-1 1,-20 5,1 1,-1 0,1 2,1 0,0 2,0 0,1 2,0 0,1 1,1 1,-8 8,11-12,1 0,1 2,0-1,1 2,0 0,1 0,0 1,1 0,1 1,0 0,2 0,0 1,0 0,2 0,0 1,1-1,-1 9,5-21,1 0,-1-1,1 1,0 0,0-1,0 1,1-1,-1 1,1-1,0 0,0 0,1 1,-1-2,1 1,0 0,0 0,0-1,1 0,-1 0,1 0,0 0,0 0,0-1,0 1,0-1,0 0,1-1,-1 1,1-1,-1 0,1 0,0 0,-1 0,1-1,0 0,-1 0,1 0,0-1,0 1,-1-1,5-1,12-6,0-1,-1-1,1 0,-2-2,0 0,0-1,-1-1,-1-1,0 0,-1-2,10-13,141-166,-81 42,-93 216,1-47,1 0,1 0,1 1,0-1,1 1,1 0,0 0,1-1,0 1,2 0,0 0,0-1,2 1,0-1,1 0,1 2,70 150,-69-161</inkml:trace>
  <inkml:trace contextRef="#ctx0" brushRef="#br0" timeOffset="25024.632">5956 962,'-1'-4,"0"1,-1 0,1 0,-1 0,0 0,1 1,-1-1,0 0,-1 1,1-1,0 1,-1 0,1-1,-1 1,0 0,0 1,0-1,0 1,0-1,0 1,0 0,0 0,0 0,-1 0,1 1,0-1,-1 1,1 0,0 0,-1 0,1 0,-1 1,0 0,-5 0,0 1,1 1,-1-1,0 2,1-1,0 1,0 0,0 1,0-1,1 2,-7 4,4-1,-1 1,2 0,-1 0,1 1,1 0,0 1,0-1,1 2,1-1,0 1,1 0,0 0,1 0,0 1,2-1,-1 1,1 0,1 1,1-12,0-1,0 1,1-1,-1 1,0-1,1 0,0 1,-1-1,1 0,0 1,0-1,1 0,-1 0,0 0,1 0,-1 0,1 0,-1-1,1 1,0 0,0-1,0 1,0-1,0 0,0 1,0-1,1 0,-1 0,0-1,0 1,1 0,-1-1,1 0,-1 1,1-1,-1 0,0 0,1 0,-1-1,1 1,-1 0,2-1,100-35,-77 21,-1-1,0-1,-1-1,-1-1,-1-1,0-1,11-16,50-64,-83 100,0 1,-1 0,1 0,0 0,0 0,0 0,0 0,0 0,0 0,0 0,-1 1,1-1,0 0,0 1,0-1,0 0,-1 1,1-1,0 1,0-1,-1 1,1-1,0 1,-1 0,1-1,-1 1,1 0,0 0,-1-1,0 1,1 0,-1 0,0 0,1-1,-1 1,0 0,0 0,1 0,-1 0,0 0,0 0,0 0,0-1,0 1,-1 0,1 0,0 0,0 0,-1 0,1 0,0-1,-1 1,1 0,-1 0,1 0,-1-1,1 1,-1 0,1 2,-1 35,6 75,-4-109,0-1,0 1,0-1,0 1,1-1,-1 0,1 1,0-1,0 0,0 0,1 0,-1 0,1-1,-1 1,1-1,0 0,0 1,0-1,0 0,1-1,-1 1,0-1,1 1,-1-1,1 0,-1 0,4 0,4-2,0 0,-1-1,1 0,-1-1,0 0,0-1,0 0,0-1,-1 1,1-2,-1 0,0 0,-1 0,0-1,0 0,0-1,-1 0,0 0,6-9,1 2,11-11,-1-2,-1 0,-1-2,-1 0,-2-2,-1 0,-2-1,-1 0,6-23,-5-7,-3-1,-3 0,-2 0,-3-1,-4 0,-1 0,-4-1,-14 105,12 15,2 1,3-1,2 0,3 0,2 0,8 31,-13-77,30 198,-31 74,0-281,0 1,0 0,0 0,0-1,0 1,0 0,0 0,-1-1,1 1,0 0,0 0,0-1,0 1,0 0,0 0,0-1,-1 1,1 0,0 0,0 0,0-1,0 1,-1 0,1 0,0 0,0 0,-1-1,1 1,0 0,0 0,-1 0,1 0,0 0,0 0,-1 0,1 0,0 0,0 0,-1 0,1 0,0 0,0 0,-1 0,1 0,0 0,0 0,-1 0,1 0,0 0,0 0,-1 1,1-1,0 0,0 0,-1 0,1 0,0 1,0-1,0 0,0 0,-1 0,1 1,-6-13</inkml:trace>
  <inkml:trace contextRef="#ctx0" brushRef="#br0" timeOffset="25272.816">6153 651,'43'5,"43"-3,22-3,1 0,-7-5,-13-2,-10 1,-10 2,-7 1,-10 2,-7 0,-13 2</inkml:trace>
  <inkml:trace contextRef="#ctx0" brushRef="#br0" timeOffset="27022.848">7790 708,'-36'45,"21"-16,2 0,2 1,0 0,2 1,-4 29,11-57,1 0,0 0,0 0,0 0,1 0,-1 0,1 1,-1-1,1 0,0 0,0 0,1 0,-1 0,1 1,-1-1,1 0,0 0,0 0,1 0,-1 0,0-1,1 1,0 0,0-1,-1 1,1-1,1 1,-1-1,0 0,1 0,-1 0,1 0,-1-1,1 1,0-1,0 1,0-1,0 0,0 0,0 0,0-1,0 1,0-1,0 1,1-1,-1 0,7-4,0-1,0 1,0-2,0 1,-1-1,0-1,0 1,-1-2,0 1,0-1,-1 0,0-1,5-7,16-15,3-3,-2 0,-1-2,-1-1,-2-2,-2 0,12-30,-1-21,-37 151,-1-5,4 0,2 0,7 42,2 14,-4 0,-7 76,0-141,0-24,-1 1,-1-1,-1 0,-1 0,-1 0,-1 0,-1-1,-1 0,-1-1,0 1,-2-2,-1 1,-3 3,10-18,-1-1,0 1,0-1,0 0,-1 0,1 0,-1-1,0 0,0-1,-1 1,1-1,-1-1,0 0,0 0,-1 0,5-1,1 0,-1 0,0-1,1 0,-1 0,0 0,1 0,-1 0,0-1,1 1,-1-1,0 0,1 0,-1-1,1 1,0-1,0 0,-1 1,1-1,0-1,0 1,1 0,-1-1,0 0,1 1,0-1,-1 0,1 0,0 0,1 0,-1-1,0 1,1-1,-1-9,0 0,1 0,1 0,0 0,1 0,0 1,1-1,0 0,1 1,1-1,0 1,0 0,1 0,1 0,0 1,1 0,0 0,1-1,8-17,11-19,2 0,2 2,30-33,2-7,-50 62</inkml:trace>
  <inkml:trace contextRef="#ctx0" brushRef="#br0" timeOffset="27825.292">8326 1329,'79'-196,"-72"179,0 1,2 0,0 1,0-1,2 2,0-1,0 1,1 1,1 0,8-5,-20 17,-1 0,1 0,1 0,-1 0,0 0,0 1,0-1,0 0,0 1,1-1,-1 1,0-1,1 1,-1 0,0-1,1 1,-1 0,0 0,1 0,-1 0,0 0,1 0,-1 0,0 1,1-1,-1 0,0 1,1-1,-1 1,0-1,0 1,0 0,1 0,-1-1,0 1,0 0,0 0,0 0,0 0,-1 0,1 0,0 0,0 1,-1-1,1 0,-1 0,1 1,-1-1,1 0,-1 0,0 1,1-1,-1 0,0 2,-9 95,-1-46,10-52,1-1,-1 0,1 0,-1 1,1-1,0 0,0 1,-1-1,1 1,0-1,0 1,-1 0,1-1,0 1,0 0,0-1,0 1,0 0,0 0,0 0,0 0,-1 0,1 0,0 0,0 0,0 0,0 0,0 0,0 1,0-1,0 0,-1 1,1-1,0 1,0-1,0 1,-1-1,1 1,0-1,-1 1,1 0,0-1,-1 1,1 0,-1 0,1-1,-1 1,1 0,-1 0,0 0,1 0,-1 0,0-1,0 1,0 0,0 0,0 0,0 0,0 0,0 0,0 0,0 0,0 0,57-63,104-90,-160 150,0 1,0 0,-1 0,1 0,0 0,0 0,0 0,0 0,0 0,1 0,-1 0,0 1,0-1,0 0,1 1,-1-1,0 1,1-1,-1 1,0 0,1-1,-1 1,1 0,-1 0,0 0,1 0,-1 0,1 1,-1-1,0 0,1 1,-1-1,0 1,1-1,-1 1,0-1,0 1,1 0,-1 0,0 0,0 0,0 0,0 0,0 0,0 0,0 0,-1 0,2 1,-34 131,17 13,9-122</inkml:trace>
  <inkml:trace contextRef="#ctx0" brushRef="#br0" timeOffset="28528.46">9229 934,'-47'32,"-93"156,81-96,66-120,11-6,2 0,1 2,2 0,1 1,2 2,20-19,39-33,-84 81,0-1,-1 1,1 0,-1-1,1 1,0-1,-1 1,1 0,0 0,0-1,-1 1,1 0,0 0,0 0,-1 0,1 0,0 0,0 0,-1 0,1 0,0 0,0 0,-1 1,1-1,0 0,-1 1,1-1,0 0,-1 1,1-1,0 0,-1 1,1-1,-1 1,1 0,-1-1,1 1,-1-1,1 1,-1 0,1-1,-1 1,0 0,0-1,1 1,-1 0,0 0,0-1,0 1,0 0,0 0,6 42,-6-40,-30 202,45-92,-14-107,-3-4</inkml:trace>
  <inkml:trace contextRef="#ctx0" brushRef="#br0" timeOffset="28771.727">9032 1075,'34'5,"25"-4,7-1,-2-1,-8-1,-8 1,-13-5,-11-1</inkml:trace>
  <inkml:trace contextRef="#ctx0" brushRef="#br0" timeOffset="29023.758">9822 962,'-4'19,"-8"16,-5 7,-1 1,-1-7,2-4,-1-4,-1-5,1-3,0-5,-3-4,4-5</inkml:trace>
  <inkml:trace contextRef="#ctx0" brushRef="#br0" timeOffset="29241.768">9540 905,'24'24,"17"18,7 6,0 0,-3-4,-5-8,-4-7,-4-8,-7-7</inkml:trace>
  <inkml:trace contextRef="#ctx0" brushRef="#br0" timeOffset="30512.972">367 1893,'191'-18,"0"8,59 10,114-26,31 11,-78 1,266 23,192 27,365-24,-737-14,465-9,134-9,-43-6,-117 43,-10 12,-49-17,-524-13,-246 1</inkml:trace>
  <inkml:trace contextRef="#ctx0" brushRef="#br0" timeOffset="31241.787">10584 764,'-5'0,"-1"5,0 6,1 7,2-1</inkml:trace>
  <inkml:trace contextRef="#ctx0" brushRef="#br0" timeOffset="31743.722">10584 1329,'-5'0,"-1"4,-5 3,5-1,3-6,6-3,9-5,-4 2,-7 3,-4 2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1,'-11'16,"2"-7,1 1,0 0,1 0,0 1,0 0,1 0,1 1,0 0,1 0,0 0,0 0,2 1,-1-1,2 1,-1 12,4-20,0 0,1-1,0 1,0-1,0 0,0 0,0 0,1 0,0 0,0-1,0 0,0 0,1 0,-1 0,1-1,-1 1,1-1,0 0,0-1,0 1,0-1,0 0,4 0,48 22,-53-20,0 0,0 1,-1-1,1 1,-1 0,0-1,0 1,0 1,-1-1,1 0,-1 1,0-1,0 1,0 0,-1 0,0-1,0 1,0 0,0 0,-1 0,0 0,0 0,0 0,-1 0,0 0,0 0,0 0,0 0,-1-1,0 1,0 0,0-1,0 1,-1-1,0 0,1 0,-2 0,1 0,-3 2,-102 82,87-77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85 235,'-9'11,"0"0,1 0,0 0,1 1,0 0,1 1,0-1,1 1,1 0,0 1,0-1,2 1,-1 0,2-1,0 1,0 8,1-17,0-1,1 1,-1-1,1 1,-1-1,1 1,1-1,-1 1,1-1,-1 0,1 0,0 0,1 0,-1 0,1 0,0-1,0 1,0-1,0 0,0 1,1-2,-1 1,1 0,0-1,0 0,0 1,0-2,0 1,1 0,-1-1,0 0,1 0,-1 0,1 0,0-1,-1 0,1 0,-1 0,1-1,-1 1,1-1,1-1,2-1,0-1,0 0,-1-1,1 0,-1 0,0-1,-1 1,0-2,1 1,-2-1,1 0,-1 0,0 0,-1-1,1 1,-1-1,-1 0,0-1,0 1,0 0,-1-1,-1 0,1 1,-1-1,-1 0,0 0,0-4,-1-8,0-1,-2 1,-1 0,0 0,-1 0,-1 0,-2 1,0 0,0 0,-11-14,-64-75,68 100,1 5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7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0 533,'207'-323,"-142"199,-65 123,0 1,0-1,0 0,0 1,0-1,0 1,0-1,0 1,1-1,-1 0,0 1,0-1,1 1,-1-1,0 1,1-1,-1 1,0-1,1 1,-1-1,1 1,-1 0,1-1,-1 1,1 0,-1-1,1 1,-1 0,1 0,0-1,-1 1,1 0,-1 0,1 0,0 0,-1 0,1 0,-1 0,1 0,0 0,-1 0,1 0,-1 0,1 1,0-1,-1 0,1 0,-1 0,1 1,-1-1,1 0,-1 1,1-1,-1 1,1-1,-1 0,0 1,1-1,-1 1,1-1,-1 1,0-1,0 1,1 0,-1-1,15 45,-13-37,-1-3,-1 1,1-1,0 0,0 0,1 0,-1 1,1-1,0-1,0 1,1 0,0-1,0 1,0-1,0 0,0 0,1 0,0 0,0 0,0-1,0 0,1 0,-1 0,1 0,0-1,-1 0,1 0,0 0,1-1,-1 1,0-1,0 0,0-1,1 1,-1-1,0 0,4-1,-1-3,0 0,0-1,0 0,-1 0,0-1,0 0,0 0,-1 0,0-1,0 0,-1-1,1 1,-2-1,1 0,-1 0,0 0,-1-1,0 1,0-1,-1 0,0 0,-1 0,0 0,0 0,-1 0,0 0,-1 0,-1-9,2-7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290 531,'-15'2,"0"1,0 1,0 0,0 0,1 2,-1 0,1 0,1 2,-1-1,-10 10,14-11,-1 1,1 0,0 1,0 0,1 0,0 1,0 0,1 1,-6 9,11-16,1 1,0-1,0 1,0-1,0 1,1 0,-1-1,1 1,0 0,0 0,1 0,-1 0,1 0,0 0,0 0,0 1,0-1,1 0,-1 0,1 0,0-1,1 1,-1 0,1 0,-1 0,1-1,0 1,2 2,0-2,0 0,0 0,0-1,1 1,-1-1,1 0,0 0,-1-1,1 1,0-1,1 0,-1 0,0-1,1 0,-1 0,0 0,1 0,-1-1,1 0,0 0,-1-1,0 1,1-1,-1 0,1-1,-1 1,11-4,1 0,-1-1,-1 0,1-1,-1-1,-1-1,14-9,115-120,-95 93,-47 46,0 1,0-1,0 1,0-1,0 1,-1-1,1 1,-1 0,1-1,-1 1,1 0,-1 0,0-1,0 1,0 0,0 0,0-1,0 1,0 0,-1 0,1-1,-1 1,1 0,-1-1,0 2,1-3,-11 118,11-114,0 0,1 0,0 0,0 0,0 0,0-1,0 1,1 0,0-1,0 1,0-1,0 0,0 1,0-1,1 0,0 0,0 0,0-1,0 1,0-1,0 0,0 0,1 0,0 0,-1 0,1-1,0 1,3 0,4-3,1 1,-1-1,0-1,1 0,-1-1,0 0,0-1,-1 0,1 0,-1-1,0-1,0 0,-1 0,0-1,0 0,0 0,-1-1,0 0,0-1,-1 0,2-4,5-1,27-28,-3-3,-1 0,-2-3,-3 0,-1-3,19-44,-40 74,-1-1,0 1,-2-2,0 1,-2-1,0 0,-2 0,0 0,-1-4,-2 22,0 1,-1-1,1 1,-1-1,0 1,0-1,0 1,-1-1,1 1,-1 0,0 0,0 0,-1 0,1 0,-1 0,0 1,0-1,0 1,0 0,-1 0,1 0,-1 0,0 1,0-1,0 1,0 0,0 0,0 0,-1 1,1 0,0 0,-1 0,0 0,1 0,-1 1,1 0,-1 0,1 0,-1 1,0 0,-2 0,-5 3,-1 0,1 0,0 2,0-1,1 1,-1 1,1 0,1 1,-1 0,1 1,1 0,0 0,0 1,0 0,2 0,-1 1,1 0,1 1,0 0,1 0,0 0,0 0,1 1,1-1,-1 11,3-8,0-1,1 1,1-1,1 1,0-1,1 0,0 1,1-1,0-1,1 1,1-1,0 0,1 0,1 0,0-1,5 6,80 168,-31-96,-51-85</inkml:trace>
  <inkml:trace contextRef="#ctx0" brushRef="#br0" timeOffset="516.468">1278 531,'-4'5,"0"-1,0 0,1 1,0 0,0 0,0 0,0 0,1 0,0 1,0-1,0 1,1-1,-1 1,2-1,-1 1,0 0,1 0,0 0,1-1,-1 1,1 0,0-1,1 1,-1 0,1-1,0 0,0 1,1-1,0 0,0 0,0 0,2 2,-2-5,0 0,0 0,0-1,0 1,0-1,1 1,-1-1,0 0,1-1,-1 1,0 0,1-1,-1 0,1 0,-1 0,1 0,-1-1,1 1,-1-1,0 0,1 0,-1 0,0 0,0-1,1 1,-1-1,2-1,75-59,20-50,-100 112,1-1,0 1,0 0,0 0,0-1,0 1,0 0,0 0,-1 0,1 0,0 0,0 0,0 0,0 1,0-1,0 0,0 0,-1 1,1-1,0 0,0 1,0-1,-1 1,1-1,0 1,0 0,-1-1,1 1,0 0,-1-1,1 1,-1 0,1-1,-1 1,0 0,1 0,-1 0,0 0,1 0,-1-1,0 1,0 0,0 0,0 0,1 0,-2 0,1 0,0 0,0 0,0-1,0 1,0 0,-1 0,1 0,0 0,-1 0,1-1,-1 1,1 0,-1 0,1 0,1 12,0-8,-1 1,1-1,0 1,1-1,-1 1,1-1,0 0,0 0,1 0,-1 0,1 0,0-1,1 1,-1-1,1 0,0 0,0 0,0 0,0-1,1 1,-1-1,1 0,0-1,0 1,0-1,0 0,0 0,1-1,-1 1,0-1,1-1,-1 1,1-1,3 0,-1-1,-1-1,0-1,0 1,0-1,0 0,-1-1,1 0,-1 0,0 0,0-1,-1 1,1-1,-1-1,0 1,0-1,-1 0,0 0,0-1,0 1,-1-1,1 1,-2-1,1 0,-1-1,0 1,0-5,5-13</inkml:trace>
  <inkml:trace contextRef="#ctx0" brushRef="#br0" timeOffset="1004.34">2180 446,'-8'0,"-1"0,1 0,0 1,-1 0,1 1,0 0,0 0,0 0,0 1,0 1,0-1,1 1,0 0,0 1,0 0,0 0,1 1,0-1,0 1,0 1,1-1,0 1,0 0,0 0,1 0,0 1,1-1,0 1,0 0,0 0,1 0,1 0,-1 5,2-10,0-1,1 1,-1 0,1-1,0 1,-1 0,1-1,0 1,1-1,-1 1,0-1,1 0,0 1,-1-1,1 0,0 0,0 0,0 0,0-1,0 1,1-1,-1 1,1-1,-1 0,1 1,-1-1,1-1,-1 1,1 0,0-1,-1 1,1-1,0 0,0 0,-1 0,2 0,99-22,-82 10,0-1,-2-1,1 0,-2-2,0 0,2-5,28-24,39-18,-86 63,0-1,-1 1,1-1,-1 1,1 0,0-1,-1 1,1 0,0 0,-1-1,1 1,0 0,-1 0,1 0,0 0,-1 0,1 0,0 0,0 0,-1 0,1 0,0 0,-1 1,1-1,0 0,-1 0,1 1,-1-1,1 0,0 1,-1-1,1 1,-1-1,1 1,-1-1,1 1,-1-1,1 1,-1-1,0 1,1 0,-1-1,0 1,1-1,-1 1,0 0,0-1,0 1,0 0,1 0,-1-1,0 1,0 0,0-1,-1 1,1 0,0 0,-5 53,2-38,2-12,0 1,0 1,0-1,1 0,0 0,0 0,0 0,1 0,-1 0,1 0,1 0,-1 0,1 0,0 0,0-1,0 1,0-1,1 1,0-1,0 0,0 0,0 0,1 0,-1-1,1 1,0-1,0 0,1 0,-1 0,0-1,1 0,0 0,2 1,28-14,-22 0</inkml:trace>
  <inkml:trace contextRef="#ctx0" brushRef="#br0" timeOffset="1554.447">2660 418,'-3'17,"-1"-3,1-1,0 1,1 0,1 0,0 0,1 0,0-1,1 1,1 0,0 0,2 6,-1-17,0 1,0-1,0 0,0 0,1 0,-1 0,1 0,0-1,0 0,0 1,0-1,0-1,0 1,0-1,1 1,-1-1,1-1,-1 1,1-1,-1 1,1-1,-1 0,1-1,-1 1,1-1,-1 0,0 0,1-1,-1 1,0-1,0 0,0 0,0 0,0 0,0-1,0 0,-1 1,0-2,1 1,-1 0,0-1,119-123,-72 66,-2 21,-48 74,-5 3,1 1,2 0,2 0,1 1,2-2,5 22,56 289,-62-335,-1 1,-1 0,0 0,0-1,-2 1,1 0,-2-1,0 1,0-1,-2 0,-4 12,6-19,0 0,0 0,0 0,-1 0,0-1,0 1,0-1,-1 0,0 0,0-1,0 1,-1-1,1 0,-1-1,0 1,0-1,0 0,0-1,-1 1,1-1,-1-1,1 1,-1-1,-4 0,7 0,1-1,-1 0,1 0,-1-1,1 1,-1-1,1 1,0-1,-1 0,1 0,0-1,0 1,0-1,0 1,0-1,0 0,0 0,0 0,1-1,-1 1,1-1,0 1,-1-1,1 0,0 0,1 0,-1 0,1 0,-1 0,1 0,0-1,0 1,0 0,1-1,-1 1,0-127,36 16,-25 90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3 457,'42'-18,"-1"-3,0-2,-2-1,-1-2,-1-1,7-9,-30 24,-1 1,0-2,0 0,-1 0,-1-2,-1 1,4-7,-11 17,-1 1,0-1,0 0,0 0,0-1,-1 1,1 0,-1 0,0-1,-1 1,1-1,-1 1,0-1,0 1,0-1,0 1,-1-1,0 1,0 0,0-1,0 1,-1 0,1 0,-1 0,-1 0,1 0,0 0,-1 0,0 1,1-1,-3 0,-2-1,0 1,0-1,-1 2,0-1,0 1,0 0,0 1,0 0,0 0,-1 1,1 0,0 0,-1 1,1 0,-1 1,1-1,-1 2,1-1,0 1,0 0,0 1,0 0,0 0,0 1,1 0,0 1,-1-1,2 1,-1 0,1 1,-1 0,0 2,-5 4,0 2,1 0,1 0,0 1,1 0,1 0,0 1,1 0,1 1,0 0,1 0,1 0,1 0,-1 10,3-18,0 1,1-1,0 0,0 0,1 0,0 0,1 0,0 0,0 0,1 0,0-1,0 1,1-1,0 0,1 0,0 0,0-1,1 0,0 0,0 0,0 0,1-1,0 0,0-1,1 0,-1 0,1 0,6 2,10 1,-1 0,1-1,0-2,1-1,-1 0,1-2,0-1,0-1,-1-1,1-1,0-1,-1-1,1-1,19-8,-15 4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0,'0'34,"0"15,5 0,1-3,5-11,1-10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9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1,'-20'14,"1"2,1 0,1 2,0-1,1 2,1 0,1 1,1 1,-11 21,23-40,0 1,0-1,0 0,1 0,-1 0,1 1,-1-1,1 0,0 0,0 1,0-1,0 0,0 1,1-1,-1 0,1 0,-1 1,1-1,0 0,0 0,0 0,0 0,0 0,0 0,1 0,-1 0,1-1,-1 1,1 0,0-1,-1 1,1-1,2 1,77 25,-41-17,-35-9,0 0,0 1,0 0,0 0,0 0,0 0,0 1,-1 0,1 0,-1 0,0 0,0 1,0 0,-1 0,1 0,-1 0,0 0,0 1,0-1,0 1,-1 0,0 0,0 0,-1 0,1 0,-1 0,0 1,0-1,-1 0,1 1,-1-1,-1 0,1 1,-1 1,-3 6,0-1,-1 0,0 0,-1-1,0 1,-1-1,-1-1,1 1,-2-1,1-1,-1 1,-1-2,0 1,0-1,0-1,-3 2,-11 5,2-5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0,'5'43,"6"15,2-4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1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1 197,'151'266,"-151"-264,1-1,-1 1,0-1,1 0,0 1,-1-1,1 0,0 1,-1-1,1 0,0 0,0 1,0-1,0 0,0 0,1 0,-1-1,0 1,0 0,1 0,-1 0,0-1,1 1,-1-1,0 1,1-1,-1 0,1 1,-1-1,1 0,-1 0,1 0,-1 0,1 0,-1-1,1 1,-1 0,1-1,-1 1,0 0,1-1,-1 0,0 1,1-1,-1 0,0 0,0 0,0 0,2-1,1-10,1-1,-2 0,0 0,0 0,-1 0,-1-1,0 1,-1 0,0-1,-3-10,3-2,-5-249,5 251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1156,'10'38,"12"18,8-1,3-10,-4-12</inkml:trace>
  <inkml:trace contextRef="#ctx0" brushRef="#br0" timeOffset="613.633">452 846,'-13'14,"-12"13,0 0,2 2,1 1,1 0,2 2,1 0,-10 27,26 24,2-81,1 0,0 0,-1 0,1 0,0-1,0 1,1 0,-1-1,0 1,0-1,1 1,-1-1,1 0,-1 1,1-1,0 0,-1 0,1 0,0-1,0 1,0 0,0 0,-1-1,1 0,0 1,0-1,0 0,0 0,0 0,0 0,0 0,0 0,0 0,0-1,0 1,0-1,0 0,0 1,1-2,11-5,0-1,-1-1,0 0,0 0,-1-1,0-1,-1 0,0-1,-1 0,0 0,-1-1,-1-1,8-13,-3 5,0-1,-2-1,0 0,-2 0,0-1,-1-5,-7 31,-1-1,1 1,-1-1,1 1,-1-1,1 0,-1 1,1-1,0 0,-1 1,1-1,-1 0,1 0,0 0,-1 0,1 1,0-1,-1 0,1 0,0 0,-1 0,1-1,0 1,-1 0,1 0,0 0,-1 0,1-1,0 1,-1 0,1-1,-1 1,1 0,-1-1,1 1,-1-1,1 1,-1-1,1 1,-1-1,1 1,-1-1,0 1,1-1,-1 0,0 1,0-1,1 1,-1-1,0 0,0 1,0-1,0 0,0 1,0-1,0 0,0 1,0-1,0 0,0 1,0-1,-1 0,1 1,0-1,0 0,-1 1,1-1,0 1,-1-1,10 18,-3-4,0-1,1 0,1 0,0 0,1-1,0 0,0-1,1 1,2-1,-4-3,1 0,0-1,0 0,1-1,0 0,0 0,0-1,0 0,1-1,-1 0,1-1,0 0,0-1,0 0,-1-1,1 0,0 0,0-1,0-1,0 0,0 0,-1-1,1-1,-1 1,0-2,0 1,0-2,-1 1,0-1,0 0,0-1,-1 0,0-1,0 0,3-4,5-17,-1-1,-2 0,-1-1,-2-1,-1 1,-1-1,-2-1,-1 1,-1-1,-2 0,-2 0,-1 0,-3-16,2 12,-3 0,-1 0,-1 1,-2 0,-2 0,-1 1,-2 0,-1 2,-2-1,-1 2,-6-6,18 29,-1 0,0 1,0-1,-1 1,0 1,0 0,-1 0,0 0,-8-3,14 8,0 0,-1 0,0 0,1 1,-1 0,0 0,0 0,0 0,1 0,-1 1,0 0,0 0,0 0,0 0,0 1,0-1,0 1,0 0,1 0,-1 0,0 1,1 0,-1-1,1 1,-1 0,1 1,0-1,-1 1,-2 5,1 0,0 0,1 0,0 0,0 1,1 0,0 0,0 0,1 0,0 0,1 0,0 0,0 1,1-1,0 1,1-1,0 0,1 0,-1 1,2-1,9 40,1-1,3-1,2 0,2-1,2-1,2-1,1-1,3-2,1 0,6 3,-9-9,2 0,1-2,1-1,2-1,1-2,2-1,0-2,2-1,1-2,0-2,2-1,1-2,0-2,4 0,-10-9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1,'-8'43,"2"2,2-1,2 1,1-1,3 1,2-1,4 16,5 14,4-1,3-1,3-1,8 11,32 99,-1 27,-54-185,0-5</inkml:trace>
  <inkml:trace contextRef="#ctx0" brushRef="#br0" timeOffset="247.001">0 820,'44'-29,"32"-14,9-5,0 1,-6 4,-6 5,-6 3,-10 8,-9 4,-4 5,-4 2,-4 3,-4 4,-2 3,-6 3</inkml:trace>
  <inkml:trace contextRef="#ctx0" brushRef="#br0" timeOffset="523.791">1072 848,'11'186,"-12"-186,1 0,-1-1,1 1,0 0,-1-1,1 1,-1 0,1 0,-1 0,1 0,-1-1,1 1,-1 0,1 0,-1 0,1 0,-1 0,1 0,-1 0,1 0,-1 0,1 0,-1 1,1-1,-1 0,1 0,-1 0,1 1,0-1,-1 0,1 0,-1 1,1-1,0 0,-1 1,1-1,0 1,-1-1,1 0,0 1,0-1,-1 1,1-1,0 1,0-1,0 1,-1-1,1 0,0 1,0-1,0 1,0-1,0 1,0 0,0-1,0 1,0-1,0 0,1 1,-1-1,0 1,0-1,0 1,1-1,-1 1,0-1,-18-37,7-6,2-1,2 0,2 0,1 0,3-1,2 1,2-8,-2-13,-2 55,1-1,0 1,1-1,0 1,1-1,0 1,0 0,1-1,1 1,-1 1,2-1,-1 0,1 1,1 0,0 0,3-3,28 0,-17 14</inkml:trace>
  <inkml:trace contextRef="#ctx0" brushRef="#br0" timeOffset="958.46">1214 1,'0'0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4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960 282,'-28'45,"14"10,2 0,2 1,3 0,3 5,-6 355,9-149,-27 146,28-321,1-78</inkml:trace>
  <inkml:trace contextRef="#ctx0" brushRef="#br0" timeOffset="252.671">0 762,'48'-34,"55"-34,23-11,5-2,0 3,-9 6,-10 10,-9 11,-14 9,-7 7,-8 5,-11 2,-8 7,-7 1,-8 5,-5-1,-10 3</inkml:trace>
  <inkml:trace contextRef="#ctx0" brushRef="#br0" timeOffset="666.864">1468 0,'-17'741,"6"-95,10-643,0-1,0 1,1-1,-1 1,1-1,0 1,0-1,0 1,0-1,0 1,0 0,1-1,-1 1,1-1,0 1,-1-1,1 0,0 1,1-1,-1 0,0 0,1 1,-1-1,1 0,0 0,-1-1,1 1,0 0,0-1,0 1,0-1,1 1,-1-1,0 0,1 0,-1 0,0 0,1-1,-1 1,1-1,0 1,-1-1,1 0,0 0,9-5,0-1,0 0,-1-1,1 0,-1-1,-1 0,0-1,0 0,-1-1,0 0,0 0,6-11,7-5,293-357,-314 381,0 0,-1 1,1-1,0 0,0 0,0 0,0 1,1-1,-1 1,0-1,1 1,-1-1,1 1,-1 0,1-1,0 1,0 0,-1 0,1 0,0 1,0-1,0 0,0 1,0-1,0 1,0 0,0-1,0 1,0 0,0 0,0 0,0 1,0-1,0 0,0 1,0 0,0-1,0 1,0 0,0 0,-1 0,1 0,0 0,-1 0,1 1,-1-1,1 0,-1 1,1-1,-1 1,0 0,7 21,-1 0,-1 0,-1 1,-2 0,0 0,-1 5,0-4,0-1,2 0,0 1,2-2,1 1,2 3,72 81,-70-95</inkml:trace>
  <inkml:trace contextRef="#ctx0" brushRef="#br0" timeOffset="921.661">2569 1016,'-15'43,"-8"29,-2 7,9-11,7-15</inkml:trace>
  <inkml:trace contextRef="#ctx0" brushRef="#br0" timeOffset="1082.714">2286 311,'0'0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0 226,'5'34,"1"20,0 6,-1-7</inkml:trace>
  <inkml:trace contextRef="#ctx0" brushRef="#br0" timeOffset="571.913">424 1,'-40'34,"-67"41,105-72,0 0,0 1,1-1,-1 1,1-1,-1 1,1-1,1 1,-1 0,0-1,1 1,0 0,0 0,0-1,0 1,0 0,1 0,0-1,0 1,0 0,0-1,0 1,1-1,-1 1,1-1,0 0,0 0,1 0,-1 0,1 0,-1 0,1-1,0 1,0-1,0 1,0-1,0 0,0-1,1 1,-1 0,1-1,-1 0,1 0,0 0,2 0,149 56,-152-55,0 0,0 0,0 0,0 0,0 0,-1 0,1 1,-1-1,0 1,1 0,-1-1,-1 1,1 0,0 0,-1 1,1-1,-1 0,0 0,0 1,0-1,-1 1,1-1,-1 0,1 1,-1-1,-1 1,1-1,0 1,-1-1,0 1,1-1,-1 0,-1 1,1-1,0 0,-1 0,0 0,1 0,-1 0,-1 0,1 0,0-1,-1 1,1-1,-1 0,1 1,-2-1,-3 3,0 0,0-1,0 0,-1 0,0 0,1-1,-1 0,0-1,-1 0,1 0,0-1,-6 1,-9-1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3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293 282,'-31'34,"1"1,2 1,2 1,1 1,2 1,1 2,3 0,1 1,2 1,2 0,2 1,2 0,2 1,-3 42,13-57,1 1,2-1,1 0,1 0,1 0,2-1,1 0,1-1,1 0,2-1,12 16,-15-23,0-2,2 0,0-1,1 0,1-1,0-1,1 0,1-1,0-1,1-1,0-1,1 0,0-1,1-2,0 0,0-1,1-1,0-1,0-1,0-1,0 0,1-2,-1-1,1-1,-1-1,9-2,8-5,0-2,-1-2,-1-2,0-1,-1-2,-1-1,0-2,-2-1,0-2,19-19,-2-3,-2-2,-2-2,-2-2,-3-2,32-56,-56 87,-1-1,-2-1,0-1,-2 0,0 0,-2-2,-1 1,-2-1,0 0,-2 0,-1-1,-1 0,-2 0,-1 1,-1-1,-1 0,-1 0,-2 1,-1-1,-2 2,0-1,-3-3,-1 8,-2 0,-1 1,0 0,-2 1,0 1,-1 0,-1 1,-1 2,-1 0,0 1,-1 0,-1 2,0 1,-1 1,0 1,-1 1,0 1,-1 2,0 0,0 1,0 2,-1 1,0 1,-12 1,-14 5,0 2,1 3,0 2,0 2,2 2,-1 3,2 2,1 2,0 2,2 2,1 2,1 2,1 1,2 3,-16 19,1-3</inkml:trace>
  <inkml:trace contextRef="#ctx0" brushRef="#br0" timeOffset="380.854">377 761,'0'5,"5"2,1-1</inkml:trace>
  <inkml:trace contextRef="#ctx0" brushRef="#br0" timeOffset="646.742">773 451,'0'5,"4"1,3 1</inkml:trace>
  <inkml:trace contextRef="#ctx0" brushRef="#br0" timeOffset="1076.524">574 1214,'-12'-40,"36"44,-9 5,1 0,0-1,0-1,1-1,0 0,0-1,1-1,-1 0,1-2,0 0,0-1,0 0,-1-2,1 0,0-1,0-1,-1 0,1-2,5-2,-16 4,-1-1,0 1,0-1,0 0,-1-1,0 0,1 1,-2-2,1 1,0 0,-1-1,0 0,-1 0,1 0,-1-1,0 1,-1-1,1 0,-1 1,-1-1,1 0,-1 0,-1 0,1 0,-1-1,0 1,-1 0,0-2,-1-7,0-1,-2 0,0 1,0 0,-2 0,0 0,-1 1,0 0,-1 0,-1 0,-5-5,-50-79,57 78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85 706,'-24'34,"-3"11,3-3</inkml:trace>
  <inkml:trace contextRef="#ctx0" brushRef="#br0" timeOffset="236.118">1 480,'0'0</inkml:trace>
  <inkml:trace contextRef="#ctx0" brushRef="#br0" timeOffset="402.335">481 0,'19'53,"-1"1,-3 0,-3 1,-2 0,-1 5,-8 234,-2-267,0 0,-2-1,-2 1,0-1,-1 0,-2 0,-1 2,1-10</inkml:trace>
  <inkml:trace contextRef="#ctx0" brushRef="#br0" timeOffset="622.335">255 565,'38'-10,"28"-3,6 1,-3 2,-9 3,-10 3,-8 1,-8 3,-8 0</inkml:trace>
  <inkml:trace contextRef="#ctx0" brushRef="#br0" timeOffset="785.403">904 593,'0'0</inkml:trace>
  <inkml:trace contextRef="#ctx0" brushRef="#br0" timeOffset="983.008">848 311,'-5'-10,"-2"-3</inkml:trace>
  <inkml:trace contextRef="#ctx0" brushRef="#br0" timeOffset="1322.908">1017 311,'32'52,"-2"1,-3 2,-2 1,-2 1,9 42,-32-96,0-1,-1 1,1-1,0 1,1-1,-1 1,0-1,1 1,-1-1,1 1,0-1,0 1,0-1,0 0,0 1,1-1,-1 0,1 0,-1 0,1 0,0 0,0-1,-1 1,1 0,1-1,-1 1,0-1,0 0,0 0,1 0,-1 0,1 0,-1 0,1-1,-1 1,1-1,-1 1,1-1,-1 0,1 0,-1 0,1-1,-1 1,1-1,1 0,7-9,0-1,-1-1,0 0,-1 0,0-1,-1 0,0 0,-1-1,-1 0,0-1,3-10,-6 17,14-64,-16 50</inkml:trace>
  <inkml:trace contextRef="#ctx0" brushRef="#br0" timeOffset="1667.407">1609 621,'37'-18,"-2"-1,-1-2,0-1,-2-2,0-1,22-24,-17-10,-36 57,-1 1,0-1,0 1,1-1,-1 1,0-1,0 1,0-1,-1 1,1-1,0 1,0-1,-1 1,1-1,-1 1,1-1,-1 1,0 0,0-1,1 1,-1 0,0 0,0-1,0 1,0 0,-1 0,1 0,0 0,0 1,-1-1,1 0,0 0,-1 1,1-1,-1 1,1-1,-1 1,1 0,-1-1,1 1,-1 0,-11 0,1 0,0 1,0 0,0 1,0 0,0 1,1 1,-1 0,1 0,0 1,0 0,0 1,1 0,0 1,0 0,1 1,-1 0,2 0,-1 1,1 0,-1 3,3-7,1 1,0-1,0 1,1 0,0 1,0-1,0 1,0-1,1 1,1 0,-1 0,1 1,0-1,0 0,1 1,0-1,1 1,0-1,0 1,0-1,1 1,0-1,0 1,1-1,0 1,0-1,1 0,0 0,0 0,1-1,0 1,2 2,5 2,0 0,1-1,1 0,-1-1,2 0,-1-1,1 0,0-1,1-1,0 0,0-1,0-1,0 0,1-1,-1-1,1 0,1-1,11 3,-4 2</inkml:trace>
  <inkml:trace contextRef="#ctx0" brushRef="#br0" timeOffset="3703.99">1355 593,'5'-5,"2"-6,4-1,0-4,-1-4,1 2,0-1,-2-2,2 2,-1 0,3 4,-1-2,-3-2,-2-2,-3 2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9:47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160 525,'2'3,"-1"0,1 0,0 0,0 0,1-1,-1 1,1-1,-1 0,1 1,0-1,-1 0,1-1,0 1,1 0,-1-1,0 0,0 0,0 0,4 1,15 2,0 0,1-2,-1 0,1-2,-1 0,1-2,-1 0,1-2,-1 0,0-2,-1 0,1-1,-1-2,-1 0,1-1,-2-1,15-10,-12 8,0-1,-1-1,0-1,-2-1,0 0,0-2,-2 0,0-1,-1-2,-9 13,0-1,-1 0,-1 0,0 0,0-1,-1 0,0 1,-1-2,0 1,-1 0,0-1,0 1,-2-1,1 1,-2-1,1 0,-2 1,1-1,-1 1,-1 0,-1-3,2 10,1 0,-1 0,0 0,0 0,0 0,-1 0,1 1,-1-1,0 1,0 0,0-1,-1 2,1-1,-1 0,1 1,-1-1,0 1,0 0,0 0,0 1,0-1,-1 1,1 0,0 0,-1 0,1 1,-1-1,1 1,-1 0,1 1,-1-1,1 1,-4 0,0 0,0 1,1 0,-1 1,1 0,0 0,-1 0,1 1,1 0,-1 0,1 1,-1 0,1 0,1 1,-1-1,1 1,-4 5,-15 31,3 0,1 2,2 0,2 1,2 1,-8 42,-104 616,118-670,-1-1,-2 1,-1-2,-1 0,-2 0,-1-1,-2-1,-1-1,-1-1,-1 0,-2-2,0 0,-16 11,-22-4,60-32,0 0,0-1,-1 1,1-1,0 0,-1 1,1-1,-1 0,1 0,0 0,-1 0,1 0,0 0,-1 0,1 0,0-1,-1 1,1 0,0-1,-1 1,1-1,0 0,0 1,-1-1,1 0,0 0,0 1,0-1,0 0,0 0,0 0,1-1,-1 1,0 0,0 0,1 0,-1-1,1 1,-1 0,1 0,-1-1,1 1,0 0,0-1,-1 1,1-1,2-9,-1 0,2 0,-1 0,1 1,1-1,0 1,1 0,0 0,0 0,1 1,0-1,1 2,0-1,5-5,4-3,0 1,1 0,0 2,1 0,1 1,1 0,-1 2,2 0,0 1,0 2,0 0,1 1,0 1,1 1,11-1,-15 6,0 1,0 0,0 2,-1 0,1 1,-1 0,1 2,-2 0,1 1,-1 1,0 1,0 0,-1 1,0 1,0 1,84 45,-86-50,-11-5,0 0,-1 0,1 0,0-1,0 0,0 1,1-1,-1 0,0 0,0-1,0 1,1-1,-1 0,0 1,1-2,-1 1,0 0,1 0,-1-1,0 0,2 0,9-8</inkml:trace>
  <inkml:trace contextRef="#ctx0" brushRef="#br0" timeOffset="755.153">978 1258,'25'3,"-1"-1,1-1,0-2,0 0,-1-1,9-3,-24 3,0 0,0 0,0-1,0 0,0 0,-1-1,0 0,0-1,0 0,0 0,-1-1,0 1,0-2,0 1,-1-1,0 0,0 0,1-4,-4 6,-1-1,1 0,-1 0,-1 0,1 0,-1 0,0 0,-1-1,0 1,1 0,-2 0,1-1,-1 1,0 0,0 0,-1 0,0-2,1 5,0 0,0-1,0 1,-1 0,1 0,-1 0,0 0,1 1,-1-1,0 0,-1 1,1-1,0 1,-1 0,1 0,-1 0,0 0,0 0,0 0,0 1,0 0,0-1,0 1,0 0,0 0,-1 1,1-1,0 1,-1 0,1 0,0 0,-2 0,-3 3,1 1,-1 0,1 0,0 1,0-1,0 2,1-1,0 1,0 0,0 0,1 1,-1-1,2 1,-1 1,1-1,0 0,0 1,1 0,-2 6,-3 2,-4 8,1 0,1 1,1 0,1 1,1 0,1 0,2 0,0 1,2 4,1-26,1 0,1 0,-1 0,1 0,-1 0,1 0,1 0,-1 0,1-1,0 1,0-1,0 1,0-1,1 0,0 1,0-1,0-1,0 1,1 0,-1-1,1 0,0 0,0 0,0 0,1 0,-1-1,1 0,-1 0,1 0,0-1,-1 1,1-1,0 0,0 0,0-1,0 0,3 0,18-4,0-1,0-1,0-2,-1 0,0-2,-1 0,0-2,-1-1,0-1,-1 0,0-2,16-16,25-22,-3-2,-3-3,-2-3,45-65,-71 88,-2 0,-1-2,-2-1,-2-1,-2-1,-1 0,-3-2,-2 0,-2-1,-1 0,-3 0,-2-1,-1-24,-4 53,0 14,0 0,0 0,0 0,0 0,-1-1,0 1,0 0,-1 0,1 0,-1-1,0 1,0 0,-1 0,0 0,1 1,-2-1,1 0,0 1,-1-1,0 1,0 0,-1 0,1 0,-1 0,1 1,-2-1,1 4,-1 1,1-1,-1 1,1 0,-1 1,1-1,0 1,0 0,0 0,0 0,0 1,0-1,1 1,-1 0,1 0,0 0,0 0,0 1,0-1,0 1,0 1,2-4,-13 17,1 1,1 1,1 0,0 1,2 0,0 0,2 1,0 0,1 1,2-1,0 1,1 0,1 0,2 0,0 3,54 241,-43-214,-2 0,-2 0,-2 1,-3 4,-3 137,1-192,0 1,0-1,0 1,1-1,-1 1,1-1,0 0,0 1,0-1,1 0,-1 0,1 0,-1 0,1 0,0 0,0 0,0 0,1-1,-1 1,1-1,-1 0,2 1,-3-4,0 1,1-1,-1 0,0 0,0 0,0 0,1 1,-1-2,0 1,0 0,0 0,-1 0,1 0,0-1,0 1,-1 0,1-1,0 1,-1 0,0-1,1 1,-1-1,0 1,1-1,-1 1,0-1,0 1,-1-1,2 0,2-19</inkml:trace>
  <inkml:trace contextRef="#ctx0" brushRef="#br0" timeOffset="1000.723">1430 863,'48'5,"45"-3,16-7,-2-3,-13 1,-18 1,-17 1,-10 2,-7 2,-7 0,-9 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34:48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2828 349,'110'-23,"-73"13,-1-2,-1-1,0-2,-1-2,0-1,-2-1,30-23,170-119,-231 160,-1 0,1 0,-1 0,1 0,0 0,0 0,-1 0,1 0,0 0,0 0,0 0,0 0,0 0,0 1,0-1,0 1,0-1,1 0,-1 1,0 0,0-1,0 1,1 0,-1 0,0-1,0 1,1 0,-1 0,0 0,1 1,-1-1,0 0,0 0,0 1,1-1,-1 1,0-1,0 1,0-1,0 1,0 0,0-1,0 1,0 0,0 0,0 0,0 0,0 0,-1 0,1 0,0 0,-34 120,21-76,2 1,1 0,3 1,1 0,3 0,2 0,2 12,24 229,1-10,-27-279,0 0,-1 1,1-1,-1 0,1 0,-1 1,1-1,-1 0,1 1,-1-1,0 1,0-1,1 1,-1-1,0 1,0-1,1 1,-1 0,0-1,0 1,0 0,0 0,1-1,-1 1,0 0,0 0,0 0,0 0,0 0,0 0,1 1,-1-1,0 0,0 0,0 1,0-1,1 0,-1 1,0-1,0 1,1-1,-1 1,0-1,1 1,-1 0,0-1,1 1,-1 0,1-1,-1 1,1 0,0 0,-1-1,1 1,0 0,-1 0,1 0,0 0,0-1,0 1,0 0,0 0,0 0,0 0,0 0,0 0,0-1,-11-8,0 0,0 1,-1 0,0 1,0 0,-1 1,1 1,-1 0,0 0,0 2,-1-1,1 2,0-1,-1 2,1 0,-1 1,1 0,-10 2,-26 12,1 2,1 2,1 2,1 2,1 2,0 2,3 2,-18 16,-13 7,2 2,3 4,3 2,-24 32,75-72,25-17,1-13,0 0,0 0,-1-1,-1-1,0 0,-1-1,0 0,5-9,2-3</inkml:trace>
  <inkml:trace contextRef="#ctx0" brushRef="#br0" timeOffset="541.751">2998 772,'107'-17,"-42"1,-1-3,-1-2,26-15,52-17,80-41,-228 105,1-1,0 1,1 0,0 1,1-1,0 1,1 0,0 0,1 0,0 0,1 1,0-1,1 0,1 1,1 10,-1 35,-1-34</inkml:trace>
  <inkml:trace contextRef="#ctx0" brushRef="#br0" timeOffset="1007.205">3845 1083,'17'51,"-7"-74,-8-4,1-1,2 1,0 0,2 0,1 0,1 1,2 0,0 1,13-20,67-89,-90 133,0 0,0 1,0-1,0 0,1 0,-1 0,0 1,0-1,1 1,-1-1,0 1,1-1,-1 1,0 0,1 0,-1 0,1 0,-1 0,1 0,-1 0,0 0,1 0,-1 0,1 1,-1-1,0 1,1-1,-1 1,0 0,0-1,0 1,1 0,-1 0,0 0,0 0,0 0,0 0,0 0,0 0,-1 0,1 0,0 1,0-1,-1 0,1 0,-1 1,1-1,-1 0,0 1,0-1,1 1,-1-1,0 1,0-1,0 0,0 1,-1-1,5 9,4 8</inkml:trace>
  <inkml:trace contextRef="#ctx0" brushRef="#br0" timeOffset="2172.921">4296 970,'10'-3,"0"0,0-1,0 0,-1-1,0 1,0-2,0 1,0-1,-1-1,0 0,0 0,-1 0,0-1,0 0,-1 0,0-1,0 0,-1 0,1-4,-5 12,0 0,-1-1,1 1,-1-1,0 1,1-1,-1 1,0-1,0 1,0-1,0 1,0-1,0 1,0-1,-1 1,1-1,-1 1,1-1,-1 1,1-1,-1 1,0 0,1-1,-1 1,0 0,0 0,0-1,0 1,0 0,-1 0,1 0,0 0,0 1,-1-1,1 0,0 0,-1 1,1-1,-1 1,1-1,-1 1,1 0,-1-1,1 1,-1 0,1 0,-1 0,1 0,-1 0,1 1,-1-1,1 0,-1 1,1-1,-1 1,1 0,0-1,-1 1,1 0,-12 7,0 1,1 1,0 0,1 1,0 0,1 0,0 1,0 1,2 0,0 0,0 0,1 1,0 0,2 1,0-1,0 1,1 0,1 1,0-1,2 0,-1 1,2-1,0 6,1-16,-1 0,1 0,1-1,-1 1,0 0,1 0,0-1,0 1,1-1,-1 0,1 1,0-1,0 0,0-1,1 1,-1-1,1 1,0-1,0 0,0 0,0-1,0 1,1-1,-1 0,1 0,0 0,0-1,-1 0,3 1,153 7,-129-9,-17-1,0 0,-1-1,1 0,0-1,-1-1,1 0,-1 0,0-2,-1 1,1-2,-1 0,0 0,-1-1,0 0,0-1,-1-1,0 1,0-2,-1 1,-1-1,4-7,-3 5,-3 7,-1 0,1 0,-1-1,0 0,-1 0,1-1,-1 1,-1-1,0 0,0 0,0 0,-1 0,0 0,-1-1,0 1,0 0,-1-1,0 1,0-1,-1 1,0-1,-1 1,1 0,-2-2,1 7,0 1,0 0,0 0,0 0,-1 0,1 0,-1 0,1 0,-1 1,1-1,-1 1,0 0,0 0,0 0,0 0,0 0,0 1,0 0,0-1,0 1,0 0,0 0,0 0,0 1,0-1,0 1,0 0,0 0,0 0,1 0,-1 0,0 1,1-1,-3 2,-83 67,82-64,1 0,-1 0,1 1,1 0,-1 0,1 0,0 0,1 1,0-1,0 1,0 0,1 0,0 0,1 0,0 1,0-1,1 0,0 1,0-1,1 0,0 0,0 1,2 4,0-6,0 0,0-1,0 1,1-1,-1 1,2-1,-1 0,1-1,0 1,0-1,0 0,1 0,0 0,-1-1,2 0,-1 0,1-1,-1 1,1-1,0-1,0 1,0-1,0-1,0 1,1-1,-1-1,0 1,5-1,7 2,0 0,0-1,-1-1,1-1,0-1,0-1,-1 0,1-1,-1-1,0-1,0 0,-1-2,0 0,0 0,-1-2,0 0,10-9,-1-10,-2-1,0-2,-2 0,-2-1,4-9,9-15,0-6,-3-1,-3-1,17-64,-37 110,-1 1,-1-1,-1 1,0-1,-2 0,0 0,-1-8,0 22,0 0,-1 1,1-1,-1 0,0 0,-1 0,1 1,-1-1,0 0,0 1,0 0,0-1,-1 1,0 0,0 0,0 0,0 1,-1-1,0 1,1 0,-1 0,0 0,0 0,-1 1,1 0,-1-1,1 2,-1-1,1 0,-4 1,2 0,-1 1,0 0,1 1,-1-1,1 1,-1 1,1-1,-1 1,1 0,0 1,0 0,0 0,0 0,0 0,1 1,-1 0,1 0,0 0,1 1,-1 0,1 0,-1 0,2 0,-1 1,0 0,1 0,0-1,1 2,-1-1,1 0,0 0,1 1,-1-1,1 7,-2 2,-6 25,2 0,2 0,2 1,1 0,2-1,2 1,5 26,8 22,-10-48,2 1,3-1,1-1,10 24,35 52,-55-115,-1-1,1 1,0-1,0 1,0-1,-1 1,1-1,0 1,0-1,0 0,0 1,0-1,0 0,0 0,0 0,0 0,0 0,0 0,0 0,-1 0,1 0,0 0,0-1,0 1,0 0,0 0,0-1,0 1,0-1,-1 1,1-1,0 1,0-1,-1 0,1 1,0-1,-1 0,1 1,0-2,9-7</inkml:trace>
  <inkml:trace contextRef="#ctx0" brushRef="#br0" timeOffset="3339.842">5567 885,'-10'39,"0"-7,2 0,2 0,1 1,1 0,1 25,3-54,-1 0,1 0,0 0,0 0,0 0,1 0,-1 0,1 0,0 0,0 0,1-1,-1 1,1 0,-1-1,1 1,0-1,1 1,-1-1,0 0,1 0,0 0,0 0,0-1,0 1,0-1,1 1,-1-1,1 0,-1-1,1 1,0 0,-1-1,1 0,3 0,6-6,0 0,-1-1,0-1,0 0,0-1,-1 0,0-1,-1 0,0 0,0-1,-1-1,0 0,-1 0,0 0,-1-1,-1 0,1-1,-2 1,5-14,-5 16,85-161,-90 171,0 0,0 1,0-1,0 1,1-1,-1 0,0 1,0-1,1 0,-1 1,0-1,1 0,-1 1,0-1,1 0,-1 1,0-1,1 0,-1 0,1 0,-1 1,0-1,1 0,-1 0,1 0,-1 0,1 0,-1 0,1 0,-1 0,0 0,1 0,-1 0,1 0,-1 0,1 0,-1 0,0-1,1 1,-1 0,1 0,-1 0,0-1,1 1,-1 0,0 0,1-1,-1 1,0 0,1-1,-1 1,0 0,0-1,1 1,-1-1,0 1,0 0,0-1,1 1,-1-1,0 1,0-1,0 1,0-1,0 1,0-1,2 39,-2-33,9 260,31-11,-27-176,-4-29,-3 1,-1 0,-2 0,-4 39,0-79,0 1,-1-1,0 0,0 0,-1 0,0 0,-1 0,0 0,-1-1,0 0,0 0,-1 0,0-1,0 0,-1 0,0 0,-1-1,0 0,0-1,0 1,-1-2,0 1,0-1,-2 0,10-4,-1 0,1 0,-1-1,0 1,1 0,-1-1,0 0,1 1,-1-1,0 0,1 0,-1 0,0 0,0 0,1 0,-1-1,0 1,1 0,-1-1,1 1,-1-1,0 0,1 0,-1 1,1-1,0 0,-1 0,1 0,0-1,-1 1,1 0,0 0,0-1,0 1,0-1,0 1,0-1,1 1,-1-1,0 1,1-1,0 0,-1 1,1-1,0 0,-1 1,1-1,0 0,0 0,8-87,3 54,3 0,1 1,1 1,2 1,3-3,39-76,-38 63,-3 7</inkml:trace>
  <inkml:trace contextRef="#ctx0" brushRef="#br0" timeOffset="5207.349">6752 462,'26'-10,"1"0,-2-2,1-1,-2-1,1-1,-2-1,0-1,-1-1,18-19,-35 31,1 1,-1-1,-1 0,1 0,-1 0,0-1,0 0,-1 1,0-1,0-1,-1 1,0 0,0-1,0 1,-1-1,0 1,-1-1,0 1,0-1,0 0,-1 1,0-1,-2-6,2 13,0 0,0 0,0 0,0-1,0 1,-1 0,1 0,0 0,0 1,-1-1,1 0,0 0,-1 1,1-1,-1 1,1-1,-1 1,1-1,-1 1,1 0,-1 0,1 0,-1 0,0 0,1 0,-1 0,1 1,-1-1,1 1,-1-1,1 1,-1-1,1 1,0 0,-1 0,1-1,0 1,0 0,-1 0,1 0,0 0,0 1,0-1,0 0,0 0,1 1,-1-1,0 0,1 1,-1-1,1 1,-1-1,1 1,-1-1,1 1,0-1,0 1,0 0,0-1,0 1,0 0,-16 55,3 1,3 0,1 1,4 1,2-1,2 0,6 33,-4 0,0 523,-3-564,-2 1,-3-2,-2 1,-2-1,-2 0,-2-1,-13 26,24-66,0 0,-1 0,0-1,0 1,-1-1,1 0,-2-1,1 0,-1 0,0 0,-1-1,0 0,0 0,0-1,0 0,-1 0,0-1,0 0,0-1,0 0,-1-1,1 1,-1-2,0 1,0-2,1 1,-6-1,11 0,1-1,-1 1,0-1,1 0,-1 0,0 0,1-1,0 1,-1-1,1 0,0 0,0 0,0 0,0 0,0-1,0 1,1-1,-1 0,1 0,0 0,0 0,0 0,0 0,0-1,1 1,-1-1,1 1,0-1,0-1,-9-112,10 110,0-55,3 1,3-1,11-48,-13 93,1-12,1 1,2 0,0 0,2 1,1 0,1 1,1 0,6-6,-12 25,0 0,0 1,1 0,0 0,0 1,1 0,-1 1,1-1,0 1,0 1,0 0,1 0,-1 1,1 0,-1 1,1 0,0 1,0-1,-1 2,7 0,71-9,-56-1,0-1,0-2,-1-2,0 0,-1-2,24-18,34-17,-97 106,5-44,1-1,0 1,1 0,0 1,1-1,0 0,1 1,0-1,1 1,0-1,1 1,0-1,1 4,14 0,-6-18</inkml:trace>
  <inkml:trace contextRef="#ctx0" brushRef="#br0" timeOffset="6102.019">7739 913,'-52'39,"1"2,2 3,1 1,-10 17,58-62,-5 5,-1 1,2-1,-1 1,1 0,-1 1,2-1,-1 1,1 0,0-1,0 1,1 1,0-1,0 0,1 0,-1 2,3-7,-1 0,0-1,0 1,1 0,-1-1,1 1,0-1,-1 1,1-1,0 1,0-1,0 0,0 1,0-1,0 0,0 0,0 0,1 0,-1 0,0 0,1 0,-1 0,1 0,-1-1,1 1,-1 0,1-1,-1 1,1-1,0 0,-1 0,1 0,-1 1,1-1,0-1,-1 1,2 0,59-14,-33-1,-1-2,0-1,-1-1,-1-2,-1 0,-1-2,-1-1,-1 0,5-10,-24 32,-3 0,0 1,1-1,-1 1,1-1,-1 1,1-1,0 1,0 0,0-1,0 1,0 0,0 0,0 0,0 0,0 0,0 0,0 0,1 0,-1 0,0 0,1 1,-1-1,1 1,-1-1,1 1,-1-1,1 1,-1 0,1 0,-1 0,1 0,-1 0,1 0,-1 0,1 0,-1 0,1 1,-1-1,1 1,-1-1,1 1,-1 0,0-1,1 1,-1 0,10 50,-10-44,-1-1,1 1,1-1,-1 1,1-1,0 1,1-1,0 0,0 0,0 0,0 0,4 3,-1-2,0-1,1-1,0 1,0-1,0 0,0-1,1 0,-1 0,1 0,0-1,0 0,1-1,-1 0,1 0,-1-1,1 0,-1 0,1-1,-1 0,1-1,0 0,-1 0,5-2,5-1,0 0,0-2,-1 0,1-1,-1-1,-1 0,0-1,0-1,0-1,6-6,13-16,-1-1,-2-2,-1-2,-2 0,-2-2,-2-1,-1-1,-2-2,-2 0,-2-1,-2 0,-2-2,-2 1,4-38,-13 72,-1 7,-1 0,1-1,-1 1,0-1,0 1,-1-1,0 1,0-1,0 1,0-1,-1 1,0-1,0 1,0 0,-1-1,0 1,0 0,-2-4,1 8,1 0,0 1,-1-1,1 1,0 0,-1-1,1 1,-1 0,1 1,0-1,-1 0,1 1,0-1,-1 1,1 0,0-1,-1 1,1 0,0 1,0-1,0 0,0 1,0-1,0 1,1-1,-1 1,0 0,1 0,-1 0,1 0,0 0,0 0,-1 0,-1 2,-20 22,2 1,1 0,1 2,1 0,2 1,1 1,1 0,2 1,1 1,2-1,1 2,-2 19,-4 135,15-177,0-1,1 0,0 0,0 0,1 0,0 0,1 0,0-1,1 0,0 0,0 0,1 0,0-1,0 0,1 0,0-1,2 2,1-3,1 0,0-1,0 0,0 0,1-1,0-1,-1 0,1 0,0-1,1-1,-1 0,0-1,0 0,0-1,0 0,9-3,-2 0,0-2,-1 0,0-1,0-1,-1-1,0 0,0-2,-1 0,-1 0,1-1,-2-1,0-1,-1 0,0-1,7-11,6-2,13-15,-2-2,-3-2,-1-1,-2-2,-3-1,16-41,-37 80,-2-1,1 0,-2 0,0-1,0 1,-1-1,-1 0,0 0,-1 0,-1 0,0-10,-1 21,0 1,0 0,0-1,-1 1,1 0,0 0,-1 0,1 0,-1 0,0 0,0 1,0-1,0 0,0 1,0 0,0-1,0 1,-1 0,1 0,0 0,-1 0,1 1,-1-1,1 1,-1-1,1 1,-1 0,1 0,-1 0,1 0,-1 1,1-1,-1 1,1-1,-1 1,1 0,0 0,-1 0,1 0,0 0,0 1,0-1,0 1,0-1,0 1,0 0,0 0,1-1,-1 1,1 1,-1-1,1 0,-21 21,2 0,1 2,1 0,1 1,1 1,1 0,1 1,2 1,1 0,1 1,2 0,1 0,1 1,2-17,0 1,2 0,-1 0,2-1,0 1,1 0,0 0,1 0,1 0,1 0,0-1,0 1,2-1,0 0,0 0,1 0,1-1,0 0,1 0,9 10,14-9,-21-19</inkml:trace>
  <inkml:trace contextRef="#ctx0" brushRef="#br0" timeOffset="6337.817">9433 885,'-14'34,"-6"25,2 7,3-2,5-12</inkml:trace>
  <inkml:trace contextRef="#ctx0" brushRef="#br0" timeOffset="6492.941">9433 462</inkml:trace>
  <inkml:trace contextRef="#ctx0" brushRef="#br0" timeOffset="6888.715">9687 1196,'26'-65,"4"1,1 1,14-15,-2 25,-41 53,-1 0,1 1,-1-1,1 1,-1-1,1 1,-1 0,1 0,-1 0,0 0,1 0,-1 0,0 0,0 0,0 0,0 1,0-1,0 0,0 1,0-1,0 0,-1 1,1-1,-1 1,1 0,-1-1,1 1,-1-1,0 1,0 0,0-1,0 1,0 0,0-1,0 1,-1-1,1 1,-1 0,1-1,-1 1,0 0,1 0,23 105,-23-105,1 0,0 1,0-1,0 0,0 0,1 1,-1-1,1 0,-1 0,1-1,0 1,-1 0,1 0,0-1,0 0,0 1,0-1,1 0,-1 0,0 0,0 0,1 0,-1 0,1-1,-1 1,1-1,-1 0,1 0,-1 1,1-2,-1 1,0 0,1 0,-1-1,1 0,-1 1,1-1,-1 0,0 0,0 0,1-1,11-7,-1-1,0 0,-1-1,0 0,-1-1,-1 0,0-1,0 0,-1-1,-1 0,4-8,43-61,-39 65</inkml:trace>
  <inkml:trace contextRef="#ctx0" brushRef="#br0" timeOffset="7421.252">10477 745,'-30'30,"2"2,0 1,3 1,0 1,3 1,0 2,2 1,-3 37,23-75,-1 0,1 1,0-1,-1 1,1-1,0 1,0-1,0 1,0-1,0 1,1-1,-1 1,0-1,1 1,-1-1,1 1,-1-1,1 0,0 1,-1-1,1 0,0 1,0-1,0 0,0 0,0 0,0 0,0 0,1 0,-1 0,0-1,1 1,-1 0,0-1,1 1,-1 0,1-1,-1 0,1 1,-1-1,1 0,-1 0,1 0,-1 0,1 0,-1 0,2-1,4-1,0 0,0-1,0 0,0 0,0-1,-1 1,1-2,-1 1,0-1,0 0,-1 0,0 0,0-1,0 0,0 0,-1 0,0-1,23-25,8-3,1 2,2 1,1 2,1 2,2 2,34-17,-73 41,-1 1,1-1,0 0,0 1,-1-1,1 1,0 0,1 0,-1 0,0 0,0 0,0 1,0-1,1 1,-1 0,0 0,0 0,0 1,1-1,-1 1,0 0,0 0,0 0,0 0,0 0,0 0,0 1,0 0,-1-1,1 1,-1 0,1 1,-1-1,0 0,1 1,-1-1,-1 1,1-1,1 3,3 13,0 1,-2-1,0 1,-1 0,-1 0,0 0,-2 1,0-1,-1 0,-2 0,1 0,-5 11,5-10,-39 343,12-34,28-302,-1 1,-2-1,-1 0,-1 0,-1-1,-2 1,0-2,-2 1,-1-1,0-1,-2 0,-6 6,18-27,1 0,-1-1,1 1,-1 0,0-1,0 0,0 1,0-1,0 0,-1 0,1 0,0-1,-1 1,0 0,1-1,-1 0,0 0,0 1,0-2,0 1,0 0,0-1,0 1,0-1,0 0,0 0,0 0,0 0,0 0,0-1,0 0,0 1,0-1,0 0,0-1,1 1,-1 0,0-1,1 1,-1-1,1 0,-1 0,1 0,0 0,-2-3,-2-9,1-1,0 0,1 0,1 0,0 0,1-1,1 1,0-1,1 1,1-1,2-9,2-8,1 1,2 0,1 0,1 0,2 1,1 1,1 0,2 1,1 0,1 2,2 0,0 1,4-2,-4 6,1 0,0 1,2 1,0 2,1 0,1 1,1 2,0 0,21-7,-16 9</inkml:trace>
  <inkml:trace contextRef="#ctx0" brushRef="#br0" timeOffset="11874.785">12001 772,'-14'7,"1"1,0 0,0 0,1 1,0 1,0 0,1 1,1 0,0 1,0 0,1 0,1 1,0 0,1 1,0-1,1 1,1 1,0-1,1 1,0 0,1 0,1 0,1 0,-1 9,1-20,0 1,0 0,0-1,1 1,-1 0,1-1,0 1,1 0,-1 0,1-1,0 1,0 0,0-1,1 1,0-1,0 1,0-1,0 0,0 0,1 0,0 0,0 0,0-1,0 1,1-1,-1 0,1 0,0 0,0 0,0-1,0 0,0 0,1 0,-1 0,1 0,-1-1,5 1,3-4,-1-1,1 0,-1 0,0-2,0 1,-1-1,1-1,-1 0,0 0,0-1,-1 0,0-1,-1 0,1 0,-1-1,-1 0,0 0,0-1,-1 0,0 0,0-1,2-8,8-8,-7 15,-1 0,-1-1,0 0,-1-1,-1 0,0 0,0 0,-2 0,3-12,-4 20,-1 1,1-1,-1 0,0 0,0 0,-1 0,0 0,0 0,0 1,0-1,-1 0,0 0,-1 0,1 0,-1 1,0-1,-1 1,1-1,-1 1,0 0,0 0,-1 0,1 0,-1 1,0-1,0 1,-1 0,1 0,-1 1,0-1,-2 0,-89-1,278 59,-174-53,-1 1,1-1,-1 0,1-1,-1 0,1 0,-1 0,1-1,-1 0,0-1,1 0,-1 0,0 0,0-1,0 0,0-1,-1 1,1-1,-1 0,0-1,0 0,-1 0,1 0,-1 0,0-1,-1 0,4-5,16-26,-3 0,0-1,-3-2,-1 0,-2-1,-2 0,1-11,0 7,-10 34,1 0,-2 0,1 0,-2-1,1 1,-2-1,1 0,-2 1,1-1,-2 0,1 1,-2-1,0-3,2 14,0 0,0 0,-1 1,1-1,0 0,0 0,-1 1,1-1,0 0,-1 1,1-1,-1 0,1 1,-1-1,1 0,-1 1,1-1,-1 1,1-1,-1 1,0 0,1-1,-1 1,0-1,1 1,-1 0,0 0,0-1,1 1,-1 0,0 0,0 0,1 0,-1 0,0 0,0 0,0 0,1 0,-1 0,0 1,0-1,1 0,-1 0,0 1,1-1,-1 0,0 1,1-1,-1 1,0-1,1 1,-1-1,1 1,-1-1,1 1,-1 0,1-1,-1 1,1 0,-29 40,7 11,3 0,1 2,3 0,1 7,5-9,3 0,2 0,2 0,3 0,1 0,0 43,-2-85,-1 4,0 0,1 0,1 0,0 0,1 0,0 0,1 0,1 0,0-1,1 0,0 1,1-2,6 9,-11-19,1 0,0 0,1 0,-1 0,0 0,0-1,1 1,-1-1,1 0,0 0,-1 0,1 0,0 0,-1-1,1 1,0-1,0 1,-1-1,1 0,0 0,0 0,0-1,-1 1,1-1,0 1,0-1,-1 0,1 0,-1 0,3-2,74-50,-73 48,7-4,0-2,0 0,-1 0,-1-1,0 0,0-1,-2 0,1-1,-2 0,0 0,0-1,-1 0,-1-1,-1 1,0-1,-1 0,-1 0,0-4,-3 15,-1 1,0 0,0-1,-1 1,1 0,-1 0,0-1,0 1,0 0,-1 1,1-1,-1 0,0 1,0 0,0-1,-1 1,1 0,-1 1,1-1,-1 1,0-1,0 1,0 0,0 1,-1-1,0 1,-119-26,96 26,3 1</inkml:trace>
  <inkml:trace contextRef="#ctx0" brushRef="#br0" timeOffset="12691.568">12820 970,'209'-171,"-206"168,0 0,0 0,1 1,-1-1,1 1,-1-1,1 1,0 1,0-1,0 0,0 1,0 0,0 0,0 0,1 0,-1 1,0 0,0 0,1 0,-1 0,0 0,0 1,1 0,-1 0,0 0,0 1,0-1,0 1,0 0,-1 0,1 0,-1 0,3 3,2 8,-2 1,0 0,-1 0,0 1,-1-1,-1 1,0 0,-1 0,0 0,-1 2,0-7,7 357,-10-227,2-89,2-19,-2-1,-1 1,-2-1,0 0,-3 0,0 0,-8 19,12-46,0 0,-1 1,1-2,-1 1,0 0,0 0,-1-1,1 0,-1 0,0 0,1 0,-1 0,-1-1,1 1,0-1,-1 0,1-1,-1 1,1-1,-1 0,0 0,1 0,-1-1,0 1,0-1,1-1,-1 1,0 0,0-1,1 0,-1 0,0-1,1 1,-1-1,1 0,-3-2,2 0,1 0,0 0,0-1,0 1,0-1,1 0,0 0,0 0,0 0,1-1,0 1,0-1,0 0,1 1,0-1,0 0,0 0,0 0,1 0,0 0,1 0,-1 1,1-1,0 0,1 0,-1 0,1 1,0-1,1 1,-1-1,4-4,32-50,3 1,2 2,26-24,-46 54,-8 8</inkml:trace>
  <inkml:trace contextRef="#ctx0" brushRef="#br0" timeOffset="12924.797">13017 603,'5'-5,"1"-6,5-2,0-2,-1 0</inkml:trace>
  <inkml:trace contextRef="#ctx0" brushRef="#br0" timeOffset="13407.78">13497 772,'23'-9,"-1"-2,0-1,-1 0,0-2,-1 0,-1-1,0-1,-1-1,13-16,-29 32,-1 0,1 0,-1 0,1 0,-1 0,0 0,0 0,1-1,-1 1,0-1,0 1,0-1,0 1,-1-1,1 1,0-1,-1 1,1-1,-1 0,1 0,-1 1,0-1,0 0,0 0,0 1,0-1,0 0,0 0,-1 1,1-1,0 0,-1 1,0-1,1 0,-1 1,0-1,0 1,0-1,0 1,0-1,0 1,0 0,0 0,-1-1,1 1,0 0,-1 0,1 0,-1 0,1 1,-1-1,0 0,1 1,-2-1,-10 1,0 1,0 1,1 0,-1 0,1 2,-1-1,1 2,0-1,0 2,1 0,0 0,0 1,0 0,1 1,0 0,-6 6,1 1,1 1,1 0,0 1,1 0,0 1,2 1,0-1,1 2,1-1,1 1,1 0,1 1,0-1,1 5,3-18,1-1,0 1,0 0,0-1,1 1,0-1,0 1,1-1,-1 1,2-1,-1 0,1 0,-1 0,2 0,-1 0,1-1,0 0,0 1,0-1,1 0,-1-1,1 1,0-1,1 0,-1-1,1 1,0-1,0 0,0 0,0-1,0 0,0 0,1 0,-1-1,7 1,5 0,-1-1,1-1,-1 0,0-1,1-1,-1-1,0 0,0-2,0 1,-1-2,0 0,0-1,0-1,-1-1,0 0,-1 0,0-2,0 1,-1-2,0 0,5-8,-4 6,-1 3</inkml:trace>
  <inkml:trace contextRef="#ctx0" brushRef="#br0" timeOffset="13759.201">14175 632,'-26'13,"0"1,1 2,1 1,1 0,0 2,2 1,0 0,1 2,1 0,-7 12,23-29,-1-1,1 0,1 1,-1-1,1 1,-1 0,1 0,0-1,1 2,0-1,-1 0,2 0,-1 0,0 1,1-1,0 0,0 0,1 1,0-1,0 0,0 0,0 0,1 0,0 0,0 0,0 0,0 0,1-1,0 1,0-1,0 0,0 0,1 0,0 0,0-1,0 1,1 0,6 2,1 0,0-1,0-1,1 1,-1-2,1 0,0 0,0-1,0-1,0 0,0-1,0-1,0 1,13-4,6 2,-23 2,0-1,0 0,0-1,-1 0,1 0,0-1,-1 0,0 0,1-1,-2 0,1-1,0 0,0-1,13-10</inkml:trace>
  <inkml:trace contextRef="#ctx0" brushRef="#br0" timeOffset="14012.913">14710 265,'-14'38,"-5"37,-4 15,2-3,4-6,6-13,9-12,5-12,2-8,4-6,2-2,-1-2,1-1,0 1,3-4,-2-6</inkml:trace>
  <inkml:trace contextRef="#ctx0" brushRef="#br0" timeOffset="14243.791">14288 688,'43'-10,"38"-2,15-1,-4 4,-8 2,-9-3,-7 2,-6 0,-9 3,-13 2</inkml:trace>
  <inkml:trace contextRef="#ctx0" brushRef="#br0" timeOffset="14491.672">15473 546,'-36'8,"0"2,1 1,0 1,1 2,1 2,0 1,-1 2,31-18,0 1,0-1,0 0,1 1,-1-1,0 1,1 0,-1 0,1 0,0 0,0 0,-1 1,2-1,-1 1,0-1,0 1,1 0,-1 0,1 0,0-1,0 1,0 0,1 0,-1 1,0-1,1 0,0 0,0 0,0 0,0 0,0 0,1 0,0 1,-1-1,1 0,0 0,0-1,1 1,0 2,6 1,1 0,-1-1,1 0,0-1,1 1,-1-2,1 1,0-1,0-1,0 0,0 0,4 0,50 12,51 39,-113-51,1 0,0-1,-1 1,0 0,1 0,-1 0,0 1,0-1,0 0,-1 1,1-1,0 1,-1 0,0 0,1-1,-1 1,0 0,-1 0,1 0,0 0,-1 0,0 0,0 0,0 0,0 1,0-1,0 0,-1 0,0 0,1 0,-1-1,0 1,-1 0,1 0,0 0,-1-1,1 1,-1-1,-1 2,-6 5,0-1,-1 0,0-1,0 0,-1 0,0-1,0 0,-1-1,1-1,-1 1,0-2,-1 0,-5 1,0 1,-39 7,32-8</inkml:trace>
  <inkml:trace contextRef="#ctx0" brushRef="#br0" timeOffset="16694.325">2151 1844,'329'-104,"-286"98,1 1,-1 3,1 1,32 5,24-2,458-2,-250-28,143-2,-91 2,1091 29,1988-1,-3063-27,165 15,-240-5,134 15,-212 3,198-29,-82 0,28-1,-181 19,91-5,-114 12,109-24,241 16,-101-25,-17 8,12 18,-212-18,20 17,-173 2,0 3,0 2,1 1,0 3,31 3,18-1,49-13,27-8,-143 19</inkml:trace>
  <inkml:trace contextRef="#ctx0" brushRef="#br0" timeOffset="-127697.335">402 2945,'-14'-4,"0"0,-1 1,1 0,0 1,-1 1,0 0,1 1,-1 0,1 2,-1-1,1 2,0 0,-1 1,1 0,1 1,-1 0,-11 7,16-6,0 0,0 1,0-1,1 2,0-1,0 1,1 0,0 1,0 0,1 0,1 0,-1 1,1 0,1 0,0 0,0 0,1 1,0-1,1 1,1 0,-1 0,2 0,-1 0,2 2,-3-8,0 1,1-1,0 0,0 1,1-1,-1 1,1 0,0-1,1 1,0-1,-1 1,2-1,-1 0,1 1,-1-1,1 0,1 0,-1 0,1 0,0 0,0-1,0 1,1-1,0 0,-1 0,2 0,-1 0,0-1,1 0,-1 0,1 0,0 0,0-1,0 0,0 0,1 0,-1 0,0-1,1 0,3 0,5-5,1-1,-1 0,0-1,0-1,-1 0,1-1,-2 0,1-1,-1-1,-1 0,0 0,0-1,-1-1,0 1,-1-2,0 1,-1-1,-1-1,4-7,17-20,118-162,-145 201,0 0,-1 1,1-1,0 0,0 1,0-1,0 1,1-1,-1 1,0 0,1-1,-1 1,0 0,1 0,0 0,-1 0,1 0,-1 0,1 1,0-1,0 0,0 1,-1 0,1-1,0 1,0 0,0 0,0 0,-1 0,1 0,0 0,0 1,0-1,0 0,-1 1,1 0,0-1,0 1,-1 0,1 0,-1 0,1 0,-1 0,1 0,-1 1,0-1,1 0,-1 1,0-1,0 1,1 0,3 11,1 1,-2 0,1 0,-2 1,0-1,-1 1,0-1,-1 1,-1 0,-1 12,1-4,-1 146,-18 119,16-256,-6 79,-5-1,-4-1,-5 0,-12 20,30-112,-1-1,0 1,-2-1,1 0,-2-1,0 0,-1 0,-1-1,0 0,-1-1,0 0,-7 4,17-15,-1 0,1 0,-1 0,0-1,1 1,-1-1,0 0,0 0,0 0,0 0,0 0,0-1,-1 1,1-1,0 0,0 0,0 0,0 0,0-1,-1 1,1-1,0 0,0 0,0 0,0 0,1 0,-1-1,0 1,0-1,1 0,-1 0,1 0,0 0,-1 0,1 0,0-1,0 1,0-1,1 1,-1-1,1 0,-1 0,1 0,0 0,0 0,0 0,0 0,1 0,-3-18,1 1,0 0,2 0,0-1,2 1,0 0,1 0,1 0,1 0,1 0,0 1,2 0,1-1,21-41,2 1,3 2,13-13,23-14,-49 67</inkml:trace>
  <inkml:trace contextRef="#ctx0" brushRef="#br0" timeOffset="-127235.899">1079 2861,'14'-5,"10"-1,6-5,2 0,0 1,1 3,-2 2,-1 3,0 0,-1 2,-1 0,0 1,0-1,0 1,-9-1,-9 0</inkml:trace>
  <inkml:trace contextRef="#ctx0" brushRef="#br0" timeOffset="-126894.384">1192 3058,'10'0,"7"0,7 0,3 0,2 0,1 0,0 0,0 0,-1 0,0-5,0-1,-1 0,1 1,-1 2,-5 1</inkml:trace>
  <inkml:trace contextRef="#ctx0" brushRef="#br0" timeOffset="-126628.007">1136 3312,'28'5,"16"1,3 1,0-7,-4-3,-4-1,-5 0,-2 1,-2 1,-7 0</inkml:trace>
  <inkml:trace contextRef="#ctx0" brushRef="#br0" timeOffset="-125814.813">2547 2945,'-12'-6,"0"1,0 0,0 1,-1 0,0 1,1 1,-1-1,0 2,0 0,-1 1,1 0,0 1,0 0,0 1,1 1,-1 0,0 0,1 2,0-1,0 1,0 1,0 0,1 1,0 0,1 1,0 0,0 1,0 0,1 0,0 2,-4 4,0 2,2 0,0 1,1 0,0 0,2 1,0 0,1 1,1-1,1 1,0 1,2-1,0 1,2-1,0 22,1-39,0 1,0 0,1-1,0 1,-1 0,1-1,0 1,1-1,-1 1,1-1,-1 1,1-1,0 0,0 0,1 0,-1 0,0 0,1-1,0 1,0-1,0 0,0 1,0-1,0-1,0 1,1 0,-1-1,1 1,-1-1,1 0,-1-1,1 1,0 0,-1-1,1 0,0 0,0 0,-1 0,1-1,0 1,-1-1,1 0,1-1,12-6,-1-1,0-1,0 0,-1-1,-1-1,0 0,0-1,-2 0,1-1,-2-1,0 0,0 0,-2-1,0-1,6-14,0 5,-12 21,38-49,-40 53,0 0,0 0,0 0,0 0,0 0,1 0,-1 1,0-1,1 0,-1 1,0-1,1 1,-1 0,1-1,-1 1,0 0,1 0,-1 0,1 0,-1 0,1 0,-1 1,0-1,1 0,-1 1,1-1,-1 1,0-1,1 1,-1 0,0-1,0 1,0 0,0 0,1 0,-1 0,0 0,0 0,-1 0,1 0,0 0,0 1,0 0,99 172,-97-170,-1 0,0 0,1 0,0 0,0 0,0-1,0 0,0 1,1-1,-1 0,1 0,0-1,0 1,0-1,0 0,1 0,-1-1,1 1,-1-1,1 0,-1 0,1 0,0 0,-1-1,1 0,0 0,-1 0,1-1,0 0,-1 0,1 0,-1 0,1-1,-1 1,4-3,22-23,-18 13</inkml:trace>
  <inkml:trace contextRef="#ctx0" brushRef="#br0" timeOffset="-125547.067">3281 2861,'-44'22,"2"1,1 3,1 1,1 2,1 2,2 2,-16 19,46-47,0 1,0 0,1 0,-1 0,2 1,-1-1,1 1,0 0,0 1,1-1,0 1,0 0,0-1,1 1,1 0,-1 0,2 0,-1 1,1-1,0 0,0 0,1 0,0 0,1 0,0 0,0 0,0 0,1 0,0-1,1 1,0-1,0 0,1 0,2 3,1-4,0-2,0 1,0-1,1 0,0-1,-1 1,1-2,0 0,0 0,1 0,-1-1,0 0,1-1,-1 0,0-1,0 0,1 0,-1-1,0 0,0 0,0-1,-1-1,1 1,-1-1,2-2,86-61,-79 47</inkml:trace>
  <inkml:trace contextRef="#ctx0" brushRef="#br0" timeOffset="-125212.268">3675 2861,'-28'18,"1"2,1 0,1 2,0 1,2 1,1 0,-9 15,26-33,0 0,0 0,1 0,0 1,0 0,0 0,1 0,0 0,1 0,-1 1,1-1,1 1,0 0,0 0,0-1,1 1,0 0,0 0,1 0,0-1,1 1,-1 0,2-1,-1 0,1 1,0-1,0 0,1 0,0 0,0-1,1 1,-1-1,0-1,1-1,-1 1,1 0,0-1,0 0,0 0,1-1,-1 1,1-1,0 0,0-1,0 1,0-1,0-1,1 1,-1-1,1 0,-1 0,1-1,-1 0,1 0,-1 0,1-1,-1 0,0-1,1 1,-1-1,0 0,0-1,5-2,17-12,-3-1</inkml:trace>
  <inkml:trace contextRef="#ctx0" brushRef="#br0" timeOffset="-124097.226">3901 3171,'9'6,"-1"0,1-1,0 0,0 0,0-1,0 0,1-1,0 0,0-1,0 0,0 0,0-1,0 0,0-1,0 0,0-1,1 0,-1 0,0-1,-1-1,1 1,0-2,-1 1,1-1,-1-1,0 0,-1 0,5-4,-1 0,0-1,0 0,-1-1,-1 0,0-1,0 0,-1-1,-1 0,0 0,-1-1,0 0,-1 0,-1-1,0 0,-1 0,-1 0,0 0,-1 0,-1-1,0-10,-1 22,0 1,-1-1,0 1,1-1,-1 1,0-1,-1 1,1-1,-1 1,1 0,-1 0,0 0,0 0,0 0,-1 0,1 1,-1-1,1 1,-1-1,0 1,0 0,0 0,0 0,0 1,-1-1,1 1,0 0,-1 0,1 0,-1 0,1 0,-1 1,0 0,1-1,-1 1,1 1,-1-1,0 1,1-1,-1 1,1 0,-1 0,1 0,0 1,-3 1,-10 6,1 1,0 1,0 1,1 0,1 1,0 0,1 1,0 0,1 1,1 1,0-1,1 2,1-1,1 1,0 0,1 1,1 0,0 0,2 0,-1 8,1-18,0-1,1 1,0 0,0 0,1 0,0 0,1 0,0 0,0 0,0 0,1 0,1 0,-1 0,1 0,0 0,1-1,0 1,0-1,1 0,0 0,0 0,0 0,1-1,0 1,0-1,1 0,0-1,2 2,13 0,-1-2,1-1,1 0,-1-2,0 0,1-2,-1 0,0-1,1-1,-1-1,0-1,0-1,14-6,13-4,-1-3,-1-1,-1-3,0-1,-2-3,-1-1,-1-2,35-34,-26 24,-2-2,-1-2,-3-3,-1-1,-3-2,-2-1,-2-3,-3-1,-2-1,16-40,-39 78,-1-1,-1 0,-1 0,-1 0,0 0,-1-1,-1 1,-1-1,0 0,-2 0,0 1,-1-6,1 21,0 1,0-1,0 1,0-1,0 1,-1-1,1 1,-1-1,0 1,1 0,-1 0,0 0,0 0,0 0,-1 0,1 1,0-1,-1 1,1 0,-1-1,1 1,-1 0,0 0,1 1,-1-1,0 1,0-1,1 1,-1 0,0 0,0 0,0 0,1 0,-1 1,0 0,0-1,1 1,-1 0,0 0,-102 53,73-29,2 2,0 0,2 3,1 0,2 1,1 2,1 1,-10 21,18-28,2 1,0 0,2 1,1 0,2 1,1 0,1 0,-1 27,8-43,2-1,0 1,0 0,1-1,1 0,0 0,1 0,1 0,0-1,0 0,1-1,1 0,-1 0,2 0,0-1,0-1,1 0,0 0,0-1,1-1,0 1,1-2,-1 0,1 0,0-2,1 1,-1-2,1 0,0 0,0-1,2-1,2-1,1-1,-1-1,0-1,0-1,0 0,0-1,-1-1,0-1,0-1,-1 0,1-1,9-7,-9 1,0 0,-1-2,-1 1,0-2,-1 0,-1-1,-1 0,-1-1,0-1,-2 1,0-1,-1-1,-2 0,0 0,-4 19,0 1,-1-1,1 0,-1 1,0-1,0 0,0 0,0 0,-1 0,1 0,-1 0,1 0,-1 0,0 0,0 0,-1 0,1 0,-1 0,1 1,-1-1,0 0,0 0,0 0,0 0,-1 1,1-1,-1 1,1-1,-1 1,0 0,0-1,0 1,0 0,-1 0,1 0,-1 1,1-1,-1 0,1 1,-1 0,0 0,0 0,1 0,-1 0,0 0,0 1,0-1,0 1,0 0,0 0,0 0,0 0,-11 5,0 1,1 0,-1 1,2 0,-1 1,1 1,0 0,1 0,0 1,0 1,1 0,0 0,1 1,1 0,0 0,0 1,1 0,1 1,-4 4,1 0,0 0,2 1,0 0,1 1,-2 14,7-29,0 0,1 0,-1 0,1 0,0 0,0 0,1 0,-1 0,1 0,0 0,1 0,-1 0,1 0,0-1,0 1,0-1,1 1,0-1,-1 0,2 0,-1 0,0 0,1 0,0-1,-1 0,1 0,1 0,3 3,7 1,1 0,0-1,0-1,0 0,1-1,-1-1,1-1,0 0,0-1,0 0,0-2,0 0,0-1,0-1,-1 0,1-1,-1-1,0-1,0 0,-1-1,1 0,-2-2,2-1,14-10,0-2,-2-1,-1-2,-1 0,-1-2,-2-1,0-1,-2 0,-1-2,-2 0,4-10,-19 32,1 1,-1-1,-1 0,0 0,0 0,0 0,-1 0,-1 0,0 0,0 0,-1-4,1 10,-1 0,1 0,-1-1,0 1,0 0,-1 0,1 1,-1-1,1 0,-1 0,0 1,0-1,0 1,0-1,-1 1,1 0,0 0,-1 0,0 0,1 0,-1 1,0-1,0 1,0 0,0 0,0 0,0 0,0 0,-1 1,1-1,0 1,0 0,-2 0,-6 1,0 0,0 1,0 0,1 1,-1 0,1 1,-1 0,1 0,0 1,0 1,1 0,0 0,0 1,0 0,1 0,0 1,0 0,1 0,0 1,1 0,0 0,0 1,1 0,0 0,0 0,1 1,3-8,0 1,1-1,-1 1,1 0,0-1,0 1,0 0,0-1,0 1,1-1,0 1,-1 0,2-1,-1 0,0 1,1-1,-1 1,1-1,0 0,0 0,0 0,0 0,1-1,-1 1,1-1,0 1,0-1,0 0,0 0,0 0,0 0,0 0,1-1,-1 0,0 0,1 0,0 0,-1 0,1 0,2-1,141 20,-141-19,1-1,0 0,0 1,1 0,-1 0,-1 0,1 1,0 0,0 1,-1-1,1 1,-1 1,0-1,0 1,0 0,0 0,-1 1,1-1,-1 1,0 1,-1-1,1 1,-1-1,0 1,-1 1,1-1,-1 2,1 6,-1-1,0 1,-1 0,-1 0,0 0,-1-1,-1 1,0 0,-1 0,0 0,-1 0,-3 8,5-20,0 1,0 0,0 0,0-1,0 1,0 0,1 0,0 0,-1 0,1 0,0 0,1 0,-1 0,0 0,1-1,0 1,-1 0,1 0,0 0,1-1,-1 1,0 0,1-1,0 1,-1-1,1 0,0 1,0-1,0 0,0 0,1 0,12 5</inkml:trace>
  <inkml:trace contextRef="#ctx0" brushRef="#br0" timeOffset="-123100.662">6470 2861,'-36'16,"1"2,1 2,1 1,1 1,1 2,-24 23,42-36,2-3,0-1,1 2,0 0,0 0,1 0,0 1,1 1,0-1,1 2,0-1,0 1,2 0,-1 0,-2 8,8-17,0-1,1 1,-1-1,0 1,1-1,-1 0,1 1,0-1,0 0,-1 1,2-1,-1 0,0 0,0 0,1 0,-1 0,1 0,0 0,-1-1,1 1,0 0,0-1,0 0,0 1,0-1,0 0,1 0,-1 0,0 0,1-1,-1 1,0 0,1-1,-1 0,1 0,-1 1,1-2,94-2,-64-8,0-2,0-1,-2-2,0-1,0-1,-2-1,0-2,-2-1,0-1,-1-2,13-16,-24 26,-15 14,1 0,-1 0,0 0,1 0,-1-1,1 1,0 0,-1 0,1 0,0 0,-1 0,1 0,0 1,0-1,0 0,0 0,0 0,0 1,0-1,0 1,0-1,0 1,0-1,0 1,1-1,-1 1,0 0,0 0,0 0,1 0,-1 0,0 0,0 0,0 0,1 0,-1 0,0 1,0-1,0 0,0 1,0-1,1 1,-1-1,0 1,0 0,0-1,0 1,-1 0,1 0,0 0,0 0,0 0,-1 0,1 0,0 0,-1 0,1 0,-1 0,1 0,-1 0,0 0,1 1,-1-1,0 0,1 84,-3-77,0 1,1 0,1 0,-1-1,1 1,1 0,0 0,0-1,0 1,1 0,1-1,-1 0,2 1,-1-1,1 0,0-1,0 1,1-1,0 0,2 2,3-4,0 0,1-1,0-1,-1 0,1 0,0-1,0 0,1-1,-1 0,0-1,0 0,1-1,-1 0,0 0,6-3,1-1,0-1,-1-1,1 0,-1-2,-1 0,1 0,-2-2,1 0,-2-1,1 0,-2-1,1-1,-2 0,0-1,3-5,5-3,155-196,-152 176,-1 0,-3-2,-1 0,-2-1,-3 0,-1-2,-2 1,-1-18,-6 48,0-1,0 0,-1 0,-1-1,-1 1,0-1,-1 1,-4-16,5 32,0 0,-1 0,1 0,-1-1,0 1,1 0,-1 0,0 0,0 0,-1 0,1 1,0-1,0 0,-1 0,1 1,-1-1,0 1,1-1,-1 1,0 0,0 0,0 0,0 0,0 0,0 0,0 0,0 1,0-1,-1 1,1-1,0 1,0 0,0 0,-1 0,1 0,-2 1,-1 0,1 1,-1-1,0 1,1 0,-1 1,1-1,0 1,0 0,0 0,0 0,0 0,1 1,-1-1,1 1,0 0,0 1,-9 18,0 1,2 0,2 0,0 1,1 0,1 1,2-1,0 1,2 0,1 0,1 0,1 0,3 14,-4-2,26 178,6 42,-4-71,-33-202,-1-3</inkml:trace>
  <inkml:trace contextRef="#ctx0" brushRef="#br0" timeOffset="-122878.016">6837 2804,'38'0,"37"0,15 0,2-4,-5-3,-8 1,-8 2,-10 0,-7 2,-8 1,-6 0,-1 1,-2 1,-3-1,-2 0,-1 0,-7 0</inkml:trace>
  <inkml:trace contextRef="#ctx0" brushRef="#br0" timeOffset="-122700.664">8022 2945,'0'48,"0"21,0 3,0-10</inkml:trace>
  <inkml:trace contextRef="#ctx0" brushRef="#br0" timeOffset="-122464.929">7993 2664,'0'0</inkml:trace>
  <inkml:trace contextRef="#ctx0" brushRef="#br0" timeOffset="-122212.259">8360 3171,'1'4,"0"0,0-1,0 1,1 0,-1-1,1 1,0-1,0 0,0 0,1 0,-1 0,1 0,-1 0,1 0,0-1,0 0,0 1,1-1,-1 0,0-1,1 1,-1 0,1-1,0 0,-1 0,1 0,0 0,0-1,-1 1,1-1,0 0,0 0,0-1,0 1,-1-1,1 0,0 0,0 0,-1 0,1 0,-1-1,1 0,-1 0,1 0,6-10,0-1,0 0,-2-1,1 1,-2-2,0 1,-1-1,0 0,-1 0,-1-1,0 0,-1 0,-1 1,0-2,-1 1,-1 0,-1-11,2 23,-1 0,1 0,-1 0,1 0,-1 1,0-1,0 0,-1 0,1 0,-1 0,0 0,0 0,0 0,-1 1,1-1,-1 0,0 1,0 0,0-1,0 1,-1 0,1 0,-1 0,0 0,0 1,0-1,0 1,0-1,-1 1,1 0,-1 1,1-1,-1 0,0 1,0 0,1 0,-1 0,0 1,-4-1,-16 4</inkml:trace>
  <inkml:trace contextRef="#ctx0" brushRef="#br0" timeOffset="-121897.502">8840 3199,'171'-253,"-132"212,-43 73,-20 89,24-117,0-1,1 1,-1 0,1-1,0 1,0 0,0-1,1 1,-1-1,1 0,0 1,0-1,0 0,0 0,1 0,-1 0,1-1,-1 1,1-1,0 0,0 1,0-1,1 0,-1-1,0 1,1-1,-1 1,1-1,-1 0,1 0,3 0,4 0,0-1,0 0,1 0,-1-1,0 0,0-1,0-1,0 0,0 0,-1-1,1 0,-1-1,0 0,-1-1,1 0,-1 0,0-1,0 0,-1-1,0 1,-1-2,1 1,-1-1,-1 0,0-1,0 1,-1-1,0-1,2-6,29-98,-34 93</inkml:trace>
  <inkml:trace contextRef="#ctx0" brushRef="#br0" timeOffset="-120865.376">8389 2861,'-5'0,"-1"5,-5 6,-1 6,3 5,-3 4,1 2,2 1,3 0,2 1,2-1,1 0,-3 0,2-1,8-4,7-12,6-8,0-4</inkml:trace>
  <inkml:trace contextRef="#ctx0" brushRef="#br0" timeOffset="-119795.684">10505 2861,'-22'12,"1"1,0 0,1 2,1 1,0 0,1 1,1 1,0 1,1 0,2 1,0 1,1 0,1 1,10-20,1 1,0-1,0 1,0-1,0 1,1-1,-1 1,1-1,0 1,-1 0,1-1,0 1,0 0,1-1,-1 1,1-1,-1 1,1 0,0-1,0 1,0-1,0 0,0 1,0-1,1 0,-1 0,1 0,0 0,0 0,0 0,0 0,0 0,0-1,0 1,0-1,0 0,1 1,-1-1,3 0,3 2,0 0,0-1,0-1,1 1,-1-1,0-1,1 1,-1-1,1-1,-1 0,1 0,-1-1,8-2,0-2,-1 1,0-2,-1 0,1-1,-1-1,-1 0,0-1,0 0,-1-1,0 0,0-1,-2 0,1-1,4-9,10-16,-1-1,-3 0,-1-2,-2 0,-1-5,0-7,-2 0,-3-1,-2-1,0-30,-7 72,0-1,-2 1,1-1,-2 0,0 0,0 1,-2-1,1 0,-2 1,0 0,0-1,-2 1,1 0,-2 1,1-1,-2 1,0 0,-6-8,11 18,0 0,-1 1,1-1,-1 1,1 0,-1-1,1 1,-1 0,0 0,0 1,1-1,-1 1,0-1,0 1,0 0,0 0,1 0,-1 0,0 1,0-1,0 1,0-1,1 1,-1 0,0 0,1 1,-1-1,1 0,-1 1,1-1,0 1,0 0,-1 0,1 0,0 0,-62 83,47-49,1 0,2 1,1 1,2 0,2 1,1 0,2 1,2-1,2 1,1 0,2 0,2-1,7 38,-8-65,1 1,-1-1,2 0,0 0,1-1,0 1,0-1,1 0,1 0,0-1,0 1,1-2,0 1,1-1,0 0,0-1,1 0,0-1,1 0,0 0,0-1,7 3,-14-8,0 0,0 0,1-1,-1 1,0-1,0 0,0 0,1 0,-1 0,0-1,0 0,0 0,0 0,0 0,0-1,0 1,0-1,-1 0,1 0,-1-1,1 1,-1-1,0 1,0-1,0 0,0 0,0-1,62-101,-53 82,1-2</inkml:trace>
  <inkml:trace contextRef="#ctx0" brushRef="#br0" timeOffset="-119551.517">11013 2777,'-2'17,"0"1,1-1,1 1,1 0,1-1,0 1,1-1,1 0,0 0,1 0,2 0,6 13,-12-27,1 0,0-1,0 1,0-1,1 0,-1 0,0 0,1 0,-1 0,1 0,0 0,0-1,0 1,-1-1,1 0,1 0,-1 0,0 0,0-1,0 1,0-1,0 0,1 0,-1 0,0 0,0-1,0 1,0-1,0 0,1 0,-1 0,-1 0,1 0,0-1,0 1,0-1,-1 0,1 1,-1-2,1 1,-1 0,0 0,0-1,0 1,0-1,0 1,0-2,15-17,-1-2,-1 1,-1-2,-1 0,7-20,0 4,-15 33,-2 7</inkml:trace>
  <inkml:trace contextRef="#ctx0" brushRef="#br0" timeOffset="-119226.831">11465 3115,'47'-41,"-3"-3,-1-1,-2-2,20-32,-25 10,-35 67,-1 1,1-1,-1 1,0-1,0 0,1 1,-1-1,0 1,0-1,-1 0,1 1,0-1,0 1,-1-1,1 1,-1-1,0 1,1-1,-1 1,0-1,0 1,0 0,0-1,0 1,0 0,0 0,0 0,0 0,-1 0,1 0,0 0,-1 0,1 1,0-1,-1 0,1 1,-1-1,0 1,1-1,-1 1,1 0,-1 0,1 0,-2 0,-9 1,0 0,1 1,-1 1,0 0,1 0,0 1,0 1,0 0,0 0,1 1,0 0,0 1,1 0,-1 1,2 0,-1 0,1 1,0 0,-4 7,4-8,0 0,1 0,0 0,0 1,1 0,0 0,0 1,1-1,1 1,-1 0,2 1,-1-1,2 1,-1-1,1 1,1 0,0 0,1 0,0 0,0 0,1 0,0 0,1-1,1 1,0 0,0-1,1 0,0 0,1 0,0 0,0 0,1-1,0 0,1-1,0 1,0-1,1 0,2 1,8 0,0-1,0 0,0-2,1 0,0-1,0 0,0-2,1 0,-1-2,1 0,-1-1,1-1,14-2,-4 2,-5 0</inkml:trace>
  <inkml:trace contextRef="#ctx0" brushRef="#br0" timeOffset="-118709.358">12594 2268,'-14'67,"3"1,4 0,2 1,3-1,5 36,5 330,-8-411</inkml:trace>
  <inkml:trace contextRef="#ctx0" brushRef="#br0" timeOffset="-118282.092">12199 2833,'505'-45,"-205"-1,-143 5,-137 38,-22 11,-31 16,25-19,-6 5,0 1,0 0,1 1,0 1,1 0,0 1,1 0,1 1,0 0,1 0,1 1,0 1,1-1,1 3,4-14,1-1,0 1,0 0,1 0,-1 0,1-1,0 1,1 0,-1 0,1 0,0 0,0-1,0 1,1 0,-1-1,1 1,1-1,-1 0,0 0,1 0,0 0,0 0,0 0,0-1,1 1,0-1,-1 0,1 0,0 0,0-1,1 1,-1-1,0 0,1 0,0-1,-1 1,1-1,0 0,-1 0,1-1,0 0,0 1,0-1,0-1,2 0,4-1,0-1,0 0,-1-1,1 0,-1-1,0 0,0-1,-1 0,1 0,-2-1,1 0,0-1,-1 0,-1 0,0-1,0 0,0 0,-1 0,0-1,-1 0,0 0,-1-1,1-1,-4 7,0 0,0 0,0 0,-1 0,1 0,-1-1,0 1,-1 0,1 0,-1 0,0 0,0 0,-1 0,1 0,-1 0,0 1,-1-1,1 1,-1-1,0 1,0 0,0 0,0 0,-1 0,0 1,0 0,0-1,0 1,0 0,-3 0,0-2,0 1,-1 1,1-1,-1 1,0 1,0 0,0 0,0 0,0 1,0 0,0 0,-1 1,1 1,0-1,0 1,0 0,0 1,-7 2,-14 8</inkml:trace>
  <inkml:trace contextRef="#ctx0" brushRef="#br0" timeOffset="-117026.76">14315 2748,'-22'-9,"0"1,-1 1,0 1,0 1,-1 1,0 1,1 1,-1 1,0 1,0 1,0 1,-21 5,38-6,1 0,0 0,0 0,0 1,0 0,0 0,0 1,1 0,-1 0,1 0,0 0,-1 1,2 0,-1 0,0 0,1 0,0 1,0 0,0 0,0 0,1 1,0-1,0 1,1-1,-1 1,1 0,0 0,1 0,0 0,0 0,0 1,0-1,1 5,0-6,1 0,-1 0,1-1,0 1,1 0,-1-1,1 1,0-1,0 1,0-1,0 0,1 0,0 0,-1 0,2 0,-1-1,0 1,1-1,0 0,-1 0,1 0,0 0,1-1,-1 0,0 0,1 0,-1 0,1-1,0 1,-1-1,1-1,0 1,0 0,-1-1,1 0,0 0,0-1,0 1,3-2,12-8,-1-1,0-1,0 0,-2-2,1 0,-2-1,11-12,70-102,-97 130,0-1,0 1,0 0,0 0,1 0,-1 0,0 0,1 0,-1 0,0-1,1 1,-1 0,1 0,0 0,-1-1,1 1,0 0,-1-1,1 1,0-1,0 1,-1-1,1 1,0-1,0 1,0-1,0 0,0 1,-1-1,1 0,0 0,0 0,0 0,0 0,0 0,0 0,0 0,0 0,0 0,0 0,0-1,0 1,-1 0,1-1,0 1,0-1,0 1,0-1,-1 1,1-1,0 1,-1-1,1 0,0 1,-1-1,1 0,-1 0,1 1,-1-1,1 0,-1 0,1 0,-1 0,0 0,0 0,1 1,-1-1,0 0,1 254,-3 341,0-546,-2-1,-2 0,-2 0,-2-1,-2 0,-2-1,-8 12,20-48,-2 0,1-1,-1 1,-1-1,0 0,0-1,0 1,-1-1,0 0,0 0,-1-1,0 0,0 0,0-1,-1 1,0-2,0 1,0-1,-1 0,1-1,-1 0,0 0,7-3,-1-1,0 1,1 0,-1-1,1 0,0 0,-1 1,1-1,0-1,-1 1,1 0,0-1,0 1,0-1,0 1,0-1,0 0,1 0,-1 0,1 0,-1 0,1 0,0 0,-1-1,1 1,0 0,1-1,-1 1,0-1,1 1,-1-1,1 1,0-1,0 1,0-1,0 1,0-1,1 0,13-100,107-225,105-162,-84 197,-135 279,0 1,0 0,-1-1,0 0,-1-1,0 1,-1-1,-1 0,-1 0,0 0,-1 0,0-1,-1-2,-1 15,-1 0,1 0,0 0,-1 0,0 0,1 0,-1 0,0 0,-1 1,1-1,0 1,-1 0,1-1,-1 1,0 0,0 0,0 1,0-1,0 1,0-1,0 1,-1 0,1 0,0 1,-1-1,1 1,0-1,-1 1,1 0,-1 0,1 1,0-1,-1 1,1-1,0 1,-1 0,1 1,0-1,0 0,0 1,0 0,0-1,0 1,1 0,-1 1,1-1,-1 0,0 2,-5 0,0 1,1 1,0-1,0 2,0-1,0 0,1 1,0 0,1 1,0 0,0-1,0 1,1 1,0-1,1 1,0-1,0 1,1 0,0 0,0 0,1 1,0-1,1 5,4-8,1 0,-1 0,1 0,0-1,1 1,-1-1,1-1,0 1,0-1,1 0,-1 0,1-1,0 0,0 0,0 0,0-1,0 0,1-1,-1 1,5-1,11 2,1-1,0-1,-1-1,1-2,-1 0,1-1,-1-1,0-1,0-1,14-7,37-11,-73 25,-1 0,1-1,-1 1,1 0,0 0,-1 0,1 0,-1 0,0 0,1-1,-1 1,0 0,0 0,1 0,-1 0,0 0,0 0,0 0,0 0,0 1,0-1,-1 0,1-1,0 1,0 0,-1 0,1 0,-1 0,1 0,-1 0,1 0,-1 0,1-1,-1 1,0 0,0 0,1-1,-1 1,0 0,0 1,-29 51,18-34,0 0,2 0,0 1,1 1,1 0,1 0,1 0,-3 22,8-40,1 0,0 1,0-1,0 0,0 0,1 1,-1-1,1 0,0 0,0 0,0 1,0-1,0 0,1 0,-1-1,1 1,0 0,0 0,0-1,0 1,0-1,1 0,-1 0,1 0,0 1,13 5</inkml:trace>
  <inkml:trace contextRef="#ctx0" brushRef="#br0" timeOffset="-116193.737">15219 2748,'-38'12,"0"1,1 2,0 2,2 1,0 2,-1 2,27-17,1 0,0 1,0 0,1 0,-1 1,2-1,-1 2,1-1,0 1,0 0,1 0,0 0,0 1,1 0,0 0,1 0,0 0,0 0,1 1,-1 8,2-15,0 1,0-1,0 1,1-1,0 1,-1 0,1-1,1 1,-1 0,0-1,1 1,0 0,0-1,0 1,0-1,0 1,1-1,0 0,-1 0,1 0,0 0,1 0,-1 0,1 0,-1 0,1-1,0 0,0 1,0-1,0 0,0 0,0-1,0 1,1-1,-1 1,1-1,0 0,4-2,-1 0,1-1,-1 0,0-1,1 1,-1-1,0-1,-1 1,1-1,-1 0,0-1,1 1,-2-1,1-1,-1 1,0-1,0 0,0 0,-1 0,3-6,9-6,55-76,60-62,-130 155,-1-1,1 1,0 0,0-1,0 1,0 0,0 0,0-1,0 1,0 0,0 0,0 0,0 0,1 1,-1-1,0 0,1 0,-1 1,1-1,-1 1,1-1,-1 1,1 0,-1-1,1 1,-1 0,1 0,0 0,-1 0,1 0,-1 1,1-1,-1 0,1 1,-1-1,1 1,-1 0,0-1,1 1,-1 0,0 0,1 0,-1 0,0 0,0 0,0 0,0 0,0 0,0 1,0-1,0 0,0 1,-1-1,1 0,-1 1,1-1,-1 1,1-1,-1 1,0-1,0 1,0 0,0 0,-24 201,22-175,10 80,-8-106,0-1,1 0,-1 1,1-1,-1 0,1 0,0 0,0 1,-1-1,1 0,0 0,0 0,0 0,0 0,0-1,0 1,1 0,-1 0,0-1,0 1,1-1,-1 1,0-1,0 1,1-1,-1 0,1 1,-1-1,0 0,1 0,-1 0,0 0,1-1,-1 1,0 0,1 0,-1-1,0 1,1-1,-1 1,0-1,0 0,1 1,-1-1,0 0,0 0,0 0,0 0,0 0,0 0,0-1,50-57,147-284,-179 322,-7 39,-4 212,-2-194,-7-29,2 0,-1-1,1 1,0-1,0 1,0-1,1 0,0 0,1 0,-1 1,1-2,0 1,1 0,-1-1,1 1,0-1,0 0,4 2,-6-6,1 0,-1 0,1 0,-1 0,1-1,-1 0,1 1,0-1,-1 0,1 0,0 0,-1-1,1 1,-1-1,1 1,-1-1,1 0,-1 0,1 0,-1 0,0 0,0-1,1 1,-1-1,0 1,0-1,-1 0,1 0,0 0,0 0,-1 0,1-1,47-74,-26 25,-1 0,-3-2,9-41,-7 39,-16 55,-1 5</inkml:trace>
  <inkml:trace contextRef="#ctx0" brushRef="#br0" timeOffset="-115978.873">16263 2833,'-5'34,"-6"15,-2 5,7-7,4-12</inkml:trace>
  <inkml:trace contextRef="#ctx0" brushRef="#br0" timeOffset="-115793.751">16234 2410,'-14'-20,"-5"-5</inkml:trace>
  <inkml:trace contextRef="#ctx0" brushRef="#br0" timeOffset="-115493.815">16714 1986,'0'636,"28"-375,-16-202,0 55,-18-97</inkml:trace>
  <inkml:trace contextRef="#ctx0" brushRef="#br0" timeOffset="-109624.323">16404 2720,'173'-49,"38"11,-39 14,-183 26,-1 4</inkml:trace>
  <inkml:trace contextRef="#ctx0" brushRef="#br0" timeOffset="-108678.533">17165 2635,'2'1,"-1"0,0 1,0-1,0 1,0-1,0 1,0-1,0 1,0-1,0 1,-1 0,1 0,-1-1,0 1,1 0,-1 0,0 0,0-1,0 1,0 0,0 0,-1 0,1-1,0 1,-1 0,1 0,-1-1,0 1,0 0,0-1,0 2,0 3,-30 131,6 6,25-141,-1 0,1 0,0 0,0 0,0 0,0 0,1 1,-1-1,1 0,-1 0,1 0,0 0,-1 0,1 0,0 0,0-1,0 1,1 0,-1 0,0-1,1 1,-1-1,1 1,0-1,-1 0,1 1,0-1,0 0,0 0,-1 0,1-1,0 1,0 0,1-1,-1 1,0-1,0 0,0 1,0-1,0 0,0 0,0-1,1 1,-1 0,1-1,92-34,-75 19,-1-1,-1 0,0-1,-1-1,-1-1,-1 0,-1-1,-1-1,-1 0,5-13,21-60,-33 47,-28 70,17-8,2 1,0-1,0 1,2 0,0 0,0 0,1 0,1 0,1 0,0 0,1 0,0 0,1 0,1-1,3 7,75 173,-18-55,-50-102,-1 1,-1 1,-3 0,-1 0,-1 12,-5-36,-1 0,-1 0,-1 0,0 0,-1 0,0 0,-1-1,-1 1,0-1,-1 0,-1 0,0 0,-1-1,0 0,-7 9,7-11,-1 0,-1 0,1-1,-2 0,1 0,-1-1,-1-1,0 0,0 0,0-1,-1 0,0-1,0 0,-1-1,0-1,1 0,-2 0,1-1,-9 0,19-3,0 0,0 0,-1 0,1-1,0 1,0-1,0 0,0 0,0 0,0 0,0-1,0 1,0-1,1 0,-1 1,1-1,-1-1,1 1,-1 0,1 0,0-1,0 1,1-1,-1 0,0 0,1 0,-1 1,1-1,0 0,0-1,0 1,1 0,-1 0,1 0,0 0,0-3,-1-5,2 1,-1-1,2 1,-1-1,2 1,-1-1,1 1,1 0,0 0,4-7,18-31,3 2,1 0,2 2,3 2,1 1,2 1,1 3,2 1,18-11,-53 42,0 0,0 1,0-1,0 1,0 0,1 1,0 0,0 0,0 0,0 1,0 0,1 0,-1 1,1 0,-1 0,1 1,-1 0,2 0,9 5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5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1 200,'0'-3,"1"1,-1 0,1 0,0-1,0 1,0 0,0 0,0 0,0 0,1 0,-1 1,0-1,1 0,0 0,-1 1,1-1,0 1,0 0,0-1,0 1,0 0,0 0,0 0,0 1,1-1,-1 0,0 1,1 0,-1-1,0 1,0 0,2 0,290-40,-51 6,35-5,258-2,240 42,-528 29,89-31,-207-21,-118 18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7.9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87,'79'14,"1"-4,0-4,0-2,79-8,-15 2,150 1,-130-23,28-5,62-3,-85 50,-39 6,38 4,69-1,-205-21,0-1,0-1,0-2,0-2,1 0,-1-3,31-5,170-27,-48 12,-84 12,1 4,-1 4,22 6,14-1,-58-1,177-13,54-23,-38 23,-199 13,123 28,199-28,-197 27,22-17,-137 0,1-4,1-3,71-7,-22 1,429 2,-240-30,51 31,-97 29,-7-30,-73 27,57-27,-68 27,-130-24,0-3,0-1,0-4,8-3,302-20,-216 15,1 6,74 9,-50 0,1672-2,-1595 28,-227-27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9.3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1 426,'853'-339,"-685"253,-168 86,0 1,0-1,0 0,0 1,0-1,0 1,0-1,0 0,0 1,0-1,0 0,0 1,0-1,0 1,0-1,0 0,1 1,-1-1,0 0,0 1,0-1,0 0,1 1,-1-1,0 0,0 1,1-1,-1 0,0 0,1 1,-1-1,0 0,1 0,-1 0,0 1,1-1,-1 0,0 0,1 0,-1 0,1 0,-1 0,0 0,1 0,-1 0,1 0,-1 0,0 0,1 0,-1 0,0 0,1 0,-1-1,0 1,1 0,-1 0,0 0,1 0,-1-1,0 1,1 0,-1 0,0-1,1 1,-1 0,0-1,-15 39,9-26,-16 56,3 0,3 1,4 0,2 1,3 1,3-1,6 69,-28 443,-3-242,12-364,-1-14,9 20</inkml:trace>
  <inkml:trace contextRef="#ctx0" brushRef="#br0" timeOffset="423.803">227 764,'96'-4,"0"-5,0-4,-1-4,48-18,-14-1,-3-6,-1-5,47-28,-119 58,-52 17,0 0,0 0,0 0,0 1,0-1,0 0,0 0,0 1,0-1,0 1,0-1,0 1,-1-1,1 1,0-1,0 1,0 0,-1-1,1 1,0 0,-1 0,1 0,0-1,-1 1,1 0,-1 0,0 0,1 0,-1 0,0 0,1 0,-1 0,0 0,0 0,0 0,0 0,0 0,0 0,0 0,0 0,0 0,-1 1,1-2,0 1,-1 0,1 0,-1 0,1 0,-1 0,0 0,-29 109,-18 106,44-169,3 1,1-1,2 1,3-1,4 16,26 51,-29-107</inkml:trace>
  <inkml:trace contextRef="#ctx0" brushRef="#br0" timeOffset="665.655">1722 1075,'-9'38,"-4"18,1 4,2-4,8-5,4-8,6-11,3-6,3-7,0-7</inkml:trace>
  <inkml:trace contextRef="#ctx0" brushRef="#br0" timeOffset="935.593">1638 370,'5'0,"1"4,0 3</inkml:trace>
  <inkml:trace contextRef="#ctx0" brushRef="#br0" timeOffset="1265.658">2005 1329,'0'2,"0"1,0-1,0 1,1 0,-1-1,1 1,0-1,-1 1,1-1,0 1,1-1,-1 0,0 1,1-1,-1 0,1 0,0 0,0 0,-1 0,1-1,0 1,1 0,-1-1,0 0,0 1,1-1,1 1,18-59,11-82,-14 50,4 2,31-78,-2 74,-51 91,0 0,0 1,0-1,-1 1,1-1,0 1,0-1,-1 1,1-1,0 1,-1 0,1-1,0 1,-1 0,1 0,-1-1,1 1,-1 0,0 0,1 0,-1 0,0-1,1 1,-1 0,0 0,0 0,0 0,0 0,0 0,0 0,0 0,0 0,0-1,-1 1,1 0,0 0,0 0,0 11,4 53,2 0,2-1,12 36,-17-87,0-1,1-1,0 1,1-1,0 1,1-1,0-1,1 1,0-1,0 0,1-1,1 0,0 0,3 2,-11-10,1 1,0-1,0 0,0 0,0 0,0 0,0 0,0-1,0 1,0 0,0-1,0 0,0 1,1-1,-1 0,0 0,0 0,0-1,1 1,-1 0,0-1,0 0,0 1,0-1,0 0,0 0,0 0,0 0,0 0,-1-1,1 1,0 0,-1-1,1 1,-1-1,1 0,-1 0,0 1,0-1,1-1,37-87,-35 76,42-200,-25 67,-15 128</inkml:trace>
  <inkml:trace contextRef="#ctx0" brushRef="#br0" timeOffset="1685.446">2879 793,'-32'50,"1"0,2 3,3 0,2 1,3 2,-9 35,28-85,0-1,1 1,0-1,0 1,0 0,1-1,-1 1,1 0,1 0,-1-1,1 1,0 0,0-1,1 1,-1-1,1 1,1-1,-1 0,1 0,0 0,0 0,0 0,1-1,-1 1,1-1,0 0,1 0,-1 0,1-1,-1 0,1 0,0 0,0 0,4 1,-2-2,1 1,-1-2,1 1,0-1,-1 0,1 0,0-1,-1 0,1-1,0 0,0 0,-1 0,1-1,-1 0,1-1,-1 1,0-1,0-1,2-1,121-87,-99 58,-1-1,-1-1,-2-2,-2-1,-2 0,-1-2,-2-1,-2-1,-2 0,7-31,-6 22,-1 0,-3-1,-2-1,-3 0,-1-9,-5 39,-2 0,0-1,-2 1,-1-1,0 1,-2 0,-1 0,-1 1,-1 0,-1 0,0 1,-10-14,17 30,-1 0,-1 0,1 1,-1-1,0 1,0 0,-1 0,1 0,-1 1,0 0,-1 0,1 0,-1 0,1 1,-1 0,0 0,0 1,0-1,-1 1,1 1,-1-1,1 1,-1 0,1 0,-1 1,1 0,-1 0,0 1,1 0,-1 0,1 0,-2 1,-11 8,-1 1,2 1,-1 1,2 0,0 1,0 1,1 0,1 1,1 1,0 1,1 0,1 0,1 1,1 1,-2 5,0 3,1 1,1 0,2 0,1 1,1 0,1 0,2 0,1 1,2 0,1-1,1 1,1-1,2 0,1 0,2 0,1-1,1 0,1-1,1 0,2 0,1-2,1 0,17 21,-5-11,3-2,1-1,1-1,2-2,1-1,1-2,1-1,1-3,2-1,0-1,1-3,25 7,-32-14,-6-3</inkml:trace>
  <inkml:trace contextRef="#ctx0" brushRef="#br0" timeOffset="5569.101">4742 793,'-1'-2,"0"1,-1-1,1 0,0 1,-1-1,1 1,-1 0,1-1,-1 1,1 0,-1 0,0 0,0 0,0 0,0 1,0-1,1 0,-1 1,0-1,0 1,-1 0,1 0,0 0,0 0,0 0,0 0,0 0,0 1,0-1,-1 1,-20 5,1 1,-1 0,1 2,1 0,0 2,0 0,1 2,0 0,1 1,1 1,-8 8,11-12,1 0,1 2,0-1,1 2,0 0,1 0,0 1,1 0,1 1,0 0,2 0,0 1,0 0,2 0,0 1,1-1,-1 9,5-21,1 0,-1-1,1 1,0 0,0-1,0 1,1-1,-1 1,1-1,0 0,0 0,1 1,-1-2,1 1,0 0,0 0,0-1,1 0,-1 0,1 0,0 0,0 0,0-1,0 1,0-1,0 0,1-1,-1 1,1-1,-1 0,1 0,0 0,-1 0,1-1,0 0,-1 0,1 0,0-1,0 1,-1-1,5-1,12-6,0-1,-1-1,1 0,-2-2,0 0,0-1,-1-1,-1-1,0 0,-1-2,10-13,141-166,-81 42,-93 216,1-47,1 0,1 0,1 1,0-1,1 1,1 0,0 0,1-1,0 1,2 0,0 0,0-1,2 1,0-1,1 0,1 2,70 150,-69-161</inkml:trace>
  <inkml:trace contextRef="#ctx0" brushRef="#br0" timeOffset="25024.632">5956 962,'-1'-4,"0"1,-1 0,1 0,-1 0,0 0,1 1,-1-1,0 0,-1 1,1-1,0 1,-1 0,1-1,-1 1,0 0,0 1,0-1,0 1,0-1,0 1,0 0,0 0,0 0,-1 0,1 1,0-1,-1 1,1 0,0 0,-1 0,1 0,-1 1,0 0,-5 0,0 1,1 1,-1-1,0 2,1-1,0 1,0 0,0 1,0-1,1 2,-7 4,4-1,-1 1,2 0,-1 0,1 1,1 0,0 1,0-1,1 2,1-1,0 1,1 0,0 0,1 0,0 1,2-1,-1 1,1 0,1 1,1-12,0-1,0 1,1-1,-1 1,0-1,1 0,0 1,-1-1,1 0,0 1,0-1,1 0,-1 0,0 0,1 0,-1 0,1 0,-1-1,1 1,0 0,0-1,0 1,0-1,0 0,0 1,0-1,1 0,-1 0,0-1,0 1,1 0,-1-1,1 0,-1 1,1-1,-1 0,0 0,1 0,-1-1,1 1,-1 0,2-1,100-35,-77 21,-1-1,0-1,-1-1,-1-1,-1-1,0-1,11-16,50-64,-83 100,0 1,-1 0,1 0,0 0,0 0,0 0,0 0,0 0,0 0,0 0,-1 1,1-1,0 0,0 1,0-1,0 0,-1 1,1-1,0 1,0-1,-1 1,1-1,0 1,-1 0,1-1,-1 1,1 0,0 0,-1-1,0 1,1 0,-1 0,0 0,1-1,-1 1,0 0,0 0,1 0,-1 0,0 0,0 0,0 0,0-1,0 1,-1 0,1 0,0 0,0 0,-1 0,1 0,0-1,-1 1,1 0,-1 0,1 0,-1-1,1 1,-1 0,1 2,-1 35,6 75,-4-109,0-1,0 1,0-1,0 1,1-1,-1 0,1 1,0-1,0 0,0 0,1 0,-1 0,1-1,-1 1,1-1,0 0,0 1,0-1,0 0,1-1,-1 1,0-1,1 1,-1-1,1 0,-1 0,4 0,4-2,0 0,-1-1,1 0,-1-1,0 0,0-1,0 0,0-1,-1 1,1-2,-1 0,0 0,-1 0,0-1,0 0,0-1,-1 0,0 0,6-9,1 2,11-11,-1-2,-1 0,-1-2,-1 0,-2-2,-1 0,-2-1,-1 0,6-23,-5-7,-3-1,-3 0,-2 0,-3-1,-4 0,-1 0,-4-1,-14 105,12 15,2 1,3-1,2 0,3 0,2 0,8 31,-13-77,30 198,-31 74,0-281,0 1,0 0,0 0,0-1,0 1,0 0,0 0,-1-1,1 1,0 0,0 0,0-1,0 1,0 0,0 0,0-1,-1 1,1 0,0 0,0 0,0-1,0 1,-1 0,1 0,0 0,0 0,-1-1,1 1,0 0,0 0,-1 0,1 0,0 0,0 0,-1 0,1 0,0 0,0 0,-1 0,1 0,0 0,0 0,-1 0,1 0,0 0,0 0,-1 0,1 0,0 0,0 0,-1 1,1-1,0 0,0 0,-1 0,1 0,0 1,0-1,0 0,0 0,-1 0,1 1,-6-13</inkml:trace>
  <inkml:trace contextRef="#ctx0" brushRef="#br0" timeOffset="25272.816">6153 651,'43'5,"43"-3,22-3,1 0,-7-5,-13-2,-10 1,-10 2,-7 1,-10 2,-7 0,-13 2</inkml:trace>
  <inkml:trace contextRef="#ctx0" brushRef="#br0" timeOffset="27022.848">7790 708,'-36'45,"21"-16,2 0,2 1,0 0,2 1,-4 29,11-57,1 0,0 0,0 0,0 0,1 0,-1 0,1 1,-1-1,1 0,0 0,0 0,1 0,-1 0,1 1,-1-1,1 0,0 0,0 0,1 0,-1 0,0-1,1 1,0 0,0-1,-1 1,1-1,1 1,-1-1,0 0,1 0,-1 0,1 0,-1-1,1 1,0-1,0 1,0-1,0 0,0 0,0 0,0-1,0 1,0-1,0 1,1-1,-1 0,7-4,0-1,0 1,0-2,0 1,-1-1,0-1,0 1,-1-2,0 1,0-1,-1 0,0-1,5-7,16-15,3-3,-2 0,-1-2,-1-1,-2-2,-2 0,12-30,-1-21,-37 151,-1-5,4 0,2 0,7 42,2 14,-4 0,-7 76,0-141,0-24,-1 1,-1-1,-1 0,-1 0,-1 0,-1 0,-1-1,-1 0,-1-1,0 1,-2-2,-1 1,-3 3,10-18,-1-1,0 1,0-1,0 0,-1 0,1 0,-1-1,0 0,0-1,-1 1,1-1,-1-1,0 0,0 0,-1 0,5-1,1 0,-1 0,0-1,1 0,-1 0,0 0,1 0,-1 0,0-1,1 1,-1-1,0 0,1 0,-1-1,1 1,0-1,0 0,-1 1,1-1,0-1,0 1,1 0,-1-1,0 0,1 1,0-1,-1 0,1 0,0 0,1 0,-1-1,0 1,1-1,-1-9,0 0,1 0,1 0,0 0,1 0,0 1,1-1,0 0,1 1,1-1,0 1,0 0,1 0,1 0,0 1,1 0,0 0,1-1,8-17,11-19,2 0,2 2,30-33,2-7,-50 62</inkml:trace>
  <inkml:trace contextRef="#ctx0" brushRef="#br0" timeOffset="27825.292">8326 1329,'79'-196,"-72"179,0 1,2 0,0 1,0-1,2 2,0-1,0 1,1 1,1 0,8-5,-20 17,-1 0,1 0,1 0,-1 0,0 0,0 1,0-1,0 0,0 1,1-1,-1 1,0-1,1 1,-1 0,0-1,1 1,-1 0,0 0,1 0,-1 0,0 0,1 0,-1 0,0 1,1-1,-1 0,0 1,1-1,-1 1,0-1,0 1,0 0,1 0,-1-1,0 1,0 0,0 0,0 0,0 0,-1 0,1 0,0 0,0 1,-1-1,1 0,-1 0,1 1,-1-1,1 0,-1 0,0 1,1-1,-1 0,0 2,-9 95,-1-46,10-52,1-1,-1 0,1 0,-1 1,1-1,0 0,0 1,-1-1,1 1,0-1,0 1,-1 0,1-1,0 1,0 0,0-1,0 1,0 0,0 0,0 0,0 0,-1 0,1 0,0 0,0 0,0 0,0 0,0 0,0 1,0-1,0 0,-1 1,1-1,0 1,0-1,0 1,-1-1,1 1,0-1,-1 1,1 0,0-1,-1 1,1 0,-1 0,1-1,-1 1,1 0,-1 0,0 0,1 0,-1 0,0-1,0 1,0 0,0 0,0 0,0 0,0 0,0 0,0 0,0 0,0 0,57-63,104-90,-160 150,0 1,0 0,-1 0,1 0,0 0,0 0,0 0,0 0,0 0,1 0,-1 0,0 1,0-1,0 0,1 1,-1-1,0 1,1-1,-1 1,0 0,1-1,-1 1,1 0,-1 0,0 0,1 0,-1 0,1 1,-1-1,0 0,1 1,-1-1,0 1,1-1,-1 1,0-1,0 1,1 0,-1 0,0 0,0 0,0 0,0 0,0 0,0 0,0 0,-1 0,2 1,-34 131,17 13,9-122</inkml:trace>
  <inkml:trace contextRef="#ctx0" brushRef="#br0" timeOffset="28528.46">9229 934,'-47'32,"-93"156,81-96,66-120,11-6,2 0,1 2,2 0,1 1,2 2,20-19,39-33,-84 81,0-1,-1 1,1 0,-1-1,1 1,0-1,-1 1,1 0,0 0,0-1,-1 1,1 0,0 0,0 0,-1 0,1 0,0 0,0 0,-1 0,1 0,0 0,0 0,-1 1,1-1,0 0,-1 1,1-1,0 0,-1 1,1-1,0 0,-1 1,1-1,-1 1,1 0,-1-1,1 1,-1-1,1 1,-1 0,1-1,-1 1,0 0,0-1,1 1,-1 0,0 0,0-1,0 1,0 0,0 0,6 42,-6-40,-30 202,45-92,-14-107,-3-4</inkml:trace>
  <inkml:trace contextRef="#ctx0" brushRef="#br0" timeOffset="28771.727">9032 1075,'34'5,"25"-4,7-1,-2-1,-8-1,-8 1,-13-5,-11-1</inkml:trace>
  <inkml:trace contextRef="#ctx0" brushRef="#br0" timeOffset="29023.758">9822 962,'-4'19,"-8"16,-5 7,-1 1,-1-7,2-4,-1-4,-1-5,1-3,0-5,-3-4,4-5</inkml:trace>
  <inkml:trace contextRef="#ctx0" brushRef="#br0" timeOffset="29241.768">9540 905,'24'24,"17"18,7 6,0 0,-3-4,-5-8,-4-7,-4-8,-7-7</inkml:trace>
  <inkml:trace contextRef="#ctx0" brushRef="#br0" timeOffset="30512.972">367 1893,'191'-18,"0"8,59 10,114-26,31 11,-78 1,266 23,192 27,365-24,-737-14,465-9,134-9,-43-6,-117 43,-10 12,-49-17,-524-13,-246 1</inkml:trace>
  <inkml:trace contextRef="#ctx0" brushRef="#br0" timeOffset="31241.787">10584 764,'-5'0,"-1"5,0 6,1 7,2-1</inkml:trace>
  <inkml:trace contextRef="#ctx0" brushRef="#br0" timeOffset="31743.722">10584 1329,'-5'0,"-1"4,-5 3,5-1,3-6,6-3,9-5,-4 2,-7 3,-4 2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1,'-11'16,"2"-7,1 1,0 0,1 0,0 1,0 0,1 0,1 1,0 0,1 0,0 0,0 0,2 1,-1-1,2 1,-1 12,4-20,0 0,1-1,0 1,0-1,0 0,0 0,0 0,1 0,0 0,0-1,0 0,0 0,1 0,-1 0,1-1,-1 1,1-1,0 0,0-1,0 1,0-1,0 0,4 0,48 22,-53-20,0 0,0 1,-1-1,1 1,-1 0,0-1,0 1,0 1,-1-1,1 0,-1 1,0-1,0 1,0 0,-1 0,0-1,0 1,0 0,0 0,-1 0,0 0,0 0,0 0,-1 0,0 0,0 0,0 0,0 0,-1-1,0 1,0 0,0-1,0 1,-1-1,0 0,1 0,-2 0,1 0,-3 2,-102 82,87-77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85 235,'-9'11,"0"0,1 0,0 0,1 1,0 0,1 1,0-1,1 1,1 0,0 1,0-1,2 1,-1 0,2-1,0 1,0 8,1-17,0-1,1 1,-1-1,1 1,-1-1,1 1,1-1,-1 1,1-1,-1 0,1 0,0 0,1 0,-1 0,1 0,0-1,0 1,0-1,0 0,0 1,1-2,-1 1,1 0,0-1,0 0,0 1,0-2,0 1,1 0,-1-1,0 0,1 0,-1 0,1 0,0-1,-1 0,1 0,-1 0,1-1,-1 1,1-1,1-1,2-1,0-1,0 0,-1-1,1 0,-1 0,0-1,-1 1,0-2,1 1,-2-1,1 0,-1 0,0 0,-1-1,1 1,-1-1,-1 0,0-1,0 1,0 0,-1-1,-1 0,1 1,-1-1,-1 0,0 0,0-4,-1-8,0-1,-2 1,-1 0,0 0,-1 0,-1 0,-2 1,0 0,0 0,-11-14,-64-75,68 100,1 5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7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0 533,'207'-323,"-142"199,-65 123,0 1,0-1,0 0,0 1,0-1,0 1,0-1,0 1,1-1,-1 0,0 1,0-1,1 1,-1-1,0 1,1-1,-1 1,0-1,1 1,-1-1,1 1,-1 0,1-1,-1 1,1 0,-1-1,1 1,-1 0,1 0,0-1,-1 1,1 0,-1 0,1 0,0 0,-1 0,1 0,-1 0,1 0,0 0,-1 0,1 0,-1 0,1 1,0-1,-1 0,1 0,-1 0,1 1,-1-1,1 0,-1 1,1-1,-1 1,1-1,-1 0,0 1,1-1,-1 1,1-1,-1 1,0-1,0 1,1 0,-1-1,15 45,-13-37,-1-3,-1 1,1-1,0 0,0 0,1 0,-1 1,1-1,0-1,0 1,1 0,0-1,0 1,0-1,0 0,0 0,1 0,0 0,0 0,0-1,0 0,1 0,-1 0,1 0,0-1,-1 0,1 0,0 0,1-1,-1 1,0-1,0 0,0-1,1 1,-1-1,0 0,4-1,-1-3,0 0,0-1,0 0,-1 0,0-1,0 0,0 0,-1 0,0-1,0 0,-1-1,1 1,-2-1,1 0,-1 0,0 0,-1-1,0 1,0-1,-1 0,0 0,-1 0,0 0,0 0,-1 0,0 0,-1 0,-1-9,2-7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269 311,'16'-11,"-23"8,-28 6,-135 31,170-34,-1-1,1 1,0 0,-1-1,1 1,-1 0,1 0,-1-1,1 1,-1 0,1 0,-1 0,1 0,-1 0,1 0,-1 0,1 0,-1 0,1 0,-1 0,1 0,-1 0,1 0,-1 0,1 1,-1-1,1 0,-1 0,1 1,-1-1,1 0,-1 0,1 1,0-1,-1 0,1 1,0-1,-1 1,1-1,0 1,-1-1,1 1,0-1,0 0,0 1,0-1,-1 1,1-1,0 1,0 0,0-1,0 1,0-1,0 1,0-1,0 1,0-1,1 1,-1-1,0 1,0-1,0 1,0-1,1 1,-1-1,1 1,34 12,-25-12,-7-2,0 1,1 0,-1 0,1 0,-1 0,0 1,1-1,-1 1,0 0,0 0,1 0,-1 0,0 0,0 1,0-1,0 1,-1 0,1 0,0 0,-1 0,1 1,-1-1,0 1,0-1,0 1,0 0,0 0,-1 0,1 0,-1 0,0 0,0 0,0 1,0 0,-3 5,-1 1,0-1,-1 0,0 0,0 0,-1-1,0 1,-1-1,0 0,0-1,0 1,-1-1,0 0,-1-1,0 1,-32 35,27-27,9-13,0 1,1-1,-1 1,1 0,-1 0,1 1,0-1,1 1,-1-1,0 1,1 0,0 0,0 0,0 0,1 1,-1-1,1 0,0 1,0-1,0 1,1-1,0 1,0-1,0 1,0-1,1 1,-1-1,1 1,0-1,1 1,-1-1,1 0,0 0,0 0,0 0,0 0,7 3,1-1,-1 0,1 0,0-1,0-1,1 0,-1 0,1-1,0 0,0-1,0 0,1-1,32-9,-31-3</inkml:trace>
  <inkml:trace contextRef="#ctx0" brushRef="#br0" timeOffset="260.636">127 0,'19'219,"-10"126,-14-243,-5-1,-20 90,30-188,-4 14,1 0,0 0,1 0,1 0,1 0,1 0,0 0,3 13,3-12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0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531 104,'-3'-5,"-1"-1,0 1,0 0,-1 0,1 0,-1 1,0-1,-1 1,1 1,0-1,-1 1,0 0,0 0,0 0,0 1,-1 0,1 0,0 1,-1 0,1 0,-1 0,0 1,1 0,-4 0,-12 5,0 0,0 1,1 2,0 0,0 1,1 1,0 1,1 0,0 2,1 0,0 1,1 1,1 1,-2 3,10-13,0 1,1 0,0 0,0 0,0 1,1 0,0 0,1 1,0-1,0 1,1 0,0 1,1-1,0 1,0-1,1 1,1 0,-1 0,1 0,1 0,0 0,0 0,1 0,1 0,-1 0,2 0,-1 0,1-1,1 1,0-1,0 0,5 8,-4-11,-1 0,1 0,0-1,1 0,-1 0,1 0,0-1,1 0,-1 0,0 0,1-1,0 0,0 0,0-1,0 1,0-2,1 1,-1-1,1 0,-1-1,1 1,-1-2,0 1,1-1,-1 0,1 0,-1-1,0 0,0-1,0 1,0-1,0-1,-1 1,6-5,7-8,0-2,-2 0,0-1,-1-1,0-1,-2 0,-1-1,-1 0,0-1,-2 0,-1-1,4-15,-4 17,5-11,-1-2,-2 0,-2 0,-1 0,2-25,-11 138,4 1,3-1,16 77,-3-18,15 227,-32-304,-3 0,-2 1,-3-1,-2 0,-3 0,-3-2,-2 1,-3-2,-18 38,30-80,-1-1,0 1,-1-2,-1 1,0-1,0-1,-1 0,-1 0,0-1,-1 0,0-2,-1 1,-10 5,22-15,0 1,0 0,-1-1,1 1,0-1,0 0,-1 0,1 0,0 0,-1 0,1 0,0 0,0-1,-1 1,1-1,0 0,0 0,0 0,0 0,0 0,0 0,0 0,0-1,0 1,1-1,-1 1,0-1,1 0,-1 1,1-1,0 0,0 0,-1 0,1 0,1 0,-1 0,0-2,-23-84,22 49,1 0,1 0,3 0,1 0,2 0,2 1,1 0,2 0,1 1,2 1,2 0,6-8,-13 28,1 0,0 1,1 0,1 1,0 0,1 1,11-9,-3 7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3 457,'42'-18,"-1"-3,0-2,-2-1,-1-2,-1-1,7-9,-30 24,-1 1,0-2,0 0,-1 0,-1-2,-1 1,4-7,-11 17,-1 1,0-1,0 0,0 0,0-1,-1 1,1 0,-1 0,0-1,-1 1,1-1,-1 1,0-1,0 1,0-1,0 1,-1-1,0 1,0 0,0-1,0 1,-1 0,1 0,-1 0,-1 0,1 0,0 0,-1 0,0 1,1-1,-3 0,-2-1,0 1,0-1,-1 2,0-1,0 1,0 0,0 1,0 0,0 0,-1 1,1 0,0 0,-1 1,1 0,-1 1,1-1,-1 2,1-1,0 1,0 0,0 1,0 0,0 0,0 1,1 0,0 1,-1-1,2 1,-1 0,1 1,-1 0,0 2,-5 4,0 2,1 0,1 0,0 1,1 0,1 0,0 1,1 0,1 1,0 0,1 0,1 0,1 0,-1 10,3-18,0 1,1-1,0 0,0 0,1 0,0 0,1 0,0 0,0 0,1 0,0-1,0 1,1-1,0 0,1 0,0 0,0-1,1 0,0 0,0 0,0 0,1-1,0 0,0-1,1 0,-1 0,1 0,6 2,10 1,-1 0,1-1,0-2,1-1,-1 0,1-2,0-1,0-1,-1-1,1-1,0-1,-1-1,1-1,19-8,-15 4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0,'0'34,"0"15,5 0,1-3,5-11,1-10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9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1,'-20'14,"1"2,1 0,1 2,0-1,1 2,1 0,1 1,1 1,-11 21,23-40,0 1,0-1,0 0,1 0,-1 0,1 1,-1-1,1 0,0 0,0 1,0-1,0 0,0 1,1-1,-1 0,1 0,-1 1,1-1,0 0,0 0,0 0,0 0,0 0,0 0,1 0,-1 0,1-1,-1 1,1 0,0-1,-1 1,1-1,2 1,77 25,-41-17,-35-9,0 0,0 1,0 0,0 0,0 0,0 0,0 1,-1 0,1 0,-1 0,0 0,0 1,0 0,-1 0,1 0,-1 0,0 0,0 1,0-1,0 1,-1 0,0 0,0 0,-1 0,1 0,-1 0,0 1,0-1,-1 0,1 1,-1-1,-1 0,1 1,-1 1,-3 6,0-1,-1 0,0 0,-1-1,0 1,-1-1,-1-1,1 1,-2-1,1-1,-1 1,-1-2,0 1,0-1,0-1,-3 2,-11 5,2-5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0,'5'43,"6"15,2-4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1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1 197,'151'266,"-151"-264,1-1,-1 1,0-1,1 0,0 1,-1-1,1 0,0 1,-1-1,1 0,0 0,0 1,0-1,0 0,0 0,1 0,-1-1,0 1,0 0,1 0,-1 0,0-1,1 1,-1-1,0 1,1-1,-1 0,1 1,-1-1,1 0,-1 0,1 0,-1 0,1 0,-1-1,1 1,-1 0,1-1,-1 1,0 0,1-1,-1 0,0 1,1-1,-1 0,0 0,0 0,0 0,2-1,1-10,1-1,-2 0,0 0,0 0,-1 0,-1-1,0 1,-1 0,0-1,-3-10,3-2,-5-249,5 251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1156,'10'38,"12"18,8-1,3-10,-4-12</inkml:trace>
  <inkml:trace contextRef="#ctx0" brushRef="#br0" timeOffset="613.633">452 846,'-13'14,"-12"13,0 0,2 2,1 1,1 0,2 2,1 0,-10 27,26 24,2-81,1 0,0 0,-1 0,1 0,0-1,0 1,1 0,-1-1,0 1,0-1,1 1,-1-1,1 0,-1 1,1-1,0 0,-1 0,1 0,0-1,0 1,0 0,0 0,-1-1,1 0,0 1,0-1,0 0,0 0,0 0,0 0,0 0,0 0,0 0,0-1,0 1,0-1,0 0,0 1,1-2,11-5,0-1,-1-1,0 0,0 0,-1-1,0-1,-1 0,0-1,-1 0,0 0,-1-1,-1-1,8-13,-3 5,0-1,-2-1,0 0,-2 0,0-1,-1-5,-7 31,-1-1,1 1,-1-1,1 1,-1-1,1 0,-1 1,1-1,0 0,-1 1,1-1,-1 0,1 0,0 0,-1 0,1 1,0-1,-1 0,1 0,0 0,-1 0,1-1,0 1,-1 0,1 0,0 0,-1 0,1-1,0 1,-1 0,1-1,-1 1,1 0,-1-1,1 1,-1-1,1 1,-1-1,1 1,-1-1,1 1,-1-1,0 1,1-1,-1 0,0 1,0-1,1 1,-1-1,0 0,0 1,0-1,0 0,0 1,0-1,0 0,0 1,0-1,0 0,0 1,0-1,-1 0,1 1,0-1,0 0,-1 1,1-1,0 1,-1-1,10 18,-3-4,0-1,1 0,1 0,0 0,1-1,0 0,0-1,1 1,2-1,-4-3,1 0,0-1,0 0,1-1,0 0,0 0,0-1,0 0,1-1,-1 0,1-1,0 0,0-1,0 0,-1-1,1 0,0 0,0-1,0-1,0 0,0 0,-1-1,1-1,-1 1,0-2,0 1,0-2,-1 1,0-1,0 0,0-1,-1 0,0-1,0 0,3-4,5-17,-1-1,-2 0,-1-1,-2-1,-1 1,-1-1,-2-1,-1 1,-1-1,-2 0,-2 0,-1 0,-3-16,2 12,-3 0,-1 0,-1 1,-2 0,-2 0,-1 1,-2 0,-1 2,-2-1,-1 2,-6-6,18 29,-1 0,0 1,0-1,-1 1,0 1,0 0,-1 0,0 0,-8-3,14 8,0 0,-1 0,0 0,1 1,-1 0,0 0,0 0,0 0,1 0,-1 1,0 0,0 0,0 0,0 0,0 1,0-1,0 1,0 0,1 0,-1 0,0 1,1 0,-1-1,1 1,-1 0,1 1,0-1,-1 1,-2 5,1 0,0 0,1 0,0 0,0 1,1 0,0 0,0 0,1 0,0 0,1 0,0 0,0 1,1-1,0 1,1-1,0 0,1 0,-1 1,2-1,9 40,1-1,3-1,2 0,2-1,2-1,2-1,1-1,3-2,1 0,6 3,-9-9,2 0,1-2,1-1,2-1,1-2,2-1,0-2,2-1,1-2,0-2,2-1,1-2,0-2,4 0,-10-9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1,'-8'43,"2"2,2-1,2 1,1-1,3 1,2-1,4 16,5 14,4-1,3-1,3-1,8 11,32 99,-1 27,-54-185,0-5</inkml:trace>
  <inkml:trace contextRef="#ctx0" brushRef="#br0" timeOffset="247.001">0 820,'44'-29,"32"-14,9-5,0 1,-6 4,-6 5,-6 3,-10 8,-9 4,-4 5,-4 2,-4 3,-4 4,-2 3,-6 3</inkml:trace>
  <inkml:trace contextRef="#ctx0" brushRef="#br0" timeOffset="523.791">1072 848,'11'186,"-12"-186,1 0,-1-1,1 1,0 0,-1-1,1 1,-1 0,1 0,-1 0,1 0,-1-1,1 1,-1 0,1 0,-1 0,1 0,-1 0,1 0,-1 0,1 0,-1 0,1 0,-1 1,1-1,-1 0,1 0,-1 0,1 1,0-1,-1 0,1 0,-1 1,1-1,0 0,-1 1,1-1,0 1,-1-1,1 0,0 1,0-1,-1 1,1-1,0 1,0-1,0 1,-1-1,1 0,0 1,0-1,0 1,0-1,0 1,0 0,0-1,0 1,0-1,0 0,1 1,-1-1,0 1,0-1,0 1,1-1,-1 1,0-1,-18-37,7-6,2-1,2 0,2 0,1 0,3-1,2 1,2-8,-2-13,-2 55,1-1,0 1,1-1,0 1,1-1,0 1,0 0,1-1,1 1,-1 1,2-1,-1 0,1 1,1 0,0 0,3-3,28 0,-17 14</inkml:trace>
  <inkml:trace contextRef="#ctx0" brushRef="#br0" timeOffset="958.46">1214 1,'0'0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4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960 282,'-28'45,"14"10,2 0,2 1,3 0,3 5,-6 355,9-149,-27 146,28-321,1-78</inkml:trace>
  <inkml:trace contextRef="#ctx0" brushRef="#br0" timeOffset="252.671">0 762,'48'-34,"55"-34,23-11,5-2,0 3,-9 6,-10 10,-9 11,-14 9,-7 7,-8 5,-11 2,-8 7,-7 1,-8 5,-5-1,-10 3</inkml:trace>
  <inkml:trace contextRef="#ctx0" brushRef="#br0" timeOffset="666.864">1468 0,'-17'741,"6"-95,10-643,0-1,0 1,1-1,-1 1,1-1,0 1,0-1,0 1,0-1,0 1,0 0,1-1,-1 1,1-1,0 1,-1-1,1 0,0 1,1-1,-1 0,0 0,1 1,-1-1,1 0,0 0,-1-1,1 1,0 0,0-1,0 1,0-1,1 1,-1-1,0 0,1 0,-1 0,0 0,1-1,-1 1,1-1,0 1,-1-1,1 0,0 0,9-5,0-1,0 0,-1-1,1 0,-1-1,-1 0,0-1,0 0,-1-1,0 0,0 0,6-11,7-5,293-357,-314 381,0 0,-1 1,1-1,0 0,0 0,0 0,0 1,1-1,-1 1,0-1,1 1,-1-1,1 1,-1 0,1-1,0 1,0 0,-1 0,1 0,0 1,0-1,0 0,0 1,0-1,0 1,0 0,0-1,0 1,0 0,0 0,0 0,0 1,0-1,0 0,0 1,0 0,0-1,0 1,0 0,0 0,-1 0,1 0,0 0,-1 0,1 1,-1-1,1 0,-1 1,1-1,-1 1,0 0,7 21,-1 0,-1 0,-1 1,-2 0,0 0,-1 5,0-4,0-1,2 0,0 1,2-2,1 1,2 3,72 81,-70-95</inkml:trace>
  <inkml:trace contextRef="#ctx0" brushRef="#br0" timeOffset="921.661">2569 1016,'-15'43,"-8"29,-2 7,9-11,7-15</inkml:trace>
  <inkml:trace contextRef="#ctx0" brushRef="#br0" timeOffset="1082.714">2286 311,'0'0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41,'5'0,"6"0,7 0,4 0,3 0,3 0,1 0,1 0,-6-5,-1-1,0-1,1 2,1 2,1 1,1 0,1 2,-5-5,-6-1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3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293 282,'-31'34,"1"1,2 1,2 1,1 1,2 1,1 2,3 0,1 1,2 1,2 0,2 1,2 0,2 1,-3 42,13-57,1 1,2-1,1 0,1 0,1 0,2-1,1 0,1-1,1 0,2-1,12 16,-15-23,0-2,2 0,0-1,1 0,1-1,0-1,1 0,1-1,0-1,1-1,0-1,1 0,0-1,1-2,0 0,0-1,1-1,0-1,0-1,0-1,0 0,1-2,-1-1,1-1,-1-1,9-2,8-5,0-2,-1-2,-1-2,0-1,-1-2,-1-1,0-2,-2-1,0-2,19-19,-2-3,-2-2,-2-2,-2-2,-3-2,32-56,-56 87,-1-1,-2-1,0-1,-2 0,0 0,-2-2,-1 1,-2-1,0 0,-2 0,-1-1,-1 0,-2 0,-1 1,-1-1,-1 0,-1 0,-2 1,-1-1,-2 2,0-1,-3-3,-1 8,-2 0,-1 1,0 0,-2 1,0 1,-1 0,-1 1,-1 2,-1 0,0 1,-1 0,-1 2,0 1,-1 1,0 1,-1 1,0 1,-1 2,0 0,0 1,0 2,-1 1,0 1,-12 1,-14 5,0 2,1 3,0 2,0 2,2 2,-1 3,2 2,1 2,0 2,2 2,1 2,1 2,1 1,2 3,-16 19,1-3</inkml:trace>
  <inkml:trace contextRef="#ctx0" brushRef="#br0" timeOffset="380.854">377 761,'0'5,"5"2,1-1</inkml:trace>
  <inkml:trace contextRef="#ctx0" brushRef="#br0" timeOffset="646.742">773 451,'0'5,"4"1,3 1</inkml:trace>
  <inkml:trace contextRef="#ctx0" brushRef="#br0" timeOffset="1076.524">574 1214,'-12'-40,"36"44,-9 5,1 0,0-1,0-1,1-1,0 0,0-1,1-1,-1 0,1-2,0 0,0-1,0 0,-1-2,1 0,0-1,0-1,-1 0,1-2,5-2,-16 4,-1-1,0 1,0-1,0 0,-1-1,0 0,1 1,-2-2,1 1,0 0,-1-1,0 0,-1 0,1 0,-1-1,0 1,-1-1,1 0,-1 1,-1-1,1 0,-1 0,-1 0,1 0,-1-1,0 1,-1 0,0-2,-1-7,0-1,-2 0,0 1,0 0,-2 0,0 0,-1 1,0 0,-1 0,-1 0,-5-5,-50-79,57 78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4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1778 847,'-1'-11,"0"0,-1 0,0 0,-1 0,0 0,-1 0,0 1,-1 0,0 0,-1 0,0 0,0 1,-1 0,0 0,-1 1,0 0,0 0,0 1,-1 0,-1 1,1-1,-1 2,0 0,0 0,0 0,-1 1,0 1,1 0,-1 0,-1 1,1 1,0 0,0 0,0 1,-1 0,1 1,-3 1,-14 10,0 1,1 1,0 2,1 0,1 2,0 1,2 1,0 1,2 0,0 2,1 1,1 0,2 2,0 0,0-1,0 0,2 1,1 1,1 0,1 1,1 1,2 0,6-19,0-1,1 0,0 1,0 0,1 0,1-1,0 1,0 0,1 0,0-1,0 1,1 0,1-1,0 0,0 1,0-1,1 0,1 0,0-1,0 0,0 0,1 0,3 3,-3-5,2 1,-1-1,1-1,0 1,0-1,0 0,1-1,-1 0,1-1,0 0,0 0,1 0,-1-2,0 1,1-1,-1 0,1-1,0 0,-1-1,1 0,-1 0,0-1,1 0,-1-1,19-5,0-2,-1-1,0-1,-1-1,0-2,-1 0,7-7,14-13,-1-2,-2-2,-2-2,-1-2,-3-1,-1-2,-2-1,-3-2,-2-1,-1-1,-4-1,-1-2,8-34,-40 118,0 1,2 0,1 1,2-1,1 1,2 0,0 0,3 0,0 0,2 0,2-1,0 0,3 0,0 0,10 20,1-17,2-1,1 0,1-2,2-1,1-1,15 11,-29-26,-2-1</inkml:trace>
  <inkml:trace contextRef="#ctx0" brushRef="#br0" timeOffset="386.883">2483 791,'15'0,"13"0,8 0,2 0,0 0,-2 0,-3 0,-1 0,-2 0,-1 0,-1 0,0 0,-1 0,1 0,0 0,-10 0,-7 0</inkml:trace>
  <inkml:trace contextRef="#ctx0" brushRef="#br0" timeOffset="632.656">2456 1129,'38'5,"32"-4,14-1,-3-1,-10-5,-13-2,-11 1,-9-3,-11 0</inkml:trace>
  <inkml:trace contextRef="#ctx0" brushRef="#br0" timeOffset="11458.662">9031 734,'24'0,"22"0,8 0,0 0,-4 0,-7-4,-9-3</inkml:trace>
  <inkml:trace contextRef="#ctx0" brushRef="#br0" timeOffset="12140.102">9850 565,'-22'1,"0"1,0 1,0 1,1 1,0 1,0 1,0 0,1 2,0 1,1 0,0 1,0 1,-1 3,14-10,1 1,-1-1,1 1,0 0,1 1,-1-1,1 1,0 0,1 0,0 0,0 0,1 1,0-1,0 1,0-1,1 1,0 0,1 0,0-1,0 1,0 0,1 0,1 0,-1-1,1 1,0-1,1 1,1 1,-3-5,1 0,0 0,0-1,0 1,1-1,-1 1,1-1,0 0,0 0,0 0,0-1,1 1,-1-1,1 1,0-1,-1 0,1-1,0 1,0-1,0 1,0-1,0 0,0-1,1 1,-1-1,0 0,0 0,0 0,2 0,4-1,1-1,0 1,-1-2,1 1,-1-1,0-1,0 0,0 0,0-1,-1-1,1 0,19-15,0-1,-1-2,-2-1,-1-1,0-1,9-16,14-14,-46 57,0 0,-1 1,1-1,0 1,-1-1,1 1,0 0,-1 0,1 0,-1 0,1 0,-1 0,1 0,-1 0,0 1,0-1,0 0,0 1,0-1,0 1,0 0,0-1,0 1,-1 0,1-1,-1 1,1 0,-1 0,1-1,-1 1,0 0,0 0,0-1,0 1,-1 0,1 1,3 55,-2 0,-3 0,-2 0,-3-1,-2 0,-11 32,-6 49,17-81,-7 50,-6 0,-16 44,35-140,1 0,-2 0,1-1,-2 1,1-1,-1 0,-1 0,0-1,0 0,-1 0,0 0,0-1,-1 0,0 0,0-1,-1 0,0-1,-1 0,1 0,-1-1,0 0,0 0,-1-1,-7 1,15-5,1 0,-1 0,1 0,-1 0,1-1,-1 1,1-1,-1 0,1 1,0-1,-1 0,1-1,0 1,0 0,0-1,0 1,0-1,0 1,0-1,1 0,-1 0,1 0,-1 0,1 0,0 0,-1 0,1-1,0 1,1 0,-1-1,0 1,1-1,-1 1,1-1,0-1,3-93,6 70,1 1,0 0,2 0,1 1,1 1,2 0,0 1,1 1,9-8,-3 4,1 2,1 1,2 1,0 1,1 1,1 2,0 1,2 1,0 1,1 2,18-5,-20 9</inkml:trace>
  <inkml:trace contextRef="#ctx0" brushRef="#br0" timeOffset="833.201">3754 621,'-51'39,"1"2,2 3,3 1,1 2,-5 12,41-49,0 1,1 0,0 1,1 0,0 0,0 0,2 1,0-1,-1 4,4-11,0 0,1 0,-1 0,1 0,0 0,1 0,-1 0,1 0,0 0,0 0,0 0,1-1,0 1,0 0,0-1,0 1,1-1,-1 0,1 0,0 0,1 0,-1 0,1-1,-1 1,3 0,5 3,-1 0,1-1,1 0,-1-1,1 0,0-1,0 0,0-1,0 0,1-1,-1-1,1 0,-1 0,1-2,0 1,12-1</inkml:trace>
  <inkml:trace contextRef="#ctx0" brushRef="#br0" timeOffset="1151.812">4233 650,'-27'22,"1"1,1 0,1 3,1 0,1 1,2 1,0 0,2 2,2 0,-10 24,24-50,0 1,0-1,1 1,-1-1,1 1,0-1,0 1,1 0,-1 0,1-1,0 1,0 0,1 0,-1-1,1 1,0 0,1-1,-1 1,1-1,0 1,0-1,0 0,0 0,1 0,-1 0,1 0,0-1,1 1,-1-1,1 0,-1 0,1 0,0 0,0 0,0-1,0 0,1 0,-1 0,1-1,3 2,5-1,0-1,0 0,0-1,0 0,0-1,-1-1,1 0,0 0,0-1,-1-1,0 0,0-1,0 0,0-1,-1 0,0-1,0 0,0-1,-1 0,-1-1,1 0,-1 0,-1-1,0 0,0-1,-1 0,0 0,-1 0,0-1,-1 0,0 0,-1 0,-1-1,0 1,1-9,-3 13,-1-1,1 1,-2-1,1 1,-1-1,-1 1,0 0,0-1,0 1,-1 0,0 0,-1 0,1 1,-2-1,1 1,-1 0,0 0,-2-1,5 5,-2-1,1 1,0-1,-1 1,0 0,1 1,-1-1,0 0,0 1,-1 0,1 0,0 0,-1 1,0 0,1-1,-1 1,1 1,-1-1,0 1,0 0,1 0,-1 0,0 1,1-1,-1 1,0 0,1 1,-1-1,1 1,-1 0,1 0,-3 2,-11 8</inkml:trace>
  <inkml:trace contextRef="#ctx0" brushRef="#br0" timeOffset="1553.996">4375 1158,'158'-328,"-119"229,-36 126,-5 15,0-30,1-1,0 0,0 1,1-1,1 1,0-1,1 1,0-1,0 0,1 0,1 0,0 0,0-1,1 1,0-1,4 4,-7-11,1 1,0-1,-1 1,1-1,1 0,-1 0,1 0,-1 0,1-1,0 1,0-1,0 0,0 0,0-1,0 1,0-1,1 0,-1 0,0 0,1-1,-1 1,1-1,-1 0,1-1,-1 1,1-1,-1 0,0 0,1 0,-1 0,0-1,0 0,0 0,0 0,0 0,0 0,-1-1,1 0,-1 0,1 0,-1 0,0 0,0-2,10-11,-1 1,-1-2,-1 1,0-2,-1 1,-1-1,-1-1,-1 1,0-1,-1 0,-1-4,-1 2</inkml:trace>
  <inkml:trace contextRef="#ctx0" brushRef="#br0" timeOffset="1896.442">5447 508,'-50'19,"1"1,2 3,0 2,1 2,-20 17,7 28,58-71,0 1,0 0,0 0,0 0,0 0,0 0,1 0,-1 0,1 0,0 0,0 0,-1 1,1-1,0 0,1 0,-1 0,0 0,1 0,-1 0,1 0,0 0,-1 0,1 0,0 0,0 0,0 0,1-1,-1 1,0 0,1-1,-1 1,1-1,-1 1,1-1,0 0,0 0,0 0,-1 0,1 0,0 0,1 0,67 19,-61-19,1 0,-1 1,0 1,0 0,0 0,0 1,0 0,-1 0,0 1,8 5,-14-8,0 0,-1 1,1-1,-1 0,1 1,-1-1,0 1,0 0,0-1,0 1,0 0,-1-1,1 1,-1 0,0 0,0 0,0-1,0 1,0 0,0 0,-1 0,0-1,1 1,-1 0,0-1,0 1,-1 0,0 1,-47 68,-101 43,131-103</inkml:trace>
  <inkml:trace contextRef="#ctx0" brushRef="#br0" timeOffset="6855.38">5954 113,'-25'216,"23"359,-24-441,22-137,4-8</inkml:trace>
  <inkml:trace contextRef="#ctx0" brushRef="#br0" timeOffset="7120.169">5644 508,'43'-5,"29"-1,12-5,-4 0,-11 1,-12-2,-11 1,-8 3,-6 2,-4 2,-2-2,-5-1</inkml:trace>
  <inkml:trace contextRef="#ctx0" brushRef="#br0" timeOffset="7650.57">6660 650,'-38'9,"1"1,-1 3,2 0,0 3,-8 5,10-5,-93 65,122-77,0 0,1 0,0 1,0 0,0-1,1 2,0-1,0 0,0 1,0-1,1 1,0 0,0 0,0 0,1 0,0 0,0 0,1 0,0 0,0 0,0 1,1 4,0-7,0 1,0-1,1 0,-1 0,1-1,-1 1,1 0,1 0,-1-1,0 0,1 1,0-1,0 0,0 0,0 0,0-1,0 1,1-1,-1 1,1-1,0-1,0 1,-1 0,1-1,0 0,0 0,1 0,-1 0,0-1,0 1,0-1,2 0,7 0,1-1,-1 0,0-1,1-1,-1 0,0-1,-1 0,1-1,7-3,0-3,-1 0,0-1,0 0,-1-2,-1 0,0-1,-1-1,-1-1,0 0,-1 0,-1-2,-1 0,-1 0,8-17,16-15,-23 95,-7-17,1-2</inkml:trace>
  <inkml:trace contextRef="#ctx0" brushRef="#br0" timeOffset="8022.407">6858 988,'18'-30,"0"-1,0 2,2 0,1 1,1 1,2 1,12-10,-35 34,1 1,-1 0,0 0,1 0,-1-1,1 1,0 1,-1-1,1 0,-1 0,1 1,0-1,0 1,0-1,-1 1,1 0,0-1,0 1,0 0,-1 0,1 1,0-1,0 0,0 0,-1 1,1-1,0 1,0 0,-1 0,1-1,0 1,-1 0,1 0,-1 0,0 1,1-1,-1 0,0 0,1 1,-1-1,0 1,0-1,0 1,-1 0,1-1,0 1,0 0,-1-1,1 1,-1 0,0 0,1 0,-1 3,1-1,1 1,-1-1,0 1,1-1,0 0,0 1,0-1,1 0,0 0,-1-1,1 1,0-1,1 1,-1-1,1 0,-1 0,1 0,0-1,0 1,0-1,0 0,1 0,-1-1,1 1,-1-1,1 0,-1 0,1 0,-1-1,1 0,0 0,0 0,-1 0,1-1,-1 1,1-1,0-1,-1 1,0 0,1-1,1-1,6-5,0-1,0 0,-1-1,0 0,0-1,-1 0,-1-1,0 0,-1 0,0-1,0 0,0-7</inkml:trace>
  <inkml:trace contextRef="#ctx0" brushRef="#br0" timeOffset="8366.735">7818 0,'4'53,"3"27,-1 9,-1 0,-7-6,-2-8,-1-7,1-5,0-8,2-5,1-6,0-5,1-5,0-3,0-2,0-1,0-11,1-7</inkml:trace>
  <inkml:trace contextRef="#ctx0" brushRef="#br0" timeOffset="8619.96">7479 537,'43'-5,"48"-1,18-5,0-1,-9 3,-16 2,-14-3,-13 1,-11 2,-15 2</inkml:trace>
  <inkml:trace contextRef="#ctx0" brushRef="#br0" timeOffset="9969.808">6660 762,'17'73,"-4"138,-13-207,0-1,0 1,1-1,-1 1,1-1,0 1,0-1,0 1,0-1,1 0,-1 1,1-1,0 0,0 0,0 0,0-1,1 1,-1 0,1-1,-1 1,1-1,0 0,0 0,0 0,0 0,0-1,1 1,-1-1,0 0,1 0,-1 0,1 0,-1-1,1 0,0 1,-1-1,23 1,-2-1</inkml:trace>
  <inkml:trace contextRef="#ctx0" brushRef="#br0" timeOffset="10886.595">8297 650,'5'5,"6"1,6 0,5-1,4-2,2-1,1-1,1 0,-1-1,0 0,0-1,0 1,-1 0,1 0,-6 0</inkml:trace>
  <inkml:trace contextRef="#ctx0" brushRef="#br0" timeOffset="11154.719">8325 904,'39'0,"31"-5,9-2,-4 1,-15 1</inkml:trace>
  <inkml:trace contextRef="#ctx0" brushRef="#br0" timeOffset="16775.493">0 2173,'2057'-113,"-223"84,1585 2,-2747 28,1226-13,-1144-2,-562 11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1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23,'14'4,"20"-2,8-2,2-1,-2-1,-2-4,-5-1,-2 0,-8 2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9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57 380,'63'-17,"-1"-2,-1-4,-1-2,-1-3,14-11,-64 35,-1-1,1 0,-1 0,-1-1,1 0,-1 0,0-1,0 0,-1 0,0-1,0 1,0-2,-1 1,-1 0,1-1,-2 0,1 0,-1 0,0 0,-1-1,0 1,-1-1,1 1,-2-1,0-9,0 18,0 1,0-1,0 0,0 0,0 1,0-1,0 0,0 1,0-1,-1 0,1 1,0-1,-1 0,1 1,0-1,-1 1,1-1,-1 0,1 1,-1-1,1 1,-1-1,1 1,-1 0,1-1,-1 1,0 0,1-1,-1 1,0 0,1 0,-1-1,0 1,1 0,-1 0,0 0,1 0,-1 0,0 0,0 0,1 0,-1 0,0 0,1 0,-1 1,0-1,1 0,-1 1,0-1,1 0,-1 1,1-1,-1 0,0 1,1-1,-1 1,1-1,-1 1,1-1,0 1,-1 0,1-1,-1 1,-26 40,8 16,2 1,3 1,-4 48,4-32,-5 45,15-78,-2 0,-2 0,-1-1,-2 0,-2 0,-2-1,-2-1,-1-1,-12 18,22-45,0 0,0-1,-1 0,-1-1,0 0,0-1,0 1,-11 5,17-12,1 0,-1 0,0-1,1 1,-1-1,0 0,0 0,0 0,0 0,0-1,0 1,0-1,-1 0,1 0,0-1,0 1,0-1,0 0,0 0,0 0,0-1,1 1,-1-1,0 0,1 0,-1-1,1 1,0 0,0-1,-1 0,-2-3,1 0,-1 0,1-1,0 1,1-1,-1 0,1-1,1 1,0-1,0 1,0-1,1 0,0 0,0 0,1-1,0 1,0 0,1 0,1-1,-1 1,1 0,0 0,1 0,0 0,2-6,0 2,1-1,1 1,-1-1,2 2,0-1,0 1,1 0,1 0,-1 1,2 0,0 1,0 0,0 0,1 1,7-4,2 3,0 1,1 0,-1 2,1 0,0 2,1 0,-1 1,1 1,0 2,-1 0,1 1,4 1,2-1,-4-1</inkml:trace>
  <inkml:trace contextRef="#ctx0" brushRef="#br0" timeOffset="428.277">875 127,'-3'35,"-1"-1,-2 1,-1-1,-2 0,-1 0,-2 0,-2 9,-50 128,62-168,1-1,0 1,0 0,0 1,0-1,1 0,-1 0,1 0,0 0,0 0,0 1,0-1,0 0,1 0,-1 0,1 0,0 1,0-1,0 0,0-1,1 1,-1 0,1 0,0 0,-1-1,1 1,1-1,-1 0,0 1,0-1,1 0,-1 0,1-1,0 1,0 0,0-1,-1 0,1 0,0 0,0 0,1 0,-1 0,0-1,0 1,0-1,0 0,1 0,20-2,0-2,0 0,-1-1,1-2,-1 0,-1-1,1-2,10-6,-19 2,-18 10</inkml:trace>
  <inkml:trace contextRef="#ctx0" brushRef="#br0" timeOffset="665.021">537 465,'38'-5,"47"-6,18-2,-4-2,-8 0,-16 3,-11-1,-11 2,-10 2,-7 3,-6 2,-2 3,-7 0</inkml:trace>
  <inkml:trace contextRef="#ctx0" brushRef="#br0" timeOffset="1211.902">85 1058,'326'-65,"-211"38,519-119,-406 82,-206 55,-6-1</inkml:trace>
  <inkml:trace contextRef="#ctx0" brushRef="#br0" timeOffset="1898.706">875 1058,'-63'24,"-143"71,204-94,-1 1,0-1,1 1,-1 0,1-1,-1 1,1 0,0 1,0-1,0 0,0 1,0-1,1 1,-1-1,1 1,-1 0,1 0,0-1,0 1,0 0,1 0,-1 0,1 0,0 0,-1 0,1 0,0 0,1 1,-1-1,1 0,-1 0,1 0,0-1,0 1,0 0,0 0,1 0,-1-1,1 1,0-1,0 1,0-1,0 0,0 1,0-1,0 0,1-1,-1 1,2 0,12 8,0-1,1-1,0 0,1-2,-1 0,1-1,3 0,89 34,-106-38,0 1,0-1,0 1,0 0,0 0,0 1,-1-1,0 1,1 0,-1 0,0 0,0 0,0 1,-1-1,1 1,-1-1,0 1,0 0,0 0,-1 0,1 0,-1 0,0 0,0 1,0-1,-1 0,0 1,1-1,-2 0,1 1,0-1,-1 0,0 0,0 1,0-1,0 0,-1 0,1 0,-1 0,0 0,-1-1,1 1,0-1,-1 1,-12 5,0-1,0 0,-1-1,0 0,0-2,0 0,-1 0,0-2,0 0,-14 0,-111 2,140-5,0 0,0 0,0-1,0 1,0 0,0-1,0 1,0-1,0 0,0 0,0 1,0-1,0 0,0-1,1 1,-1 0,0 0,1-1,-1 1,1-1,0 1,-1-1,1 0,0 0,0 1,-1-3,2-7</inkml:trace>
  <inkml:trace contextRef="#ctx0" brushRef="#br0" timeOffset="2484.587">1299 974,'137'0,"-136"0,0 0,1 0,-1-1,0 1,0 0,1 0,-1 0,0 1,1-1,-1 0,0 0,0 1,1-1,-1 0,0 1,0 0,0-1,0 1,0 0,1-1,-1 1,0 0,-1 0,1 0,0 0,0 0,0 0,0 0,-1 0,1 0,-1 0,1 0,-1 1,1-1,-1 0,0 0,1 1,-1-1,0 0,0 1,0-1,0 0,0 0,0 1,0-1,0 0,-1 1,1-1,-1 0,1 0,-1 0,1 1,-1-1,1 0,-1 0,0 0,0 0,0 0,0 0,-68 65,-8 14,76-79,0 0,0 0,0 0,1 0,-1 0,0 0,1 0,-1 0,1 0,-1 1,1-1,0 0,-1 0,1 1,0-1,0 0,0 0,0 1,0-1,0 0,0 0,0 1,0-1,1 0,-1 0,1 0,-1 1,1-1,-1 0,1 0,-1 0,1 0,0 0,0 0,0 0,-1 0,1 0,0-1,0 1,0 0,0 0,0-1,1 1,-1-1,0 1,0-1,0 1,0-1,1 0,-1 1,1-1,67-6,80-52,-124 50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37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1 274,'2'-13,"1"-1,0 1,1-1,1 1,0 0,0 1,2-1,-1 1,1 0,1 1,0 0,1 0,0 1,1 0,0 0,0 1,1 0,1 1,-1 1,1-1,0 2,1 0,-1 0,1 1,6-1,-16 4,0 1,1-1,0 1,-1 0,1 0,0 0,-1 0,1 1,0-1,0 1,0 0,-1 0,1 0,0 1,0-1,0 1,-1 0,1 0,0 1,-1-1,1 1,-1-1,1 1,-1 0,0 0,0 1,0-1,0 1,0-1,-1 1,1 0,-1 0,0 0,0 0,0 1,0-1,0 1,-1-1,2 4,0 3,1 0,-2 0,1 0,-1 0,-1 1,0-1,0 1,-1-1,-1 1,1-1,-2 1,0-1,0 0,0 1,-2-1,1 0,-1-1,0 1,-1-1,-5 8,-1 1,0-2,-2 1,1-1,-2-1,0-1,-1 0,0 0,-1-2,-1 0,-7 3,-4-3,37-14,0 0,1 0,-1 1,1 0,-1 1,0 0,1 0,-1 1,1 0,-1 1,0 0,1 0,-1 1,0 0,-1 1,1 0,-1 0,1 1,-1 0,-1 1,1-1,5 7,-7-6,-1 1,0 0,0 0,-1 0,0 1,0-1,0 1,-1 0,-1 0,1 0,-1 1,-1-1,1 0,-1 1,-1-1,0 1,0-1,0 1,-2 4,-46 156,40-153,0-1,-2 1,1-1,-2-1,0 0,-1 0,0-1,-1-1,-1 0,0-1,-1 0,3-3,-1 0,0-1,-1-1,0 0,0-1,0-1,0 0,-7 1,-20-12,29-4</inkml:trace>
  <inkml:trace contextRef="#ctx0" brushRef="#br0" timeOffset="715.324">707 331,'92'-59,"-75"51,1-1,0 2,0 1,0 0,1 1,0 1,0 0,0 2,7 0,-20 3,0 0,-1 0,1 1,0 0,-1 0,1 0,-1 1,1 0,-1 0,0 0,-1 1,1-1,0 1,-1 0,0 1,0-1,0 1,-1 0,1 0,-1 0,0 0,-1 0,1 1,-1-1,0 1,0 0,-1-1,0 1,0 0,0 0,-1 0,1 0,-2 0,1 0,-1 0,1 0,-2 0,1-1,-1 1,0 0,0-1,-1 4,-10 27,-2 0,-1-1,-1 0,-2-2,-2 0,-1-1,-1-1,-2-1,-21 20,15-15,-30 25,-25 36,85-95,0 1,0 0,0-1,0 1,0 0,1 0,-1 0,1 0,-1-1,1 1,0 0,0 0,0 0,0 0,0 0,0 0,1 0,-1 0,1 0,-1 0,1-1,0 1,-1 0,1 0,0-1,0 1,0 0,0-1,1 1,-1-1,0 0,1 1,-1-1,1 0,-1 0,1 0,0 0,-1 0,1 0,0 0,0 0,0-1,0 1,85 14,-52-20,-1-1,0-1,0-2,-1-2,1-1,77-41,-96 38</inkml:trace>
  <inkml:trace contextRef="#ctx0" brushRef="#br0" timeOffset="993.126">1497 754,'-9'19,"-4"12,1 4,-3-3,2-2,2-6</inkml:trace>
  <inkml:trace contextRef="#ctx0" brushRef="#br0" timeOffset="1494.102">1722 247,'11'-10,"-1"2,1-1,1 2,-1 0,1 0,0 1,1 0,0 1,0 0,0 1,0 1,0 0,1 1,0 0,-1 1,1 1,0 0,-1 1,1 0,0 1,4 2,-12-3,0 1,0 0,0 1,0 0,-1 0,1 0,-1 0,0 1,1 0,-2 0,1 0,0 1,-1-1,0 1,0 0,0 0,-1 1,0-1,0 1,0 0,-1 0,0 0,0 0,0 0,-1 0,0 0,0 1,0-1,-1 0,0 1,0-1,-1 3,-7 18,-1-1,-1 0,-1-1,-1 0,-1 0,-1-2,-2 1,0-2,-1 0,-1-2,-15 13,-11 20,34-41,-19 22,1 0,2 2,2 1,-12 26,34-59,0 0,0 1,0 0,1-1,-1 1,1 0,1 0,-1 0,0 0,1 0,0 0,0-1,1 1,0 0,-1 0,2 0,-1 0,0-1,1 1,0 0,0-1,0 0,1 1,-1-1,1 0,0 0,0 0,1-1,-1 1,1-1,0 0,0 0,0 0,0 0,0-1,1 0,-1 1,1-2,-1 1,1 0,0-1,0 0,-1 0,3 0,12 0,1-1,0-1,0-1,0 0,-1-2,1 0,-1-1,0-1,-1 0,1-2,-1 0,0-1,-1-1,0-1,4-4,-3 4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8:0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1421,'-20'34,"-10"20,-10 11,-8 0,-1-3,-1-1,-2-7,3-8,5-6,6-6,3-4,9-6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5.51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1 200,'0'-3,"1"1,-1 0,1 0,0-1,0 1,0 0,0 0,0 0,0 0,1 0,-1 1,0-1,1 0,0 0,-1 1,1-1,0 1,0 0,0-1,0 1,0 0,0 0,0 0,0 1,1-1,-1 0,0 1,1 0,-1-1,0 1,0 0,2 0,290-40,-51 6,35-5,258-2,240 42,-528 29,89-31,-207-21,-118 18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7.9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87,'79'14,"1"-4,0-4,0-2,79-8,-15 2,150 1,-130-23,28-5,62-3,-85 50,-39 6,38 4,69-1,-205-21,0-1,0-1,0-2,0-2,1 0,-1-3,31-5,170-27,-48 12,-84 12,1 4,-1 4,22 6,14-1,-58-1,177-13,54-23,-38 23,-199 13,123 28,199-28,-197 27,22-17,-137 0,1-4,1-3,71-7,-22 1,429 2,-240-30,51 31,-97 29,-7-30,-73 27,57-27,-68 27,-130-24,0-3,0-1,0-4,8-3,302-20,-216 15,1 6,74 9,-50 0,1672-2,-1595 28,-227-27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2:19.3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1 426,'853'-339,"-685"253,-168 86,0 1,0-1,0 0,0 1,0-1,0 1,0-1,0 0,0 1,0-1,0 0,0 1,0-1,0 1,0-1,0 0,1 1,-1-1,0 0,0 1,0-1,0 0,1 1,-1-1,0 0,0 1,1-1,-1 0,0 0,1 1,-1-1,0 0,1 0,-1 0,0 1,1-1,-1 0,0 0,1 0,-1 0,1 0,-1 0,0 0,1 0,-1 0,1 0,-1 0,0 0,1 0,-1 0,0 0,1 0,-1-1,0 1,1 0,-1 0,0 0,1 0,-1-1,0 1,1 0,-1 0,0-1,1 1,-1 0,0-1,-15 39,9-26,-16 56,3 0,3 1,4 0,2 1,3 1,3-1,6 69,-28 443,-3-242,12-364,-1-14,9 20</inkml:trace>
  <inkml:trace contextRef="#ctx0" brushRef="#br0" timeOffset="423.803">227 764,'96'-4,"0"-5,0-4,-1-4,48-18,-14-1,-3-6,-1-5,47-28,-119 58,-52 17,0 0,0 0,0 0,0 1,0-1,0 0,0 0,0 1,0-1,0 1,0-1,0 1,-1-1,1 1,0-1,0 1,0 0,-1-1,1 1,0 0,-1 0,1 0,0-1,-1 1,1 0,-1 0,0 0,1 0,-1 0,0 0,1 0,-1 0,0 0,0 0,0 0,0 0,0 0,0 0,0 0,0 0,0 0,-1 1,1-2,0 1,-1 0,1 0,-1 0,1 0,-1 0,0 0,-29 109,-18 106,44-169,3 1,1-1,2 1,3-1,4 16,26 51,-29-107</inkml:trace>
  <inkml:trace contextRef="#ctx0" brushRef="#br0" timeOffset="665.655">1722 1075,'-9'38,"-4"18,1 4,2-4,8-5,4-8,6-11,3-6,3-7,0-7</inkml:trace>
  <inkml:trace contextRef="#ctx0" brushRef="#br0" timeOffset="935.593">1638 370,'5'0,"1"4,0 3</inkml:trace>
  <inkml:trace contextRef="#ctx0" brushRef="#br0" timeOffset="1265.658">2005 1329,'0'2,"0"1,0-1,0 1,1 0,-1-1,1 1,0-1,-1 1,1-1,0 1,1-1,-1 0,0 1,1-1,-1 0,1 0,0 0,0 0,-1 0,1-1,0 1,1 0,-1-1,0 0,0 1,1-1,1 1,18-59,11-82,-14 50,4 2,31-78,-2 74,-51 91,0 0,0 1,0-1,-1 1,1-1,0 1,0-1,-1 1,1-1,0 1,-1 0,1-1,0 1,-1 0,1 0,-1-1,1 1,-1 0,0 0,1 0,-1 0,0-1,1 1,-1 0,0 0,0 0,0 0,0 0,0 0,0 0,0 0,0 0,0-1,-1 1,1 0,0 0,0 0,0 11,4 53,2 0,2-1,12 36,-17-87,0-1,1-1,0 1,1-1,0 1,1-1,0-1,1 1,0-1,0 0,1-1,1 0,0 0,3 2,-11-10,1 1,0-1,0 0,0 0,0 0,0 0,0 0,0-1,0 1,0 0,0-1,0 0,0 1,1-1,-1 0,0 0,0 0,0-1,1 1,-1 0,0-1,0 0,0 1,0-1,0 0,0 0,0 0,0 0,0 0,-1-1,1 1,0 0,-1-1,1 1,-1-1,1 0,-1 0,0 1,0-1,1-1,37-87,-35 76,42-200,-25 67,-15 128</inkml:trace>
  <inkml:trace contextRef="#ctx0" brushRef="#br0" timeOffset="1685.446">2879 793,'-32'50,"1"0,2 3,3 0,2 1,3 2,-9 35,28-85,0-1,1 1,0-1,0 1,0 0,1-1,-1 1,1 0,1 0,-1-1,1 1,0 0,0-1,1 1,-1-1,1 1,1-1,-1 0,1 0,0 0,0 0,0 0,1-1,-1 1,1-1,0 0,1 0,-1 0,1-1,-1 0,1 0,0 0,0 0,4 1,-2-2,1 1,-1-2,1 1,0-1,-1 0,1 0,0-1,-1 0,1-1,0 0,0 0,-1 0,1-1,-1 0,1-1,-1 1,0-1,0-1,2-1,121-87,-99 58,-1-1,-1-1,-2-2,-2-1,-2 0,-1-2,-2-1,-2-1,-2 0,7-31,-6 22,-1 0,-3-1,-2-1,-3 0,-1-9,-5 39,-2 0,0-1,-2 1,-1-1,0 1,-2 0,-1 0,-1 1,-1 0,-1 0,0 1,-10-14,17 30,-1 0,-1 0,1 1,-1-1,0 1,0 0,-1 0,1 0,-1 1,0 0,-1 0,1 0,-1 0,1 1,-1 0,0 0,0 1,0-1,-1 1,1 1,-1-1,1 1,-1 0,1 0,-1 1,1 0,-1 0,0 1,1 0,-1 0,1 0,-2 1,-11 8,-1 1,2 1,-1 1,2 0,0 1,0 1,1 0,1 1,1 1,0 1,1 0,1 0,1 1,1 1,-2 5,0 3,1 1,1 0,2 0,1 1,1 0,1 0,2 0,1 1,2 0,1-1,1 1,1-1,2 0,1 0,2 0,1-1,1 0,1-1,1 0,2 0,1-2,1 0,17 21,-5-11,3-2,1-1,1-1,2-2,1-1,1-2,1-1,1-3,2-1,0-1,1-3,25 7,-32-14,-6-3</inkml:trace>
  <inkml:trace contextRef="#ctx0" brushRef="#br0" timeOffset="5569.101">4742 793,'-1'-2,"0"1,-1-1,1 0,0 1,-1-1,1 1,-1 0,1-1,-1 1,1 0,-1 0,0 0,0 0,0 0,0 1,0-1,1 0,-1 1,0-1,0 1,-1 0,1 0,0 0,0 0,0 0,0 0,0 0,0 1,0-1,-1 1,-20 5,1 1,-1 0,1 2,1 0,0 2,0 0,1 2,0 0,1 1,1 1,-8 8,11-12,1 0,1 2,0-1,1 2,0 0,1 0,0 1,1 0,1 1,0 0,2 0,0 1,0 0,2 0,0 1,1-1,-1 9,5-21,1 0,-1-1,1 1,0 0,0-1,0 1,1-1,-1 1,1-1,0 0,0 0,1 1,-1-2,1 1,0 0,0 0,0-1,1 0,-1 0,1 0,0 0,0 0,0-1,0 1,0-1,0 0,1-1,-1 1,1-1,-1 0,1 0,0 0,-1 0,1-1,0 0,-1 0,1 0,0-1,0 1,-1-1,5-1,12-6,0-1,-1-1,1 0,-2-2,0 0,0-1,-1-1,-1-1,0 0,-1-2,10-13,141-166,-81 42,-93 216,1-47,1 0,1 0,1 1,0-1,1 1,1 0,0 0,1-1,0 1,2 0,0 0,0-1,2 1,0-1,1 0,1 2,70 150,-69-161</inkml:trace>
  <inkml:trace contextRef="#ctx0" brushRef="#br0" timeOffset="25024.632">5956 962,'-1'-4,"0"1,-1 0,1 0,-1 0,0 0,1 1,-1-1,0 0,-1 1,1-1,0 1,-1 0,1-1,-1 1,0 0,0 1,0-1,0 1,0-1,0 1,0 0,0 0,0 0,-1 0,1 1,0-1,-1 1,1 0,0 0,-1 0,1 0,-1 1,0 0,-5 0,0 1,1 1,-1-1,0 2,1-1,0 1,0 0,0 1,0-1,1 2,-7 4,4-1,-1 1,2 0,-1 0,1 1,1 0,0 1,0-1,1 2,1-1,0 1,1 0,0 0,1 0,0 1,2-1,-1 1,1 0,1 1,1-12,0-1,0 1,1-1,-1 1,0-1,1 0,0 1,-1-1,1 0,0 1,0-1,1 0,-1 0,0 0,1 0,-1 0,1 0,-1-1,1 1,0 0,0-1,0 1,0-1,0 0,0 1,0-1,1 0,-1 0,0-1,0 1,1 0,-1-1,1 0,-1 1,1-1,-1 0,0 0,1 0,-1-1,1 1,-1 0,2-1,100-35,-77 21,-1-1,0-1,-1-1,-1-1,-1-1,0-1,11-16,50-64,-83 100,0 1,-1 0,1 0,0 0,0 0,0 0,0 0,0 0,0 0,0 0,-1 1,1-1,0 0,0 1,0-1,0 0,-1 1,1-1,0 1,0-1,-1 1,1-1,0 1,-1 0,1-1,-1 1,1 0,0 0,-1-1,0 1,1 0,-1 0,0 0,1-1,-1 1,0 0,0 0,1 0,-1 0,0 0,0 0,0 0,0-1,0 1,-1 0,1 0,0 0,0 0,-1 0,1 0,0-1,-1 1,1 0,-1 0,1 0,-1-1,1 1,-1 0,1 2,-1 35,6 75,-4-109,0-1,0 1,0-1,0 1,1-1,-1 0,1 1,0-1,0 0,0 0,1 0,-1 0,1-1,-1 1,1-1,0 0,0 1,0-1,0 0,1-1,-1 1,0-1,1 1,-1-1,1 0,-1 0,4 0,4-2,0 0,-1-1,1 0,-1-1,0 0,0-1,0 0,0-1,-1 1,1-2,-1 0,0 0,-1 0,0-1,0 0,0-1,-1 0,0 0,6-9,1 2,11-11,-1-2,-1 0,-1-2,-1 0,-2-2,-1 0,-2-1,-1 0,6-23,-5-7,-3-1,-3 0,-2 0,-3-1,-4 0,-1 0,-4-1,-14 105,12 15,2 1,3-1,2 0,3 0,2 0,8 31,-13-77,30 198,-31 74,0-281,0 1,0 0,0 0,0-1,0 1,0 0,0 0,-1-1,1 1,0 0,0 0,0-1,0 1,0 0,0 0,0-1,-1 1,1 0,0 0,0 0,0-1,0 1,-1 0,1 0,0 0,0 0,-1-1,1 1,0 0,0 0,-1 0,1 0,0 0,0 0,-1 0,1 0,0 0,0 0,-1 0,1 0,0 0,0 0,-1 0,1 0,0 0,0 0,-1 0,1 0,0 0,0 0,-1 1,1-1,0 0,0 0,-1 0,1 0,0 1,0-1,0 0,0 0,-1 0,1 1,-6-13</inkml:trace>
  <inkml:trace contextRef="#ctx0" brushRef="#br0" timeOffset="25272.816">6153 651,'43'5,"43"-3,22-3,1 0,-7-5,-13-2,-10 1,-10 2,-7 1,-10 2,-7 0,-13 2</inkml:trace>
  <inkml:trace contextRef="#ctx0" brushRef="#br0" timeOffset="27022.848">7790 708,'-36'45,"21"-16,2 0,2 1,0 0,2 1,-4 29,11-57,1 0,0 0,0 0,0 0,1 0,-1 0,1 1,-1-1,1 0,0 0,0 0,1 0,-1 0,1 1,-1-1,1 0,0 0,0 0,1 0,-1 0,0-1,1 1,0 0,0-1,-1 1,1-1,1 1,-1-1,0 0,1 0,-1 0,1 0,-1-1,1 1,0-1,0 1,0-1,0 0,0 0,0 0,0-1,0 1,0-1,0 1,1-1,-1 0,7-4,0-1,0 1,0-2,0 1,-1-1,0-1,0 1,-1-2,0 1,0-1,-1 0,0-1,5-7,16-15,3-3,-2 0,-1-2,-1-1,-2-2,-2 0,12-30,-1-21,-37 151,-1-5,4 0,2 0,7 42,2 14,-4 0,-7 76,0-141,0-24,-1 1,-1-1,-1 0,-1 0,-1 0,-1 0,-1-1,-1 0,-1-1,0 1,-2-2,-1 1,-3 3,10-18,-1-1,0 1,0-1,0 0,-1 0,1 0,-1-1,0 0,0-1,-1 1,1-1,-1-1,0 0,0 0,-1 0,5-1,1 0,-1 0,0-1,1 0,-1 0,0 0,1 0,-1 0,0-1,1 1,-1-1,0 0,1 0,-1-1,1 1,0-1,0 0,-1 1,1-1,0-1,0 1,1 0,-1-1,0 0,1 1,0-1,-1 0,1 0,0 0,1 0,-1-1,0 1,1-1,-1-9,0 0,1 0,1 0,0 0,1 0,0 1,1-1,0 0,1 1,1-1,0 1,0 0,1 0,1 0,0 1,1 0,0 0,1-1,8-17,11-19,2 0,2 2,30-33,2-7,-50 62</inkml:trace>
  <inkml:trace contextRef="#ctx0" brushRef="#br0" timeOffset="27825.292">8326 1329,'79'-196,"-72"179,0 1,2 0,0 1,0-1,2 2,0-1,0 1,1 1,1 0,8-5,-20 17,-1 0,1 0,1 0,-1 0,0 0,0 1,0-1,0 0,0 1,1-1,-1 1,0-1,1 1,-1 0,0-1,1 1,-1 0,0 0,1 0,-1 0,0 0,1 0,-1 0,0 1,1-1,-1 0,0 1,1-1,-1 1,0-1,0 1,0 0,1 0,-1-1,0 1,0 0,0 0,0 0,0 0,-1 0,1 0,0 0,0 1,-1-1,1 0,-1 0,1 1,-1-1,1 0,-1 0,0 1,1-1,-1 0,0 2,-9 95,-1-46,10-52,1-1,-1 0,1 0,-1 1,1-1,0 0,0 1,-1-1,1 1,0-1,0 1,-1 0,1-1,0 1,0 0,0-1,0 1,0 0,0 0,0 0,0 0,-1 0,1 0,0 0,0 0,0 0,0 0,0 0,0 1,0-1,0 0,-1 1,1-1,0 1,0-1,0 1,-1-1,1 1,0-1,-1 1,1 0,0-1,-1 1,1 0,-1 0,1-1,-1 1,1 0,-1 0,0 0,1 0,-1 0,0-1,0 1,0 0,0 0,0 0,0 0,0 0,0 0,0 0,0 0,0 0,57-63,104-90,-160 150,0 1,0 0,-1 0,1 0,0 0,0 0,0 0,0 0,0 0,1 0,-1 0,0 1,0-1,0 0,1 1,-1-1,0 1,1-1,-1 1,0 0,1-1,-1 1,1 0,-1 0,0 0,1 0,-1 0,1 1,-1-1,0 0,1 1,-1-1,0 1,1-1,-1 1,0-1,0 1,1 0,-1 0,0 0,0 0,0 0,0 0,0 0,0 0,0 0,-1 0,2 1,-34 131,17 13,9-122</inkml:trace>
  <inkml:trace contextRef="#ctx0" brushRef="#br0" timeOffset="28528.46">9229 934,'-47'32,"-93"156,81-96,66-120,11-6,2 0,1 2,2 0,1 1,2 2,20-19,39-33,-84 81,0-1,-1 1,1 0,-1-1,1 1,0-1,-1 1,1 0,0 0,0-1,-1 1,1 0,0 0,0 0,-1 0,1 0,0 0,0 0,-1 0,1 0,0 0,0 0,-1 1,1-1,0 0,-1 1,1-1,0 0,-1 1,1-1,0 0,-1 1,1-1,-1 1,1 0,-1-1,1 1,-1-1,1 1,-1 0,1-1,-1 1,0 0,0-1,1 1,-1 0,0 0,0-1,0 1,0 0,0 0,6 42,-6-40,-30 202,45-92,-14-107,-3-4</inkml:trace>
  <inkml:trace contextRef="#ctx0" brushRef="#br0" timeOffset="28771.727">9032 1075,'34'5,"25"-4,7-1,-2-1,-8-1,-8 1,-13-5,-11-1</inkml:trace>
  <inkml:trace contextRef="#ctx0" brushRef="#br0" timeOffset="29023.758">9822 962,'-4'19,"-8"16,-5 7,-1 1,-1-7,2-4,-1-4,-1-5,1-3,0-5,-3-4,4-5</inkml:trace>
  <inkml:trace contextRef="#ctx0" brushRef="#br0" timeOffset="29241.768">9540 905,'24'24,"17"18,7 6,0 0,-3-4,-5-8,-4-7,-4-8,-7-7</inkml:trace>
  <inkml:trace contextRef="#ctx0" brushRef="#br0" timeOffset="30512.972">367 1893,'191'-18,"0"8,59 10,114-26,31 11,-78 1,266 23,192 27,365-24,-737-14,465-9,134-9,-43-6,-117 43,-10 12,-49-17,-524-13,-246 1</inkml:trace>
  <inkml:trace contextRef="#ctx0" brushRef="#br0" timeOffset="31241.787">10584 764,'-5'0,"-1"5,0 6,1 7,2-1</inkml:trace>
  <inkml:trace contextRef="#ctx0" brushRef="#br0" timeOffset="31743.722">10584 1329,'-5'0,"-1"4,-5 3,5-1,3-6,6-3,9-5,-4 2,-7 3,-4 2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6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1,'-11'16,"2"-7,1 1,0 0,1 0,0 1,0 0,1 0,1 1,0 0,1 0,0 0,0 0,2 1,-1-1,2 1,-1 12,4-20,0 0,1-1,0 1,0-1,0 0,0 0,0 0,1 0,0 0,0-1,0 0,0 0,1 0,-1 0,1-1,-1 1,1-1,0 0,0-1,0 1,0-1,0 0,4 0,48 22,-53-20,0 0,0 1,-1-1,1 1,-1 0,0-1,0 1,0 1,-1-1,1 0,-1 1,0-1,0 1,0 0,-1 0,0-1,0 1,0 0,0 0,-1 0,0 0,0 0,0 0,-1 0,0 0,0 0,0 0,0 0,-1-1,0 1,0 0,0-1,0 1,-1-1,0 0,1 0,-2 0,1 0,-3 2,-102 82,87-77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6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85 235,'-9'11,"0"0,1 0,0 0,1 1,0 0,1 1,0-1,1 1,1 0,0 1,0-1,2 1,-1 0,2-1,0 1,0 8,1-17,0-1,1 1,-1-1,1 1,-1-1,1 1,1-1,-1 1,1-1,-1 0,1 0,0 0,1 0,-1 0,1 0,0-1,0 1,0-1,0 0,0 1,1-2,-1 1,1 0,0-1,0 0,0 1,0-2,0 1,1 0,-1-1,0 0,1 0,-1 0,1 0,0-1,-1 0,1 0,-1 0,1-1,-1 1,1-1,1-1,2-1,0-1,0 0,-1-1,1 0,-1 0,0-1,-1 1,0-2,1 1,-2-1,1 0,-1 0,0 0,-1-1,1 1,-1-1,-1 0,0-1,0 1,0 0,-1-1,-1 0,1 1,-1-1,-1 0,0 0,0-4,-1-8,0-1,-2 1,-1 0,0 0,-1 0,-1 0,-2 1,0 0,0 0,-11-14,-64-75,68 100,1 5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0:50.47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8241 537,'-38'-20,"-1"2,-1 1,-1 3,0 1,-38-6,61 16,-1 2,0 0,0 1,1 1,-1 1,1 0,-1 2,1 0,0 1,0 0,0 2,1 0,0 1,0 1,1 0,1 2,-1-1,-10 12,20-19,1 1,0 0,-1 0,2 1,-1-1,1 1,-1 0,1 1,1-1,-1 1,1-1,0 1,0 0,1 0,-1 0,1 1,1-1,-1 0,1 1,0-1,1 1,-1-1,1 1,1 0,-1-1,1 1,0-1,1 0,-1 1,1-1,1 0,-1 0,1 0,0 0,0 0,1-1,3 5,3 2,2 0,0-1,0 0,1-1,0-1,1 0,0 0,0-1,1-1,0-1,0 0,0 0,1-2,4 1,18 3,1-2,-1-2,1-1,0-2,16-2,-206 42,135-36,-25 7,1 1,1 2,1 2,0 2,1 1,1 2,0 2,32-21,-1 1,1 0,-1 1,1-1,0 1,1-1,-1 1,1 0,0 1,0-1,1 0,0 1,0 0,0-1,0 1,1 0,0 0,0 0,1 0,-1 0,1 0,1 0,-1 0,1 0,0 0,0-1,1 1,0 0,0 0,0-1,1 1,-1-1,1 0,1 0,-1 0,5 4,11 10,0-2,2-1,0 0,0-1,2-2,0 0,0-1,1-1,1-2,-1 0,2-2,3 0,-19-4,-1-1,1 0,-1 0,1-1,0-1,0 1,-1-2,1 1,0-1,-1-1,1 0,-1 0,1-1,-1 0,0 0,0-1,0-1,3-2,38-26,-27 16</inkml:trace>
  <inkml:trace contextRef="#ctx0" brushRef="#br0" timeOffset="620.07">7903 1,'-2'0,"0"0,-1 0,1-1,0 2,0-1,0 0,0 0,0 1,0-1,0 1,0-1,0 1,0 0,0 0,0 0,0 0,0 0,1 1,-1-1,0 0,1 1,-1-1,1 1,0 0,-1-1,1 1,0 0,0 0,0 0,0 0,0 0,1 0,-1 0,1 0,-1 0,1 0,0 0,0 0,0 3,-2-2,-7 28,2 0,0 1,3 0,0 1,2-1,1 1,2-1,2 11,-1 32,-29 533,-1-119,-1-119,30-365,-1 0,0-1,0 1,0 0,0-1,-1 1,0 0,0-1,0 1,0 0,-1-1,0 0,0 1,0-1,0 0,-1 0,1 0,-1 0,0-1,-3 3,1-4,4-4</inkml:trace>
  <inkml:trace contextRef="#ctx0" brushRef="#br0" timeOffset="3658.548">9822 763,'0'-4,"-1"1,1-1,-1 1,0 0,0-1,0 1,0 0,0-1,-1 1,0 0,1 0,-1 0,0 1,0-1,-1 0,1 1,0-1,-1 1,0 0,0 0,1 0,-1 0,0 0,-1 0,1 1,0 0,0 0,-1 0,1 0,-103-7,95 10,0 0,0 0,0 1,0 1,0 0,1 0,-1 1,1 0,0 1,1 0,0 1,0 0,0 0,1 1,0 0,0 1,1 0,0 0,-2 4,4-6,0 1,0-1,1 1,0 0,1 0,0 0,0 0,1 1,0-1,0 1,1-1,0 1,1 0,-1-1,2 1,-1 0,1-1,1 1,0 0,0-1,0 0,1 1,0-1,1 0,0-1,0 1,1-1,0 1,0-1,4 3,0-6,0 0,0-1,0-1,0 1,0-2,1 1,-1-1,1-1,0 1,-1-2,1 1,-1-1,1-1,-1 0,0 0,0-1,1 0,-2 0,1-1,0-1,-1 1,0-1,0 0,4-4,4-6,-1 0,0-1,-1 0,-1-1,-1-1,0 0,-1-1,-1 0,6-17,24-39,4 1,-44 74,0 1,0-1,0 0,0 0,0 1,0-1,1 0,-1 0,0 0,0 1,0-1,0 0,1 0,-1 0,0 0,0 1,0-1,1 0,-1 0,0 0,0 0,1 0,-1 0,0 0,0 0,0 0,1 0,-1 0,0 0,0 0,1 0,-1 0,0 0,0 0,1 0,-1 0,0 0,0 0,1 0,-1 0,0 0,0-1,0 1,1 0,-1 0,0 0,0 0,-5 24,1-10,0 0,1 1,1-1,0 0,1 1,1-1,0 1,1-1,0 1,2 6,10 93,-5 0,-5 1,-6 26,1 9,3-112,-1 0,-2-1,-1 1,-2-1,-2 0,-1 0,-2-1,-2 0,-5 11,-4-1,-2-1,-2-2,-2 0,-18 21,40-58,-1 0,0 0,0-1,-1 0,0 0,0 0,0-1,0 0,-1 0,0-1,0 0,0 0,0-1,-2 1,6-2,0-1,1 1,-1-1,1 0,-1 1,0-2,0 1,1 0,-1-1,1 1,-1-1,0 0,1-1,-1 1,1 0,0-1,0 0,-1 0,1 0,0 0,1 0,-1-1,0 1,1-1,-1 0,1 0,0 0,0 0,0 0,0 0,0 0,0-3,-3-13,0-1,2 0,0 0,2 0,0-1,1 1,1 0,0 0,2 0,2-9,2-7,2-1,1 1,1 1,2 0,2 1,1 0,2 1,1 1,1 1,2 0,1 2,1 1,1 0,18-13,1 13,-24 20</inkml:trace>
  <inkml:trace contextRef="#ctx0" brushRef="#br0" timeOffset="4107.536">10415 848,'4'0,"8"0,5 0,5 0,3 0,3 0,1 0,1 0,-1 0,0 0,0 0,0 0,0 0,-1 0,0 0,-9 0,-8 0</inkml:trace>
  <inkml:trace contextRef="#ctx0" brushRef="#br0" timeOffset="4375.103">10415 1130,'19'5,"16"1,7 0,0-1,-1-1,-3-7,-3-2,-3-1,-2 1,-1 1,-1 2,-5-4,-2-1,0 1,-3 1</inkml:trace>
  <inkml:trace contextRef="#ctx0" brushRef="#br0" timeOffset="7760.719">11938 396,'1'-3,"-1"1,0-1,1 1,-1-1,0 1,0-1,0 1,-1-1,1 1,0-1,-1 1,0-1,0 1,1-1,-1 1,-1 0,1 0,0-1,-1 1,1 0,-1 0,1 0,-1 1,0-1,0 0,0 1,0-1,0 1,0-1,0 1,-1 0,1 0,0 0,-7-4,-1 0,1 0,-1 1,1 0,-1 1,0 0,0 0,-1 1,1 1,0 0,-1 0,1 1,-1 0,1 1,-1 0,1 1,0 0,0 0,0 1,0 1,0 0,1 0,-1 1,1 0,0 0,1 1,-1 0,1 1,0 0,1 0,-4 5,4-2,0 0,1 1,0 0,1 1,1-1,0 1,0 0,1 0,0 0,1 0,1 1,0-1,1 1,0-1,0 0,2 1,-1-1,2 0,0 0,0 0,1 0,0 0,1-1,0 0,1 0,1 0,-1 0,2-1,5 6,-10-13,1 1,0-1,0 0,0 0,0-1,1 1,-1-1,1 0,-1 0,1 0,0-1,0 1,0-1,0 0,0-1,0 1,0-1,0 0,0 0,0-1,0 0,0 1,0-2,-1 1,1 0,0-1,0 0,-1 0,7-4,0 0,0-1,-1 0,-1 0,1-1,-1-1,0 1,-1-1,0-1,0 0,-1-1,139-215,-129 210,-26 58,4-21,-114 539,88-374,5-45,24-117</inkml:trace>
  <inkml:trace contextRef="#ctx0" brushRef="#br0" timeOffset="8074.162">12193 1243,'-5'19,"-2"11,1-4,6-11,3-14,1-6</inkml:trace>
  <inkml:trace contextRef="#ctx0" brushRef="#br0" timeOffset="8503.827">12898 368,'-15'-2,"-1"1,1 0,-1 1,1 0,0 2,-1 0,1 0,0 1,0 1,0 1,1 0,0 1,0 0,0 1,0 1,1 0,1 1,-1 0,1 1,1 1,0-1,1 2,-9 10,13-8,0 0,0 0,1 0,1 0,1 1,0 0,1 0,0 0,1 14,-4 24,3-40,1 0,0 0,1 0,1 0,0 0,1 0,0 0,1-1,0 1,3 4,-5-12,1-1,0 0,0 1,1-1,-1 0,1 0,0-1,0 1,0 0,0-1,1 0,-1 0,1 0,0 0,0-1,0 1,0-1,1 0,-1 0,0-1,1 1,0-1,-1 0,1 0,0 0,-1-1,1 0,0 0,2 0,13-4,-1-1,0-1,0 0,-1-1,0-1,0-1,-1-1,0 0,0-1,-1-1,-1-1,0 0,-1-1,0 0,-1-1,-1-1,0 0,-1 0,0-2,-1 5,-1-1,1 1,-2-1,0-1,-1 1,0-2,-1 1,-1 0,-1-1,0 0,-1 0,0-1,-2 1,0 0,0-1,-2 1,0-1,-1 1,-1-7,0 16,0 0,0 1,0-1,-1 1,0 0,0 0,0 0,-1 0,0 1,0-1,-1 1,1 1,-1-1,0 1,0 0,-1 0,1 1,-1-1,0 2,0-1,0 1,0 0,0 0,0 1,-1 0,1 0,0 1,-1 0,1 0,0 1,-1 0,1 0,0 0,0 1,0 1,0-1,0 1,-1 0,-148 91,128-74,0 0</inkml:trace>
  <inkml:trace contextRef="#ctx0" brushRef="#br0" timeOffset="8909.091">12757 1017,'-33'14,"7"-5,1 1,1 1,0 2,1 0,0 2,1 0,1 1,-10 10,27-21,0-1,1 1,0 0,0 0,0 0,0 1,1-1,0 0,0 1,0 0,1-1,0 1,0 0,1 0,-1 0,1-1,0 1,1 0,-1 0,1 0,1 0,-1-1,1 1,0-1,0 1,0-1,1 0,0 1,0-1,0-1,1 1,-1 0,1-1,0 0,0 0,1 0,0 0,-1-1,1 0,0 0,0 0,1 0,-1-1,1 0,-1 0,1 0,-1-1,3 0,12 2,-1-2,0 0,0-2,1 0,-1-1,0 0,0-2,0 0,0-2,-1 0,0-1,0 0,-1-2,0 0,0-1,-1 0,0-2,-1 0,-1 0,1-1,-2-1,0-1,-1 0,0 0,-1-1,-1 0,-1-1,3-7,-9 16,1-1,-1 0,-1 0,0 0,0 0,-1 0,0-1,0 1,-1 0,-1-1,1 1,-1 0,-1 0,0 0,0 0,-1 0,0 0,0 0,-1 1,0-1,-1 1,0 0,0 1,-1-1,0 1,0 0,0 0,-1 1,0 0,-1 0,1 1,-1 0,0 0,0 1,-1 0,-5-2,2 3,1 0,-1 1,0 0,0 1,0 0,0 1,0 1,-1 0,2 0,-1 1,0 1,0 0,1 1,-1 0,1 0,0 1,0 1,1 0,-8 5,-8 9</inkml:trace>
  <inkml:trace contextRef="#ctx0" brushRef="#br0" timeOffset="9320.376">13548 368,'-5'7,"1"0,1 0,-1 1,1-1,1 1,-1-1,1 1,0 0,1 0,0 0,0 0,1 0,0 0,1 8,-1-1,-1 59,2-32,-2-1,-3 1,0 0,-8 24,-90 310,60-208,39-144</inkml:trace>
  <inkml:trace contextRef="#ctx0" brushRef="#br0" timeOffset="10392.373">13913 848,'-2'-3,"-1"0,1-1,0 1,-1-1,1 0,1 1,-1-1,1 0,-1 0,1 0,0 0,1 0,-1-1,1 1,-1 0,1 0,1 0,-1 0,1-1,0-2,2-12,0 0,2 1,0 0,1 0,1 0,0 1,2 0,0 0,0 1,2 0,0 1,1 0,0 1,1 0,1 1,0 0,1 1,10-6,-23 17,-1 0,1-1,-1 1,1 0,0 0,-1 1,1-1,0 0,0 0,0 1,0-1,-1 1,1 0,0 0,0-1,0 1,0 0,0 1,0-1,0 0,0 0,0 1,0-1,-1 1,1 0,0 0,0-1,-1 1,1 0,0 1,-1-1,1 0,-1 0,1 1,-1-1,0 0,1 1,-1-1,0 1,0 0,0-1,0 1,0 1,17 83,-14 27,-2-112,-1 1,1-1,0 0,0 0,-1 0,1-1,0 1,0 0,0-1,0 1,0-1,0 0,0 1,0-1,0 0,1 0,-1 0,0-1,0 1,0 0,0-1,0 0,0 1,0-1,-1 0,1 0,0 0,0 0,-1 0,1 0,0-1,-1 1,1-1,-1 1,0-1,1 1,-1-1,0 0,0 1,1-2,117-142,-100 120,-1 1,1 1,1 0,1 2,0 0,11-6,-32 27,1-1,0 0,0 0,-1 0,1 1,0-1,0 0,0 1,0-1,0 1,0-1,0 1,0-1,0 1,0 0,0-1,0 1,0 0,0 0,0 0,0 0,1 0,-1 0,0 0,0 0,0 1,0-1,0 0,0 1,0-1,0 0,0 1,0-1,0 1,0 0,0-1,0 1,-1 0,1 0,0-1,0 1,-1 0,1 0,0 0,-1 0,1 0,-1 0,1 0,-1 0,0 0,1 0,-1 0,0 0,0 0,0 0,0 1,4 72,-4-64,-2 29,0-26,1-1,1 0,0 1,0-1,2 0,-1 0,1 1,1-1,2 4,21 13,-10-21</inkml:trace>
  <inkml:trace contextRef="#ctx0" brushRef="#br0" timeOffset="10676.765">13745 989,'141'-6,"-1"-6,5-7,5 1,1-1,17-2,1 7,19 7,-71 26,-97-13</inkml:trace>
  <inkml:trace contextRef="#ctx0" brushRef="#br0" timeOffset="11277.234">14506 1243,'-243'84,"190"-48,53-35,-1 0,0 0,0 0,0 0,1 0,-1 0,0 0,1 0,-1 1,1-1,-1 0,1 0,0 0,-1 1,1-1,0 0,0 0,0 1,0-1,0 0,0 1,0-1,1 0,-1 0,0 1,1-1,-1 0,1 0,-1 0,1 0,0 0,-1 0,1 0,0 0,0 0,0 0,-1 0,1 0,0 0,0 0,1-1,-1 1,0 0,0-1,1 1,10 5,1 0,0-2,0 1,0-1,0-1,0-1,1 0,0 0,-1-1,12-1,79 13,-100-12,1 0,-1 0,1 1,-1 0,1 0,-1 0,0 0,0 1,0-1,0 1,0 0,-1 0,0 1,1-1,-1 1,0 0,-1 0,1 0,-1 0,1 0,-1 0,0 1,-1-1,1 1,-1-1,0 1,0 0,0-1,-1 1,0 0,0 0,0-1,0 1,-1 0,0 0,0-1,0 1,-1 0,0 2,0-1,-1 0,0 0,0 0,-1-1,1 1,-1-1,0 0,-1 0,1 0,-1-1,0 1,-1-1,1 0,0-1,-1 1,0-1,0 0,0-1,0 1,-5 0,-139 21,133-24,11 1,0 0,1 0,-1 0,1 0,-1-1,0 0,1 0,-1-1,0 0,1 0,-1 0,1-1,-1 1,1-1,0 0,0-1,0 0,0 1,0-1,0-1,1 1,0-1,-1 0,1 0,1 0,-1 0,1-1,-1 1,-1-5,1-11</inkml:trace>
  <inkml:trace contextRef="#ctx0" brushRef="#br0" timeOffset="11740.139">14930 1130,'19'-6,"0"2,0 0,1 1,-1 1,1 0,0 2,-1 0,1 2,11 1,-29-3,0 1,0-1,0 1,0-1,-1 1,1-1,0 1,0 0,0 0,0 0,-1 0,1 0,0 0,-1 1,1-1,-1 1,0-1,1 1,-1-1,0 1,0 0,0-1,0 1,0 0,0 0,-1 0,1 0,-1 0,1 0,-1 0,0 0,1 0,-1 0,0 0,0 0,-1 0,1 0,0 0,-1 0,1-1,-1 1,0 0,0 2,-52 74,43-68,5-6,0 0,0 0,1 1,0-1,-1 1,2 0,-1 0,1 1,0-1,0 1,0 0,1 0,-1 0,0 5,5-8,0 0,-1-1,1 1,0 0,1-1,-1 0,0 1,1-1,-1 0,1 0,0 0,0 0,0-1,0 1,0-1,0 0,0 0,0 0,0 0,1 0,-1-1,0 0,0 1,1-1,-1 0,0-1,1 1,-1 0,0-1,0 0,3 0,15-3,1 0,-1-2,0 0,0-1,-1-2,8-3,23-10,-26 13</inkml:trace>
  <inkml:trace contextRef="#ctx0" brushRef="#br1" timeOffset="47916.468">1 2033,'36'45,"19"74,115 78,-144-171,0-2,2-1,1-1,0-1,2-2,0 0,1-3,1-1,0-1,1-1,22 3,327 68,31-24,-69-31,100 0,-69-2,131 3,78-32,-267-23,50-4,-69 0,-1 1,248-28,-109 25,-3 3,23 30,-136 25,-62 0,207 43,87 42,-223-17,-103-24,71 29,-76 11,-220-109,0-1,0 1,0-1,1 1,-1-1,1 0,-1 1,1-1,-1 0,1-1,0 1,-1 0,1-1,0 0,0 0,-1 1,1-2,0 1,0 0,-1 0,1-1,0 0,0 1,-1-1,1 0,-1 0,1 0,-1-1,1 1,-1-1,0 1,0-1,0 0,0 0,0 0,0 0,0 0,0-1,19-22,0 2,2 0,1 2,0 0,2 2,0 0,1 2,1 1,26-11,5 3,34-14,2 4,59-12,183-25,-322 69,76-14,1 5,80 0,94-16,614 28,486-1,-1083-28,-49 16,-110-3,-13 4,0-6,-2-4,22-11,-69 14,-1-3,0-3,-2-3,-1-2,-1-2,0-4,135-98,-157 99,-6 8,-2-1,-1-1,-1-2,-1 0,-2-1,7-15,12-60,-39 102,-2 5</inkml:trace>
  <inkml:trace contextRef="#ctx0" brushRef="#br1" timeOffset="51201.594">4036 3811,'-27'32,"-80"189,-118 224,115-265,123-204,-3 10</inkml:trace>
  <inkml:trace contextRef="#ctx0" brushRef="#br1" timeOffset="51688.746">3923 3811,'1'0,"1"-1,-1 0,0 1,1-1,-1 1,0-1,1 1,-1 0,1 0,-1-1,0 1,1 0,-1 0,1 1,-1-1,1 0,-1 0,0 1,1-1,-1 1,1-1,-1 1,0-1,0 1,1 0,-1 0,0-1,0 1,0 0,0 0,0 0,0 1,0-1,0 0,0 0,-1 0,1 1,0-1,-1 0,1 1,-1-1,1 0,-1 1,0-1,0 1,0-1,1 1,7 75,-8-74,0 4,-1 14,1-1,2 0,-1 0,2 0,1 0,1 0,0 0,8 16,104 206,-116-241,0 1,0-1,-1 1,1-1,0 0,0 0,0 0,0 0,1 1,-1-1,0-1,0 1,1 0,-1 0,0 0,1-1,-1 1,1-1,-1 1,1-1,-1 1,1-1,-1 0,1 0,-1 0,1 0,-1 0,1 0,0 0,-1 0,1-1,-1 1,1 0,-1-1,0 0,1 1,-1-1,1 0,-1 0,0 1,0-1,1 0,-1 0,0-1,0 1,0 0,0 0,0 0,0-1,-1 1,1 0,0-1,-1 1,1-1,-1 1,1-1,-1 1,0-1,1 1,-1-2,69-238,56-145,-115 310,-31 93,9 1</inkml:trace>
  <inkml:trace contextRef="#ctx0" brushRef="#br1" timeOffset="52172.048">4600 4263,'135'-69,"-130"65,1 0,-1-1,0 1,-1-1,1-1,-1 1,0 0,0-1,0 0,-1 0,0 0,0 0,-1-1,0 1,0-1,0 0,-1 1,0-1,0 0,-1-6,0 9,0 0,-1 0,0 0,0 0,0 0,0 0,0 1,-1-1,0 0,0 1,0-1,0 1,0 0,-1 0,1 0,-1 0,0 0,0 0,0 1,0-1,-1 1,1 0,0 0,-1 0,0 1,1-1,-1 1,0 0,0 0,0 0,0 0,0 1,0-1,0 1,0 0,0 1,0-1,0 1,0-1,1 1,-1 0,0 1,0-1,0 1,1-1,-1 1,1 0,-13 7,0 1,1 0,1 1,0 1,0 0,1 1,1 0,0 1,0 1,2 0,0 0,1 1,0 0,-2 6,8-15,0 0,0 0,0 0,1 1,0-1,0 1,1-1,0 1,0 0,1-1,0 1,0 0,1-1,0 1,0 0,1-1,0 1,0-1,1 0,0 0,0 0,1 0,0 0,0-1,4 6,8-2,0 0,0-1,1 0,0-1,0-1,1-1,0-1,1 0,-1-1,1-1,-1-1,1 0,0-2,0 0,-1-1,1-1,7-2,-7 3,1-1,-1-1,0-1,0 0,0-1,-1-2,0 1,0-2,0-1,-1 0,-1-1,1-1,4-4,22-52,-35 51</inkml:trace>
  <inkml:trace contextRef="#ctx0" brushRef="#br1" timeOffset="52886.989">5334 4149,'-18'4,"-1"0,1 1,0 1,0 1,0 0,1 2,1-1,-1 2,1 0,1 2,0-1,1 2,0 0,-2 3,13-13,0-1,1 1,0-1,0 1,0 0,0 0,0 0,0 0,1 1,-1-1,1 0,0 1,0-1,0 1,1-1,-1 1,1-1,0 1,0-1,0 1,0 0,1-1,-1 1,1-1,0 1,0-1,0 0,1 1,-1-1,1 0,0 0,0 0,0 0,0 0,0 0,1-1,-1 1,1-1,0 0,-1 1,1-1,0-1,0 1,3 1,-1 0,1-1,0 0,-1 0,1-1,0 1,0-1,0-1,0 1,0-1,0 0,0 0,0-1,0 0,0 0,0 0,0-1,0 1,0-1,-1-1,1 1,-1-1,0 0,5-4,101-102,-61 53,-50 55,0 0,1 0,-1 1,0-1,1 0,-1 0,1 1,-1-1,1 0,-1 1,1-1,-1 1,1-1,0 0,0 1,-1-1,1 1,0 0,-1-1,1 1,0 0,0-1,0 1,0 0,-1 0,1 0,0 0,0 0,0 0,0 0,-1 0,1 0,0 0,0 0,0 0,0 1,-1-1,1 0,0 1,0-1,-1 0,1 1,0-1,0 1,-1-1,1 1,-1 0,1-1,0 1,-1 0,1-1,-1 1,0 0,1-1,-1 1,1 0,-1 0,0 0,0-1,0 1,1 0,-1 0,4 59,-4-55,-1 1,1-1,-1 0,1 1,0-1,1 1,-1-1,1 1,0-1,0 1,1-1,0 0,0 0,0 0,0 0,1 0,0 0,0-1,0 1,0-1,1 0,0 0,0 0,0-1,0 1,0-1,1 0,0 0,-1 0,1-1,0 0,0 0,1 0,-1 0,0-1,1 0,-1 0,1 0,9-3,0-1,0 0,0-1,-1 0,1-1,-1-1,0 0,0-1,-1-1,0 0,0-1,-1 0,0-1,-1 0,10-12,-9 13,0-2,-1 1,-1-2,0 1,0-1,-1-1,-1 0,0 0,0-1,-2 0,0 0,0 0,-1-1,-1 0,-1 0,0 0,0 0,-2 0,0-1,-1 1,-1-6,1 18,-1 0,0 0,-1 0,1 0,-1 0,1 0,-1 0,0 0,0 1,0-1,0 1,0-1,-1 1,1 0,-1 0,1 0,-1 0,0 1,0-1,0 1,0-1,0 1,0 0,0 0,-1 0,1 1,0-1,0 1,-1 0,1 0,0 0,0 0,-1 1,1-1,0 1,0 0,-1 0,1 0,0 0,0 0,0 1,1-1,-1 1,0 0,0 0,1 0,-1 0,1 1,0-1,-1 1,-1 0,0 0,-1 0,1 1,0 0,1 0,-1 0,1 0,0 0,0 1,0-1,0 1,1 0,0 0,0 0,0 0,1 0,-1 0,1 1,0-1,1 0,0 1,-1-1,2 1,-1-1,1 0,-1 1,1-1,1 0,-1 0,1 1,0-1,0-1,1 1,-1 0,3 3,219 132,-214-130,-1 0,0 1,0 0,-2 0,1 1,-1 0,-1 1,0 0,-1 0,4 13,-2-7,1-3</inkml:trace>
  <inkml:trace contextRef="#ctx0" brushRef="#br1" timeOffset="53923.818">7028 4206,'23'1,"-1"-1,1-2,-1 0,1-1,-1-1,0-1,0-1,-1-1,1-1,-2-1,14-7,-30 14,-1-1,1 1,0-1,-1 1,1-1,-1 0,0 0,0-1,0 1,-1-1,1 1,-1-1,0 0,0 0,0 0,0 0,-1 0,0 0,1-1,-2 1,1 0,0-1,-1 1,0-1,0 1,0 0,-1-1,1 1,-1-1,0 1,0 0,-1 0,1 0,-1-1,0 1,0 1,0-1,-1 0,1 1,-1-1,0 1,0-1,0 1,0 0,-1 1,1-1,-1 1,0-1,0 1,1 0,-2 0,1 1,-1-1,-1 0,-1 1,1 0,0 0,0 1,-1 0,1 0,0 1,0-1,0 1,-1 0,1 1,0 0,0 0,1 0,-1 1,0-1,1 2,-1-1,1 0,0 1,-3 3,-93 97,91-92,0 1,2 0,-1 0,1 1,1 0,0 0,1 1,1 0,1 0,-1 0,2 1,0-1,2 1,-1 0,2-1,0 1,0 0,2 0,0-1,1 1,0-1,2 2,-1-8,1 0,0 0,0 0,1 0,0-1,1 0,0-1,0 1,1-1,0 0,0-1,0 0,1 0,0-1,0 0,0-1,1 0,-1 0,1-1,0 0,0-1,0 0,1 0,-1-1,0-1,0 0,1 0,8-2,17 2,-1-1,1-2,-1-1,0-2,0-2,19-7,-38 10,1-1,-1-1,0 0,-1-1,0-1,0 0,-1-1,0-1,-1 0,0-1,0 0,-2-1,1 0,2-7,-2-1,-4 2</inkml:trace>
  <inkml:trace contextRef="#ctx0" brushRef="#br1" timeOffset="54708.452">8213 4036,'-44'11,"1"1,0 2,1 3,0 0,2 3,0 2,1 1,-2 4,35-24,1 0,-1 0,1 1,0 0,0 0,1 0,-1 0,1 1,0 0,0-1,0 2,1-1,-1 0,1 1,1 0,-1-1,1 1,0 0,0 0,1 0,0 1,0-1,0 0,1 0,0 1,0-1,0 0,1 1,0-1,0 0,1 0,0 0,0 0,0 0,1 0,-1-1,1 1,1-1,-1 1,4 2,-2-4,0 0,0-1,0 0,1 0,-1 0,1-1,0 1,0-2,0 1,0 0,0-1,0 0,0-1,0 1,0-1,0 0,1-1,-1 0,0 0,0 0,0 0,0-1,0 0,-1 0,1-1,0 0,4-3,13-7,-1-1,0-1,-2-1,0-1,18-19,88-111,-132 178,-4 1,7-25,0-1,0 1,1 0,0-1,0 1,1 0,-1 0,2 0,-1 0,1 1,0-1,0 0,1 0,0 0,0 0,1 0,0 0,0-1,1 1,-1 0,1-1,1 0,3 6,-2-6,1-1,-1 0,1 0,0 0,0-1,0 0,1 0,0 0,-1-1,1 0,1 0,-1-1,0 0,0 0,1-1,-1 0,1 0,-1-1,1 0,0 0,-1 0,1-1,-1-1,1 1,0-2,13-2,-1-2,0 0,0-1,0-2,-2 0,1 0,-1-2,7-6,-9 6,1 0,-1-2,-1 0,-1-1,0 0,-1-1,0-1,-1 0,5-11,-8 10,-1 1,0-1,-1 0,-1 0,-1-1,0 0,-1-6,-3 19,0-1,0 1,-1-1,0 1,0-1,0 1,-1-1,0 1,-1-1,1 1,-1-1,0 1,-1 0,0 0,0 0,0 1,0-1,-1 1,0-1,0 1,-1 0,1 1,-2-1,3 2,-1 1,1 0,-1 0,0 0,0 0,0 1,0-1,0 1,0 0,0 0,-1 1,1-1,0 1,0 0,-1 0,1 1,0-1,0 1,0 0,-1 0,1 0,0 1,0-1,1 1,-1 0,0 0,0 0,1 1,-1-1,1 1,0 0,0 0,-2 2,-3 2,1 1,0-1,1 1,0 1,0-1,0 1,1 0,1 0,-1 1,1-1,1 1,0 0,-1 7,3-13,1 0,0 0,0 1,0-1,0 0,1 0,-1 1,1-1,0 0,1 0,-1 0,1 0,-1 0,1 0,1-1,-1 1,0-1,1 1,0-1,-1 0,1 0,0 0,1 0,-1 0,1-1,-1 0,2 1,115 41,-78-32,-34-11,0 1,-1 0,1 0,0 1,-1 0,0 0,0 1,0 0,0 0,0 0,-1 1,0 0,0 0,0 1,0 0,-1 0,0 0,-1 1,1-1,-1 1,0 0,-1 0,0 1,0-1,1 5,-1 210,1-198,1-6</inkml:trace>
  <inkml:trace contextRef="#ctx0" brushRef="#br1" timeOffset="55053.032">9624 3585,'-18'45,"2"1,2 0,2 1,2 0,2 1,2 0,2 0,2 0,2 1,4 6,25 144,-27-48,-3-127</inkml:trace>
  <inkml:trace contextRef="#ctx0" brushRef="#br1" timeOffset="55319.978">9172 4122,'39'-5,"26"-6,8-2,1-3,-3 1,-9-1,-5 1,-7 4,-8-1,-6 1,-4 2,-8-1,-3 0,0 3,1-3,1 0,-3-3,-4 2</inkml:trace>
  <inkml:trace contextRef="#ctx0" brushRef="#br1" timeOffset="55721.774">10132 3529,'-21'192,"1"-23,8 2,7 10,4-178,0 1,1 0,0 0,0 0,0 0,0 0,0-1,1 1,0 0,0 0,0-1,0 1,1 0,-1-1,1 1,0-1,0 0,0 0,0 1,1-1,-1-1,1 1,0 0,-1-1,1 1,1-1,-1 0,0 0,0 0,1 0,-1-1,1 1,0-1,-1 0,1 0,0 0,0-1,0 1,3-1,11-3,0 0,0-1,-1-1,1-1,-1 0,-1-1,1-1,-1-1,14-9,13-6,-36 21,-5 0,1 0,-1 1,1 0,0 0,-1-1,1 2,0-1,0 0,0 0,1 1,-1 0,0 0,0 0,1 0,-1 0,1 1,-1-1,1 1,-1 0,0 0,1 0,-1 1,1-1,-1 1,1 0,-1 0,0 0,1 0,-1 0,0 1,0-1,0 1,0 0,0 0,-1 0,1 1,-1-1,1 1,-1-1,0 1,2 2,4 95,-9-93,0 0,0 1,1-1,-1 1,2-1,-1 0,1 1,0-1,1 0,0 1,0-1,1 0,-1 0,1-1,1 1,-1-1,1 1,1-1,0 1,11 5</inkml:trace>
  <inkml:trace contextRef="#ctx0" brushRef="#br1" timeOffset="68810.619">10782 3726,'-5'5,"-6"11,-2 8,-3-1,1 1,-1 2,1 0,-1-4,2-1,3 1,4-8,8-6,8-5,3-3</inkml:trace>
  <inkml:trace contextRef="#ctx0" brushRef="#br1" timeOffset="69394.838">11036 4009,'-40'33,"-78"54,117-87,-1 1,1-1,0 1,0 0,0 0,-1-1,1 1,0 0,0 0,0 0,0 0,1 0,-1 1,0-1,0 0,1 0,-1 0,0 1,1-1,0 0,-1 1,1-1,0 0,-1 1,1-1,0 1,0-1,0 0,0 1,0-1,1 1,-1-1,0 0,1 1,-1-1,1 0,-1 1,1-1,0 0,-1 0,1 0,0 1,0-1,0 0,0 0,0 0,0 0,0-1,0 1,0 0,0 0,1-1,-1 1,0 0,1-1,50 26,-40-22,0 1,-1 0,1 1,-1 0,-1 1,1 0,-1 1,0 0,-1 0,0 1,0 0,-1 1,0 0,1 2,-8-10,0 1,1-1,-1 1,0-1,0 1,-1 0,1-1,0 1,-1 0,0 0,0-1,1 1,-1 0,-1 0,1-1,0 1,-1 0,0 0,1-1,-1 1,0-1,0 1,-1-1,1 1,0-1,-1 0,1 1,-1-1,0 0,0 0,0 0,0 0,0-1,0 1,-2 1,-97 36,70-30,8-3,0 0,0-2,-1 0,0-2,0 0,-11-2,11 0</inkml:trace>
  <inkml:trace contextRef="#ctx0" brushRef="#br1" timeOffset="70842.42">12390 3811,'0'0,"-1"0,1 0,-1 0,1-1,-1 1,1 0,-1-1,1 1,-1 0,1-1,0 1,-1 0,1-1,0 1,-1-1,1 1,0-1,0 1,-1-1,1 1,0-1,0 1,0-1,-1 1,1-1,0 1,0-1,0 1,0-1,0 1,0-1,0 1,0-1,1 0,-1 1,0-1,0 1,0-1,0 1,1-1,-1 1,0-1,1 1,-1 0,0-1,1 1,-41 9,1 3,1 1,0 2,0 2,2 1,-12 9,46-27,1 1,-1-1,0 0,1 1,-1-1,0 1,1 0,-1-1,1 1,-1 0,1 0,0 0,-1 0,1 0,0 0,0 0,-1 1,1-1,0 0,0 1,0-1,1 0,-1 1,0-1,0 1,1 0,-1-1,1 1,0-1,-1 1,1 0,0 0,0-1,0 1,0 0,0-1,0 1,1 0,-1-1,1 1,-1-1,1 1,-1 0,1-1,0 1,0-1,0 0,0 1,0-1,0 0,0 1,1 0,213 125,-210-124,-1 1,1-1,-1 1,0 0,-1 0,1 0,-1 0,1 1,-1 0,-1-1,1 1,-1 0,0 0,0 0,0 1,0-1,-1 0,0 1,0-1,-1 1,0-1,0 1,0-1,0 1,-1-1,0 1,0-1,0 0,-1 1,0-1,0 0,-2 4,-3 2,0-1,-1 0,-1 0,1 0,-1-1,-1 0,0-1,0 0,-1-1,0 0,0 0,0-2,-1 1,0-1,0-1,0 0,-1-1,0 0,1-1,-1 0,-1-1,13 0,0-1,0 0,0 0,0 0,-1 1,1-1,0 0,0 0,0-1,-1 1,1 0,0 0,0-1,0 1,0 0,-1-1,1 1,0-1,0 1,0-1,0 0,0 0,0 1,0-1,1 0,-1 0,0 0,0 0,1 0,-1 0,0 0,1 0,-1 0,1 0,-1 0,1 0,0-1,0 1,-1 0,1 0,0 0,0 0,0-1,0 1,0 0,0 0,1 0,-1-1,0 1,1 0,-1 0,0 0,1 0,-1 0,1-1,38-59,-21 42</inkml:trace>
  <inkml:trace contextRef="#ctx0" brushRef="#br1" timeOffset="71158.149">12672 3896,'-12'28,"2"0,0 2,3-1,0 1,2 0,1 0,1 1,2-1,1 6,0-31,0-1,1 1,-1-1,1 1,0-1,0 1,1-1,-1 0,1 0,0 0,0 0,1 0,-1 0,1 0,0-1,-1 1,2-1,-1 0,0 0,1 0,-1 0,1-1,0 1,0-1,0 0,0 0,0-1,1 1,-1-1,0 0,1 0,-1 0,1 0,-1-1,1 0,-1 0,1 0,-1-1,1 1,-1-1,1 0,-1-1,2 1,11-8,0 0,0-1,-1-1,0-1,-1 0,0-1,-1 0,0-1,-1-1,-1 0,0-1,-1 0,-1 0,-1-1,0-1,-1 0,-1 0,0 0,-2-1,2-10,19-57,-28 72</inkml:trace>
  <inkml:trace contextRef="#ctx0" brushRef="#br1" timeOffset="71746.457">13039 4263,'13'0,"0"-1,0 0,0 0,-1-1,1-1,0 0,-1-1,0 0,0-1,0 0,0-1,-1-1,0 0,0 0,-1-1,0 0,0-1,-1 0,0 0,7-10,112-180,-101 141,35-106,-60 161,-1 1,0-1,0 1,0-1,-1 1,1-1,0 1,-1-1,0 0,0 1,0-1,0 0,0 1,0-1,-1 0,1 1,-1-1,0 1,1-1,-1 1,0-1,-1 1,1-1,0 1,-1 0,1 0,-1 0,0 0,0 0,0 0,0 0,0 1,0-1,0 1,-1-1,1 1,0 0,-1 0,1 0,-1 0,1 0,-3 0,-1 3,0 0,0 0,1 0,-1 1,0 0,1 0,0 0,-1 1,1 0,1 0,-1 0,1 0,-1 1,1 0,0 0,1 0,-1 0,-2 6,4-8,0 1,1-1,-1 1,1-1,-1 1,1 0,0-1,0 1,1 0,-1 0,1 0,0-1,0 1,0 0,0 0,1 0,-1 0,1-1,0 1,0 0,1-1,-1 1,1 0,0-1,-1 0,2 1,-1-1,0 0,1 0,-1 0,1 0,94 39,-39-24,-54-16,-1 0,0 0,1 1,-1-1,-1 1,1 0,0-1,-1 2,1-1,-1 0,0 0,0 1,0-1,0 1,-1-1,1 1,-1 0,0 0,0-1,-1 1,1 0,-1 0,0 3,-4 93,-23 19,25-97</inkml:trace>
  <inkml:trace contextRef="#ctx0" brushRef="#br1" timeOffset="72444.885">13745 3642,'29'5,"0"-1,0-2,0 0,0-2,0-2,0 0,0-2,0-1,-1-1,1-2,-2 0,1-2,-1-2,1-1,-2-1,-2-1,0-1,-1-1,0-1,-2-1,0-1,-1 0,-1-2,-2-1,0 0,-1-1,-1 0,-1-2,-1 1,-2-2,8-26,-14 32,-1-1,0 0,-2-1,-1 1,-1 0,-1 0,-1-3,3 23,-1 0,0-1,0 1,-1 0,1-1,0 1,-1 0,1-1,-1 1,0 0,0 0,0 0,0 0,0 0,0 0,0 0,-1 0,1 0,-1 0,0 1,1-1,-1 1,0-1,0 1,0 0,0-1,0 1,0 0,0 0,0 1,0-1,-1 0,1 1,0-1,-1 1,1 0,0 0,-1 0,1 0,0 0,-1 0,1 1,0-1,0 1,-1 0,1-1,0 1,0 0,0 0,0 0,-1 1,-9 8,1 1,0 0,0 0,1 1,1 0,0 1,0 0,2 1,-1 0,2 0,0 0,0 1,2-1,-2 8,-17 66,4 0,3 2,5 0,3 0,4 1,7 56,-2 285,-2-412,-2 0,0 0,-1 0,-1 0,-1-1,-1 0,0 0,-2-1,0 0,-6 8,10-17,-1 0,0 0,-1-1,0 0,-1 0,1-1,-1 0,-1 0,1-1,-1 0,-1 0,1-1,-1 0,1-1,-1 0,-1 0,1-1,0-1,-1 0,-3 0,9-1,0-1,0 1,0-1,0-1,0 1,0-1,0 1,0-2,0 1,0 0,0-1,1 0,-1 0,1-1,-1 1,1-1,0 0,0 0,0 0,0 0,0-1,1 0,0 0,0 0,0 0,0 0,0-1,1 1,-1-2,0-3,0 1,0-1,1 0,1 0,-1 0,1 0,1-1,-1 1,2 0,-1 0,1 0,1-1,-1 1,2 0,2-7,15-31,2 1,2 0,3 2,4-5,11-10,3 1,2 2,43-40,-75 80,0 1,0 1,2 0,0 0,0 2,1 0,1 1,0 1,0 1,15-4,10 13,-26 4</inkml:trace>
  <inkml:trace contextRef="#ctx0" brushRef="#br1" timeOffset="72897.682">14733 3755,'-14'2,"0"1,0 0,1 1,-1 0,1 1,0 1,1 0,-1 1,1 0,1 1,-1 0,1 1,1 1,-1-1,2 1,-4 5,5-6,0 1,0 0,1 1,0 0,1 0,0 0,1 1,0 0,1 0,1 0,-1 1,2-1,0 1,0 0,1 0,1-1,1 14,-1-23,1 0,-1 0,1 0,-1 1,1-1,0 0,0 0,1 0,-1 0,1-1,-1 1,1 0,0-1,0 1,0-1,0 1,1-1,-1 0,1 0,-1 0,1 0,0-1,-1 1,1-1,0 1,0-1,0 0,0 0,0 0,0-1,1 1,-1-1,0 0,0 0,0 0,1 0,-1 0,0-1,0 1,0-1,0 0,0 0,0 0,0 0,0-1,0 1,0-1,-1 0,2-1,22-13,0-1,-2-1,0-1,-1-1,-1-1,-1-1,8-12,91-125,-99 152,-14 38,-5-17,8 52,-9-49,1-1,1 0,0 0,1 0,1-1,0 1,1-1,1 0,1 0,-6-12,1 1,0-1,0 0,0 0,0 0,0-1,1 1,-1-1,1 0,0 0,-1 0,1 0,0-1,0 0,0 1,0-1,1-1,-1 1,0-1,0 1,0-1,1-1,-1 1,0 0,0-1,0 0,1 0,-1 0,0-1,-1 1,1-1,0 0,0 0,-1 0,1 0,-1-1,11-9</inkml:trace>
  <inkml:trace contextRef="#ctx0" brushRef="#br1" timeOffset="73161.239">15466 3698,'-25'16,"0"1,1 1,1 1,0 1,2 1,0 1,2 0,0 2,2 0,-10 18,25-39,0 0,0 1,1-1,-1 0,1 1,0-1,0 1,0-1,0 1,1-1,0 1,-1 0,1-1,0 1,1 0,-1-1,1 1,-1 0,1-1,0 1,1-1,-1 1,0-1,1 0,0 0,0 1,0-1,0-1,0 1,1 0,-1 0,1-1,0 1,0-1,0 0,13 5,1 0,0-2,0 0,0 0,1-2,0 0,0-1,-1-1,1-1,0 0,0-1,0-1,0-1,-1-1,0 0,1-1,-1-1,-1 0,8-5,60-59,-67 54</inkml:trace>
  <inkml:trace contextRef="#ctx0" brushRef="#br1" timeOffset="73542.152">15720 3923,'-1'5,"0"-1,-1 1,2-1,-1 1,0 0,1-1,0 1,0 0,0-1,1 1,0 0,0-1,0 1,0-1,0 1,1-1,0 0,0 0,0 0,1 0,-1 0,1 0,0 0,0-1,0 1,1-1,-1 0,1 0,0 0,0-1,0 1,0-1,0 0,0 0,1 0,-1-1,0 0,3 1,10 1,0-1,1 0,-1-1,0-1,0 0,1-2,-1 0,0-1,0 0,-1-1,1-2,-1 1,0-2,0 0,-1-1,0 0,0-1,-1-1,1-2,0-1,-1-1,0 0,-1-1,-1 0,-1-1,0-1,-1 0,4-9,-12 21,1-1,-1 0,0 1,-1-1,1 0,-1 0,0 0,-1 0,1 0,-1 0,-1 0,1 0,-1 0,0 0,0 0,-1 0,1 0,-1 1,-1-1,1 1,-1-1,0 1,0 0,0 0,-1 0,0 0,0 1,0-1,-1 1,1 0,-1 1,0-1,0 1,0 0,0 0,-1 0,1 1,-4-1,-6 0,0 1,-1 1,1 0,0 1,0 1,0 0,0 1,0 1,0 0,0 1,1 0,0 2,0-1,0 2,1 0,-1 0,2 1,-1 1,1 0,0 1,1 0,1 1,-1 0,2 1,-1 0,2 0,-1 1,2 0,0 1,0-1,2 1,-1 1,2-1,0 1,1 0,0 0,1 0,1 0,0 0,1 6,1-11,1-1,0 1,1-1,0 1,0-1,1 0,0 0,1-1,0 1,0-1,0 0,1 0,1-1,-1 0,1 0,0 0,1-1,0 0,0-1,0 0,0 0,4 1,23 12,0-2,1-2,0-1,38 7,-13-7,0-4,1-1,0-4,0-2,28-4,-64 1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7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0 533,'207'-323,"-142"199,-65 123,0 1,0-1,0 0,0 1,0-1,0 1,0-1,0 1,1-1,-1 0,0 1,0-1,1 1,-1-1,0 1,1-1,-1 1,0-1,1 1,-1-1,1 1,-1 0,1-1,-1 1,1 0,-1-1,1 1,-1 0,1 0,0-1,-1 1,1 0,-1 0,1 0,0 0,-1 0,1 0,-1 0,1 0,0 0,-1 0,1 0,-1 0,1 1,0-1,-1 0,1 0,-1 0,1 1,-1-1,1 0,-1 1,1-1,-1 1,1-1,-1 0,0 1,1-1,-1 1,1-1,-1 1,0-1,0 1,1 0,-1-1,15 45,-13-37,-1-3,-1 1,1-1,0 0,0 0,1 0,-1 1,1-1,0-1,0 1,1 0,0-1,0 1,0-1,0 0,0 0,1 0,0 0,0 0,0-1,0 0,1 0,-1 0,1 0,0-1,-1 0,1 0,0 0,1-1,-1 1,0-1,0 0,0-1,1 1,-1-1,0 0,4-1,-1-3,0 0,0-1,0 0,-1 0,0-1,0 0,0 0,-1 0,0-1,0 0,-1-1,1 1,-2-1,1 0,-1 0,0 0,-1-1,0 1,0-1,-1 0,0 0,-1 0,0 0,0 0,-1 0,0 0,-1 0,-1-9,2-7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3 457,'42'-18,"-1"-3,0-2,-2-1,-1-2,-1-1,7-9,-30 24,-1 1,0-2,0 0,-1 0,-1-2,-1 1,4-7,-11 17,-1 1,0-1,0 0,0 0,0-1,-1 1,1 0,-1 0,0-1,-1 1,1-1,-1 1,0-1,0 1,0-1,0 1,-1-1,0 1,0 0,0-1,0 1,-1 0,1 0,-1 0,-1 0,1 0,0 0,-1 0,0 1,1-1,-3 0,-2-1,0 1,0-1,-1 2,0-1,0 1,0 0,0 1,0 0,0 0,-1 1,1 0,0 0,-1 1,1 0,-1 1,1-1,-1 2,1-1,0 1,0 0,0 1,0 0,0 0,0 1,1 0,0 1,-1-1,2 1,-1 0,1 1,-1 0,0 2,-5 4,0 2,1 0,1 0,0 1,1 0,1 0,0 1,1 0,1 1,0 0,1 0,1 0,1 0,-1 10,3-18,0 1,1-1,0 0,0 0,1 0,0 0,1 0,0 0,0 0,1 0,0-1,0 1,1-1,0 0,1 0,0 0,0-1,1 0,0 0,0 0,0 0,1-1,0 0,0-1,1 0,-1 0,1 0,6 2,10 1,-1 0,1-1,0-2,1-1,-1 0,1-2,0-1,0-1,-1-1,1-1,0-1,-1-1,1-1,19-8,-15 4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0,'0'34,"0"15,5 0,1-3,5-11,1-10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8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9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1,'-20'14,"1"2,1 0,1 2,0-1,1 2,1 0,1 1,1 1,-11 21,23-40,0 1,0-1,0 0,1 0,-1 0,1 1,-1-1,1 0,0 0,0 1,0-1,0 0,0 1,1-1,-1 0,1 0,-1 1,1-1,0 0,0 0,0 0,0 0,0 0,0 0,1 0,-1 0,1-1,-1 1,1 0,0-1,-1 1,1-1,2 1,77 25,-41-17,-35-9,0 0,0 1,0 0,0 0,0 0,0 0,0 1,-1 0,1 0,-1 0,0 0,0 1,0 0,-1 0,1 0,-1 0,0 0,0 1,0-1,0 1,-1 0,0 0,0 0,-1 0,1 0,-1 0,0 1,0-1,-1 0,1 1,-1-1,-1 0,1 1,-1 1,-3 6,0-1,-1 0,0 0,-1-1,0 1,-1-1,-1-1,1 1,-2-1,1-1,-1 1,-1-2,0 1,0-1,0-1,-3 2,-11 5,2-5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0,'5'43,"6"15,2-4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1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1 197,'151'266,"-151"-264,1-1,-1 1,0-1,1 0,0 1,-1-1,1 0,0 1,-1-1,1 0,0 0,0 1,0-1,0 0,0 0,1 0,-1-1,0 1,0 0,1 0,-1 0,0-1,1 1,-1-1,0 1,1-1,-1 0,1 1,-1-1,1 0,-1 0,1 0,-1 0,1 0,-1-1,1 1,-1 0,1-1,-1 1,0 0,1-1,-1 0,0 1,1-1,-1 0,0 0,0 0,0 0,2-1,1-10,1-1,-2 0,0 0,0 0,-1 0,-1-1,0 1,-1 0,0-1,-3-10,3-2,-5-249,5 251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1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1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1156,'10'38,"12"18,8-1,3-10,-4-12</inkml:trace>
  <inkml:trace contextRef="#ctx0" brushRef="#br0" timeOffset="613.633">452 846,'-13'14,"-12"13,0 0,2 2,1 1,1 0,2 2,1 0,-10 27,26 24,2-81,1 0,0 0,-1 0,1 0,0-1,0 1,1 0,-1-1,0 1,0-1,1 1,-1-1,1 0,-1 1,1-1,0 0,-1 0,1 0,0-1,0 1,0 0,0 0,-1-1,1 0,0 1,0-1,0 0,0 0,0 0,0 0,0 0,0 0,0 0,0-1,0 1,0-1,0 0,0 1,1-2,11-5,0-1,-1-1,0 0,0 0,-1-1,0-1,-1 0,0-1,-1 0,0 0,-1-1,-1-1,8-13,-3 5,0-1,-2-1,0 0,-2 0,0-1,-1-5,-7 31,-1-1,1 1,-1-1,1 1,-1-1,1 0,-1 1,1-1,0 0,-1 1,1-1,-1 0,1 0,0 0,-1 0,1 1,0-1,-1 0,1 0,0 0,-1 0,1-1,0 1,-1 0,1 0,0 0,-1 0,1-1,0 1,-1 0,1-1,-1 1,1 0,-1-1,1 1,-1-1,1 1,-1-1,1 1,-1-1,1 1,-1-1,0 1,1-1,-1 0,0 1,0-1,1 1,-1-1,0 0,0 1,0-1,0 0,0 1,0-1,0 0,0 1,0-1,0 0,0 1,0-1,-1 0,1 1,0-1,0 0,-1 1,1-1,0 1,-1-1,10 18,-3-4,0-1,1 0,1 0,0 0,1-1,0 0,0-1,1 1,2-1,-4-3,1 0,0-1,0 0,1-1,0 0,0 0,0-1,0 0,1-1,-1 0,1-1,0 0,0-1,0 0,-1-1,1 0,0 0,0-1,0-1,0 0,0 0,-1-1,1-1,-1 1,0-2,0 1,0-2,-1 1,0-1,0 0,0-1,-1 0,0-1,0 0,3-4,5-17,-1-1,-2 0,-1-1,-2-1,-1 1,-1-1,-2-1,-1 1,-1-1,-2 0,-2 0,-1 0,-3-16,2 12,-3 0,-1 0,-1 1,-2 0,-2 0,-1 1,-2 0,-1 2,-2-1,-1 2,-6-6,18 29,-1 0,0 1,0-1,-1 1,0 1,0 0,-1 0,0 0,-8-3,14 8,0 0,-1 0,0 0,1 1,-1 0,0 0,0 0,0 0,1 0,-1 1,0 0,0 0,0 0,0 0,0 1,0-1,0 1,0 0,1 0,-1 0,0 1,1 0,-1-1,1 1,-1 0,1 1,0-1,-1 1,-2 5,1 0,0 0,1 0,0 0,0 1,1 0,0 0,0 0,1 0,0 0,1 0,0 0,0 1,1-1,0 1,1-1,0 0,1 0,-1 1,2-1,9 40,1-1,3-1,2 0,2-1,2-1,2-1,1-1,3-2,1 0,6 3,-9-9,2 0,1-2,1-1,2-1,1-2,2-1,0-2,2-1,1-2,0-2,2-1,1-2,0-2,4 0,-10-9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9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1,'-8'43,"2"2,2-1,2 1,1-1,3 1,2-1,4 16,5 14,4-1,3-1,3-1,8 11,32 99,-1 27,-54-185,0-5</inkml:trace>
  <inkml:trace contextRef="#ctx0" brushRef="#br0" timeOffset="247.001">0 820,'44'-29,"32"-14,9-5,0 1,-6 4,-6 5,-6 3,-10 8,-9 4,-4 5,-4 2,-4 3,-4 4,-2 3,-6 3</inkml:trace>
  <inkml:trace contextRef="#ctx0" brushRef="#br0" timeOffset="523.791">1072 848,'11'186,"-12"-186,1 0,-1-1,1 1,0 0,-1-1,1 1,-1 0,1 0,-1 0,1 0,-1-1,1 1,-1 0,1 0,-1 0,1 0,-1 0,1 0,-1 0,1 0,-1 0,1 0,-1 1,1-1,-1 0,1 0,-1 0,1 1,0-1,-1 0,1 0,-1 1,1-1,0 0,-1 1,1-1,0 1,-1-1,1 0,0 1,0-1,-1 1,1-1,0 1,0-1,0 1,-1-1,1 0,0 1,0-1,0 1,0-1,0 1,0 0,0-1,0 1,0-1,0 0,1 1,-1-1,0 1,0-1,0 1,1-1,-1 1,0-1,-18-37,7-6,2-1,2 0,2 0,1 0,3-1,2 1,2-8,-2-13,-2 55,1-1,0 1,1-1,0 1,1-1,0 1,0 0,1-1,1 1,-1 1,2-1,-1 0,1 1,1 0,0 0,3-3,28 0,-17 14</inkml:trace>
  <inkml:trace contextRef="#ctx0" brushRef="#br0" timeOffset="958.46">1214 1,'0'0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16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5221 763,'21'7,"0"-1,0 0,1-2,0-1,0 0,0-2,0-1,-1 0,1-1,0-2,0 0,0-2,-1 0,12-5,-26 7,-1-1,0 0,0 0,-1-1,1 1,-1-1,0 0,0-1,-1 1,1-1,-1 0,-1 0,1 0,-1-1,0 1,0-1,-1 0,0 1,0-1,0 0,-1-1,0 1,-1 0,0 0,0 0,0 0,-1 0,0-1,0 1,-1 0,0 0,0 1,-1-1,1 0,-2 1,1 0,-1-1,1 1,-2 1,1-1,-1 0,-2-1,-1 2,0 1,-1 1,1 0,-1 0,0 0,0 1,0 0,0 1,0 0,0 1,0-1,0 2,-1-1,1 1,0 1,0 0,0 0,1 0,-1 1,0 1,1 0,-5 3,0 0,1 1,1 0,-1 1,1 1,1 0,0 0,0 1,1 0,1 1,0 0,0 0,1 1,1-1,0 2,0-1,2 1,0-1,0 1,0 6,4-7,0 0,1 0,0-1,1 1,1-1,0 1,0-1,1 0,1 0,0 0,1-1,0 0,0 0,1 0,1-1,0 0,0 0,1-1,0 0,1-1,7 5,-7-2,1-1,0 0,0-1,1 0,1-1,0 0,0-1,0 0,1-2,-1 1,2-1,-1-1,0-1,1 0,-1-1,1 0,0-1,0-1,0 0,0-1,0-1,13-5,-1 0,1-2,-2-1,1-1,-2-2,1 0,-2-2,14-10,-24 15</inkml:trace>
  <inkml:trace contextRef="#ctx0" brushRef="#br0" timeOffset="230.282">6548 565,'-29'38,"-19"23,-1 5,2-3,10-8,7-8,2-8,7-5,7-9</inkml:trace>
  <inkml:trace contextRef="#ctx0" brushRef="#br0" timeOffset="496.694">6040 621,'29'0,"24"15,7 9,-1 5,-6 4,-8-1,-5 0,-6 0,-4-7,-7-2,-2 0,0-5,1 1,2-4,1-4,1-4,2-3,-5-3</inkml:trace>
  <inkml:trace contextRef="#ctx0" brushRef="#br0" timeOffset="946.701">7169 621,'-7'-3,"1"0,-1 1,0-1,0 1,0 0,0 1,-1 0,1 0,0 0,-1 1,1 0,0 1,0 0,-1 0,1 0,0 1,0 0,0 0,0 1,0 0,1 0,-1 1,1-1,0 1,0 1,1-1,-1 1,1 0,0 0,0 1,0 0,1 0,-5 3,0 0,1 0,0 1,0 0,1 1,1-1,0 2,0-1,1 0,1 1,0 0,0 0,1 1,1-1,0 0,0 1,2-1,-1 1,2 0,-1-1,2 1,0-1,0 1,0-10,0 0,-1 0,1-1,0 1,0-1,0 1,1-1,-1 0,1 0,-1 0,1 0,-1 0,1 0,0-1,0 1,0-1,0 0,0 0,0 0,0-1,1 1,-1-1,0 1,0-1,1 0,-1 0,0-1,0 1,0-1,1 1,0-2,95-40,12-67,-50 40,17-2,-77 71,0-1,0 0,0 0,0 1,0-1,0 0,1 1,-1-1,0 1,0 0,1-1,-1 1,0 0,1 0,-1 0,0 0,0 0,1 0,-1 0,0 0,1 0,-1 1,0-1,0 0,1 1,-1 0,0-1,0 1,0-1,0 1,0 0,0 0,0 0,0-1,0 1,0 0,0 0,0 0,-1 1,1-1,0 0,-1 0,1 0,16 61,-13-46,18 71,-13-61</inkml:trace>
  <inkml:trace contextRef="#ctx0" brushRef="#br0" timeOffset="1383.093">7565 988,'20'-55,"2"0,3 2,3 1,18-27,-5 41,-40 37,0 0,0 1,0-1,0 1,0-1,-1 1,1 0,0-1,0 1,0 0,0 0,0 0,0 0,0 0,0 0,0 0,0 0,0 0,0 0,0 0,0 0,0 1,0-1,0 1,0-1,0 0,0 1,0-1,0 1,-1 0,1-1,0 1,0 0,-1-1,1 1,0 0,-1 0,1 0,-1 0,1-1,-1 1,0 0,1 0,-1 0,0 0,1 0,-1 0,0 0,0 0,0 0,0 0,0 0,-7 64,6-61,-1 1,1-1,0 1,0 0,0-1,0 1,1 0,0-1,0 1,0 0,1-1,0 1,-1 0,2-1,-1 1,0-1,1 1,1 2,1-5,0-1,0 1,0-1,0 1,0-1,0 0,0-1,1 1,-1-1,0 0,0 0,1 0,-1 0,0-1,0 0,0 1,0-2,0 1,0 0,0-1,0 0,0 0,0 0,-1 0,1-1,-1 1,0-1,0 0,0 0,0 0,0 0,0-2,1 2,41-38,45-25,-87 66,-1 0,1 0,-1 0,1 0,-1 1,1-1,-1 1,1-1,-1 1,0 0,1 0,-1 0,0 0,0 0,0 1,0-1,0 1,0-1,0 1,0 0,-1 0,1 0,0 0,-1 0,0 0,1 0,-1 0,0 0,0 1,-1-1,1 0,0 1,-1-1,1 1,-1-1,0 1,0-1,0 1,0-1,0 1,0-1,-1 1,1-1,-1 1,4 18,-1-11,0 0,1 0,0-1,0 1,1-1,1 1,0-1,0-1,0 1,1-1,1 0,-1 0,1-1,4 4,11 8</inkml:trace>
  <inkml:trace contextRef="#ctx0" brushRef="#br0" timeOffset="1848.467">8552 621,'-1'170,"-9"0,-6-1,-36 151,40-264,-2-2,-2 0,-16 33,32-86,0 0,1 0,-1 0,0 0,0 0,0 0,0 0,0 0,-1 0,1 0,0 0,0 0,-1 0,1 0,0 0,-1 0,1 0,-1-1,1 1,-1 0,0 0,1 0,-1-1,0 1,1 0,-1-1,0 1,0-1,0 1,0-1,1 1,-1-1,0 1,0-1,0 0,0 0,0 1,0-1,0 0,0 0,0 0,0 0,0 0,0 0,0 0,0-1,0 1,0 0,0 0,0-1,0 1,0-1,0 1,1-1,-1 1,0-1,0 1,0-1,1 0,-1 0,0 1,1-1,-3-15,1 0,1 1,1-1,0 0,1 0,1 0,0 1,1-1,1 1,4-12,-6 19,61-238,61-146,-116 373,13-46,3 1,3 1,3 2,2 1,3 1,2 2,11-9,-42 58,0 1,0-1,1 1,0 0,0 1,1 0,0 0,0 0,1 1,-1 0,1 1,0 0,0 1,0-1,1 2,7-2,-14 5,0 1,-1-1,1 1,0 0,-1 0,1 0,-1 0,1 1,-1-1,0 1,0-1,0 1,-1 0,1 0,-1 0,1-1,-1 2,0-1,0 0,0 0,0 0,-1 0,1 1,-1-1,0 0,0 0,0 1,-1-1,1 0,-1 0,1 0,-1 1,0-1,-1 0,-5 38,-2-1,-3 0,0 0,-3-2,-16 32,17-37,-1 1,-2 0,-1-1,-1-1,-2-1,-1-1,-2 0,-2 0,24-27,1-1,-1 0,1 0,-1 1,0-1,0 0,0-1,0 1,0 0,0-1,0 1,-1-1,1 1,0-1,-1 0,1 0,-1 0,0 0,1-1,-1 1,0-1,1 1,-1-1,0 0,1 0,-1 0,0-1,1 1,-1-1,0 1,1-1,-1 0,1 0,-1 0,1 0,-1-1,1 1,0 0,0-1,-1 0,-6-14</inkml:trace>
  <inkml:trace contextRef="#ctx0" brushRef="#br0" timeOffset="2111.921">9314 1,'-208'774,"177"-531,30-242,0 1,1-1,-1 0,1 0,-1 0,1 0,0 1,-1-1,1 0,0 0,0 1,0-1,0 0,0 0,0 1,0-1,0 0,1 0,-1 1,0-1,1 0,-1 0,1 0,0 0,-1 1,1-1,0 0,-1 0,1 0,0 0,0-1,0 1,0 0,0 0,0 0,0-1,0 1,0-1,0 1,1-1,-1 1,0-1,0 1,1-1,-1 0,0 0,0 0,1 0,-1 0,0 0,0 0,1 0,-1 0,0-1,0 1,1 0,-1-1,0 1,17-15,-1-2</inkml:trace>
  <inkml:trace contextRef="#ctx0" brushRef="#br0" timeOffset="2431.822">9370 678,'18'11,"0"0,0-1,0-1,1 0,1-2,0 0,17 3,-28-8,-1-1,0 0,1 0,-1-1,1 0,-1 0,1-1,-1 0,0 0,1-1,-1 0,0-1,0 0,0 0,-1-1,1 0,-1 0,0 0,0-1,2-2,-3 3,-1-1,0 0,0 0,-1 0,1 0,-1-1,0 0,-1 0,0 0,1 0,-2 0,1-1,-1 1,0-1,0 0,-1 0,0 0,0 1,-1-1,0 0,0 0,0 0,-1 0,0 0,0 0,-2-3,-1 6,1 1,-1-1,0 1,-1 0,1 0,0 0,-1 0,0 1,0 0,1 0,-1 0,-1 1,1-1,0 1,0 0,0 1,-1 0,1-1,0 1,0 1,-1-1,1 1,0 0,0 0,0 1,0-1,0 1,0 0,0 1,-4 2,-5 2,-1 2,1 0,1 0,-1 1,2 1,0 0,0 1,1 0,0 1,1 0,0 1,1 0,1 1,0-1,1 1,1 1,0-1,1 1,-2 14,5-23,1 0,0 0,0 0,0 0,1 0,0 0,0 0,1 0,0 0,0 0,1 0,0-1,0 1,0 0,1-1,0 0,0 1,1-1,0 0,0-1,0 1,1-1,0 0,0 0,0 0,0-1,1 1,0-1,0-1,0 1,0-1,0 0,1 0,-1-1,1 0,0 0,0-1,0 0,0 0,0 0,0-1,0 0,0 0,0-1,0 0,1 0,78-30,-62 21</inkml:trace>
  <inkml:trace contextRef="#ctx0" brushRef="#br0" timeOffset="2717.928">10358 340,'-39'17,"1"1,1 2,1 2,1 2,1 0,-31 30,60-51,1 1,-1-1,1 1,0 0,0 0,1 0,-1 1,1 0,0-1,0 1,0 0,1 0,0 0,0 1,0-1,0 1,1-1,0 1,0-1,1 1,0 0,-1-1,2 1,-1-1,1 1,0 0,0-1,0 1,2 2,5 4,1-1,1-1,0 1,0-2,0 1,1-2,1 1,5 2,-7-5,0 0,-1 1,0 0,0 0,-1 1,0 0,0 1,-1-1,0 1,-1 1,1 0,-2-1,1 3,-5-8,0 0,0 0,-1 0,1 0,-1 0,0 0,0 1,0-1,-1 0,1 0,-1 0,0 0,0 0,-1 0,1 0,-1 0,0 0,0-1,0 1,0-1,-1 1,1-1,-1 0,0 0,0 0,-1 0,-91 64,74-55,0-1,-1-1,0 0,0-2,-1-1,0 0,-1-2,1-1,-1-1,0 0,0-2,-9-1,5-6</inkml:trace>
  <inkml:trace contextRef="#ctx0" brushRef="#br0" timeOffset="-3134.558">1214 227,'-13'-7,"0"0,-1 2,0-1,1 2,-1 0,-1 0,1 2,-1 0,1 0,-1 1,1 1,-1 0,0 1,1 1,-1 0,1 1,0 1,0 0,0 1,1 0,-1 1,1 1,-9 6,-2 9,1 2,1 1,1 0,1 2,2 0,-10 20,-8 8,20-30,1-1,2 2,0 0,2 1,0 0,2 0,1 1,2 1,0-1,2 1,1 0,2 0,0 0,2 0,1 0,2-1,3 14,0-23,0-1,1 0,1-1,1 0,0-1,1 1,1-2,0 0,2 0,-1-2,2 1,-1-2,2 0,0 0,0-2,1 0,0-1,1 0,13 3,-9-7,0-1,0-1,0-1,0-1,1 0,-1-2,1-1,-1-1,0-1,0 0,-1-2,1-1,-1 0,0-1,-1-2,8-5,2-1,-1-1,-2-2,0 0,0-2,-2-1,-1-2,-1 0,-1-1,-1-1,-1-1,-1-1,-2-1,4-10,-11 19,0-1,-2-1,-1 0,0 0,-2-1,-1 1,0-1,-2 0,0 0,-2 0,-1 0,0 0,-2 0,0 0,-2 0,-1 1,0 0,-2 0,0 0,-1 1,-2 1,0-1,-1 2,-1 0,-1 0,0 1,-2 1,0 0,-2 0,-2-1,0 1,-1 0,-1 2,-1 1,0 0,-1 2,0 1,-1 0,0 2,-1 1,1 1,-2 2,1 0,-1 1,1 2,-16 1,28 2,0 2,1-1,-1 2,1 0,-1 0,1 2,1-1,-1 2,1-1,0 2,-10 7,1 4</inkml:trace>
  <inkml:trace contextRef="#ctx0" brushRef="#br0" timeOffset="-2355.777">2117 57,'0'0,"0"1,0-1,0 0,0 1,0-1,0 0,0 1,0-1,0 0,0 1,-1-1,1 0,0 1,0-1,0 0,0 0,-1 1,1-1,0 0,0 0,-1 1,1-1,0 0,0 0,-1 0,1 1,0-1,0 0,-1 0,1 0,0 0,-1 0,1 0,0 0,-1 0,1 0,0 0,-1 0,1 0,0 0,-1 0,1 0,0 0,-1 0,1 0,0 0,-1 0,1 0,0-1,0 1,-1 0,1 0,0 0,-1 0,1-1,0 1,0 0,0 0,-1-1,1 1,0 0,0-1,0 1,0 0,-1-1,5 32,-3-27,21 163,-11-75,-3-1,-5 2,-4-1,-3 3,-26 201,30-195,0-102,0 1,-1 0,1 0,0-1,0 1,0 0,0-1,-1 1,1 0,0-1,0 1,-1 0,1 0,0 0,0-1,-1 1,1 0,0 0,-1 0,1 0,0-1,-1 1,1 0,0 0,-1 0,1 0,0 0,-1 0,1 0,0 0,-1 0,1 0,0 0,-1 0,1 0,0 0,-1 0,1 1,0-1,-1 0,1 0,0 0,-1 0,1 1,0-1,0 0,-1 0,1 1,0-1,0 0,0 0,-1 1,1-1,0 0,0 1,0-1,0 0,-1 1,1-1,-5-13</inkml:trace>
  <inkml:trace contextRef="#ctx0" brushRef="#br0" timeOffset="-2123.258">1722 678,'44'-14,"37"-5,15 0,-4 0,-8 2,-14 4,-13 5,-12 3,-9 3,-6 1,-3 1,-1 1,-5-5,-6-1</inkml:trace>
  <inkml:trace contextRef="#ctx0" brushRef="#br0" timeOffset="-1705.531">2625 29,'0'760,"-1"-743,1 0,1 0,0 0,2-1,0 1,0-1,2 1,0-1,1 0,6 11,-11-25,0 0,0-1,0 1,0 0,1 0,-1 0,1-1,-1 1,1-1,0 1,0-1,0 0,-1 0,1 0,0 0,0 0,1 0,-1 0,0-1,0 1,0-1,0 1,1-1,-1 0,0 0,0 0,1 0,-1 0,0-1,0 1,0-1,1 1,-1-1,0 0,0 0,0 0,0 0,1-1,73-60,-65 52,145-134,-156 144,1-1,0 0,0 1,-1-1,1 0,0 1,0-1,0 1,0-1,0 1,0 0,0-1,0 1,0 0,0 0,0 0,0 0,0 0,0 0,0 0,0 0,0 0,0 0,0 0,-1 0,1 1,0-1,0 1,0-1,0 0,0 1,0-1,0 1,-1 0,1-1,0 1,0 0,-1-1,1 1,0 0,-1 0,1 0,-1 0,1-1,-1 1,0 0,1 0,-1 0,0 0,1 0,-1 0,0 0,0 0,4 60,-4-54,11 87,-11-91,1-1,-1 1,1-1,0 1,0-1,0 0,0 1,0-1,1 0,-1 0,0 0,1 0,0 0,0 0,-1 0,1 0,0-1,0 1,1-1,-1 1,0-1,0 0,1 0,-1 0,1 0,-1 0,1-1,-1 1,1-1,-1 1,1-1,0 0,1 0,12-4</inkml:trace>
  <inkml:trace contextRef="#ctx0" brushRef="#br0" timeOffset="-1053.546">3274 904,'42'0,"-1"-2,0-2,0-1,-1-3,25-7,-58 12,0 1,0-2,0 1,0-1,0 0,-1 0,1-1,-1 0,-1 0,1 0,-1-1,1 0,-2 0,1 0,-1 0,0-1,0 0,-1 0,1 0,-2 0,1-1,-1 1,0-1,-1 1,1-1,-2 0,1-6,-1 11,0 0,0-1,0 1,-1 0,1 0,-1-1,0 1,0 0,0 0,0 0,-1 0,1 0,-1 0,0 0,0 0,0 1,0-1,0 1,-1-1,1 1,-1 0,1 0,-1 0,0 0,0 0,0 1,0 0,0-1,0 1,0 0,0 0,-1 1,1-1,0 1,-2-1,-2 1,0-1,0 1,0 0,0 1,0 0,1 0,-1 0,0 1,1 0,-1 0,1 1,0 0,0 0,0 0,0 1,0 0,0 0,-8 8,1 0,1 1,0 1,0 0,2 0,-1 1,2 0,0 1,1 0,1 1,0-1,1 1,1 1,0-1,0 9,7-17,0-1,0 1,0-1,1 0,0 0,1 0,0 0,0-1,1 1,0-1,0 0,0-1,1 1,0-1,0 0,1-1,0 1,0-1,0-1,0 1,1-1,0 0,0-1,0 0,0 0,0-1,1 0,-1 0,1-1,-1 0,7-1,-1 2,1-1,0-1,-1 0,1-1,0 0,-1-1,1-1,-1 0,0-1,0-1,0 0,-1-1,4-2,5-5,-1-1,-1-1,0-1,-1 0,-1-2,0 0,-1-1,-2-1,0 0,0-1,-2-1,-1 0,-1-1,-1 0,0-1,-2 0,3-15,-2 6,-6 27,-1 1,1-1,-1 0,0-1,-1 1,0 0,1 0,-2-1,1 1,-1 0,0-1,-1 1,1 0,-1-1,0 1,-1 0,1 0,-1 0,-1 0,1 0,-3-4,3 8,-1 1,1 0,0 0,-1 0,1 0,-1 0,1 1,-1-1,1 1,-1-1,0 1,1 0,-1 0,0 0,1 1,-1-1,1 0,-1 1,1 0,-1 0,1-1,-1 1,1 1,0-1,-1 0,1 1,0-1,0 1,0-1,0 1,0 0,1 0,-1 0,0 0,1 0,-1 1,1-1,0 0,0 1,0-1,0 0,0 1,1 0,-1-1,1 1,-1-1,1 1,0-1,0 1,0 0,1-1,-1 2,1 4,0 1,1 0,0 0,0-1,1 1,0-1,0 0,1 0,0 0,1 0,0-1,0 0,0 0,1 0,0-1,0 1,1-1,0-1,0 1,0-1,1-1,0 1,-1-1,2-1,-1 1,3 0,44 31,-47-30,-1 0,0 1,-1 0,1 0,-1 0,-1 1,1 0,-1 1,0-1,-1 1,0 0,0 0,0 0,-1 0,-1 1,1-1,-1 1,-1 0,1 0,-2-1,1 1,-1 0,-1 3,8 90,-2-84</inkml:trace>
  <inkml:trace contextRef="#ctx0" brushRef="#br0" timeOffset="3732.447">1 1666,'577'-25,"402"22,-626 16,116-3,1235-89,-558 48,79 5,44-17,-508 11,304-6,-710 26,612-4,-424 43,-490-25</inkml:trace>
  <inkml:trace contextRef="#ctx0" brushRef="#br0" timeOffset="4131.072">11402 396,'0'0</inkml:trace>
  <inkml:trace contextRef="#ctx0" brushRef="#br0" timeOffset="4366.522">11346 988,'0'0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44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960 282,'-28'45,"14"10,2 0,2 1,3 0,3 5,-6 355,9-149,-27 146,28-321,1-78</inkml:trace>
  <inkml:trace contextRef="#ctx0" brushRef="#br0" timeOffset="252.671">0 762,'48'-34,"55"-34,23-11,5-2,0 3,-9 6,-10 10,-9 11,-14 9,-7 7,-8 5,-11 2,-8 7,-7 1,-8 5,-5-1,-10 3</inkml:trace>
  <inkml:trace contextRef="#ctx0" brushRef="#br0" timeOffset="666.864">1468 0,'-17'741,"6"-95,10-643,0-1,0 1,1-1,-1 1,1-1,0 1,0-1,0 1,0-1,0 1,0 0,1-1,-1 1,1-1,0 1,-1-1,1 0,0 1,1-1,-1 0,0 0,1 1,-1-1,1 0,0 0,-1-1,1 1,0 0,0-1,0 1,0-1,1 1,-1-1,0 0,1 0,-1 0,0 0,1-1,-1 1,1-1,0 1,-1-1,1 0,0 0,9-5,0-1,0 0,-1-1,1 0,-1-1,-1 0,0-1,0 0,-1-1,0 0,0 0,6-11,7-5,293-357,-314 381,0 0,-1 1,1-1,0 0,0 0,0 0,0 1,1-1,-1 1,0-1,1 1,-1-1,1 1,-1 0,1-1,0 1,0 0,-1 0,1 0,0 1,0-1,0 0,0 1,0-1,0 1,0 0,0-1,0 1,0 0,0 0,0 0,0 1,0-1,0 0,0 1,0 0,0-1,0 1,0 0,0 0,-1 0,1 0,0 0,-1 0,1 1,-1-1,1 0,-1 1,1-1,-1 1,0 0,7 21,-1 0,-1 0,-1 1,-2 0,0 0,-1 5,0-4,0-1,2 0,0 1,2-2,1 1,2 3,72 81,-70-95</inkml:trace>
  <inkml:trace contextRef="#ctx0" brushRef="#br0" timeOffset="921.661">2569 1016,'-15'43,"-8"29,-2 7,9-11,7-15</inkml:trace>
  <inkml:trace contextRef="#ctx0" brushRef="#br0" timeOffset="1082.714">2286 311,'0'0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3:53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293 282,'-31'34,"1"1,2 1,2 1,1 1,2 1,1 2,3 0,1 1,2 1,2 0,2 1,2 0,2 1,-3 42,13-57,1 1,2-1,1 0,1 0,1 0,2-1,1 0,1-1,1 0,2-1,12 16,-15-23,0-2,2 0,0-1,1 0,1-1,0-1,1 0,1-1,0-1,1-1,0-1,1 0,0-1,1-2,0 0,0-1,1-1,0-1,0-1,0-1,0 0,1-2,-1-1,1-1,-1-1,9-2,8-5,0-2,-1-2,-1-2,0-1,-1-2,-1-1,0-2,-2-1,0-2,19-19,-2-3,-2-2,-2-2,-2-2,-3-2,32-56,-56 87,-1-1,-2-1,0-1,-2 0,0 0,-2-2,-1 1,-2-1,0 0,-2 0,-1-1,-1 0,-2 0,-1 1,-1-1,-1 0,-1 0,-2 1,-1-1,-2 2,0-1,-3-3,-1 8,-2 0,-1 1,0 0,-2 1,0 1,-1 0,-1 1,-1 2,-1 0,0 1,-1 0,-1 2,0 1,-1 1,0 1,-1 1,0 1,-1 2,0 0,0 1,0 2,-1 1,0 1,-12 1,-14 5,0 2,1 3,0 2,0 2,2 2,-1 3,2 2,1 2,0 2,2 2,1 2,1 2,1 1,2 3,-16 19,1-3</inkml:trace>
  <inkml:trace contextRef="#ctx0" brushRef="#br0" timeOffset="380.854">377 761,'0'5,"5"2,1-1</inkml:trace>
  <inkml:trace contextRef="#ctx0" brushRef="#br0" timeOffset="646.742">773 451,'0'5,"4"1,3 1</inkml:trace>
  <inkml:trace contextRef="#ctx0" brushRef="#br0" timeOffset="1076.524">574 1214,'-12'-40,"36"44,-9 5,1 0,0-1,0-1,1-1,0 0,0-1,1-1,-1 0,1-2,0 0,0-1,0 0,-1-2,1 0,0-1,0-1,-1 0,1-2,5-2,-16 4,-1-1,0 1,0-1,0 0,-1-1,0 0,1 1,-2-2,1 1,0 0,-1-1,0 0,-1 0,1 0,-1-1,0 1,-1-1,1 0,-1 1,-1-1,1 0,-1 0,-1 0,1 0,-1-1,0 1,-1 0,0-2,-1-7,0-1,-2 0,0 1,0 0,-2 0,0 0,-1 1,0 0,-1 0,-1 0,-5-5,-50-79,57 78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4:0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1778 847,'-1'-11,"0"0,-1 0,0 0,-1 0,0 0,-1 0,0 1,-1 0,0 0,-1 0,0 0,0 1,-1 0,0 0,-1 1,0 0,0 0,0 1,-1 0,-1 1,1-1,-1 2,0 0,0 0,0 0,-1 1,0 1,1 0,-1 0,-1 1,1 1,0 0,0 0,0 1,-1 0,1 1,-3 1,-14 10,0 1,1 1,0 2,1 0,1 2,0 1,2 1,0 1,2 0,0 2,1 1,1 0,2 2,0 0,0-1,0 0,2 1,1 1,1 0,1 1,1 1,2 0,6-19,0-1,1 0,0 1,0 0,1 0,1-1,0 1,0 0,1 0,0-1,0 1,1 0,1-1,0 0,0 1,0-1,1 0,1 0,0-1,0 0,0 0,1 0,3 3,-3-5,2 1,-1-1,1-1,0 1,0-1,0 0,1-1,-1 0,1-1,0 0,0 0,1 0,-1-2,0 1,1-1,-1 0,1-1,0 0,-1-1,1 0,-1 0,0-1,1 0,-1-1,19-5,0-2,-1-1,0-1,-1-1,0-2,-1 0,7-7,14-13,-1-2,-2-2,-2-2,-1-2,-3-1,-1-2,-2-1,-3-2,-2-1,-1-1,-4-1,-1-2,8-34,-40 118,0 1,2 0,1 1,2-1,1 1,2 0,0 0,3 0,0 0,2 0,2-1,0 0,3 0,0 0,10 20,1-17,2-1,1 0,1-2,2-1,1-1,15 11,-29-26,-2-1</inkml:trace>
  <inkml:trace contextRef="#ctx0" brushRef="#br0" timeOffset="386.883">2483 791,'15'0,"13"0,8 0,2 0,0 0,-2 0,-3 0,-1 0,-2 0,-1 0,-1 0,0 0,-1 0,1 0,0 0,-10 0,-7 0</inkml:trace>
  <inkml:trace contextRef="#ctx0" brushRef="#br0" timeOffset="632.656">2456 1129,'38'5,"32"-4,14-1,-3-1,-10-5,-13-2,-11 1,-9-3,-11 0</inkml:trace>
  <inkml:trace contextRef="#ctx0" brushRef="#br0" timeOffset="11458.662">9031 734,'24'0,"22"0,8 0,0 0,-4 0,-7-4,-9-3</inkml:trace>
  <inkml:trace contextRef="#ctx0" brushRef="#br0" timeOffset="12140.102">9850 565,'-22'1,"0"1,0 1,0 1,1 1,0 1,0 1,0 0,1 2,0 1,1 0,0 1,0 1,-1 3,14-10,1 1,-1-1,1 1,0 0,1 1,-1-1,1 1,0 0,1 0,0 0,0 0,1 1,0-1,0 1,0-1,1 1,0 0,1 0,0-1,0 1,0 0,1 0,1 0,-1-1,1 1,0-1,1 1,1 1,-3-5,1 0,0 0,0-1,0 1,1-1,-1 1,1-1,0 0,0 0,0 0,0-1,1 1,-1-1,1 1,0-1,-1 0,1-1,0 1,0-1,0 1,0-1,0 0,0-1,1 1,-1-1,0 0,0 0,0 0,2 0,4-1,1-1,0 1,-1-2,1 1,-1-1,0-1,0 0,0 0,0-1,-1-1,1 0,19-15,0-1,-1-2,-2-1,-1-1,0-1,9-16,14-14,-46 57,0 0,-1 1,1-1,0 1,-1-1,1 1,0 0,-1 0,1 0,-1 0,1 0,-1 0,1 0,-1 0,0 1,0-1,0 0,0 1,0-1,0 1,0 0,0-1,0 1,-1 0,1-1,-1 1,1 0,-1 0,1-1,-1 1,0 0,0 0,0-1,0 1,-1 0,1 1,3 55,-2 0,-3 0,-2 0,-3-1,-2 0,-11 32,-6 49,17-81,-7 50,-6 0,-16 44,35-140,1 0,-2 0,1-1,-2 1,1-1,-1 0,-1 0,0-1,0 0,-1 0,0 0,0-1,-1 0,0 0,0-1,-1 0,0-1,-1 0,1 0,-1-1,0 0,0 0,-1-1,-7 1,15-5,1 0,-1 0,1 0,-1 0,1-1,-1 1,1-1,-1 0,1 1,0-1,-1 0,1-1,0 1,0 0,0-1,0 1,0-1,0 1,0-1,1 0,-1 0,1 0,-1 0,1 0,0 0,-1 0,1-1,0 1,1 0,-1-1,0 1,1-1,-1 1,1-1,0-1,3-93,6 70,1 1,0 0,2 0,1 1,1 1,2 0,0 1,1 1,9-8,-3 4,1 2,1 1,2 1,0 1,1 1,1 2,0 1,2 1,0 1,1 2,18-5,-20 9</inkml:trace>
  <inkml:trace contextRef="#ctx0" brushRef="#br0" timeOffset="833.201">3754 621,'-51'39,"1"2,2 3,3 1,1 2,-5 12,41-49,0 1,1 0,0 1,1 0,0 0,0 0,2 1,0-1,-1 4,4-11,0 0,1 0,-1 0,1 0,0 0,1 0,-1 0,1 0,0 0,0 0,0 0,1-1,0 1,0 0,0-1,0 1,1-1,-1 0,1 0,0 0,1 0,-1 0,1-1,-1 1,3 0,5 3,-1 0,1-1,1 0,-1-1,1 0,0-1,0 0,0-1,0 0,1-1,-1-1,1 0,-1 0,1-2,0 1,12-1</inkml:trace>
  <inkml:trace contextRef="#ctx0" brushRef="#br0" timeOffset="1151.812">4233 650,'-27'22,"1"1,1 0,1 3,1 0,1 1,2 1,0 0,2 2,2 0,-10 24,24-50,0 1,0-1,1 1,-1-1,1 1,0-1,0 1,1 0,-1 0,1-1,0 1,0 0,1 0,-1-1,1 1,0 0,1-1,-1 1,1-1,0 1,0-1,0 0,0 0,1 0,-1 0,1 0,0-1,1 1,-1-1,1 0,-1 0,1 0,0 0,0 0,0-1,0 0,1 0,-1 0,1-1,3 2,5-1,0-1,0 0,0-1,0 0,0-1,-1-1,1 0,0 0,0-1,-1-1,0 0,0-1,0 0,0-1,-1 0,0-1,0 0,0-1,-1 0,-1-1,1 0,-1 0,-1-1,0 0,0-1,-1 0,0 0,-1 0,0-1,-1 0,0 0,-1 0,-1-1,0 1,1-9,-3 13,-1-1,1 1,-2-1,1 1,-1-1,-1 1,0 0,0-1,0 1,-1 0,0 0,-1 0,1 1,-2-1,1 1,-1 0,0 0,-2-1,5 5,-2-1,1 1,0-1,-1 1,0 0,1 1,-1-1,0 0,0 1,-1 0,1 0,0 0,-1 1,0 0,1-1,-1 1,1 1,-1-1,0 1,0 0,1 0,-1 0,0 1,1-1,-1 1,0 0,1 1,-1-1,1 1,-1 0,1 0,-3 2,-11 8</inkml:trace>
  <inkml:trace contextRef="#ctx0" brushRef="#br0" timeOffset="1553.996">4375 1158,'158'-328,"-119"229,-36 126,-5 15,0-30,1-1,0 0,0 1,1-1,1 1,0-1,1 1,0-1,0 0,1 0,1 0,0 0,0-1,1 1,0-1,4 4,-7-11,1 1,0-1,-1 1,1-1,1 0,-1 0,1 0,-1 0,1-1,0 1,0-1,0 0,0 0,0-1,0 1,0-1,1 0,-1 0,0 0,1-1,-1 1,1-1,-1 0,1-1,-1 1,1-1,-1 0,0 0,1 0,-1 0,0-1,0 0,0 0,0 0,0 0,0 0,-1-1,1 0,-1 0,1 0,-1 0,0 0,0-2,10-11,-1 1,-1-2,-1 1,0-2,-1 1,-1-1,-1-1,-1 1,0-1,-1 0,-1-4,-1 2</inkml:trace>
  <inkml:trace contextRef="#ctx0" brushRef="#br0" timeOffset="1896.442">5447 508,'-50'19,"1"1,2 3,0 2,1 2,-20 17,7 28,58-71,0 1,0 0,0 0,0 0,0 0,0 0,1 0,-1 0,1 0,0 0,0 0,-1 1,1-1,0 0,1 0,-1 0,0 0,1 0,-1 0,1 0,0 0,-1 0,1 0,0 0,0 0,0 0,1-1,-1 1,0 0,1-1,-1 1,1-1,-1 1,1-1,0 0,0 0,0 0,-1 0,1 0,0 0,1 0,67 19,-61-19,1 0,-1 1,0 1,0 0,0 0,0 1,0 0,-1 0,0 1,8 5,-14-8,0 0,-1 1,1-1,-1 0,1 1,-1-1,0 1,0 0,0-1,0 1,0 0,-1-1,1 1,-1 0,0 0,0 0,0-1,0 1,0 0,0 0,-1 0,0-1,1 1,-1 0,0-1,0 1,-1 0,0 1,-47 68,-101 43,131-103</inkml:trace>
  <inkml:trace contextRef="#ctx0" brushRef="#br0" timeOffset="6855.38">5954 113,'-25'216,"23"359,-24-441,22-137,4-8</inkml:trace>
  <inkml:trace contextRef="#ctx0" brushRef="#br0" timeOffset="7120.169">5644 508,'43'-5,"29"-1,12-5,-4 0,-11 1,-12-2,-11 1,-8 3,-6 2,-4 2,-2-2,-5-1</inkml:trace>
  <inkml:trace contextRef="#ctx0" brushRef="#br0" timeOffset="7650.57">6660 650,'-38'9,"1"1,-1 3,2 0,0 3,-8 5,10-5,-93 65,122-77,0 0,1 0,0 1,0 0,0-1,1 2,0-1,0 0,0 1,0-1,1 1,0 0,0 0,0 0,1 0,0 0,0 0,1 0,0 0,0 0,0 1,1 4,0-7,0 1,0-1,1 0,-1 0,1-1,-1 1,1 0,1 0,-1-1,0 0,1 1,0-1,0 0,0 0,0 0,0-1,0 1,1-1,-1 1,1-1,0-1,0 1,-1 0,1-1,0 0,0 0,1 0,-1 0,0-1,0 1,0-1,2 0,7 0,1-1,-1 0,0-1,1-1,-1 0,0-1,-1 0,1-1,7-3,0-3,-1 0,0-1,0 0,-1-2,-1 0,0-1,-1-1,-1-1,0 0,-1 0,-1-2,-1 0,-1 0,8-17,16-15,-23 95,-7-17,1-2</inkml:trace>
  <inkml:trace contextRef="#ctx0" brushRef="#br0" timeOffset="8022.407">6858 988,'18'-30,"0"-1,0 2,2 0,1 1,1 1,2 1,12-10,-35 34,1 1,-1 0,0 0,1 0,-1-1,1 1,0 1,-1-1,1 0,-1 0,1 1,0-1,0 1,0-1,-1 1,1 0,0-1,0 1,0 0,-1 0,1 1,0-1,0 0,0 0,-1 1,1-1,0 1,0 0,-1 0,1-1,0 1,-1 0,1 0,-1 0,0 1,1-1,-1 0,0 0,1 1,-1-1,0 1,0-1,0 1,-1 0,1-1,0 1,0 0,-1-1,1 1,-1 0,0 0,1 0,-1 3,1-1,1 1,-1-1,0 1,1-1,0 0,0 1,0-1,1 0,0 0,-1-1,1 1,0-1,1 1,-1-1,1 0,-1 0,1 0,0-1,0 1,0-1,0 0,1 0,-1-1,1 1,-1-1,1 0,-1 0,1 0,-1-1,1 0,0 0,0 0,-1 0,1-1,-1 1,1-1,0-1,-1 1,0 0,1-1,1-1,6-5,0-1,0 0,-1-1,0 0,0-1,-1 0,-1-1,0 0,-1 0,0-1,0 0,0-7</inkml:trace>
  <inkml:trace contextRef="#ctx0" brushRef="#br0" timeOffset="8366.735">7818 0,'4'53,"3"27,-1 9,-1 0,-7-6,-2-8,-1-7,1-5,0-8,2-5,1-6,0-5,1-5,0-3,0-2,0-1,0-11,1-7</inkml:trace>
  <inkml:trace contextRef="#ctx0" brushRef="#br0" timeOffset="8619.96">7479 537,'43'-5,"48"-1,18-5,0-1,-9 3,-16 2,-14-3,-13 1,-11 2,-15 2</inkml:trace>
  <inkml:trace contextRef="#ctx0" brushRef="#br0" timeOffset="9969.808">6660 762,'17'73,"-4"138,-13-207,0-1,0 1,1-1,-1 1,1-1,0 1,0-1,0 1,0-1,1 0,-1 1,1-1,0 0,0 0,0 0,0-1,1 1,-1 0,1-1,-1 1,1-1,0 0,0 0,0 0,0 0,0-1,1 1,-1-1,0 0,1 0,-1 0,1 0,-1-1,1 0,0 1,-1-1,23 1,-2-1</inkml:trace>
  <inkml:trace contextRef="#ctx0" brushRef="#br0" timeOffset="10886.595">8297 650,'5'5,"6"1,6 0,5-1,4-2,2-1,1-1,1 0,-1-1,0 0,0-1,0 1,-1 0,1 0,-6 0</inkml:trace>
  <inkml:trace contextRef="#ctx0" brushRef="#br0" timeOffset="11154.719">8325 904,'39'0,"31"-5,9-2,-4 1,-15 1</inkml:trace>
  <inkml:trace contextRef="#ctx0" brushRef="#br0" timeOffset="16775.493">0 2173,'2057'-113,"-223"84,1585 2,-2747 28,1226-13,-1144-2,-562 11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4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1242 0,'-138'93,"-3"-7,-4-5,-3-8,-97 32,-48 13,262-98,52 1,165 8,-76-17,-48-8,-1 3,0 3,-1 3,0 2,53 21,-108-35,0 1,0-1,0 1,0 0,0 0,-1 1,1-1,-1 1,1 0,-1 1,0-1,0 1,-1-1,1 1,-1 0,0 0,0 1,0-1,0 1,-1-1,0 1,0 0,0 0,0 0,-1 0,0 0,0 0,0 1,-1-1,0 0,0 0,0 0,-1 1,1-1,-1 0,0 0,-1 0,1 0,-2 1,-9 12,0 0,-2-1,0 0,-2-1,1 0,-2-2,0 0,0 0,-8 2,-68 47,-4-5,-2-3,-2-5,-30 7,87-38,-151 80,193-90,14-12</inkml:trace>
  <inkml:trace contextRef="#ctx0" brushRef="#br0" timeOffset="265.399">2286 226,'-116'92,"5"4,-68 79,113-111,4 4,2 2,3 2,-23 44,46-32,34-81,0-1,-1 0,1 1,0-1,0 1,0-1,1 1,-1-1,1 1,-1-1,1 0,0 1,0-1,0 0,0 0,0 0,1 0,-1 0,1 0,-1 0,1 0,0 0,-1-1,1 1,0 0,0-1,0 0,0 1,1-1,-1 0,0 0,0-1,1 1,-1 0,20 3,1 0,-1-2,1 0,-1-1,1-2,-1 0,1-2,-1 0,0-1,15-6,9-3,-1-3,-1-1,0-3,-1-1,-2-2,0-2,-2-2,0-2,-2-1,9-12,-33 32,0 0,-1-1,-1-1,0 0,0 0,-1-1,-1-1,0 1,-1-2,0 1,-2-1,1 0,-2 0,0-1,-1 0,1-4,-5 14,-1 1,1 0,-1-1,0 1,0 0,-1 0,1 0,-1 0,0 0,-1 0,1 0,-1 1,0-1,0 1,-1 0,1 0,-1 0,0 0,0 0,0 1,0 0,-1 0,1 0,-4-1,-121-44,-66 34,140 20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4:32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2229 1161,'2'-1,"1"0,-1-1,1 0,-1 1,1-1,-1 0,0 0,0 0,0 0,0 0,0-1,-1 1,1-1,-1 1,1-1,-1 1,0-1,0 0,0 0,0 0,-1 1,1-1,-1 0,1 0,-1 0,0 0,0 0,-1 0,1 0,-1 0,1 0,-1 1,0-1,0 0,0 0,0 1,-1-1,1 1,-1-1,1 1,-1-1,0 1,0 0,0 0,0 0,-1 0,1 0,0 1,-1-1,-2-1,-10-1,-1 0,1 1,-1 1,0 1,0 0,1 1,-1 0,0 1,0 1,0 1,1 0,0 1,-1 1,1 0,1 1,-1 1,1 0,0 1,-4 3,-8 2,-1 2,2 1,0 2,0 0,2 1,1 1,0 1,1 2,2 0,0 0,2 2,0 0,2 1,-6 15,18-36,0 1,1 0,0 0,0 0,0 1,1-1,-1 0,2 1,-1-1,1 1,0-1,0 0,1 1,-1-1,2 1,-1-1,1 0,0 0,0 0,0 0,1 0,0 0,0-1,1 1,-1-1,1 0,0 0,1 0,-1 0,1-1,0 0,0 0,0 0,1-1,-1 0,1 0,5 2,2-1,0 0,0-1,1 0,-1-1,1-1,0 0,-1-1,1 0,0-1,-1-1,1 0,-1-1,0 0,0-1,0 0,5-4,13-5,0-2,-2-1,0-1,-1-1,0-2,3-4,7-11,0-2,-2-1,-2-2,-2-2,-2 0,-1-2,-3-1,6-16,-21 43,-13 34,-1-1,-2 9,0 0,2 0,1 0,1 0,1 0,1 0,1 1,1-1,1-1,1 1,1 0,2-1,0-1,3 4,-3-9,1-1,1-1,0 1,1-2,1 1,0-2,1 1,1-2,2 2,-1-3</inkml:trace>
  <inkml:trace contextRef="#ctx0" brushRef="#br0" timeOffset="330.449">3018 1105,'38'4,"37"3,11-1,0-2,-5 0,-12-2,-12-1,-7-5,-6-2,-7-1,-4 2,-4 2,-1 0,-1 2,0 0,-4 1</inkml:trace>
  <inkml:trace contextRef="#ctx0" brushRef="#br0" timeOffset="584.732">3131 1472,'43'9,"43"-1,17-7,0-4,-7-5,-11-3,-15 2,-15-3,-7 0,-6 3,-6 3,-5 2,-7 1</inkml:trace>
  <inkml:trace contextRef="#ctx0" brushRef="#br0" timeOffset="3514.837">5305 1048,'-28'-17,"-1"1,0 1,-1 2,-1 1,0 2,0 0,-1 2,-1 2,1 1,-1 1,1 2,-26 1,37 3,0 0,0 2,0 0,0 1,1 1,0 1,0 1,0 0,1 2,1 0,0 1,0 1,1 1,0 0,1 1,1 1,0 0,1 1,1 1,1 0,0 1,1 0,1 1,0 0,-2 10,10-24,0 0,1 0,-1 1,1-1,0 1,1-1,-1 1,1-1,0 1,1-1,-1 1,1-1,0 1,0-1,1 0,0 0,0 1,0-1,0 0,1 0,0-1,0 1,0-1,1 1,-1-1,1 0,0 0,0-1,0 1,1-1,-1 0,1 0,0 0,0-1,1 1,8 3,0 0,1-1,0-1,0-1,0 0,0 0,0-2,0 0,1 0,-1-2,0 0,1 0,-1-2,0 0,0 0,3-3,25-8,-1-1,0-3,-1-1,34-22,-36 18,-1-2,-2-1,-1-2,-1-2,-1-1,-2-1,26-34,-10-18,-103 169,34-47,1 0,2 2,1 0,3 1,1 1,2 0,2 1,-2 22,-19 293,29-324,-1 0,-2-1,-2 1,-1-1,-1-1,-3 4,3-14,-1-4</inkml:trace>
  <inkml:trace contextRef="#ctx0" brushRef="#br0" timeOffset="3720.89">5615 1782,'-29'38,"-14"18,5-1,14-9,15-18,15-14,5-8</inkml:trace>
  <inkml:trace contextRef="#ctx0" brushRef="#br0" timeOffset="4034.796">6405 907,'-50'27,"2"2,1 1,1 3,2 2,2 2,-5 7,34-31,2 0,0 0,0 1,1 0,1 1,0 0,1 1,1-1,-5 16,10-24,0 1,0-1,0 0,1 1,0-1,1 1,0 0,0-1,0 1,1-1,0 1,1-1,0 1,0-1,0 0,1 0,0 0,1 0,-1-1,1 1,0-1,1 0,3 4,0-2,1 0,-1-1,1-1,0 1,1-2,-1 1,1-1,1 0,-1-1,0-1,1 1,0-2,0 1,0-2,0 1,0-2,0 1,0-1,0-1,5-1,7 0,0-2,0-1,0-1,-1 0,0-2,-1-1,0 0,0-2,7-5,-12 6,-1-1,-1 0,1-1,-2-1,0 0,0-1,-1 0,-1-1,-1 0,9-16,-15 24,0-1,-1 1,1-1,-2 0,1 0,-1 0,0 0,-1 0,0 0,0-1,-1 1,0 0,-1-1,0 1,0 0,0 0,-1-1,0 1,-1 1,0-1,0 0,-1 1,0-1,0 1,-2-3,-6-1,1 0,-1 1,-1 0,0 0,0 2,-1 0,0 0,0 1,-1 1,0 0,0 1,-1 1,1 1,-1 0,0 0,1 2,-1 0,0 1,0 0,0 2,0 0,0 0,1 1,-1 1,-10 5,-25 3</inkml:trace>
  <inkml:trace contextRef="#ctx0" brushRef="#br0" timeOffset="5032.49">6236 1641,'-38'17,"1"1,1 1,1 2,0 2,-26 23,47-34,0 1,0 1,1-1,1 2,0 0,1 0,1 1,0 1,2-1,-1 1,2 1,0 0,-2 14,7-26,1 0,0 0,0 0,0 0,1 0,0 0,0 1,1-1,-1 0,1 0,1 0,-1 0,1 0,0 0,1 0,-1-1,1 1,0-1,0 1,1-1,0 0,0-1,0 1,0-1,1 1,0-1,0-1,0 1,0-1,0 1,1-2,-1 1,1 0,0-1,0 0,3 0,15 0,0-1,-1-1,1-1,0-2,-1 0,1-1,-1-2,0 0,-1-1,1-1,-1-2,-1 0,0-1,0-1,9-8,-4 6,0-2,-1-1,-1 0,-1-2,0-1,11-14,-25 25,-1 0,-1-1,0 0,0 0,-1-1,0 1,-1-1,0 0,-1-1,0 1,0-1,-2 0,1 0,-2 0,1 0,-2 0,0-9,0 16,-1 0,0 0,0 0,0 1,-1-1,1 1,-1-1,0 1,0-1,-1 1,0 0,1 0,-1 0,0 0,-1 1,1-1,-1 1,0 0,1 0,-1 0,0 1,-1-1,1 1,0 0,-1 0,0 1,1-1,-1 1,0 0,-3-1,-12-1,1 1,-1 0,0 2,0 0,1 1,-1 1,-1 1,-146 46,123-28</inkml:trace>
  <inkml:trace contextRef="#ctx0" brushRef="#br0" timeOffset="8172.316">7082 1698,'-1'-22,"1"1,2 0,0 0,1 0,1 0,0 0,2 1,1 0,8-19,20-27,2 2,4 1,2 2,24-24,-67 84,0 0,1 0,-1 0,0 0,0 0,1 0,-1 0,1 0,-1 0,1 0,-1 0,1 1,-1-1,1 0,0 0,-1 1,1-1,0 0,0 1,0-1,0 0,-1 1,1 0,0-1,0 1,0-1,0 1,0 0,0 0,0 0,0-1,0 1,0 0,0 0,0 0,0 0,0 1,0-1,0 0,0 0,0 1,0-1,0 0,0 1,0-1,0 1,-1-1,1 1,0 0,0-1,0 1,-1 0,1-1,0 1,-1 0,1 0,-1 0,1 0,-1 0,1-1,-1 1,0 0,1 0,-1 0,0 1,5 41,-6-38,1-1,-1 1,1 0,0 0,0 0,0 0,1-1,0 1,0 0,0 0,0-1,1 1,-1-1,1 1,1-1,-1 0,1 0,-1 0,1 0,0 0,0 0,1-1,-1 0,1 1,0-1,0-1,0 1,0 0,0-1,1 0,-1 0,0 0,4 0,6-4,-1-1,1 0,0-1,-1 0,0-1,0 0,0-1,0-1,-1 0,0-1,-1 0,0-1,0 0,-1 0,0-1,0-1,-1 0,6-10,10-5,111-106,-137 133,1-1,0 1,0 0,-1 0,1 0,0 0,0 0,0 0,0-1,0 1,1 0,-1 0,0 0,0 0,0 0,1-1,-1 1,1 0,-1 0,0-1,1 1,-1 0,1 0,0-1,-1 1,1 0,-1-1,1 1,0-1,0 1,-1-1,1 1,0-1,0 0,-1 1,1-1,0 0,0 0,0 1,0-1,0 0,-1 0,1 0,0 0,0 0,0 0,0 0,0-1,0 1,-1 0,1 0,0-1,0 1,0 0,-1-1,1 1,0-1,0 1,-1-1,1 1,0-1,-1 0,1 1,-1-1,1 0,-1 1,1-1,-1 0,1 0,-1 1,-1 26,-1 1,-1 0,-2 0,-1-1,0 0,-11 24,5-10,2-8,1-1,2 2,1-1,2 1,1-1,1 1,2 0,1 2,-1-34,0 1,0-1,0 1,0 0,1-1,-1 1,0-1,1 1,-1-1,1 1,-1-1,1 1,0-1,0 0,-1 1,1-1,0 0,0 1,0-1,1 0,-1 0,0 0,0 0,1 0,-1 0,0-1,1 1,1 0,8 0</inkml:trace>
  <inkml:trace contextRef="#ctx0" brushRef="#br0" timeOffset="8422.259">8719 964,'-441'444,"-342"262,694-605,88-100,1 0,-1 0,0 0,0 0,1 0,-1 0,1 1,0-1,-1 0,1 0,0 1,-1-1,1 0,0 1,0-1,0 0,0 0,0 1,1-1,-1 0,0 1,0-1,1 0,-1 0,1 0,-1 1,1-1,0 0,-1 0,1 0,0 0,0 0,0 0,0 0,0 0,0-1,0 1,0 0,0 0,0-1,0 1,0-1,1 1,-1-1,0 1,0-1,1 0,-1 0,0 0,0 1,1-1,-1 0,0-1,1 1,-1 0,0 0,0 0,1-1,0 0,21-3</inkml:trace>
  <inkml:trace contextRef="#ctx0" brushRef="#br0" timeOffset="8769.492">8776 1725,'-290'177,"279"-172,-327 150,313-140,39-1,250 21,-257-35,0 0,0 1,0 0,0 0,0 1,0 0,-1 0,1 0,0 1,-1 0,0 0,0 1,0 0,0 0,0 0,-1 1,1 0,-1 0,-1 0,1 0,-1 1,0 0,0 0,0 0,-1 0,0 1,-1 0,1-1,-1 1,0 0,-1 0,0 0,0 0,0 0,-1 2,-1-1,0-1,-1 1,0-1,0 1,0-1,-1 0,-1 0,1 0,-1 0,0-1,0 1,-1-1,0 0,0-1,-1 1,1-1,-1 0,-5 3,-124 72,125-75,-6 3,-1-1,0 0,-1-1,1-1,-1-1,0 0,0-2,0 0,-1 0,-16-3,31 1,0 0,0-1,0 1,0-1,1 0,-1 0,0-1,0 1,1-1,-1 0,1 0,0 0,-1 0,1-1,0 1,0-1,1 0,-1 0,0 0,-8-15</inkml:trace>
  <inkml:trace contextRef="#ctx0" brushRef="#br0" timeOffset="9151.457">8917 1472,'34'-10,"1"2,0 1,0 2,0 2,1 1,21 2,-53-1,-1 1,0 0,1 0,-1 0,0 0,1 1,-1-1,0 1,0 0,0 0,1 0,-1 0,0 1,0-1,-1 1,1 0,0 0,0 0,-1 0,1 0,-1 0,0 1,0-1,0 1,0 0,0-1,0 1,-1 0,1 0,-1 0,0 0,0 1,0-1,-1 0,1 0,-1 1,1-1,-1 0,0 1,0-1,-1 0,1 2,-6 13,-1-1,0 1,-1-1,-1-1,-1 1,0-2,-1 1,0-2,-2 1,1-1,-2-1,0-1,-8 6,-19 26,41-43,-1 0,0-1,0 1,1 0,-1 0,0 0,1 0,-1 0,1 0,-1 0,1 0,0 0,-1 1,1-1,0 0,0 0,0 0,0 0,0 0,0 1,0-1,0 0,0 0,0 0,1 0,-1 0,1 0,-1 0,0 1,1-1,0 0,-1-1,1 1,0 0,-1 0,1 0,0 0,0 0,0-1,0 1,0 0,0-1,0 1,0-1,0 1,0-1,0 1,1-1,16 4,0-1,1-1,-1 0,1-2,-1 0,1-1,-1-1,18-4,149-20,-160 25</inkml:trace>
  <inkml:trace contextRef="#ctx0" brushRef="#br0" timeOffset="10416.326">9510 145,'40'60,"-2"3,-3 1,-3 2,-2 1,-4 1,-2 1,-4 1,-3 1,0 13,-8-46,132 517,-106-457,-4 1,-5 1,-4 1,-4 2,-5 0,-4 0,-5 1,-6 50,-5-74,-4-1,-3 0,-3-1,-4-1,-22 52,41-121,-2-1,1 1,-1 0,0-1,-1 0,0 0,0 0,-1 0,1-1,-1 0,-1 0,1-1,-1 1,0-1,0-1,-1 0,1 0,-1 0,0-1,0 0,-3 1,-14 2,-1-1,0-1,0-2,0 0,-1-2,1 0,0-2,0-1,-23-6,31 7,-263-23,-160-3,-832-35,320 41,-1040 7,646 42,-305 13,401 24,943-54,306-9,0-1,1 0,-1 1,1-1,-1 0,0 0,1 0,-1 0,0-1,1 1,-1 0,0-1,1 1,-1-1,1 1,-1-1,1 0,-1 0,1 0,0 0,-1 0,1 0,0 0,0 0,-1 0,1-1,0 1,0 0,1-1,-1 1,0-1,0 1,1-1,-1 1,1-1,-1 1,1-1,0 0,-1 1,1-1,0 0,0 1,0-1,0 0,1 1,-1-1,0 1,1-1,-1 0,1 1,-1-1,1 1,0-1,0 1,0-1,0 1,0 0,0 0,1-2,163-165,-147 129,-2-1,-1 0,-3-1,-1-1,-2 0,-1 0,-3 0,-1-1,-3 0,-1-3,0 45,57-816,-45 703,5 2,6 0,4 1,4 2,6 1,46-94,-64 163,-11 17,1 1,0 0,2 0,1 1,0 0,2 1,0 1,1 0,0 1,2 1,0 0,1 1,0 1,6-3,100-7,-55 17,319-51,3 18,329 9,398 32,1079-24,-1044-26,1973-51,-2908 100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30,'313'0,"-127"-28,-174 26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59,'38'0,"28"-5,7-1,-5 0,-13-4,-11 0,-9 2,-5 2,-3 2,-1 2,-6 1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0,'-21'70,"20"-56,-7 199,9-157,-2-1,-3 0,-2 0,-4 11,-82 258,91-320,-2 0,1 1,0 0,0-1,0 1,1 0,-1 0,1 0,0 0,1 0,-1 0,1 1,0-1,0 0,0 0,1 0,0 0,0 0,0 0,1 0,0 0,1 3,17-5,-12-11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44.3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1,'0'398,"-1"-395,1 0,-1 0,1 0,0 0,0 0,0 0,1 0,-1 0,1 0,-1 0,1 0,0 0,0-1,0 1,0 0,1 0,-1-1,1 1,0-1,0 1,0-1,0 0,0 0,0 0,0 0,1 0,-1 0,1-1,0 1,-1-1,1 1,0-1,0 0,0 0,0-1,0 1,167-2,-11-25,391-7,-81 34,-256-28,64-3,-53 30,-222 0,-1 0,1 0,0 0,0 0,-1-1,1 1,0 0,-1-1,1 0,0 1,-1-1,1 0,-1 0,1 0,-1 0,1 0,-1 0,0 0,0 0,1-1,-1 1,0 0,0-1,0 1,0-1,-1 1,1-1,0 0,-1 1,1-1,-1 0,1 1,-1-1,0 0,1 0,-1 1,0-1,-1 0,1 0,0 1,0-1,-1 0,1 1,-1-1,1 0,-1 1,0-1,-11-193,12 170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4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1,'-5'14,"-2"10,1 1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374 1,'-58'54,"2"3,3 3,3 1,-24 40,65-92,1 1,0 1,1-1,0 1,0 0,1 1,1 0,0 0,0 0,2 1,-1-1,1 1,1 0,1 0,-1-1,2 1,0 0,0 0,2 0,-1 0,2 0,-1 0,2-1,0 1,4 8,-1-11,0 1,1-1,0-1,0 1,1-2,0 1,1-1,0 0,0-1,1 0,0-1,0 0,0-1,1 0,0-1,0 0,0-1,0 0,1-1,-1 0,1-1,-1-1,3 0,-3 1,1 0,-1-2,1 1,-1-1,0-1,1 0,-1-1,0-1,0 1,-1-2,1 0,-1 0,0-1,0 0,-1-1,1 0,-2-1,1 0,-1-1,0 0,-1 0,0-1,0 0,-1 0,2-5,-7 11,0 1,-1-1,1 0,-1 0,0 0,0 0,0 0,0 0,-1 0,0 0,0 0,0 0,0 0,0 0,-1-1,0 1,0 0,0 0,0 1,-1-1,1 0,-1 0,0 1,0-1,-1 1,1-1,-1 1,1 0,-1 0,0 0,0 0,0 1,-1-1,-1 0,-6-4,1 1,-1 1,-1 0,1 0,-1 1,0 0,0 1,0 1,0-1,0 2,-2 0,-6 1,0 1,1 1,-1 0,1 2,0 0,0 1,0 1,1 1,0 0,0 2,1 0,0 1,0 0,1 2,-6 5,-4 2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6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0 481,'75'-135,"42"-65,-116 198,27-34,-28 36,0-1,1 1,-1-1,1 1,-1-1,1 1,-1-1,1 1,0 0,-1-1,1 1,-1 0,1-1,0 1,-1 0,1 0,0 0,-1-1,1 1,0 0,0 0,-1 0,1 0,0 0,-1 0,1 1,0-1,-1 0,1 0,0 0,-1 1,1-1,0 0,-1 1,1-1,-1 0,1 1,0-1,-1 1,1-1,-1 1,0-1,1 1,-1-1,1 1,-1 0,0-1,1 1,-1 0,0-1,0 1,1 0,-1-1,0 1,0 0,0-1,0 2,11 220,-11-221,0 1,0-1,0 1,0-1,1 1,-1-1,1 1,-1-1,1 1,0-1,-1 1,1-1,0 0,0 1,0-1,0 0,0 0,0 0,0 0,1 0,-1 0,0 0,1 0,-1 0,0-1,1 1,-1 0,1-1,-1 0,1 1,-1-1,1 0,-1 1,1-1,0 0,-1 0,1 0,-1-1,1 1,-1 0,1-1,-1 1,1 0,-1-1,1 0,-1 1,1-1,58-50,85-127,-133 163,1 1,1 1,0 0,1 0,0 2,1 0,9-5,-25 15,1 1,0 0,-1-1,1 1,0-1,-1 1,1 0,0-1,0 1,-1 0,1 0,0-1,0 1,-1 0,1 0,0 0,0 0,0 0,-1 0,1 0,0 1,0-1,-1 0,1 0,0 0,0 1,-1-1,1 0,0 1,-1-1,1 1,0-1,-1 1,1-1,-1 1,1-1,-1 1,1 0,-1-1,1 1,-1 0,0-1,1 1,-1 0,0-1,1 1,-1 0,0 0,0 0,0-1,0 1,0 0,0 0,0-1,0 1,0 0,0 0,0 0,-9 49,9-48,-28 91,18-67,1 1,2 0,0 0,2 1,1 0,2 0,0 0,2 9,0-33,0-1,1 1,-1-1,1 1,0-1,0 1,0-1,0 0,1 1,-1-1,1 0,0 0,0 0,0 0,0 0,1-1,-1 1,3 1,7 2</inkml:trace>
  <inkml:trace contextRef="#ctx0" brushRef="#br0" timeOffset="298.037">1383 1,'-368'386,"117"-113,37-54,162-141,48-61</inkml:trace>
  <inkml:trace contextRef="#ctx0" brushRef="#br0" timeOffset="797.598">1467 509,'-14'2,"0"1,0 0,0 1,0 0,1 1,0 0,0 1,-12 8,-3-1,10-2,0 0,1 0,0 2,1 0,0 1,1 0,-13 17,26-30,1 1,0-1,-1 0,1 1,0-1,0 0,0 1,0 0,0-1,1 1,-1-1,0 1,1 0,-1-1,1 1,0 0,-1 0,1-1,0 1,0 0,0 0,0 0,1-1,-1 1,0 0,1 0,-1-1,1 1,0 0,-1-1,1 1,0-1,0 1,0-1,0 1,0-1,0 0,1 1,-1-1,0 0,1 0,-1 0,1 0,-1 0,1 0,0 0,-1-1,1 1,0-1,-1 1,1-1,0 1,0-1,-1 0,2 0,39 9,-34-9,0 0,0 1,0-1,0 2,0-1,0 1,0 1,0-1,-1 1,1 0,-1 1,0 0,0 0,0 1,0 0,-1 0,0 0,0 1,0 0,-1 0,0 0,0 1,-1 0,1 0,-1 0,-1 0,0 0,0 1,1 3,-4-4,1 0,-2 0,1 0,-1 0,0 0,0 0,-1 0,0 0,0 0,-1-1,0 1,0-1,0 1,-1-1,0 0,0-1,-1 1,0-1,0 1,0-2,0 1,-1 0,0-1,-7 6,0 0,-1-1,0-1,0-1,-1 0,0 0,0-2,0 0,-15 3,18-5,1-1,-1 0,0-1,0 0,0-1,0-1,1 1,-1-2,0 0,-7-2,17 3,0 0,0 0,0 0,0 0,1 0,-1 0,0-1,1 1,-1-1,1 0,0 1,-1-1,1 0,0 0,0 1,0-1,0 0,0 0,1 0,-1 0,1 0,-1 0,1-1,0 1,0 0,0 0,0 0,0-2,3-17</inkml:trace>
  <inkml:trace contextRef="#ctx0" brushRef="#br0" timeOffset="1282.206">1722 396,'9'-7,"0"1,1 0,0 1,0 0,0 0,1 1,0 0,-1 1,1 0,0 1,1 0,-1 1,0 0,4 1,-13-1,0 1,1 0,-1 0,0 0,0 0,1 0,-1 0,0 1,0-1,1 1,-1 0,0-1,0 1,0 0,0 0,0 0,0 1,0-1,-1 0,1 1,0-1,-1 1,1 0,-1-1,1 1,-1 0,0 0,0 0,0 0,0 0,0 0,0 0,0 0,-1 1,1-1,-1 0,0 0,0 0,1 1,-1-1,-1 0,1 1,0-1,-1 0,1 0,-1 0,1 1,-1-1,0 0,0 0,-1 2,-88 154,88-155,1 0,-1 0,1 1,0-1,0 1,0-1,0 1,0-1,1 1,0 0,0-1,0 1,0 0,0-1,1 1,-1-1,1 1,0-1,0 1,1-1,-1 1,1-1,-1 0,1 0,0 0,0 0,1 0,-1 0,0 0,1-1,0 1,-1-1,1 0,0 0,1 0,-1 0,0-1,0 1,1-1,-1 0,1 1,-1-2,1 1,-1 0,3-1,5 1,0-2,0 1,0-1,-1-1,1 0,0-1,-1 0,0 0,1-1,6-4,65-17,-60 22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30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475 170,'-7'-14,"5"9,0-1,0 0,-1 0,0 1,0-1,0 1,0 0,-1 0,0 0,0 1,-1-1,1 1,-1 0,0 0,0 1,0-1,-1 1,1 0,-1 0,0 1,1 0,-1 0,-5-1,-3 3,-1 0,0 0,1 2,-1 0,0 0,1 1,0 1,0 1,0 0,0 1,1 0,0 1,0 0,1 1,0 0,0 1,1 1,0 0,0 0,2 1,-1 0,1 1,-2 5,3-5,1 0,0 0,1 1,1 0,0 0,1 1,0-1,1 1,1 0,0 0,0 0,2 0,0 6,0-13,0 0,1 0,-1 0,2-1,-1 1,1 0,0-1,0 1,0-1,1 0,0 0,1 0,-1 0,1 0,0-1,1 0,-1 0,1 0,0 0,0-1,1 1,-1-1,1-1,0 1,0-1,0 0,0 0,3 0,0-3,0 0,1 0,-1-1,0 0,0 0,1-1,-1 0,0-1,-1 0,1 0,0-1,-1 0,0-1,0 0,0 0,-1-1,1 1,-1-2,-1 1,1-1,-1 0,0 0,-1-1,0 0,2-3,20-19,19-20,-2-1,-2-3,-3-2,14-27,26-38,-79 121,0 0,0 1,0-1,0 0,0 0,0 1,0-1,0 0,0 1,1-1,-1 0,0 0,0 1,0-1,0 0,0 0,1 0,-1 1,0-1,0 0,0 0,1 0,-1 1,0-1,0 0,0 0,1 0,-1 0,0 0,1 1,-1-1,0 0,0 0,1 0,-12 38,10-35,-12 41,2 1,1 0,3 1,2 0,0 26,23 194,-10-220,-2 0,-2 1,-3-1,-1 0,-2 1,-3-1,-1 0,-3 0,-1-1,-2 0,-3-1,-1 0,-2-1,-2-1,-16 24,34-62,0 1,-1 0,0-1,0 1,0-1,0 0,-1 0,0 0,0 0,0-1,0 0,0 1,-1-2,1 1,-1 0,0-1,0 0,0 0,0 0,0-1,0 0,0 0,-1 0,1 0,0-1,0 0,-1 0,1 0,0-1,-1 0,1 0,0 0,0-1,0 0,0 0,0 0,0 0,1-1,-1 0,1 0,-4-3,2-6,0 0,1 0,1-1,0 0,1 0,1 0,0 0,0 0,1 0,1 0,0-1,1 1,0 0,1 0,1 0,0 0,1 0,0 0,1 1,0 0,4-5,1-7,0 1,2 1,1 0,1 1,0 0,2 1,0 1,1 0,4-1,-10 8,0 1,1 0,1 1,0 0,0 1,1 1,0 0,0 1,1 0,0 1,0 1,13-3,12 17,-27 3</inkml:trace>
  <inkml:trace contextRef="#ctx0" brushRef="#br0" timeOffset="1102.611">983 763,'-1'-1,"1"0,0 1,-1-1,1 1,0-1,-1 1,1-1,0 1,-1-1,1 1,-1 0,1-1,-1 1,1-1,-1 1,1 0,-1 0,0-1,1 1,-1 0,1 0,-1 0,0 0,1-1,-1 1,1 0,-1 0,0 0,1 0,-1 1,0-1,1 0,-1 0,1 0,-1 0,0 1,1-1,-1 0,1 0,-1 1,1-1,-1 0,1 1,-1-1,1 1,-1-1,1 1,0-1,-1 1,1-1,0 1,-1-1,1 1,0-1,0 1,-1 0,1-1,0 1,0-1,0 1,0 0,0-1,0 1,0 0,0-1,0 1,0 0,-80 217,31-116,71-146,141-242,-155 274,-5 7,-1 0,1 1,0-1,0 1,1 0,-1 0,1 0,0 1,0-1,0 1,0 0,1 0,-1 0,2 0,-4 5,-1-1,1 0,0 1,-1-1,1 1,-1-1,1 1,-1 0,0 0,0 0,0-1,0 1,0 0,0 0,-1 1,1-1,-1 0,1 0,-1 0,0 0,1 0,-1 1,-1-1,1 0,0 0,0 0,-1 0,1 0,-1 1,0-1,0 1,-9 47,-6 105,15-154,1-1,0 1,0 0,0 0,0 0,0 0,0-1,0 1,0 0,0 0,0 0,1 0,-1-1,0 1,0 0,1 0,-1-1,1 1,-1 0,0 0,1-1,0 1,-1-1,1 1,-1 0,1-1,0 1,-1-1,1 1,0-1,-1 0,1 1,0-1,0 0,-1 1,1-1,0 0,0 0,0 0,0 0,-1 0,1 0,0 0,0 0,0 0,0 0,-1 0,1 0,0-1,0 1,0 0,-1 0,1-1,0 1,-1-1,1 1,0-1,-1 1,1-1,0 1,-1-1,1 0,-1 1,1-1,0 0,39-44,-5-4,3 2,1 1,37-32,-76 77,0 0,0 1,0-1,1 0,-1 0,1 0,-1 1,1-1,-1 0,1 0,-1 1,1-1,-1 1,1-1,0 0,-1 1,1-1,0 1,-1 0,1-1,0 1,0-1,0 1,-1 0,1 0,0-1,0 1,0 0,0 0,0 0,-1 0,1 0,0 0,0 0,0 1,0-1,0 0,-1 0,1 0,0 1,0-1,0 1,-1-1,1 0,0 1,-1 0,1-1,0 1,-1-1,1 1,0 0,-1-1,1 1,-1 0,0-1,1 1,-1 0,1 0,-1 0,0-1,0 1,1 0,-1 0,-23 105,18-94,1 0,1 0,0 1,0-1,2 1,-1 0,1-1,1 1,1 0,0 0,4 6</inkml:trace>
  <inkml:trace contextRef="#ctx0" brushRef="#br0" timeOffset="1468.813">1688 763,'-15'6,"1"2,-1 0,2 1,0 0,0 1,0 0,1 1,1 0,0 1,0 1,1-1,1 2,0-1,1 1,-6 14,13-25,0 1,1-1,-1 0,0 0,1 0,0 0,0 1,0-1,0 0,0 0,1 1,-1-1,1 0,0 0,0 0,0 0,1 0,-1 0,1 0,-1-1,1 1,0 0,0-1,0 1,0-1,1 0,-1 0,0 1,1-2,0 1,-1 0,1-1,0 1,0-1,0 0,0 0,0 0,0 0,1 0,-1-1,0 1,0-1,0 0,1 0,-1 0,0-1,0 1,0-1,1 1,-1-1,0 0,0-1,1 1,4-2,-1-1,1 0,-1 0,1 0,-1-1,0 0,-1-1,1 1,-1-1,0 0,-1-1,1 1,-1-1,-1-1,1 1,-1 0,0-1,-1 0,0 0,0 0,-1 0,0 0,0-1,-1 1,0-1,-1 1,0-1,0 1,0-1,-1 1,-1-1,1 1,-1-1,-3-4,4 8,0 1,0 0,-1 1,0-1,1 0,-1 0,-1 1,1-1,0 1,-1 0,0-1,0 1,0 1,0-1,0 0,-1 1,1-1,-1 1,1 0,-1 0,0 1,0-1,0 1,0 0,0 0,0 0,0 0,0 1,-1-1,1 1,0 0,0 1,0-1,0 1,0 0,-1 0,1 0,0 0,1 1,-1-1,0 1,0 0,1 0,-1 1,1-1,0 1,-1 0,-16 16,1 0</inkml:trace>
  <inkml:trace contextRef="#ctx0" brushRef="#br0" timeOffset="1880.719">1970 790,'-16'7,"0"1,0 0,1 1,0 0,0 1,1 1,-7 7,17-14,0-1,1 0,-1 1,1 0,0 0,0 0,0 0,0 1,1-1,0 1,0 0,0-1,1 1,-1 0,1 0,0 0,0 0,1 0,0 0,0 0,0 0,0 0,1 1,0-1,0 0,0-1,0 1,2 2,-2-4,1 0,0 0,0-1,0 1,0 0,1-1,-1 1,0-1,1 0,0 0,0 0,0 0,0 0,0-1,0 1,0-1,0 0,0 0,1 0,-1 0,0-1,1 1,-1-1,1 0,-1 0,0 0,1 0,-1-1,4 0,95-32,-95 29,-1 0,1-1,-1 0,0-1,-1 1,1-1,-1 0,0 0,-1-1,1 1,-1-1,0 0,-1 0,0-1,0 1,-1-1,1 1,-2-1,2-6,-2 9,0 0,-1-1,1 1,-1 0,0-1,-1 1,1 0,-1-1,0 1,0 0,-1 0,0 0,0 0,0 0,0 0,-1 0,1 1,-1-1,0 1,-1 0,1 0,-1 0,0 0,0 1,0 0,0-1,-1 1,1 1,-4-2,0 2,0 1,-1 0,1 0,0 1,-1 0,1 0,-1 1,1 0,0 1,0 0,0 0,0 1,0 0,0 0,0 1,1 0,0 0,0 1,-2 1,-16 9</inkml:trace>
  <inkml:trace contextRef="#ctx0" brushRef="#br0" timeOffset="2531.025">2140 1044,'34'-72,"-27"54,4-10,1 2,1 0,1 0,2 1,0 1,9-9,-24 32,-1 0,0 0,1 0,-1 0,1 0,-1 0,1 1,0-1,-1 0,1 0,0 1,0-1,-1 0,1 1,0-1,0 1,0-1,0 1,0-1,0 1,0 0,-1-1,1 1,0 0,0 0,0 0,1-1,-1 1,0 0,0 0,0 1,0-1,0 0,0 0,0 0,-1 1,1-1,0 1,0-1,0 0,0 1,0 0,0-1,0 1,-1-1,1 1,0 0,-1 0,1-1,0 1,-1 0,1 0,-1 0,1 0,-1 0,0 0,1 0,44 181,-45-180,1 0,0 0,0 0,0-1,0 1,0 0,1 0,-1-1,0 1,1-1,0 1,-1-1,1 0,0 0,-1 1,1-1,0 0,0-1,0 1,0 0,0 0,0-1,0 1,0-1,0 0,0 0,0 0,1 0,-1 0,0 0,0 0,0-1,0 1,0-1,0 1,0-1,0 0,0 0,0 0,0 0,-1 0,1 0,0 0,-1-1,1 1,-1-1,1 1,-1-1,0 0,1 1,-1-1,0 0,13-20,-2-1,0 0,-1-1,-2 0,0 0,-2-1,4-18,-3 13,-5 18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3:57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452 142,'-12'-12,"1"1,-2 0,1 2,-1-1,-1 1,0 1,0 1,-1 0,0 0,0 2,0 0,-1 0,1 2,-1 0,0 0,-13 1,19 5,0-1,1 2,-1-1,0 1,1 1,0 0,0 0,0 0,1 1,0 1,0 0,0 0,1 0,0 1,1 0,0 0,0 0,0 1,-3 9,4-12,1 1,1 0,-1-1,1 1,0 1,1-1,0 0,0 1,0-1,1 1,0-1,1 1,0 0,0-1,0 1,1 0,0-1,1 1,0-1,0 1,0-1,1 0,0 0,0 0,1 0,0-1,0 1,1-1,-1 0,2 0,2-2,0 0,0 0,1-1,0 0,-1 0,1-1,0-1,0 1,0-1,1-1,-1 1,0-2,0 1,0-1,0-1,0 0,0 0,0 0,-1-1,1-1,-1 1,6-5,10-6,-1 0,0-2,-2-1,0-1,0-1,-2-1,0 0,-2-1,11-18,-14 22,78-130,-93 136,-12 26,-51 170,55-134,2 1,2 0,2 0,3 0,3 17,-1 21,-2 508,-2-549,-2 0,-2 0,-2-1,-3 0,-1-1,-2 0,-20 42,-31-6,63-81,0 0,-1 0,1-1,0 0,-1 1,1-1,-1 0,0 0,1 0,-1 0,0-1,1 1,-1-1,0 0,0 1,0-1,1 0,-1-1,0 1,0-1,0 1,1-1,-1 0,0 0,1 0,-1 0,1 0,-1 0,1-1,0 0,-1 1,1-1,0 0,0 0,0-1,-8-11,2 0,0-1,0 0,2-1,0 1,0-1,2-1,0 1,1 0,0-1,2 0,0 0,0 1,2-1,0 0,1 0,1 1,0-1,1 1,1 0,3-5,3-16,3 0,1 1,1 1,2 1,2 0,1 1,1 2,2 0,26-26,-33 40,-2 4</inkml:trace>
  <inkml:trace contextRef="#ctx0" brushRef="#br0" timeOffset="852.262">931 395,'-12'0,"1"0,-1 0,1 1,-1 0,1 1,0 0,-1 1,1 1,1-1,-1 2,0-1,1 1,0 1,0 0,1 1,-9 6,17-11,-1-1,0 0,1 1,0-1,-1 1,1-1,0 1,0-1,0 1,0 0,0 0,0 0,0 0,1-1,-1 1,1 0,-1 0,1 0,0 0,0 0,0 0,0 0,0 0,0 0,0 0,1 0,-1 0,1 0,0 0,-1 0,1 0,0 0,0 0,0-1,0 1,1 0,-1-1,0 1,1-1,-1 0,1 1,1 0,77 52,-73-51,70 58,-75-59,0 1,0-1,0 1,-1 0,1-1,-1 1,1 0,-1 0,0 0,0 0,0 0,-1 0,1 0,-1 1,0-1,1 0,-2 0,1 0,0 0,0 1,-1-1,0 0,0 0,0 0,0 0,0 0,0 0,-1-1,0 2,-4 4,-1-1,0 0,0-1,0 0,0 0,-1 0,0-1,-1 0,1-1,-1 0,0 0,0-1,0 0,0 0,0-1,-1 0,1-1,-1 0,0-1,1 0,-1 0,1-1,-1 0,-27-10,31 4</inkml:trace>
  <inkml:trace contextRef="#ctx0" brushRef="#br0" timeOffset="1269.358">1129 508,'-3'6,"-1"0,1 0,0 1,1-1,0 0,0 1,0-1,1 1,0 0,0 0,0-1,1 1,0 0,-1 6,0-6,0-1,1 1,-1 0,1 0,1 0,-1 0,1-1,0 1,1 0,-1-1,2 1,-1-1,0 0,1 1,0-1,1 0,0-1,-1 1,2-1,2 4,-2-8,0-1,0-1,0 1,0-1,0 1,-1-1,1-1,0 1,-1-1,1 1,-1-2,1 1,-1 0,0-1,0 0,0 1,0-2,-1 1,1 0,-1-1,0 0,0 1,0-1,0 0,1-4,69-139,-69 138</inkml:trace>
  <inkml:trace contextRef="#ctx0" brushRef="#br0" timeOffset="1834.711">1496 762,'0'-18,"0"0,1 0,1 0,0 0,2 0,0 0,1 0,1 1,0 0,1 0,7-9,-2 48,-5 4,-6-18,0 0,1 0,0-1,0 1,1 0,0-1,0 0,0 0,1 0,0 0,1-1,-1 1,1-1,0 0,1 0,0-1,-1 0,2 0,3 3,-4-8,-1 0,0-1,1 1,-1-1,0 0,0 0,0-1,1 1,-1-1,-1-1,1 1,0 0,0-1,-1 0,0 0,1-1,-1 1,0-1,-1 0,1 0,-1 0,0 0,0-1,2-3,6-4,-3 1,-1 0,0-1,0 1,-1-1,-1 0,0-1,-1 0,0 1,-1-1,0 0,-1-1,0 1,-1-12,0 13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58,'5'0,"6"0,6 0,5 0,4-5,1-1,3 0,-1 1,0-4,1 1,-1 1,0 1,-1 3,0 1,0 1,1 1,-11 0,-7 1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0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1,'5'0,"11"0,7 0,5 4,3 3,0-1,1-2,-2 0,0-2,0-1,-2 0,1-1,-6-5,-1-2,0 1,1 1,2 1,-4 2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29 104,'0'0,"0"0,-1 0,1 0,0 0,-1 0,1 0,-1 0,1 0,0-1,-1 1,1 0,0 0,-1 0,1 0,0 0,-1 0,1-1,0 1,0 0,-1 0,1 0,0-1,0 1,-1 0,1-1,0 1,0 0,0 0,-1-1,1 1,0 0,0-1,0 1,0 0,0-1,0 1,0 0,-1-1,1 1,0-1,-11 36,7 3,1 1,2-1,2 1,2-1,1 1,2-1,1 0,2-1,2 0,6 11,-17-44,0-1,1 0,0 1,-1-1,1 0,1 1,-1-1,0 0,1 0,-1 0,1 0,0 0,0-1,0 1,0-1,1 1,-1-1,1 0,0 1,-1-1,1-1,0 1,0 0,0-1,0 1,0-1,1 0,-1 0,0 0,1-1,-1 1,0-1,1 0,-1 0,0 0,1 0,-1 0,1-1,-1 1,0-1,1 0,0-1,10-10,-1-1,0 0,-1-1,0-1,-1 0,-1 0,0-1,-2 0,1-1,-2 0,0 0,-1 0,-1-1,0-6,-5 24,110-372,-109 367,0 5,-1 1,0-1,1 0,-1 0,0 0,1 0,-1 0,0 0,1 0,-1 0,0 0,1 0,-1 0,0-1,1 1,-1 0,0 0,1 0,-1 0,0 0,1-1,-1 1,0 0,0 0,1 0,-1-1,0 1,0 0,1-1,-1 1,0 0,0 0,0-1,0 1,0 0,1-1,-1 1,0 0,0-1,0 1,0 0,0-1,0 1,0 0,0-1,0 1,0 0,0-1,0 1,0 0,0-1,-1 1,1 0,0-1,0 1,0 0,54 370,-35-283,-4 1,-4 1,-4 0,-4 0,-5 51,-9-63,-2 1,-4-2,-3 0,-28 66,29-95,-1-1,-3 0,-1-2,-4 2,27-45,1 1,-1 0,1 0,-1-1,0 1,0 0,0-1,0 1,0-1,0 1,0-1,0 1,-1-1,1 0,-1 0,1 0,-1 0,1 0,-1 0,1 0,-1 0,0 0,0-1,1 1,-1-1,0 0,0 1,0-1,0 0,1 0,-1 0,0 0,0 0,0 0,0-1,1 1,-1-1,0 1,0-1,1 0,-1 1,0-1,1 0,-1 0,1 0,-2-1,-1-9,1 0,0 0,1 0,0 0,1-1,0 1,1 0,0-1,1 1,0 0,1 0,0-1,3-9,0-7,16-90,6 2,4 1,40-95,-15 108,-42 90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88,'55'-18,"-10"0,123-31,-161 48,1 0,-1 1,1 0,-1 1,1-1,-1 1,1 1,-1 0,0 0,0 0,0 1,0 0,0 0,-1 1,1-1,-1 1,0 1,0 0,0-1,-1 2,0-1,0 1,6 11,-2 1,-1 0,0 0,-1 0,-1 1,-1 1,0-1,-2 0,0 1,-1 0,-1 0,-1 0,0-1,-2 1,-1 0,0 0,-1-1,-5 14,-7 24,-2-2,-3 0,-2-2,-2 0,-3-2,-12 15,-4 14,25-46,-1 0,-2-1,-1-1,-1-1,-2-1,-1-1,-1-1,-1-2,-7 3,36-30,1 1,-1-1,0 0,0 1,0-1,0 0,0 1,0-1,0 0,0 1,0-1,-1 0,1 1,0-1,0 1,-1-1,1 0,0 1,-1-1,1 1,0-1,-1 1,1-1,-1 1,1-1,-1 1,1 0,-1-1,1 1,-1 0,1-1,-1 1,0 0,1-1,-1 1,1 0,-1 0,0 0,1 0,-1 0,0 0,1 0,-1 0,0 0,1 0,-1 0,0 0,1 0,-1 0,1 1,-1-1,0 0,1 0,-1 1,1-1,-1 0,1 1,-1-1,1 1,-1-1,1 1,-1-1,1 1,-1-1,1 1,0-1,0 1,-1-1,1 1,13-50,-9 35,1-1,1 1,0 0,1 1,0 0,1 0,0 1,1-1,1 2,0-1,0 2,1-1,0 1,1 1,0 0,1 1,0 0,0 1,1 0,0 1,0 1,0 0,0 1,10-1,-10 5,0 2,0-1,0 2,-1 0,1 1,-1 0,0 1,0 0,0 1,-1 1,7 4,6 2,-6-4,0-1,1-1,0-1,0-1,1 0,-1-2,1 0,0-1,20-1,-38-1,0 0,1 0,-1 1,0-1,1 1,-1 0,0 0,0 1,0-1,0 0,0 1,0 0,-1 0,1 0,0 0,-1 0,1 0,1 3,-31-19,10 7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25,'371'0,"-241"-24,-123 31,-12-2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56,'33'0,"26"-5,8-1,-3 0,-8-4,-8 0,-8 2,-5 1,-10 3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1 587,'5'0,"11"0,7 0,6 0,1 0,2 0,-1 0,0 0,-1 0,-1-4,-1-3,1 1,-1 1,0 1,-5 2</inkml:trace>
  <inkml:trace contextRef="#ctx0" brushRef="#br0" timeOffset="983.351">1017 79,'-26'3,"0"2,1 1,0 0,0 2,0 1,1 2,0 0,1 1,0 1,1 1,1 1,-6 7,22-18,0 1,1-1,-1 1,1 1,0-1,1 0,0 1,0 0,0 0,0 0,1 0,0 0,0 1,2-5,-1 1,1-1,0 1,0-1,0 1,0-1,0 0,1 1,-1-1,1 1,0-1,-1 0,1 1,0-1,0 0,1 0,-1 0,0 0,1 0,-1 0,1 0,0 0,-1-1,1 1,0-1,0 1,0-1,0 0,0 0,1 0,-1 0,0 0,0 0,1 0,1 0,2 0,-1 1,1-1,0 0,0 0,0 0,0-1,0 0,0 0,0-1,0 0,0 0,0 0,0 0,-1-1,1 0,0 0,-1-1,0 0,1 0,-1 0,0 0,3-4,90-104,-65 68,85-83,-117 124,1 1,0 0,0 0,0 0,0 0,-1 0,1 1,0-1,1 0,-1 1,0 0,0-1,0 1,0 0,0 0,0 0,0 0,0 1,0-1,1 1,-1-1,0 1,0-1,-1 1,1 0,0 0,0 0,0 0,0 1,-1-1,1 0,-1 1,1-1,-1 1,1-1,-1 1,0 0,0 0,0-1,1 3,32 83,-33-82,71 339,-70-336,0 0,-1 0,0 0,-1 1,0-1,0 0,0 0,-1 1,0-1,-1 0,0 0,0 0,-1 0,0-1,0 1,-1-1,0 1,0-1,-1 0,0-1,0 1,0-1,-1 0,0 0,0-1,-1 0,1 0,-4 1,-1 1,-1-1,-1-1,1 0,-1-1,0 0,0-1,0 0,-1-1,1 0,-12-1,20-1,1 0,-1 0,0 0,0 0,1-1,-1 0,1 0,-1 0,0 0,1-1,0 0,-1 0,1 0,0 0,0-1,0 0,1 0,-1 0,0 0,1 0,0-1,0 1,0-1,0 0,1 0,-1 0,1 0,0-1,0 1,1 0,-1-1,1 0,0-1,1 0,-1 0,1-1,0 1,1 0,0-1,0 1,0 0,0 0,1 0,0 0,1 0,-1 0,1 1,0-1,0 1,1-1,0 1,0 1,0-1,5-4,108-80,-89 73,1 1,0 2,0 0,1 2,1 2,28-6,-27 8,-21 4,1 0,-1 0,0 1,1 1,-1 0,1 0,-1 1,1 1,-1 0,1 1,-1 0,0 0,2 2,11 6</inkml:trace>
  <inkml:trace contextRef="#ctx0" brushRef="#br0" timeOffset="1301.102">735 953,'38'-4,"37"-12,15-3,2 2,-9 4,-10-1,-13 2,-11 3,-9 4,-7 1,-5-2,-1-1,-1 1,0 2,-5 1</inkml:trace>
  <inkml:trace contextRef="#ctx0" brushRef="#br0" timeOffset="1750.347">820 1152,'4'-2,"38"-13,2 1,0 2,0 2,1 2,37-2,-80 9,0 0,0 1,0-1,-1 1,1-1,0 1,0 0,0 0,0 0,0 0,0 0,0 0,0 0,0 1,0-1,0 1,0-1,0 1,0 0,0 0,-1 0,1 0,0 0,-1 0,1 0,-1 1,1-1,-1 1,1-1,-1 1,0-1,0 1,0 0,0 0,0-1,0 1,0 0,-1 0,1 0,-1 0,1 0,-1 0,0 0,0 0,0 0,0 0,0 0,0 0,-1 0,1 0,0 0,-1 0,0 0,-10 15,0-2,-1 0,0 0,-1-1,-1-1,-1 0,1-1,-2 0,0-1,-72 63,39-9,48-64,0 1,0 0,1 0,-1-1,0 1,1 0,-1 0,1 0,0 0,-1 0,1-1,0 1,0 0,0 0,1 0,-1 0,0 0,1 0,-1 0,1 0,0-1,-1 1,1 0,0-1,0 1,0 0,0-1,1 1,-1-1,0 1,1-1,-1 0,1 0,-1 1,1-1,-1 0,1 0,0-1,0 1,0 0,11 3,1-2,0 1,0-2,0 1,0-2,0 0,0-1,0 0,0-1,0-1,0 0,0-1,-1 0,0-1,0-1,0 0,8-6,3 2,49-27,-55 27</inkml:trace>
  <inkml:trace contextRef="#ctx0" brushRef="#br0" timeOffset="2721.003">2061 192,'-92'382,"-30"-22,112-332,-17 81,27-106,0 0,0 0,0 0,0 0,1-1,0 1,-1 0,1 0,0 0,0 0,0-1,1 1,-1-1,0 1,1-1,0 1,0-1,0 0,0 0,0 0,0 0,0 0,1 0,-1 0,1-1,-1 1,1-1,-1 0,1 0,0 0,0 0,0 0,0-1,2 1,6-1,1 0,0 0,0-1,-1 0,1-1,-1-1,1 0,-1 0,0-1,0-1,0 0,14-4,78-28,-96 33,-7 2</inkml:trace>
  <inkml:trace contextRef="#ctx0" brushRef="#br0" timeOffset="2965.853">1554 699,'38'-9,"32"-4,9 1,-4 2,-10 3,-12 3,-9 1,-8 2,-5 1,-4 1,-5-1</inkml:trace>
  <inkml:trace contextRef="#ctx0" brushRef="#br0" timeOffset="3366.194">2315 51,'11'-7,"0"1,0 0,0 0,1 1,0 1,0 0,0 1,0 0,1 0,-1 2,1 0,0 0,-1 1,1 0,0 1,6 2,-16-2,0 1,0-1,0 1,0 0,0 0,0 0,0 1,-1-1,1 0,-1 1,0 0,0 0,0-1,0 1,0 1,-1-1,1 0,-1 0,0 0,0 1,0-1,0 1,-1-1,1 1,-1-1,0 1,0-1,0 2,-22 99,-82 56,103-159,0 1,0-1,0 0,0 1,1-1,-1 1,0-1,1 1,-1-1,1 1,-1 0,1-1,0 1,0-1,0 1,0 0,0-1,0 1,0 0,1-1,-1 1,0-1,1 1,0-1,-1 1,1-1,0 1,-1-1,1 1,0-1,0 0,0 1,1-1,-1 0,0 0,0 0,0 0,1 0,-1 0,1 0,-1-1,1 1,-1 0,1-1,-1 1,1-1,-1 0,2 1,84 7,-84-8,85-2,-63 2</inkml:trace>
  <inkml:trace contextRef="#ctx0" brushRef="#br0" timeOffset="4697.194">2936 841,'56'17,"-33"-13,0-2,0 0,0-2,1 0,-1-2,0 0,0-2,2-1,218-25,-225 31,-28 4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23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0 163,'27'26,"-14"-1,-1 1,-1-1,-2 2,0-1,-2 1,4 25,4 12,40 231,-15-164,-40-131,0 1,0-1,0 1,1-1,-1 1,0-1,0 1,0-1,1 1,-1-1,0 0,1 1,-1-1,0 1,1-1,-1 0,0 1,1-1,-1 0,1 0,-1 1,0-1,1 0,-1 0,1 0,-1 1,1-1,-1 0,1 0,-1 0,1 0,-1 0,1 0,-1 0,1 0,-1 0,1 0,-1 0,1-1,-1 1,1 0,-1 0,1 0,-1-1,1 1,-1 0,0 0,1-1,-1 1,1 0,-1-1,0 1,1 0,-1-1,0 1,0-1,1 1,-1-1,0 1,0-1,0 1,1 0,-1-1,0 1,0-1,0 1,0-1,0 1,0-1,12-37,58-214,-48 161,61-305,-66 288,-15 109,-1 0,0 0,0 0,1 0,-1 1,0-1,0 0,-1 0,1 1,0-1,0 0,0 1,-1-1,1 1,-1-1,1 1,-1-1,0 1,0 0,1-1,-1 1,0-1,0 1,-1-1,1 1,0 0,-1 1,2 20</inkml:trace>
  <inkml:trace contextRef="#ctx0" brushRef="#br0" timeOffset="846.787">537 699,'-2'11,"2"-1,-1 1,2 0,-1 0,1-1,1 1,0-1,1 1,0-1,0 0,1 0,0 0,1 0,0-1,1 0,-1 0,2 0,-1-1,2 0,-1 0,4 2,-8-8,0-1,-1 0,2 0,-1 0,0 0,0-1,0 1,0-1,0 0,0 0,1 0,-1 0,0-1,0 1,0-1,0 0,0 0,0 0,0 0,0 0,0-1,0 1,-1-1,1 0,0 0,-1 0,0 0,1 0,-1 0,0-1,0 1,0-1,0-1,45-97,-46 96,1 1,-1-1,0 0,0 1,0-1,-1 0,1 0,-1 1,0-1,-1 0,1 0,-1 0,0 1,0-1,-1 1,1-1,-1 1,0-1,0 1,0 0,-1 0,0 0,0 0,0 0,0 1,0-1,-1 1,1 0,-1 0,0 0,0 0,-4-1,-45-5,28 8</inkml:trace>
  <inkml:trace contextRef="#ctx0" brushRef="#br0" timeOffset="1564.62">1269 51,'-4'46,"-2"0,-3 0,-1 0,-3-1,-1-1,-2 0,-16 28,15-30,-17 40,-47 142,80-220,0-1,1 1,0 0,-1 0,1 0,1-1,-1 1,0 0,1 0,0 0,0-1,0 1,0 0,1-1,-1 1,1-1,0 0,0 1,0-1,1 0,-1 0,1-1,0 1,-1 0,1-1,0 1,0-1,1 0,-1 0,0 0,1-1,-1 1,1-1,0 0,-1 0,1 0,0 0,0-1,0 0,-1 1,1-1,0-1,0 1,0 0,-1-1,1 0,0 0,0 0,-1 0,2-1,178-67,-153 38,-30 19</inkml:trace>
  <inkml:trace contextRef="#ctx0" brushRef="#br0" timeOffset="1815.938">847 473,'48'5,"35"-4,13-1,-5-1,-14-1,-14 1,-14-5,-9-1,-8 1,-4 1,-7 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53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0,'0'1,"0"-1,0 0,0 0,0 1,0-1,0 0,0 0,0 1,0-1,0 0,0 0,0 1,0-1,0 0,0 0,0 1,0-1,0 0,-1 0,1 1,0-1,0 0,0 0,0 0,0 1,-1-1,1 0,0 0,0 0,0 0,-1 1,1-1,0 0,0 0,0 0,-1 0,1 0,0 0,0 0,-1 0,1 1,0-1,0 0,-1 0,1 0,0 0,0 0,-1 0,1-1,0 1,0 0,-1 0,1 0,0 0,0 0,-1 0,1 0,0 0,0-1,0 1,-1 0,1 0,4 34,-2-20,0 30,-1-1,-3 1,-1-1,-8 34,-3 0,-13 134,29-80,2-120,2-5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85,'0'-1,"-1"0,1 0,0 0,0 0,0 0,1 0,-1 0,0 0,0 0,0 0,1 0,-1 0,1 0,-1 0,1 0,-1 0,1 0,-1 0,1 0,0 1,-1-1,1 0,0 1,0-1,0 0,0 1,-1-1,1 1,0-1,0 1,0-1,0 1,0 0,0 0,0-1,0 1,0 0,0 0,0 0,0 0,0 0,1 0,-1 0,0 1,0-1,0 0,0 0,0 1,-1-1,2 1,-2-1,304-21,-104-17,-199 38,1 0,-1 0,1 0,-1 0,1 0,-1 0,1 0,-1 1,1-1,-1 1,1-1,-1 1,1 0,-1-1,0 1,1 0,-1 0,0 0,0 0,0 0,1 0,-1 0,0 0,-1 1,1-1,0 0,0 1,0-1,-1 0,1 1,-1-1,1 1,-1-1,0 1,1-1,-1 1,0-1,0 1,0-1,0 1,0 0,0-1,-1 1,1-1,-1 1,1-1,-1 0,1 1,-1-1,0 1,1-1,-1 0,0 1,-1-1,-164 337,32 29,124-331,0-7,2 0,2 1,0 0,2 0,1 13,3-31,-1 1,-1 0,0-1,0 1,-1-1,-1 0,0 0,-1 0,0 0,0-1,-2 0,1 0,-2 0,-5-5,15-14</inkml:trace>
  <inkml:trace contextRef="#ctx0" brushRef="#br0" timeOffset="803.691">28 678,'1'-1,"-1"0,1 0,-1 0,1 1,-1-1,1 0,0 0,-1 0,1 1,0-1,0 0,-1 1,1-1,0 0,0 1,0-1,0 1,0 0,0-1,0 1,0 0,0-1,0 1,0 0,0 0,0 0,0 0,0 0,0 0,0 0,0 0,0 1,0-1,0 0,0 1,0-1,0 0,0 1,-1-1,1 1,0 0,0-1,0 1,0 0,-1-1,1 1,0 0,-1 0,14 1,158-15,-2-11,11 0,-169 25</inkml:trace>
  <inkml:trace contextRef="#ctx0" brushRef="#br0" timeOffset="3114.796">1186 142,'-82'39,"62"-24,0 2,1 0,1 2,1 0,1 0,0 2,1 0,2 1,0 0,1 1,1 0,-2 12,-42 134,27-27,28-127,1 0,0 0,0 0,2 0,0 0,0 0,2-1,0 1,0-1,1 0,1-1,0 0,1 0,1 0,0-1,0 0,1-1,1 0,7 6,82 77,-86-88,-1-1,1 0,0-2,0 1,0-2,0 0,1 0,-1-2,1 1,-1-2,0 0,1-1,4-1,-2-2,0 0,-1-2,1 0,-1 0,-1-2,0 0,0 0,0-1,-2-1,1-1,-1 0,-1-1,0 0,-1 0,0-1,-1-1,-1 0,0 0,-1-1,-1 0,0-1,-2 1,1-1,34-165,-37 163,0 1,-1-1,0 0,-2 1,0-1,-1 0,-1 1,-1-1,0 1,-2-1,0 1,-1 1,-8-17,9 18,-2 1,1 0,-2 0,0 1,-1 0,-1 0,0 1,0 0,-1 1,-1 0,0 1,-1 0,0 1,-1 0,1 1,-2 1,1 0,-1 1,-1 1,-7-2,0 7,5 3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23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 84,'0'0,"0"-1,1 1,-1-1,0 1,1-1,-1 1,0 0,1-1,-1 1,0-1,0 1,0-1,1 0,-1 1,0-1,0 1,0-1,0 1,0-1,0 1,0-1,0 1,0-1,0 0,-1 1,1-1,0 1,0-1,0 1,-1-1,1 1,0-1,-1 1,1 0,0-1,-1 1,1-1,0 1,-1 0,1-1,-1 1,1 0,-1-1,1 1,-1 0,1 0,-1 0,1-1,-1 1,1 0,-1 0,1 0,-1 0,1 0,-1 0,1 0,-1 0,0 0,1 0,-1 0,1 0,-1 0,1 1,-1-1,-40-1,28 3,-1 1,1 0,-1 1,1 1,0 0,1 1,-1 0,-8 6,18-10,0 0,0 0,0 0,0 1,1-1,-1 1,1-1,-1 1,1 0,0 0,0 0,0 0,0 0,1 0,-1 1,1-1,0 1,0-1,0 1,1-1,-1 1,1-1,-1 1,1 0,1-1,-1 1,0 0,1-1,0 1,0-1,0 1,0-1,0 0,1 1,0 1,4 3,0 0,1-1,0 0,0 0,0 0,1-1,0 0,0 0,1-1,-1 0,1 0,0-1,0-1,1 1,-1-2,1 1,3 0,67 28,-77-29,0-1,0 1,0 0,-1 0,1 1,-1-1,1 0,-1 1,0 0,0-1,0 1,0 0,0 0,-1 0,1 0,-1 0,0 1,0-1,0 0,0 1,-1-1,1 0,-1 1,0-1,0 1,0-1,-1 1,1-1,-1 0,0 1,1-1,-2 0,1 1,0-1,-1 1,-3 7,0-1,-1 1,0-1,0-1,-1 1,-1-1,0 0,0 0,-7 5,1-3,0-1,0 0,-1-1,0-1,0 0,-1-1,0 0,-1-2,1 0,-14 2,28-6,0 0,1 0,-1 0,0-1,1 1,-1-1,0 1,0-1,0 0,1 0,-1 1,0-1,0-1,0 1,0 0,1 0,-1-1,0 1,0-1,1 1,-1-1,0 0,1 0,-1 0,1 0,-1 0,1 0,-1 0,1 0,0 0,-1-1,1 1,0-1,0 1,0-1,0 1,0-1,0 0,1 1,-1-1,1 0,-1 1,1-1,-1 0,1 0,0 0,0 1,0-1,0 0,0 0,0 0,1 0,-1 1,1-1,-1 0,1 0,-1 1,2-2,8-10</inkml:trace>
  <inkml:trace contextRef="#ctx0" brushRef="#br0" timeOffset="619.713">609 27,'17'0,"162"-26,-178 26,0-1,1 1,-1 0,0 0,1 0,-1 0,0 0,1 1,-1-1,0 0,0 0,1 1,-1-1,0 1,0-1,1 1,-1 0,0-1,0 1,0 0,0 0,0 0,0 0,0 0,0 0,-1 0,1 0,0 0,0 0,-1 0,1 1,-1-1,1 0,-1 0,0 1,1-1,-1 0,0 1,0-1,0 0,0 1,0-1,0 0,0 1,0-1,-1 0,1 0,0 1,-1-1,1 0,-1 0,0 1,1-1,-1 0,0 0,0 0,1 0,-1 0,0 0,-1 1,-34 43,30-40,0 1,1 0,0 0,0 1,0-1,1 1,0 0,0 1,1-1,0 1,0-1,-1 9,4-14,-1 0,1 0,0 1,1-1,-1 0,0 0,1 1,-1-1,1 0,-1 0,1 0,0 1,0-1,0 0,0 0,1-1,-1 1,1 0,-1 0,1-1,-1 1,1 0,0-1,0 0,-1 1,1-1,0 0,0 0,1 0,-1 0,0 0,0-1,0 1,0-1,1 1,-1-1,0 0,1 0,0 0,91-7,69-53,-145 51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5:00.7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3031,'117'450,"-88"-365,4-1,4-1,25 39,-24-78,-37-43,0-1,0 1,0-1,0 1,0-1,0 1,0-1,0 0,0 0,0 1,0-1,0 0,0 0,0 0,0 0,1 0,-1 0,0-1,0 1,0 0,0 0,0-1,0 1,0-1,0 1,0-1,0 1,0-1,0 0,0 1,-1-1,1 0,0 0,0 0,-1 0,1 1,0-1,-1 0,1 0,-1 0,0 0,1 0,-1-1,0 1,1 0,-1 0,0 0,0 0,0 0,0 0,0 0,0-1,37-234,-27 158,143-849,-147 903,-3 10</inkml:trace>
  <inkml:trace contextRef="#ctx0" brushRef="#br0" timeOffset="605.905">791 3454,'12'-26,"-1"6,-1-2,-1 0,0 0,-2 0,-1-1,-1 0,-1-1,0 1,-1-11,-3 33,0-1,1 1,-1 0,0 0,1 0,-1 0,0-1,0 1,0 0,0 0,0-1,0 1,0 0,-1 0,1 0,0 0,-1-1,1 1,-1 0,1 0,-1 0,1 0,-1 0,0 0,0 0,1 0,-1 0,0 0,0 1,0-1,0 0,0 0,0 1,0-1,0 1,0-1,0 1,-1-1,1 1,0 0,0 0,0-1,-1 1,1 0,0 0,0 0,0 0,-1 0,1 1,0-1,0 0,0 1,0-1,-1 0,1 1,0-1,0 1,0 0,0-1,0 1,0 0,0 0,0-1,1 1,-1 0,0 0,0 0,0 1,-8 11,1 0,0 1,1 0,1 1,0-1,1 1,0 0,1 0,1 1,0-1,2 1,-1 3,-2 11,1-11,1-1,1 1,0 0,2 0,0 0,1 0,1 2,-2-15,0-1,0 0,0 0,1 0,0 0,0 0,0 0,0 0,1-1,0 1,0-1,0 1,1-1,-1 0,1-1,0 1,0-1,0 1,0-1,1 0,0-1,-1 1,1-1,0 0,0 0,0-1,3 2,5-4,0-1,0 0,0-1,-1 0,1-1,-1 0,0-1,0-1,-1 0,0 0,0-1,0 0,-1-1,0 0,0-1,-1 0,0-1,0 0,0-2,35-40,-3-2,-3-2,-1-1,-4-2,-2-2,-6 12,-3-2,-1 0,-4-1,-1-1,-3 0,-2-1,-2 0,-2-7,-5 30,-1 1,-1-1,-2 1,-1 0,-1 0,-2 0,0 0,-3-1,9 28,-1 0,0 1,0-1,1 0,-2 0,1 1,0-1,-1 0,1 1,-1 0,1-1,-1 1,0 0,0 0,0 0,-1 0,1 0,0 0,-1 1,1-1,-1 1,1-1,-1 1,0 0,0 0,0 0,1 1,-1-1,0 1,0-1,0 1,0 0,0 0,0 1,0-1,0 0,1 1,-1 0,0-1,0 1,0 1,1-1,-1 0,1 0,-1 1,1 0,-1-1,1 1,0 0,0 0,0 0,0 1,-1 0,-7 13,1 0,1 1,0 0,2 0,0 1,0 0,2 0,0 0,1 1,1-1,1 1,0 3,-4 30,2 0,3 0,1 0,3-1,2 1,3-1,1 0,3-1,2 0,5 6,-16-45,-1 0,2 0,-1-1,2 1,-1-1,1-1,1 1,0-1,0 0,1 0,0-1,0 0,1-1,0 1,0-2,1 1,0-2,0 1,1-1,-1-1,1 1,0-2,0 0,10 2,-16-6,-1 0,1 0,-1 0,1-1,-1 0,1 0,-1 0,0 0,0 0,0-1,0 0,0 0,-1 0,1 0,-1-1,0 1,0-1,0 0,0 0,-1 0,0 0,1 0,-1-1,12-23</inkml:trace>
  <inkml:trace contextRef="#ctx0" brushRef="#br0" timeOffset="870.144">1666 2806,'-14'31,"1"2,1-1,2 1,2 1,0 0,3 0,1 1,0 32,3-63,1 1,0 0,0 0,1 0,0 0,0 0,0 0,0-1,0 1,1 0,0-1,0 1,0-1,1 0,0 0,-1 0,1 0,1 0,-1 0,1-1,-1 1,1-1,0 0,0-1,0 1,0 0,1-1,-1 0,1 0,-1-1,1 1,0-1,0 0,0 0,0 0,-1-1,1 0,0 0,0 0,5-1,2-2,0 0,0-1,0 0,0-1,-1 0,1-1,-1 0,-1-1,1 0,-1 0,-1-1,1-1,-1 0,-1 0,0 0,0-1,0-1,-2 1,1-1,-1 0,-1 0,0-1,-1 0,0 0,0 0,-2 0,1-1,0-11,-2 10,-1 0,0 0,0 0,-1 0,-1 0,0 1,-2-1,1 0,-1 1,-1 0,3 8,0 1,0-1,0 1,-1 0,0 0,1 0,-1 1,-1-1,1 1,0-1,-1 1,0 0,0 1,0-1,0 0,0 1,0 0,-1 0,1 1,-1-1,1 1,-1 0,0 0,1 0,-1 1,0-1,0 1,1 0,-1 1,-4 0,-66 32,56-16</inkml:trace>
  <inkml:trace contextRef="#ctx0" brushRef="#br0" timeOffset="1174.761">2259 2664,'-15'8,"0"0,1 1,-1 1,2 0,0 1,0 0,1 1,0 1,1-1,0 2,2 0,-4 5,10-16,1 1,-1-1,1 1,0-1,0 1,0 0,0-1,1 1,-1 0,1 0,0 0,0 0,1 1,-1-1,1 0,0 0,0 0,0 1,1-1,-1 0,1 0,0 0,0 0,1 0,-1 0,1 0,0 0,0-1,0 1,0-1,1 1,-1-1,1 0,0 0,0 0,0 0,0-1,1 1,-1-1,1 0,0 0,-1 0,1 0,0-1,2 1,9 2,0-2,0 0,1 0,-1-2,0 0,1 0,-1-2,0 0,0-1,0 0,0-1,0-1,-1 0,0-1,0 0,0-1,-1-1,0 0,1-2,-9 5,0 0,1 0,-2-1,1 0,-1 0,0 0,0 0,0-1,-1 1,0-1,-1 0,1 0,-1 0,-1 0,1-5,1-13</inkml:trace>
  <inkml:trace contextRef="#ctx0" brushRef="#br0" timeOffset="1422.483">2626 2439,'5'38,"1"23,5 0,0-5,-1-12</inkml:trace>
  <inkml:trace contextRef="#ctx0" brushRef="#br0" timeOffset="1582.595">2429 2072</inkml:trace>
  <inkml:trace contextRef="#ctx0" brushRef="#br0" timeOffset="1773.089">2823 1592,'15'48,"9"30,5 12,-1-1,-2-9,-5-10,-1-12,-4-5,0-8,-3-2,-3-3,1-3,-1-4,-3-3,-2-1,-2-1,-1 0,-2-5</inkml:trace>
  <inkml:trace contextRef="#ctx0" brushRef="#br0" timeOffset="2481.629">2823 2185,'450'-134,"-423"152,-8 1,-15-17,0-1,0 0,1 1,-1-2,0 1,1-1,-1 1,1-1,-1 0,0-1,1 1,-1-1,1 0,-1 0,0 0,0 0,0-1,0 0,0 0,0 0,0 0,0-1,-1 1,1-1,-1 0,0 0,2-2,70-101,2-60,-75 165,0-1,0 1,0 0,1 1,-1-1,0 0,0 0,0 1,1-1,-1 1,0 0,1 0,-1 0,0 0,1 0,-1 0,0 1,1-1,-1 1,0 0,0-1,0 1,0 0,1 0,-1 1,0-1,-1 0,1 1,0-1,0 1,-1-1,1 1,0 0,-1 0,0 0,10 5,158 107,-146-97,0 1,-2 1,0 1,-1 1,-2 0,0 2,-1 0,-1 1,-1 1,-2 0,0 1,-2 0,0 1,-2 0,-1 1,-2 0,0 0,-2 1,-1-1,-1 1,-2-1,-1 1,-1 0,-1-1,-2 3,-1 11,-1-1,-3 0,-1 0,-2-1,-16 35,29-73,-1 0,1 0,-1 0,1 1,-1-1,0 0,0 0,0 0,0 0,0 0,0 0,0-1,-1 1,1 0,-1 0,1-1,-1 1,0-1,0 0,0 1,1-1,-1 0,0 0,-1 0,1 0,0-1,0 1,0-1,0 1,0-1,-1 0,1 1,0-1,0 0,-1-1,1 1,0 0,0-1,-1 1,1-1,0 1,0-1,0 0,0 0,0 0,0 0,0-1,0 1,1 0,-1-1,0 1,1-1,-4-7,2-1,-1 1,1-1,1 1,0-1,0 0,1 0,0 0,1 0,0 0,1-7,-1-3,0-28,11-269,-7 288,1 1,1 0,1 0,1 1,2 0,1 0,1 1,1 0,15-22,-15 32,0 0,0 1,2 0,-1 1,2 1,0 1,1 0,0 1,0 0,1 2,1 0,-1 1,2 1,-1 0,2 2,12-2</inkml:trace>
  <inkml:trace contextRef="#ctx0" brushRef="#br0" timeOffset="4937.272">707 5006,'-87'50,"2"3,3 3,-10 15,73-57,-186 143,189-136,46-15,11-7,0-2,-1-2,1-1,-1-2,34-12,-74 20,42-7,-41 7,-1-1,1 1,0 0,0 0,-1 0,1 0,0 0,-1 0,1 0,0 0,-1 0,1 0,0 1,0-1,-1 0,1 0,0 1,-1-1,1 0,-1 1,1-1,0 1,-1-1,1 1,-1-1,1 1,-1-1,0 1,1-1,-1 1,1 0,-1-1,0 1,1-1,-1 1,0 0,0 0,0-1,0 1,1 0,-1-1,0 1,0 0,0 0,-1-1,1 1,0 0,0-1,0 1,0 0,-1-1,1 1,0 0,-85 125,-7-15,67-85,1 2,1 1,2 0,1 2,1 0,-2 9,19-37,0-1,1 1,0 0,-1-1,1 1,0 0,0 0,1 0,-1 0,1 0,-1 0,1 0,0 0,0 0,0 0,1 0,-1 0,1 0,-1 0,1 0,0 0,0-1,0 1,1 0,-1-1,1 1,-1 0,1-1,0 0,0 1,0-1,0 0,1 0,-1 0,0 0,1-1,0 1,-1-1,1 1,0-1,-1 0,1 0,1 0,11 1,-1 0,1-1,0-1,-1 0,1-1,0 0,-1-1,1-1,-1 0,0-1,0-1,0 0,-1-1,1-1,-1 0,-1 0,1-1,-2-1,4-3,-9 7,0 0,-1-1,0 0,0 0,0-1,-1 1,0-1,0 0,-1 0,1 0,-2-1,1 1,-1-1,0 1,-1-1,1 0,-2 0,1 0,-1 0,0-1,0-16</inkml:trace>
  <inkml:trace contextRef="#ctx0" brushRef="#br0" timeOffset="5182.708">199 4781,'149'903,"-147"-891,18 102,5-1,5-1,28 65,20-1,-65-157</inkml:trace>
  <inkml:trace contextRef="#ctx0" brushRef="#br0" timeOffset="6004.511">1299 5402,'25'-52,"-2"-1,-2-1,-3 0,0-9,21-61,-27 95,-12 28,1 1,-1-1,0 1,1-1,-1 1,1 0,-1-1,0 1,1 0,-1-1,1 1,-1 0,1 0,-1-1,1 1,-1 0,1 0,-1 0,1 0,-1 0,1-1,-1 1,1 0,0 0,-1 0,1 1,-1-1,1 0,-1 0,1 0,-1 0,1 0,-1 1,1-1,-1 0,1 0,-1 1,1-1,-1 0,1 1,-1-1,0 1,1-1,-1 0,0 1,1-1,-1 1,0-1,0 1,1-1,-1 1,0-1,0 1,0-1,0 1,0-1,1 1,-1-1,0 1,0 0,0-1,-1 1,17 40,-16-39,145 436,-113-353,-4 1,-3 1,-5 1,-3 1,2 56,-18-139,0 1,-1-1,0 0,0 1,0-1,-1 1,0-1,0 0,-1 0,1 1,-2-1,1 0,0-1,-1 1,0 0,-1 0,2-6,0 1,0-1,1 0,-1 1,0-1,0 0,0 0,0 0,0-1,0 1,1 0,-1-1,0 1,0-1,0 1,1-1,-1 0,0 0,1 0,-1 0,0 0,1 0,0-1,-1 1,1 0,0-1,-1 1,1-1,0 1,0-1,0 1,0-1,1 0,-1 0,0 1,1-1,-1 0,1-1,-7-14,0-1,2 0,0 0,1 0,0-1,2 0,0 1,2-1,0-6,-1 10,-4-66,4 0,4-1,3 1,3 1,4 0,3 0,4 1,3 1,4 2,3 0,3 2,4 1,19-25,-48 86,-5 6,0 0,1 0,0 0,0 1,0 0,1 0,0 0,0 0,0 1,0-1,1 1,0 1,1-2,-5 6,-1-1,1 0,-1 1,1-1,-1 1,1 0,-1-1,0 1,1 0,-1 0,0 0,0 0,1 0,-1 0,0 0,0 0,0 0,0 1,-1-1,1 0,0 1,-1-1,1 1,0-1,-1 1,0-1,1 1,-1-1,0 1,0-1,0 1,0-1,0 1,0-1,0 1,0 0,-1-1,1 1,0 0,-1 32,-1-1,-1 1,-2 0,-2-1,-1 0,-1 0,-2-1,-1 0,-2-1,-1-1,-1 0,-2-1,-2 1,-113 168,114-170</inkml:trace>
  <inkml:trace contextRef="#ctx0" brushRef="#br0" timeOffset="6308.098">2400 4471,'-28'40,"2"1,2 1,1 1,3 1,1 1,3 1,-2 10,3 45,15-98,0 1,0-1,0 0,1 1,-1-1,1 0,0 0,0 1,0-1,0 0,1 0,0 0,-1 0,1 0,0-1,0 1,0 0,1-1,-1 0,0 1,1-1,0 0,0 0,-1-1,1 1,0 0,3 0,4 1,0-1,0 0,0 0,1-1,-1 0,0-1,1-1,-1 1,0-1,1-1,-1 0,0-1,0 1,-1-2,1 0,-1 0,1 0,-1-1,0-1,4-3,4-3,0-1,-1-1,0 0,-1-1,-1-1,0 0,-1-1,-1 0,6-13,-9 15,-2 0,0-1,0-1,-2 1,0-1,-1 0,0 0,-2 0,1-12,-3 23,1 0,-1 0,-1-1,1 1,-1 0,0 0,-1 0,1 0,-1 0,-1 0,1 0,-1 1,0-1,0 1,0-1,-1 1,0 0,0 1,0-1,0 1,-1 0,0 0,0 0,0 0,0 1,-1 0,1 0,-2 0,-3-1,-1 1,0 0,-1 0,1 1,0 1,-1 0,1 0,-1 1,1 1,0 0,-1 0,1 1,0 1,0 0,0 0,0 1,1 1,-1-1,1 2,0-1,0 2,1-1,0 1,0 1,1-1,-4 5,-10 12</inkml:trace>
  <inkml:trace contextRef="#ctx0" brushRef="#br0" timeOffset="6675.325">3049 4104,'-28'19,"1"0,0 3,2 0,0 1,1 1,2 2,0 0,2 1,-6 13,24-39,0 1,0 0,0 0,0-1,1 1,-1 0,1 0,-1 0,1 1,0-1,0 0,0 0,0 1,0-1,1 1,-1-1,1 1,-1-1,1 1,0-1,0 1,0-1,0 1,1-1,-1 0,1 1,-1-1,1 1,0-1,0 0,0 1,0-1,0 0,1 0,-1 0,1 0,-1 0,1 0,0 0,0 0,-1-1,1 1,0-1,1 0,-1 1,0-1,13 0,0-1,0 0,0-1,0-1,0-1,0 0,0 0,-1-2,0 0,6-3,-15 6,1 1,80-20,-84 21,0-1,0 1,-1 0,1 0,0 0,0 0,0 0,0 0,0 1,0-1,-1 1,1-1,0 1,0 0,-1-1,1 1,0 0,-1 0,1 0,-1 0,1 1,-1-1,0 0,0 1,1-1,-1 1,0-1,0 1,0-1,0 1,-1 0,1 0,0-1,-1 1,1 0,-1 0,0 0,1-1,-1 1,0 0,0 0,0 1,-2 7,0 0,-1 0,0 0,0-1,-1 1,0-1,-1 0,0 0,0 0,-1-1,0 0,-1 0,0-1,-4 5,-15 18,-75 80,72-92,18-17</inkml:trace>
  <inkml:trace contextRef="#ctx0" brushRef="#br0" timeOffset="6922.957">3388 4104,'-5'34,"-1"34,0 11,1-3,6-14,3-19</inkml:trace>
  <inkml:trace contextRef="#ctx0" brushRef="#br0" timeOffset="7093.064">3077 3652,'0'0</inkml:trace>
  <inkml:trace contextRef="#ctx0" brushRef="#br0" timeOffset="7274.996">3643 3228,'14'48,"15"40,2 15,0-1,0-9,-5-9,-7-15,-2-10,-4-4,-4-8,1-6,-1-2,-2-1,-2-3,-2-3,3-1,0-2,0-6</inkml:trace>
  <inkml:trace contextRef="#ctx0" brushRef="#br0" timeOffset="7472.779">3529 3906,'44'-24,"32"-18,14-6,-4 5,-12 5,-13 9,-13 9,-9 4,-7 4,-4 4,-2 4,0 2,-5 2</inkml:trace>
  <inkml:trace contextRef="#ctx0" brushRef="#br0" timeOffset="7626.795">4348 3652,'9'38,"9"13,5-2,-1-10</inkml:trace>
  <inkml:trace contextRef="#ctx0" brushRef="#br0" timeOffset="7829.267">4121 3173,'0'0</inkml:trace>
  <inkml:trace contextRef="#ctx0" brushRef="#br0" timeOffset="8086.909">4658 3228,'-8'36,"0"-8,1 1,2 0,1 0,1 0,1 0,2 1,3 28,-3-54,0 0,1 0,-1 0,1 0,0 0,0 0,0 0,1 0,0 0,-1 0,1-1,0 1,1 0,-1-1,1 0,-1 0,1 0,0 0,0 0,0 0,1-1,-1 1,1-1,-1 0,1 0,0 0,0-1,0 1,0-1,0 0,0 0,0-1,0 1,0-1,0 0,4 0,-1-2,0-1,0 0,0 0,0-1,-1 0,1 0,-1-1,0 1,-1-1,1-1,-1 1,0-1,0 0,-1 0,1 0,-1 0,-1-1,1 0,-1 0,0 0,-1 0,0 0,0-1,-1 1,1-3,1-9,-1 1,0-1,-2 1,0-1,-1 1,-1-1,-1 1,0 0,-6-18,4 22,-1-1,-1 1,0-1,0 2,-2-1,0 1,0 1,-1-1,0 2,-1-1,-1 2,-1-1,-1-1</inkml:trace>
  <inkml:trace contextRef="#ctx0" brushRef="#br0" timeOffset="8331.179">5053 3427,'119'-419,"-120"418,1 0,0-1,0 1,0 0,-1-1,1 1,1 0,-1-1,0 1,0 0,0-1,1 1,-1 0,1 0,-1-1,1 1,-1 0,1 0,0 0,0 0,-1-1,1 1,0 0,0 1,0-1,0 0,0 0,0 0,0 0,1 1,-1-1,0 1,0-1,0 1,1-1,-1 1,0 0,1-1,-1 1,0 0,1 0,-1 0,0 0,1 0,-1 0,0 1,1-1,-1 0,0 1,1-1,-1 1,0-1,0 1,0 0,0-1,1 1,37 69,-35-61,0 0,0 0,1 0,0-1,1 1,-1-1,2-1,-1 1,1-1,0 0,1 0,2 0,-5-2,1 0,0-1,0 0,1-1,-1 1,1-1,0 0,-1-1,1 1,1-1,-1-1,0 0,0 0,1 0,-1-1,0 1,1-2,-1 1,0-1,0-1,1 1,-1-1,0 0,0-1,0 1,-1-2,1 1,4-4,6-10,0 0,-1-2,-1 0,-1-1,-1 0,0-1,-2 0,0-1,-2-1,0 1,-2-2,1-1</inkml:trace>
  <inkml:trace contextRef="#ctx0" brushRef="#br0" timeOffset="10542.748">678 7208,'20'64,"8"-4,-3 1,-3 1,-2 1,-4 1,-2 0,-3 1,-2 1,-4-1,-2 4,-3-65,4 40,-4-43,0-1,0 1,0-1,1 1,-1 0,0-1,1 1,-1-1,0 1,1-1,-1 1,0-1,1 1,-1-1,1 1,-1-1,1 0,-1 1,1-1,-1 0,1 1,0-1,-1 0,1 0,-1 0,1 1,0-1,-1 0,1 0,-1 0,1 0,0 0,-1 0,1 0,0 0,-1-1,1 1,-1 0,1 0,0 0,-1-1,1 1,-1 0,1-1,-1 1,1 0,-1-1,1 1,-1-1,1 1,-1 0,0-1,1 1,-1-1,1 0,-1 1,0-1,0 1,1-1,-1 1,0-1,0 0,104-169,-80 131,2 0,1 1,2 2,2 1,33-30,-63 63,1 0,-1 0,0 0,1 0,0 0,-1 0,1 1,0-1,0 1,0-1,0 1,1-1,-1 1,0 0,0 0,1 0,-1 0,1 1,-1-1,0 1,1-1,-1 1,1 0,-1 0,1 0,0 0,-1 1,0-1,1 0,-1 1,1 0,-1 0,1 0,-1 0,0 0,0 0,0 0,0 1,0-1,0 1,0 0,0-1,0 1,-1 0,1 0,-1 0,1 0,-1 0,1 2,0 9,-1 0,-1 0,0 0,-1 0,0 0,-1 0,0 0,-1 0,-1-1,0 1,0-1,-1 0,-1 0,0-1,-1 1,0-1,-1-1,0 1,0-1,-7 13,-1-1,-1 0,-1-1,0 0,-2-2,0 0,-18 11,-82 41,101-66</inkml:trace>
  <inkml:trace contextRef="#ctx0" brushRef="#br0" timeOffset="11057.257">1412 7434,'0'8,"-1"1,1-1,1 0,0 0,0 0,0 1,1-1,0-1,1 1,0 0,0 0,1-1,0 0,0 0,0 0,1 0,0-1,1 1,-1-1,1-1,0 1,1-1,-1 0,-2-4,-1 0,1 0,-1 0,1-1,-1 0,1 0,0 0,-1 0,1 0,-1-1,1 1,-1-1,1 0,-1 0,1 0,-1-1,0 1,0-1,0 0,1 0,-2 0,1 0,0 0,0-1,-1 1,1-1,-1 0,58-82,34-150,-93 233,-1 1,0-1,1 0,0 1,0-1,-1 1,1-1,0 1,0-1,0 1,0-1,1 1,-1 0,0 0,0 0,1-1,-1 1,1 0,-1 1,1-1,-1 0,1 0,0 1,-1-1,1 1,0-1,0 1,-1 0,1 0,0 0,0 0,-1 0,1 0,0 0,0 0,-1 1,1-1,0 1,1 0,16 11,-1 1,0 1,-1 0,-1 1,0 1,-1 1,0 0,-2 1,0 0,7 16,13 22,-3 1,-3 1,-2 2,-2 0,4 27,-15-44,-2 0,-2 0,-2 1,-2-1,-1 1,-3 1,-1-1,-2 0,-3-1,-1 1,-2-1,-2 0,-2-1,-3 3,14-38,0 0,0-1,-1 1,0-1,-1 0,1 0,-1 0,0-1,-1 1,1-1,-1 0,0 0,0-1,-1 1,1-1,-1 0,-1 0,4-5,0 0,0 0,0 0,0-1,1 1,-1-1,0 1,1-1,-1 0,1 0,0 0,0-1,-1 1,1 0,1-1,-1 1,0-1,1 0,-1 0,1 1,0-1,0 0,0 0,0 0,1 0,-1 0,1-1,0 1,0 0,0 0,0-1,-7-55,2 1,3 0,3-1,2 1,9-44,-2 30,5 1,2 0,3 2,3 0,28-56,-38 97</inkml:trace>
  <inkml:trace contextRef="#ctx0" brushRef="#br0" timeOffset="14476.057">6774 3765,'0'0</inkml:trace>
  <inkml:trace contextRef="#ctx0" brushRef="#br0" timeOffset="16175.587">6549 2523,'281'-616,"-159"351,83-124,241-365,-429 729,0 0,-2-1,-1-1,-1-1,-1 0,-1 0,-2-1,-1-1,-1 1,-1-1,-2 0,0-16,-10-52,4 96,0 1,0-1,0 0,-1 0,1 1,-1 0,1-1,-1 1,0 0,1 0,-1 0,0 1,0-1,1 1,-1-1,0 1,0 0,0 0,0 0,1 0,-1 1,0-1,0 1,0 0,1 0,-1 0,0 0,1 0,-2 1,2-1,-215 30,68-2,148-29,0 1,0-1,0 1,0-1,0 1,0 0,0 0,0-1,1 1,-1 0,0 0,0 0,1 0,-1 0,1 0,-1 0,1 0,-1 0,1 0,0 0,-1 0,1 0,0 0,0 0,0 0,0 0,0 1,0-1,0 0,0 0,0 0,1 0,-1 0,0 0,1 0,-1 0,1 0,-1 0,1 0,-1 0,1 0,0 0,0 0,-1-1,1 1,0 0,0 0,0 0,44 41,-43-41,23 22,-2 0,-1 2,-1 0,-1 1,-1 1,-1 1,1 6,84 115,132 112,-229-253,44 31,-49-40,-1-1,1 0,0 1,-1-1,1 1,-1-1,0 0,1 0,-1 1,0-1,0 0,0 1,0-1,0 0,-1 0,1 1,0-1,-1 0,1 1,-1-1,0 1,1-1,-1 1,0-1,-1 0,1-1,-16-50,3 0,2-1,2 0,2-1,3 0,2-30,3 45,1 0,1 0,3 0,1 1,10-31,-6 39</inkml:trace>
  <inkml:trace contextRef="#ctx0" brushRef="#br0" timeOffset="23841.125">2909 6700,'73'189,"-33"20,-39-205,-1 5,1 1,0-1,1 1,0-1,1 0,0 1,0-1,1-1,0 1,0 0,4 4,0-7</inkml:trace>
  <inkml:trace contextRef="#ctx0" brushRef="#br0" timeOffset="24089.041">2626 6249,'0'-14,"10"-6,2 2</inkml:trace>
  <inkml:trace contextRef="#ctx0" brushRef="#br0" timeOffset="24675.219">3276 7095,'-71'-268,"63"224,3 0,1 0,2 0,2 0,2-2,0-10,-3 49,0 0,1 0,0 0,1-1,0 1,0 0,0 0,1 0,0 0,0 0,1 0,0 1,0-1,0 1,1 0,0 0,3-2,-4 8,0 0,0 1,0 0,1 0,-1 0,0 0,0 0,0 0,0 1,0 0,-1-1,1 1,0 0,-1 0,0 1,1-1,-1 0,0 1,0 0,0-1,0 1,-1 0,1 0,-1 0,0 0,0 0,0 0,0 0,0 1,-1-1,1 3,12 40,-4-15,0 0,2-1,1 0,2-1,5 7,34 32,-52-67,0 1,1-1,-1 1,1-1,-1 0,1 0,-1 1,1-1,0-1,0 1,0 0,-1 0,1-1,0 1,0-1,0 1,0-1,0 0,0 0,0 0,0 0,0 0,0 0,0 0,0-1,0 1,0-1,0 0,0 1,-1-1,1 0,0 0,0 0,-1 0,1 0,-1-1,1 1,-1 0,1-1,-1 0,7-11,0-1,-1 0,-1-1,0 0,-1 0,-1 0,0-1,-1 1,-1-1,-1 0,0 1,0-1,-3-12,2-41,-3 0,-3 0,-8-34,10 84,2 7</inkml:trace>
  <inkml:trace contextRef="#ctx0" brushRef="#br0" timeOffset="25014.019">3614 5515,'34'58,"-2"1,-3 1,13 43,-22-54,81 268,-39-154,-53-145</inkml:trace>
  <inkml:trace contextRef="#ctx0" brushRef="#br0" timeOffset="25275.452">3501 6136,'38'-14,"32"-15,14-7,-2-2,-7 0,-10 2,-12 8,-10 3,-7 6,-6 1,-2 4,-7 0,-6 2</inkml:trace>
  <inkml:trace contextRef="#ctx0" brushRef="#br0" timeOffset="25591.815">4235 5938,'8'-12,"13"-13,-2-1,-1-1,-2 0,0-2,-2 1,-1-2,-11 28,-1 0,1 0,-1 1,0-1,0 0,0 0,0 0,0 0,0 0,0 0,-1 0,1-1,-1 1,0 0,1 0,-1 0,0-1,0 1,0 0,-1 0,1 0,-1-1,1 1,-1 0,1 0,-1 0,0 0,0 0,0 0,-1 0,1 0,0 1,-1-1,1 0,-1 1,1-1,-1 1,0-1,1 1,-1 0,0 0,0 0,0 0,0 0,0 0,0 1,-1-1,1 0,0 1,0 0,-10 5,0 0,1 1,0 1,0 0,1 1,0 0,0 0,0 1,1 0,1 1,0 0,0 0,-5 10,7-11,-5 5,1 1,1 0,0 1,1 0,1 0,1 1,0 0,1 0,1 1,0 0,3-11,0-1,0 0,0 0,1 1,0-1,0 1,1-1,0 0,0 0,0 1,1-1,0 0,0 0,0 0,1 0,0-1,0 1,0-1,1 0,0 0,0 0,0 0,1-1,0 1,-1-1,1 0,1-1,-1 1,2 0,6-1,1 0,-1-1,0 0,1-1,-1-1,0 0,1-1,-1 0,0-1,1-1,-1 0,0 0,-1-1,1-1,-1-1,0 1,0-2,0 0,-1 0,9-8,64-50,-65 49</inkml:trace>
  <inkml:trace contextRef="#ctx0" brushRef="#br0" timeOffset="26580.28">4771 5346,'-22'21,"1"0,1 2,1 1,1 0,1 1,1 1,2 1,0 0,2 1,-8 25,19-51,0 1,0-1,1 1,-1-1,0 1,1-1,0 1,-1-1,1 1,0 0,0-1,1 1,-1-1,0 1,1-1,0 1,-1-1,1 1,0-1,0 0,1 1,-1-1,0 0,1 0,-1 0,1 0,0 0,0 0,-1 0,1-1,0 1,1 0,-1-1,0 0,0 0,1 1,-1-1,0-1,1 1,-1 0,1-1,-1 1,1-1,0 0,-1 1,1-1,-1-1,1 1,-1 0,1-1,0 1,1-1,10-6,0 0,-1-1,1 0,-1-1,-1-1,0 0,0-1,-1 0,0 0,-1-1,-1-1,0 0,0 0,-1-1,-1 0,0 0,2-8,2 0,84-196,-95 216,0 1,0 0,1 0,-1-1,1 1,-1 0,1 0,-1-1,1 1,-1 0,1 0,0 0,0 0,0 0,0 0,0 0,0 0,0 0,0 1,0-1,0 0,0 1,0-1,0 0,1 1,-1 0,0-1,0 1,1 0,-1-1,0 1,1 0,-1 0,0 0,1 0,-1 0,0 1,0-1,1 0,-1 1,0-1,1 0,-1 1,0 0,0-1,0 1,0 0,0-1,0 1,0 0,0 0,0 0,0 0,0 0,60 140,-51-112,27 97,-6 1,-5 1,-4 13,-10-67,-4-37,-3 0,0 0,-3 1,-2 34,-1-65,0 1,-1-1,0-1,0 1,-1 0,0 0,0-1,0 0,-1 1,0-1,0-1,-1 1,1-1,-1 1,0-1,-1-1,1 1,-2 0,4-3,0 1,-1-1,1 0,-1 0,1-1,-1 1,0-1,1 1,-1-1,0 0,0-1,0 1,0-1,0 0,0 0,0 0,0 0,0-1,0 1,0-1,0 0,0 0,1-1,-1 1,0-1,1 0,-1 1,1-2,-1 1,1 0,0-1,-1-1,-2-5,0 0,1-1,0 0,1 1,0-2,1 1,0 0,0-1,1 1,0-1,1 0,1 0,-1 1,2-1,-1 0,2 0,-1 0,0-13,1-33,3 0,2 1,2 0,6-10,28-96,8 2,18-29,-54 159,-2-2,0 0,-3 0,0-1,-3 0,0-1,-2 0,-2 1,-1-2,-1 1,-2 0,-2 0,-1-2,3 31,0 0,0-1,-1 1,0 0,0 0,0 0,0 0,-1 0,0 1,0-1,0 1,0 0,-1 0,0 0,0 0,0 0,0 1,0 0,-1 0,1 0,-1 0,0 1,0 0,0 0,0 0,0 0,-1 1,1 0,0 0,-1 1,1-1,-1 1,1 0,0 1,-1-1,1 1,-1 0,-3 2,0 0,1 1,-1 0,1 1,-1 0,1 0,1 1,-1 0,1 0,0 1,1 0,-1 0,1 1,1-1,-1 1,1 1,1-1,0 1,0-1,0 1,1 0,1 1,-2 8,3-16,1 0,0 0,0 0,0 0,0 1,0-1,0 0,1 0,-1 0,1 0,0 0,-1 0,1 0,0 0,0 0,0 0,1-1,-1 1,0 0,1-1,-1 1,1-1,-1 1,1-1,-1 1,1-1,0 0,0 0,0 0,0 0,0-1,0 1,0 0,2 0,78 6,-75-7,163-31,-75 7,-92 22,1 1,-1 0,1 0,-1 1,1-1,0 1,-1 0,1 0,-1 0,1 0,0 0,-1 1,1 0,-1-1,1 2,-1-1,1 0,-1 0,0 1,0 0,0 0,0 0,0 0,0 0,0 1,-1-1,1 1,-1-1,1 1,-1 0,0 0,0 0,-1 1,1-1,-1 0,1 1,-1-1,0 0,0 1,-1-1,1 1,0 3,-3 13,0 1,-1-1,-1 0,0 0,-2-1,0 0,-2 2,3-6,-3 9</inkml:trace>
  <inkml:trace contextRef="#ctx0" brushRef="#br0" timeOffset="39682.406">5675 4753,'-18'14,"2"1,0 0,1 2,0 0,1 0,1 2,1-1,1 2,0-1,2 2,-2 4,9-22,0 0,1 1,0-1,-1 0,1 1,0-1,0 1,1-1,-1 1,1-1,0 1,0 0,0-1,0 1,1-1,-1 1,1-1,0 1,0-1,0 1,1-1,-1 0,1 1,-1-1,1 0,0 0,1 0,-1-1,0 1,1 0,-1-1,1 0,0 0,0 1,0-1,0-1,0 1,1 0,-1-1,0 0,1 0,6 0,0 0,0-1,0 0,0-1,0 0,0-1,-1 0,1 0,0-1,-1 0,1-1,-1 0,0-1,-1 1,1-2,-1 1,0-1,0-1,0 1,-1-1,0-1,-1 1,0-1,0 0,0-1,-1 1,0-1,-1 0,0 0,0-1,-1 1,0-1,-1 1,1-9,-2-86,55 151,-50-44,-1 1,1-1,0 0,-1 0,1 0,1-1,-1 0,0 0,0-1,1 1,-1-1,1-1,-1 1,1-1,-1-1,1 1,-1-1,1 0,-1 0,0-1,1 0,-1 0,0 0,0-1,0 0,-1 0,1-1,-1 1,0-1,0 0,0-1,0 1,-1-1,1 0,-1 0,-1 0,1-1,-1 1,0-1,1-1,34-163,-33 132,-1-1,-2 0,-2 0,-1 0,-2 0,-2 0,-8-32,-4-20,11 47,-1-1,-3 1,-2 1,-1 0,-2 1,-3 0,-21-38,-2 38,41 43,-1 0,0 0,1-1,-1 1,1 0,-1 0,1 0,-1 0,1 0,0 0,-1 0,1 0,0 1,0-1,0 0,0 0,0 0,0 0,0 0,0 0,0 0,1 0,-1 0,0 0,1 0,-1 0,1 0,-1 0,1 0,-1 0,1 0,0 0,93 131,-12-22,168 320,-244-420,-3-3,0 0,0-1,1 1,0-1,0 0,1-1,0 1,0-1,0 0,1 0,-1 0,3 0,-28-22,6 8</inkml:trace>
  <inkml:trace contextRef="#ctx0" brushRef="#br0" timeOffset="39981.671">5843 4442,'34'-24,"29"-17,11-7,-5 0,-2 4,-10 4,-8 9,-8 5,-12 2,-5 5,-2 1,0 4,-4-1,0 2,-4-1,2 1,-3-1,-3 1</inkml:trace>
  <inkml:trace contextRef="#ctx0" brushRef="#br0" timeOffset="40685.172">6718 3794,'5'0,"1"4,0 8,-1 5,-6 0,2-7,0-11,1-9,-1-4</inkml:trace>
  <inkml:trace contextRef="#ctx0" brushRef="#br0" timeOffset="41136.097">6831 4048,'5'-5,"1"3,5 7,0 7,-1 7,-3 5,3-2,-1 0,-2 1,3-3,-1 0,-1 1,3-3,-6-5,-4-4</inkml:trace>
  <inkml:trace contextRef="#ctx0" brushRef="#br0" timeOffset="42081.856">7113 3794,'-7'13,"0"0,1 0,0 1,1 0,0 1,2-1,-1 1,2-1,0 1,0 0,2 0,0 0,0 0,2 0,0 0,2 9,-3-21,0 1,0-1,0 0,0 0,1 0,0 0,-1 0,1 0,0 0,0-1,0 1,1-1,-1 1,1-1,-1 0,1 0,0 0,0 0,0 0,0-1,0 1,0-1,0 0,0 0,1 0,-1 0,0-1,1 0,-1 1,1-1,-1 0,0 0,1-1,-1 1,0-1,2 0,4-1,1 0,0-1,0-1,-1 0,0 0,0-1,0 0,0 0,-1-1,0 0,5-5,-4 1,1 0,-2-1,1-1,-2 1,1-1,-2 0,0-1,0 0,-1 0,0 0,-2 0,1-1,-2 1,1-1,-2 0,0 0,-1 0,0 0,-1 0,-1 0,-1-5,2 13,0-1,-1 0,0 1,0 0,0-1,-1 1,0 0,0 0,-1 0,0 1,0-1,0 1,0 0,-1 0,0 1,0-1,0 1,-1 0,1 0,-1 1,0 0,0 0,0 0,-1 1,1-1,0 2,-1-1,0 1,1 0,-1 0,0 1,1-1,-1 2,0-1,0 1,1 0,-1 0,1 1,-1 0,1 0,0 0,-1 1,1 0,0 0,1 1,-4 2,1 1,0 1,1 0,0 0,1 0,0 1,0 0,0 1,1-1,1 1,0 0,0 0,1 0,0 1,1-1,0 1,0 1,3 13</inkml:trace>
  <inkml:trace contextRef="#ctx0" brushRef="#br0" timeOffset="42697.157">7480 3821,'5'-7,"-1"0,-1 0,1-1,-2 1,1-1,-1 0,0 0,0 0,-1 0,0 0,0 0,-1 0,0 0,-1-6,1-2,0-5,2-3,-2 0,0 0,-2 0,-1 0,0 0,-3-2,-7-33,14 58,1 1,0 0,-1 0,1 0,-1 0,1 0,-1 0,1 0,-1 0,1 1,0-1,-1 0,0 1,1 0,-1-1,1 1,-1 0,0 0,1-1,-1 1,0 0,0 0,1 1,-1-1,0 0,0 0,0 0,-1 1,1-1,0 0,0 1,0 0,-1-2,7 10,1-1,0 0,0 0,1-1,1-1,-1 1,1-1,0-1,0 0,1 0,0-1,0 0,0-1,1-1,0 0,-1 0,1-1,0 0,0-1,0-1,0 0,0 0,7-2,-14 0,0 0,0 0,0 0,-1-1,1 0,-1 0,0 0,0 0,0-1,0 0,-1 1,1-1,-1-1,0 1,0 0,-1-1,1 0,-1 1,0-1,0 0,-1 0,1 0,-1-3,10-123,-76-136,64 255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62,'0'278,"34"-378,-23 75,1 1,1 1,2 0,0 1,1 0,1 2,1 0,2 0,-19 18,1-1,-1 1,1 0,0 1,0-1,0 0,0 1,0-1,0 1,1-1,-1 1,0 0,1 0,-1 0,1 0,-1 1,1-1,0 0,-1 1,1 0,0 0,-1 0,1 0,-1 0,1 0,0 1,-1 0,1-1,-1 1,1 0,-1 0,1 0,-1 0,0 1,0-1,1 0,-1 1,0 0,0 0,0-1,-1 1,1 0,0 0,-1 1,6 11,-1 0,0 0,-2 0,1 1,-2 0,0 0,-1 0,0 0,-1 0,-1 1,0-1,-2 0,1 0,-4 14,4-29,1 1,-1-1,1 1,0 0,-1-1,1 1,0 0,0-1,0 1,-1-1,1 1,0 0,0-1,0 1,0 0,0 0,0-1,0 1,0 0,1-1,-1 1,0-1,0 1,0 0,1-1,-1 1,0 0,1-1,-1 1,1-1,-1 1,0-1,1 1,-1-1,1 1,0-1,-1 0,1 1,-1-1,1 0,-1 1,1-1,0 0,-1 0,1 0,0 1,-1-1,1 0,0 0,-1 0,1 0,0 0,-1 0,1 0,0 0,33-20,174-235,-207 253,1 0,-1 0,0 0,1 1,-1-1,1 1,-1-1,1 1,0-1,-1 1,1 0,0 0,0 0,0 0,0 0,0 0,0 0,0 1,1-1,-1 1,0 0,0-1,0 1,1 0,-1 0,0 1,0-1,0 0,0 1,1-1,-1 1,0 0,0-1,0 1,0 0,0 0,0 1,-1-1,1 0,0 1,0 0,3 6,-1 0,0 0,0 0,-1 1,0-1,0 1,-1 0,0 0,-1 0,0 0,0 7,12 57,-2-51,0-3</inkml:trace>
  <inkml:trace contextRef="#ctx0" brushRef="#br0" timeOffset="433.258">0 570,'49'-12,"42"-12,0 5,1 3,16 3,224-17,-162 14,-146 11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2.5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 60,'54'-27,"-44"22,1 0,0 1,0 0,1 0,-1 1,1 1,0 0,0 0,-1 1,1 1,0 0,0 1,0 0,0 0,-1 2,1-1,-1 1,1 1,-1 0,0 1,0 0,-1 1,0 0,0 0,0 1,-1 0,0 1,3 3,3 8,-1 0,0 1,-2 1,0 0,-1 1,-1 0,-2 1,5 17,-7-24,1 10,-2-1,-1 1,-1 0,-1 0,-1 1,-1-1,-3 18,1 24,-27 107,6-67,5 50,-25 44,-5-27,47-158,0 1,0-1,2 1,0-1,1 1,1-1,1 0,0 0,1 0,1-1,0 1,2-1,-1-1,2 1,8 10,88 92,-70-85,-35-33,1 1,-1-1,1 1,-1-1,0 1,1 0,-1-1,0 1,1 0,-1-1,0 1,0 0,0-1,1 1,-1 0,0 0,0-1,0 1,0 0,-1 0,1-1,0 1,0 0,0-1,0 1,-1 0,1-1,0 1,-1 0,1-1,0 1,-1-1,1 1,-1 0,1-1,-1 1,1-1,-1 1,0-1,1 0,-1 1,1-1,-1 0,0 1,1-1,-1 0,0 0,0 1,1-1,-1 0,0 0,1 0,-1 0,0 0,0 0,1 0,-1 0,0 0,1-1,-1 1,0 0,1 0,-1-1,0 1,1 0,-1-1,-17 5,12 2,-1-1,1 1,0 0,0 0,1 1,0 0,0 0,1 0,-1 0,1 1,1 0,0-1,0 1,0 1,1-1,1 0,-1 0,1 1,0-1,1 1,0-1,1 1,-1-1,2 1,-1-1,3 7,-3 20,2-14,0 0,1 0,2-1,0 1,1-1,0-1,2 1,2 1,7 20,90 213,-61-82,-49 25,-1-174,-1 0,-1 0,-1 0,-1-1,-1 0,-1 0,-1-1,-1 0,-3 4,-1-8,0 0,-2-1,0 0,0-1,-1-2,-1 1,0-2,-1-1,-1 0,1-2,-2 0,1-1,-10 1,-12 4,0-2,-1-2,1-2,-2-2,-12-1,56-3,-1 0,1-1,-1 1,0 0,1-1,-1 1,0-1,0 0,1 0,-1 1,0-1,0 0,0-1,1 1,-1 0,0 0,0-1,1 1,-1-1,0 1,1-1,-1 0,1 0,-1 1,0-1,1 0,0-1,-1 1,1 0,0 0,0-1,-1 1,1 0,0-1,0 1,1-1,-1 1,0-1,0 0,1 1,-1-1,1 0,-1 0,1 1,0-1,0 0,0 0,0 1,0-1,8-15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29 104,'0'0,"0"0,-1 0,1 0,0 0,-1 0,1 0,-1 0,1 0,0-1,-1 1,1 0,0 0,-1 0,1 0,0 0,-1 0,1-1,0 1,0 0,-1 0,1 0,0-1,0 1,-1 0,1-1,0 1,0 0,0 0,-1-1,1 1,0 0,0-1,0 1,0 0,0-1,0 1,0 0,-1-1,1 1,0-1,-11 36,7 3,1 1,2-1,2 1,2-1,1 1,2-1,1 0,2-1,2 0,6 11,-17-44,0-1,1 0,0 1,-1-1,1 0,1 1,-1-1,0 0,1 0,-1 0,1 0,0 0,0-1,0 1,0-1,1 1,-1-1,1 0,0 1,-1-1,1-1,0 1,0 0,0-1,0 1,0-1,1 0,-1 0,0 0,1-1,-1 1,0-1,1 0,-1 0,0 0,1 0,-1 0,1-1,-1 1,0-1,1 0,0-1,10-10,-1-1,0 0,-1-1,0-1,-1 0,-1 0,0-1,-2 0,1-1,-2 0,0 0,-1 0,-1-1,0-6,-5 24,110-372,-109 367,0 5,-1 1,0-1,1 0,-1 0,0 0,1 0,-1 0,0 0,1 0,-1 0,0 0,1 0,-1 0,0-1,1 1,-1 0,0 0,1 0,-1 0,0 0,1-1,-1 1,0 0,0 0,1 0,-1-1,0 1,0 0,1-1,-1 1,0 0,0 0,0-1,0 1,0 0,1-1,-1 1,0 0,0-1,0 1,0 0,0-1,0 1,0 0,0-1,0 1,0 0,0-1,0 1,0 0,0-1,-1 1,1 0,0-1,0 1,0 0,54 370,-35-283,-4 1,-4 1,-4 0,-4 0,-5 51,-9-63,-2 1,-4-2,-3 0,-28 66,29-95,-1-1,-3 0,-1-2,-4 2,27-45,1 1,-1 0,1 0,-1-1,0 1,0 0,0-1,0 1,0-1,0 1,0-1,0 1,-1-1,1 0,-1 0,1 0,-1 0,1 0,-1 0,1 0,-1 0,0 0,0-1,1 1,-1-1,0 0,0 1,0-1,0 0,1 0,-1 0,0 0,0 0,0 0,0-1,1 1,-1-1,0 1,0-1,1 0,-1 1,0-1,1 0,-1 0,1 0,-2-1,-1-9,1 0,0 0,1 0,0 0,1-1,0 1,1 0,0-1,1 1,0 0,1 0,0-1,3-9,0-7,16-90,6 2,4 1,40-95,-15 108,-42 90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25,'371'0,"-241"-24,-123 31,-12-2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56,'33'0,"26"-5,8-1,-3 0,-8-4,-8 0,-8 2,-5 1,-10 3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1 587,'5'0,"11"0,7 0,6 0,1 0,2 0,-1 0,0 0,-1 0,-1-4,-1-3,1 1,-1 1,0 1,-5 2</inkml:trace>
  <inkml:trace contextRef="#ctx0" brushRef="#br0" timeOffset="983.351">1017 79,'-26'3,"0"2,1 1,0 0,0 2,0 1,1 2,0 0,1 1,0 1,1 1,1 1,-6 7,22-18,0 1,1-1,-1 1,1 1,0-1,1 0,0 1,0 0,0 0,0 0,1 0,0 0,0 1,2-5,-1 1,1-1,0 1,0-1,0 1,0-1,0 0,1 1,-1-1,1 1,0-1,-1 0,1 1,0-1,0 0,1 0,-1 0,0 0,1 0,-1 0,1 0,0 0,-1-1,1 1,0-1,0 1,0-1,0 0,0 0,1 0,-1 0,0 0,0 0,1 0,1 0,2 0,-1 1,1-1,0 0,0 0,0 0,0-1,0 0,0 0,0-1,0 0,0 0,0 0,0 0,-1-1,1 0,0 0,-1-1,0 0,1 0,-1 0,0 0,3-4,90-104,-65 68,85-83,-117 124,1 1,0 0,0 0,0 0,0 0,-1 0,1 1,0-1,1 0,-1 1,0 0,0-1,0 1,0 0,0 0,0 0,0 0,0 1,0-1,1 1,-1-1,0 1,0-1,-1 1,1 0,0 0,0 0,0 0,0 1,-1-1,1 0,-1 1,1-1,-1 1,1-1,-1 1,0 0,0 0,0-1,1 3,32 83,-33-82,71 339,-70-336,0 0,-1 0,0 0,-1 1,0-1,0 0,0 0,-1 1,0-1,-1 0,0 0,0 0,-1 0,0-1,0 1,-1-1,0 1,0-1,-1 0,0-1,0 1,0-1,-1 0,0 0,0-1,-1 0,1 0,-4 1,-1 1,-1-1,-1-1,1 0,-1-1,0 0,0-1,0 0,-1-1,1 0,-12-1,20-1,1 0,-1 0,0 0,0 0,1-1,-1 0,1 0,-1 0,0 0,1-1,0 0,-1 0,1 0,0 0,0-1,0 0,1 0,-1 0,0 0,1 0,0-1,0 1,0-1,0 0,1 0,-1 0,1 0,0-1,0 1,1 0,-1-1,1 0,0-1,1 0,-1 0,1-1,0 1,1 0,0-1,0 1,0 0,0 0,1 0,0 0,1 0,-1 0,1 1,0-1,0 1,1-1,0 1,0 1,0-1,5-4,108-80,-89 73,1 1,0 2,0 0,1 2,1 2,28-6,-27 8,-21 4,1 0,-1 0,0 1,1 1,-1 0,1 0,-1 1,1 1,-1 0,1 1,-1 0,0 0,2 2,11 6</inkml:trace>
  <inkml:trace contextRef="#ctx0" brushRef="#br0" timeOffset="1301.102">735 953,'38'-4,"37"-12,15-3,2 2,-9 4,-10-1,-13 2,-11 3,-9 4,-7 1,-5-2,-1-1,-1 1,0 2,-5 1</inkml:trace>
  <inkml:trace contextRef="#ctx0" brushRef="#br0" timeOffset="1750.347">820 1152,'4'-2,"38"-13,2 1,0 2,0 2,1 2,37-2,-80 9,0 0,0 1,0-1,-1 1,1-1,0 1,0 0,0 0,0 0,0 0,0 0,0 0,0 0,0 1,0-1,0 1,0-1,0 1,0 0,0 0,-1 0,1 0,0 0,-1 0,1 0,-1 1,1-1,-1 1,1-1,-1 1,0-1,0 1,0 0,0 0,0-1,0 1,0 0,-1 0,1 0,-1 0,1 0,-1 0,0 0,0 0,0 0,0 0,0 0,0 0,-1 0,1 0,0 0,-1 0,0 0,-10 15,0-2,-1 0,0 0,-1-1,-1-1,-1 0,1-1,-2 0,0-1,-72 63,39-9,48-64,0 1,0 0,1 0,-1-1,0 1,1 0,-1 0,1 0,0 0,-1 0,1-1,0 1,0 0,0 0,1 0,-1 0,0 0,1 0,-1 0,1 0,0-1,-1 1,1 0,0-1,0 1,0 0,0-1,1 1,-1-1,0 1,1-1,-1 0,1 0,-1 1,1-1,-1 0,1 0,0-1,0 1,0 0,11 3,1-2,0 1,0-2,0 1,0-2,0 0,0-1,0 0,0-1,0-1,0 0,0-1,-1 0,0-1,0-1,0 0,8-6,3 2,49-27,-55 27</inkml:trace>
  <inkml:trace contextRef="#ctx0" brushRef="#br0" timeOffset="2721.003">2061 192,'-92'382,"-30"-22,112-332,-17 81,27-106,0 0,0 0,0 0,0 0,1-1,0 1,-1 0,1 0,0 0,0 0,0-1,1 1,-1-1,0 1,1-1,0 1,0-1,0 0,0 0,0 0,0 0,0 0,1 0,-1 0,1-1,-1 1,1-1,-1 0,1 0,0 0,0 0,0 0,0-1,2 1,6-1,1 0,0 0,0-1,-1 0,1-1,-1-1,1 0,-1 0,0-1,0-1,0 0,14-4,78-28,-96 33,-7 2</inkml:trace>
  <inkml:trace contextRef="#ctx0" brushRef="#br0" timeOffset="2965.853">1554 699,'38'-9,"32"-4,9 1,-4 2,-10 3,-12 3,-9 1,-8 2,-5 1,-4 1,-5-1</inkml:trace>
  <inkml:trace contextRef="#ctx0" brushRef="#br0" timeOffset="3366.194">2315 51,'11'-7,"0"1,0 0,0 0,1 1,0 1,0 0,0 1,0 0,1 0,-1 2,1 0,0 0,-1 1,1 0,0 1,6 2,-16-2,0 1,0-1,0 1,0 0,0 0,0 0,0 1,-1-1,1 0,-1 1,0 0,0 0,0-1,0 1,0 1,-1-1,1 0,-1 0,0 0,0 1,0-1,0 1,-1-1,1 1,-1-1,0 1,0-1,0 2,-22 99,-82 56,103-159,0 1,0-1,0 0,0 1,1-1,-1 1,0-1,1 1,-1-1,1 1,-1 0,1-1,0 1,0-1,0 1,0 0,0-1,0 1,0 0,1-1,-1 1,0-1,1 1,0-1,-1 1,1-1,0 1,-1-1,1 1,0-1,0 0,0 1,1-1,-1 0,0 0,0 0,0 0,1 0,-1 0,1 0,-1-1,1 1,-1 0,1-1,-1 1,1-1,-1 0,2 1,84 7,-84-8,85-2,-63 2</inkml:trace>
  <inkml:trace contextRef="#ctx0" brushRef="#br0" timeOffset="4697.194">2936 841,'56'17,"-33"-13,0-2,0 0,0-2,1 0,-1-2,0 0,0-2,2-1,218-25,-225 31,-28 4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23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0 163,'27'26,"-14"-1,-1 1,-1-1,-2 2,0-1,-2 1,4 25,4 12,40 231,-15-164,-40-131,0 1,0-1,0 1,1-1,-1 1,0-1,0 1,0-1,1 1,-1-1,0 0,1 1,-1-1,0 1,1-1,-1 0,0 1,1-1,-1 0,1 0,-1 1,0-1,1 0,-1 0,1 0,-1 1,1-1,-1 0,1 0,-1 0,1 0,-1 0,1 0,-1 0,1 0,-1 0,1 0,-1 0,1-1,-1 1,1 0,-1 0,1 0,-1-1,1 1,-1 0,0 0,1-1,-1 1,1 0,-1-1,0 1,1 0,-1-1,0 1,0-1,1 1,-1-1,0 1,0-1,0 1,1 0,-1-1,0 1,0-1,0 1,0-1,0 1,0-1,12-37,58-214,-48 161,61-305,-66 288,-15 109,-1 0,0 0,0 0,1 0,-1 1,0-1,0 0,-1 0,1 1,0-1,0 0,0 1,-1-1,1 1,-1-1,1 1,-1-1,0 1,0 0,1-1,-1 1,0-1,0 1,-1-1,1 1,0 0,-1 1,2 20</inkml:trace>
  <inkml:trace contextRef="#ctx0" brushRef="#br0" timeOffset="846.787">537 699,'-2'11,"2"-1,-1 1,2 0,-1 0,1-1,1 1,0-1,1 1,0-1,0 0,1 0,0 0,1 0,0-1,1 0,-1 0,2 0,-1-1,2 0,-1 0,4 2,-8-8,0-1,-1 0,2 0,-1 0,0 0,0-1,0 1,0-1,0 0,0 0,1 0,-1 0,0-1,0 1,0-1,0 0,0 0,0 0,0 0,0 0,0-1,0 1,-1-1,1 0,0 0,-1 0,0 0,1 0,-1 0,0-1,0 1,0-1,0-1,45-97,-46 96,1 1,-1-1,0 0,0 1,0-1,-1 0,1 0,-1 1,0-1,-1 0,1 0,-1 0,0 1,0-1,-1 1,1-1,-1 1,0-1,0 1,0 0,-1 0,0 0,0 0,0 0,0 1,0-1,-1 1,1 0,-1 0,0 0,0 0,-4-1,-45-5,28 8</inkml:trace>
  <inkml:trace contextRef="#ctx0" brushRef="#br0" timeOffset="1564.62">1269 51,'-4'46,"-2"0,-3 0,-1 0,-3-1,-1-1,-2 0,-16 28,15-30,-17 40,-47 142,80-220,0-1,1 1,0 0,-1 0,1 0,1-1,-1 1,0 0,1 0,0 0,0-1,0 1,0 0,1-1,-1 1,1-1,0 0,0 1,0-1,1 0,-1 0,1-1,0 1,-1 0,1-1,0 1,0-1,1 0,-1 0,0 0,1-1,-1 1,1-1,0 0,-1 0,1 0,0 0,0-1,0 0,-1 1,1-1,0-1,0 1,0 0,-1-1,1 0,0 0,0 0,-1 0,2-1,178-67,-153 38,-30 19</inkml:trace>
  <inkml:trace contextRef="#ctx0" brushRef="#br0" timeOffset="1815.938">847 473,'48'5,"35"-4,13-1,-5-1,-14-1,-14 1,-14-5,-9-1,-8 1,-4 1,-7 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53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0,'0'1,"0"-1,0 0,0 0,0 1,0-1,0 0,0 0,0 1,0-1,0 0,0 0,0 1,0-1,0 0,0 0,0 1,0-1,0 0,-1 0,1 1,0-1,0 0,0 0,0 0,0 1,-1-1,1 0,0 0,0 0,0 0,-1 1,1-1,0 0,0 0,0 0,-1 0,1 0,0 0,0 0,-1 0,1 1,0-1,0 0,-1 0,1 0,0 0,0 0,-1 0,1-1,0 1,0 0,-1 0,1 0,0 0,0 0,-1 0,1 0,0 0,0-1,0 1,-1 0,1 0,4 34,-2-20,0 30,-1-1,-3 1,-1-1,-8 34,-3 0,-13 134,29-80,2-120,2-5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0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1 311,'168'-12,"5"-23,23 24,-172 12</inkml:trace>
  <inkml:trace contextRef="#ctx0" brushRef="#br0" timeOffset="379.865">57 536,'15'0,"9"0,5 0,3 0,1 0,-6-5,-2-1,-1 0,1 1,0 2,2 0,0 2,0 1,1 0,1 0,-10 0,-9-4,-5-3</inkml:trace>
  <inkml:trace contextRef="#ctx0" brushRef="#br0" timeOffset="1049.043">255 0,'93'46,"-60"-32,0 1,-2 1,0 2,27 21,-49-31,-3-5,0-1,0 2,-1-1,0 1,0 0,0 0,0 0,0 0,-1 1,0 0,0 0,0 0,-1 1,0-1,0 1,0 0,0-1,-1 1,0 0,0 1,-1-1,0 0,0 1,0-1,-1 0,0 1,0-1,-1 0,1 1,-2 2,-7 8,-1 1,0-2,-1 1,-1-1,0-1,-2 0,1-1,-13 9,-38 43,-157 159,212-215,-1 1,2 0,-1 0,1 1,1 0,0 0,1 1,0 0,1 0,1 1,-1 1,2 6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0,'590'0,"-591"0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42,'38'9,"33"-1,8-2,-4-7,-10-4,-12 0,-9 1,-8-5,-5 0,-3 1,-2 2,0 3,0-4,-4-1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1,'-40'4,"0"3,1 1,0 1,0 3,1 1,0 2,-16 9,42-16,1 1,-1 0,2 0,0 1,0 0,0 1,2 0,-1 1,1 0,1 0,0 0,1 1,0 0,1 1,1-1,0 1,0 0,2 0,-1 0,2 0,0 12,1-19,0 1,1-1,-1 0,2 0,-1 1,1-1,0 0,1 0,-1 0,1-1,1 1,-1 0,1-1,0 0,1 0,0 0,-1-1,2 0,-1 0,1 0,-1 0,1-1,1 0,-1 0,1-1,-1 0,4 1,7 3,0 0,0-2,1 0,0-1,0-1,0-1,1 0,-1-2,1 0,10-2,19-5,0-3,0-2,-1-2,0-2,-2-3,0-1,-1-2,18-13,-49 27,0 0,0-1,-1 0,0-1,-1 0,0-1,-1 0,0-1,0-1,-8 10,1-1,-1 0,1 0,-1 1,0-2,-1 1,1 0,-1 0,0 0,1-1,-2 1,1 0,-1-1,1 1,-1-1,0 1,-1-1,1 1,-1-1,0 1,0 0,0 0,-1-1,0 1,1 0,-1 0,-1 0,1 0,-1 1,1-1,-1 1,-1-2,-6-3,1-1,-1 1,-1 1,0 0,0 0,0 1,0 1,-1 0,0 0,0 1,-6 0,-15-5</inkml:trace>
  <inkml:trace contextRef="#ctx0" brushRef="#br0" timeOffset="252.003">0 311,'1019'0,"-680"-29,-257 19,-58 4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3.6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302 108,'-16'16,"-3"22,2 1,2 1,2 1,-7 33,-4 14,-14 33,-5-2,-36 68,61-156,20-65,21-50,5 1,3 1,3 2,4 1,23-32,59-100,-93 185,-27 26,1 0,-1 0,0 0,1 0,-1-1,1 1,-1 0,1 0,-1 0,1 0,-1 0,1 0,-1 0,1 0,-1 0,1 1,-1-1,1 0,-1 0,1 0,-1 1,1-1,-1 0,1 0,-1 1,0-1,1 0,-1 1,0-1,1 0,-1 1,0-1,1 1,-1-1,0 0,0 1,1-1,-1 1,0-1,0 1,0-1,0 1,0-1,0 1,0-1,0 1,0-1,0 1,0-1,0 1,0-1,0 1,0-1,0 1,-1-1,1 1,0-1,0 1,0-1,-1 0,1 1,0-1,-1 1,1-1,0 0,-23 153,14-105,2 1,1 1,3-1,3 29,0-67,1 0,0 0,1 0,0 0,0-1,1 1,1-1,0 1,0-1,1 0,0-1,1 1,0-1,1 0,4 4,-9-11,0-1,0 1,1-1,-1 0,0 0,1 0,-1 0,1 0,-1 0,1-1,-1 1,1-1,-1 0,1 0,0 0,-1 0,1 0,-1-1,1 1,-1-1,1 1,-1-1,1 0,-1 0,1 0,-1 0,0-1,0 1,0-1,0 1,0-1,1 0,55-67,-23 5,-3-2,-2-1,-3-1,-4-1,9-46,-1-83,-31 198,0 0,1 0,-1 0,0 1,1-1,-1 0,0 0,0 0,1 0,-1 0,0 0,1 0,-1 1,0-1,1 0,-1 0,0 0,1 0,-1 0,0 0,1-1,-1 1,0 0,0 0,1 0,-1 0,0 0,1 0,-1 0,0-1,0 1,1 0,-1 0,0 0,0-1,1 1,-1 0,0 0,0-1,0 1,1 0,-1-1,0 1,0 0,0 0,0-1,0 1,0 0,0-1,2 15</inkml:trace>
  <inkml:trace contextRef="#ctx0" brushRef="#br0" timeOffset="435.087">895 531,'6'2,"1"0,-1-1,0 1,1-1,-1-1,1 1,-1-1,1-1,-1 1,1-1,-1 0,1 0,-1-1,0 0,0 0,0 0,0-1,0 0,0 0,-1-1,1 1,-1-1,0 0,0-1,-1 1,1-1,-1 0,0 0,0 0,-1-1,1 1,-1-1,0 0,-1 0,1 0,-1 0,-1 0,1-1,-1 1,0-1,0 1,-1-2,0 5,0 0,0 0,0 0,-1 0,1 0,-1 0,0 0,1 1,-1-1,-1 0,1 0,0 1,-1-1,1 1,-1-1,0 1,0 0,0 0,0 0,0 0,0 0,0 0,-1 0,1 1,-1-1,1 1,-1 0,0 0,0 0,1 0,-1 0,0 0,0 1,0-1,0 1,0 0,0 0,0 0,0 0,0 1,1-1,-1 1,0 0,0 0,0 0,1 0,-1 0,0 0,1 1,-1-1,1 1,-1 0,-8 5,0-1,1 2,0-1,1 2,-1-1,1 1,1 0,0 1,0 0,1 0,0 1,1 0,0 0,1 1,0-1,1 1,0 0,1 0,0 1,1-1,1 1,0-1,0 1,1-1,1 1,0 0,3 10,1-14,0-1,1 1,0-2,1 1,0-1,0 0,1 0,-1-1,1 0,1 0,-1-1,1 0,0 0,0-1,0-1,1 1,-1-1,1-1,0 0,0 0,0-1,0 0,0-1,0 0,0-1,0 0,0 0,0-1,-1 0,1-1,4-2,13-7,-2 0,1-2,-1-1,-1-1,-1-1,-1-1,0-1,-1-1,-1-1,5-9,-3 9,2-4</inkml:trace>
  <inkml:trace contextRef="#ctx0" brushRef="#br0" timeOffset="1051.598">1685 277,'-112'94,"4"4,0 10,93-93,-79 101,93-115,0 1,0 0,0 0,0 0,0 0,0 0,1 0,-1 0,0 0,1 0,0 0,0 0,-1 0,1 1,0-1,1 0,-1 0,0 0,0 0,1 0,0 0,-1 0,1 0,0 0,0 0,0 0,0 0,0 0,0-1,1 1,-1 0,1-1,-1 1,1-1,-1 0,1 1,0-1,0 0,0 0,0 0,0 0,0 0,0-1,0 1,0-1,1 1,13-1,0 0,0-1,-1 0,1-2,0 0,-1 0,1-2,-1 0,0 0,-1-2,1 0,-1 0,0-1,-1-1,0 0,-1-1,0-1,8-8,8-6,-2-1,-1-1,-1-1,18-28,-36 48,-5 7,-1-1,0 1,0-1,1 1,-1 0,1-1,-1 1,1 0,-1-1,1 1,0 0,0 0,0-1,0 1,0 0,0 0,0 0,0 0,0 0,0 1,0-1,1 0,-1 0,0 1,0-1,1 1,-1-1,1 1,-1 0,0-1,1 1,-1 0,1 0,-1 0,1 0,-1 0,1 0,-1 1,0-1,1 0,-1 1,1-1,-1 1,0-1,1 1,-1 0,0-1,0 1,11 59,-11-53,-1 0,1 1,1-1,-1 0,1 0,1 0,-1 0,1 0,0-1,1 1,-1-1,3 3,-1-4,1 0,-1-1,1 0,0 0,0 0,0-1,1 0,-1 0,1-1,0 1,0-1,-1-1,1 1,0-1,0-1,1 1,-1-1,0 0,0-1,0 0,0 0,0 0,0-1,-1 0,1-1,0 1,-1-1,1 0,-1-1,0 0,5-4,4 0,0-2,-1 0,0-1,0 0,-1-1,-1-1,0 0,-1 0,0-1,-1-1,-1 0,6-12,-5 7,0 0,-2 0,0-1,-1 0,-2 0,0-1,-1 0,-1 0,-1-12,-2 32,-1-1,1 1,-1-1,0 1,0-1,0 1,0-1,0 1,-1 0,1 0,-1-1,1 1,-1 0,0 0,0 1,0-1,0 0,0 1,0-1,0 1,-1 0,1-1,0 1,-1 0,1 1,-1-1,1 0,-1 1,0-1,1 1,-1 0,0 0,1 0,-1 0,1 0,-1 1,0-1,1 1,-1 0,1 0,-1 0,1 0,0 0,-1 0,1 0,0 1,0-1,0 1,0 0,0 0,0 0,0 0,1 0,-1 0,-4 2,1 0,1 1,-1-1,1 1,-1 0,2 0,-1 1,0-1,1 1,0 0,0-1,1 1,0 1,0-1,0 0,1 0,-1 1,2-1,-1 1,1-1,0 1,0-1,1 1,-1-1,1 1,1-1,0 0,0 0,0 1,0-1,1 0,0-1,0 1,1-1,-1 1,3 1,60 58,-54-56,-1 0,0 1,-1 0,0 0,-1 1,0 1,-1 0,0 0,-1 0,0 1,-1 0,0 0,3 13,8 47,-11-55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1 368,'24'0,"18"0,11 0,1 0,-3 0,-6 0,-6 0,-5-5,-3-2,-2 1,-1 1,-1 2,0 0,-4 2</inkml:trace>
  <inkml:trace contextRef="#ctx0" brushRef="#br0" timeOffset="254.037">284 114,'-10'38,"-7"28,-2 6,3-3,4-9,5-11,2-7,3-7,6-10,8-8,1-8</inkml:trace>
  <inkml:trace contextRef="#ctx0" brushRef="#br0" timeOffset="869.699">735 1,'-15'27,"1"0,1 2,1-1,2 2,1-1,1 1,2 1,1-1,1 1,1 4,3-31,0 0,0 0,0 0,0 0,1 0,0 0,0 0,0 0,0 0,1 0,-1 0,1 0,0-1,0 1,0-1,1 1,-1-1,1 0,0 0,0 0,0 0,0-1,0 1,1-1,-1 0,1 0,0 0,-1 0,1-1,0 0,0 1,0-1,0-1,0 1,0 0,0-1,0 0,0 0,1 0,-1-1,0 1,0-1,0 0,3-1,6-4,0 0,0-1,-1 0,1-1,-2-1,1 0,-1 0,-1-1,0 0,0-1,-1 0,0-1,-1 0,0 0,-1-1,-1 0,2-4,20-29,-12 20,-8 13,0-1,0 2,1-1,1 1,0 1,0 0,1 0,2 0,-13 11,1-1,0 1,-1 0,1-1,0 1,-1 0,1 0,0 0,0-1,-1 1,1 0,0 0,0 0,-1 0,1 0,0 0,0 1,-1-1,1 0,0 0,0 0,-1 1,1-1,0 0,-1 1,1-1,-1 1,1-1,0 1,-1-1,1 1,-1-1,1 1,-1-1,1 1,-1 0,0-1,1 1,-1 0,0-1,1 1,-1 0,0-1,0 1,0 0,0 0,1-1,-1 1,0 0,0 0,-1-1,1 2,4 46,-4-44,-3 496,1-468,0 0,-3 1,0-1,-2 0,-2-1,0 0,-3 0,0-1,-2-1,-1 0,-13 19,22-40,0 0,-1 0,0 0,0-1,-1 0,0-1,0 0,0 0,-1 0,0-1,0-1,0 1,-1-1,0-1,1 0,-4 0,10-2,1-1,-1 1,1-1,-1 0,0 0,1 0,-1 0,1 0,-1 0,1-1,-1 0,1 1,-1-1,1 0,0 0,-1 0,1 0,0-1,0 1,0-1,0 1,0-1,0 0,0 1,0-1,1 0,-1 0,1 0,-1-1,1 1,0 0,0-1,0 1,0 0,0-1,1 1,-1-1,1 1,-1-1,1 1,0-3,13-107,-1 85,1 1,2 0,1 1,0 1,2 1,1 0,1 1,1 1,0 1,13-8,-8 4,-4 4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2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283 139,'-22'0,"17"-2,0 1,-1 0,1 1,-1-1,1 1,-1 0,1 0,-1 0,1 1,0 0,-1 0,1 1,0-1,0 1,0 0,0 1,0-1,0 1,0 0,1 0,0 0,-1 1,1-1,0 1,1 0,-1 0,1 1,0-1,-3 5,4-1,0-1,1 0,0 0,0 0,1 1,0-1,0 0,1 1,-1-1,2 0,-1 0,1 2,-1-6,0-1,0 0,0 1,0-1,1 1,-1-1,0 0,1 0,0 0,-1 0,1 0,0 0,0-1,0 1,0 0,1-1,-1 0,0 1,0-1,1 0,-1 0,1 0,-1-1,1 1,0-1,-1 1,1-1,-1 0,1 0,0 0,-1 0,1 0,-1-1,3 0,8-4,-1-1,-1 0,1-1,-1 0,0-1,0 0,-1-1,0 0,-1 0,0-1,-1-1,0 1,0-1,4-8,-4 8,94-149,-100 156,-2 3,0 0,-1 0,1 0,0 0,0 1,0-1,0 0,0 0,0 0,1 0,-1 0,0 1,0-1,1 0,-1 0,0 0,1 1,-1-1,1 0,-1 0,1 1,-1-1,1 1,-1-1,1 0,0 1,-1-1,1 1,0-1,0 1,-1 0,1-1,0 1,0 0,0-1,-1 1,1 0,0 0,0 0,0 0,0 0,0 0,-1 0,1 0,0 0,0 0,0 0,0 0,-1 1,1-1,0 0,0 1,0-1,-1 1,1-1,0 1,-1-1,1 1,0-1,-1 1,1-1,-1 1,1 0,-1 0,1-1,-1 1,1 0,-1 0,47 150,-35-117,-1 0,-2 1,-1 0,-2 0,-2 0,-1 1,-1-1,-2 1,0-22,0 0,0 0,-1 0,-1 0,0 0,-1-1,-1 1,0-1,-1 1,0-1,-1-1,0 1,-1-1,0 0,-1-1,-1 0,0 0,-6 6,13-14,-1 1,1 0,-1-1,0 1,0-1,-1 0,1 0,-1 0,1 0,-1-1,0 1,0-1,0 0,0 0,0-1,-1 1,1-1,-1 0,1 0,-1 0,1-1,-1 0,1 1,-1-2,1 1,-1 0,1-1,-1 0,1 0,0 0,-1-1,1 0,0 1,0-1,0-1,0 1,0 0,-2-3,3 2,0 0,0-1,0 1,1-1,-1 0,1 0,0 0,0 0,0 0,0 0,1 0,0-1,0 1,0 0,0-1,1 1,-1-1,1 1,1-1,-1 1,0-1,1 1,0-1,0 1,1-1,-1 1,1 0,0 0,0 0,0 0,0 0,1 0,2-2,7-10,0 0,2 1,0 1,1 0,0 1,17-11,-21 16,0-1,0 2,1 0,0 0,1 1,-1 0,1 1,0 1,1 0,-1 1,1 0,-1 1,1 0,0 1,0 1,-1 0,14 3,43 11,-48-12</inkml:trace>
  <inkml:trace contextRef="#ctx0" brushRef="#br0" timeOffset="361.135">0 844,'39'0,"40"0,13 0,0-4,-6-3,-13 1,-14 1,-7 2,-9 1,-5 1,-6 0,-2 1,-3 0,-5 1</inkml:trace>
  <inkml:trace contextRef="#ctx0" brushRef="#br0" timeOffset="1469.059">255 1070,'225'-54,"-224"54,1 0,0 0,-1 0,1 0,0 0,-1 0,1 0,0 1,-1-1,1 1,-1-1,1 1,0 0,-1-1,0 1,1 0,-1 0,1 0,-1 0,0 0,0 0,0 0,1 1,-1-1,0 0,0 1,-1-1,1 1,0-1,0 1,-1-1,1 1,-1-1,1 1,-1 0,0-1,0 1,0 0,0-1,0 1,0 0,0-1,0 1,-1 0,1-1,0 1,-1-1,0 1,0 0,-34 81,17-58,-1 0,-1-1,-1-1,0-1,-22 15,-12 15,53-52,1 1,-1 0,1 0,0 0,-1 0,1 0,0 0,0 0,0 1,-1-1,1 0,1 1,-1-1,0 1,0-1,0 1,1-1,-1 1,1-1,-1 1,1 0,0-1,-1 1,1 0,0-1,0 1,0 0,0-1,1 1,-1 0,0-1,1 1,-1-1,1 1,0 0,-1-1,1 1,0-1,0 0,0 1,0-1,0 0,0 1,0-1,1 0,-1 0,0 0,1 0,-1 0,2 0,8 2,0 0,1-1,0-1,-1 0,1-1,0 0,0 0,-1-2,1 1,0-1,-1-1,0 0,1-1,-1 0,-1 0,1-2,9-5,-4 2</inkml:trace>
  <inkml:trace contextRef="#ctx0" brushRef="#br0" timeOffset="2952.983">1299 223,'2'2,"0"0,0-1,0 1,-1 0,1 0,-1 0,1 0,-1 0,0 0,0 0,0 1,0-1,0 0,0 1,-1-1,1 0,-1 1,0-1,1 1,-1-1,0 1,-1-1,1 1,0-1,-1 1,1-1,-1 0,0 1,0-1,0 2,-63 208,-14 33,69-222,1 0,1 1,1 0,1 0,2 0,-1 12,4-32,0-1,0 1,0 0,1 0,0-1,0 1,0 0,0-1,0 1,1-1,0 1,-1-1,1 0,0 1,1-1,-1 0,1-1,-1 1,1 0,0-1,0 1,0-1,0 0,0 0,1 0,-1 0,0-1,1 1,0-1,-1 0,1 0,0-1,-1 1,1-1,0 1,0-1,0 0,-1 0,1-1,0 1,1-2,157-28,-155 29,-7 0</inkml:trace>
  <inkml:trace contextRef="#ctx0" brushRef="#br0" timeOffset="3315.7">904 647,'19'5,"16"1,7 1,1-2,3-2,-2-6,1-2,-1-1,-5 1,-3 2,-3 0,-3 2,-2 0,0 1,0 0,-5 5,-7 2</inkml:trace>
  <inkml:trace contextRef="#ctx0" brushRef="#br0" timeOffset="4183.65">1666 139,'40'-33,"-29"28,1 1,0 0,0 0,1 1,-1 1,1 0,-1 0,1 2,0-1,-1 2,9 0,-19-1,0 0,0 0,1 0,-1 1,0-1,0 0,0 1,0 0,0-1,0 1,0 0,0 0,0 0,0 0,0 1,0-1,0 0,-1 1,1-1,-1 1,1 0,-1-1,0 1,1 0,-1 0,0 0,0 0,0 0,-1 0,1 0,0 0,-1 0,1 1,-1-1,0 0,0 0,0 0,0 1,0-1,0 0,-1 1,-38 83,12-57,20-22,1-1,-1 1,1 1,0-1,1 1,0 0,0 0,1 1,0-1,-2 6,6-12,-1-1,1 1,0-1,0 1,0-1,0 1,0-1,0 1,0-1,1 1,-1-1,0 0,1 1,-1-1,1 1,0-1,-1 0,1 1,0-1,0 0,0 0,0 0,0 0,0 0,0 0,0 0,0 0,1 0,-1 0,0-1,1 1,-1 0,0-1,1 1,-1-1,1 1,-1-1,2 0,60 7,-58-7,24 0,-3-1</inkml:trace>
  <inkml:trace contextRef="#ctx0" brushRef="#br0" timeOffset="4702.177">2174 619,'19'7,"0"-1,1-1,0-1,0 0,0-2,0 0,0-1,1-1,5-2,-5 2,150-28,-110 15,-55 7</inkml:trace>
  <inkml:trace contextRef="#ctx0" brushRef="#br0" timeOffset="9585.491">2851 223,'44'50,"-40"-43,16 35,-1 0,-2 2,-3 0,1 6,1 1,86 242,-70-209,-32-83,1 0,-1-1,0 1,1-1,-1 1,1-1,-1 0,1 1,-1-1,1 1,-1-1,1 0,-1 1,1-1,-1 0,1 0,0 1,-1-1,1 0,-1 0,1 0,0 0,-1 0,1 0,0 0,-1 0,1 0,0 0,-1 0,1 0,-1-1,1 1,0 0,-1 0,1-1,-1 1,1 0,-1-1,1 1,-1 0,1-1,-1 1,1-1,-1 1,1-1,-1 1,0-1,1 1,-1-1,0 1,0-1,1 0,-1 1,0-1,0 1,0-1,18-40,-17 36,115-379,-97 321,-3 0,-2-1,2-40,-28 144,6-17</inkml:trace>
  <inkml:trace contextRef="#ctx0" brushRef="#br0" timeOffset="10003.067">3500 703,'-17'48,"11"-37,1 1,0 1,1-1,0 1,1 0,0 0,1 0,1 0,0 0,0 0,2 1,0-1,0 0,2 4,-2-15,0 1,0-1,0 1,0-1,1 0,-1 1,1-1,0 0,0 0,0 0,0 0,0 0,0 0,0-1,0 1,1-1,-1 0,1 1,-1-1,1 0,0 0,-1-1,1 1,0-1,-1 1,1-1,0 0,0 0,-1 0,1 0,0 0,2-1,80-38,-79 36,-1-1,1 0,-1 0,-1 0,1-1,0 0,-1 0,0 0,-1 0,1-1,-1 1,0-1,0 0,0 0,-1 0,0-1,0 1,-1 0,0-1,0 1,0-1,-1 1,0-1,0 1,-1-1,0 1,0-1,0 1,-1-1,0 1,0 0,-1 0,1 0,-1 0,-1 1,1-1,-1 1,-1-2,-61-18,43 22</inkml:trace>
  <inkml:trace contextRef="#ctx0" brushRef="#br0" timeOffset="10772.137">4149 83,'-18'197,"-2"-131,-3-1,-3-1,-14 21,-1 5,35-76,1 0,0 1,1-1,0 1,1 0,1-1,0 1,2 0,-1 0,2 7,0-19,-1 0,1 0,0 0,0 0,0 0,0 0,0-1,1 1,0 0,-1-1,1 1,0-1,0 1,0-1,0 0,1 0,-1 0,1 0,-1-1,1 1,-1 0,1-1,0 0,0 0,0 0,0 0,0 0,0-1,0 1,0-1,0 1,0-1,3-1,105-14,10-11,-105 15,-4-1</inkml:trace>
  <inkml:trace contextRef="#ctx0" brushRef="#br0" timeOffset="11046.974">3782 534,'455'0,"-383"-11,-54 5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5.4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358 42,'-1'-3,"-1"0,0 0,0 1,0-1,0 1,-1-1,1 1,-1 0,1-1,-1 1,0 1,0-1,0 0,0 1,0-1,0 1,0 0,-1 0,1 0,0 1,-1-1,1 1,0 0,-1-1,1 2,0-1,-1 0,1 1,0-1,-1 1,1 0,-100 39,20 23,81-61,0 0,0 0,1 0,-1 0,1 0,0 0,0 0,-1 1,1-1,1 0,-1 1,0-1,1 1,-1-1,1 1,0-1,0 1,0-1,0 1,0-1,0 1,1-1,-1 1,1-1,0 1,-1-1,1 1,1-1,-1 0,0 0,0 1,1-1,-1 0,1 0,0-1,-1 1,3 1,4 3,0 0,0-1,0 0,0 0,1-1,0 0,0-1,0 0,1 0,-1-1,1 0,-1-1,5 0,-3 0,-1 1,1 0,-1 0,0 1,0 0,0 1,0 0,-1 1,1 0,2 2,-10-6,-1 0,0 0,1 1,-1-1,0 0,0 1,1-1,-1 1,0-1,-1 1,1-1,0 1,0 0,-1-1,1 1,-1 0,1 0,-1 0,0-1,0 1,1 0,-1 0,-1 0,1-1,0 1,0 0,-1 0,1 0,-1-1,1 1,-1 0,0-1,0 1,0 0,0-1,0 1,0-1,0 1,-51 50,11-24,0-1,-2-3,0-1,-2-2,-22 6,144-60,-45 16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45.7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9 686,'-3'16,"1"0,0 0,1 0,1 0,0 0,1 0,1 1,1-1,0-1,1 1,1 0,0-1,1 0,3 5,-6-17,-1 1,1 0,0-1,0 1,0-1,0 0,1 0,-1 0,1-1,0 1,0-1,0 0,0 0,0 0,0-1,1 1,-1-1,0 0,1 0,-1-1,1 1,-1-1,1 0,-1 0,1-1,-1 1,1-1,-1 0,0 0,1 0,-1-1,0 0,0 0,0 0,4-2,9-6,-1 0,0-1,0-1,-1 0,0-1,-1-1,8-10,41-67,-58 70</inkml:trace>
  <inkml:trace contextRef="#ctx0" brushRef="#br0" timeOffset="575.953">460 1024,'7'1,"-1"0,1 0,-1 0,1 0,0-1,0-1,-1 1,1-1,-1 0,1 0,-1-1,1 0,-1 0,0-1,1 1,-2-1,1-1,0 1,0-1,3-3,98-95,24-77,-86 106,-33 57,-1-1,-1 0,0-1,-1 0,-1 0,-1-1,-1 0,0 0,-1-1,-5 17,1 0,-1 0,0 1,0-1,0 0,0 0,-1 0,1 0,-1 0,1 0,-1 0,0 0,0 1,-1-1,1 0,0 1,-1-1,0 1,1-1,-1 1,0 0,0 0,-1-1,1 2,0-1,-1 0,1 0,-1 1,1-1,-1 1,0 0,1 0,-1 0,0 0,0 0,0 1,0 0,0-1,0 1,0 0,0 0,0 0,0 1,0-1,0 1,1 0,-1-1,0 1,0 0,0 1,1-1,-1 0,0 2,-1-2,-1 0,1 1,0 0,1 0,-1 0,0 0,1 1,-1-1,1 1,-1 0,1 0,0 0,1 1,-1-1,0 1,1-1,0 1,0 0,0 0,0 0,1 0,-1 0,1 0,0 1,0-1,1 0,-1 1,1-1,0 0,0 1,1-1,-1 0,1 1,0-1,0 0,0 0,1 0,-1 0,1 0,0 0,0 0,1 0,-1-1,3 3,3 0,1 0,0-1,0 0,0 0,1-1,-1 0,1-1,0 0,0-1,5 1,-9-3,1 1,-1 0,0 0,0 0,1 1,-1 0,0 0,0 1,-1 0,1 0,0 0,-1 0,0 1,0 0,0 0,0 1,-1-1,1 1,-1 0,0 0,-1 0,1 1,-1-1,0 1,1 2,-2 4,0 0,-1 0,-1 0,1 0,-2 0,0 0,0 0,-1 0,0-1,-5 12,-6 62,13-80,0 0,0 0,1 0,0 0,0 0,0 0,0 0,1 0,0-1,0 1,0-1,1 1,-1-1,1 0,0 0,1 0,-1 0,1 0,3 3,7 3</inkml:trace>
  <inkml:trace contextRef="#ctx0" brushRef="#br0" timeOffset="1242.613">1364 459,'32'-7,"0"-2,-1-2,0-1,-1-1,0-2,-1 0,-1-2,0-2,-1 0,-1-2,14-15,-25 17,-1 0,-1 0,0-2,-2 0,0 0,-2-1,1-1,6-15,-1-23,-44 91,9 10,2 0,1 1,2 1,2 1,-1 12,-4 8,-9 39,4 1,5 0,4 2,5-1,4 29,7 343,-3-462,1 1,-2-1,0 1,-1-1,0 0,-1 0,-1 0,-3 6,7-18,0 0,-1 0,1 0,-1 0,0-1,0 1,1 0,-1-1,0 1,-1-1,1 0,0 0,0 0,0 0,-1 0,1 0,0 0,-1-1,1 1,-1-1,1 0,-1 0,1 0,-1 0,1 0,0 0,-1-1,1 1,-1-1,1 1,0-1,-1 0,1 0,-1 0,-72-48,64 39,0-1,0 0,1 0,1-1,0 0,1-1,0 0,1-1,0 1,1-1,1 0,0-1,1 1,0-1,1 0,1 0,0 0,1 0,1 0,1-1,0 1,0 0,2 0,0 0,1 0,0 1,1 0,1-2,13-11,2 1,1 1,0 0,2 2,1 1,1 0,1 2,0 2,2 0,0 1,0 2,2 2,0 0,12-2,167-36,-186 46</inkml:trace>
  <inkml:trace contextRef="#ctx0" brushRef="#br0" timeOffset="1577.822">2295 629,'-25'8,"1"0,0 2,0 1,1 0,1 2,0 1,1 0,0 2,1 0,-3 6,12-15,1 1,1 1,-1-1,1 2,1-1,0 1,0 0,1 1,0 0,1 0,0 0,1 1,0 0,1 0,0 0,1 1,1-1,0 1,0 0,1-1,1 1,0 4,1-14,0 0,0 0,0 0,0 0,1 0,-1 0,1 0,0-1,0 1,0-1,0 1,0-1,1 0,-1 0,1 0,-1 0,1 0,0 0,0-1,0 1,0-1,0 0,0 0,0 0,0 0,0-1,0 1,1-1,0 1,98-8,-81-2,-1-1,1-1,-2 0,0-2,0 0,-1-2,-1 0,0 0,-1-2,-1 0,0-1,4-9,35-35,35-41,-89 103,1-1,-1 1,0-1,0 1,0-1,0 1,0-1,0 1,0-1,1 1,-1-1,0 1,0 0,1-1,-1 1,0-1,1 1,-1 0,0-1,1 1,-1 0,1-1,-1 1,1 0,-1 0,0-1,1 1,-1 0,1 0,-1 0,1 0,-1 0,1-1,-1 1,1 0,-1 0,1 0,-1 0,1 1,-1-1,1 0,-1 0,1 0,-1 0,1 0,-1 1,1-1,-1 0,1 0,-1 1,1-1,-1 0,0 1,1-1,-1 0,0 1,1-1,-1 1,0-1,0 0,1 1,-1-1,0 1,0 0,2 36,-2-32,-2 82,1-61</inkml:trace>
  <inkml:trace contextRef="#ctx0" brushRef="#br0" timeOffset="1812.251">2859 713,'-12'2,"0"0,0 1,0 1,1 0,-1 0,1 1,0 0,0 1,1 0,0 1,0 0,-6 6,8-7,1 1,0 0,0 0,1 0,0 0,0 1,1 0,0 0,0 1,1 0,0-1,1 1,0 1,-2 6,4-12,0 1,1 0,-1 0,1 0,0-1,0 1,1 0,0 0,-1 0,1-1,1 1,-1 0,1-1,0 1,0-1,0 0,0 1,1-1,0 0,0-1,0 1,0 0,1-1,-1 0,1 1,0-2,0 1,0 0,3 1,6 2,0 0,0 0,1-2,-1 0,1 0,1-1,-1-1,0 0,0-1,1-1,-1 0,1-1,-1 0,0-1,0-1,0 0,0-1,0 0,-1-1,0-1,0 0,0-1,-1-1,1 1,-2-2,9-7,4-3</inkml:trace>
  <inkml:trace contextRef="#ctx0" brushRef="#br0" timeOffset="2182.665">3142 854,'25'7,"0"0,1-2,-1-1,1-1,0-2,0 0,0-2,0 0,0-2,0-1,16-5,-29 5,0 0,0-1,0-1,0 0,-1 0,0-1,0-1,-1 0,0-1,0 0,-1 0,0-1,-1-1,0 0,-1 0,0 0,0-1,-1 0,-1-1,0 0,-1 0,-1 0,1 0,-2-1,2-13,-3 23,-1 0,0 1,0-1,0 0,0 0,-1 0,1-1,-1 1,0 0,0 0,-1 0,1 0,-1 0,0 0,0 0,0 0,0 0,-1 1,0-1,0 0,0 1,0-1,0 1,-1 0,1-1,-1 1,0 1,0-1,0 0,0 1,-1-1,1 1,-1 0,1 0,-1 0,-2 0,-7 3,-1 1,0 0,1 1,0 0,-1 1,2 0,-1 1,0 1,1 0,0 1,0 0,1 1,0 0,0 1,1 0,0 0,1 1,0 1,0-1,-5 11,5-11,0 0,1 0,0 1,1 0,1 0,-1 1,2 0,0 0,0 0,1 1,0-1,2 1,-1 0,1 0,1 0,0 0,1 0,1 0,0 0,0 1,1-2,1 1,0 0,1 0,1-1,0 0,1 1,3 2,1-2,0 1,2-1,-1-1,2 0,-1-1,1 0,1-1,0-1,1 0,0 0,0-2,14 6,16 3,0-1,0-2,2-3,17 1,-19-4,-8-3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4:5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1185 311,'-22'43,"-97"254,112-278,-26 69,-4 0,-3-3,-4-1,-20 23,6-21,176-250,-7-5,-7-4,46-113,10-98,-177 437,2 0,2 1,2 0,3 1,2 0,3 0,2 26,10-23,3 0,3 0,1-1,4-1,4 5,-10-22,-13-36,-1 0,0 1,1-1,0 0,0 0,0 0,0 0,0 0,0 0,1 0,0 0,-1 0,1 0,0-1,0 1,1-1,-1 0,0 1,1-1,0 0,-1 0,1-1,0 1,0-1,0 1,0-1,0 0,0 0,0 0,0 0,1-1,-1 1,0-1,0 0,1 0,-1 0,0 0,1-1,-1 1,0-1,3-1,4-6,-1-1,1 0,-2-1,1 0,-1-1,-1 1,0-1,0-1,-1 1,2-8,6-8,33-63,-4-2,-4-2,-4-1,-5-2,8-49,-36 137,0-64,-21 81,9 7</inkml:trace>
  <inkml:trace contextRef="#ctx0" brushRef="#br0" timeOffset="313.232">2145 481,'-26'34,"1"1,1 1,2 1,2 1,2 1,1 0,2 2,1 0,-6 39,18-75,1 0,0 0,1 0,-1 0,1-1,0 1,0 0,0 0,1 0,0 0,0 0,0 0,0-1,1 1,0 0,0-1,0 1,1-1,-1 0,1 0,0 0,0 0,1 0,-1-1,1 1,-1-1,1 0,0 0,0-1,1 1,-1-1,1 0,-1 0,1 0,-1 0,4 0,1-1,0 1,0-1,1-1,-1 1,0-2,1 1,-1-1,0-1,0 1,0-2,0 1,0-1,0-1,-1 1,1-1,-1-1,0 0,0 0,-1-1,1 1,-1-2,-1 1,1-1,-1 0,0 0,-1-1,0 1,0-1,0 0,-1-1,0 1,-1-1,0 0,0 0,-1 0,1-7,0 2,-1 1,0-1,-1 0,0 0,-1 0,-1 1,0-1,-1 0,0 0,-1 1,-1-1,0 1,-1 0,0 0,-1 1,0-1,-1 1,-1 1,-5-7,-26-20,21 25</inkml:trace>
  <inkml:trace contextRef="#ctx0" brushRef="#br0" timeOffset="652.311">2597 1,'0'936,"0"-935,1 0,0 1,0-1,-1 1,1-1,-1 1,0-1,1 1,-1 0,0-1,0 1,0-1,0 1,0-1,0 1,0 0,0-1,-1 1,1-1,-1 1,1-1,-1 1,0-1,1 0,-1 1,0-1,0 0,0 1,0-1,0 0,0 0,0 0,-1 0,1 0,0 0,-1 0,1 0,0-1,-1 1,1 0,-1-1,1 1,-1-1,1 0,-1 1,0-1,1 0,-1 0,1 0,-1 0,1 0,-1-1,0 1,1 0,-1-1,-1 0,-11-11,2-3</inkml:trace>
  <inkml:trace contextRef="#ctx0" brushRef="#br0" timeOffset="897.612">2202 537,'43'-9,"33"-4,14 1,-4 2,-12 3,-13 2,-13 3,-14 1</inkml:trace>
  <inkml:trace contextRef="#ctx0" brushRef="#br0" timeOffset="1164.872">2879 594,'26'3,"0"0,0-2,0-1,0-1,0-1,0-1,0-1,0-2,-1-1,0 0,0-2,-1-1,-1-1,1-1,14-10,-35 20,0 1,0-1,-1 0,1 0,-1 0,0 0,1-1,-1 1,0 0,0-1,0 0,-1 1,1-1,-1 0,1 0,-1 0,0 0,0 0,0 0,0 0,-1-1,0 1,1 0,-1 0,0-1,0 1,-1 0,1 0,-1 0,1 0,-1-1,0 1,0 0,-1 0,1 0,-1 1,1-1,-1 0,0 1,0-1,0 1,0-1,0 1,-1 0,1 0,-1 0,0 0,1 0,-1 1,0-1,0 1,0 0,0 0,0 0,0 0,-2 0,-9 2,0 1,0 0,1 2,-1-1,1 1,-1 1,2 1,-1 0,0 0,1 1,-10 8,0-2,-3 1,1 2,1 0,0 2,2 0,0 1,1 1,1 1,0 1,-14 24,29-40,0 0,0 0,1 0,-1 1,2-1,-1 1,1 0,0 0,0 0,1 0,0 0,0 0,0 1,1-1,1 0,-1 0,1 0,0 1,1-1,-1 0,1 0,1-1,-1 1,1 0,1-1,-1 1,1-1,0 0,0-1,1 1,0 0,0-1,0 0,0-1,1 1,0-1,4 3,11 2,0-1,1-1,0-1,0-1,1-1,-1-1,1-1,0 0,-1-2,1-1,14-2,3 1,14 2,124-14,-156 8</inkml:trace>
  <inkml:trace contextRef="#ctx0" brushRef="#br0" timeOffset="1630.52">0 1496,'110'7,"1"-4,73-10,-118 4,911-86,-300 19,169-7,-630 57,-203 20</inkml:trace>
  <inkml:trace contextRef="#ctx0" brushRef="#br0" timeOffset="2065.097">3895 481,'4'-5,"3"3,-6 7,-3 7,-5 2,3-1,2-9,1-8,6-5,2-5,0 4,-1 5</inkml:trace>
  <inkml:trace contextRef="#ctx0" brushRef="#br0" timeOffset="2399.331">3895 875,'-10'24,"-3"13,6 0,4-11,7-10,3-13,4-6,-3-3,-8 4,-10 3,-2 1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29 104,'0'0,"0"0,-1 0,1 0,0 0,-1 0,1 0,-1 0,1 0,0-1,-1 1,1 0,0 0,-1 0,1 0,0 0,-1 0,1-1,0 1,0 0,-1 0,1 0,0-1,0 1,-1 0,1-1,0 1,0 0,0 0,-1-1,1 1,0 0,0-1,0 1,0 0,0-1,0 1,0 0,-1-1,1 1,0-1,-11 36,7 3,1 1,2-1,2 1,2-1,1 1,2-1,1 0,2-1,2 0,6 11,-17-44,0-1,1 0,0 1,-1-1,1 0,1 1,-1-1,0 0,1 0,-1 0,1 0,0 0,0-1,0 1,0-1,1 1,-1-1,1 0,0 1,-1-1,1-1,0 1,0 0,0-1,0 1,0-1,1 0,-1 0,0 0,1-1,-1 1,0-1,1 0,-1 0,0 0,1 0,-1 0,1-1,-1 1,0-1,1 0,0-1,10-10,-1-1,0 0,-1-1,0-1,-1 0,-1 0,0-1,-2 0,1-1,-2 0,0 0,-1 0,-1-1,0-6,-5 24,110-372,-109 367,0 5,-1 1,0-1,1 0,-1 0,0 0,1 0,-1 0,0 0,1 0,-1 0,0 0,1 0,-1 0,0-1,1 1,-1 0,0 0,1 0,-1 0,0 0,1-1,-1 1,0 0,0 0,1 0,-1-1,0 1,0 0,1-1,-1 1,0 0,0 0,0-1,0 1,0 0,1-1,-1 1,0 0,0-1,0 1,0 0,0-1,0 1,0 0,0-1,0 1,0 0,0-1,0 1,0 0,0-1,-1 1,1 0,0-1,0 1,0 0,54 370,-35-283,-4 1,-4 1,-4 0,-4 0,-5 51,-9-63,-2 1,-4-2,-3 0,-28 66,29-95,-1-1,-3 0,-1-2,-4 2,27-45,1 1,-1 0,1 0,-1-1,0 1,0 0,0-1,0 1,0-1,0 1,0-1,0 1,-1-1,1 0,-1 0,1 0,-1 0,1 0,-1 0,1 0,-1 0,0 0,0-1,1 1,-1-1,0 0,0 1,0-1,0 0,1 0,-1 0,0 0,0 0,0 0,0-1,1 1,-1-1,0 1,0-1,1 0,-1 1,0-1,1 0,-1 0,1 0,-2-1,-1-9,1 0,0 0,1 0,0 0,1-1,0 1,1 0,0-1,1 1,0 0,1 0,0-1,3-9,0-7,16-90,6 2,4 1,40-95,-15 108,-42 90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25,'371'0,"-241"-24,-123 31,-12-2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56,'33'0,"26"-5,8-1,-3 0,-8-4,-8 0,-8 2,-5 1,-10 3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58,'-9'-4,"0"0,0 1,-1 1,1-1,-1 2,1-1,-1 1,0 1,1-1,-1 2,0-1,1 1,-1 1,1 0,-1 0,1 1,0 0,-2 2,-14 5,1 2,0 1,1 2,0 0,-18 16,32-26,1 1,1-1,-1 2,1-1,0 1,0 0,1 0,0 1,0-1,1 1,0 1,0-1,1 1,0 0,1 0,0 0,0 0,1 1,0-1,1 1,0-1,0 1,1 0,0-1,1 1,0-1,1 1,-1-1,2 1,0-1,0 0,0 0,1 0,5 8,-5-11,1 1,0-1,0 0,1 0,-1-1,1 0,1 0,-1 0,0 0,1-1,0 0,0-1,1 0,-1 0,0 0,1-1,0 0,0 0,-1-1,1 0,0-1,0 0,0 0,0 0,0-1,0 0,0-1,-1 0,1 0,-1 0,2-1,12-13,0 0,-1-1,-1 0,-1-2,0 0,-2-1,0-1,-1-1,-1 0,-1-1,-1 0,0-3,7-13,-1-1,-2 0,-1-2,8-40,-25 61,-8 30,5 11,1-1,0 1,2 0,0 0,1 0,2 1,1 13,-1 10,55 314,-45-258,-6-66,-1 1,-2 0,-1 0,-2 1,-2 9,0-22,-1 0,-1 0,-1-1,-1 1,-1-2,-8 18,12-32,0 0,0 0,-1 0,0 0,0-1,0 0,-1 0,0 0,0-1,-1 1,0-2,1 1,-2-1,1 0,0 0,-1-1,1 0,-1 0,0-1,-7 1,11-2,0 0,0-1,0 0,0 0,0 0,0 0,0-1,0 1,0-1,0 0,1 0,-1-1,0 1,0-1,1 1,-1-1,1-1,-1 1,1 0,0-1,0 1,0-1,0 0,1 0,-1 0,1-1,0 1,0 0,0-1,0 0,0 1,1-1,0 0,0 0,0 0,0 0,0 0,1-2,1-15,2 0,0 0,1 1,1 0,1 0,1 0,0 1,2-1,0 2,1-1,12-14,19-36,4 2,47-54,-70 99,-1 4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1 587,'5'0,"11"0,7 0,6 0,1 0,2 0,-1 0,0 0,-1 0,-1-4,-1-3,1 1,-1 1,0 1,-5 2</inkml:trace>
  <inkml:trace contextRef="#ctx0" brushRef="#br0" timeOffset="983.351">1017 79,'-26'3,"0"2,1 1,0 0,0 2,0 1,1 2,0 0,1 1,0 1,1 1,1 1,-6 7,22-18,0 1,1-1,-1 1,1 1,0-1,1 0,0 1,0 0,0 0,0 0,1 0,0 0,0 1,2-5,-1 1,1-1,0 1,0-1,0 1,0-1,0 0,1 1,-1-1,1 1,0-1,-1 0,1 1,0-1,0 0,1 0,-1 0,0 0,1 0,-1 0,1 0,0 0,-1-1,1 1,0-1,0 1,0-1,0 0,0 0,1 0,-1 0,0 0,0 0,1 0,1 0,2 0,-1 1,1-1,0 0,0 0,0 0,0-1,0 0,0 0,0-1,0 0,0 0,0 0,0 0,-1-1,1 0,0 0,-1-1,0 0,1 0,-1 0,0 0,3-4,90-104,-65 68,85-83,-117 124,1 1,0 0,0 0,0 0,0 0,-1 0,1 1,0-1,1 0,-1 1,0 0,0-1,0 1,0 0,0 0,0 0,0 0,0 1,0-1,1 1,-1-1,0 1,0-1,-1 1,1 0,0 0,0 0,0 0,0 1,-1-1,1 0,-1 1,1-1,-1 1,1-1,-1 1,0 0,0 0,0-1,1 3,32 83,-33-82,71 339,-70-336,0 0,-1 0,0 0,-1 1,0-1,0 0,0 0,-1 1,0-1,-1 0,0 0,0 0,-1 0,0-1,0 1,-1-1,0 1,0-1,-1 0,0-1,0 1,0-1,-1 0,0 0,0-1,-1 0,1 0,-4 1,-1 1,-1-1,-1-1,1 0,-1-1,0 0,0-1,0 0,-1-1,1 0,-12-1,20-1,1 0,-1 0,0 0,0 0,1-1,-1 0,1 0,-1 0,0 0,1-1,0 0,-1 0,1 0,0 0,0-1,0 0,1 0,-1 0,0 0,1 0,0-1,0 1,0-1,0 0,1 0,-1 0,1 0,0-1,0 1,1 0,-1-1,1 0,0-1,1 0,-1 0,1-1,0 1,1 0,0-1,0 1,0 0,0 0,1 0,0 0,1 0,-1 0,1 1,0-1,0 1,1-1,0 1,0 1,0-1,5-4,108-80,-89 73,1 1,0 2,0 0,1 2,1 2,28-6,-27 8,-21 4,1 0,-1 0,0 1,1 1,-1 0,1 0,-1 1,1 1,-1 0,1 1,-1 0,0 0,2 2,11 6</inkml:trace>
  <inkml:trace contextRef="#ctx0" brushRef="#br0" timeOffset="1301.102">735 953,'38'-4,"37"-12,15-3,2 2,-9 4,-10-1,-13 2,-11 3,-9 4,-7 1,-5-2,-1-1,-1 1,0 2,-5 1</inkml:trace>
  <inkml:trace contextRef="#ctx0" brushRef="#br0" timeOffset="1750.347">820 1152,'4'-2,"38"-13,2 1,0 2,0 2,1 2,37-2,-80 9,0 0,0 1,0-1,-1 1,1-1,0 1,0 0,0 0,0 0,0 0,0 0,0 0,0 0,0 1,0-1,0 1,0-1,0 1,0 0,0 0,-1 0,1 0,0 0,-1 0,1 0,-1 1,1-1,-1 1,1-1,-1 1,0-1,0 1,0 0,0 0,0-1,0 1,0 0,-1 0,1 0,-1 0,1 0,-1 0,0 0,0 0,0 0,0 0,0 0,0 0,-1 0,1 0,0 0,-1 0,0 0,-10 15,0-2,-1 0,0 0,-1-1,-1-1,-1 0,1-1,-2 0,0-1,-72 63,39-9,48-64,0 1,0 0,1 0,-1-1,0 1,1 0,-1 0,1 0,0 0,-1 0,1-1,0 1,0 0,0 0,1 0,-1 0,0 0,1 0,-1 0,1 0,0-1,-1 1,1 0,0-1,0 1,0 0,0-1,1 1,-1-1,0 1,1-1,-1 0,1 0,-1 1,1-1,-1 0,1 0,0-1,0 1,0 0,11 3,1-2,0 1,0-2,0 1,0-2,0 0,0-1,0 0,0-1,0-1,0 0,0-1,-1 0,0-1,0-1,0 0,8-6,3 2,49-27,-55 27</inkml:trace>
  <inkml:trace contextRef="#ctx0" brushRef="#br0" timeOffset="2721.003">2061 192,'-92'382,"-30"-22,112-332,-17 81,27-106,0 0,0 0,0 0,0 0,1-1,0 1,-1 0,1 0,0 0,0 0,0-1,1 1,-1-1,0 1,1-1,0 1,0-1,0 0,0 0,0 0,0 0,0 0,1 0,-1 0,1-1,-1 1,1-1,-1 0,1 0,0 0,0 0,0 0,0-1,2 1,6-1,1 0,0 0,0-1,-1 0,1-1,-1-1,1 0,-1 0,0-1,0-1,0 0,14-4,78-28,-96 33,-7 2</inkml:trace>
  <inkml:trace contextRef="#ctx0" brushRef="#br0" timeOffset="2965.853">1554 699,'38'-9,"32"-4,9 1,-4 2,-10 3,-12 3,-9 1,-8 2,-5 1,-4 1,-5-1</inkml:trace>
  <inkml:trace contextRef="#ctx0" brushRef="#br0" timeOffset="3366.194">2315 51,'11'-7,"0"1,0 0,0 0,1 1,0 1,0 0,0 1,0 0,1 0,-1 2,1 0,0 0,-1 1,1 0,0 1,6 2,-16-2,0 1,0-1,0 1,0 0,0 0,0 0,0 1,-1-1,1 0,-1 1,0 0,0 0,0-1,0 1,0 1,-1-1,1 0,-1 0,0 0,0 1,0-1,0 1,-1-1,1 1,-1-1,0 1,0-1,0 2,-22 99,-82 56,103-159,0 1,0-1,0 0,0 1,1-1,-1 1,0-1,1 1,-1-1,1 1,-1 0,1-1,0 1,0-1,0 1,0 0,0-1,0 1,0 0,1-1,-1 1,0-1,1 1,0-1,-1 1,1-1,0 1,-1-1,1 1,0-1,0 0,0 1,1-1,-1 0,0 0,0 0,0 0,1 0,-1 0,1 0,-1-1,1 1,-1 0,1-1,-1 1,1-1,-1 0,2 1,84 7,-84-8,85-2,-63 2</inkml:trace>
  <inkml:trace contextRef="#ctx0" brushRef="#br0" timeOffset="4697.194">2936 841,'56'17,"-33"-13,0-2,0 0,0-2,1 0,-1-2,0 0,0-2,2-1,218-25,-225 31,-28 4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23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0 163,'27'26,"-14"-1,-1 1,-1-1,-2 2,0-1,-2 1,4 25,4 12,40 231,-15-164,-40-131,0 1,0-1,0 1,1-1,-1 1,0-1,0 1,0-1,1 1,-1-1,0 0,1 1,-1-1,0 1,1-1,-1 0,0 1,1-1,-1 0,1 0,-1 1,0-1,1 0,-1 0,1 0,-1 1,1-1,-1 0,1 0,-1 0,1 0,-1 0,1 0,-1 0,1 0,-1 0,1 0,-1 0,1-1,-1 1,1 0,-1 0,1 0,-1-1,1 1,-1 0,0 0,1-1,-1 1,1 0,-1-1,0 1,1 0,-1-1,0 1,0-1,1 1,-1-1,0 1,0-1,0 1,1 0,-1-1,0 1,0-1,0 1,0-1,0 1,0-1,12-37,58-214,-48 161,61-305,-66 288,-15 109,-1 0,0 0,0 0,1 0,-1 1,0-1,0 0,-1 0,1 1,0-1,0 0,0 1,-1-1,1 1,-1-1,1 1,-1-1,0 1,0 0,1-1,-1 1,0-1,0 1,-1-1,1 1,0 0,-1 1,2 20</inkml:trace>
  <inkml:trace contextRef="#ctx0" brushRef="#br0" timeOffset="846.787">537 699,'-2'11,"2"-1,-1 1,2 0,-1 0,1-1,1 1,0-1,1 1,0-1,0 0,1 0,0 0,1 0,0-1,1 0,-1 0,2 0,-1-1,2 0,-1 0,4 2,-8-8,0-1,-1 0,2 0,-1 0,0 0,0-1,0 1,0-1,0 0,0 0,1 0,-1 0,0-1,0 1,0-1,0 0,0 0,0 0,0 0,0 0,0-1,0 1,-1-1,1 0,0 0,-1 0,0 0,1 0,-1 0,0-1,0 1,0-1,0-1,45-97,-46 96,1 1,-1-1,0 0,0 1,0-1,-1 0,1 0,-1 1,0-1,-1 0,1 0,-1 0,0 1,0-1,-1 1,1-1,-1 1,0-1,0 1,0 0,-1 0,0 0,0 0,0 0,0 1,0-1,-1 1,1 0,-1 0,0 0,0 0,-4-1,-45-5,28 8</inkml:trace>
  <inkml:trace contextRef="#ctx0" brushRef="#br0" timeOffset="1564.62">1269 51,'-4'46,"-2"0,-3 0,-1 0,-3-1,-1-1,-2 0,-16 28,15-30,-17 40,-47 142,80-220,0-1,1 1,0 0,-1 0,1 0,1-1,-1 1,0 0,1 0,0 0,0-1,0 1,0 0,1-1,-1 1,1-1,0 0,0 1,0-1,1 0,-1 0,1-1,0 1,-1 0,1-1,0 1,0-1,1 0,-1 0,0 0,1-1,-1 1,1-1,0 0,-1 0,1 0,0 0,0-1,0 0,-1 1,1-1,0-1,0 1,0 0,-1-1,1 0,0 0,0 0,-1 0,2-1,178-67,-153 38,-30 19</inkml:trace>
  <inkml:trace contextRef="#ctx0" brushRef="#br0" timeOffset="1815.938">847 473,'48'5,"35"-4,13-1,-5-1,-14-1,-14 1,-14-5,-9-1,-8 1,-4 1,-7 1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53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0,'0'1,"0"-1,0 0,0 0,0 1,0-1,0 0,0 0,0 1,0-1,0 0,0 0,0 1,0-1,0 0,0 0,0 1,0-1,0 0,-1 0,1 1,0-1,0 0,0 0,0 0,0 1,-1-1,1 0,0 0,0 0,0 0,-1 1,1-1,0 0,0 0,0 0,-1 0,1 0,0 0,0 0,-1 0,1 1,0-1,0 0,-1 0,1 0,0 0,0 0,-1 0,1-1,0 1,0 0,-1 0,1 0,0 0,0 0,-1 0,1 0,0 0,0-1,0 1,-1 0,1 0,4 34,-2-20,0 30,-1-1,-3 1,-1-1,-8 34,-3 0,-13 134,29-80,2-120,2-5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0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1 311,'168'-12,"5"-23,23 24,-172 12</inkml:trace>
  <inkml:trace contextRef="#ctx0" brushRef="#br0" timeOffset="379.865">57 536,'15'0,"9"0,5 0,3 0,1 0,-6-5,-2-1,-1 0,1 1,0 2,2 0,0 2,0 1,1 0,1 0,-10 0,-9-4,-5-3</inkml:trace>
  <inkml:trace contextRef="#ctx0" brushRef="#br0" timeOffset="1049.043">255 0,'93'46,"-60"-32,0 1,-2 1,0 2,27 21,-49-31,-3-5,0-1,0 2,-1-1,0 1,0 0,0 0,0 0,0 0,-1 1,0 0,0 0,0 0,-1 1,0-1,0 1,0 0,0-1,-1 1,0 0,0 1,-1-1,0 0,0 1,0-1,-1 0,0 1,0-1,-1 0,1 1,-2 2,-7 8,-1 1,0-2,-1 1,-1-1,0-1,-2 0,1-1,-13 9,-38 43,-157 159,212-215,-1 1,2 0,-1 0,1 1,1 0,0 0,1 1,0 0,1 0,1 1,-1 1,2 6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0,'590'0,"-591"0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42,'38'9,"33"-1,8-2,-4-7,-10-4,-12 0,-9 1,-8-5,-5 0,-3 1,-2 2,0 3,0-4,-4-1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1,'-40'4,"0"3,1 1,0 1,0 3,1 1,0 2,-16 9,42-16,1 1,-1 0,2 0,0 1,0 0,0 1,2 0,-1 1,1 0,1 0,0 0,1 1,0 0,1 1,1-1,0 1,0 0,2 0,-1 0,2 0,0 12,1-19,0 1,1-1,-1 0,2 0,-1 1,1-1,0 0,1 0,-1 0,1-1,1 1,-1 0,1-1,0 0,1 0,0 0,-1-1,2 0,-1 0,1 0,-1 0,1-1,1 0,-1 0,1-1,-1 0,4 1,7 3,0 0,0-2,1 0,0-1,0-1,0-1,1 0,-1-2,1 0,10-2,19-5,0-3,0-2,-1-2,0-2,-2-3,0-1,-1-2,18-13,-49 27,0 0,0-1,-1 0,0-1,-1 0,0-1,-1 0,0-1,0-1,-8 10,1-1,-1 0,1 0,-1 1,0-2,-1 1,1 0,-1 0,0 0,1-1,-2 1,1 0,-1-1,1 1,-1-1,0 1,-1-1,1 1,-1-1,0 1,0 0,0 0,-1-1,0 1,1 0,-1 0,-1 0,1 0,-1 1,1-1,-1 1,-1-2,-6-3,1-1,-1 1,-1 1,0 0,0 0,0 1,0 1,-1 0,0 0,0 1,-6 0,-15-5</inkml:trace>
  <inkml:trace contextRef="#ctx0" brushRef="#br0" timeOffset="252.003">0 311,'1019'0,"-680"-29,-257 19,-58 4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1 368,'24'0,"18"0,11 0,1 0,-3 0,-6 0,-6 0,-5-5,-3-2,-2 1,-1 1,-1 2,0 0,-4 2</inkml:trace>
  <inkml:trace contextRef="#ctx0" brushRef="#br0" timeOffset="254.037">284 114,'-10'38,"-7"28,-2 6,3-3,4-9,5-11,2-7,3-7,6-10,8-8,1-8</inkml:trace>
  <inkml:trace contextRef="#ctx0" brushRef="#br0" timeOffset="869.699">735 1,'-15'27,"1"0,1 2,1-1,2 2,1-1,1 1,2 1,1-1,1 1,1 4,3-31,0 0,0 0,0 0,0 0,1 0,0 0,0 0,0 0,0 0,1 0,-1 0,1 0,0-1,0 1,0-1,1 1,-1-1,1 0,0 0,0 0,0 0,0-1,0 1,1-1,-1 0,1 0,0 0,-1 0,1-1,0 0,0 1,0-1,0-1,0 1,0 0,0-1,0 0,0 0,1 0,-1-1,0 1,0-1,0 0,3-1,6-4,0 0,0-1,-1 0,1-1,-2-1,1 0,-1 0,-1-1,0 0,0-1,-1 0,0-1,-1 0,0 0,-1-1,-1 0,2-4,20-29,-12 20,-8 13,0-1,0 2,1-1,1 1,0 1,0 0,1 0,2 0,-13 11,1-1,0 1,-1 0,1-1,0 1,-1 0,1 0,0 0,0-1,-1 1,1 0,0 0,0 0,-1 0,1 0,0 0,0 1,-1-1,1 0,0 0,0 0,-1 1,1-1,0 0,-1 1,1-1,-1 1,1-1,0 1,-1-1,1 1,-1-1,1 1,-1-1,1 1,-1 0,0-1,1 1,-1 0,0-1,1 1,-1 0,0-1,0 1,0 0,0 0,1-1,-1 1,0 0,0 0,-1-1,1 2,4 46,-4-44,-3 496,1-468,0 0,-3 1,0-1,-2 0,-2-1,0 0,-3 0,0-1,-2-1,-1 0,-13 19,22-40,0 0,-1 0,0 0,0-1,-1 0,0-1,0 0,0 0,-1 0,0-1,0-1,0 1,-1-1,0-1,1 0,-4 0,10-2,1-1,-1 1,1-1,-1 0,0 0,1 0,-1 0,1 0,-1 0,1-1,-1 0,1 1,-1-1,1 0,0 0,-1 0,1 0,0-1,0 1,0-1,0 1,0-1,0 0,0 1,0-1,1 0,-1 0,1 0,-1-1,1 1,0 0,0-1,0 1,0 0,0-1,1 1,-1-1,1 1,-1-1,1 1,0-3,13-107,-1 85,1 1,2 0,1 1,0 1,2 1,1 0,1 1,1 1,0 1,13-8,-8 4,-4 4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2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283 139,'-22'0,"17"-2,0 1,-1 0,1 1,-1-1,1 1,-1 0,1 0,-1 0,1 1,0 0,-1 0,1 1,0-1,0 1,0 0,0 1,0-1,0 1,0 0,1 0,0 0,-1 1,1-1,0 1,1 0,-1 0,1 1,0-1,-3 5,4-1,0-1,1 0,0 0,0 0,1 1,0-1,0 0,1 1,-1-1,2 0,-1 0,1 2,-1-6,0-1,0 0,0 1,0-1,1 1,-1-1,0 0,1 0,0 0,-1 0,1 0,0 0,0-1,0 1,0 0,1-1,-1 0,0 1,0-1,1 0,-1 0,1 0,-1-1,1 1,0-1,-1 1,1-1,-1 0,1 0,0 0,-1 0,1 0,-1-1,3 0,8-4,-1-1,-1 0,1-1,-1 0,0-1,0 0,-1-1,0 0,-1 0,0-1,-1-1,0 1,0-1,4-8,-4 8,94-149,-100 156,-2 3,0 0,-1 0,1 0,0 0,0 1,0-1,0 0,0 0,0 0,1 0,-1 0,0 1,0-1,1 0,-1 0,0 0,1 1,-1-1,1 0,-1 0,1 1,-1-1,1 1,-1-1,1 0,0 1,-1-1,1 1,0-1,0 1,-1 0,1-1,0 1,0 0,0-1,-1 1,1 0,0 0,0 0,0 0,0 0,0 0,-1 0,1 0,0 0,0 0,0 0,0 0,-1 1,1-1,0 0,0 1,0-1,-1 1,1-1,0 1,-1-1,1 1,0-1,-1 1,1-1,-1 1,1 0,-1 0,1-1,-1 1,1 0,-1 0,47 150,-35-117,-1 0,-2 1,-1 0,-2 0,-2 0,-1 1,-1-1,-2 1,0-22,0 0,0 0,-1 0,-1 0,0 0,-1-1,-1 1,0-1,-1 1,0-1,-1-1,0 1,-1-1,0 0,-1-1,-1 0,0 0,-6 6,13-14,-1 1,1 0,-1-1,0 1,0-1,-1 0,1 0,-1 0,1 0,-1-1,0 1,0-1,0 0,0 0,0-1,-1 1,1-1,-1 0,1 0,-1 0,1-1,-1 0,1 1,-1-2,1 1,-1 0,1-1,-1 0,1 0,0 0,-1-1,1 0,0 1,0-1,0-1,0 1,0 0,-2-3,3 2,0 0,0-1,0 1,1-1,-1 0,1 0,0 0,0 0,0 0,0 0,1 0,0-1,0 1,0 0,0-1,1 1,-1-1,1 1,1-1,-1 1,0-1,1 1,0-1,0 1,1-1,-1 1,1 0,0 0,0 0,0 0,0 0,1 0,2-2,7-10,0 0,2 1,0 1,1 0,0 1,17-11,-21 16,0-1,0 2,1 0,0 0,1 1,-1 0,1 1,0 1,1 0,-1 1,1 0,-1 1,1 0,0 1,0 1,-1 0,14 3,43 11,-48-12</inkml:trace>
  <inkml:trace contextRef="#ctx0" brushRef="#br0" timeOffset="361.135">0 844,'39'0,"40"0,13 0,0-4,-6-3,-13 1,-14 1,-7 2,-9 1,-5 1,-6 0,-2 1,-3 0,-5 1</inkml:trace>
  <inkml:trace contextRef="#ctx0" brushRef="#br0" timeOffset="1469.059">255 1070,'225'-54,"-224"54,1 0,0 0,-1 0,1 0,0 0,-1 0,1 0,0 1,-1-1,1 1,-1-1,1 1,0 0,-1-1,0 1,1 0,-1 0,1 0,-1 0,0 0,0 0,0 0,1 1,-1-1,0 0,0 1,-1-1,1 1,0-1,0 1,-1-1,1 1,-1-1,1 1,-1 0,0-1,0 1,0 0,0-1,0 1,0 0,0-1,0 1,-1 0,1-1,0 1,-1-1,0 1,0 0,-34 81,17-58,-1 0,-1-1,-1-1,0-1,-22 15,-12 15,53-52,1 1,-1 0,1 0,0 0,-1 0,1 0,0 0,0 0,0 1,-1-1,1 0,1 1,-1-1,0 1,0-1,0 1,1-1,-1 1,1-1,-1 1,1 0,0-1,-1 1,1 0,0-1,0 1,0 0,0-1,1 1,-1 0,0-1,1 1,-1-1,1 1,0 0,-1-1,1 1,0-1,0 0,0 1,0-1,0 0,0 1,0-1,1 0,-1 0,0 0,1 0,-1 0,2 0,8 2,0 0,1-1,0-1,-1 0,1-1,0 0,0 0,-1-2,1 1,0-1,-1-1,0 0,1-1,-1 0,-1 0,1-2,9-5,-4 2</inkml:trace>
  <inkml:trace contextRef="#ctx0" brushRef="#br0" timeOffset="2952.983">1299 223,'2'2,"0"0,0-1,0 1,-1 0,1 0,-1 0,1 0,-1 0,0 0,0 0,0 1,0-1,0 0,0 1,-1-1,1 0,-1 1,0-1,1 1,-1-1,0 1,-1-1,1 1,0-1,-1 1,1-1,-1 0,0 1,0-1,0 2,-63 208,-14 33,69-222,1 0,1 1,1 0,1 0,2 0,-1 12,4-32,0-1,0 1,0 0,1 0,0-1,0 1,0 0,0-1,0 1,1-1,0 1,-1-1,1 0,0 1,1-1,-1 0,1-1,-1 1,1 0,0-1,0 1,0-1,0 0,0 0,1 0,-1 0,0-1,1 1,0-1,-1 0,1 0,0-1,-1 1,1-1,0 1,0-1,0 0,-1 0,1-1,0 1,1-2,157-28,-155 29,-7 0</inkml:trace>
  <inkml:trace contextRef="#ctx0" brushRef="#br0" timeOffset="3315.7">904 647,'19'5,"16"1,7 1,1-2,3-2,-2-6,1-2,-1-1,-5 1,-3 2,-3 0,-3 2,-2 0,0 1,0 0,-5 5,-7 2</inkml:trace>
  <inkml:trace contextRef="#ctx0" brushRef="#br0" timeOffset="4183.65">1666 139,'40'-33,"-29"28,1 1,0 0,0 0,1 1,-1 1,1 0,-1 0,1 2,0-1,-1 2,9 0,-19-1,0 0,0 0,1 0,-1 1,0-1,0 0,0 1,0 0,0-1,0 1,0 0,0 0,0 0,0 0,0 1,0-1,0 0,-1 1,1-1,-1 1,1 0,-1-1,0 1,1 0,-1 0,0 0,0 0,0 0,-1 0,1 0,0 0,-1 0,1 1,-1-1,0 0,0 0,0 0,0 1,0-1,0 0,-1 1,-38 83,12-57,20-22,1-1,-1 1,1 1,0-1,1 1,0 0,0 0,1 1,0-1,-2 6,6-12,-1-1,1 1,0-1,0 1,0-1,0 1,0-1,0 1,0-1,1 1,-1-1,0 0,1 1,-1-1,1 1,0-1,-1 0,1 1,0-1,0 0,0 0,0 0,0 0,0 0,0 0,0 0,0 0,1 0,-1 0,0-1,1 1,-1 0,0-1,1 1,-1-1,1 1,-1-1,2 0,60 7,-58-7,24 0,-3-1</inkml:trace>
  <inkml:trace contextRef="#ctx0" brushRef="#br0" timeOffset="4702.177">2174 619,'19'7,"0"-1,1-1,0-1,0 0,0-2,0 0,0-1,1-1,5-2,-5 2,150-28,-110 15,-55 7</inkml:trace>
  <inkml:trace contextRef="#ctx0" brushRef="#br0" timeOffset="9585.491">2851 223,'44'50,"-40"-43,16 35,-1 0,-2 2,-3 0,1 6,1 1,86 242,-70-209,-32-83,1 0,-1-1,0 1,1-1,-1 1,1-1,-1 0,1 1,-1-1,1 1,-1-1,1 0,-1 1,1-1,-1 0,1 0,0 1,-1-1,1 0,-1 0,1 0,0 0,-1 0,1 0,0 0,-1 0,1 0,0 0,-1 0,1 0,-1-1,1 1,0 0,-1 0,1-1,-1 1,1 0,-1-1,1 1,-1 0,1-1,-1 1,1-1,-1 1,1-1,-1 1,0-1,1 1,-1-1,0 1,0-1,1 0,-1 1,0-1,0 1,0-1,18-40,-17 36,115-379,-97 321,-3 0,-2-1,2-40,-28 144,6-17</inkml:trace>
  <inkml:trace contextRef="#ctx0" brushRef="#br0" timeOffset="10003.067">3500 703,'-17'48,"11"-37,1 1,0 1,1-1,0 1,1 0,0 0,1 0,1 0,0 0,0 0,2 1,0-1,0 0,2 4,-2-15,0 1,0-1,0 1,0-1,1 0,-1 1,1-1,0 0,0 0,0 0,0 0,0 0,0 0,0-1,0 1,1-1,-1 0,1 1,-1-1,1 0,0 0,-1-1,1 1,0-1,-1 1,1-1,0 0,0 0,-1 0,1 0,0 0,2-1,80-38,-79 36,-1-1,1 0,-1 0,-1 0,1-1,0 0,-1 0,0 0,-1 0,1-1,-1 1,0-1,0 0,0 0,-1 0,0-1,0 1,-1 0,0-1,0 1,0-1,-1 1,0-1,0 1,-1-1,0 1,0-1,0 1,-1-1,0 1,0 0,-1 0,1 0,-1 0,-1 1,1-1,-1 1,-1-2,-61-18,43 22</inkml:trace>
  <inkml:trace contextRef="#ctx0" brushRef="#br0" timeOffset="10772.137">4149 83,'-18'197,"-2"-131,-3-1,-3-1,-14 21,-1 5,35-76,1 0,0 1,1-1,0 1,1 0,1-1,0 1,2 0,-1 0,2 7,0-19,-1 0,1 0,0 0,0 0,0 0,0 0,0-1,1 1,0 0,-1-1,1 1,0-1,0 1,0-1,0 0,1 0,-1 0,1 0,-1-1,1 1,-1 0,1-1,0 0,0 0,0 0,0 0,0 0,0-1,0 1,0-1,0 1,0-1,3-1,105-14,10-11,-105 15,-4-1</inkml:trace>
  <inkml:trace contextRef="#ctx0" brushRef="#br0" timeOffset="11046.974">3782 534,'455'0,"-383"-11,-54 5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06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227 260,'0'89,"-11"273,-34-29,16-220,19-107,2-7</inkml:trace>
  <inkml:trace contextRef="#ctx0" brushRef="#br0" timeOffset="454.748">1 176,'41'-26,"1"3,1 1,1 2,1 3,0 1,1 2,1 2,0 2,1 3,28-1,-64 8,0 1,0 0,0 1,0 1,-1 0,1 0,-1 1,0 0,0 1,4 3,-11-6,-1 0,1 0,-1 1,1-1,-1 1,0 0,0 0,0 0,-1 0,1 0,-1 0,1 1,-1-1,0 1,0 0,-1-1,1 1,-1 0,0 0,0 0,0 0,-1 0,1 0,-1 1,0-1,0 0,0 0,-1 0,0 0,1 0,-1 0,-9 18,-1-1,-1-1,0 0,-1-1,-2 0,0-1,0 0,-2-2,0 0,-1 0,-1-2,-20 13,-225 155,261-181,0 1,1-1,-1 1,1-1,0 1,0 0,-1 0,1 0,0 0,1 0,-1 0,0 1,1-1,-1 1,1-1,0 1,0 0,0-1,0 1,0 0,0 0,1-1,-1 1,1 0,0 0,0 0,0 0,0 0,1 0,-1-1,1 1,0 0,0 0,0-1,0 1,0 0,2 2,6 4,1-1,0 0,0 0,1-1,0 0,1-1,-1 0,12 4,8 4,222 117,-232-117,-12-10,0 1,0 0,-1 1,0 0,0 0,0 1,-1 0,0 0,0 1,0-1,-1 2,-1-1,1 1,-1 0,-1 0,0 0,1 1,-9 15,-9-32,8-7</inkml:trace>
  <inkml:trace contextRef="#ctx0" brushRef="#br0" timeOffset="796.708">961 910,'21'-8,"0"-1,-1 0,0-1,-1-2,0 0,0-1,-2 0,1-2,-2 0,0-1,-1 0,0-1,-2-1,9-15,-19 30,-1-1,1 1,-1-1,0 1,-1-1,1 0,-1 0,1 0,-1 0,0 0,-1 0,1 0,-1-1,1 1,-1 0,-1 0,1 0,-1 0,1 0,-1-1,0 1,0 0,-1 0,1 1,-1-1,0 0,0 0,0 1,-1-1,1 1,-1 0,0 0,0 0,0 0,0 0,0 1,-1-1,1 1,-1 0,0 0,0 0,0 1,-2-1,0 1,1 0,-1 1,0-1,0 1,0 1,0-1,0 1,0 0,1 0,-1 0,0 1,1 0,-1 0,1 1,0 0,0-1,0 2,0-1,0 0,0 1,1 0,0 0,0 1,-3 3,-6 8,0 1,1 0,1 1,1 0,0 0,-4 16,6-13,0 0,2 0,1 0,0 1,2 0,0 0,2 0,0 0,2 15,0-33,0 1,0-1,0 0,0 1,1-1,0 0,-1 0,2 0,-1 0,0 0,1 0,0-1,0 1,0-1,0 0,0 0,1 0,-1 0,1 0,0-1,0 0,0 0,0 0,0 0,1-1,-1 1,0-1,1 0,-1 0,1-1,-1 1,1-1,-1 0,2 0,19 1</inkml:trace>
  <inkml:trace contextRef="#ctx0" brushRef="#br0" timeOffset="1252.091">1384 1023,'240'-209,"-140"122,-100 87,1-1,0 0,-1 0,1 0,0 0,0 1,0-1,0 0,0 1,0-1,0 1,0-1,0 1,0 0,0-1,0 1,0 0,0 0,0-1,1 1,-1 0,0 0,0 0,0 0,0 1,0-1,0 0,0 0,0 1,0-1,1 1,-1-1,0 1,-1-1,1 1,0-1,0 1,0 0,0 0,0-1,-1 1,1 0,0 0,-1 0,1 0,0 0,-1 0,1 0,-1 0,0 0,1 0,-1 0,0 0,0 0,0 1,1-1,-1 0,-2 25,1-24,0 0,0 0,0 1,0-1,1 0,-1 0,1 1,-1-1,1 0,0 1,0-1,0 0,0 1,1-1,-1 0,0 1,1-1,0 0,-1 0,1 0,0 1,0-1,1 0,-1 0,0 0,0-1,1 1,0 0,-1 0,1-1,0 1,0-1,-1 1,1-1,0 0,0 0,1 0,-1 0,0 0,0 0,0-1,1 1,0-1,10-2,1 0,-1-1,0-1,0 0,0 0,-1-2,0 1,0-2,3-1,22-11,-18 10,-17 6,1 1,-1 0,0 0,1 0,0 0,0 0,-1 1,1-1,0 1,0 0,0 0,1 0,-1 0,0 0,0 1,0-1,1 1,-1 0,0 0,0 0,1 0,-1 1,0 0,0-1,1 1,-1 0,0 0,0 1,0-1,-1 1,1-1,0 1,0 0,-1 0,1 0,-1 0,0 1,2 1,-1 5,0 0,-1 0,0 0,0 0,-1 1,0-1,-1 1,0-1,0 1,-2 2,6 66,1-59</inkml:trace>
  <inkml:trace contextRef="#ctx0" brushRef="#br0" timeOffset="1600.062">2230 1079,'39'-9,"0"-2,-1-1,-1-2,0-2,-1-1,-1-2,21-15,-51 30,0 0,0-1,0 0,-1 0,1 0,-1 0,-1 0,1-1,-1 0,0 0,0 0,0 0,-1 0,0-1,0 1,-1-1,0 1,0-1,0 0,-1 1,0-1,0 0,-1 0,0 1,0-1,-1 1,1-1,-1 1,-1 0,1-1,-1 1,0 0,-3-3,4 6,1 0,-1 0,-1 0,1 0,0 0,-1 1,0-1,1 1,-1 0,0-1,0 1,0 1,0-1,-1 0,1 1,-1-1,1 1,0 0,-1 0,0 1,1-1,-1 1,1 0,-1 0,0 0,1 0,-1 0,0 1,1 0,-1-1,1 2,-1-1,1 0,0 1,-1-1,1 1,0 0,0 0,0 0,-12 10,1 0,0 0,1 2,1-1,0 2,1 0,0 0,1 1,1 0,1 1,0 0,1 0,1 1,0-1,1 1,1 1,1-1,1 5,0-18,1 0,1 0,-1 0,1 0,-1 1,1-1,1 0,-1 0,1 0,0 0,0 0,1 0,-1 0,1 0,0-1,0 1,1 0,-1-1,1 0,0 0,0 0,1 0,-1 0,1 0,0-1,0 0,0 0,0 0,0 0,1-1,-1 1,1-1,0 0,2 0,8 0,1 0,-1-1,1 0,-1-2,0 1,1-2,-1 0,0-1,0-1,2-1,10-1</inkml:trace>
  <inkml:trace contextRef="#ctx0" brushRef="#br0" timeOffset="2048.167">2767 966,'6'0,"0"0,1 0,-1 0,0-1,0 0,0-1,0 1,0-1,0 0,0-1,0 1,-1-1,1 0,-1-1,0 1,1-2,11-4,150-112,-167 120,1 0,-1 0,1 0,0 0,-1 0,1 0,0 0,-1 1,1-1,0 0,0 1,0-1,0 0,0 1,0-1,0 1,0-1,0 1,0 0,0-1,0 1,0 0,0 0,0 0,0 0,0 0,0 0,0 0,0 0,0 0,0 0,0 0,0 1,1-1,-1 0,0 1,-1-1,1 1,0 0,0-1,0 1,0-1,0 1,0 0,-1 0,1 0,0-1,-1 1,1 0,-1 0,1 0,-1 0,1 0,-1 0,1 0,-1 0,0 0,0 0,0 0,1 0,-1 0,0 1,0-1,0 0,-1 0,1 0,0 1,-11 104,13-104,0 0,0 0,0 0,0-1,0 1,1-1,-1 0,0 1,1-1,-1 0,1 0,-1-1,1 1,-1-1,1 1,0-1,-1 0,1 0,0 0,-1 0,1 0,0 0,-1-1,1 0,-1 1,1-1,-1 0,1 0,-1 0,0-1,1 1,-1 0,0-1,0 0,0 1,0-1,0 0,1-2,143-111,-145 114,-1 0,1 1,-1-1,1 0,-1 1,1-1,-1 0,1 1,0-1,-1 0,1 1,0-1,0 1,-1 0,1-1,0 1,0 0,0-1,-1 1,1 0,0 0,0-1,0 1,0 0,0 0,0 0,0 0,-1 0,1 1,0-1,0 0,0 0,0 1,0-1,-1 0,1 1,0-1,0 1,-1-1,1 1,0-1,0 1,-1-1,1 1,-1 0,1-1,-1 1,1 0,-1 0,1-1,-1 1,1 0,-1 0,0 0,0 0,1-1,-1 1,0 0,0 0,0 0,0 0,0 0,0 0,0-1,0 1,0 0,-1 0,1 0,3 36,-4-24,2 1,0 0,0-1,1 1,1-1,1 0,-1 1,2-1,0-1,1 1,6 11,0-7,-1-2</inkml:trace>
  <inkml:trace contextRef="#ctx0" brushRef="#br0" timeOffset="2530.682">3895 92,'-170'674,"107"-497,59-158,12-19,20-27,-18 16,38-35,-10 6,3 1,1 3,2 1,1 2,1 2,19-7,41 9,-102 28,-1 1,0 0,0 0,0 0,1 1,-1-1,0 1,0 0,0-1,0 2,0-1,0 0,0 0,0 1,0 0,-1-1,1 1,-1 0,1 1,-1-1,0 0,0 1,0-1,0 1,0-1,0 1,-1 0,1 0,-1 0,0 0,0 0,0 1,1 13,0-1,-2 0,0 1,-1-1,-1 0,0 0,-1 0,-1 0,0 0,-1 0,-1-1,0 0,-1 0,-1-1,0 0,-1 0,-1-1,0 0,0-1,-2 0,1 0,-11 7,18-15,-108 94,106-94,0 1,-1-1,1-1,-1 1,0-1,0 0,0-1,-1 1,1-2,0 1,-1-1,1 0,-1 0,0-1,1 0,-1 0,1-1,-2 0,-9-5</inkml:trace>
  <inkml:trace contextRef="#ctx0" brushRef="#br0" timeOffset="6381.366">4545 853,'-1'5,"1"1,0-1,0 1,0-1,1 0,0 1,0-1,0 0,1 0,-1 1,1-1,0 0,1-1,-1 1,1 0,0-1,0 1,1-1,-1 0,1 0,0-1,0 1,0-1,1 1,-1-1,1-1,-1 1,1-1,0 1,0-1,0-1,1 1,-1-1,0 0,0 0,1 0,-1-1,1 0,-1 0,0 0,1-1,8-3,-1-1,0 0,-1-1,0-1,0 0,0 0,0-1,-1 0,-1-1,0-1,0 1,0-2,-2 1,1-1,-1-1,-1 1,0-1,0-1,-1 1,-1-1,0 0,-1 0,-1-1,0 1,0-1,-1 0,-1 1,0-12,-1 21,-1 1,1 0,0-1,-1 1,1 0,-1-1,0 1,0 0,-1 0,1 0,-1 0,1 0,-1 0,0 0,0 0,0 1,0-1,-1 1,1 0,-1-1,1 1,-1 0,0 0,0 1,0-1,0 1,0-1,0 1,0 0,-1 0,1 1,0-1,-1 0,1 1,0 0,-1 0,1 0,-1 0,1 1,0-1,0 1,-1 0,1 0,0 0,-3 1,-14 7,1 0,0 2,0 0,1 1,0 0,2 2,-1 0,2 1,-1 1,1 1,10-13,0 1,0 0,0 0,0 1,1 0,0-1,0 1,1 1,0-1,0 0,0 1,1 0,0-1,0 1,0 0,1 0,0 0,1 0,-1 0,1 0,1 1,-1-1,1 0,1 0,-1 0,1-1,0 1,1 0,0-1,0 1,0-1,0 0,1 0,0 0,1-1,-1 1,2 0,6 2,1-1,0 1,0-2,0 0,1-1,0 0,0-1,0 0,1-1,-1-1,1-1,-1 0,10 0,-5-5,0-1,0-1,0 0,0-1,-1-1,-1-1,1 0,-1-2,-1 0,0 0,-1-2,0 0,-1 0,0-2,-1 0,0 0,-2-1,0-1,3-5,-1 5,-1 0,-1-1,0-1,-1 0,-1 0,-1-1,-1 0,0 0,-2-1,0 0,-1 0,-1 0,-1-11,-2 31,1-1,-1 1,0-1,0 0,0 1,0-1,-1 0,1 1,0-1,-1 1,1-1,-1 1,1-1,-1 1,0-1,0 1,1-1,-1 1,0 0,0-1,-1 1,1 0,0 0,0 0,0 0,-1 0,1 0,-1 0,1 1,0-1,-1 0,0 1,1-1,-1 1,1-1,-1 1,1 0,-1 0,0 0,1 0,-1 0,0 0,1 0,-1 0,1 1,-1-1,0 1,1-1,-1 1,1-1,-1 1,1 0,0 0,-1 0,1 0,0 0,0 0,-1 0,1 0,0 1,0-1,0 0,0 1,1-1,-1 0,0 2,-1 2,0 0,1 0,0 0,0 0,0 0,0 0,1 1,0-1,0 0,1 0,-1 0,1 0,0 0,1 0,-1 0,1 0,0 0,0 0,0-1,1 1,-1-1,1 1,0-1,1 0,-1 0,1-1,0 1,0-1,0 0,0 0,0 0,1 0,-1-1,4 2,8 10,-9-7,-1 1,0 0,-1 0,0 0,0 1,0 0,-1 0,-1 0,0 0,0 1,0-1,-2 1,1 0,-1 0,0 1,4 22,-1-14,-2 0,0 1,-2-1,0 0,-1 1,0-1,-2 0,-1 2,2-3,3-5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1,'-5'4,"-1"7,0 1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14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471 309,'-12'-2,"-1"1,0 0,0 1,1 1,-1 0,0 1,1 0,-1 0,1 2,0 0,0 0,0 1,1 0,0 1,0 0,0 1,-6 5,-20 12,2 1,0 1,2 2,1 1,-14 19,43-46,1 0,0 0,-1 0,1 0,0 1,0-1,1 1,-1-1,0 1,1 0,0-1,-1 1,1 0,0 0,1 0,-1 0,0 0,1 0,0 0,0 0,-1 0,2 0,-1 1,0-1,1 0,-1 0,1 0,0 0,0-1,0 1,1 0,-1 0,1 0,-1-1,1 1,0-1,0 1,1 0,5 3,0-1,1 0,-1 0,1-1,0 0,0 0,0-1,0-1,1 1,-1-2,1 1,0-1,-1-1,1 1,0-2,-1 1,1-1,0-1,-1 0,0 0,1-1,2-1,22-9,1-2,-2-1,0-1,0-2,-2-2,-1 0,0-2,-2-1,-1-2,-1 0,-1-2,6-10,15-37,-73 114,7 10,2 2,2-1,2 2,-2 23,3-21,1 19,3 0,3 0,3 1,5 36,-1-99,-1 6,1 0,1 0,0 0,1 0,1-1,1 1,0-1,1 0,1 0,1-1,5 9,-54-43,-302-182,342 200,0 1,0-1,-1 1,1-1,0 1,0-1,0 0,0 0,0 1,0-1,0 0,0 0,0 0,1 0,-1 0,0 0,1 0,-1-1,0 1,1 0,-1 0,1 0,0-1,-1 1,1 0,0 0,0-1,0 1,0 0,0-1,0 1,0 0,0 0,1-1,-1 1,0 0,1 0,-1-1,1 1,-1 0,1 0,0 0,0 0,-1 0,1 0,0 0,0 0,0 0,0 0,0 0,0 1,0-1,0 0,0 1,1-1,-1 0,26-11,0 1,0 0,1 2,0 2,0 0,1 2,13-1,196-3,-211 5,-3-2</inkml:trace>
  <inkml:trace contextRef="#ctx0" brushRef="#br0" timeOffset="282.464">979 449,'1'30,"2"0,1-1,1 0,1 0,2 0,1-1,1 0,2 0,3 4,-14-27,1 0,0-1,0 1,0-1,1 1,0-1,-1 0,1 0,1 0,-1-1,1 1,-1-1,1 0,0 1,0-2,0 1,1 0,-1-1,0 0,1 0,0 0,0-1,-1 1,1-1,0 0,0-1,0 1,0-1,0 0,0 0,0-1,0 1,0-1,0 0,0-1,-1 1,3-1,9-8,0 0,0-1,-1 0,-1-2,0 1,0-2,-2 0,0 0,0-1,-1-1,-1 0,-1 0,0-1,-1 0,-1 0,4-14,6-25,-13 31</inkml:trace>
  <inkml:trace contextRef="#ctx0" brushRef="#br0" timeOffset="663.408">1798 535,'-30'11,"0"1,0 1,1 2,1 1,1 1,0 1,1 2,-11 12,33-30,1 0,-1 1,1-1,0 1,0 0,0 0,1 0,-1 0,1 0,-1 1,1-1,0 1,0 0,1 0,-1-1,1 1,0 0,0 0,0 0,1 0,-1 1,1-1,0 0,0 0,0 0,1 0,-1 0,1 0,0 0,0 0,1 0,-1 0,1 0,0-1,0 1,0 0,0-1,1 0,0 1,8 3,0-1,1-1,0 0,0 0,0-1,0-1,1 0,0 0,-1-2,1 1,0-2,0 1,0-2,0 0,-1 0,1-1,0-1,-1 0,0-1,0 0,0-1,0 0,0-1,-1-1,0 1,-1-2,1 1,-1-2,7-7,0-5,-14 18,-1-1,0 0,1 1,-1 0,1 0,0 0,0 0,1 0,-1 0,0 1,1 0,0-1,-1 1,1 1,0-1,0 0,0 1,0 0,4-1,5 4</inkml:trace>
  <inkml:trace contextRef="#ctx0" brushRef="#br0" timeOffset="1393.549">2560 619,'-11'-7,"0"0,0 1,-1 1,0-1,0 2,0 0,0 0,-1 1,1 1,-1 0,0 0,0 2,1-1,-1 2,0 0,-1 0,7 0,-1 0,1 0,0 1,0 0,0 0,0 1,1-1,-1 2,1-1,-1 1,1 0,0 0,1 1,-1-1,1 1,0 0,0 1,0 0,1-1,-1 1,2 1,-1-1,1 0,0 1,0 0,1 0,-1 0,0 5,4-5,-1-1,1 0,-1 0,2 1,-1-1,1 0,0 0,0 0,1 0,-1-1,1 1,1-1,-1 1,1-1,0 0,0 0,0-1,1 1,-1-1,1 0,0 0,1-1,-1 0,0 1,1-2,0 1,0-1,0 0,0 0,0 0,0-1,0 0,1 0,-1-1,0 1,1-2,-1 1,3-1,5 0,0-1,0 0,0-1,0-1,0 0,-1-1,1-1,-1 0,-1 0,1-1,-1-1,0 0,-1-1,0 0,0 0,-1-2,0 1,-1-1,2-3,12-18,-1-1,-1 0,-2-2,-2 0,-1-1,5-17,-8 16,-1-1,-1 0,-2 0,1-24,-8 50,-1-1,0 0,-1 1,-1-1,0 0,0 1,-2-1,1 1,-1 0,-1 0,0 0,-1 0,-1 0,1 1,-2 0,-1-2,6 11,0-1,0 0,0 1,0-1,-1 1,1 0,-1 0,1 0,-1 0,0 0,0 1,0-1,0 1,0 0,0 0,-1 0,1 0,0 1,0-1,-1 1,1-1,0 1,-1 1,1-1,0 0,-1 1,1-1,0 1,0 0,0 0,-1 0,1 1,0-1,1 1,-3 0,-87 82,81-69,1 0,0 1,2 0,-1 0,2 1,0 0,1 1,1-1,0 1,1 0,2 1,-1-1,2 0,1 1,0-1,1 1,1-1,1 0,0 0,1 0,1 0,1 0,1-1,0 0,1-1,3 5,1-4,0 0,2-1,-1-1,2 0,0 0,1-2,0 0,1-1,0 0,1-1,18 7,-8-4,-3-1</inkml:trace>
  <inkml:trace contextRef="#ctx0" brushRef="#br0" timeOffset="1811.835">1939 703,'14'29,"5"14,4 0,-1-2,-6-4,0-8,-2-4,0-6,-1-7</inkml:trace>
  <inkml:trace contextRef="#ctx0" brushRef="#br0" timeOffset="2481.765">3124 703,'-2'13,"1"-8,1 0,-1 0,0 0,0 0,-1 0,1 0,-1 0,0-1,0 1,-1 0,1-1,-1 0,0 0,0 0,-1 0,2-4,1-1,-1 0,1 0,-1 0,1 0,0 0,-1 0,1 0,0 0,-1-1,1 1,0 0,0-1,0 1,0-1,1 1,-1-1,0 1,1-1,-1 0,1 1,-1-1,1 0,0 0,0 1,0-1,0 0,0 1,0-1,0 0,0 0,1 1,-1-1,1 0,2-22,2-1,0 1,2 1,1-1,0 1,2 0,1 1,0 0,2 1,0 0,2 1,1 0,38-36,-53 55,0 0,0 0,1 0,-1 0,0 0,1 0,-1 0,1 0,-1 0,1 1,0-1,-1 1,1-1,0 1,-1 0,1-1,0 1,0 0,-1 0,1 0,0 0,0 1,-1-1,1 0,0 1,-1-1,1 1,0 0,-1-1,1 1,-1 0,1 0,-1 0,0 0,1 0,-1 0,0 1,0-1,0 0,0 1,0-1,1 1,35 77,-26-64</inkml:trace>
  <inkml:trace contextRef="#ctx0" brushRef="#br0" timeOffset="2866.543">3717 449,'-28'9,"0"1,1 1,0 1,1 2,0 0,1 2,1 0,1 2,0 1,-6 7,27-23,-1-1,1 0,-1 1,1-1,0 1,0 0,0 0,0 0,1 0,-1 0,1 0,0 0,-1 1,2-1,-1 0,0 1,1-1,-1 1,1-1,0 1,0-1,0 0,1 1,-1-1,1 1,0-1,0 0,0 1,1-1,-1 0,1 0,-1 0,1 0,0 0,0 0,0-1,1 1,-1-1,1 1,-1-1,1 0,0 0,0 0,0 0,0-1,0 1,0-1,2 1,12 0,1-1,0 0,0-1,0-1,0-1,0 0,-1-2,1 0,-1 0,0-2,0 0,0-1,-1-1,0 0,-1-2,0 1,7-8,106-79,-128 95,1 0,-1 0,0 0,1 0,-1 0,1 0,-1 1,1-1,-1 0,1 0,-1 0,1 1,0-1,0 0,-1 1,1-1,0 0,0 1,0-1,0 1,0-1,0 1,-1 0,1-1,0 1,0 0,0 0,0-1,0 1,0 0,0 0,1 0,-1 0,0 1,0-1,0 0,0 0,-1 1,1-1,0 0,0 1,0-1,0 1,0-1,0 1,0-1,-1 1,1 0,0 0,0-1,-1 1,1 0,-1 0,1 0,-1-1,1 1,-1 0,7 39,-7-36,0 0,0 0,0 0,1 0,-1 0,1 0,0 0,0 0,1 0,-1 0,1-1,-1 1,1 0,0-1,1 1,-1-1,1 0,-1 0,1 0,0 0,0-1,0 1,1-1,-1 1,0-1,1 0,1 0,14 4</inkml:trace>
  <inkml:trace contextRef="#ctx0" brushRef="#br0" timeOffset="16650.323">4394 26,'0'652,"-17"-569,12-81,1-6</inkml:trace>
  <inkml:trace contextRef="#ctx0" brushRef="#br0" timeOffset="16898.145">4112 422,'38'0,"32"0,10-5,-6-2,-9 1,-11 1,-11 2,-7 0,-5 2,-8 6,-7 1</inkml:trace>
  <inkml:trace contextRef="#ctx0" brushRef="#br0" timeOffset="17151.882">4874 563,'0'33,"0"17,5-1,1-9</inkml:trace>
  <inkml:trace contextRef="#ctx0" brushRef="#br0" timeOffset="17302.395">4846 224,'0'0</inkml:trace>
  <inkml:trace contextRef="#ctx0" brushRef="#br0" timeOffset="17469.621">5410 393,'-19'7,"-6"1,1 1,0 1,0 1,1 1,1 1,0 1,1 0,0 2,-1 3,19-17,0 1,1 0,-1 0,1 1,-1-1,1 0,0 1,0 0,1-1,-1 1,1 0,0 0,0 0,0-1,0 1,1 0,-1 1,1-1,0 0,0 0,1 0,-1 0,1 0,0 0,0-1,0 1,1 0,-1 0,1-1,0 1,0-1,0 1,1-1,-1 0,1 0,-1 0,1 0,0 0,0-1,4 3,12 7,0-2,2 0,-1-1,1-1,0 0,1-2,0-1,0 0,20 0,-33-3,64-4,-55-4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38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672 86,'-1'0,"0"-1,0 1,0 0,1-1,-1 1,0 0,0 0,0 0,0 0,0 0,0 0,0 0,1 0,-1 0,0 0,0 0,0 1,0-1,0 0,0 1,1-1,-1 0,0 1,0-1,1 1,-1 0,0-1,1 1,-1-1,0 1,1 0,-1 0,1-1,-1 1,1 0,-1 0,1-1,0 2,-198 261,152-196,30-43,-79 114,-6-4,-73 72,162-198,19-24,197-232,270-307,-370 441,-104 114,0 0,0-1,0 1,1 0,-1-1,0 1,0 0,1 0,-1-1,0 1,1 0,-1 0,0-1,1 1,-1 0,0 0,1 0,-1 0,1 0,-1 0,0 0,1-1,-1 1,1 0,-1 0,0 0,1 1,-1-1,0 0,1 0,-1 0,1 0,-1 0,0 0,1 0,-1 1,0-1,1 0,-1 0,0 1,1-1,-1 0,0 0,0 1,1-1,-1 0,0 1,0-1,1 0,-1 1,0-1,0 0,0 1,0-1,0 0,0 1,0-1,1 1,-1-1,0 0,0 1,0-1,-1 1,1-1,0 1,-4 32,2-24,-3 14,2 1,0-1,2 1,0 0,2 0,1 0,0 0,2-1,5 19,151 331,-156-367,-1 1,-1 0,1 0,-1 0,-1 1,1-1,-1 0,0 1,-1-1,0 1,0-1,-1 0,1 1,-2-1,1 0,-1 1,0-1,-1 0,-2 6,1-12,0 0,1 0,-1 0,0 0,0-1,0 1,0-1,0 0,0-1,0 1,0 0,0-1,0 0,0 0,0 0,1-1,-1 1,0-1,1 0,-1 0,1 0,0 0,0-1,-2-1,1 2,-93-57,30 17,-2 3,-2 2,-25-5,-124-15,107 40,102 25,17-4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1,'-47'34,"0"2,3 3,1 1,-30 37,67-72,1 0,-1 1,1-1,1 1,-1 0,1 0,0 1,0-1,1 1,0 0,0-1,1 2,-1-1,2 0,-1 0,1 1,0-1,0 1,1-1,0 1,1-1,-1 0,1 1,1-1,0 0,0 1,0-1,1 0,-1 0,2-1,-1 1,1-1,0 1,1-1,2 3,-1-3,0 0,1 0,0 0,0-1,1 0,-1 0,1-1,0 0,0 0,0-1,1 0,-1 0,1-1,0 0,0-1,0 0,0 0,-1-1,1 0,0-1,0 0,0 0,0-1,-1 0,1 0,0-1,-1 0,0-1,0 0,0 0,0-1,-1 0,0 0,3-3,1-6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2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1 239,'48'0,"39"-5,15-1,0 0,-13 1,-12-3,-14-1,-13 2,-5 2,-6 1,-5 2,-8 2</inkml:trace>
  <inkml:trace contextRef="#ctx0" brushRef="#br0" timeOffset="251.933">113 494,'43'4,"39"-2,14-3,1-5,-2-1,-7-6,-5-4,-1 0,-6-1,0-3,-5-2,-14 2</inkml:trace>
  <inkml:trace contextRef="#ctx0" brushRef="#br0" timeOffset="489.172">1834 70,'-61'7,"1"2,0 3,0 2,2 3,-35 16,77-26,1 0,-1 2,2-1,-1 2,1 0,0 1,1 0,-9 11,18-18,0 0,1 1,-1-1,1 0,0 1,1 0,-1 0,1 0,0 0,0 0,0 0,1 1,0-1,0 1,0-1,0 0,1 1,0-1,0 1,1-1,0 1,0-1,0 1,0-1,1 0,0 0,0 1,0-1,1 0,3 4,1 0,-1 0,1 0,1-1,0 0,0 0,1-1,-1 0,1-1,1 0,0 0,-1-1,1 0,1-1,-1 0,1-1,10 3,10 0,0 0,1-3,0 0,0-2,22-2,-2-3,0-2,-1-2,0-3,-1-1,0-3,-1-2,8-6,-35 14,-1-1,0-1,-1-1,0-1,-1 0,0-1,-1-2,-1 1,-1-2,5-6,-17 18,-1 0,0 0,0-1,0 1,-1-1,0 1,0-1,0 0,0 0,-1 0,0 0,-1 0,1 0,-1 0,0 0,-1 0,1 0,-1 0,0 0,-1 0,1 0,-1 0,-1 0,1 1,-3-4,-2-5,-2 1,1 0,-2 0,0 1,0 0,-1 1,-1 0,0 1,-4-3,-16-10</inkml:trace>
  <inkml:trace contextRef="#ctx0" brushRef="#br0" timeOffset="685.05">1157 324,'58'0,"47"0,16 0,2 0,-6 0,-13 0,-10 0,-7 0,-8 0,-3 0,-5 0,-1 0,-2 0,-3-5,-8-1,-13-1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1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0 227,'38'4,"28"3,6-1,-3-1,-4-2,-9-6,-8-2,-9 0,-5 0,-8-4,-5 0,0-3,-5 0</inkml:trace>
  <inkml:trace contextRef="#ctx0" brushRef="#br0" timeOffset="182.967">338 1,'-9'33,"-4"31,1 9,2-3,3-9,2-9,3-10,6-6,3-10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0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74,'-82'380,"94"-235,-1-75,-13-46,-10-32,7-11,1 0,1 0,1-1,0 1,1-1,2 1,2-20,-1 10,1 1,2-1,1 1,1 0,1 1,2 0,0 0,2 1,1 0,1 1,1 1,1 0,2 1,0 1,1 1,2-1,-9 12,1 0,0 1,0 1,1 0,0 1,1 0,-1 1,10-2,-23 8,1-1,-1 1,0 0,1-1,-1 1,0 0,1 0,-1 0,0 0,1 1,-1-1,0 0,0 1,1-1,-1 0,0 1,0-1,1 1,-1 0,0-1,0 1,0 0,0 0,0 0,0 0,0 0,0 0,0 0,-1 0,1 0,0 0,-1 0,1 1,-1-1,1 0,-1 0,1 1,-1-1,0 0,0 1,1-1,-1 0,0 2,-4 60,-90 139,92-199,1 0,-1 0,1 0,0 1,0-1,0 1,1-1,-1 1,1-1,0 1,0-1,0 1,0-1,1 1,-1-1,1 1,0-1,0 0,0 1,0-1,1 0,-1 0,1 0,0 0,0 0,0 0,1 0,-1-1,0 1,1-1,0 1,0-1,-1 0,1 0,0 0,1-1,72 31,24 14,-96-43,-1-1,0 1,0 0,0 0,0 0,-1 0,1 0,-1 1,0-1,0 1,0 0,0-1,-1 1,1 0,-1 0,0 0,0 0,0 0,-1 0,0 0,0 1,0-1,0 0,-1 2,-3 7,-1-1,0 1,-1-1,0-1,-1 1,0-1,-1 0,0-1,-1 1,0-2,-1 1,0-1,0-1,-1 0,0-1,-1 0,1 0,-1-1,-9 3,11-4,-1 2,-1 0,1-1,-1 0,0-1,0 0,-1-1,1-1,-1 0,0 0,0-1,0-1,0 0,-13-1,8-6</inkml:trace>
  <inkml:trace contextRef="#ctx0" brushRef="#br0" timeOffset="302.982">1218 299,'-33'48,"-17"20,1 4,4 0,9-9,6-9,9-10,2-12,5-6,0-4,-3-5,2-5</inkml:trace>
  <inkml:trace contextRef="#ctx0" brushRef="#br0" timeOffset="551.107">767 299,'38'33,"28"21,6 7,-3-8,-10-8,-9-12,-8-11,-7-9,-10-8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3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537 297,'-46'46,"1"3,3 2,3 1,1 2,3 2,-23 50,-36 105,93-209,-1 1,1 0,0-1,-1 1,1-1,-1 1,0-1,1 0,-1 0,0 0,-1 0,1 0,0 0,-1 0,1-1,-1 1,1-1,-1 0,0 1,1-1,-1 0,0-1,0 1,0 0,-10-3</inkml:trace>
  <inkml:trace contextRef="#ctx0" brushRef="#br0" timeOffset="251.03">0 297,'39'33,"31"26,9 8,-4-3,-10-8,-17-8,-11-8,-7-10,-8-6,-4-2,-5-9,-4-8</inkml:trace>
  <inkml:trace contextRef="#ctx0" brushRef="#br0" timeOffset="638.021">762 43,'108'-20,"-81"13,1 2,-1 0,1 2,0 1,0 2,15 1,-42-2,0 1,1 0,-1 0,1 0,-1 0,0 0,1 0,-1 0,1 0,-1 0,1 1,-1-1,0 0,1 1,-1-1,0 1,1 0,-1-1,0 1,0 0,0 0,1 0,-1 0,0 0,0 0,0 0,-1 0,1 0,0 1,0-1,-1 0,1 0,-1 1,1-1,-1 1,1-1,-1 0,0 1,0-1,1 1,-1-1,0 1,0-1,-1 0,1 1,0-1,0 1,-1-1,1 0,-1 1,1-1,-1 0,0 1,1-1,-98 102,6-9,91-92,-1 0,1 0,-1 0,1 0,0 1,0-1,0 0,0 1,0-1,1 1,-1-1,1 1,-1 0,1-1,0 1,0-1,0 1,1-1,-1 1,0 0,1-1,0 1,0-1,-1 0,2 1,-1-1,0 0,0 1,1-1,-1 0,1 0,-1 0,1 0,0 0,0-1,0 1,0 0,0-1,0 0,1 1,-1-1,0 0,1 0,1 0,14 4,0-1,1-1,-1-1,1 0,-1-1,1-2,-1 1,1-2,-1-1,1 0,16-6,73-7,-84 15</inkml:trace>
  <inkml:trace contextRef="#ctx0" brushRef="#br0" timeOffset="887.47">1383 636,'38'0,"28"0,7-5,-5-2,-8 1,-10 1,-8 2,-12-4,-11-1</inkml:trace>
  <inkml:trace contextRef="#ctx0" brushRef="#br0" timeOffset="1138.371">1525 297,'4'43,"-2"43,-2 17,-6-5,-2-9,0-15,2-15,2-13,1-10,7-6,2-7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0 368,'561'27,"-268"-43,-269 13,4 0,0-1,-1-2,0-1,0-1,23-10,-33 10</inkml:trace>
  <inkml:trace contextRef="#ctx0" brushRef="#br0" timeOffset="247.026">142 565,'43'5,"48"-3,18-3,5 0,-7 0,-8-5,-11-2,-6 2,-7 0,-7-2,-10-1,-6 2,-6 1,-7 3,-4 1,-9-4,-9 0</inkml:trace>
  <inkml:trace contextRef="#ctx0" brushRef="#br0" timeOffset="680.573">566 1,'76'52,"2"-3,3-3,1-4,28 7,-37-17,1-3,77 19,-30-5,-119-42,-1 0,0 0,0 0,0 0,0 0,0 1,0-1,0 0,0 0,-1 1,1-1,0 0,-1 1,1-1,-1 1,1-1,-1 1,0-1,0 1,1-1,-1 1,0-1,0 1,-1-1,1 1,0-1,0 1,-1-1,1 1,-1-1,1 1,-1-1,0 0,0 1,1-1,-1 0,0 0,0 0,0 1,-1-1,-48 46,45-43,-271 223,81-75,128-87,53-54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6.4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646 0,'-67'55,"2"3,3 2,2 4,4 1,2 3,-12 25,-77 143,90-201,33-31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6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0,'18'35,"2"-1,2-1,1 0,1-2,1-1,27 23,-20-19,82 80,59 69,-126-68,-47-70,-3-24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5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0,'-6'4,"1"-1,-1 1,1 0,0 1,0-1,0 1,0 0,1 0,0 0,0 1,0 0,1 0,0 0,0 0,0 0,1 0,0 1,0-1,0 5,4-7,0 0,0 0,1 0,0 0,0 0,0-1,0 1,0-1,1 0,-1 0,1 0,0 0,0-1,0 0,0 1,0-1,1-1,-1 1,3 0,21 13,-22-12,-1-1,1 1,-1 0,0 0,0 1,0 0,-1 0,1 0,-1 0,0 1,0-1,-1 1,1 0,-1 0,0 1,0-1,-1 1,1-1,-1 1,-1 0,1 0,-1 0,0 0,0 0,-1 0,0 0,0 0,0 0,-1 0,0 2,-2 1,-1 0,-1 0,1 0,-1-1,-1 1,0-1,0-1,0 1,-1-1,0 0,-1 0,1-1,-1 0,-1-1,1 1,-1-2,0 1,0-1,-4 1,-7-1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7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0,'39'5,"36"2,10-1,1-1,-10-2,-8 0,-11-2,-10-1,-9 0,-5 0,-4 0,-2 0,-1-1,0 1,1 0,-5 5,-6 1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7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1,'43'5,"39"1,14 0,-3-1,-9-6,-14-3,-13-1,-17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47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0 961,'44'0,"32"0,9 0,0 0,-10 0,-9 0,-10 0,-10 0,-8 0,-5 0,-5 0,0 0,-2 0,0 0,-5 0</inkml:trace>
  <inkml:trace contextRef="#ctx0" brushRef="#br0" timeOffset="350.015">960 367,'0'44,"5"32,1 9,0-5,-1-7,4-11,-1-11,0-10,-3-6,-1-5,-2-3,-1-1,-1 0,-5-4,-2-6</inkml:trace>
  <inkml:trace contextRef="#ctx0" brushRef="#br0" timeOffset="786.196">819 453,'54'-10,"1"2,0 2,0 3,0 2,22 5,-74-4,5-1,0 1,0 0,0 0,0 1,0 0,-1 1,1-1,0 1,-1 1,1 0,-1 0,0 0,0 1,0 0,0 0,-1 1,1 0,-1 0,3 3,-9-1,0-1,0 0,0 0,-1 0,1 1,-2-1,1 0,-1 0,0 0,0 0,0-1,-1 1,0 0,0-1,0 0,-1 0,0 0,0 0,0 0,-1-1,1 0,-1 0,0 0,0-1,0 1,-26 22,23-21,1 1,-1 0,1 0,0 0,1 1,0 0,0 0,0 1,1 0,0 0,1 0,-1 0,2 1,-1-1,1 3,4-5,0 0,0 0,1-1,0 1,0-1,1 1,-1-1,1 0,0 0,1 0,-1 0,1-1,0 1,0-1,0 0,1 0,0-1,-1 1,1-1,0 0,1 0,-1-1,0 1,1-1,-1 0,1-1,5 1,0 3,166 80,-176-84,1 0,-1 0,1 0,-1 1,1-1,-1 0,0 0,0 1,0-1,0 1,0-1,0 1,0-1,0 1,0 0,-1-1,1 1,-1 0,1 0,-1-1,0 1,1 0,-1 0,0 0,0-1,0 1,-1 0,1 0,0 0,-1-1,1 1,-1 0,0-1,1 1,-1 0,0-1,0 1,0-1,0 1,0-1,0 1,-1-1,1 0,0 0,-1 0,0 1,-75 49,12-22,-1-3,-1-4,-1-2,-4-2,27-13,44-5,1 0,-1 0,0 0,0 1,0-1,1 0,-1 0,0 0,0 0,0 0,0 0,1-1,-1 1,0 0,0 0,0-1,1 1,-1 0,0-1,1 1,-1 0,0-1,1 1,-1-1,0 0,1 1,-1-1,1 1,-1-1,1 0,-1 1,1-1,0 0,-1 0,1 1,0-1,-1 0,1 0,0 0,0 1,0-1,0 0,0 0,0 0,0 1,0-1,0 0,0 0,6-11</inkml:trace>
  <inkml:trace contextRef="#ctx0" brushRef="#br0" timeOffset="1717.047">1806 621,'267'1,"-181"11,-70-9,1 0,-1-1,0 0,1-1,-1-1,1-1,-1 0,1-1,-1-1,6-2,57-45,-65 33</inkml:trace>
  <inkml:trace contextRef="#ctx0" brushRef="#br0" timeOffset="1967.543">2061 424,'-5'38,"-1"23,0 5,1-3,1-8,2-9,6-6,2-7,0-3,-1-7</inkml:trace>
  <inkml:trace contextRef="#ctx0" brushRef="#br0" timeOffset="2218.343">1806 1158,'34'5,"30"1,14 0,-2-6,-9-3,-6-1,-8 1,-14 0</inkml:trace>
  <inkml:trace contextRef="#ctx0" brushRef="#br0" timeOffset="3549.913">2597 283,'91'-14,"-80"11,-1 0,1 0,-1 1,1 1,-1 0,1 0,0 1,0 1,-1-1,1 2,0-1,-1 2,4 0,-9 1,-1 0,0 0,0 1,0-1,-1 1,1 0,-1 0,0 0,-1 0,1 1,-1-1,0 1,-1-1,1 1,-1 0,0 0,0 0,-1-1,0 1,0 0,0 0,-1 0,1 0,-2 0,0 3,1 11,-29 254,28 345,24-718,10-151,-2-50,-27 269,3 0,0 0,2 1,1 0,2 0,1 1,1 0,16-26,-13 36,1 0,1 1,1 0,0 2,1 0,1 2,0 0,1 1,0 1,1 1,1 1,-1 1,2 1,7-1,63-12,0 4,1 4,1 5,0 3,0 5,25 6,52-3,328-20,118-41,-248 25,-50 28,-153 33,-142-27,-3 0</inkml:trace>
  <inkml:trace contextRef="#ctx0" brushRef="#br0" timeOffset="4134.671">3274 537,'10'19,"-2"1,0-1,-1 1,-1 1,-1-1,-1 1,-1 0,0 0,-2 1,0 0,12 233,-12-245,1-4,0 1,0 0,-1 0,0 0,-1-1,0 1,0 0,0 0,-1 0,0 0,0 0,0-1,-1 1,-1 3,-2-4</inkml:trace>
  <inkml:trace contextRef="#ctx0" brushRef="#br0" timeOffset="4621.857">3133 565,'78'-18,"18"-5,2 5,59-3,-62 28,-93-7,1 1,-1 0,0 0,0-1,0 1,0 0,0 1,0-1,0 0,-1 1,1-1,0 1,-1-1,1 1,-1 0,1-1,-1 1,0 0,0 0,0 0,0 0,0 0,0 1,0-1,-1 0,1 0,-1 0,0 1,1-1,-1 0,0 0,0 1,-1-1,1 0,0 1,-1-1,1 0,-1 0,0 0,-6 16,-1 0,0 0,-1-1,-1 0,-1-1,0-1,-1 1,-1-2,0 1,-6 2,-48 61,64-75,0 1,0-1,0 0,1 1,0 0,-1-1,2 1,-1 0,0 0,1 0,-1 0,1 0,0 1,1-1,-1 0,1 1,0-1,0 0,0 0,0 1,1-1,0 0,0 0,0 1,0-1,1 0,-1 0,1 0,0-1,1 1,-1 0,0-1,1 1,0-1,0 0,0 0,0 0,0 0,1-1,-1 1,4 1,17 8,0 0,1-1,0-1,1-1,23 4,73 27,-120-39,1-1,-1 1,1 1,-1-1,0 0,0 1,1-1,-1 1,0-1,0 1,-1 0,1 0,0 0,0 0,-1 0,0 0,1 1,-1-1,0 0,0 1,0-1,0 1,-1-1,1 1,-1-1,1 1,-1 0,0-1,0 1,0 0,0-1,-1 1,1-1,-1 1,1-1,-1 1,0-1,0 1,0-1,0 1,-1-1,1 0,-1 0,1 0,-1 0,0 0,1 0,-1 0,0 0,-1-1,0 1,-12 8,-1 0,0-2,-1 0,0-1,0 0,0-1,-1-1,0-1,0-1,-13 1,-9 4,30-6,-9 3,0 0,-1-1,1-1,-1 0,1-2,-1 0,0-2,1 0,-1-1,1-1,-1 0,1-2,-13-5,14 0</inkml:trace>
  <inkml:trace contextRef="#ctx0" brushRef="#br0" timeOffset="5416.646">3838 481,'40'-14,"1"3,-1 1,2 2,-1 2,1 2,0 1,30 6,-71-4,0 1,1 0,-1 0,0 1,0-1,1 0,-1 0,0 0,0 1,0-1,1 1,-1-1,0 1,0-1,0 1,0 0,0-1,0 1,0 0,0 0,0 0,0 0,-1 0,1 0,0 0,-1 0,1 0,0 0,-1 0,0 1,1-1,-1 0,1 0,-1 0,0 1,0-1,0 0,0 0,0 1,0-1,0 0,0 0,-1 1,1-1,0 0,-1 0,1 0,-1 1,1-1,-1 0,1 0,-1 0,-8 11,0-1,-1 0,0-1,0 0,-1 0,0-1,-1-1,-10 6,-26 21,31-21,-35 42,53-53,1-1,-1 1,1-1,-1 0,1 1,0-1,0 0,0 0,0 0,0 0,1-1,-1 1,0-1,1 1,-1-1,1 0,0 0,-1 0,1 0,0 0,0 0,-1-1,1 0,0 1,0-1,0 0,0 0,0-1,-1 1,1-1,3 0,-3 1,231-30,-205 28,-4 1</inkml:trace>
  <inkml:trace contextRef="#ctx0" brushRef="#br0" timeOffset="5666.498">4460 932,'58'-5,"23"-1,8 0,-7 1,-17 2</inkml:trace>
  <inkml:trace contextRef="#ctx0" brushRef="#br0" timeOffset="6518.41">5250 311,'-7'18,"1"1,2 0,0 0,0 0,2 1,1-1,0 1,2 6,-2-10,1-16,-1 5,0 0,0 0,0 1,1-1,0 0,0 0,0 0,1 0,-1 1,1-1,0 0,1 0,-1 0,1-1,0 1,1 0,-1-1,1 1,-1-1,1 0,1 0,-1 0,1 0,-1 0,1-1,0 1,0-1,1 0,1 1,4-1,0 0,0-1,0 0,0 0,1-1,-1 0,0-1,0 0,1-1,-1 0,0 0,0-1,0-1,0 0,0 0,0-1,-1 0,0 0,0-1,0-1,0 1,-1-1,2-2,1-5</inkml:trace>
  <inkml:trace contextRef="#ctx0" brushRef="#br0" timeOffset="6766.593">5616 283,'-19'48,"-16"40,-7 14,4-5,9-9,3-16,7-14,7-13,5-9,4-6,3-3,5-6,2-2,6-5,-1 1,3-2,-1-4</inkml:trace>
  <inkml:trace contextRef="#ctx0" brushRef="#br0" timeOffset="7338.922">5673 1101,'276'-436,"-156"249,-101 162,-16 19,1 0,0 0,1 0,-1 0,1 1,0 0,1 0,-1 0,1 1,0 0,0 0,1 0,-5 4,-1 0,1 1,-1-1,1 1,-1-1,1 1,-1-1,1 1,-1 0,0 0,1-1,-1 1,0 0,0 0,1 1,-1-1,0 0,0 0,0 0,-1 1,1-1,0 1,0-1,-1 0,1 1,-1-1,1 1,-1-1,1 1,-1 0,0-1,0 1,0-1,0 1,0 1,3 8,48 229,-44-211,0-1,-2 1,-1 1,-1-1,-1 0,-2 1,-3 20,3-48,0 0,0 0,0 1,0-1,-1 0,1 0,-1 0,1 0,-1 0,0 0,0 0,0 0,0 0,0 0,-1 0,1-1,0 1,-1 0,1-1,-1 1,0-1,0 0,1 1,-1-1,0 0,0 0,0 0,0 0,0-1,0 1,0 0,-1-1,1 0,0 1,0-1,0 0,-1 0,1 0,0-1,0 1,-2-1,-91-33,84 29,-217-111,200 101,3 3</inkml:trace>
  <inkml:trace contextRef="#ctx0" brushRef="#br0" timeOffset="7669.528">6887 453,'-105'45,"2"6,-64 43,74-20,91-71,0-1,0 0,0 1,1-1,-1 1,1-1,0 1,0 0,0 0,0 0,0 0,0-1,1 1,-1 0,1 0,0 0,0 0,0 0,1 0,-1 0,1 0,-1 0,1 0,0 0,0 0,0-1,1 1,-1 0,0-1,1 1,0-1,0 1,0-1,0 0,0 0,0 0,1 0,12 9,1-1,1 0,0-2,0 0,1 0,0-2,0 0,1-1,-1-1,1-1,0-1,0 0,9-1,292 1,-296-2</inkml:trace>
  <inkml:trace contextRef="#ctx0" brushRef="#br0" timeOffset="8703.552">537 1525,'680'29,"93"-31,-219-25,-45 15,214-6,-136-9,-58-1,-43 0,180-1,-13 0,-262 1,-335 29,-33-1</inkml:trace>
  <inkml:trace contextRef="#ctx0" brushRef="#br0" timeOffset="9323.176">3670 1779,'108'-22,"1"5,1 6,14 3,-62 14,-61-6,0 0,0 1,0-1,0 0,1 1,-1-1,0 1,0-1,0 1,-1 0,1-1,0 1,0 0,0 0,0 0,-1-1,1 1,0 0,-1 0,1 0,0 0,-1 0,0 0,1 0,-1 0,0 1,1-1,-1 0,0 0,0 0,0 0,0 0,0 1,0-1,0 0,0 0,0 0,-1 0,1 0,0 0,-1 0,1 0,-1 0,0 0,1 0,-1 0,1 0,-1 0,0 0,0 0,-10 12,0-1,-1 0,0-1,0 0,-2-1,1-1,-1 0,-2 0,-27 20,1-2,34-24,1-1,0 2,-1-1,2 1,-1 0,0 0,1 1,0 0,0 0,0 0,1 1,-1 0,1 0,1 0,-1 1,1 0,0 0,1 0,0 0,0 0,0 1,1-1,0 1,1-1,-1 1,2 0,-1 0,5-1,1-1,0 0,0 0,0 0,1-1,0 0,0 0,0 0,0-1,1 1,0-2,0 1,0-1,0 0,1 0,-1-1,1 0,-1-1,1 1,0-2,0 1,0-1,5 0,134-18,-121 12,-13 3,0 0,-1-2,1 0,-1 0,0-1,0 0,-1-1,0-1,0 0,5-5,1-4</inkml:trace>
  <inkml:trace contextRef="#ctx0" brushRef="#br0" timeOffset="12604.089">5109 1694,'-113'109,"-142"184,113-111,55-88,186-211,89-197,-162 273,1 1,2 1,2 1,1 2,2 1,1 2,22-14,23 15,-78 33,0 1,-1-1,1 1,-1-1,1 1,-1 0,1-1,-1 1,0 0,0 0,0 0,0 0,0 0,-1 0,1 0,0 0,-1 0,0 1,1-1,-1 0,0 0,0 0,0 1,0-1,-1 0,1 0,-1 2,1 1,-2 71,10 109,28 9,-8-21,-24-117,-8-50</inkml:trace>
  <inkml:trace contextRef="#ctx0" brushRef="#br0" timeOffset="12871.854">4431 2118,'48'-5,"50"-2,17 1,-1 1,-5-3,-12-1,-9 2,-8 2,-9 2,-7 1,-10 1,-8-4,-13-2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0:3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117 283,'28'-4,"-1"-1,0-1,0-1,-1-1,0-2,0 0,-1-2,0-1,14-10,-33 18,-1-1,1 1,-1-1,0 0,-1 0,0-1,0 1,0-1,0 0,-1 0,0 0,-1-1,0 1,0-1,1-5,8-26,-11 39,0 0,1 1,-1-1,0 0,0 0,1 1,-1-1,0 0,0 0,1 0,-1 0,0 0,1 1,-1-1,0 0,1 0,-1 0,0 0,1 0,-1 0,0 0,0 0,1 0,-1 0,0 0,1 0,-1 0,0-1,1 1,-1 0,0 0,1 0,-1 0,0-1,0 1,1 0,-1 0,0 0,0-1,1 1,-1 0,0 0,0-1,0 1,0 0,1 0,-1-1,0 1,0 0,0-1,0 1,0 0,0-1,0 1,0 0,0-1,0 1,0 0,0-1,8 34,-7-26,28 280,-21-153,-3-81,-2 0,-3-1,-2 1,-3 0,-1-1,-3 0,-3 0,-1-1,-5 6,11-41,-1 1,0-1,-1 0,-1-1,0 0,-1-1,-1 0,0-1,-1 0,0-1,-12 9,18-16,0 0,-1 0,1-1,-1 0,0 0,0-1,0 0,0 0,0-1,-1 0,1-1,-1 1,0-2,1 1,-1-1,0 0,1-1,-1 0,1-1,-1 0,1 0,0 0,-1-1,1 0,-1-2,2 2,0 1,0-2,0 1,1-1,0 0,0 0,0 0,0-1,1 0,-1 0,1-1,1 1,-1-1,1 0,0-1,0 1,1-1,0 1,0-1,0 0,1 0,0 0,0-1,1 1,0 0,0-1,1-3,3-5,2 0,0 0,0 0,1 1,1 0,1 0,0 0,1 1,0 0,1 1,1 0,0 1,1 0,0 1,1 0,7-5,15-9,1 1,1 2,2 2,-1 1,21-6,-36 15,22-10,-21 8,1 1,0 1,1 1,0 1,0 1,13-1,-15 6</inkml:trace>
  <inkml:trace contextRef="#ctx0" brushRef="#br0" timeOffset="145015.037">935 565,'-12'3,"1"-1,-1 1,1 1,-1 0,1 1,0 0,0 0,1 1,0 1,-9 7,15-12,1 1,-1 1,1-1,0 1,0-1,0 1,1 0,-1 0,1 0,0 0,0 0,0 1,1-1,-1 0,1 1,0-1,1 1,-1 0,1-1,-1 1,2 0,-1-1,0 1,1 0,0-1,0 1,0-1,1 1,0 2,2 0,1 0,-1-1,1 1,0-1,0 0,1 0,0 0,0-1,0 0,1 0,0-1,0 1,0-2,0 1,0-1,1 0,0 0,0-1,-1 0,1 0,0-1,0 0,1-1,-1 0,0 0,0 0,0-1,0-1,0 1,0-1,0-1,-1 1,1-1,-1 0,1-1,-1 0,0 0,-1-1,1 0,7-3,0-1,-1 0,-1-1,1-1,-2 0,1-1,-1 0,4-8,-11 16,-1-1,0 0,0 0,-1 0,1 0,-1 0,0 0,0-1,-1 1,0-1,0 1,0-1,-1 0,1 1,-1-1,-1 0,1 1,-1-1,0 1,0-1,-1 1,1-1,-1 1,0 0,-1 0,0-1,0 0,-1 0,0 1,-1-1,1 1,-1 0,0 0,0 0,-1 0,0 1,1 0,-1 1,-1-1,1 1,0 0,-1 0,1 1,-1 0,0 0,0 1,0 0,0 0,0 0,0 1,0 0,0 1,0-1,0 2,0-1,0 0,0 1,1 1,-1-1,1 1,-1 0,1 0,0 1,-5 4,-52 65,48-49</inkml:trace>
  <inkml:trace contextRef="#ctx0" brushRef="#br0" timeOffset="145381.81">1359 819,'-11'130,"11"-130,0 0,0 0,0-1,0 1,0 0,0-1,0 1,0 0,0-1,1 1,-1 0,0-1,0 1,0 0,0 0,0-1,1 1,-1 0,0 0,0-1,1 1,-1 0,0 0,0-1,1 1,-1 0,0 0,0 0,1 0,-1 0,0 0,1-1,-1 1,0 0,1 0,-1 0,0 0,1 0,-1 0,0 0,1 0,-1 0,0 0,0 0,1 1,-1-1,0 0,1 0,-1 0,0 0,1 0,-1 1,0-1,0 0,1 0,-1 0,0 1,0-1,0 0,1 0,11-30,58-237,-31 167,-38 99,1 0,-1 0,0 0,0 1,1-1,-1 1,0-1,1 1,-1-1,1 1,-1 0,1-1,-1 1,1 0,-1 0,1 0,-1 0,1 1,-1-1,0 0,1 1,-1-1,1 0,-1 1,0 0,1-1,-1 1,0 0,0 0,1 0,-1 0,0 0,0 0,0 0,0 0,0 0,0 0,-1 0,1 1,0-1,0 0,-1 1,1-1,-1 1,0-1,1 0,-1 1,0-1,0 1,0-1,0 1,9 15</inkml:trace>
  <inkml:trace contextRef="#ctx0" brushRef="#br0" timeOffset="145966.053">1698 904,'3'-2,"1"0,-1 0,0 0,0 0,0-1,-1 1,1-1,0 0,-1 0,0 1,1-2,-1 1,-1 0,1 0,0-1,0-2,2-1,115-192,-110 187,-5 5,0 1,1-1,-1 1,1 0,1 0,-1 0,1 1,0 0,1 0,-1 1,1 0,0 0,1-1,-6 5,0 0,0 0,0 0,0 0,0 0,-1 0,1 1,0-1,0 1,0-1,-1 1,1 0,0 0,-1 0,1 0,-1 0,1 0,-1 0,1 0,-1 0,0 1,0-1,1 1,-1-1,0 1,0-1,0 1,-1 0,1-1,0 1,-1 0,1 0,-1-1,1 1,-1 0,0 0,10 70,-11-70,0 1,1-1,-1 1,1 0,-1-1,1 1,0 0,0 0,0-1,0 1,1 0,-1-1,1 1,-1 0,1-1,0 1,0-1,0 1,0-1,1 0,-1 1,1-1,-1 0,1 0,0 0,0 0,0 0,0 0,0-1,0 1,1-1,-1 1,0-1,1 0,-1 0,1 0,-1 0,1 0,0-1,-1 1,1-1,0 0,0 0,-1 0,1 0,0 0,0 0,8-6,0 0,0 0,0-1,-1 0,0-1,-1 0,1 0,-2-1,1 0,0-3,59-51,-67 62,-1 1,1-1,0 1,-1-1,1 1,0-1,0 1,-1-1,1 1,0 0,0-1,0 1,-1 0,1 0,0-1,0 1,0 0,0 0,0 0,-1 0,1 0,0 0,0 1,0-1,0 0,-1 0,1 1,0-1,0 0,0 1,-1-1,1 0,0 1,-1-1,1 1,0 0,-1-1,1 1,0-1,-1 1,1 0,-1 0,1-1,-1 1,0 0,1 0,-1-1,0 1,0 0,1 0,6 53,-5-31,-1-19,-1 1,1 0,0-1,1 1,-1-1,1 1,0-1,0 0,1 0,-1 1,1-2,0 1,0 0,0-1,0 1,4 2,6-1</inkml:trace>
  <inkml:trace contextRef="#ctx0" brushRef="#br0" timeOffset="146233.044">2713 480,'-14'27,"1"0,2 1,0 0,2 1,1 0,1 1,-1 20,7-45,1 0,1 0,-1 1,1-1,0 0,0 0,0 0,1 0,0 0,0 0,0 0,0 0,1-1,0 1,0-1,0 0,1 0,-1 0,1 0,0-1,0 1,0-1,0 0,1 0,-1-1,1 1,0-1,0 0,0 0,0-1,0 0,0 1,0-1,0-1,1 1,-1-1,0 0,0 0,1-1,-1 0,0 0,0 0,0 0,5-2,134-73,-128 64,-1 0,-1-1,0 0,0-1,-2-1,0 0,0 0,-2-2,0 1,-1-1,0 0,3-13,-5 6</inkml:trace>
  <inkml:trace contextRef="#ctx0" brushRef="#br0" timeOffset="146533.577">3363 0,'-45'314,"37"-234,3-1,6 71,0-65,-1-61</inkml:trace>
  <inkml:trace contextRef="#ctx0" brushRef="#br0" timeOffset="147020.882">3814 452,'-81'34,"65"-26,0 0,1 1,0 1,1 0,0 1,1 1,0 0,0 1,1 0,1 1,1 0,0 1,0 0,2 0,0 1,0 0,2 1,0-1,-3 18,8-31,-1 0,2 1,-1-1,0 1,1-1,-1 1,1-1,0 1,0-1,1 1,-1-1,1 0,-1 1,1-1,0 1,0-1,1 0,-1 0,1 0,0 0,-1 0,1 0,1 0,-1 0,0-1,1 1,-1-1,1 0,0 1,-1-1,1 0,0-1,1 1,-1-1,0 1,0-1,1 0,-1 0,0 0,1-1,-1 1,1-1,-1 0,1 0,-1 0,4 0,17-9,0 0,0-1,-1-2,0 0,-1-1,-1-1,0-2,-1 0,0-1,-2 0,0-2,15-20,-13 19,85-100,-104 120,-1-1,1 1,-1-1,1 1,-1-1,1 1,-1-1,1 1,0-1,-1 1,1 0,-1 0,1-1,0 1,-1 0,1 0,0 0,0-1,-1 1,1 0,0 0,-1 0,1 0,0 0,-1 1,1-1,0 0,0 0,-1 0,1 1,0-1,-1 0,1 0,-1 1,1-1,0 1,-1-1,1 1,-1-1,1 1,-1-1,1 1,-1-1,0 1,1-1,-1 1,0 0,1-1,-1 1,0 0,0-1,1 1,-1 0,0-1,0 1,0 0,5 43,-5-41,1 25,-3-14,1 0,1 0,0-1,1 1,1 0,0 0,0-1,1 1,1-1,1 0,0 0,0-1,1 1,1-1,0 0,0-1,2 1,-1-2,3 3,-4-7,0 0,0 0,1-1,0 0,0 0,0-1,1 0,-1-1,1 1,0-2,0 1,0-1,0-1,1 0,-1 0,0 0,0-1,10-2,59-20,-60 11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10:1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17,'0'5,"5"1,1-5,5-2,5-7,5-1,-6 1,-6 6,-9 4,-4 6,-2 6,-5 2,0 2,2 3,2-2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10:12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5,'4'0,"3"4,-1-2,3-2,1-6,-1 3,-8 2,1 1,6 1,5-1,1 1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6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140 205,'12'44,"-3"1,-1 0,-2 1,-3-1,-1 1,-2 0,-2-1,-3 1,-4 20,-38 23,45-86,0-1,0 1,0-1,0 0,-1 1,1-1,-1 0,0 0,0-1,0 1,0 0,0-1,0 0,0 0,0 0,0 0,-1 0,1-1,0 1,0-1,-1 0,1 0,0 0,-1 0,1-1,0 1,-1-1,0 0,2 0,0-1,0 1,0 0,0-1,0 0,0 1,1-1,-1 0,0 0,1 0,0 0,-1 0,1 0,0 0,0 0,0 0,0-1,1 1,-1 0,1-1,-1 1,1-1,0 1,0 0,0-1,0 1,0-1,0 1,1 0,-1-1,2-1,22-75,1 32,1 1,3 1,1 2,2 1,3 1,0 2,3 2,18-13,-17 11,2 2,2 3,1 1,1 1,49-23,-12 28,-80 26,0 0,0 1,0 0,0-1,0 1,1 0,-1 0,0 0,0 0,0 0,1 1,-1-1,0 1,0-1,0 1,0 0,0 0,0 0,0 0,0 0,-1 0,1 1,0-1,0 0,-1 1,1 0,-1-1,0 1,1 0,-1 0,0-1,0 1,0 0,0 0,-1 0,1 1,-1 5,0 0,-1 0,0 0,-1 0,0 0,0-1,0 1,-1-1,-1 1,1-1,-1 0,0 0,0-1,-1 1,0-1,-2 1,-22 28,-1-1,-2-1,-2-2,-1-2,-1-1,-1-2,-1-1,-2-2,-35 15,69-35,5-2</inkml:trace>
  <inkml:trace contextRef="#ctx0" brushRef="#br0" timeOffset="317.07">1071 8,'-33'27,"2"2,1 1,1 2,1 0,2 2,-21 37,44-69,1 0,0 0,0 1,0-1,1 0,-1 1,1 0,-1-1,1 1,0 0,0 0,0-1,0 1,0 0,1 0,-1 0,1 0,0 0,0 0,0 0,0 0,1 0,-1 0,1 0,0 0,0 0,0 0,0-1,0 1,1 0,-1-1,1 1,-1-1,1 1,0-1,0 0,0 0,1 1,-1-2,0 1,1 0,-1 0,1-1,-1 1,1-1,0 0,11 1,1 0,-1-1,1-1,-1 0,0-1,1 0,-1-1,0-1,0 0,0-1,0-1,-1 0,0-1,0 0,0-1,-1 0,0-1,0 0,-1-1,0-1,0 0,-1 0,-1-1,0 0,0 0,-1-1,0-1,-1-1,-4 8,-1 0,-1 0,1-1,-1 1,0-1,-1 1,0-1,0 1,0-1,-1 1,1 0,-2-1,1 1,-1 0,0-1,0 1,0 0,-1 1,0-1,0 0,-1 1,0-1,0 1,0 0,0 1,-1-1,1 1,-1-1,-1 1,1 1,0-1,-1 1,0 0,0 0,0 1,0 0,0 0,0 0,-1 1,1 0,0 0,-1 0,1 1,-1 0,1 0,-1 1,1 0,-1 0,1 0,0 1,0 0,-1 0,-10 9,3 1</inkml:trace>
  <inkml:trace contextRef="#ctx0" brushRef="#br0" timeOffset="823.84">1664 8,'-33'16,"0"2,1 1,1 1,0 2,2 1,-4 6,31-29,1 1,-1 0,1 0,-1 0,1 0,-1 1,1-1,0 0,-1 0,1 1,0-1,0 1,0-1,0 1,0 0,1-1,-1 1,0 0,1-1,-1 1,1 0,0 0,-1 0,1-1,0 1,0 0,0 0,1 0,-1-1,0 1,1 0,-1 0,1 0,-1-1,1 1,0 0,0-1,-1 1,1-1,1 1,-1-1,0 1,0-1,0 0,1 1,-1-1,1 0,-1 0,2 0,82 30,-83-31,1 1,-1-1,0 1,1 0,-1 0,0 0,1 0,-1 0,0 0,0 1,0-1,0 1,0 0,0-1,0 1,-1 0,1 0,-1 0,1 0,-1 0,0 1,0-1,0 0,0 1,0-1,0 0,-1 1,1-1,-1 1,1-1,-1 1,0-1,0 1,0 0,-1-1,1 1,-1-1,1 0,-1 1,0-1,0 1,0-1,0 0,0 0,0 1,-1-1,0 1,-5 6,0 0,0-1,0 0,-1 0,-1-1,1 1,-1-2,-1 0,1 0,-1 0,0-1,0-1,-2 1,-11 3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57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590 426,'12'-40,"-22"76,-59 222,51-200,3-16,3 0,2 0,1 1,-2 42,10-81,0 0,1 0,0 0,0 0,0 1,0-1,0 0,1 0,0 0,0 0,0-1,0 1,1 0,-1 0,1-1,0 1,0-1,0 1,1-1,-1 0,1 0,0 0,0 0,0 0,0-1,0 1,0-1,1 0,-1 0,1 0,0-1,-1 1,1-1,0 0,0 0,0 0,0 0,2-1,280-2,-213 2,-61 0</inkml:trace>
  <inkml:trace contextRef="#ctx0" brushRef="#br0" timeOffset="471.748">1550 397,'-17'4,"1"1,-1 1,2 0,-1 2,1-1,0 2,0 0,1 1,1 0,-1 1,2 0,-1 1,2 1,0 0,0 1,-3 5,-4 10,0 0,2 1,2 1,0 0,2 1,2 0,-6 29,12-51,1 0,0 1,0-1,1 1,1 0,0 0,0 0,1-1,0 1,1 0,0 0,1 0,0-1,1 1,0-1,1 0,0 0,0 0,1 0,0-1,1 1,0-1,1-1,-1 1,2-1,-1 0,1-1,0 0,1 0,0-1,2 1,1-3,0 0,0-2,0 1,0-2,1 1,-1-2,1 0,-1 0,1-1,-1-1,0 0,1 0,-1-1,0-1,0 0,-1-1,0 0,1-1,-2 0,1 0,-1-1,0-1,0 0,-1 0,0-1,0 0,-1-1,0 1,-1-2,0 1,-1-1,0 0,-1 0,0-1,2-6,-6 14,-1-1,1 0,0 1,-1-1,0 0,0 0,-1 1,1-1,-1 0,0 1,0-1,-1 1,1-1,-1 1,0-1,0 1,-1 0,1 0,-1 0,0 0,0 1,0-1,0 1,-1 0,1 0,-1 0,0 0,0 0,0 1,0 0,-1 0,1 0,0 0,-1 1,-4-2,-13 0,0 0,-1 1,1 1,-1 1,1 1,-1 1,1 1,0 1,0 1,0 1,1 1,0 1,0 1,1 0,0 2,0 0,2 1,-13 11,1 4,8-2</inkml:trace>
  <inkml:trace contextRef="#ctx0" brushRef="#br0" timeOffset="2033.608">1973 86,'0'1,"1"-1,-1 1,0-1,0 1,1-1,-1 1,0-1,1 1,-1-1,0 0,1 1,-1-1,1 0,-1 1,1-1,-1 0,0 0,1 1,-1-1,1 0,0 0,-1 0,1 0,-1 1,1-1,-1 0,1 0,-1 0,1 0,-1 0,1 0,-1-1,1 1,-1 0,1 0,-1 0,1 0,-1-1,1 1,-1 0,1 0,-1-1,1 1,-1-1,1 1,-1 0,0-1,1 1,-1-1,0 1,1 0,-1-1,0 1,0-1,1 0,3 53,-4-52,11 277,25 76,-27 99,13-336,-22-114,0 0,0-1,0 1,0 0,0 0,-1 0,1 0,-1 0,1 0,-1 0,0-1,0 1,0 0,0 0,0-1,0 1,0-1,0 1,-1-1,1 1,0-1,-1 0,0 0,1 1,-1-1,1 0,-1-1,0 1,0 0,0 0,0-1,1 1,-1-1,0 0,-1 1,-74 3,64-4,-302 7,197 7,-269 33,-20 22,159-16,125-31,-32-12,153-10,-1-1,0 1,1-1,-1 1,0-1,1 0,-1 0,1 0,-1-1,1 1,-1-1,1 1,0-1,0 0,0 1,0-1,0 0,0-1,0 1,1 0,-1 0,1-1,0 1,-1-1,1 1,0-1,1 0,-1 1,0-1,1 0,-3-90,4 71,4-97,-6 0,-4 0,-17-90,-54-158,47 223,27 140,1-1,0 0,0 0,0 0,1 0,0 0,0 0,0 0,1 0,-1 1,1-1,0 0,1 0,-1 0,1 1,0-1,0 1,0-1,1 1,-1 0,1 0,0 0,1 0,-1 1,0-1,1 1,0 0,0 0,0 0,2-1,28-7,0 1,1 1,0 2,0 2,8 1,-14 0,204-18,443-44,-188 3,-208 35,-255 27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290 531,'-15'2,"0"1,0 1,0 0,0 0,1 2,-1 0,1 0,1 2,-1-1,-10 10,14-11,-1 1,1 0,0 1,0 0,1 0,0 1,0 0,1 1,-6 9,11-16,1 1,0-1,0 1,0-1,0 1,1 0,-1-1,1 1,0 0,0 0,1 0,-1 0,1 0,0 0,0 0,0 1,0-1,1 0,-1 0,1 0,0-1,1 1,-1 0,1 0,-1 0,1-1,0 1,2 2,0-2,0 0,0 0,0-1,1 1,-1-1,1 0,0 0,-1-1,1 1,0-1,1 0,-1 0,0-1,1 0,-1 0,0 0,1 0,-1-1,1 0,0 0,-1-1,0 1,1-1,-1 0,1-1,-1 1,11-4,1 0,-1-1,-1 0,1-1,-1-1,-1-1,14-9,115-120,-95 93,-47 46,0 1,0-1,0 1,0-1,0 1,-1-1,1 1,-1 0,1-1,-1 1,1 0,-1 0,0-1,0 1,0 0,0 0,0-1,0 1,0 0,-1 0,1-1,-1 1,1 0,-1-1,0 2,1-3,-11 118,11-114,0 0,1 0,0 0,0 0,0 0,0-1,0 1,1 0,0-1,0 1,0-1,0 0,0 1,0-1,1 0,0 0,0 0,0-1,0 1,0-1,0 0,0 0,1 0,0 0,-1 0,1-1,0 1,3 0,4-3,1 1,-1-1,0-1,1 0,-1-1,0 0,0-1,-1 0,1 0,-1-1,0-1,0 0,-1 0,0-1,0 0,0 0,-1-1,0 0,0-1,-1 0,2-4,5-1,27-28,-3-3,-1 0,-2-3,-3 0,-1-3,19-44,-40 74,-1-1,0 1,-2-2,0 1,-2-1,0 0,-2 0,0 0,-1-4,-2 22,0 1,-1-1,1 1,-1-1,0 1,0-1,0 1,-1-1,1 1,-1 0,0 0,0 0,-1 0,1 0,-1 0,0 1,0-1,0 1,0 0,-1 0,1 0,-1 0,0 1,0-1,0 1,0 0,0 0,0 0,-1 1,1 0,0 0,-1 0,0 0,1 0,-1 1,1 0,-1 0,1 0,-1 1,0 0,-2 0,-5 3,-1 0,1 0,0 2,0-1,1 1,-1 1,1 0,1 1,-1 0,1 1,1 0,0 0,0 1,0 0,2 0,-1 1,1 0,1 1,0 0,1 0,0 0,0 0,1 1,1-1,-1 11,3-8,0-1,1 1,1-1,1 1,0-1,1 0,0 1,1-1,0-1,1 1,1-1,0 0,1 0,1 0,0-1,5 6,80 168,-31-96,-51-85</inkml:trace>
  <inkml:trace contextRef="#ctx0" brushRef="#br0" timeOffset="516.468">1278 531,'-4'5,"0"-1,0 0,1 1,0 0,0 0,0 0,0 0,1 0,0 1,0-1,0 1,1-1,-1 1,2-1,-1 1,0 0,1 0,0 0,1-1,-1 1,1 0,0-1,1 1,-1 0,1-1,0 0,0 1,1-1,0 0,0 0,0 0,2 2,-2-5,0 0,0 0,0-1,0 1,0-1,1 1,-1-1,0 0,1-1,-1 1,0 0,1-1,-1 0,1 0,-1 0,1 0,-1-1,1 1,-1-1,0 0,1 0,-1 0,0 0,0-1,1 1,-1-1,2-1,75-59,20-50,-100 112,1-1,0 1,0 0,0 0,0-1,0 1,0 0,0 0,-1 0,1 0,0 0,0 0,0 0,0 1,0-1,0 0,0 0,-1 1,1-1,0 0,0 1,0-1,-1 1,1-1,0 1,0 0,-1-1,1 1,0 0,-1-1,1 1,-1 0,1-1,-1 1,0 0,1 0,-1 0,0 0,1 0,-1-1,0 1,0 0,0 0,0 0,1 0,-2 0,1 0,0 0,0 0,0-1,0 1,0 0,-1 0,1 0,0 0,-1 0,1-1,-1 1,1 0,-1 0,1 0,1 12,0-8,-1 1,1-1,0 1,1-1,-1 1,1-1,0 0,0 0,1 0,-1 0,1 0,0-1,1 1,-1-1,1 0,0 0,0 0,0 0,0-1,1 1,-1-1,1 0,0-1,0 1,0-1,0 0,0 0,1-1,-1 1,0-1,1-1,-1 1,1-1,3 0,-1-1,-1-1,0-1,0 1,0-1,0 0,-1-1,1 0,-1 0,0 0,0-1,-1 1,1-1,-1-1,0 1,0-1,-1 0,0 0,0-1,0 1,-1-1,1 1,-2-1,1 0,-1-1,0 1,0-5,5-13</inkml:trace>
  <inkml:trace contextRef="#ctx0" brushRef="#br0" timeOffset="1004.34">2180 446,'-8'0,"-1"0,1 0,0 1,-1 0,1 1,0 0,0 0,0 0,0 1,0 1,0-1,1 1,0 0,0 1,0 0,0 0,1 1,0-1,0 1,0 1,1-1,0 1,0 0,0 0,1 0,0 1,1-1,0 1,0 0,0 0,1 0,1 0,-1 5,2-10,0-1,1 1,-1 0,1-1,0 1,-1 0,1-1,0 1,1-1,-1 1,0-1,1 0,0 1,-1-1,1 0,0 0,0 0,0 0,0-1,0 1,1-1,-1 1,1-1,-1 0,1 1,-1-1,1-1,-1 1,1 0,0-1,-1 1,1-1,0 0,0 0,-1 0,2 0,99-22,-82 10,0-1,-2-1,1 0,-2-2,0 0,2-5,28-24,39-18,-86 63,0-1,-1 1,1-1,-1 1,1 0,0-1,-1 1,1 0,0 0,-1-1,1 1,0 0,-1 0,1 0,0 0,-1 0,1 0,0 0,0 0,-1 0,1 0,0 0,-1 1,1-1,0 0,-1 0,1 1,-1-1,1 0,0 1,-1-1,1 1,-1-1,1 1,-1-1,1 1,-1-1,1 1,-1-1,0 1,1 0,-1-1,0 1,1-1,-1 1,0 0,0-1,0 1,0 0,1 0,-1-1,0 1,0 0,0-1,-1 1,1 0,0 0,-5 53,2-38,2-12,0 1,0 1,0-1,1 0,0 0,0 0,0 0,1 0,-1 0,1 0,1 0,-1 0,1 0,0 0,0-1,0 1,0-1,1 1,0-1,0 0,0 0,0 0,1 0,-1-1,1 1,0-1,0 0,1 0,-1 0,0-1,1 0,0 0,2 1,28-14,-22 0</inkml:trace>
  <inkml:trace contextRef="#ctx0" brushRef="#br0" timeOffset="1554.447">2660 418,'-3'17,"-1"-3,1-1,0 1,1 0,1 0,0 0,1 0,0-1,1 1,1 0,0 0,2 6,-1-17,0 1,0-1,0 0,0 0,1 0,-1 0,1 0,0-1,0 0,0 1,0-1,0-1,0 1,0-1,1 1,-1-1,1-1,-1 1,1-1,-1 1,1-1,-1 0,1-1,-1 1,1-1,-1 0,0 0,1-1,-1 1,0-1,0 0,0 0,0 0,0 0,0-1,0 0,-1 1,0-2,1 1,-1 0,0-1,119-123,-72 66,-2 21,-48 74,-5 3,1 1,2 0,2 0,1 1,2-2,5 22,56 289,-62-335,-1 1,-1 0,0 0,0-1,-2 1,1 0,-2-1,0 1,0-1,-2 0,-4 12,6-19,0 0,0 0,0 0,-1 0,0-1,0 1,0-1,-1 0,0 0,0-1,0 1,-1-1,1 0,-1-1,0 1,0-1,0 0,0-1,-1 1,1-1,-1-1,1 1,-1-1,-4 0,7 0,1-1,-1 0,1 0,-1-1,1 1,-1-1,1 1,0-1,-1 0,1 0,0-1,0 1,0-1,0 1,0-1,0 0,0 0,0 0,1-1,-1 1,1-1,0 1,-1-1,1 0,0 0,1 0,-1 0,1 0,-1 0,1 0,0-1,0 1,0 0,1-1,-1 1,0-127,36 16,-25 90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0 226,'5'34,"1"20,0 6,-1-7</inkml:trace>
  <inkml:trace contextRef="#ctx0" brushRef="#br0" timeOffset="571.913">424 1,'-40'34,"-67"41,105-72,0 0,0 1,1-1,-1 1,1-1,-1 1,1-1,1 1,-1 0,0-1,1 1,0 0,0 0,0-1,0 1,0 0,1 0,0-1,0 1,0 0,0-1,0 1,1-1,-1 1,1-1,0 0,0 0,1 0,-1 0,1 0,-1 0,1-1,0 1,0-1,0 1,0-1,0 0,0-1,1 1,-1 0,1-1,-1 0,1 0,0 0,2 0,149 56,-152-55,0 0,0 0,0 0,0 0,0 0,-1 0,1 1,-1-1,0 1,1 0,-1-1,-1 1,1 0,0 0,-1 1,1-1,-1 0,0 0,0 1,0-1,-1 1,1-1,-1 0,1 1,-1-1,-1 1,1-1,0 1,-1-1,0 1,1-1,-1 0,-1 1,1-1,0 0,-1 0,0 0,1 0,-1 0,-1 0,1 0,0-1,-1 1,1-1,-1 0,1 1,-2-1,-3 3,0 0,0-1,0 0,-1 0,0 0,1-1,-1 0,0-1,-1 0,1 0,0-1,-6 1,-9-1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4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85 706,'-24'34,"-3"11,3-3</inkml:trace>
  <inkml:trace contextRef="#ctx0" brushRef="#br0" timeOffset="236.118">1 480,'0'0</inkml:trace>
  <inkml:trace contextRef="#ctx0" brushRef="#br0" timeOffset="402.335">481 0,'19'53,"-1"1,-3 0,-3 1,-2 0,-1 5,-8 234,-2-267,0 0,-2-1,-2 1,0-1,-1 0,-2 0,-1 2,1-10</inkml:trace>
  <inkml:trace contextRef="#ctx0" brushRef="#br0" timeOffset="622.335">255 565,'38'-10,"28"-3,6 1,-3 2,-9 3,-10 3,-8 1,-8 3,-8 0</inkml:trace>
  <inkml:trace contextRef="#ctx0" brushRef="#br0" timeOffset="785.403">904 593,'0'0</inkml:trace>
  <inkml:trace contextRef="#ctx0" brushRef="#br0" timeOffset="983.008">848 311,'-5'-10,"-2"-3</inkml:trace>
  <inkml:trace contextRef="#ctx0" brushRef="#br0" timeOffset="1322.908">1017 311,'32'52,"-2"1,-3 2,-2 1,-2 1,9 42,-32-96,0-1,-1 1,1-1,0 1,1-1,-1 1,0-1,1 1,-1-1,1 1,0-1,0 1,0-1,0 0,0 1,1-1,-1 0,1 0,-1 0,1 0,0 0,0-1,-1 1,1 0,1-1,-1 1,0-1,0 0,0 0,1 0,-1 0,1 0,-1 0,1-1,-1 1,1-1,-1 1,1-1,-1 0,1 0,-1 0,1-1,-1 1,1-1,1 0,7-9,0-1,-1-1,0 0,-1 0,0-1,-1 0,0 0,-1-1,-1 0,0-1,3-10,-6 17,14-64,-16 50</inkml:trace>
  <inkml:trace contextRef="#ctx0" brushRef="#br0" timeOffset="1667.407">1609 621,'37'-18,"-2"-1,-1-2,0-1,-2-2,0-1,22-24,-17-10,-36 57,-1 1,0-1,0 1,1-1,-1 1,0-1,0 1,0-1,-1 1,1-1,0 1,0-1,-1 1,1-1,-1 1,1-1,-1 1,0 0,0-1,1 1,-1 0,0 0,0-1,0 1,0 0,-1 0,1 0,0 0,0 1,-1-1,1 0,0 0,-1 1,1-1,-1 1,1-1,-1 1,1 0,-1-1,1 1,-1 0,-11 0,1 0,0 1,0 0,0 1,0 0,0 1,1 1,-1 0,1 0,0 1,0 0,0 1,1 0,0 1,0 0,1 1,-1 0,2 0,-1 1,1 0,-1 3,3-7,1 1,0-1,0 1,1 0,0 1,0-1,0 1,0-1,1 1,1 0,-1 0,1 1,0-1,0 0,1 1,0-1,1 1,0-1,0 1,0-1,1 1,0-1,0 1,1-1,0 1,0-1,1 0,0 0,0 0,1-1,0 1,2 2,5 2,0 0,1-1,1 0,-1-1,2 0,-1-1,1 0,0-1,1-1,0 0,0-1,0-1,0 0,1-1,-1-1,1 0,1-1,11 3,-4 2</inkml:trace>
  <inkml:trace contextRef="#ctx0" brushRef="#br0" timeOffset="3703.99">1355 593,'5'-5,"2"-6,4-1,0-4,-1-4,1 2,0-1,-2-2,2 2,-1 0,3 4,-1-2,-3-2,-2-2,-3 2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29 104,'0'0,"0"0,-1 0,1 0,0 0,-1 0,1 0,-1 0,1 0,0-1,-1 1,1 0,0 0,-1 0,1 0,0 0,-1 0,1-1,0 1,0 0,-1 0,1 0,0-1,0 1,-1 0,1-1,0 1,0 0,0 0,-1-1,1 1,0 0,0-1,0 1,0 0,0-1,0 1,0 0,-1-1,1 1,0-1,-11 36,7 3,1 1,2-1,2 1,2-1,1 1,2-1,1 0,2-1,2 0,6 11,-17-44,0-1,1 0,0 1,-1-1,1 0,1 1,-1-1,0 0,1 0,-1 0,1 0,0 0,0-1,0 1,0-1,1 1,-1-1,1 0,0 1,-1-1,1-1,0 1,0 0,0-1,0 1,0-1,1 0,-1 0,0 0,1-1,-1 1,0-1,1 0,-1 0,0 0,1 0,-1 0,1-1,-1 1,0-1,1 0,0-1,10-10,-1-1,0 0,-1-1,0-1,-1 0,-1 0,0-1,-2 0,1-1,-2 0,0 0,-1 0,-1-1,0-6,-5 24,110-372,-109 367,0 5,-1 1,0-1,1 0,-1 0,0 0,1 0,-1 0,0 0,1 0,-1 0,0 0,1 0,-1 0,0-1,1 1,-1 0,0 0,1 0,-1 0,0 0,1-1,-1 1,0 0,0 0,1 0,-1-1,0 1,0 0,1-1,-1 1,0 0,0 0,0-1,0 1,0 0,1-1,-1 1,0 0,0-1,0 1,0 0,0-1,0 1,0 0,0-1,0 1,0 0,0-1,0 1,0 0,0-1,-1 1,1 0,0-1,0 1,0 0,54 370,-35-283,-4 1,-4 1,-4 0,-4 0,-5 51,-9-63,-2 1,-4-2,-3 0,-28 66,29-95,-1-1,-3 0,-1-2,-4 2,27-45,1 1,-1 0,1 0,-1-1,0 1,0 0,0-1,0 1,0-1,0 1,0-1,0 1,-1-1,1 0,-1 0,1 0,-1 0,1 0,-1 0,1 0,-1 0,0 0,0-1,1 1,-1-1,0 0,0 1,0-1,0 0,1 0,-1 0,0 0,0 0,0 0,0-1,1 1,-1-1,0 1,0-1,1 0,-1 1,0-1,1 0,-1 0,1 0,-2-1,-1-9,1 0,0 0,1 0,0 0,1-1,0 1,1 0,0-1,1 1,0 0,1 0,0-1,3-9,0-7,16-90,6 2,4 1,40-95,-15 108,-42 90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25,'371'0,"-241"-24,-123 31,-12-2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56,'33'0,"26"-5,8-1,-3 0,-8-4,-8 0,-8 2,-5 1,-10 3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1 587,'5'0,"11"0,7 0,6 0,1 0,2 0,-1 0,0 0,-1 0,-1-4,-1-3,1 1,-1 1,0 1,-5 2</inkml:trace>
  <inkml:trace contextRef="#ctx0" brushRef="#br0" timeOffset="983.351">1017 79,'-26'3,"0"2,1 1,0 0,0 2,0 1,1 2,0 0,1 1,0 1,1 1,1 1,-6 7,22-18,0 1,1-1,-1 1,1 1,0-1,1 0,0 1,0 0,0 0,0 0,1 0,0 0,0 1,2-5,-1 1,1-1,0 1,0-1,0 1,0-1,0 0,1 1,-1-1,1 1,0-1,-1 0,1 1,0-1,0 0,1 0,-1 0,0 0,1 0,-1 0,1 0,0 0,-1-1,1 1,0-1,0 1,0-1,0 0,0 0,1 0,-1 0,0 0,0 0,1 0,1 0,2 0,-1 1,1-1,0 0,0 0,0 0,0-1,0 0,0 0,0-1,0 0,0 0,0 0,0 0,-1-1,1 0,0 0,-1-1,0 0,1 0,-1 0,0 0,3-4,90-104,-65 68,85-83,-117 124,1 1,0 0,0 0,0 0,0 0,-1 0,1 1,0-1,1 0,-1 1,0 0,0-1,0 1,0 0,0 0,0 0,0 0,0 1,0-1,1 1,-1-1,0 1,0-1,-1 1,1 0,0 0,0 0,0 0,0 1,-1-1,1 0,-1 1,1-1,-1 1,1-1,-1 1,0 0,0 0,0-1,1 3,32 83,-33-82,71 339,-70-336,0 0,-1 0,0 0,-1 1,0-1,0 0,0 0,-1 1,0-1,-1 0,0 0,0 0,-1 0,0-1,0 1,-1-1,0 1,0-1,-1 0,0-1,0 1,0-1,-1 0,0 0,0-1,-1 0,1 0,-4 1,-1 1,-1-1,-1-1,1 0,-1-1,0 0,0-1,0 0,-1-1,1 0,-12-1,20-1,1 0,-1 0,0 0,0 0,1-1,-1 0,1 0,-1 0,0 0,1-1,0 0,-1 0,1 0,0 0,0-1,0 0,1 0,-1 0,0 0,1 0,0-1,0 1,0-1,0 0,1 0,-1 0,1 0,0-1,0 1,1 0,-1-1,1 0,0-1,1 0,-1 0,1-1,0 1,1 0,0-1,0 1,0 0,0 0,1 0,0 0,1 0,-1 0,1 1,0-1,0 1,1-1,0 1,0 1,0-1,5-4,108-80,-89 73,1 1,0 2,0 0,1 2,1 2,28-6,-27 8,-21 4,1 0,-1 0,0 1,1 1,-1 0,1 0,-1 1,1 1,-1 0,1 1,-1 0,0 0,2 2,11 6</inkml:trace>
  <inkml:trace contextRef="#ctx0" brushRef="#br0" timeOffset="1301.102">735 953,'38'-4,"37"-12,15-3,2 2,-9 4,-10-1,-13 2,-11 3,-9 4,-7 1,-5-2,-1-1,-1 1,0 2,-5 1</inkml:trace>
  <inkml:trace contextRef="#ctx0" brushRef="#br0" timeOffset="1750.347">820 1152,'4'-2,"38"-13,2 1,0 2,0 2,1 2,37-2,-80 9,0 0,0 1,0-1,-1 1,1-1,0 1,0 0,0 0,0 0,0 0,0 0,0 0,0 0,0 1,0-1,0 1,0-1,0 1,0 0,0 0,-1 0,1 0,0 0,-1 0,1 0,-1 1,1-1,-1 1,1-1,-1 1,0-1,0 1,0 0,0 0,0-1,0 1,0 0,-1 0,1 0,-1 0,1 0,-1 0,0 0,0 0,0 0,0 0,0 0,0 0,-1 0,1 0,0 0,-1 0,0 0,-10 15,0-2,-1 0,0 0,-1-1,-1-1,-1 0,1-1,-2 0,0-1,-72 63,39-9,48-64,0 1,0 0,1 0,-1-1,0 1,1 0,-1 0,1 0,0 0,-1 0,1-1,0 1,0 0,0 0,1 0,-1 0,0 0,1 0,-1 0,1 0,0-1,-1 1,1 0,0-1,0 1,0 0,0-1,1 1,-1-1,0 1,1-1,-1 0,1 0,-1 1,1-1,-1 0,1 0,0-1,0 1,0 0,11 3,1-2,0 1,0-2,0 1,0-2,0 0,0-1,0 0,0-1,0-1,0 0,0-1,-1 0,0-1,0-1,0 0,8-6,3 2,49-27,-55 27</inkml:trace>
  <inkml:trace contextRef="#ctx0" brushRef="#br0" timeOffset="2721.003">2061 192,'-92'382,"-30"-22,112-332,-17 81,27-106,0 0,0 0,0 0,0 0,1-1,0 1,-1 0,1 0,0 0,0 0,0-1,1 1,-1-1,0 1,1-1,0 1,0-1,0 0,0 0,0 0,0 0,0 0,1 0,-1 0,1-1,-1 1,1-1,-1 0,1 0,0 0,0 0,0 0,0-1,2 1,6-1,1 0,0 0,0-1,-1 0,1-1,-1-1,1 0,-1 0,0-1,0-1,0 0,14-4,78-28,-96 33,-7 2</inkml:trace>
  <inkml:trace contextRef="#ctx0" brushRef="#br0" timeOffset="2965.853">1554 699,'38'-9,"32"-4,9 1,-4 2,-10 3,-12 3,-9 1,-8 2,-5 1,-4 1,-5-1</inkml:trace>
  <inkml:trace contextRef="#ctx0" brushRef="#br0" timeOffset="3366.194">2315 51,'11'-7,"0"1,0 0,0 0,1 1,0 1,0 0,0 1,0 0,1 0,-1 2,1 0,0 0,-1 1,1 0,0 1,6 2,-16-2,0 1,0-1,0 1,0 0,0 0,0 0,0 1,-1-1,1 0,-1 1,0 0,0 0,0-1,0 1,0 1,-1-1,1 0,-1 0,0 0,0 1,0-1,0 1,-1-1,1 1,-1-1,0 1,0-1,0 2,-22 99,-82 56,103-159,0 1,0-1,0 0,0 1,1-1,-1 1,0-1,1 1,-1-1,1 1,-1 0,1-1,0 1,0-1,0 1,0 0,0-1,0 1,0 0,1-1,-1 1,0-1,1 1,0-1,-1 1,1-1,0 1,-1-1,1 1,0-1,0 0,0 1,1-1,-1 0,0 0,0 0,0 0,1 0,-1 0,1 0,-1-1,1 1,-1 0,1-1,-1 1,1-1,-1 0,2 1,84 7,-84-8,85-2,-63 2</inkml:trace>
  <inkml:trace contextRef="#ctx0" brushRef="#br0" timeOffset="4697.194">2936 841,'56'17,"-33"-13,0-2,0 0,0-2,1 0,-1-2,0 0,0-2,2-1,218-25,-225 31,-28 4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23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0 163,'27'26,"-14"-1,-1 1,-1-1,-2 2,0-1,-2 1,4 25,4 12,40 231,-15-164,-40-131,0 1,0-1,0 1,1-1,-1 1,0-1,0 1,0-1,1 1,-1-1,0 0,1 1,-1-1,0 1,1-1,-1 0,0 1,1-1,-1 0,1 0,-1 1,0-1,1 0,-1 0,1 0,-1 1,1-1,-1 0,1 0,-1 0,1 0,-1 0,1 0,-1 0,1 0,-1 0,1 0,-1 0,1-1,-1 1,1 0,-1 0,1 0,-1-1,1 1,-1 0,0 0,1-1,-1 1,1 0,-1-1,0 1,1 0,-1-1,0 1,0-1,1 1,-1-1,0 1,0-1,0 1,1 0,-1-1,0 1,0-1,0 1,0-1,0 1,0-1,12-37,58-214,-48 161,61-305,-66 288,-15 109,-1 0,0 0,0 0,1 0,-1 1,0-1,0 0,-1 0,1 1,0-1,0 0,0 1,-1-1,1 1,-1-1,1 1,-1-1,0 1,0 0,1-1,-1 1,0-1,0 1,-1-1,1 1,0 0,-1 1,2 20</inkml:trace>
  <inkml:trace contextRef="#ctx0" brushRef="#br0" timeOffset="846.787">537 699,'-2'11,"2"-1,-1 1,2 0,-1 0,1-1,1 1,0-1,1 1,0-1,0 0,1 0,0 0,1 0,0-1,1 0,-1 0,2 0,-1-1,2 0,-1 0,4 2,-8-8,0-1,-1 0,2 0,-1 0,0 0,0-1,0 1,0-1,0 0,0 0,1 0,-1 0,0-1,0 1,0-1,0 0,0 0,0 0,0 0,0 0,0-1,0 1,-1-1,1 0,0 0,-1 0,0 0,1 0,-1 0,0-1,0 1,0-1,0-1,45-97,-46 96,1 1,-1-1,0 0,0 1,0-1,-1 0,1 0,-1 1,0-1,-1 0,1 0,-1 0,0 1,0-1,-1 1,1-1,-1 1,0-1,0 1,0 0,-1 0,0 0,0 0,0 0,0 1,0-1,-1 1,1 0,-1 0,0 0,0 0,-4-1,-45-5,28 8</inkml:trace>
  <inkml:trace contextRef="#ctx0" brushRef="#br0" timeOffset="1564.62">1269 51,'-4'46,"-2"0,-3 0,-1 0,-3-1,-1-1,-2 0,-16 28,15-30,-17 40,-47 142,80-220,0-1,1 1,0 0,-1 0,1 0,1-1,-1 1,0 0,1 0,0 0,0-1,0 1,0 0,1-1,-1 1,1-1,0 0,0 1,0-1,1 0,-1 0,1-1,0 1,-1 0,1-1,0 1,0-1,1 0,-1 0,0 0,1-1,-1 1,1-1,0 0,-1 0,1 0,0 0,0-1,0 0,-1 1,1-1,0-1,0 1,0 0,-1-1,1 0,0 0,0 0,-1 0,2-1,178-67,-153 38,-30 19</inkml:trace>
  <inkml:trace contextRef="#ctx0" brushRef="#br0" timeOffset="1815.938">847 473,'48'5,"35"-4,13-1,-5-1,-14-1,-14 1,-14-5,-9-1,-8 1,-4 1,-7 1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53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0,'0'1,"0"-1,0 0,0 0,0 1,0-1,0 0,0 0,0 1,0-1,0 0,0 0,0 1,0-1,0 0,0 0,0 1,0-1,0 0,-1 0,1 1,0-1,0 0,0 0,0 0,0 1,-1-1,1 0,0 0,0 0,0 0,-1 1,1-1,0 0,0 0,0 0,-1 0,1 0,0 0,0 0,-1 0,1 1,0-1,0 0,-1 0,1 0,0 0,0 0,-1 0,1-1,0 1,0 0,-1 0,1 0,0 0,0 0,-1 0,1 0,0 0,0-1,0 1,-1 0,1 0,4 34,-2-20,0 30,-1-1,-3 1,-1-1,-8 34,-3 0,-13 134,29-80,2-120,2-5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0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1 311,'168'-12,"5"-23,23 24,-172 12</inkml:trace>
  <inkml:trace contextRef="#ctx0" brushRef="#br0" timeOffset="379.865">57 536,'15'0,"9"0,5 0,3 0,1 0,-6-5,-2-1,-1 0,1 1,0 2,2 0,0 2,0 1,1 0,1 0,-10 0,-9-4,-5-3</inkml:trace>
  <inkml:trace contextRef="#ctx0" brushRef="#br0" timeOffset="1049.043">255 0,'93'46,"-60"-32,0 1,-2 1,0 2,27 21,-49-31,-3-5,0-1,0 2,-1-1,0 1,0 0,0 0,0 0,0 0,-1 1,0 0,0 0,0 0,-1 1,0-1,0 1,0 0,0-1,-1 1,0 0,0 1,-1-1,0 0,0 1,0-1,-1 0,0 1,0-1,-1 0,1 1,-2 2,-7 8,-1 1,0-2,-1 1,-1-1,0-1,-2 0,1-1,-13 9,-38 43,-157 159,212-215,-1 1,2 0,-1 0,1 1,1 0,0 0,1 1,0 0,1 0,1 1,-1 1,2 6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0,'590'0,"-591"0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42,'38'9,"33"-1,8-2,-4-7,-10-4,-12 0,-9 1,-8-5,-5 0,-3 1,-2 2,0 3,0-4,-4-1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4:45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1,'-5'5,"4"1,1-4,6-4,-3-1,-7 1,-3 4,0-2,6-1,4-1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1,'-40'4,"0"3,1 1,0 1,0 3,1 1,0 2,-16 9,42-16,1 1,-1 0,2 0,0 1,0 0,0 1,2 0,-1 1,1 0,1 0,0 0,1 1,0 0,1 1,1-1,0 1,0 0,2 0,-1 0,2 0,0 12,1-19,0 1,1-1,-1 0,2 0,-1 1,1-1,0 0,1 0,-1 0,1-1,1 1,-1 0,1-1,0 0,1 0,0 0,-1-1,2 0,-1 0,1 0,-1 0,1-1,1 0,-1 0,1-1,-1 0,4 1,7 3,0 0,0-2,1 0,0-1,0-1,0-1,1 0,-1-2,1 0,10-2,19-5,0-3,0-2,-1-2,0-2,-2-3,0-1,-1-2,18-13,-49 27,0 0,0-1,-1 0,0-1,-1 0,0-1,-1 0,0-1,0-1,-8 10,1-1,-1 0,1 0,-1 1,0-2,-1 1,1 0,-1 0,0 0,1-1,-2 1,1 0,-1-1,1 1,-1-1,0 1,-1-1,1 1,-1-1,0 1,0 0,0 0,-1-1,0 1,1 0,-1 0,-1 0,1 0,-1 1,1-1,-1 1,-1-2,-6-3,1-1,-1 1,-1 1,0 0,0 0,0 1,0 1,-1 0,0 0,0 1,-6 0,-15-5</inkml:trace>
  <inkml:trace contextRef="#ctx0" brushRef="#br0" timeOffset="252.003">0 311,'1019'0,"-680"-29,-257 19,-58 4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1 368,'24'0,"18"0,11 0,1 0,-3 0,-6 0,-6 0,-5-5,-3-2,-2 1,-1 1,-1 2,0 0,-4 2</inkml:trace>
  <inkml:trace contextRef="#ctx0" brushRef="#br0" timeOffset="254.037">284 114,'-10'38,"-7"28,-2 6,3-3,4-9,5-11,2-7,3-7,6-10,8-8,1-8</inkml:trace>
  <inkml:trace contextRef="#ctx0" brushRef="#br0" timeOffset="869.699">735 1,'-15'27,"1"0,1 2,1-1,2 2,1-1,1 1,2 1,1-1,1 1,1 4,3-31,0 0,0 0,0 0,0 0,1 0,0 0,0 0,0 0,0 0,1 0,-1 0,1 0,0-1,0 1,0-1,1 1,-1-1,1 0,0 0,0 0,0 0,0-1,0 1,1-1,-1 0,1 0,0 0,-1 0,1-1,0 0,0 1,0-1,0-1,0 1,0 0,0-1,0 0,0 0,1 0,-1-1,0 1,0-1,0 0,3-1,6-4,0 0,0-1,-1 0,1-1,-2-1,1 0,-1 0,-1-1,0 0,0-1,-1 0,0-1,-1 0,0 0,-1-1,-1 0,2-4,20-29,-12 20,-8 13,0-1,0 2,1-1,1 1,0 1,0 0,1 0,2 0,-13 11,1-1,0 1,-1 0,1-1,0 1,-1 0,1 0,0 0,0-1,-1 1,1 0,0 0,0 0,-1 0,1 0,0 0,0 1,-1-1,1 0,0 0,0 0,-1 1,1-1,0 0,-1 1,1-1,-1 1,1-1,0 1,-1-1,1 1,-1-1,1 1,-1-1,1 1,-1 0,0-1,1 1,-1 0,0-1,1 1,-1 0,0-1,0 1,0 0,0 0,1-1,-1 1,0 0,0 0,-1-1,1 2,4 46,-4-44,-3 496,1-468,0 0,-3 1,0-1,-2 0,-2-1,0 0,-3 0,0-1,-2-1,-1 0,-13 19,22-40,0 0,-1 0,0 0,0-1,-1 0,0-1,0 0,0 0,-1 0,0-1,0-1,0 1,-1-1,0-1,1 0,-4 0,10-2,1-1,-1 1,1-1,-1 0,0 0,1 0,-1 0,1 0,-1 0,1-1,-1 0,1 1,-1-1,1 0,0 0,-1 0,1 0,0-1,0 1,0-1,0 1,0-1,0 0,0 1,0-1,1 0,-1 0,1 0,-1-1,1 1,0 0,0-1,0 1,0 0,0-1,1 1,-1-1,1 1,-1-1,1 1,0-3,13-107,-1 85,1 1,2 0,1 1,0 1,2 1,1 0,1 1,1 1,0 1,13-8,-8 4,-4 4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2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283 139,'-22'0,"17"-2,0 1,-1 0,1 1,-1-1,1 1,-1 0,1 0,-1 0,1 1,0 0,-1 0,1 1,0-1,0 1,0 0,0 1,0-1,0 1,0 0,1 0,0 0,-1 1,1-1,0 1,1 0,-1 0,1 1,0-1,-3 5,4-1,0-1,1 0,0 0,0 0,1 1,0-1,0 0,1 1,-1-1,2 0,-1 0,1 2,-1-6,0-1,0 0,0 1,0-1,1 1,-1-1,0 0,1 0,0 0,-1 0,1 0,0 0,0-1,0 1,0 0,1-1,-1 0,0 1,0-1,1 0,-1 0,1 0,-1-1,1 1,0-1,-1 1,1-1,-1 0,1 0,0 0,-1 0,1 0,-1-1,3 0,8-4,-1-1,-1 0,1-1,-1 0,0-1,0 0,-1-1,0 0,-1 0,0-1,-1-1,0 1,0-1,4-8,-4 8,94-149,-100 156,-2 3,0 0,-1 0,1 0,0 0,0 1,0-1,0 0,0 0,0 0,1 0,-1 0,0 1,0-1,1 0,-1 0,0 0,1 1,-1-1,1 0,-1 0,1 1,-1-1,1 1,-1-1,1 0,0 1,-1-1,1 1,0-1,0 1,-1 0,1-1,0 1,0 0,0-1,-1 1,1 0,0 0,0 0,0 0,0 0,0 0,-1 0,1 0,0 0,0 0,0 0,0 0,-1 1,1-1,0 0,0 1,0-1,-1 1,1-1,0 1,-1-1,1 1,0-1,-1 1,1-1,-1 1,1 0,-1 0,1-1,-1 1,1 0,-1 0,47 150,-35-117,-1 0,-2 1,-1 0,-2 0,-2 0,-1 1,-1-1,-2 1,0-22,0 0,0 0,-1 0,-1 0,0 0,-1-1,-1 1,0-1,-1 1,0-1,-1-1,0 1,-1-1,0 0,-1-1,-1 0,0 0,-6 6,13-14,-1 1,1 0,-1-1,0 1,0-1,-1 0,1 0,-1 0,1 0,-1-1,0 1,0-1,0 0,0 0,0-1,-1 1,1-1,-1 0,1 0,-1 0,1-1,-1 0,1 1,-1-2,1 1,-1 0,1-1,-1 0,1 0,0 0,-1-1,1 0,0 1,0-1,0-1,0 1,0 0,-2-3,3 2,0 0,0-1,0 1,1-1,-1 0,1 0,0 0,0 0,0 0,0 0,1 0,0-1,0 1,0 0,0-1,1 1,-1-1,1 1,1-1,-1 1,0-1,1 1,0-1,0 1,1-1,-1 1,1 0,0 0,0 0,0 0,0 0,1 0,2-2,7-10,0 0,2 1,0 1,1 0,0 1,17-11,-21 16,0-1,0 2,1 0,0 0,1 1,-1 0,1 1,0 1,1 0,-1 1,1 0,-1 1,1 0,0 1,0 1,-1 0,14 3,43 11,-48-12</inkml:trace>
  <inkml:trace contextRef="#ctx0" brushRef="#br0" timeOffset="361.135">0 844,'39'0,"40"0,13 0,0-4,-6-3,-13 1,-14 1,-7 2,-9 1,-5 1,-6 0,-2 1,-3 0,-5 1</inkml:trace>
  <inkml:trace contextRef="#ctx0" brushRef="#br0" timeOffset="1469.059">255 1070,'225'-54,"-224"54,1 0,0 0,-1 0,1 0,0 0,-1 0,1 0,0 1,-1-1,1 1,-1-1,1 1,0 0,-1-1,0 1,1 0,-1 0,1 0,-1 0,0 0,0 0,0 0,1 1,-1-1,0 0,0 1,-1-1,1 1,0-1,0 1,-1-1,1 1,-1-1,1 1,-1 0,0-1,0 1,0 0,0-1,0 1,0 0,0-1,0 1,-1 0,1-1,0 1,-1-1,0 1,0 0,-34 81,17-58,-1 0,-1-1,-1-1,0-1,-22 15,-12 15,53-52,1 1,-1 0,1 0,0 0,-1 0,1 0,0 0,0 0,0 1,-1-1,1 0,1 1,-1-1,0 1,0-1,0 1,1-1,-1 1,1-1,-1 1,1 0,0-1,-1 1,1 0,0-1,0 1,0 0,0-1,1 1,-1 0,0-1,1 1,-1-1,1 1,0 0,-1-1,1 1,0-1,0 0,0 1,0-1,0 0,0 1,0-1,1 0,-1 0,0 0,1 0,-1 0,2 0,8 2,0 0,1-1,0-1,-1 0,1-1,0 0,0 0,-1-2,1 1,0-1,-1-1,0 0,1-1,-1 0,-1 0,1-2,9-5,-4 2</inkml:trace>
  <inkml:trace contextRef="#ctx0" brushRef="#br0" timeOffset="2952.983">1299 223,'2'2,"0"0,0-1,0 1,-1 0,1 0,-1 0,1 0,-1 0,0 0,0 0,0 1,0-1,0 0,0 1,-1-1,1 0,-1 1,0-1,1 1,-1-1,0 1,-1-1,1 1,0-1,-1 1,1-1,-1 0,0 1,0-1,0 2,-63 208,-14 33,69-222,1 0,1 1,1 0,1 0,2 0,-1 12,4-32,0-1,0 1,0 0,1 0,0-1,0 1,0 0,0-1,0 1,1-1,0 1,-1-1,1 0,0 1,1-1,-1 0,1-1,-1 1,1 0,0-1,0 1,0-1,0 0,0 0,1 0,-1 0,0-1,1 1,0-1,-1 0,1 0,0-1,-1 1,1-1,0 1,0-1,0 0,-1 0,1-1,0 1,1-2,157-28,-155 29,-7 0</inkml:trace>
  <inkml:trace contextRef="#ctx0" brushRef="#br0" timeOffset="3315.7">904 647,'19'5,"16"1,7 1,1-2,3-2,-2-6,1-2,-1-1,-5 1,-3 2,-3 0,-3 2,-2 0,0 1,0 0,-5 5,-7 2</inkml:trace>
  <inkml:trace contextRef="#ctx0" brushRef="#br0" timeOffset="4183.65">1666 139,'40'-33,"-29"28,1 1,0 0,0 0,1 1,-1 1,1 0,-1 0,1 2,0-1,-1 2,9 0,-19-1,0 0,0 0,1 0,-1 1,0-1,0 0,0 1,0 0,0-1,0 1,0 0,0 0,0 0,0 0,0 1,0-1,0 0,-1 1,1-1,-1 1,1 0,-1-1,0 1,1 0,-1 0,0 0,0 0,0 0,-1 0,1 0,0 0,-1 0,1 1,-1-1,0 0,0 0,0 0,0 1,0-1,0 0,-1 1,-38 83,12-57,20-22,1-1,-1 1,1 1,0-1,1 1,0 0,0 0,1 1,0-1,-2 6,6-12,-1-1,1 1,0-1,0 1,0-1,0 1,0-1,0 1,0-1,1 1,-1-1,0 0,1 1,-1-1,1 1,0-1,-1 0,1 1,0-1,0 0,0 0,0 0,0 0,0 0,0 0,0 0,0 0,1 0,-1 0,0-1,1 1,-1 0,0-1,1 1,-1-1,1 1,-1-1,2 0,60 7,-58-7,24 0,-3-1</inkml:trace>
  <inkml:trace contextRef="#ctx0" brushRef="#br0" timeOffset="4702.177">2174 619,'19'7,"0"-1,1-1,0-1,0 0,0-2,0 0,0-1,1-1,5-2,-5 2,150-28,-110 15,-55 7</inkml:trace>
  <inkml:trace contextRef="#ctx0" brushRef="#br0" timeOffset="9585.491">2851 223,'44'50,"-40"-43,16 35,-1 0,-2 2,-3 0,1 6,1 1,86 242,-70-209,-32-83,1 0,-1-1,0 1,1-1,-1 1,1-1,-1 0,1 1,-1-1,1 1,-1-1,1 0,-1 1,1-1,-1 0,1 0,0 1,-1-1,1 0,-1 0,1 0,0 0,-1 0,1 0,0 0,-1 0,1 0,0 0,-1 0,1 0,-1-1,1 1,0 0,-1 0,1-1,-1 1,1 0,-1-1,1 1,-1 0,1-1,-1 1,1-1,-1 1,1-1,-1 1,0-1,1 1,-1-1,0 1,0-1,1 0,-1 1,0-1,0 1,0-1,18-40,-17 36,115-379,-97 321,-3 0,-2-1,2-40,-28 144,6-17</inkml:trace>
  <inkml:trace contextRef="#ctx0" brushRef="#br0" timeOffset="10003.067">3500 703,'-17'48,"11"-37,1 1,0 1,1-1,0 1,1 0,0 0,1 0,1 0,0 0,0 0,2 1,0-1,0 0,2 4,-2-15,0 1,0-1,0 1,0-1,1 0,-1 1,1-1,0 0,0 0,0 0,0 0,0 0,0 0,0-1,0 1,1-1,-1 0,1 1,-1-1,1 0,0 0,-1-1,1 1,0-1,-1 1,1-1,0 0,0 0,-1 0,1 0,0 0,2-1,80-38,-79 36,-1-1,1 0,-1 0,-1 0,1-1,0 0,-1 0,0 0,-1 0,1-1,-1 1,0-1,0 0,0 0,-1 0,0-1,0 1,-1 0,0-1,0 1,0-1,-1 1,0-1,0 1,-1-1,0 1,0-1,0 1,-1-1,0 1,0 0,-1 0,1 0,-1 0,-1 1,1-1,-1 1,-1-2,-61-18,43 22</inkml:trace>
  <inkml:trace contextRef="#ctx0" brushRef="#br0" timeOffset="10772.137">4149 83,'-18'197,"-2"-131,-3-1,-3-1,-14 21,-1 5,35-76,1 0,0 1,1-1,0 1,1 0,1-1,0 1,2 0,-1 0,2 7,0-19,-1 0,1 0,0 0,0 0,0 0,0 0,0-1,1 1,0 0,-1-1,1 1,0-1,0 1,0-1,0 0,1 0,-1 0,1 0,-1-1,1 1,-1 0,1-1,0 0,0 0,0 0,0 0,0 0,0-1,0 1,0-1,0 1,0-1,3-1,105-14,10-11,-105 15,-4-1</inkml:trace>
  <inkml:trace contextRef="#ctx0" brushRef="#br0" timeOffset="11046.974">3782 534,'455'0,"-383"-11,-54 5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39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1228,'51'-24,"0"-2,-1-2,-2-3,-1-2,-2-1,-1-3,-2-1,23-29,9-17,-4-3,-3-2,-5-4,-4-2,-4-3,3-18,-36 76,-5 8,2 1,1 1,1 0,1 1,13-12,-33 40,-1 0,0 0,0 1,1-1,-1 0,1 1,-1-1,1 0,-1 1,1-1,-1 0,1 1,-1-1,1 1,0-1,-1 1,1-1,0 1,-1 0,1-1,0 1,0 0,0-1,-1 1,1 0,0 0,0 0,0 0,-1 0,1 0,0 0,0 0,0 0,-1 0,1 0,0 1,0-1,0 0,-1 1,1-1,0 0,-1 1,1-1,0 1,-1-1,1 1,0-1,-1 1,1-1,-1 1,1 0,-1-1,1 1,-1 0,0 0,1-1,-1 1,0 0,1 0,-1-1,0 1,0 0,0 0,0 0,0 0,1 57,-17 30,-4 0,-3-2,-28 64,-1 11,25-72,-86 243,105-315,0-1,-1 0,-1 0,0 0,-1-2,0 1,-11 9,18-20,0 0,0-1,0 1,-1-1,0 0,1 0,-1 0,0-1,0 0,-1 0,1 0,0 0,-1-1,1 0,-1 0,1-1,-1 1,1-1,-1 0,1-1,-1 1,1-1,-1 0,1-1,-1 1,1-1,-2-1,-11-8,0-1,1 0,0-2,1 0,1-1,0 0,1-1,1-1,1 0,0-1,1 0,1 0,-7-18,5 11</inkml:trace>
  <inkml:trace contextRef="#ctx0" brushRef="#br0" timeOffset="434.168">1299 693,'-10'22,"1"2,1-1,1 1,1 0,1 0,1 1,1-1,1 1,2 0,0-1,3 18,-3-38,0 0,0 0,0 0,1 0,0 0,0-1,0 1,0 0,0 0,1-1,-1 1,1 0,0-1,0 0,1 1,-1-1,1 0,-1 0,1 0,0-1,0 1,0-1,1 1,-1-1,0 0,1 0,0-1,-1 1,1-1,0 0,0 0,0 0,-1 0,1 0,0-1,0 0,0 0,0 0,2-1,9-5,0-1,0 0,-1-1,0-1,0 0,-1-1,0 0,-1-1,-1-1,1 0,-2 0,0-1,0 0,-1-1,-1 0,0-1,-1 1,0-2,-2 1,0 0,1-6,-6 21,2-2,-1 0,0 0,1 0,-1-1,0 1,0 0,-1-1,1 1,0 0,-1-1,1 1,-1-1,0 1,0 0,0-1,0 1,0-1,0 1,-1-1,1 1,-1 0,0-1,0 1,0 0,0-1,0 1,0 0,0 0,-1 0,1 0,-1 0,0 0,1 1,-1-1,0 0,-5 0,0 0,0 1,-1 0,1 0,0 0,-1 1,1 0,0 1,-1-1,1 1,0 1,0-1,0 1,0 1,0-1,-1 2,-21 9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1,'14'4,"15"8,6 0,3-1,0-3,-3-2,-1-3,-3-1,-1-2,-1 0,-1 0,0-1,0 1,0-1,0 1,0 0,0 0,-5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0,'43'10,"29"-2,6-2,-4-2,-11-2,-16-1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0,'-68'217,"-62"95,129-311,-34 70,2 1,4 2,-5 26,32-98,1 1,-1 0,1 0,-1 0,1 0,0 0,0 0,0 0,0 1,1-1,-1 0,1 0,0 1,0-1,0 0,1 0,-1 1,1-1,-1 0,1 0,0 0,0 0,1 0,-1 0,1 0,-1 0,1 0,0 0,0-1,0 1,0-1,1 0,-1 1,1-1,-1 0,1-1,0 1,0 0,0-1,0 1,0-1,0 0,0 0,0 0,122-14,-66 1,99-18,-157 30,1 0,-1-1,1 1,-1 0,1-1,-1 1,0-1,1 0,-1 1,0-1,1 0,-1 0,0 0,0 0,0 0,0 0,0 0,0 0,0 0,0-1,0 1,0 0,-1-1,1 1,-1 0,1-1,-1 1,1-1,-1 1,0-1,0 1,0-1,1 1,-2-1,1 1,0-1,0 1,0-1,-1 1,1-1,-1 1,1-1,-1 1,1 0,-1-1,0 1,0 0,0 0,0-1,0 1,1 0,-7-21</inkml:trace>
  <inkml:trace contextRef="#ctx0" brushRef="#br0" timeOffset="262.929">1 452,'33'0,"26"0,8 0,-3 0,-3 0,-7 5,-7 1,-8 0,-5-1,-4 3,-2 1,-1-2,0 4,0-2,0-1,0-2,-4-2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395 217,'28'112,"41"258,-29-196,-40-173,0 0,0 0,0-1,-1 1,1 0,0 0,0 0,0-1,0 1,0 0,0 0,0 0,1-1,-1 1,0 0,0 0,1-1,-1 1,0 0,1-1,-1 1,1 0,-1-1,1 1,-1-1,1 1,-1 0,1-1,-1 1,1-1,0 0,-1 1,1-1,0 1,0-1,-1 0,1 0,0 1,0-1,-1 0,1 0,0 0,0 0,-1 0,1 0,0 0,0 0,0 0,-1 0,1-1,0 1,0 0,-1 0,1-1,0 1,-1 0,1-1,0 1,-1-1,1 1,0-1,-1 1,1-1,-1 0,1 1,-1-1,1 0,66-160,64-296,-106 380,-18 72,1 6</inkml:trace>
  <inkml:trace contextRef="#ctx0" brushRef="#br0" timeOffset="638.242">931 697,'-1'10,"1"0,-1 1,1-1,1 0,0 1,1-1,0 0,0 0,1 0,0 0,1 0,0-1,1 1,0-1,0 0,1-1,0 1,1-1,0 0,0-1,8 7,-11-12,-1-1,1 0,-1 0,1-1,0 1,0-1,-1 0,1 1,0-2,0 1,0 0,-1-1,1 0,0 0,-1 0,1 0,-1-1,1 1,-1-1,0 0,1 0,-1 0,0 0,0 0,-1-1,1 0,0 0,66-82,-66 82,0 0,0 0,0 0,-1-1,1 1,-1-1,0 0,0 0,-1 0,1 0,-1 0,0 0,0 0,0 0,0 0,-1-1,0 1,0 0,0-1,0 1,-1 0,1 0,-1-1,0 1,-1 0,1 0,-1 0,1 0,-1 1,0-1,-1 0,1 1,-1-1,1 1,-1 0,0 0,0 0,-1 0,1 0,-1 1,1-1,-1 1,-6-1,-1 1,1 0,0 1,0 0,-1 0,1 1,-1 1,1 0,0 0,0 1,-1 0,-8 4,-7 1</inkml:trace>
  <inkml:trace contextRef="#ctx0" brushRef="#br0" timeOffset="1471.741">1919 386,'5'0,"11"0,3-5,3-1,2 0,2 1,2 2,1 1,-1 1,1 0,0 1,0 0,-1 1,1-1,-6 0</inkml:trace>
  <inkml:trace contextRef="#ctx0" brushRef="#br0" timeOffset="1705.367">2089 160,'4'43,"3"25,-1 4,-2-4,0-10,-2-9,-1-9,0-6,-1-4,4-7,3-7</inkml:trace>
  <inkml:trace contextRef="#ctx0" brushRef="#br0" timeOffset="1938.063">1948 950,'38'-4,"28"-3,6 1,-3 2,-15-5,-10 1,-9 0,-10 3</inkml:trace>
  <inkml:trace contextRef="#ctx0" brushRef="#br0" timeOffset="3320.327">2540 76,'5'-1,"0"1,-1 1,1-1,0 1,0-1,0 1,-1 1,1-1,0 1,-1-1,1 1,-1 1,0-1,0 1,0-1,0 1,0 0,0 1,-1-1,0 1,1-1,-1 1,-1 0,1 0,0 0,-1 1,0-1,0 1,0-1,0 4,7 23,-2 1,-1-1,-2 1,0 0,-3 1,0-1,-2 0,-2 3,1 31,18 245,-3-69,-11-223,4-25,6-30,6-209,-1 74,-13 110,2 1,3 0,11-33,-18 80,2 0,0-1,0 1,1 1,1-1,0 1,1 0,0 0,1 1,0 0,1 0,0 1,0 0,1 1,1 0,-1 0,2 1,140-59,-132 63,0 1,0 0,0 2,1 1,-1 0,0 2,0 0,0 1,15 4,22 3,236-1,-185-11,488 2,-322-26,64-6,-168 21,-112 2,0 3,1 3,-1 2,6 2,4 0,-5 11,-57-6</inkml:trace>
  <inkml:trace contextRef="#ctx0" brushRef="#br0" timeOffset="4022.559">3133 443,'6'7,"-1"2,0-1,-1 0,0 1,0 0,0 0,-1 0,-1 0,0 1,0-1,0 7,-1-11,29 303,-14-173,-16-135,1 0,-1-1,0 1,0-1,0 1,0 0,0-1,0 1,1-1,-1 1,0 0,0-1,1 1,-1 0,0 0,1-1,-1 1,0 0,1-1,-1 1,0 0,1 0,-1 0,0-1,1 1,-1 0,1 0,-1 0,0 0,1 0,-1 0,1 0,-1 0,0 0,1 0,-1 0,1 0,-1 0,0 0,1 0,-1 0,1 1,-1-1,0 0,1 0,-1 0,0 1,1-1,-1 0,0 0,1 1,-1-1,0 0,1 1,-1-1,0 0,0 1,0-1,1 0,-1 1,0-1,0 1,0-1,14-40,-13 37,10-36,13-42,-2 0,-5-2,-3-1,0-40,-2 62,-7 62,0 6</inkml:trace>
  <inkml:trace contextRef="#ctx0" brushRef="#br0" timeOffset="4339.209">3528 950,'-3'8,"0"-1,1 1,0 0,0 0,1 0,0 0,0 0,1 0,0 0,1 0,0 0,0 0,0 0,1 0,0 0,1-1,0 1,0-1,1 0,-1 1,2-2,-1 1,5 5,-4-11,0 0,0-1,0 1,0-1,0 0,0 0,0-1,0 0,0 0,0 0,0 0,0-1,-1 0,1 0,0 0,-1 0,0-1,1 0,-1 0,0 0,-1 0,1 0,0-1,-1 0,0 0,0 0,0 0,0 0,-1-1,2 3,-1-1,0 1,0-1,-1 0,1 1,-1-1,1 0,-1-1,0 1,0 0,0-1,-1 1,1-1,-1 1,0-1,1 0,-2 1,1-1,0 0,-1 0,0 0,0 0,0 1,0-1,-1 0,0 0,1 0,-1 1,0-1,-1 0,1 1,-1-1,0 1,0-1,0 1,0 0,0 0,-1 0,1 0,-1 0,0 1,0-1,0 1,0 0,0-1,-1 2,1-1,-2 0,-15-3</inkml:trace>
  <inkml:trace contextRef="#ctx0" brushRef="#br0" timeOffset="4768.151">3725 358,'27'-7,"-14"3,0-1,0 2,0 0,0 0,1 1,-1 1,1 0,0 1,-1 1,1 0,-1 0,0 2,12 3,-23-6,-1 1,0-1,0 1,0 0,0 0,0 0,1 0,-2 0,1 0,0 0,0 0,0 0,0 0,-1 0,1 0,0 1,-1-1,1 0,-1 1,0-1,1 0,-1 1,0-1,0 0,0 1,0-1,0 0,0 1,0-1,0 1,0-1,-1 0,1 1,-1-1,1 0,-1 0,1 1,-1-1,0 0,0 0,0 0,-36 47,-70 49,106-97,0 1,0-1,0 0,0 1,1-1,-1 1,0 0,0-1,1 1,-1 0,0-1,1 1,-1 0,1 0,-1 0,1-1,-1 1,1 0,-1 0,1 0,0 0,0 0,-1 0,1 0,0 0,0 0,0 0,0 0,0 0,0 0,0 0,1-1,-1 1,0 0,0 0,1 0,-1 0,1 0,-1 0,1 0,-1-1,1 1,-1 0,1 0,0-1,-1 1,1 0,0-1,0 1,-1-1,1 1,0-1,0 1,0-1,0 1,0-1,0 0,-1 0,1 1,0-1,0 0,1 0,62 8,141-37,-149 28,-32 0</inkml:trace>
  <inkml:trace contextRef="#ctx0" brushRef="#br0" timeOffset="7453.745">4261 837,'15'0,"13"0,8 0,2 0,0 0,-2 0,-3 0,-1 0,-2 0,-1 0,-1 0,-5 0</inkml:trace>
  <inkml:trace contextRef="#ctx0" brushRef="#br0" timeOffset="9288.372">4882 245,'-34'165,"16"-105,10-34,6-23,0 0,0-1,1 1,-1 0,1 0,0 0,0 1,0-1,0 0,0 0,1 1,-1-1,1 0,0 0,0 1,0-1,1 0,-1 1,1-1,0 0,0 0,0 0,0 1,0-1,1 0,-1-1,1 1,0 0,0 0,0-1,0 1,0-1,1 0,1 2,9 1,-1-2,1 0,0 0,0-2,0 1,0-1,1-1,-1-1,0 0,5-1,22 0,7 1,-34 0</inkml:trace>
  <inkml:trace contextRef="#ctx0" brushRef="#br0" timeOffset="14624.61">5221 217,'-1'0,"0"0,-1 0,1 0,0 0,-1 1,1-1,0 0,0 1,-1-1,1 1,0 0,0-1,0 1,-1 0,1 0,0 0,0 0,0 0,0 0,1 0,-1 0,0 0,0 0,1 0,-1 0,0 1,1-1,0 0,-1 1,1-1,0 0,-1 1,1-1,0 0,0 1,0-1,0 0,0 1,0-1,1 0,-1 1,0-1,1 0,-1 1,1 0,-2 6,-26 138,15-5,5-94,1 1,3 0,2 0,3 15,-5 107,-24 16,26-174</inkml:trace>
  <inkml:trace contextRef="#ctx0" brushRef="#br0" timeOffset="16122.239">5475 19,'82'31,"-62"-24,1-2,0 0,0-1,1-2,-1 0,1-1,0-1,-1-1,1-1,-1-1,4-1,21-4,1 3,0 1,0 2,36 5,98-6,-12-24,-53 26,79-10,-183 9,-1 0,1 0,0 1,0 1,0 0,0 1,0 0,0 0,5 3,51 11,-51-7</inkml:trace>
  <inkml:trace contextRef="#ctx0" brushRef="#br0" timeOffset="17776.599">5532 160,'-18'18,"1"1,1 0,1 1,1 1,0 0,2 1,0 0,2 1,-7 19,5-7,1 1,2 1,2 0,1 0,1 0,3 1,1 27,2-46,1 0,0-1,2 1,0-1,1 0,1 0,1 0,0-1,1 0,1 0,0-1,2 0,0-1,0 0,14 12,-25-25,1-1,0 0,0 0,0 0,0-1,0 1,0 0,1 0,-1-1,0 1,0 0,0-1,1 1,-1-1,0 0,1 1,-1-1,0 0,1 0,-1 0,1 0,-1 0,0 0,1 0,-1 0,0-1,1 1,-1 0,0-1,0 1,1-1,-1 0,0 1,0-1,0 0,0 0,1 0,11-12</inkml:trace>
  <inkml:trace contextRef="#ctx0" brushRef="#br0" timeOffset="18489.245">5955 302,'-16'3,"0"2,0 0,0 0,0 2,1 0,0 0,0 2,1 0,0 0,1 1,0 1,-7 8,18-16,0 1,0-1,0 1,1-1,-1 1,1 0,0 0,0 0,1 0,-1 0,1 0,0 0,0-1,0 1,0 0,1 0,0 0,0 0,0 0,0 0,0-1,1 1,-1 0,1-1,0 1,0-1,1 0,-1 0,1 0,-1 0,1 0,0 0,0-1,0 1,1-1,-1 0,0 0,1 0,0-1,-1 1,1-1,0 0,0 0,0 0,-1 0,1-1,0 1,0-1,0 0,0 0,0-1,0 1,0-1,0 0,1 0,3-5,0 0,0-1,0 0,-1 0,1-1,-2 0,1 0,-1 0,-1-1,0 0,0 0,0-1,-1 1,-1-1,1-3,-3 13,2-8,-3 5,1 0,0 1,-1-1,1 0,0 1,0-1,0 1,1-1,-1 1,1 0,-1-1,1 1,0 0,0 0,-1 0,2 0,-1 0,0 1,0-1,0 1,1-1,-1 1,1 0,-1 0,1 0,0 0,-1 1,1-1,0 1,-1-1,1 1,2 0,1 1,0 0,0 0,1 1,-1 0,0 0,-1 0,1 1,0 0,-1 0,1 0,-1 1,0 0,0 0,-1 0,1 0,-1 1,0 0,0 0,0 0,-1 0,1 1,-1-1,-1 1,1 0,-1 0,0 0,-1 0,1 0,-1 0,0 1,-1-1,1 0,-1 0,0 1,-1-1,0 0,0 1,0-1,-1 0,0 0,0 0,0 0,-1 0,-7 10,-1 1,-1-1,0-1,-1 0,-1-1,0-1,-1 0,0-1,-1 0,-1-1,0-1,0-1,-5 2,21-10,-1 0,1 0,-1-1,1 1,-1 0,1-1,-1 1,1-1,-1 1,1-1,-1 0,0 1,1-1,-1 0,0 0,1 0,-1-1,0 1,1 0,-1-1,1 1,-1-1,1 1,-1-1,1 0,-1 1,1-1,-1 0,1 0,0 0,0 0,-1 0,1-1,0 1,0 0,0-1,0 1,0 0,1-1,-1 1,0-1,1 1,-1-1,1 1,-1-1,1 0,0 1,0-1,-1 0,1 1,0-1,1 0,-1 1,0-1,1 0,2-11,1 0,0 0,1 1,1 0,0 0,0 1,1-1,1 1,0 1,0 0,1 0,0 0,1 1,0 0,1 1,-1 1,12-7,-11 6,1 1,-1 1,1-1,0 2,1 0,0 0,-1 1,1 1,1 0,-1 1,0 0,1 1,-1 0,1 1,-1 1,0 0,1 1,1 1,41 9,-32-8</inkml:trace>
  <inkml:trace contextRef="#ctx0" brushRef="#br0" timeOffset="18958.206">5673 866,'33'-5,"31"-1,9-5,2-1,-8 3,-9 2,-11-2,-8 0,-6 2,-3 2,-3 1,-1 3,0 0,1 1,-5 0</inkml:trace>
  <inkml:trace contextRef="#ctx0" brushRef="#br0" timeOffset="19460.315">5842 979,'23'-6,"0"1,0 1,0 1,0 1,1 1,-1 0,11 3,-32-2,-1 0,1 0,0 0,0 0,0 1,-1-1,1 0,0 1,0 0,-1-1,1 1,0 0,-1 0,1 0,-1 0,1 0,-1 0,0 0,1 0,-1 1,0-1,0 0,0 1,0-1,0 1,0-1,0 1,0 0,-1-1,1 1,-1 0,1 0,-1-1,0 1,1 0,-1 0,0 0,0-1,0 1,-1 0,1 0,0 0,-1-1,1 1,-1 0,1-1,-1 1,0 0,0-1,0 1,0-1,0 1,0-1,0 1,-1-1,-42 49,38-44,-1 0,1 1,0 0,0 0,1 0,0 0,0 1,0 0,1 0,1 0,-1 1,1 0,3-7,-1 0,1-1,-1 1,1 0,0 0,0-1,0 1,0 0,0 0,0 0,0-1,0 1,1 0,-1 0,1-1,-1 1,1 0,0-1,0 1,0-1,0 1,0-1,0 1,0-1,0 0,0 1,1-1,-1 0,1 0,-1 0,1 0,-1 0,1 0,-1-1,1 1,0 0,-1-1,1 1,0-1,0 0,-1 0,1 1,0-1,0 0,0 0,0-1,84-16,3-46,-64 40</inkml:trace>
  <inkml:trace contextRef="#ctx0" brushRef="#br0" timeOffset="19858.858">6434 330,'13'13,"-2"1,1 0,-2 1,0 0,-1 1,0 0,-1 1,-1 0,-1 0,0 0,-2 1,2 7,2 1,-1-1,-2 1,0 1,-2-1,0 1,-2-1,-1 1,-2-1,0 1,-2-1,0 1,-2-2,-1 1,-1 0,-8 16,3-20,0 0,-1-1,-1-1,-1 0,-1-1,0-1,-1 0,-9 5,-28 18,30-25</inkml:trace>
  <inkml:trace contextRef="#ctx0" brushRef="#br0" timeOffset="21548.517">6830 19,'7'4,"0"0,0 0,0-1,1 1,0-2,-1 1,1-1,0-1,0 1,0-1,0-1,0 1,0-2,8 0,-1 2,526-2,-344-27,-38 27,-148 12,-15-4</inkml:trace>
  <inkml:trace contextRef="#ctx0" brushRef="#br0" timeOffset="23209.402">6943 443,'-11'126,"5"-100,0-1,2 1,2 0,0 0,1 0,2 0,1 5,-2-27,0-1,0 0,0 0,0 1,1-1,-1 0,1 0,0 0,0 0,0 0,0 0,1 0,-1 0,1 0,-1 0,1-1,0 1,0-1,1 1,-1-1,0 0,1 0,-1 0,1 0,0 0,0-1,-1 1,1-1,0 0,0 0,0 0,1 0,-1 0,0-1,0 1,0-1,1 0,-1 0,0 0,0-1,0 1,1-1,-1 1,0-1,2-1,8-6,0 0,-1-1,1 0,-2-1,0-1,0 0,0 0,-2-1,1-1,-2 1,0-1,0-1,0-2,12-16,106-212,-119 282,-7 1,2 0,2-1,1 1,3-1,6 22,31 104,-39-134,1-4,-2-1,0 1,-2 0,-1 0,0 0,-2 0,-2 1,0-1,-3 9,4-27,-1 1,0-1,0 1,-1-1,0 0,-1 0,0 0,0-1,0 1,-1-1,0 0,-1 0,1-1,-1 1,-1-1,1-1,-1 1,0-1,0 0,0-1,-1 1,0-2,0 1,0-1,0 0,-1-1,-5 2,9-3,0 0,0-1,0 1,1-1,-1 0,0 0,0 0,0-1,0 1,1-1,-1-1,0 1,0 0,1-1,-1 0,1 0,0-1,0 1,0-1,0 0,0 0,0 0,1-1,-1 1,1-1,0 0,0 0,1 0,-1 0,1 0,0-1,0 1,0-1,0 1,1-1,0 0,0 0,0-12,1 1,0-1,2 1,0 0,0 0,2 0,0 0,1 0,0 1,1-1,1 1,1 1,0-1,8-9,3-12,-7 12</inkml:trace>
  <inkml:trace contextRef="#ctx0" brushRef="#br0" timeOffset="23842.74">7845 19,'0'5,"0"6,0 7,0 4,0 3,0 3,0 1,0 1,0-1,0 0,0 0,0 0,0-5</inkml:trace>
  <inkml:trace contextRef="#ctx0" brushRef="#br0" timeOffset="26063.324">0 1403,'331'-1,"-103"-27,-16 16,148-16,-193 14,1 7,60 9,-40 0,1046-2,-960-28,554 29,-296-1,-228-29,-88 17,-114 2,0 4,56 6,-131 0,248-29,622 29,-163 0,-508-28,-57 28,-145 0</inkml:trace>
  <inkml:trace contextRef="#ctx0" brushRef="#br0" timeOffset="29393.658">2427 1713,'16'-13,"1"0,0 2,1 0,0 1,1 0,0 2,1 0,-1 2,1 0,1 1,-1 0,12 1,-29 2,1 1,0-1,0 1,1 0,-1 0,0 1,0-1,0 1,1 0,-1 0,0 0,0 1,1-1,-1 1,0 0,0 0,0 1,0-1,0 1,0 0,-1 0,1 0,-1 0,1 1,-1 0,0-1,0 1,0 0,0 1,0-1,-1 0,1 1,-1-1,0 1,0 0,-1 0,1 0,-1 0,1 0,-1 0,0 2,-4 6,-1 0,0 0,0-1,-1 1,0-1,-1 0,0 0,-1-1,-1 0,1 0,-1 0,-10 7,-98 100,67-23,48-91,0 0,1 0,-1 1,0-1,1 0,0 0,0 0,0 0,0 0,0 1,1-1,-1 0,1 0,0 0,0 0,0 0,0 0,1 0,-1-1,1 1,0 0,0-1,0 1,0-1,0 1,0-1,0 0,1 0,-1 0,1-1,0 1,0 0,10 2,0-1,0 0,1-1,-1 0,0-1,1-1,-1 0,1-1,-1 0,1-1,-1 0,0-1,0-1,0 0,0-1,-1 0,18-12,-25 10</inkml:trace>
  <inkml:trace contextRef="#ctx0" brushRef="#br0" timeOffset="29828.838">3387 1543,'-106'151,"97"-137,0 1,1 0,1 0,0 1,2 0,-1 1,2-1,0 1,1 0,1 0,0 0,1 8,0-15,0 0,0 1,1-1,0 0,1 0,0 0,1 0,0 0,0 0,1-1,0 1,1-1,0 1,0-1,1 0,1-1,-1 1,1-1,1 0,-1-1,1 1,1-1,-1-1,1 1,0-1,1-1,3 2,-9-5,0-1,1 0,-1 0,1 0,-1 0,1-1,0 1,-1-1,1 0,0 0,-1 0,1 0,0-1,-1 0,1 0,-1 0,1 0,-1 0,0 0,1-1,-1 0,0 0,0 0,0 0,0 0,0-1,-1 1,1-1,-1 1,1-1,6-14</inkml:trace>
  <inkml:trace contextRef="#ctx0" brushRef="#br0" timeOffset="30542.426">4008 1571,'-140'55,"133"-51,1-1,0 1,0 0,0 1,0-1,1 1,0 1,0-1,0 0,1 1,-1 0,1 0,1 1,-1-1,1 1,0 0,1-1,0 1,-1 2,3-7,0 0,-1 0,1 0,0 0,0 1,0-1,0 0,1 0,-1 0,0 0,1 0,0 0,-1 0,1 0,0 0,0 0,0 0,0 0,1 0,-1 0,0-1,1 1,-1-1,1 1,0-1,-1 0,1 1,0-1,0 0,0 0,0 0,0 0,0-1,0 1,0 0,0-1,0 0,0 1,0-1,2 0,88-13,-78 2,1 1,-2-2,0 1,0-2,-1 0,0 0,-1-1,-1-1,0 0,-1 0,-1-1,0-1,-2 7,-5 7,0 0,1 0,-1 0,1 1,0-1,0 0,0 1,1-1,-1 1,0 0,1 0,-1 0,1 0,0 0,0 0,0 1,0-1,0 1,0 0,0 0,0 0,0 0,1 1,-1-1,0 1,1 0,-1 0,0 0,0 0,1 1,-1-1,0 1,0 0,1 0,-1 0,0 0,0 1,0-1,-1 1,1 0,0 0,2 1,1 3,0-1,-1 1,1 0,-1 0,0 1,0 0,-1 0,0 0,0 0,-1 0,0 1,0 0,-1 0,0-1,0 1,-1 0,0 1,0-1,-1 0,0 0,0 0,-1 0,0 0,-1 0,0 0,0 0,0 0,-1 0,0-1,-1 0,0 1,0-1,0 0,-1-1,0 1,-1-1,-3 3,2-1,0 0,-1 0,0-1,0-1,-1 1,0-1,0-1,0 1,-1-2,0 1,0-1,0-1,0 0,-1 0,1-1,-1 0,-3-1,11-1,1-1,-1 1,1-1,0 0,-1 0,1 0,0 0,0 0,-1 0,1 0,0-1,0 1,0-1,1 0,-1 0,0 1,1-1,-1 0,1 0,0-1,-1 1,1 0,0 0,0-1,1 1,-1 0,0-1,1 1,-1-1,1 1,0-1,0 1,0-1,0 1,0 0,1-1,-1 1,1-1,-1 1,1-1,0 1,0 0,0 0,0-1,1 1,-1 0,1 0,-1 0,1 0,-1 1,1-1,0 0,0 1,0-1,11-11,0 1,1 0,0 0,0 2,2-1,-1 2,1 0,0 1,1 1,0 1,0 0,1 1,-1 1,1 0,2-2,-11 3,0 0,0 1,1 0,-1 1,1-1,0 2,-1-1,1 2,0-1,-1 1,1 1,5 1,3 3</inkml:trace>
  <inkml:trace contextRef="#ctx0" brushRef="#br0" timeOffset="31177.238">4741 1628,'-19'39,"-216"177,43-10,178-195</inkml:trace>
  <inkml:trace contextRef="#ctx0" brushRef="#br0" timeOffset="31661.413">4628 1967,'107'-22,"-29"20,-77 3,0 1,-1 0,1-1,-1 1,0 0,0 0,0-1,0 1,0 0,0 0,0-1,0 1,-1 0,1 0,0-1,-1 1,0 0,1-1,-1 1,0-1,0 1,0-1,0 1,0-1,0 0,0 1,-1-1,1 0,0 0,-1 0,1 0,-1 0,1 0,-1 0,0-1,1 1,-1 0,-1 2,-24 20,-52 67,78-87,1 0,-1 0,1-1,0 1,0 0,1 0,-1 0,0 0,1-1,0 1,0 0,0 0,0-1,0 1,0-1,0 1,1-1,0 1,-1-1,1 0,0 0,0 0,0 0,0 0,1 0,-1-1,0 1,1-1,-1 1,1-1,-1 0,1 0,0 0,0 0,-1-1,1 1,0-1,0 0,0 1,0-1,-1-1,1 1,0 0,0-1,0 1,2-2,5 2,0-1,-1-1,1 1,0-2,-1 1,1-1,-1-1,0 0,0 0,0-1,0-1,11-9</inkml:trace>
  <inkml:trace contextRef="#ctx0" brushRef="#br0" timeOffset="32013.177">5136 1487,'18'11,"-1"1,-1 0,0 1,0 1,-1 1,-1 0,-1 0,0 2,-1 0,-1 0,0 1,-1 0,-1 1,-1 0,0 4,-4-8,-1 0,-1 0,0 1,-2-1,1 0,-2 1,0-1,-1 0,0 0,-1 0,-1 0,-1 0,0 0,0-1,-2 0,0 0,0-1,-1 0,-1 0,0-1,-1 0,0-1,-1 0,0 0,-1-1,0-1,-7 5,-98 83,102-85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4:22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9 700,'-1'1,"0"0,1 0,-1 0,0 0,0 0,1 0,-1 0,1 0,-1 0,1 0,-1 0,1 1,0-1,0 0,-1 0,1 1,0-1,0 0,0 0,0 1,0-1,1 0,-1 0,0 0,1 1,-1-1,0 0,1 0,0 0,-1 0,1 0,0 0,-1 0,1 0,0 0,0 0,0 0,0 0,0-1,0 1,0 0,0-1,0 1,0 0,0-1,0 0,1 1,6 4,1 0,-1-1,1 0,1 0,-1-1,0 0,1-1,-1 0,1 0,0-1,0-1,0 1,-1-2,1 1,0-1,0-1,-1 0,1 0,-1-1,1 0,-1 0,0-1,0-1,-1 1,1-1,-1-1,0 0,0 0,40-23,-1-2,-1-1,-2-3,38-39,-25 16,-3-3,-3-2,-3-2,20-37,48-78,-108 179,-14 21,5-18,-58 209,45-128,3 0,4 1,4 51,3-128,0-1,0 1,-1-1,1 1,-1-1,-1 1,1-1,-1 1,0-1,-1 0,1 0,-1 0,0-1,-1 1,1 0,-1-1,0 0,-1 0,1 0,-1-1,0 0,0 0,0 0,-1 0,0-1,1 0,-1 0,0 0,0-1,-4 2,-10 0,0-1,1 0,-1-2,0 0,0-1,0-1,0-1,1 0,-1-2,0 0,1-1,-2-2,-2-1,5-1</inkml:trace>
  <inkml:trace contextRef="#ctx0" brushRef="#br0" timeOffset="349.094">1166 446,'-10'21,"1"0,0 1,2 0,0 1,2 0,-1 8,4-24,1 0,0 0,1 0,0 1,0-1,0 0,1 0,0 0,1 0,-1 0,1 0,1 0,-1 0,1-1,0 1,1-1,0 0,0 0,0 0,0-1,1 1,3 1,-3-2,1-2,0 1,0-1,0 0,0 0,1 0,-1-1,1 0,-1 0,1-1,0 0,0 0,0-1,0 0,-1 0,1 0,0-1,0 0,0 0,-1-1,1 0,-1 0,1 0,-1-1,0 0,1-1,3-1,1 0,-1-1,-1-1,1 0,-1 0,-1-1,1 0,-1 0,-1-1,1 0,-2 0,1-1,-1 0,-1 0,1-2,-3 7,-1 0,1 0,-1 0,-1 0,1 0,-1 0,0-1,0 1,-1 0,1-1,-1 1,0 0,-1-1,1 1,-1 0,0-1,0 1,-1 0,0 0,0 0,0 0,0 0,-1 0,0 1,0-1,0 1,0 0,-1 0,0 0,1 0,-1 1,-1-1,1 1,-1 0,1 0,-3-1,-91-23,70 24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4:29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1128,'29'-73,"2"7,-9 17,2 1,2 1,28-38,-35 65,-14 38,-10 16,3-21,-1 1,2-1,0 1,0 0,1-1,1 1,1 0,0-1,0 1,3 5,-3-15,0 0,0-1,0 1,0-1,1 0,0 0,0 0,0 0,0 0,0 0,0-1,1 0,-1 1,1-1,-1-1,1 1,0 0,0-1,0 0,0 0,0 0,0 0,0-1,0 1,0-1,1 0,-1-1,0 1,0-1,0 1,0-1,0 0,0-1,3-1,9-7,-1-1,-1 0,0-1,-1-1,0 0,-1-1,0-1,-1 1,-1-2,0 1,-1-2,-1 1,-1-1,0 0,-1 0,3-17,-9 34,1-2,1 0,-1 0,0-1,0 1,0-1,-1 1,1-1,-1 1,1-1,-1 1,0-1,0 1,0-1,0 1,0-1,-1 1,1-1,-1 1,1-1,-1 1,0-1,0 1,0 0,-1 0,1-1,0 1,-2-1,-8 2</inkml:trace>
  <inkml:trace contextRef="#ctx0" brushRef="#br0" timeOffset="348.802">621 959,'23'-1,"0"0,-1-2,1 0,-1-2,1 0,-1-1,-1-2,0 0,0-1,0-1,12-9,-28 17,0-1,-1 0,0 0,1 0,-1 0,-1 0,1-1,0 0,-1 0,0 0,1 0,-2 0,1-1,0 1,-1-1,0 0,0 0,-1 0,1 0,-1 0,0 0,0 0,-1 0,1 0,-1 0,0-1,-1 1,1 0,-1 0,0 0,0 0,-1 0,1 0,-1 0,0 0,-1 1,1-1,-1 1,0-1,0 1,0 0,-1 0,-1-1,1 1,-1 0,1 1,-1-1,0 1,0 0,0 1,-1-1,1 1,-1 0,1 0,-1 1,0 0,1 0,-1 0,0 1,0-1,0 1,1 1,-1-1,0 1,0 0,0 0,1 1,-1 0,1 0,-1 0,1 1,-1 0,-5 3,1 0,0 0,0 1,0 1,1-1,0 2,1-1,-1 1,2 0,-1 1,2 0,-1 0,-1 5,5-9,0 1,0 0,1-1,0 1,0 0,1 0,0 0,0 1,0-1,1 0,0 0,1 0,0 0,0 1,0-1,1 0,0-1,0 1,1 0,0 0,0-1,0 0,1 0,0 0,0 0,1 0,-1-1,1 0,1 0,-1 0,1 0,-1-1,1 0,3 1,8 3,1-1,0 0,0-2,1 0,0-1,0-1,0 0,0-2,0 0,0-1,0-1,1-1,7-2,-6 1,0-2,0-1,0 0,-1-1,1-2,-2 0,1-1,9-4</inkml:trace>
  <inkml:trace contextRef="#ctx0" brushRef="#br0" timeOffset="814.705">1468 705,'-31'10,"0"2,1 1,1 2,0 1,1 1,1 1,-23 20,-1 24,50-60,0 0,0 0,0 0,1 0,-1 0,1 0,-1 0,1 0,0 0,-1 0,1 0,0 1,1-1,-1 0,0 0,1 0,-1 0,1 0,-1 0,1 0,0 0,0 0,0 0,0 0,0-1,0 1,1 0,-1-1,0 1,1 0,0-1,-1 0,1 1,0-1,0 0,4 2,0 0,0 0,0-1,1 1,-1-2,0 1,1-1,0 0,-1 0,1 0,0-1,-1 0,1-1,0 0,-1 0,1 0,-1 0,1-1,-1 0,0-1,1 0,-1 1,2-3,126-92,-5-40,-75 95,-53 42,0-1,0 1,0 0,1-1,-1 1,0 0,1 0,-1 0,0 0,0 0,1 0,-1 0,0 0,1 0,-1 1,0-1,0 1,0-1,1 1,-1-1,0 1,0-1,0 1,0 0,0 0,0 0,0-1,0 1,0 0,0 0,-1 0,1 1,0-1,-1 0,1 0,-1 0,1 0,-1 1,1-1,-1 0,0 0,0 1,1-1,-1 0,0 1,0-1,0 0,-1 0,1 1,-10 138,5-111,-101 447,81-386,-4-2,-3-2,-44 81,23-55,53-112,0 1,-1-1,1 1,0-1,0 1,0 0,-1-1,1 1,0-1,-1 1,1-1,0 1,-1-1,1 0,0 1,-1-1,1 1,-1-1,1 0,-1 1,1-1,-1 0,1 0,-1 1,0-1,1 0,-1 0,1 0,-1 0,0 0,1 1,-1-1,1 0,-1-1,0 1,1 0,-1 0,1 0,-1 0,1 0,-1 0,0-1,1 1,-1 0,1-1,-1 1,1 0,-1-1,1 1,0 0,-1-1,1 1,-1-1,1 1,0-1,-1 1,1-1,0 1,0-1,-1 1,1-1,0 0,0 1,0-1,0 1,0-1,-1 1,1-1,-5-44,27-130,4-46,-21 177</inkml:trace>
  <inkml:trace contextRef="#ctx0" brushRef="#br0" timeOffset="1600.036">2117 818,'-30'16,"0"1,2 1,0 2,2 1,0 1,1 1,1 1,2 1,-9 12,-5 35,35-71,1 1,0 0,-1 0,1-1,0 1,0 0,0 0,0-1,0 1,1 0,-1-1,1 1,-1 0,1-1,-1 1,1 0,0-1,0 1,0-1,0 1,0-1,0 0,0 1,0-1,0 0,1 0,-1 0,1 0,-1 0,1 0,-1 0,1 0,-1-1,1 1,0 0,-1-1,1 0,0 1,-1-1,1 0,0 0,0 0,13-1,-1 0,1-1,-1-1,0 0,0-1,0-1,-1 0,0-1,0 0,0-1,-1 0,1-1,-2-1,1 0,7-8,3 1,124-102,-146 118,0 1,0-1,0 1,0-1,0 1,0-1,0 1,0-1,1 1,-1-1,0 0,0 1,0-1,1 1,-1-1,0 0,1 1,-1-1,0 0,1 1,-1-1,0 0,1 1,-1-1,1 0,-1 0,1 0,-1 1,0-1,1 0,-1 0,1 0,-1 0,1 0,-1 0,1 0,-1 0,1 0,-1 0,1 0,-1 0,1 0,-1 0,0-1,1 1,-1 0,1 0,-1 0,1-1,-1 1,0 0,1-1,-1 1,0 0,1-1,-1 1,0 0,1-1,-1 1,0-1,0 1,1 0,-1-1,0 1,0-1,0 0,-7 40,7-36,-3 7,0-2,0 1,0-1,1 1,0 0,0 0,1 0,0 0,1 0,0 0,0 0,1 0,0 0,1 0,0 0,0-1,1 1,0-1,3 6,-3-11,-1-1,1 1,0-1,0 0,0 0,1 0,-1 0,0-1,1 1,-1-1,1 0,-1 0,1 0,0 0,-1-1,1 1,0-1,-1 0,1 0,0-1,0 1,-1-1,1 0,0 0,-1 0,1 0,-1 0,0-1,1 0,2-1,90-71,-56 27,-3-1,-1-2,20-40,63-167,-95 199,-7 17,-2-1,-1 0,-2-1,-3 0,-1 0,-2-1,-2-1,-2 1,-3-37,2 78,-1 0,0 0,0-1,0 1,-1 0,1 0,-1-1,0 1,0 0,0 0,0 0,0 0,-1 0,1 0,-1 1,0-1,0 0,0 1,0-1,0 1,0 0,-1 0,1 0,-1 0,0 0,0 0,1 1,-1-1,0 1,0 0,0 0,-1 0,1 0,0 0,0 1,0 0,-1-1,1 1,0 0,0 1,-1-1,1 0,0 1,0 0,0 0,0 0,0 0,0 0,0 1,0-1,0 1,-2 1,-3 9,1 1,-1-1,2 1,0 1,1-1,0 1,1 0,0 0,1 0,1 0,0 1,1-1,0 0,2 1,-1-1,2 1,0 0,-1 12,-2 11,3-1,1 1,2-1,2 0,6 22,55 219,-26-105,-41-172,-1-1,1 0,-1 1,1-1,-1 1,0-1,1 1,-1-1,1 1,-1-1,0 1,0-1,1 1,-1 0,0-1,0 1,0 0,0-1,1 1,-1-1,0 1,0 0,0-1,0 1,-1 0,1-1,0 1,0 0,0-1,0 1,-1-1,1 1,0-1,0 1,-1 0,1-1,-1 1,1-1,0 1,-1-1,1 0,-1 1,1-1,-1 1,1-1,-1 0,0 1,1-1,-1 0,1 0,-1 0,0 1,1-1,-1 0,1 0,-1 0,0 0,1 0,-1 0,0 0,1 0,-1 0,0 0,1-1,-1 1,1 0,-1 0,0 0,1-1,-1 1,-10-7</inkml:trace>
  <inkml:trace contextRef="#ctx0" brushRef="#br0" timeOffset="1854.561">2370 564,'39'-5,"26"-1,8 0,-4 1,-5 2,-7 0,-10 2,-7 1,-6 0,-4 0,-2 5,-1 2,-1-1,1-1,-5-2</inkml:trace>
  <inkml:trace contextRef="#ctx0" brushRef="#br0" timeOffset="2001.171">3217 847,'10'14,"3"5</inkml:trace>
  <inkml:trace contextRef="#ctx0" brushRef="#br0" timeOffset="2216.621">3190 225,'0'0</inkml:trace>
  <inkml:trace contextRef="#ctx0" brushRef="#br0" timeOffset="2470.603">3415 507,'148'432,"-109"-350,-16-112,106-344,-105 290,-20 60</inkml:trace>
  <inkml:trace contextRef="#ctx0" brushRef="#br0" timeOffset="2779.747">3979 790,'0'0,"19"-14,-1 0,-1-1,0-1,-1-1,-1 0,0-1,-2-1,0 0,-1-1,-1 0,6-16,-16 34,-1 0,1-1,-1 1,0 0,0 0,0-1,0 1,0 0,-1-1,1 1,-1 0,1 0,-1 0,0 0,0-1,0 1,0 0,0 0,0 1,-1-1,1 0,-1 0,1 1,-1-1,1 1,-1-1,0 1,0-1,0 1,0 0,0 0,0 0,0 0,0 1,-1-1,1 1,0-1,0 1,0 0,-1-1,1 1,0 0,-1 1,1-1,0 0,0 1,-1-1,1 1,0-1,0 1,0 0,0 0,0 0,0 0,0 1,0-1,0 1,0 0,-16 9,0 0,1 2,1 0,0 0,1 2,0 0,1 1,1 0,1 1,0 0,1 1,1 0,0 1,2 0,0 1,1-1,-2 15,6-25,0 0,0 1,1 0,1 0,0-1,0 1,1 0,0 0,1 0,0 0,0 0,1 0,0-1,1 1,0-1,1 0,0 1,0-1,1-1,0 1,0-1,1 0,0 0,1-1,0 1,7 5,-3-6,1 0,-1 0,1-2,1 1,-1-1,1-1,0 0,0-1,0 0,1-1,-1-1,1 0,-1-1,0 0,1-1,-1 0,4-2,10-3</inkml:trace>
  <inkml:trace contextRef="#ctx0" brushRef="#br0" timeOffset="3801.804">3245 677,'0'-5,"0"3,0 7,0 8,0 5,0 6,0 3,0 1,0 2,0-1,0 1,0-1,0 0,0-1,0-4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4:26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194 785,'-11'2,"0"0,1 0,0 1,-1 0,1 1,0 0,1 1,-1 0,1 1,0-1,0 2,0-1,1 1,0 1,1-1,0 1,0 1,0-1,1 1,0 0,-2 6,8-11,-1 0,0 0,1 0,0 0,0 0,0 0,1 1,-1-1,1 0,0 0,0 0,1-1,-1 1,1 0,0 0,0-1,0 1,0-1,0 1,1-1,0 0,-1 0,1 0,0-1,1 1,-1-1,0 1,1-1,-1 0,1 0,0-1,0 1,0-1,0 0,-1 0,2 0,-1 0,0-1,0 1,0-1,0 0,0-1,0 1,0-1,0 0,0 0,0 0,0 0,3-2,9-5,0 0,-1-1,-1-1,1 0,-2-1,1 0,-2-1,1-1,-2 0,0-1,0 0,-1 0,-1-1,5-10,39-52,-25 47,-28 31,-1-1,1 0,0 0,-1 1,1-1,-1 0,1 1,0-1,-1 1,1-1,0 0,0 1,-1-1,1 1,0-1,0 1,-1-1,1 1,0-1,0 1,0-1,0 1,0-1,0 1,0-1,0 1,0 0,0-1,0 1,0-1,1 1,-1-1,0 1,0-1,0 0,1 1,-1-1,0 1,0-1,1 1,-1-1,1 0,-1 1,0-1,1 0,-1 1,1-1,-1 0,1 1,-1-1,0 0,1 0,-1 0,1 0,-1 1,1-1,-1 0,1 0,0 0,-1 0,1 0,-1 0,1 0,-1 0,1 0,0-1,-5 19,-10 103,14-117,1 0,-1 0,1 0,0 0,0 0,1 0,0 0,-1 0,1 0,0-1,1 1,-1-1,0 1,1-1,0 0,0 0,0 0,0 0,1-1,-1 1,1-1,-1 0,1 0,0 0,0-1,-1 1,4 0,2 0,0-1,0 0,0 0,0-1,0 0,0 0,0-1,0 0,0-1,0 0,0 0,-1-1,1 0,-1-1,0 0,0 0,0-1,-1 0,1 0,-1 0,0-1,-1 0,1-1,-1 0,0 0,4-7,28-40,-3-1,-2-2,23-58,-36 74,-3-1,-1-1,-2-1,-2 0,-3-1,2-16,-6-140,-5 198,1-1,-1 1,0 0,0 0,0 0,0-1,-1 1,1 0,-1 0,0 0,0 0,0 0,0 0,0 0,-1 0,0 0,1 0,-1 1,0-1,0 1,0-1,-1 1,1 0,-1 0,1 0,-1 0,0 0,1 1,-1-1,0 1,0 0,0-1,0 1,0 1,-1-1,1 0,0 1,0 0,0 0,-1 0,1 0,-3 0,-7 7,1 1,0 0,0 0,0 1,1 0,1 1,-1 1,2 0,0 0,0 0,1 1,0 1,-1 2,-11 17,2 0,1 1,1 1,2 1,1 0,2 1,2 0,1 0,2 1,1 0,1 32,4-42,2 0,1 0,1 0,1-1,1 1,1-1,2 0,1-1,0 0,12 17,-18-34,1-1,-1 0,1 0,1-1,-1 1,1-1,0 0,1-1,0 1,-1-2,1 1,1 0,-1-1,1-1,0 1,0-1,0-1,0 1,0-1,0-1,6 1,7-5</inkml:trace>
  <inkml:trace contextRef="#ctx0" brushRef="#br0" timeOffset="450.631">1096 588,'-5'16,"1"1,0 0,1-1,1 1,1 0,0 0,2 1,-1-1,2 0,0 0,2-1,-1 1,2-1,4 10,-8-22,2-1,-1 1,0 0,1-1,-1 1,1-1,0 0,0 0,1 0,-1-1,1 1,-1-1,1 1,0-1,0 0,0-1,0 1,0-1,0 1,0-1,0-1,1 1,-1 0,0-1,1 0,-1 0,0-1,0 1,1-1,-1 0,0 0,0 0,0 0,1-1,-2 1,1-1,0 0,0-1,-1 1,1-1,-1 1,1-1,-1 0,0 0,134-146,-137 149,0 1,0-1,0 0,0 1,0-1,0 0,0 0,0 1,0-1,0 0,0 1,0-1,0 0,1 1,-1-1,0 0,0 1,0-1,0 0,1 0,-1 1,0-1,0 0,0 0,1 1,-1-1,0 0,0 0,1 0,-1 1,0-1,1 0,-1 0,0 0,1 0,-1 0,0 0,1 0,-1 1,0-1,0 0,1 0,-1 0,0-1,1 1,-1 0,0 0,1 0,-1 0,0 0,1 0,-1 0,0 0,1-1,-1 1,0 0,0 0,1 0,-1-1,0 1,0 0,1 0,-1-1,0 1,0 0,-2 37,0-28,13 115,-11-121,1 0,0 0,0 0,1 0,-1 0,1-1,-1 1,1 0,0-1,0 1,0-1,0 1,0-1,1 0,-1 0,1 0,-1 0,1-1,0 1,0-1,0 0,0 1,0-1,0 0,0-1,0 1,0-1,0 1,0-1,0 0,1 0,-1 0,0-1,0 1,0-1,0 1,2-2,6-3,1-1,-1 0,-1-1,1 0,-2-1,1 0,-1 0,0-1,0 0,-1-1,0 0,-1 0,0-1,-1 0,0 0,-1 0,0-1,-1 0,0 0,-1 0,0 0,0-6,1-7</inkml:trace>
  <inkml:trace contextRef="#ctx0" brushRef="#br0" timeOffset="831.455">1972 644,'-37'31,"1"1,2 2,2 1,1 1,-16 26,44-60,1 0,0 1,0-1,0 1,0-1,0 1,0 0,1 0,-1 0,1 0,0 0,0 0,0 0,0 0,1 1,-1-1,1 0,0 0,0 1,0-1,0 0,0 1,1-1,0 0,-1 0,1 0,0 0,1 0,-1 0,1 0,-1 0,1 0,0 0,0-1,0 1,0-1,0 1,1-1,-1 0,1 0,-1 0,1 0,0 0,9-2,-1 0,0 0,0-1,1 0,-1-1,0 0,0-1,-1 0,1-1,-1 0,1-1,-1 0,0 0,-1-1,1 0,-1-1,-1 0,1-1,-1 1,4-7,-7 10,14-13,-2 0,-1-1,0 0,-1-1,-1-1,-1-1,0 0,-1-3,8-7,-20 31,0 0,0 1,0-1,0 0,0 1,0-1,0 0,0 1,0-1,0 1,0-1,0 0,0 1,0-1,1 0,-1 0,0 1,0-1,0 0,1 1,-1-1,0 0,0 0,1 1,-1-1,0 0,1 0,-1 0,0 1,1-1,-1 0,0 0,1 0,-1 0,0 0,1 0,-1 0,0 0,1 0,-1 0,0 131,6-105</inkml:trace>
  <inkml:trace contextRef="#ctx0" brushRef="#br0" timeOffset="1421.166">2423 758,'10'-88,"-39"114,24-19,1-1,0 1,0 0,0 0,1 1,0-1,0 0,1 1,0 0,0 0,1 0,0-1,0 1,1 0,0 0,1 0,-1 0,2 0,-1 0,1 0,0-1,0 1,1 0,0-1,1 0,0 0,0 0,0 0,1-1,0 0,0 0,0 0,1 0,0-1,0 0,5 3,-7-6,0-1,0 0,0 1,0-2,0 1,0 0,0-1,0 0,0 0,0 0,0 0,1-1,-1 1,0-1,0 0,0-1,0 1,-1 0,1-1,0 0,-1 0,1 0,-1-1,1 1,-1-1,0 0,0 0,0 0,71-96,12-123,-76 202,-3 24,-2 38,-3-21,38 225,-31-144,-4 0,-7 77,0-46,3-122,-1 0,-1-1,0 1,0-1,-1 1,0-1,-1 1,0-1,-1 0,0 0,0-1,-1 1,0-1,-1 0,0 0,0-1,-1 0,0 0,-1 0,0-1,0 0,0-1,-4 2,8-4,-1 0,1 0,-1-1,0 0,0 0,0 0,-1-1,1 1,-1-1,1-1,-1 1,0-1,1 0,-1 0,0-1,0 1,0-1,0-1,0 1,1-1,-1 0,0 0,0-1,1 0,-1 0,1 0,-1 0,1-1,0 0,-5-4,5 3,0-1,0 0,1 0,-1 0,1-1,0 0,1 0,-1 0,1 0,0 0,1-1,-1 1,1-1,1 0,-1 1,1-1,0 0,1 0,-1 0,2 0,-1 0,1 0,0 0,0 1,2-6,66-164,-65 168,12-24</inkml:trace>
  <inkml:trace contextRef="#ctx0" brushRef="#br0" timeOffset="1764.993">3241 616,'-145'85,"144"-85,0 0,0 1,0-1,-1 1,1-1,0 1,0-1,0 1,0 0,0-1,1 1,-1 0,0 0,0 0,0-1,1 1,-1 0,0 0,1 0,-1 0,1 1,-1-1,1 0,-1 0,1 0,0 0,0 0,-1 1,1-1,0 0,0 0,0 0,0 1,1-1,-1 0,0 0,0 0,1 0,-1 0,1 1,-1-1,1 0,-1 0,1 0,0 0,-1 0,1-1,0 1,0 0,0 0,0 0,0-1,0 1,0 0,0-1,0 1,0-1,0 1,0-1,0 1,1-1,70 6,-65-7,0 0,0 1,1 0,-1 0,0 1,0 0,0 0,0 1,0 0,0 0,-1 1,1-1,-1 2,4 1,-6 0,-1 0,0 0,0 0,-1 1,1-1,-1 1,0-1,-1 1,0 0,0 0,0 0,0-1,-1 1,0 0,0 0,-1 0,1 0,-1 0,-1 0,1-1,-1 1,0 0,0-1,-1 0,1 1,-1-1,0 0,-1 0,1 0,-3 1,-9 14,0 0,-2-1,0-2,0 1,-2-2,0 0,-1-2,-1 0,0-1,-11 5,30-17,0 0,0 0,0 0,1 0,-1-1,0 1,0 0,0-1,0 1,-1-1,1 0,0 0,0 0,0 0,0 0,0 0,0 0,0-1,0 1,0-1,0 0,0 1,0-1,0 0,0 0,0-1,-8-9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4:2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170 395,'0'24,"0"18,0 6,0 0,-5-9,-1-10</inkml:trace>
  <inkml:trace contextRef="#ctx0" brushRef="#br0" timeOffset="238.251">1 1</inkml:trace>
  <inkml:trace contextRef="#ctx0" brushRef="#br0" timeOffset="536.901">649 141,'-56'45,"39"-34,1 1,1 1,0 0,1 1,0 1,1 0,1 1,-4 5,16-20,-1 0,0 1,0-1,1 0,-1 0,0 1,1-1,-1 0,1 1,0-1,-1 0,1 1,0-1,0 0,0 1,0-1,0 1,0-1,0 0,1 1,-1-1,0 1,1-1,-1 0,1 0,0 1,-1-1,1 0,0 0,0 0,-1 1,1-1,0 0,0 0,0 0,0-1,1 1,-1 0,0 0,0-1,0 1,1 0,63 14,-48-12,36 3,-42-6,-1 0,1 1,-1 0,1 1,-1 0,0 0,0 1,0 1,0 0,0 0,-1 1,0 0,0 0,0 1,3 3,-10-6,0 0,0 0,-1 0,1 0,-1 0,1 0,-1 1,0-1,-1 0,1 1,0-1,-1 1,0-1,0 0,0 1,0-1,-1 1,1-1,-1 1,0-1,0 0,0 1,0-1,0 0,-1 0,0 0,1 0,-1 0,-60 79,48-68,0 0,-1-1,0-1,-1 0,0-1,-1-1,0 0,0-2,-1 1,0-2,-1-1,0 0,0-1,0-1,-15 0,10-3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29 104,'0'0,"0"0,-1 0,1 0,0 0,-1 0,1 0,-1 0,1 0,0-1,-1 1,1 0,0 0,-1 0,1 0,0 0,-1 0,1-1,0 1,0 0,-1 0,1 0,0-1,0 1,-1 0,1-1,0 1,0 0,0 0,-1-1,1 1,0 0,0-1,0 1,0 0,0-1,0 1,0 0,-1-1,1 1,0-1,-11 36,7 3,1 1,2-1,2 1,2-1,1 1,2-1,1 0,2-1,2 0,6 11,-17-44,0-1,1 0,0 1,-1-1,1 0,1 1,-1-1,0 0,1 0,-1 0,1 0,0 0,0-1,0 1,0-1,1 1,-1-1,1 0,0 1,-1-1,1-1,0 1,0 0,0-1,0 1,0-1,1 0,-1 0,0 0,1-1,-1 1,0-1,1 0,-1 0,0 0,1 0,-1 0,1-1,-1 1,0-1,1 0,0-1,10-10,-1-1,0 0,-1-1,0-1,-1 0,-1 0,0-1,-2 0,1-1,-2 0,0 0,-1 0,-1-1,0-6,-5 24,110-372,-109 367,0 5,-1 1,0-1,1 0,-1 0,0 0,1 0,-1 0,0 0,1 0,-1 0,0 0,1 0,-1 0,0-1,1 1,-1 0,0 0,1 0,-1 0,0 0,1-1,-1 1,0 0,0 0,1 0,-1-1,0 1,0 0,1-1,-1 1,0 0,0 0,0-1,0 1,0 0,1-1,-1 1,0 0,0-1,0 1,0 0,0-1,0 1,0 0,0-1,0 1,0 0,0-1,0 1,0 0,0-1,-1 1,1 0,0-1,0 1,0 0,54 370,-35-283,-4 1,-4 1,-4 0,-4 0,-5 51,-9-63,-2 1,-4-2,-3 0,-28 66,29-95,-1-1,-3 0,-1-2,-4 2,27-45,1 1,-1 0,1 0,-1-1,0 1,0 0,0-1,0 1,0-1,0 1,0-1,0 1,-1-1,1 0,-1 0,1 0,-1 0,1 0,-1 0,1 0,-1 0,0 0,0-1,1 1,-1-1,0 0,0 1,0-1,0 0,1 0,-1 0,0 0,0 0,0 0,0-1,1 1,-1-1,0 1,0-1,1 0,-1 1,0-1,1 0,-1 0,1 0,-2-1,-1-9,1 0,0 0,1 0,0 0,1-1,0 1,1 0,0-1,1 1,0 0,1 0,0-1,3-9,0-7,16-90,6 2,4 1,40-95,-15 108,-42 90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25,'371'0,"-241"-24,-123 31,-12-2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56,'33'0,"26"-5,8-1,-3 0,-8-4,-8 0,-8 2,-5 1,-10 3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1 587,'5'0,"11"0,7 0,6 0,1 0,2 0,-1 0,0 0,-1 0,-1-4,-1-3,1 1,-1 1,0 1,-5 2</inkml:trace>
  <inkml:trace contextRef="#ctx0" brushRef="#br0" timeOffset="983.351">1017 79,'-26'3,"0"2,1 1,0 0,0 2,0 1,1 2,0 0,1 1,0 1,1 1,1 1,-6 7,22-18,0 1,1-1,-1 1,1 1,0-1,1 0,0 1,0 0,0 0,0 0,1 0,0 0,0 1,2-5,-1 1,1-1,0 1,0-1,0 1,0-1,0 0,1 1,-1-1,1 1,0-1,-1 0,1 1,0-1,0 0,1 0,-1 0,0 0,1 0,-1 0,1 0,0 0,-1-1,1 1,0-1,0 1,0-1,0 0,0 0,1 0,-1 0,0 0,0 0,1 0,1 0,2 0,-1 1,1-1,0 0,0 0,0 0,0-1,0 0,0 0,0-1,0 0,0 0,0 0,0 0,-1-1,1 0,0 0,-1-1,0 0,1 0,-1 0,0 0,3-4,90-104,-65 68,85-83,-117 124,1 1,0 0,0 0,0 0,0 0,-1 0,1 1,0-1,1 0,-1 1,0 0,0-1,0 1,0 0,0 0,0 0,0 0,0 1,0-1,1 1,-1-1,0 1,0-1,-1 1,1 0,0 0,0 0,0 0,0 1,-1-1,1 0,-1 1,1-1,-1 1,1-1,-1 1,0 0,0 0,0-1,1 3,32 83,-33-82,71 339,-70-336,0 0,-1 0,0 0,-1 1,0-1,0 0,0 0,-1 1,0-1,-1 0,0 0,0 0,-1 0,0-1,0 1,-1-1,0 1,0-1,-1 0,0-1,0 1,0-1,-1 0,0 0,0-1,-1 0,1 0,-4 1,-1 1,-1-1,-1-1,1 0,-1-1,0 0,0-1,0 0,-1-1,1 0,-12-1,20-1,1 0,-1 0,0 0,0 0,1-1,-1 0,1 0,-1 0,0 0,1-1,0 0,-1 0,1 0,0 0,0-1,0 0,1 0,-1 0,0 0,1 0,0-1,0 1,0-1,0 0,1 0,-1 0,1 0,0-1,0 1,1 0,-1-1,1 0,0-1,1 0,-1 0,1-1,0 1,1 0,0-1,0 1,0 0,0 0,1 0,0 0,1 0,-1 0,1 1,0-1,0 1,1-1,0 1,0 1,0-1,5-4,108-80,-89 73,1 1,0 2,0 0,1 2,1 2,28-6,-27 8,-21 4,1 0,-1 0,0 1,1 1,-1 0,1 0,-1 1,1 1,-1 0,1 1,-1 0,0 0,2 2,11 6</inkml:trace>
  <inkml:trace contextRef="#ctx0" brushRef="#br0" timeOffset="1301.102">735 953,'38'-4,"37"-12,15-3,2 2,-9 4,-10-1,-13 2,-11 3,-9 4,-7 1,-5-2,-1-1,-1 1,0 2,-5 1</inkml:trace>
  <inkml:trace contextRef="#ctx0" brushRef="#br0" timeOffset="1750.347">820 1152,'4'-2,"38"-13,2 1,0 2,0 2,1 2,37-2,-80 9,0 0,0 1,0-1,-1 1,1-1,0 1,0 0,0 0,0 0,0 0,0 0,0 0,0 0,0 1,0-1,0 1,0-1,0 1,0 0,0 0,-1 0,1 0,0 0,-1 0,1 0,-1 1,1-1,-1 1,1-1,-1 1,0-1,0 1,0 0,0 0,0-1,0 1,0 0,-1 0,1 0,-1 0,1 0,-1 0,0 0,0 0,0 0,0 0,0 0,0 0,-1 0,1 0,0 0,-1 0,0 0,-10 15,0-2,-1 0,0 0,-1-1,-1-1,-1 0,1-1,-2 0,0-1,-72 63,39-9,48-64,0 1,0 0,1 0,-1-1,0 1,1 0,-1 0,1 0,0 0,-1 0,1-1,0 1,0 0,0 0,1 0,-1 0,0 0,1 0,-1 0,1 0,0-1,-1 1,1 0,0-1,0 1,0 0,0-1,1 1,-1-1,0 1,1-1,-1 0,1 0,-1 1,1-1,-1 0,1 0,0-1,0 1,0 0,11 3,1-2,0 1,0-2,0 1,0-2,0 0,0-1,0 0,0-1,0-1,0 0,0-1,-1 0,0-1,0-1,0 0,8-6,3 2,49-27,-55 27</inkml:trace>
  <inkml:trace contextRef="#ctx0" brushRef="#br0" timeOffset="2721.003">2061 192,'-92'382,"-30"-22,112-332,-17 81,27-106,0 0,0 0,0 0,0 0,1-1,0 1,-1 0,1 0,0 0,0 0,0-1,1 1,-1-1,0 1,1-1,0 1,0-1,0 0,0 0,0 0,0 0,0 0,1 0,-1 0,1-1,-1 1,1-1,-1 0,1 0,0 0,0 0,0 0,0-1,2 1,6-1,1 0,0 0,0-1,-1 0,1-1,-1-1,1 0,-1 0,0-1,0-1,0 0,14-4,78-28,-96 33,-7 2</inkml:trace>
  <inkml:trace contextRef="#ctx0" brushRef="#br0" timeOffset="2965.853">1554 699,'38'-9,"32"-4,9 1,-4 2,-10 3,-12 3,-9 1,-8 2,-5 1,-4 1,-5-1</inkml:trace>
  <inkml:trace contextRef="#ctx0" brushRef="#br0" timeOffset="3366.194">2315 51,'11'-7,"0"1,0 0,0 0,1 1,0 1,0 0,0 1,0 0,1 0,-1 2,1 0,0 0,-1 1,1 0,0 1,6 2,-16-2,0 1,0-1,0 1,0 0,0 0,0 0,0 1,-1-1,1 0,-1 1,0 0,0 0,0-1,0 1,0 1,-1-1,1 0,-1 0,0 0,0 1,0-1,0 1,-1-1,1 1,-1-1,0 1,0-1,0 2,-22 99,-82 56,103-159,0 1,0-1,0 0,0 1,1-1,-1 1,0-1,1 1,-1-1,1 1,-1 0,1-1,0 1,0-1,0 1,0 0,0-1,0 1,0 0,1-1,-1 1,0-1,1 1,0-1,-1 1,1-1,0 1,-1-1,1 1,0-1,0 0,0 1,1-1,-1 0,0 0,0 0,0 0,1 0,-1 0,1 0,-1-1,1 1,-1 0,1-1,-1 1,1-1,-1 0,2 1,84 7,-84-8,85-2,-63 2</inkml:trace>
  <inkml:trace contextRef="#ctx0" brushRef="#br0" timeOffset="4697.194">2936 841,'56'17,"-33"-13,0-2,0 0,0-2,1 0,-1-2,0 0,0-2,2-1,218-25,-225 31,-28 4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23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0 163,'27'26,"-14"-1,-1 1,-1-1,-2 2,0-1,-2 1,4 25,4 12,40 231,-15-164,-40-131,0 1,0-1,0 1,1-1,-1 1,0-1,0 1,0-1,1 1,-1-1,0 0,1 1,-1-1,0 1,1-1,-1 0,0 1,1-1,-1 0,1 0,-1 1,0-1,1 0,-1 0,1 0,-1 1,1-1,-1 0,1 0,-1 0,1 0,-1 0,1 0,-1 0,1 0,-1 0,1 0,-1 0,1-1,-1 1,1 0,-1 0,1 0,-1-1,1 1,-1 0,0 0,1-1,-1 1,1 0,-1-1,0 1,1 0,-1-1,0 1,0-1,1 1,-1-1,0 1,0-1,0 1,1 0,-1-1,0 1,0-1,0 1,0-1,0 1,0-1,12-37,58-214,-48 161,61-305,-66 288,-15 109,-1 0,0 0,0 0,1 0,-1 1,0-1,0 0,-1 0,1 1,0-1,0 0,0 1,-1-1,1 1,-1-1,1 1,-1-1,0 1,0 0,1-1,-1 1,0-1,0 1,-1-1,1 1,0 0,-1 1,2 20</inkml:trace>
  <inkml:trace contextRef="#ctx0" brushRef="#br0" timeOffset="846.787">537 699,'-2'11,"2"-1,-1 1,2 0,-1 0,1-1,1 1,0-1,1 1,0-1,0 0,1 0,0 0,1 0,0-1,1 0,-1 0,2 0,-1-1,2 0,-1 0,4 2,-8-8,0-1,-1 0,2 0,-1 0,0 0,0-1,0 1,0-1,0 0,0 0,1 0,-1 0,0-1,0 1,0-1,0 0,0 0,0 0,0 0,0 0,0-1,0 1,-1-1,1 0,0 0,-1 0,0 0,1 0,-1 0,0-1,0 1,0-1,0-1,45-97,-46 96,1 1,-1-1,0 0,0 1,0-1,-1 0,1 0,-1 1,0-1,-1 0,1 0,-1 0,0 1,0-1,-1 1,1-1,-1 1,0-1,0 1,0 0,-1 0,0 0,0 0,0 0,0 1,0-1,-1 1,1 0,-1 0,0 0,0 0,-4-1,-45-5,28 8</inkml:trace>
  <inkml:trace contextRef="#ctx0" brushRef="#br0" timeOffset="1564.62">1269 51,'-4'46,"-2"0,-3 0,-1 0,-3-1,-1-1,-2 0,-16 28,15-30,-17 40,-47 142,80-220,0-1,1 1,0 0,-1 0,1 0,1-1,-1 1,0 0,1 0,0 0,0-1,0 1,0 0,1-1,-1 1,1-1,0 0,0 1,0-1,1 0,-1 0,1-1,0 1,-1 0,1-1,0 1,0-1,1 0,-1 0,0 0,1-1,-1 1,1-1,0 0,-1 0,1 0,0 0,0-1,0 0,-1 1,1-1,0-1,0 1,0 0,-1-1,1 0,0 0,0 0,-1 0,2-1,178-67,-153 38,-30 19</inkml:trace>
  <inkml:trace contextRef="#ctx0" brushRef="#br0" timeOffset="1815.938">847 473,'48'5,"35"-4,13-1,-5-1,-14-1,-14 1,-14-5,-9-1,-8 1,-4 1,-7 1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53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0,'0'1,"0"-1,0 0,0 0,0 1,0-1,0 0,0 0,0 1,0-1,0 0,0 0,0 1,0-1,0 0,0 0,0 1,0-1,0 0,-1 0,1 1,0-1,0 0,0 0,0 0,0 1,-1-1,1 0,0 0,0 0,0 0,-1 1,1-1,0 0,0 0,0 0,-1 0,1 0,0 0,0 0,-1 0,1 1,0-1,0 0,-1 0,1 0,0 0,0 0,-1 0,1-1,0 1,0 0,-1 0,1 0,0 0,0 0,-1 0,1 0,0 0,0-1,0 1,-1 0,1 0,4 34,-2-20,0 30,-1-1,-3 1,-1-1,-8 34,-3 0,-13 134,29-80,2-120,2-5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0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1 311,'168'-12,"5"-23,23 24,-172 12</inkml:trace>
  <inkml:trace contextRef="#ctx0" brushRef="#br0" timeOffset="379.865">57 536,'15'0,"9"0,5 0,3 0,1 0,-6-5,-2-1,-1 0,1 1,0 2,2 0,0 2,0 1,1 0,1 0,-10 0,-9-4,-5-3</inkml:trace>
  <inkml:trace contextRef="#ctx0" brushRef="#br0" timeOffset="1049.043">255 0,'93'46,"-60"-32,0 1,-2 1,0 2,27 21,-49-31,-3-5,0-1,0 2,-1-1,0 1,0 0,0 0,0 0,0 0,-1 1,0 0,0 0,0 0,-1 1,0-1,0 1,0 0,0-1,-1 1,0 0,0 1,-1-1,0 0,0 1,0-1,-1 0,0 1,0-1,-1 0,1 1,-2 2,-7 8,-1 1,0-2,-1 1,-1-1,0-1,-2 0,1-1,-13 9,-38 43,-157 159,212-215,-1 1,2 0,-1 0,1 1,1 0,0 0,1 1,0 0,1 0,1 1,-1 1,2 6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4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47 101,'54'-6,"0"2,0 2,-1 3,22 4,-64 0,-26 2,-30 5,-169 11,141-10,139-11,5-13,59 0,-131 11,1 0,-1 1,1-1,-1 0,1 0,0 0,-1 1,1-1,0 0,-1 1,1-1,0 0,-1 1,1-1,0 1,-1-1,1 0,0 1,0-1,0 1,0-1,-1 1,1-1,0 0,0 1,0-1,0 1,0-1,0 1,0-1,0 1,0-1,0 1,0-1,1 1,-1-1,0 0,0 1,0-1,0 1,1-1,-1 1,0-1,1 0,-1 1,0-1,1 0,-1 1,0-1,1 0,-1 0,0 1,1-1,-1 0,1 0,-1 0,1 1,-1-1,-41 17,13-11,2-2</inkml:trace>
  <inkml:trace contextRef="#ctx0" brushRef="#br0" timeOffset="649.177">810 16,'-24'10,"0"0,1 1,1 1,0 1,0 1,1 1,1 1,1 1,0 0,2 2,-16 19,30-35,1-1,0 1,1 0,-1 0,0 0,1 0,0 0,0 0,0 1,0-1,0 0,1 0,-1 1,1-1,0 1,0-1,0 0,0 1,1-1,0 0,-1 1,1-1,0 0,0 0,1 0,-1 0,1 0,0 0,-1 0,1 0,0-1,1 1,-1-1,0 1,1-1,-1 0,1 0,0 0,0 0,0-1,0 1,0-1,0 1,0-1,0 0,1 0,-1-1,0 1,0-1,1 0,-1 1,4-2,3-1,1-1,-1 0,1 0,-1-1,0-1,-1 0,1 0,-1-1,0 0,0-1,-1 0,0 0,0-1,7-8,18-14,143-140,-174 167,44-37,-45 39,0 1,0-1,0 1,0-1,0 1,1 0,-1 0,0-1,0 1,0 0,1 0,-1 0,0 0,0 0,0 0,1 0,-1 1,0-1,0 0,0 1,0-1,1 1,-1-1,0 1,0-1,0 1,0 0,0 0,0-1,-1 1,1 0,0 0,0 0,0 0,-1 0,1 0,-1 0,1 0,-1 0,1 1,-1-1,1 0,-1 0,0 0,0 1,0 0,5 19,-2 1,0 0,-2 0,0-1,-2 1,0 0,-2 0,0 0,-5 17,0 11,-27 202,29-188,-3 0,-3 0,-3-1,-2-1,-4 3,19-59,1 0,-2 0,1 0,-1 0,1 0,-2-1,1 1,0-1,-1 0,0 0,-1 0,1-1,-1 1,0-1,0 0,0 0,0-1,-1 1,1-1,-1 0,0-1,0 0,0 0,0 0,0 0,-1-1,1 0,0-1,-1 1,1-1,-1 0,1-1,0 1,-1-1,1-1,0 1,-3-2,4-2,1 0,-1 0,1-1,0 1,0-1,1 0,-1 0,1 0,1-1,-1 1,1-1,0 1,1-1,0 0,0 0,0 0,1 0,0 1,0-1,1 0,-1 0,3-6,-3-4,0-3,0 1,1 0,1-1,1 1,0 0,1 0,2 1,0-1,1 1,0 0,1 1,2 0,-1 0,2 1,0 0,1 1,1 0,0 1,1 0,0 1,1 1,1 1,7-5,29 1,-29 11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0,'590'0,"-591"0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42,'38'9,"33"-1,8-2,-4-7,-10-4,-12 0,-9 1,-8-5,-5 0,-3 1,-2 2,0 3,0-4,-4-1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1,'-40'4,"0"3,1 1,0 1,0 3,1 1,0 2,-16 9,42-16,1 1,-1 0,2 0,0 1,0 0,0 1,2 0,-1 1,1 0,1 0,0 0,1 1,0 0,1 1,1-1,0 1,0 0,2 0,-1 0,2 0,0 12,1-19,0 1,1-1,-1 0,2 0,-1 1,1-1,0 0,1 0,-1 0,1-1,1 1,-1 0,1-1,0 0,1 0,0 0,-1-1,2 0,-1 0,1 0,-1 0,1-1,1 0,-1 0,1-1,-1 0,4 1,7 3,0 0,0-2,1 0,0-1,0-1,0-1,1 0,-1-2,1 0,10-2,19-5,0-3,0-2,-1-2,0-2,-2-3,0-1,-1-2,18-13,-49 27,0 0,0-1,-1 0,0-1,-1 0,0-1,-1 0,0-1,0-1,-8 10,1-1,-1 0,1 0,-1 1,0-2,-1 1,1 0,-1 0,0 0,1-1,-2 1,1 0,-1-1,1 1,-1-1,0 1,-1-1,1 1,-1-1,0 1,0 0,0 0,-1-1,0 1,1 0,-1 0,-1 0,1 0,-1 1,1-1,-1 1,-1-2,-6-3,1-1,-1 1,-1 1,0 0,0 0,0 1,0 1,-1 0,0 0,0 1,-6 0,-15-5</inkml:trace>
  <inkml:trace contextRef="#ctx0" brushRef="#br0" timeOffset="252.003">0 311,'1019'0,"-680"-29,-257 19,-58 4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1 368,'24'0,"18"0,11 0,1 0,-3 0,-6 0,-6 0,-5-5,-3-2,-2 1,-1 1,-1 2,0 0,-4 2</inkml:trace>
  <inkml:trace contextRef="#ctx0" brushRef="#br0" timeOffset="254.037">284 114,'-10'38,"-7"28,-2 6,3-3,4-9,5-11,2-7,3-7,6-10,8-8,1-8</inkml:trace>
  <inkml:trace contextRef="#ctx0" brushRef="#br0" timeOffset="869.699">735 1,'-15'27,"1"0,1 2,1-1,2 2,1-1,1 1,2 1,1-1,1 1,1 4,3-31,0 0,0 0,0 0,0 0,1 0,0 0,0 0,0 0,0 0,1 0,-1 0,1 0,0-1,0 1,0-1,1 1,-1-1,1 0,0 0,0 0,0 0,0-1,0 1,1-1,-1 0,1 0,0 0,-1 0,1-1,0 0,0 1,0-1,0-1,0 1,0 0,0-1,0 0,0 0,1 0,-1-1,0 1,0-1,0 0,3-1,6-4,0 0,0-1,-1 0,1-1,-2-1,1 0,-1 0,-1-1,0 0,0-1,-1 0,0-1,-1 0,0 0,-1-1,-1 0,2-4,20-29,-12 20,-8 13,0-1,0 2,1-1,1 1,0 1,0 0,1 0,2 0,-13 11,1-1,0 1,-1 0,1-1,0 1,-1 0,1 0,0 0,0-1,-1 1,1 0,0 0,0 0,-1 0,1 0,0 0,0 1,-1-1,1 0,0 0,0 0,-1 1,1-1,0 0,-1 1,1-1,-1 1,1-1,0 1,-1-1,1 1,-1-1,1 1,-1-1,1 1,-1 0,0-1,1 1,-1 0,0-1,1 1,-1 0,0-1,0 1,0 0,0 0,1-1,-1 1,0 0,0 0,-1-1,1 2,4 46,-4-44,-3 496,1-468,0 0,-3 1,0-1,-2 0,-2-1,0 0,-3 0,0-1,-2-1,-1 0,-13 19,22-40,0 0,-1 0,0 0,0-1,-1 0,0-1,0 0,0 0,-1 0,0-1,0-1,0 1,-1-1,0-1,1 0,-4 0,10-2,1-1,-1 1,1-1,-1 0,0 0,1 0,-1 0,1 0,-1 0,1-1,-1 0,1 1,-1-1,1 0,0 0,-1 0,1 0,0-1,0 1,0-1,0 1,0-1,0 0,0 1,0-1,1 0,-1 0,1 0,-1-1,1 1,0 0,0-1,0 1,0 0,0-1,1 1,-1-1,1 1,-1-1,1 1,0-3,13-107,-1 85,1 1,2 0,1 1,0 1,2 1,1 0,1 1,1 1,0 1,13-8,-8 4,-4 4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2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283 139,'-22'0,"17"-2,0 1,-1 0,1 1,-1-1,1 1,-1 0,1 0,-1 0,1 1,0 0,-1 0,1 1,0-1,0 1,0 0,0 1,0-1,0 1,0 0,1 0,0 0,-1 1,1-1,0 1,1 0,-1 0,1 1,0-1,-3 5,4-1,0-1,1 0,0 0,0 0,1 1,0-1,0 0,1 1,-1-1,2 0,-1 0,1 2,-1-6,0-1,0 0,0 1,0-1,1 1,-1-1,0 0,1 0,0 0,-1 0,1 0,0 0,0-1,0 1,0 0,1-1,-1 0,0 1,0-1,1 0,-1 0,1 0,-1-1,1 1,0-1,-1 1,1-1,-1 0,1 0,0 0,-1 0,1 0,-1-1,3 0,8-4,-1-1,-1 0,1-1,-1 0,0-1,0 0,-1-1,0 0,-1 0,0-1,-1-1,0 1,0-1,4-8,-4 8,94-149,-100 156,-2 3,0 0,-1 0,1 0,0 0,0 1,0-1,0 0,0 0,0 0,1 0,-1 0,0 1,0-1,1 0,-1 0,0 0,1 1,-1-1,1 0,-1 0,1 1,-1-1,1 1,-1-1,1 0,0 1,-1-1,1 1,0-1,0 1,-1 0,1-1,0 1,0 0,0-1,-1 1,1 0,0 0,0 0,0 0,0 0,0 0,-1 0,1 0,0 0,0 0,0 0,0 0,-1 1,1-1,0 0,0 1,0-1,-1 1,1-1,0 1,-1-1,1 1,0-1,-1 1,1-1,-1 1,1 0,-1 0,1-1,-1 1,1 0,-1 0,47 150,-35-117,-1 0,-2 1,-1 0,-2 0,-2 0,-1 1,-1-1,-2 1,0-22,0 0,0 0,-1 0,-1 0,0 0,-1-1,-1 1,0-1,-1 1,0-1,-1-1,0 1,-1-1,0 0,-1-1,-1 0,0 0,-6 6,13-14,-1 1,1 0,-1-1,0 1,0-1,-1 0,1 0,-1 0,1 0,-1-1,0 1,0-1,0 0,0 0,0-1,-1 1,1-1,-1 0,1 0,-1 0,1-1,-1 0,1 1,-1-2,1 1,-1 0,1-1,-1 0,1 0,0 0,-1-1,1 0,0 1,0-1,0-1,0 1,0 0,-2-3,3 2,0 0,0-1,0 1,1-1,-1 0,1 0,0 0,0 0,0 0,0 0,1 0,0-1,0 1,0 0,0-1,1 1,-1-1,1 1,1-1,-1 1,0-1,1 1,0-1,0 1,1-1,-1 1,1 0,0 0,0 0,0 0,0 0,1 0,2-2,7-10,0 0,2 1,0 1,1 0,0 1,17-11,-21 16,0-1,0 2,1 0,0 0,1 1,-1 0,1 1,0 1,1 0,-1 1,1 0,-1 1,1 0,0 1,0 1,-1 0,14 3,43 11,-48-12</inkml:trace>
  <inkml:trace contextRef="#ctx0" brushRef="#br0" timeOffset="361.135">0 844,'39'0,"40"0,13 0,0-4,-6-3,-13 1,-14 1,-7 2,-9 1,-5 1,-6 0,-2 1,-3 0,-5 1</inkml:trace>
  <inkml:trace contextRef="#ctx0" brushRef="#br0" timeOffset="1469.059">255 1070,'225'-54,"-224"54,1 0,0 0,-1 0,1 0,0 0,-1 0,1 0,0 1,-1-1,1 1,-1-1,1 1,0 0,-1-1,0 1,1 0,-1 0,1 0,-1 0,0 0,0 0,0 0,1 1,-1-1,0 0,0 1,-1-1,1 1,0-1,0 1,-1-1,1 1,-1-1,1 1,-1 0,0-1,0 1,0 0,0-1,0 1,0 0,0-1,0 1,-1 0,1-1,0 1,-1-1,0 1,0 0,-34 81,17-58,-1 0,-1-1,-1-1,0-1,-22 15,-12 15,53-52,1 1,-1 0,1 0,0 0,-1 0,1 0,0 0,0 0,0 1,-1-1,1 0,1 1,-1-1,0 1,0-1,0 1,1-1,-1 1,1-1,-1 1,1 0,0-1,-1 1,1 0,0-1,0 1,0 0,0-1,1 1,-1 0,0-1,1 1,-1-1,1 1,0 0,-1-1,1 1,0-1,0 0,0 1,0-1,0 0,0 1,0-1,1 0,-1 0,0 0,1 0,-1 0,2 0,8 2,0 0,1-1,0-1,-1 0,1-1,0 0,0 0,-1-2,1 1,0-1,-1-1,0 0,1-1,-1 0,-1 0,1-2,9-5,-4 2</inkml:trace>
  <inkml:trace contextRef="#ctx0" brushRef="#br0" timeOffset="2952.983">1299 223,'2'2,"0"0,0-1,0 1,-1 0,1 0,-1 0,1 0,-1 0,0 0,0 0,0 1,0-1,0 0,0 1,-1-1,1 0,-1 1,0-1,1 1,-1-1,0 1,-1-1,1 1,0-1,-1 1,1-1,-1 0,0 1,0-1,0 2,-63 208,-14 33,69-222,1 0,1 1,1 0,1 0,2 0,-1 12,4-32,0-1,0 1,0 0,1 0,0-1,0 1,0 0,0-1,0 1,1-1,0 1,-1-1,1 0,0 1,1-1,-1 0,1-1,-1 1,1 0,0-1,0 1,0-1,0 0,0 0,1 0,-1 0,0-1,1 1,0-1,-1 0,1 0,0-1,-1 1,1-1,0 1,0-1,0 0,-1 0,1-1,0 1,1-2,157-28,-155 29,-7 0</inkml:trace>
  <inkml:trace contextRef="#ctx0" brushRef="#br0" timeOffset="3315.7">904 647,'19'5,"16"1,7 1,1-2,3-2,-2-6,1-2,-1-1,-5 1,-3 2,-3 0,-3 2,-2 0,0 1,0 0,-5 5,-7 2</inkml:trace>
  <inkml:trace contextRef="#ctx0" brushRef="#br0" timeOffset="4183.65">1666 139,'40'-33,"-29"28,1 1,0 0,0 0,1 1,-1 1,1 0,-1 0,1 2,0-1,-1 2,9 0,-19-1,0 0,0 0,1 0,-1 1,0-1,0 0,0 1,0 0,0-1,0 1,0 0,0 0,0 0,0 0,0 1,0-1,0 0,-1 1,1-1,-1 1,1 0,-1-1,0 1,1 0,-1 0,0 0,0 0,0 0,-1 0,1 0,0 0,-1 0,1 1,-1-1,0 0,0 0,0 0,0 1,0-1,0 0,-1 1,-38 83,12-57,20-22,1-1,-1 1,1 1,0-1,1 1,0 0,0 0,1 1,0-1,-2 6,6-12,-1-1,1 1,0-1,0 1,0-1,0 1,0-1,0 1,0-1,1 1,-1-1,0 0,1 1,-1-1,1 1,0-1,-1 0,1 1,0-1,0 0,0 0,0 0,0 0,0 0,0 0,0 0,0 0,1 0,-1 0,0-1,1 1,-1 0,0-1,1 1,-1-1,1 1,-1-1,2 0,60 7,-58-7,24 0,-3-1</inkml:trace>
  <inkml:trace contextRef="#ctx0" brushRef="#br0" timeOffset="4702.177">2174 619,'19'7,"0"-1,1-1,0-1,0 0,0-2,0 0,0-1,1-1,5-2,-5 2,150-28,-110 15,-55 7</inkml:trace>
  <inkml:trace contextRef="#ctx0" brushRef="#br0" timeOffset="9585.491">2851 223,'44'50,"-40"-43,16 35,-1 0,-2 2,-3 0,1 6,1 1,86 242,-70-209,-32-83,1 0,-1-1,0 1,1-1,-1 1,1-1,-1 0,1 1,-1-1,1 1,-1-1,1 0,-1 1,1-1,-1 0,1 0,0 1,-1-1,1 0,-1 0,1 0,0 0,-1 0,1 0,0 0,-1 0,1 0,0 0,-1 0,1 0,-1-1,1 1,0 0,-1 0,1-1,-1 1,1 0,-1-1,1 1,-1 0,1-1,-1 1,1-1,-1 1,1-1,-1 1,0-1,1 1,-1-1,0 1,0-1,1 0,-1 1,0-1,0 1,0-1,18-40,-17 36,115-379,-97 321,-3 0,-2-1,2-40,-28 144,6-17</inkml:trace>
  <inkml:trace contextRef="#ctx0" brushRef="#br0" timeOffset="10003.067">3500 703,'-17'48,"11"-37,1 1,0 1,1-1,0 1,1 0,0 0,1 0,1 0,0 0,0 0,2 1,0-1,0 0,2 4,-2-15,0 1,0-1,0 1,0-1,1 0,-1 1,1-1,0 0,0 0,0 0,0 0,0 0,0 0,0-1,0 1,1-1,-1 0,1 1,-1-1,1 0,0 0,-1-1,1 1,0-1,-1 1,1-1,0 0,0 0,-1 0,1 0,0 0,2-1,80-38,-79 36,-1-1,1 0,-1 0,-1 0,1-1,0 0,-1 0,0 0,-1 0,1-1,-1 1,0-1,0 0,0 0,-1 0,0-1,0 1,-1 0,0-1,0 1,0-1,-1 1,0-1,0 1,-1-1,0 1,0-1,0 1,-1-1,0 1,0 0,-1 0,1 0,-1 0,-1 1,1-1,-1 1,-1-2,-61-18,43 22</inkml:trace>
  <inkml:trace contextRef="#ctx0" brushRef="#br0" timeOffset="10772.137">4149 83,'-18'197,"-2"-131,-3-1,-3-1,-14 21,-1 5,35-76,1 0,0 1,1-1,0 1,1 0,1-1,0 1,2 0,-1 0,2 7,0-19,-1 0,1 0,0 0,0 0,0 0,0 0,0-1,1 1,0 0,-1-1,1 1,0-1,0 1,0-1,0 0,1 0,-1 0,1 0,-1-1,1 1,-1 0,1-1,0 0,0 0,0 0,0 0,0 0,0-1,0 1,0-1,0 1,0-1,3-1,105-14,10-11,-105 15,-4-1</inkml:trace>
  <inkml:trace contextRef="#ctx0" brushRef="#br0" timeOffset="11046.974">3782 534,'455'0,"-383"-11,-54 5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39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1228,'51'-24,"0"-2,-1-2,-2-3,-1-2,-2-1,-1-3,-2-1,23-29,9-17,-4-3,-3-2,-5-4,-4-2,-4-3,3-18,-36 76,-5 8,2 1,1 1,1 0,1 1,13-12,-33 40,-1 0,0 0,0 1,1-1,-1 0,1 1,-1-1,1 0,-1 1,1-1,-1 0,1 1,-1-1,1 1,0-1,-1 1,1-1,0 1,-1 0,1-1,0 1,0 0,0-1,-1 1,1 0,0 0,0 0,0 0,-1 0,1 0,0 0,0 0,0 0,-1 0,1 0,0 1,0-1,0 0,-1 1,1-1,0 0,-1 1,1-1,0 1,-1-1,1 1,0-1,-1 1,1-1,-1 1,1 0,-1-1,1 1,-1 0,0 0,1-1,-1 1,0 0,1 0,-1-1,0 1,0 0,0 0,0 0,0 0,1 57,-17 30,-4 0,-3-2,-28 64,-1 11,25-72,-86 243,105-315,0-1,-1 0,-1 0,0 0,-1-2,0 1,-11 9,18-20,0 0,0-1,0 1,-1-1,0 0,1 0,-1 0,0-1,0 0,-1 0,1 0,0 0,-1-1,1 0,-1 0,1-1,-1 1,1-1,-1 0,1-1,-1 1,1-1,-1 0,1-1,-1 1,1-1,-2-1,-11-8,0-1,1 0,0-2,1 0,1-1,0 0,1-1,1-1,1 0,0-1,1 0,1 0,-7-18,5 11</inkml:trace>
  <inkml:trace contextRef="#ctx0" brushRef="#br0" timeOffset="434.168">1299 693,'-10'22,"1"2,1-1,1 1,1 0,1 0,1 1,1-1,1 1,2 0,0-1,3 18,-3-38,0 0,0 0,0 0,1 0,0 0,0-1,0 1,0 0,0 0,1-1,-1 1,1 0,0-1,0 0,1 1,-1-1,1 0,-1 0,1 0,0-1,0 1,0-1,1 1,-1-1,0 0,1 0,0-1,-1 1,1-1,0 0,0 0,0 0,-1 0,1 0,0-1,0 0,0 0,0 0,2-1,9-5,0-1,0 0,-1-1,0-1,0 0,-1-1,0 0,-1-1,-1-1,1 0,-2 0,0-1,0 0,-1-1,-1 0,0-1,-1 1,0-2,-2 1,0 0,1-6,-6 21,2-2,-1 0,0 0,1 0,-1-1,0 1,0 0,-1-1,1 1,0 0,-1-1,1 1,-1-1,0 1,0 0,0-1,0 1,0-1,0 1,-1-1,1 1,-1 0,0-1,0 1,0 0,0-1,0 1,0 0,0 0,-1 0,1 0,-1 0,0 0,1 1,-1-1,0 0,-5 0,0 0,0 1,-1 0,1 0,0 0,-1 1,1 0,0 1,-1-1,1 1,0 1,0-1,0 1,0 1,0-1,-1 2,-21 9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1,'14'4,"15"8,6 0,3-1,0-3,-3-2,-1-3,-3-1,-1-2,-1 0,-1 0,0-1,0 1,0-1,0 1,0 0,0 0,-5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0,'43'10,"29"-2,6-2,-4-2,-11-2,-16-1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0,'-68'217,"-62"95,129-311,-34 70,2 1,4 2,-5 26,32-98,1 1,-1 0,1 0,-1 0,1 0,0 0,0 0,0 0,0 1,1-1,-1 0,1 0,0 1,0-1,0 0,1 0,-1 1,1-1,-1 0,1 0,0 0,0 0,1 0,-1 0,1 0,-1 0,1 0,0 0,0-1,0 1,0-1,1 0,-1 1,1-1,-1 0,1-1,0 1,0 0,0-1,0 1,0-1,0 0,0 0,0 0,122-14,-66 1,99-18,-157 30,1 0,-1-1,1 1,-1 0,1-1,-1 1,0-1,1 0,-1 1,0-1,1 0,-1 0,0 0,0 0,0 0,0 0,0 0,0 0,0 0,0-1,0 1,0 0,-1-1,1 1,-1 0,1-1,-1 1,1-1,-1 1,0-1,0 1,0-1,1 1,-2-1,1 1,0-1,0 1,0-1,-1 1,1-1,-1 1,1-1,-1 1,1 0,-1-1,0 1,0 0,0 0,0-1,0 1,1 0,-7-21</inkml:trace>
  <inkml:trace contextRef="#ctx0" brushRef="#br0" timeOffset="262.929">1 452,'33'0,"26"0,8 0,-3 0,-3 0,-7 5,-7 1,-8 0,-5-1,-4 3,-2 1,-1-2,0 4,0-2,0-1,0-2,-4-2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30,'52'1,"149"-13,-150 4,1 2,0 2,49 4,-77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27,'34'-5,"25"-1,8-1,-4 2,-6 2,-9 6,-13 2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395 217,'28'112,"41"258,-29-196,-40-173,0 0,0 0,0-1,-1 1,1 0,0 0,0 0,0-1,0 1,0 0,0 0,0 0,1-1,-1 1,0 0,0 0,1-1,-1 1,0 0,1-1,-1 1,1 0,-1-1,1 1,-1-1,1 1,-1 0,1-1,-1 1,1-1,0 0,-1 1,1-1,0 1,0-1,-1 0,1 0,0 1,0-1,-1 0,1 0,0 0,0 0,-1 0,1 0,0 0,0 0,0 0,-1 0,1-1,0 1,0 0,-1 0,1-1,0 1,-1 0,1-1,0 1,-1-1,1 1,0-1,-1 1,1-1,-1 0,1 1,-1-1,1 0,66-160,64-296,-106 380,-18 72,1 6</inkml:trace>
  <inkml:trace contextRef="#ctx0" brushRef="#br0" timeOffset="638.242">931 697,'-1'10,"1"0,-1 1,1-1,1 0,0 1,1-1,0 0,0 0,1 0,0 0,1 0,0-1,1 1,0-1,0 0,1-1,0 1,1-1,0 0,0-1,8 7,-11-12,-1-1,1 0,-1 0,1-1,0 1,0-1,-1 0,1 1,0-2,0 1,0 0,-1-1,1 0,0 0,-1 0,1 0,-1-1,1 1,-1-1,0 0,1 0,-1 0,0 0,0 0,-1-1,1 0,0 0,66-82,-66 82,0 0,0 0,0 0,-1-1,1 1,-1-1,0 0,0 0,-1 0,1 0,-1 0,0 0,0 0,0 0,0 0,-1-1,0 1,0 0,0-1,0 1,-1 0,1 0,-1-1,0 1,-1 0,1 0,-1 0,1 0,-1 1,0-1,-1 0,1 1,-1-1,1 1,-1 0,0 0,0 0,-1 0,1 0,-1 1,1-1,-1 1,-6-1,-1 1,1 0,0 1,0 0,-1 0,1 1,-1 1,1 0,0 0,0 1,-1 0,-8 4,-7 1</inkml:trace>
  <inkml:trace contextRef="#ctx0" brushRef="#br0" timeOffset="1471.741">1919 386,'5'0,"11"0,3-5,3-1,2 0,2 1,2 2,1 1,-1 1,1 0,0 1,0 0,-1 1,1-1,-6 0</inkml:trace>
  <inkml:trace contextRef="#ctx0" brushRef="#br0" timeOffset="1705.367">2089 160,'4'43,"3"25,-1 4,-2-4,0-10,-2-9,-1-9,0-6,-1-4,4-7,3-7</inkml:trace>
  <inkml:trace contextRef="#ctx0" brushRef="#br0" timeOffset="1938.063">1948 950,'38'-4,"28"-3,6 1,-3 2,-15-5,-10 1,-9 0,-10 3</inkml:trace>
  <inkml:trace contextRef="#ctx0" brushRef="#br0" timeOffset="3320.327">2540 76,'5'-1,"0"1,-1 1,1-1,0 1,0-1,0 1,-1 1,1-1,0 1,-1-1,1 1,-1 1,0-1,0 1,0-1,0 1,0 0,0 1,-1-1,0 1,1-1,-1 1,-1 0,1 0,0 0,-1 1,0-1,0 1,0-1,0 4,7 23,-2 1,-1-1,-2 1,0 0,-3 1,0-1,-2 0,-2 3,1 31,18 245,-3-69,-11-223,4-25,6-30,6-209,-1 74,-13 110,2 1,3 0,11-33,-18 80,2 0,0-1,0 1,1 1,1-1,0 1,1 0,0 0,1 1,0 0,1 0,0 1,0 0,1 1,1 0,-1 0,2 1,140-59,-132 63,0 1,0 0,0 2,1 1,-1 0,0 2,0 0,0 1,15 4,22 3,236-1,-185-11,488 2,-322-26,64-6,-168 21,-112 2,0 3,1 3,-1 2,6 2,4 0,-5 11,-57-6</inkml:trace>
  <inkml:trace contextRef="#ctx0" brushRef="#br0" timeOffset="4022.559">3133 443,'6'7,"-1"2,0-1,-1 0,0 1,0 0,0 0,-1 0,-1 0,0 1,0-1,0 7,-1-11,29 303,-14-173,-16-135,1 0,-1-1,0 1,0-1,0 1,0 0,0-1,0 1,1-1,-1 1,0 0,0-1,1 1,-1 0,0 0,1-1,-1 1,0 0,1-1,-1 1,0 0,1 0,-1 0,0-1,1 1,-1 0,1 0,-1 0,0 0,1 0,-1 0,1 0,-1 0,0 0,1 0,-1 0,1 0,-1 0,0 0,1 0,-1 0,1 1,-1-1,0 0,1 0,-1 0,0 1,1-1,-1 0,0 0,1 1,-1-1,0 0,1 1,-1-1,0 0,0 1,0-1,1 0,-1 1,0-1,0 1,0-1,14-40,-13 37,10-36,13-42,-2 0,-5-2,-3-1,0-40,-2 62,-7 62,0 6</inkml:trace>
  <inkml:trace contextRef="#ctx0" brushRef="#br0" timeOffset="4339.209">3528 950,'-3'8,"0"-1,1 1,0 0,0 0,1 0,0 0,0 0,1 0,0 0,1 0,0 0,0 0,0 0,1 0,0 0,1-1,0 1,0-1,1 0,-1 1,2-2,-1 1,5 5,-4-11,0 0,0-1,0 1,0-1,0 0,0 0,0-1,0 0,0 0,0 0,0 0,0-1,-1 0,1 0,0 0,-1 0,0-1,1 0,-1 0,0 0,-1 0,1 0,0-1,-1 0,0 0,0 0,0 0,0 0,-1-1,2 3,-1-1,0 1,0-1,-1 0,1 1,-1-1,1 0,-1-1,0 1,0 0,0-1,-1 1,1-1,-1 1,0-1,1 0,-2 1,1-1,0 0,-1 0,0 0,0 0,0 1,0-1,-1 0,0 0,1 0,-1 1,0-1,-1 0,1 1,-1-1,0 1,0-1,0 1,0 0,0 0,-1 0,1 0,-1 0,0 1,0-1,0 1,0 0,0-1,-1 2,1-1,-2 0,-15-3</inkml:trace>
  <inkml:trace contextRef="#ctx0" brushRef="#br0" timeOffset="4768.151">3725 358,'27'-7,"-14"3,0-1,0 2,0 0,0 0,1 1,-1 1,1 0,0 1,-1 1,1 0,-1 0,0 2,12 3,-23-6,-1 1,0-1,0 1,0 0,0 0,0 0,1 0,-2 0,1 0,0 0,0 0,0 0,0 0,-1 0,1 0,0 1,-1-1,1 0,-1 1,0-1,1 0,-1 1,0-1,0 0,0 1,0-1,0 0,0 1,0-1,0 1,0-1,-1 0,1 1,-1-1,1 0,-1 0,1 1,-1-1,0 0,0 0,0 0,-36 47,-70 49,106-97,0 1,0-1,0 0,0 1,1-1,-1 1,0 0,0-1,1 1,-1 0,0-1,1 1,-1 0,1 0,-1 0,1-1,-1 1,1 0,-1 0,1 0,0 0,0 0,-1 0,1 0,0 0,0 0,0 0,0 0,0 0,0 0,0 0,1-1,-1 1,0 0,0 0,1 0,-1 0,1 0,-1 0,1 0,-1-1,1 1,-1 0,1 0,0-1,-1 1,1 0,0-1,0 1,-1-1,1 1,0-1,0 1,0-1,0 1,0-1,0 0,-1 0,1 1,0-1,0 0,1 0,62 8,141-37,-149 28,-32 0</inkml:trace>
  <inkml:trace contextRef="#ctx0" brushRef="#br0" timeOffset="7453.745">4261 837,'15'0,"13"0,8 0,2 0,0 0,-2 0,-3 0,-1 0,-2 0,-1 0,-1 0,-5 0</inkml:trace>
  <inkml:trace contextRef="#ctx0" brushRef="#br0" timeOffset="9288.372">4882 245,'-34'165,"16"-105,10-34,6-23,0 0,0-1,1 1,-1 0,1 0,0 0,0 1,0-1,0 0,0 0,1 1,-1-1,1 0,0 0,0 1,0-1,1 0,-1 1,1-1,0 0,0 0,0 0,0 1,0-1,1 0,-1-1,1 1,0 0,0 0,0-1,0 1,0-1,1 0,1 2,9 1,-1-2,1 0,0 0,0-2,0 1,0-1,1-1,-1-1,0 0,5-1,22 0,7 1,-34 0</inkml:trace>
  <inkml:trace contextRef="#ctx0" brushRef="#br0" timeOffset="14624.61">5221 217,'-1'0,"0"0,-1 0,1 0,0 0,-1 1,1-1,0 0,0 1,-1-1,1 1,0 0,0-1,0 1,-1 0,1 0,0 0,0 0,0 0,0 0,1 0,-1 0,0 0,0 0,1 0,-1 0,0 1,1-1,0 0,-1 1,1-1,0 0,-1 1,1-1,0 0,0 1,0-1,0 0,0 1,0-1,1 0,-1 1,0-1,1 0,-1 1,1 0,-2 6,-26 138,15-5,5-94,1 1,3 0,2 0,3 15,-5 107,-24 16,26-174</inkml:trace>
  <inkml:trace contextRef="#ctx0" brushRef="#br0" timeOffset="16122.239">5475 19,'82'31,"-62"-24,1-2,0 0,0-1,1-2,-1 0,1-1,0-1,-1-1,1-1,-1-1,4-1,21-4,1 3,0 1,0 2,36 5,98-6,-12-24,-53 26,79-10,-183 9,-1 0,1 0,0 1,0 1,0 0,0 1,0 0,0 0,5 3,51 11,-51-7</inkml:trace>
  <inkml:trace contextRef="#ctx0" brushRef="#br0" timeOffset="17776.599">5532 160,'-18'18,"1"1,1 0,1 1,1 1,0 0,2 1,0 0,2 1,-7 19,5-7,1 1,2 1,2 0,1 0,1 0,3 1,1 27,2-46,1 0,0-1,2 1,0-1,1 0,1 0,1 0,0-1,1 0,1 0,0-1,2 0,0-1,0 0,14 12,-25-25,1-1,0 0,0 0,0 0,0-1,0 1,0 0,1 0,-1-1,0 1,0 0,0-1,1 1,-1-1,0 0,1 1,-1-1,0 0,1 0,-1 0,1 0,-1 0,0 0,1 0,-1 0,0-1,1 1,-1 0,0-1,0 1,1-1,-1 0,0 1,0-1,0 0,0 0,1 0,11-12</inkml:trace>
  <inkml:trace contextRef="#ctx0" brushRef="#br0" timeOffset="18489.245">5955 302,'-16'3,"0"2,0 0,0 0,0 2,1 0,0 0,0 2,1 0,0 0,1 1,0 1,-7 8,18-16,0 1,0-1,0 1,1-1,-1 1,1 0,0 0,0 0,1 0,-1 0,1 0,0 0,0-1,0 1,0 0,1 0,0 0,0 0,0 0,0 0,0-1,1 1,-1 0,1-1,0 1,0-1,1 0,-1 0,1 0,-1 0,1 0,0 0,0-1,0 1,1-1,-1 0,0 0,1 0,0-1,-1 1,1-1,0 0,0 0,0 0,-1 0,1-1,0 1,0-1,0 0,0 0,0-1,0 1,0-1,0 0,1 0,3-5,0 0,0-1,0 0,-1 0,1-1,-2 0,1 0,-1 0,-1-1,0 0,0 0,0-1,-1 1,-1-1,1-3,-3 13,2-8,-3 5,1 0,0 1,-1-1,1 0,0 1,0-1,0 1,1-1,-1 1,1 0,-1-1,1 1,0 0,0 0,-1 0,2 0,-1 0,0 1,0-1,0 1,1-1,-1 1,1 0,-1 0,1 0,0 0,-1 1,1-1,0 1,-1-1,1 1,2 0,1 1,0 0,0 0,1 1,-1 0,0 0,-1 0,1 1,0 0,-1 0,1 0,-1 1,0 0,0 0,-1 0,1 0,-1 1,0 0,0 0,0 0,-1 0,1 1,-1-1,-1 1,1 0,-1 0,0 0,-1 0,1 0,-1 0,0 1,-1-1,1 0,-1 0,0 1,-1-1,0 0,0 1,0-1,-1 0,0 0,0 0,0 0,-1 0,-7 10,-1 1,-1-1,0-1,-1 0,-1-1,0-1,-1 0,0-1,-1 0,-1-1,0-1,0-1,-5 2,21-10,-1 0,1 0,-1-1,1 1,-1 0,1-1,-1 1,1-1,-1 1,1-1,-1 0,0 1,1-1,-1 0,0 0,1 0,-1-1,0 1,1 0,-1-1,1 1,-1-1,1 1,-1-1,1 0,-1 1,1-1,-1 0,1 0,0 0,0 0,-1 0,1-1,0 1,0 0,0-1,0 1,0 0,1-1,-1 1,0-1,1 1,-1-1,1 1,-1-1,1 0,0 1,0-1,-1 0,1 1,0-1,1 0,-1 1,0-1,1 0,2-11,1 0,0 0,1 1,1 0,0 0,0 1,1-1,1 1,0 1,0 0,1 0,0 0,1 1,0 0,1 1,-1 1,12-7,-11 6,1 1,-1 1,1-1,0 2,1 0,0 0,-1 1,1 1,1 0,-1 1,0 0,1 1,-1 0,1 1,-1 1,0 0,1 1,1 1,41 9,-32-8</inkml:trace>
  <inkml:trace contextRef="#ctx0" brushRef="#br0" timeOffset="18958.206">5673 866,'33'-5,"31"-1,9-5,2-1,-8 3,-9 2,-11-2,-8 0,-6 2,-3 2,-3 1,-1 3,0 0,1 1,-5 0</inkml:trace>
  <inkml:trace contextRef="#ctx0" brushRef="#br0" timeOffset="19460.315">5842 979,'23'-6,"0"1,0 1,0 1,0 1,1 1,-1 0,11 3,-32-2,-1 0,1 0,0 0,0 0,0 1,-1-1,1 0,0 1,0 0,-1-1,1 1,0 0,-1 0,1 0,-1 0,1 0,-1 0,0 0,1 0,-1 1,0-1,0 0,0 1,0-1,0 1,0-1,0 1,0 0,-1-1,1 1,-1 0,1 0,-1-1,0 1,1 0,-1 0,0 0,0-1,0 1,-1 0,1 0,0 0,-1-1,1 1,-1 0,1-1,-1 1,0 0,0-1,0 1,0-1,0 1,0-1,0 1,-1-1,-42 49,38-44,-1 0,1 1,0 0,0 0,1 0,0 0,0 1,0 0,1 0,1 0,-1 1,1 0,3-7,-1 0,1-1,-1 1,1 0,0 0,0-1,0 1,0 0,0 0,0 0,0-1,0 1,1 0,-1 0,1-1,-1 1,1 0,0-1,0 1,0-1,0 1,0-1,0 1,0-1,0 0,0 1,1-1,-1 0,1 0,-1 0,1 0,-1 0,1 0,-1-1,1 1,0 0,-1-1,1 1,0-1,0 0,-1 0,1 1,0-1,0 0,0 0,0-1,84-16,3-46,-64 40</inkml:trace>
  <inkml:trace contextRef="#ctx0" brushRef="#br0" timeOffset="19858.858">6434 330,'13'13,"-2"1,1 0,-2 1,0 0,-1 1,0 0,-1 1,-1 0,-1 0,0 0,-2 1,2 7,2 1,-1-1,-2 1,0 1,-2-1,0 1,-2-1,-1 1,-2-1,0 1,-2-1,0 1,-2-2,-1 1,-1 0,-8 16,3-20,0 0,-1-1,-1-1,-1 0,-1-1,0-1,-1 0,-9 5,-28 18,30-25</inkml:trace>
  <inkml:trace contextRef="#ctx0" brushRef="#br0" timeOffset="21548.517">6830 19,'7'4,"0"0,0 0,0-1,1 1,0-2,-1 1,1-1,0-1,0 1,0-1,0-1,0 1,0-2,8 0,-1 2,526-2,-344-27,-38 27,-148 12,-15-4</inkml:trace>
  <inkml:trace contextRef="#ctx0" brushRef="#br0" timeOffset="23209.402">6943 443,'-11'126,"5"-100,0-1,2 1,2 0,0 0,1 0,2 0,1 5,-2-27,0-1,0 0,0 0,0 1,1-1,-1 0,1 0,0 0,0 0,0 0,0 0,1 0,-1 0,1 0,-1 0,1-1,0 1,0-1,1 1,-1-1,0 0,1 0,-1 0,1 0,0 0,0-1,-1 1,1-1,0 0,0 0,0 0,1 0,-1 0,0-1,0 1,0-1,1 0,-1 0,0 0,0-1,0 1,1-1,-1 1,0-1,2-1,8-6,0 0,-1-1,1 0,-2-1,0-1,0 0,0 0,-2-1,1-1,-2 1,0-1,0-1,0-2,12-16,106-212,-119 282,-7 1,2 0,2-1,1 1,3-1,6 22,31 104,-39-134,1-4,-2-1,0 1,-2 0,-1 0,0 0,-2 0,-2 1,0-1,-3 9,4-27,-1 1,0-1,0 1,-1-1,0 0,-1 0,0 0,0-1,0 1,-1-1,0 0,-1 0,1-1,-1 1,-1-1,1-1,-1 1,0-1,0 0,0-1,-1 1,0-2,0 1,0-1,0 0,-1-1,-5 2,9-3,0 0,0-1,0 1,1-1,-1 0,0 0,0 0,0-1,0 1,1-1,-1-1,0 1,0 0,1-1,-1 0,1 0,0-1,0 1,0-1,0 0,0 0,0 0,1-1,-1 1,1-1,0 0,0 0,1 0,-1 0,1 0,0-1,0 1,0-1,0 1,1-1,0 0,0 0,0-12,1 1,0-1,2 1,0 0,0 0,2 0,0 0,1 0,0 1,1-1,1 1,1 1,0-1,8-9,3-12,-7 12</inkml:trace>
  <inkml:trace contextRef="#ctx0" brushRef="#br0" timeOffset="23842.74">7845 19,'0'5,"0"6,0 7,0 4,0 3,0 3,0 1,0 1,0-1,0 0,0 0,0 0,0-5</inkml:trace>
  <inkml:trace contextRef="#ctx0" brushRef="#br0" timeOffset="26063.324">0 1403,'331'-1,"-103"-27,-16 16,148-16,-193 14,1 7,60 9,-40 0,1046-2,-960-28,554 29,-296-1,-228-29,-88 17,-114 2,0 4,56 6,-131 0,248-29,622 29,-163 0,-508-28,-57 28,-145 0</inkml:trace>
  <inkml:trace contextRef="#ctx0" brushRef="#br0" timeOffset="29393.658">2427 1713,'16'-13,"1"0,0 2,1 0,0 1,1 0,0 2,1 0,-1 2,1 0,1 1,-1 0,12 1,-29 2,1 1,0-1,0 1,1 0,-1 0,0 1,0-1,0 1,1 0,-1 0,0 0,0 1,1-1,-1 1,0 0,0 0,0 1,0-1,0 1,0 0,-1 0,1 0,-1 0,1 1,-1 0,0-1,0 1,0 0,0 1,0-1,-1 0,1 1,-1-1,0 1,0 0,-1 0,1 0,-1 0,1 0,-1 0,0 2,-4 6,-1 0,0 0,0-1,-1 1,0-1,-1 0,0 0,-1-1,-1 0,1 0,-1 0,-10 7,-98 100,67-23,48-91,0 0,1 0,-1 1,0-1,1 0,0 0,0 0,0 0,0 0,0 1,1-1,-1 0,1 0,0 0,0 0,0 0,0 0,1 0,-1-1,1 1,0 0,0-1,0 1,0-1,0 1,0-1,0 0,1 0,-1 0,1-1,0 1,0 0,10 2,0-1,0 0,1-1,-1 0,0-1,1-1,-1 0,1-1,-1 0,1-1,-1 0,0-1,0-1,0 0,0-1,-1 0,18-12,-25 10</inkml:trace>
  <inkml:trace contextRef="#ctx0" brushRef="#br0" timeOffset="29828.838">3387 1543,'-106'151,"97"-137,0 1,1 0,1 0,0 1,2 0,-1 1,2-1,0 1,1 0,1 0,0 0,1 8,0-15,0 0,0 1,1-1,0 0,1 0,0 0,1 0,0 0,0 0,1-1,0 1,1-1,0 1,0-1,1 0,1-1,-1 1,1-1,1 0,-1-1,1 1,1-1,-1-1,1 1,0-1,1-1,3 2,-9-5,0-1,1 0,-1 0,1 0,-1 0,1-1,0 1,-1-1,1 0,0 0,-1 0,1 0,0-1,-1 0,1 0,-1 0,1 0,-1 0,0 0,1-1,-1 0,0 0,0 0,0 0,0 0,0-1,-1 1,1-1,-1 1,1-1,6-14</inkml:trace>
  <inkml:trace contextRef="#ctx0" brushRef="#br0" timeOffset="30542.426">4008 1571,'-140'55,"133"-51,1-1,0 1,0 0,0 1,0-1,1 1,0 1,0-1,0 0,1 1,-1 0,1 0,1 1,-1-1,1 1,0 0,1-1,0 1,-1 2,3-7,0 0,-1 0,1 0,0 0,0 1,0-1,0 0,1 0,-1 0,0 0,1 0,0 0,-1 0,1 0,0 0,0 0,0 0,0 0,1 0,-1 0,0-1,1 1,-1-1,1 1,0-1,-1 0,1 1,0-1,0 0,0 0,0 0,0 0,0-1,0 1,0 0,0-1,0 0,0 1,0-1,2 0,88-13,-78 2,1 1,-2-2,0 1,0-2,-1 0,0 0,-1-1,-1-1,0 0,-1 0,-1-1,0-1,-2 7,-5 7,0 0,1 0,-1 0,1 1,0-1,0 0,0 1,1-1,-1 1,0 0,1 0,-1 0,1 0,0 0,0 0,0 1,0-1,0 1,0 0,0 0,0 0,0 0,1 1,-1-1,0 1,1 0,-1 0,0 0,0 0,1 1,-1-1,0 1,0 0,1 0,-1 0,0 0,0 1,0-1,-1 1,1 0,0 0,2 1,1 3,0-1,-1 1,1 0,-1 0,0 1,0 0,-1 0,0 0,0 0,-1 0,0 1,0 0,-1 0,0-1,0 1,-1 0,0 1,0-1,-1 0,0 0,0 0,-1 0,0 0,-1 0,0 0,0 0,0 0,-1 0,0-1,-1 0,0 1,0-1,0 0,-1-1,0 1,-1-1,-3 3,2-1,0 0,-1 0,0-1,0-1,-1 1,0-1,0-1,0 1,-1-2,0 1,0-1,0-1,0 0,-1 0,1-1,-1 0,-3-1,11-1,1-1,-1 1,1-1,0 0,-1 0,1 0,0 0,0 0,-1 0,1 0,0-1,0 1,0-1,1 0,-1 0,0 1,1-1,-1 0,1 0,0-1,-1 1,1 0,0 0,0-1,1 1,-1 0,0-1,1 1,-1-1,1 1,0-1,0 1,0-1,0 1,0 0,1-1,-1 1,1-1,-1 1,1-1,0 1,0 0,0 0,0-1,1 1,-1 0,1 0,-1 0,1 0,-1 1,1-1,0 0,0 1,0-1,11-11,0 1,1 0,0 0,0 2,2-1,-1 2,1 0,0 1,1 1,0 1,0 0,1 1,-1 1,1 0,2-2,-11 3,0 0,0 1,1 0,-1 1,1-1,0 2,-1-1,1 2,0-1,-1 1,1 1,5 1,3 3</inkml:trace>
  <inkml:trace contextRef="#ctx0" brushRef="#br0" timeOffset="31177.238">4741 1628,'-19'39,"-216"177,43-10,178-195</inkml:trace>
  <inkml:trace contextRef="#ctx0" brushRef="#br0" timeOffset="31661.413">4628 1967,'107'-22,"-29"20,-77 3,0 1,-1 0,1-1,-1 1,0 0,0 0,0-1,0 1,0 0,0 0,0-1,0 1,-1 0,1 0,0-1,-1 1,0 0,1-1,-1 1,0-1,0 1,0-1,0 1,0-1,0 0,0 1,-1-1,1 0,0 0,-1 0,1 0,-1 0,1 0,-1 0,0-1,1 1,-1 0,-1 2,-24 20,-52 67,78-87,1 0,-1 0,1-1,0 1,0 0,1 0,-1 0,0 0,1-1,0 1,0 0,0 0,0-1,0 1,0-1,0 1,1-1,0 1,-1-1,1 0,0 0,0 0,0 0,0 0,1 0,-1-1,0 1,1-1,-1 1,1-1,-1 0,1 0,0 0,0 0,-1-1,1 1,0-1,0 0,0 1,0-1,-1-1,1 1,0 0,0-1,0 1,2-2,5 2,0-1,-1-1,1 1,0-2,-1 1,1-1,-1-1,0 0,0 0,0-1,0-1,11-9</inkml:trace>
  <inkml:trace contextRef="#ctx0" brushRef="#br0" timeOffset="32013.177">5136 1487,'18'11,"-1"1,-1 0,0 1,0 1,-1 1,-1 0,-1 0,0 2,-1 0,-1 0,0 1,-1 0,-1 1,-1 0,0 4,-4-8,-1 0,-1 0,0 1,-2-1,1 0,-2 1,0-1,-1 0,0 0,-1 0,-1 0,-1 0,0 0,0-1,-2 0,0 0,0-1,-1 0,-1 0,0-1,-1 0,0-1,-1 0,0 0,-1-1,0-1,-7 5,-98 83,102-85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879,'38'-5,"27"-6,8-1,-4 1,-9 2,-15 4</inkml:trace>
  <inkml:trace contextRef="#ctx0" brushRef="#br0" timeOffset="-514.99">1214 286,'15'5,"18"2,9-6,3-3,-3 0,-3-1,-3 1,-4 0,-1 1,-2 0,-1 1,-1 0,1 0,-1 0,-4 0</inkml:trace>
  <inkml:trace contextRef="#ctx0" brushRef="#br0" timeOffset="-267.705">1468 117,'-5'33,"-1"26,-5 8,0-3,1-8,3-8,2-8,8-5,2-5,6-6,0-4,-1-4</inkml:trace>
  <inkml:trace contextRef="#ctx0" brushRef="#br0" timeOffset="-1306.137">0 258,'1'1,"-1"-1,1 0,-1 0,1 0,-1 1,0-1,1 0,-1 0,1 0,-1 0,1 0,-1 0,1 0,-1 0,1 0,-1 0,1 0,-1 0,1-1,-1 1,0 0,1 0,-1 0,1 0,-1-1,1 1,-1 0,0-1,1 1,-1 0,0-1,1 1,-1 0,0-1,0 1,1-1,-1 1,0 0,0-1,0 1,1-1,-1 1,0-1,0 1,0-1,0 1,0-1,0 1,0 0,0-1,0 1,0-1,0 1,0-1,-1 0,22 40,66 291,-75-261,24 72,-36-140,0 0,0 0,0 0,0 0,1 0,-1 0,0 0,1 0,-1 0,1 0,-1 0,1 0,-1-1,1 1,0 0,-1 0,1-1,0 1,0 0,-1-1,1 1,0 0,0-1,0 0,0 1,0-1,0 1,0-1,0 0,0 0,0 1,0-1,0 0,0 0,0 0,0 0,0 0,0-1,0 1,0 0,0 0,0-1,0 1,0 0,0-1,-1 1,1-1,0 1,0-1,0 0,0 1,-1-1,1 0,0 0,31-52,-30 49,34-81,-4-2,14-60,-17 48,-11 33,-14 47,0 0,1 0,2 1,0-1,0 2,11-17,-8 21</inkml:trace>
  <inkml:trace contextRef="#ctx0" brushRef="#br0" timeOffset="-969.537">537 737,'-5'15,"0"0,1 1,1-1,0 1,1 0,1-1,1 1,0 0,1 0,0-1,2 1,0 0,0-1,-2-12,0-1,1 0,-1 0,1 1,-1-1,1 0,0 0,0-1,0 1,0 0,0 0,0-1,0 1,1-1,-1 0,0 0,1 0,-1 0,1 0,0 0,-1-1,1 1,-1-1,1 0,0 0,-1 0,1 0,0 0,-1-1,1 1,-1-1,1 1,0-1,-1 0,0 0,3-1,85-51,-85 51,-1-1,0 0,1 0,-1-1,0 1,-1-1,1 0,-1 0,0 0,0-1,0 1,0-1,-1 0,0 1,0-1,0 0,0 0,-1 0,0-1,0 1,0 0,-1 0,0-1,0 1,0 0,0-1,-1 1,0 0,0 0,-1 0,1 0,-1 0,0 0,0 0,-1 0,0 0,-3 1,0 0,0 1,0 0,0 0,-1 0,1 1,-1 0,0 0,1 1,-1 0,0 0,0 1,0-1,0 2,1-1,-4 1,5-1,-20 1</inkml:trace>
  <inkml:trace contextRef="#ctx0" brushRef="#br0" timeOffset="2430.504">2005 145,'3'-1,"1"0,-1 0,1 0,-1 0,1 1,0-1,-1 1,1 0,0 0,-1 1,1-1,0 1,-1-1,1 1,-1 0,1 1,-1-1,1 1,-1-1,0 1,0 0,0 0,0 0,0 1,0-1,-1 1,1-1,-1 1,0 0,1 0,-1 0,0 0,-1 0,2 3,3 6,-1 2,0-1,-1 0,0 1,-1 0,0 0,-1 0,-1 8,-3 414,3-254,0-183,-1 0,1 1,-1-1,1 1,0 0,-1-1,1 1,0-1,-1 1,1 0,0 0,-1-1,1 1,0 0,0 0,-1 0,1 0,0 0,0 0,-1 0,1 0,0 0,0 0,-1 0,1 0,0 1,-1-1,1 0,0 0,-1 1,1-1,0 1,-1-1,1 0,-1 1,1-1,0 1,-1 0,1-1,-1 1,0-1,1 1,-1 0,1-1,-1 1,0 0,0-1,1 1,-1 0,0 0,0-1,0 1,0 0,0-1,0 1,0 0,0 0,0-1,0 1,0 0,0 0,-1-1,1 1,0 0,0-1,-1 1,1 0,-1-1,1 1,41-134,-6-65,-23 119,-8 42,1 1,2-1,2 1,1 1,1 0,2 0,4-4,-11 30,0 1,0-1,1 1,0 0,0 1,1 0,0 0,0 0,0 1,1 1,0-1,0 1,1 1,-1 0,1 0,0 1,0 0,0 0,1 1,-1 1,1 0,-1 0,1 1,-1 0,1 1,443 1,-199-31,252 30,-281-30,-57 18,-104 1,1 3,0 3,0 3,32 4,21-1,96-2,-203 0</inkml:trace>
  <inkml:trace contextRef="#ctx0" brushRef="#br0" timeOffset="3231.647">2597 427,'33'73,"-21"-38,-1 1,-2 0,-1 0,-2 1,-2 0,0 14,16 88,-20-139,1-1,-1 1,1-1,0 1,-1 0,1-1,-1 1,1 0,-1-1,1 1,0 0,-1 0,1-1,0 1,-1 0,1 0,0 0,-1 0,1 0,0 0,-1 0,1 0,0 0,-1 0,1 1,0-1,-1 0,1 0,0 1,-1-1,1 0,-1 1,1-1,-1 0,1 1,0-1,-1 1,0-1,1 1,-1-1,1 1,-1 0,0-1,1 1,-1-1,0 1,0 0,1-1,-1 1,0 0,0-1,0 1,0 0,0-1,0 1,0 0,0-1,0 1,0 0,0-1,0 1,-1 0,1-1,0 1,0-1,-1 1,1 0,0-1,-1 1,68-219,-14 23,-32 151,-8 32</inkml:trace>
  <inkml:trace contextRef="#ctx0" brushRef="#br0" timeOffset="3579.127">3049 936,'5'28,"11"10,2-6,4-9,-2-13,-5-13,1-10,-4-9,-3-5,-8-2,-9-2,-7 5,-7 7,-5 6,-1 6,3 4</inkml:trace>
  <inkml:trace contextRef="#ctx0" brushRef="#br0" timeOffset="4081.612">3077 399,'38'-16,"2"1,0 1,1 3,0 1,0 2,18 0,-58 8,0-1,1 0,-1 1,1-1,0 1,-1 0,1-1,-1 1,1 0,0 0,-1 0,1 0,-1 0,1 0,0 1,-1-1,1 1,-1-1,1 1,-1-1,1 1,-1 0,1 0,-1-1,0 1,0 0,1 0,-1 0,0 1,0-1,0 0,0 0,0 1,0-1,0 0,-1 1,1-1,0 1,-1-1,1 1,-1 0,0-1,1 1,-1-1,0 1,0 0,0-1,0 1,0-1,0 1,-1 0,1-1,0 1,-1 0,-148 173,148-173,0-1,0 0,0 0,1 0,-1 1,0-1,1 0,-1 1,1-1,-1 1,1-1,0 0,0 1,0-1,0 1,0-1,0 1,0-1,0 0,0 1,1-1,-1 1,0-1,1 0,0 1,-1-1,1 0,0 1,-1-1,1 0,0 0,0 0,0 0,0 0,0 0,0 0,0 0,1 0,-1 0,0-1,0 1,1 0,-1-1,0 1,1-1,-1 1,1-1,0 0,76 7,-75-7,104-13,-88 6</inkml:trace>
  <inkml:trace contextRef="#ctx0" brushRef="#br0" timeOffset="5067.085">3754 794,'10'0,"12"0,8 0,3-5,1-1,0 0,-2 1,-1 2,-6 0</inkml:trace>
  <inkml:trace contextRef="#ctx0" brushRef="#br0" timeOffset="6548.914">4996 569,'-14'-3,"1"1,-1 1,1 0,-1 1,1 0,-1 1,1 0,-1 2,1-1,0 1,-9 4,17-5,0 0,0 0,0 1,0 0,0 0,1 0,-1 0,1 1,0 0,0-1,0 2,1-1,-1 0,1 1,0-1,0 1,1 0,-1 0,1 0,0 0,1 1,-1-1,1 1,0-1,0 0,1 1,0 0,0-1,0 4,0-6,0 1,1-1,-1 0,1 1,0-1,0 0,0 1,0-1,0 0,1 0,0 0,-1 0,1 0,0 0,1-1,-1 1,0-1,1 1,-1-1,1 0,0 0,0 0,0 0,0 0,0-1,0 1,0-1,0 0,1 0,-1 0,0-1,1 1,-1-1,1 0,-1 1,1-2,-1 1,0 0,1-1,-1 1,1-1,-1 0,0 0,0-1,0 1,1 0,-1-1,1-1,204-156,-207 158,0 0,1 0,-1 0,1 0,-1 0,1 1,-1-1,1 0,0 1,-1-1,1 1,0-1,0 1,-1 0,1 0,0 0,0 0,-1 0,1 0,0 1,0-1,-1 0,1 1,0-1,-1 1,1 0,0 0,-1-1,1 1,-1 0,0 0,1 1,-1-1,0 0,1 0,-1 1,0-1,0 0,0 1,0-1,0 1,-1-1,1 1,0 0,-1-1,1 1,-1 0,0 0,1-1,-1 1,0 0,0 0,0 0,0 250,-1-221,-2-1,0 1,-3-1,0 0,-2-1,-1 0,-1 0,-1 0,-13 20,21-42,0-1,0 0,-1 0,0 0,0-1,0 1,-1-1,0 0,0 0,0 0,0-1,-1 0,0 0,0 0,0-1,0 0,0 0,-1-1,0 1,1-1,-1-1,0 1,-5-1,9-2,0-1,0 0,0 0,0-1,1 1,-1 0,1-1,-1 0,1 1,0-1,0 0,0 0,1 0,-1 0,1-1,0 1,0 0,0-1,0 1,0 0,1-1,-1 1,1-1,0 1,0-1,0 1,1-1,-1 1,1-1,0 1,0-1,0 1,0 0,1 0,-1 0,2-2,-1-5,47-125,-39 116</inkml:trace>
  <inkml:trace contextRef="#ctx0" brushRef="#br0" timeOffset="7280.983">5363 569,'-5'7,"1"0,1 0,-1 1,2-1,-1 1,1 0,0 0,0 0,1 0,0 0,0 0,1 0,0 1,1 4,-1 2,-1-12,1-1,-1 1,0 0,1-1,-1 1,1-1,0 1,0 0,0-1,0 1,1-1,-1 1,1 0,0-1,-1 1,1-1,0 1,0-1,1 0,-1 1,0-1,1 0,-1 0,1 0,0 0,0 0,0 0,0-1,0 1,0-1,0 1,0-1,1 0,-1 0,1 0,-1 0,1 0,-1 0,1-1,-1 1,1-1,-1 0,1 1,0-1,-1-1,1 1,0 0,1-1,4-4,0 0,-1 0,1-1,-1 0,-1 0,1-1,-1 0,0 0,0 0,-1-1,0 0,1-2,16-21,-17 23,-4 6,-1 0,1 0,0-1,-1 1,1 0,0 0,1 0,-1 0,0 0,1 0,-1 0,1 0,-1 1,1-1,0 1,-1-1,1 1,0 0,0-1,0 1,0 0,1 0,-1 0,0 1,0-1,1 0,-1 1,0 0,0-1,1 1,-1 0,0 0,1 0,-1 1,0-1,1 1,-1-1,0 1,0 0,1-1,-1 1,0 0,0 1,0-1,0 0,1 1,4 10,-1 0,0 0,-1 1,0-1,-1 1,-1 0,1 0,-2 1,0-1,-1 0,0 1,-1 3,9 63,0-13,-3 1,-3-1,-5 57,1-25,1-92,0 0,0 0,-1 0,0 0,0 0,0 0,-1 0,0-1,-1 1,0-1,0 1,0-1,0 0,-1 0,0 0,-1-1,1 1,-1-1,0 0,0 0,0-1,-1 0,0 0,0 0,0 0,-2 0,5-4,0 1,0-1,1 0,-1 0,0 0,0-1,0 1,0-1,1 1,-1-1,0 0,1 0,-1 0,0 0,1-1,-1 1,1-1,0 1,-1-1,1 0,0 0,0 0,0 0,1-1,-1 1,0 0,1-1,-1 1,1-1,0 1,0-1,0 0,0 1,0-1,1 0,-1 0,1 0,0 1,0-1,0 0,0 0,0 0,1 0,-1 1,1-1,0 0,0 0,0 1,0-1,0 0,1 0,6-19,1 1,0 0,2 1,0 0,2 0,0 1,1 1,16-16,-1-3,-12 18,1 1,0 0,1 1,1 1,0 1,1 1,1 1,12-5,-13 8</inkml:trace>
  <inkml:trace contextRef="#ctx0" brushRef="#br0" timeOffset="9402.859">4827 32,'1'2,"1"0,-1 0,1 0,-1-1,1 1,0 0,0-1,0 0,-1 1,1-1,1 0,-1 0,0 0,0 0,0 0,0-1,1 1,-1-1,0 1,1-1,-1 0,0 0,1 0,-1 0,1 0,0 0,195 3,-55-30,25 15,-102 2,1 4,0 2,0 3,10 4,31-1,-103-2,-3-1,0 0,0 1,0-1,-1 1,1-1,0 1,0 0,0 0,0 0,0 0,0 0,0 0,0 0,0 1,0-1,-1 1,1 0,0-1,0 1,0 0,-1 0,1 0,-1 0,1 0,-1 1,1-1,-1 0,1 1,-1-1,0 1,0-1,0 1,0 0,0-1,0 1,0 0,-1 0,1-1,-1 1,1 0,-1 0,1 0,-1 1,-16 41,7-22</inkml:trace>
  <inkml:trace contextRef="#ctx0" brushRef="#br0" timeOffset="24174.721">4234 483,'32'-33,"-26"27,1 1,0 1,0-1,0 1,0 0,1 1,-1 0,1 0,0 1,0 0,0 0,0 0,0 1,1 1,-1-1,0 1,1 1,-1 0,0 0,0 0,0 1,0 0,0 1,6 2,-11 1,0 0,-1-1,1 1,-1 0,-1 1,1-1,-1 0,0 0,-1 1,1-1,-1 0,0 1,-1-1,0 0,0 1,0-1,-1 0,1 0,-2 0,1 0,-1 0,1-1,-2 1,1-1,-4 5,0 5,-76 159,71-150,-1 0,-1-2,0 1,-2-2,-1 0,0-1,-4 2,19-21,1 0,0 0,0 0,-1 0,1 0,0 1,0-1,0 0,0 1,0-1,1 1,-1-1,0 1,1-1,-1 1,1-1,-1 1,1 0,0-1,0 1,0 0,0-1,0 1,0 0,0-1,0 1,1 0,-1-1,1 1,-1-1,1 1,-1 0,1-1,0 0,0 1,0-1,0 1,0-1,0 0,0 0,1 0,-1 1,0-1,0 0,1-1,-1 1,1 0,-1 0,1-1,-1 1,1 0,0-1,-1 0,1 1,0-1,-1 0,1 0,0 0,182 7,-112-10,-44 3,-4 0</inkml:trace>
  <inkml:trace contextRef="#ctx0" brushRef="#br0" timeOffset="28178.315">142 1359,'226'-17,"-163"9,0 2,0 4,60 4,-10 0,197-2,-112-28,112 28,-141-28,311 28,-310 28,10-10,-138-12,0-1,1-2,-1-2,34-4,6 1,1076 2,-961 29,-45-46,-114 11,-1 1,1 1,0 2,0 2,18 3,28-1,142-18,207-7,-308 10,0 6,126 8,-86 1,-141-2</inkml:trace>
  <inkml:trace contextRef="#ctx0" brushRef="#br0" timeOffset="29402.582">3077 1528,'-7'-4,"1"0,-1 1,0 0,0 0,0 0,0 1,-1 0,1 1,0 0,-1 0,1 0,-1 1,1 0,-1 0,1 1,-1 0,-2 1,-128 45,133-44,1 0,-1 0,0 1,1 0,0-1,0 2,0-1,0 0,1 1,-1-1,1 1,0 0,1 0,-1 1,1-1,0 0,1 1,-1-1,1 1,0 0,0-1,1 1,-1 0,1 0,0 0,0 0,0-1,0 1,1 0,0 0,0-1,0 1,1-1,0 1,0-1,0 1,1-1,0 0,0 0,0-1,0 1,1 0,0-1,0 0,0 0,0 0,0-1,1 1,0-1,0 0,0 0,0-1,0 1,1-1,-1 0,1-1,-1 1,1-1,0 0,-1-1,1 1,0-1,0 0,-1-1,1 1,0-1,-1 0,3-1,7-5,-1 0,0-1,0 0,-1-1,0-1,-1 0,0 0,0-2,-1 1,-1-1,0-1,0 0,1-4,32-37,-42 52,0 1,0-1,0 1,0-1,0 1,0 0,0-1,0 1,0 0,1 0,-1 0,1 0,-1 0,0 0,1 0,0 1,-1-1,1 0,-1 1,1 0,0-1,-1 1,1 0,0 0,0 0,-1 0,1 0,0 0,-1 0,1 0,0 1,-1-1,1 1,0-1,-1 1,1 0,-1 0,1-1,-1 1,1 0,-1 0,0 1,1-1,-1 0,0 0,0 1,0-1,0 0,0 1,0 1,15 24,-2 0,-1 1,-1 1,-2 0,-1 0,-1 1,-1 0,2 30,-5-34,-1-12,-1 1,-1 0,0 0,-1-1,-1 1,0 0,-1-1,0 1,-2-1,1 1,-2-1,0-1,-1 1,0-1,-1 1,0-2,-1 1,0-1,-1 0,-1-1,0 0,0-1,-1 0,0 0,-1-1,0-1,-3 1,11-5,0 0,0-1,0 0,0 0,-1 0,0-1,1 0,-1 1,0-1,0-1,0 1,0-1,-1 0,1 0,0-1,0 1,-1-1,1 0,0-1,0 1,-1-1,1 0,0 0,0-1,0 0,0 0,0 0,0 0,1-1,-1 1,1-1,0 0,0-1,0 1,0-1,0 0,1 0,-2-1,3 0,0 0,0 0,1 0,0 0,0 0,0 0,0 0,1 0,-1 0,1 0,1 0,-1 0,1-1,0 1,0 0,0 0,1 1,0-1,0 0,0 0,0 1,1-1,0 1,0 0,2-2,96-91,-60 70,2 2,1 3,1 1,1 2,1 2,0 2,1 2,11 1,63-9,-100 44,-22-7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592 138,'0'809,"-11"-814,5-7</inkml:trace>
  <inkml:trace contextRef="#ctx0" brushRef="#br0" timeOffset="269.927">0 363,'44'-24,"42"-17,16-7,1 5,-8 5,-10 9,-10 9,-13 4,-13 4,-9 4,-7 4,-4 2,-2 2,-2 0,1 1,-4 5,-7 1</inkml:trace>
  <inkml:trace contextRef="#ctx0" brushRef="#br0" timeOffset="632.984">1270 505,'-22'31,"1"2,1 0,2 0,2 2,1 0,2 1,-8 34,19-67,1 1,0 0,0-1,0 1,0 0,0 0,1 0,0 0,0-1,0 1,0 0,1 0,-1 0,1 0,0-1,0 1,1 0,-1-1,1 1,0-1,-1 1,1-1,1 0,-1 0,1 0,-1 0,1 0,0-1,0 1,0-1,0 1,0-1,0 0,1-1,-1 1,1 0,0-1,-1 0,1 0,0 0,0 0,-1-1,1 1,0-1,3 0,4-2,1 0,-1-1,0 0,1-1,-2 0,1-1,0 0,-1 0,0-1,0-1,-1 0,1 0,-1-1,-1 0,0 0,0-1,-1 0,0-1,0 1,-1-1,0-1,-1 1,0-1,-1 0,0 0,-1 0,0-1,0 1,-2-1,1 1,-1-1,-1 0,-1-10,0 16,0 0,0 0,-1 0,1 1,-1-1,-1 1,1 0,-1-1,0 1,0 0,0 0,-1 1,0-1,0 1,0 0,0 0,-1 0,1 0,-1 1,0 0,0 0,0 0,-1 1,1-1,-1 1,1 1,-1-1,0 1,0 0,1 0,-1 1,0-1,0 1,0 1,0-1,0 1,1 0,-1 0,0 1,1-1,-1 1,1 1,-1-1,1 1,0 0,0 0,0 0,0 1,1 0,-4 3,-7 10</inkml:trace>
  <inkml:trace contextRef="#ctx0" brushRef="#br0" timeOffset="1089.435">1722 589,'-12'20,"1"0,0 0,2 1,0 0,2 1,0 0,1 0,2 0,0 1,1 0,1 7,2-27,0 0,0 0,0-1,0 1,0 0,1 0,-1-1,1 1,0 0,0 0,0-1,0 1,1-1,-1 1,1-1,-1 0,1 0,0 1,0-1,0 0,0 0,0-1,0 1,0 0,1-1,-1 1,1-1,-1 0,1 0,-1 0,1 0,0 0,0-1,-1 1,1-1,0 0,0 1,0-1,-1-1,1 1,2-1,11-5,0 0,-1-2,0 0,-1-1,0 0,0-1,-1 0,0-2,0 1,-2-1,1-1,-2 0,0-1,0 0,-1 0,-1-1,0 0,0-6,-1 10,16-35,-1-2,-3 0,-2-1,-2 0,-2-1,-2-8,-6 34,0 0,-2 0,-1-1,-1 1,-1 0,-2-7,2 23,-1-1,-1 0,0 0,0 0,0 1,-1-1,0 1,-1 0,0 0,0 0,-1 0,0 1,0 0,-1 0,0 0,0 1,0-1,-5-1,7 5,0 0,0 1,-1 0,1 0,-1 1,1-1,-1 1,0 0,0 0,0 0,1 1,-1-1,0 1,0 1,0-1,0 1,0-1,1 1,-1 1,0-1,1 1,-1 0,1 0,-1 0,1 0,-2 2,-5 3,1 0,-1 1,1 0,1 1,-1 0,1 0,1 1,0 0,-4 7,1 6,0 0,2 0,1 1,0 1,2-1,1 1,1 0,1 0,1 1,1-1,1 0,2 1,0 0,0-11,0 1,0-1,2 0,0 0,0 0,2 0,0-1,0 0,2 0,-1-1,2 1,0-2,0 1,1-1,1-1,0 0,0 0,1-1,1-1,-1 0,2-1,-1 0,1-1,0 0,3 0,-6-3,0-1,0 0,1 0,0-1,-1 0,1-1,0-1,0 0,0 0,-1-1,1-1,0 0,1-1,14-3</inkml:trace>
  <inkml:trace contextRef="#ctx0" brushRef="#br0" timeOffset="2083.355">2511 533,'-28'10,"0"2,0 1,2 2,-1 0,2 2,0 0,1 2,1 1,1 0,-8 12,27-29,1 0,-1 0,1 0,0 0,0 0,1 1,-1-1,1 1,0-1,-1 1,2 0,-1-1,0 1,1 0,0 0,-1-1,1 1,1 0,-1 0,1 0,-1-1,1 1,0 0,1-1,-1 1,0-1,1 1,0-1,0 0,0 1,0-1,1 0,-1-1,1 1,-1 0,1-1,0 1,0-1,0 0,1 0,-1 0,0 0,1-1,0 1,4 0,1-1,0 0,0 0,0-1,0 0,0-1,0 0,0 0,0-1,-1 0,1 0,0-1,-1 0,0-1,0 0,0 0,0-1,-1 0,1 0,-1-1,-1 1,1-2,-1 1,0-1,1-1,159-197,-166 205,0 1,0-1,1 1,-1-1,0 0,1 1,-1-1,0 1,1-1,-1 0,1 0,-1 1,1-1,-1 0,0 1,1-1,-1 0,1 0,-1 0,1 0,-1 0,1 0,-1 1,1-1,-1 0,1 0,0 0,-1-1,1 1,-1 0,1 0,-1 0,1 0,-1 0,0-1,1 1,-1 0,1 0,-1-1,1 1,-1 0,0-1,1 1,-1 0,1-1,-1 1,0-1,0 1,1 0,-1-1,0 1,0-1,1 1,-1-1,0 1,0-1,0 1,0-1,0 1,0-1,1 50,-2-39,0-3,0 0,0 0,1 0,0 1,0-1,1 0,0 0,0 0,1 0,0-1,0 1,0 0,1-1,0 1,0-1,1 0,-1 0,2 0,-1 0,0-1,1 0,0 0,0 0,1 0,-1-1,1 0,5 3,-6-8,1 0,-1 0,1-1,-1 1,0-1,1 0,-1-1,0 1,0-1,-1 0,1 0,-1-1,1 1,-1-1,0 0,0 0,-1-1,1 1,-1-1,0 1,0-1,-1 0,1 0,-1-1,0 1,0 0,-1-1,0 1,1-2,8-15,-9 21,-2-1,1 1,0 0,1 0,-1-1,0 1,0 0,0-1,1 1,-1 0,1 0,-1 0,1 0,-1-1,1 1,0 0,-1 0,1 0,0 0,0 0,0 0,0 0,0 1,0-1,0 0,0 0,0 1,0-1,0 1,0-1,1 1,-1-1,0 1,0 0,1 0,-1 0,0-1,0 1,1 0,-1 0,0 1,0-1,1 0,-1 0,0 1,0-1,1 0,-1 1,1 0,43 152,-45-151,0 0,1-1,-1 1,1 0,0-1,0 1,-1-1,1 1,0-1,0 1,1-1,-1 0,0 1,0-1,1 0,-1 0,0 0,1 0,-1 0,1 0,0 0,-1-1,1 1,-1-1,1 1,0-1,0 1,-1-1,1 0,0 0,0 0,-1 0,1 0,0 0,0 0,-1-1,1 1,0-1,-1 1,1-1,0 0,-1 0,1 1,-1-1,1-1,55-59,5-87,-63 147,1 0,0 0,-1 0,1 0,0 0,0 0,0 0,0 0,0 0,0 0,0 0,0 0,0 0,1 0,-1 0,0 0,1 0,-1 0,0 0,1 0,-1 0,1 0,0 1,-1-1,1 0,0 0,-1 1,1-1,0 0,0 1,0-1,0 1,-1-1,1 1,0-1,0 1,0-1,0 1,0 0,0 0,0 0,0-1,0 1,0 0,0 0,0 0,0 1,1-1,-1 0,0 0,0 0,-1 1,1-1,0 1,0-1,0 1,0-1,0 1,0-1,0 1,-1 0,1-1,11 19,-1-1,-1 1,0 1,-2 0,0 0,3 15,3 5,3 10,-1 1,-3 0,-1 0,-4 1,-1 1,-2 4,-2 14,-4 0,-2 0,-3 0,-4 0,-2-1,-4 0,5-25,-1 0,-3-1,-1-1,-2-1,-2 0,-2-1,-1-2,-10 11,-50 17,80-66,0 0,0 0,0 0,0 0,0 0,0 0,-1-1,1 0,0 1,0-1,-1-1,1 1,0 0,0-1,0 1,-1-1,1 0,0 0,0-1,0 1,0 0,1-1,-1 0,0 0,0 0,1 0,0 0,-1 0,1 0,-2-3,-4-8,1 0,0-1,1 1,1-1,0-1,1 1,0 0,1-1,1 0,0-12,1-6,1 1,2-1,2 1,0-1,3 1,0 1,2-1,2 1,0 1,2 0,2 0,0 2,2 0,1 0,1 2,2 0,0 2,3-2,80-65,-86 79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29 104,'0'0,"0"0,-1 0,1 0,0 0,-1 0,1 0,-1 0,1 0,0-1,-1 1,1 0,0 0,-1 0,1 0,0 0,-1 0,1-1,0 1,0 0,-1 0,1 0,0-1,0 1,-1 0,1-1,0 1,0 0,0 0,-1-1,1 1,0 0,0-1,0 1,0 0,0-1,0 1,0 0,-1-1,1 1,0-1,-11 36,7 3,1 1,2-1,2 1,2-1,1 1,2-1,1 0,2-1,2 0,6 11,-17-44,0-1,1 0,0 1,-1-1,1 0,1 1,-1-1,0 0,1 0,-1 0,1 0,0 0,0-1,0 1,0-1,1 1,-1-1,1 0,0 1,-1-1,1-1,0 1,0 0,0-1,0 1,0-1,1 0,-1 0,0 0,1-1,-1 1,0-1,1 0,-1 0,0 0,1 0,-1 0,1-1,-1 1,0-1,1 0,0-1,10-10,-1-1,0 0,-1-1,0-1,-1 0,-1 0,0-1,-2 0,1-1,-2 0,0 0,-1 0,-1-1,0-6,-5 24,110-372,-109 367,0 5,-1 1,0-1,1 0,-1 0,0 0,1 0,-1 0,0 0,1 0,-1 0,0 0,1 0,-1 0,0-1,1 1,-1 0,0 0,1 0,-1 0,0 0,1-1,-1 1,0 0,0 0,1 0,-1-1,0 1,0 0,1-1,-1 1,0 0,0 0,0-1,0 1,0 0,1-1,-1 1,0 0,0-1,0 1,0 0,0-1,0 1,0 0,0-1,0 1,0 0,0-1,0 1,0 0,0-1,-1 1,1 0,0-1,0 1,0 0,54 370,-35-283,-4 1,-4 1,-4 0,-4 0,-5 51,-9-63,-2 1,-4-2,-3 0,-28 66,29-95,-1-1,-3 0,-1-2,-4 2,27-45,1 1,-1 0,1 0,-1-1,0 1,0 0,0-1,0 1,0-1,0 1,0-1,0 1,-1-1,1 0,-1 0,1 0,-1 0,1 0,-1 0,1 0,-1 0,0 0,0-1,1 1,-1-1,0 0,0 1,0-1,0 0,1 0,-1 0,0 0,0 0,0 0,0-1,1 1,-1-1,0 1,0-1,1 0,-1 1,0-1,1 0,-1 0,1 0,-2-1,-1-9,1 0,0 0,1 0,0 0,1-1,0 1,1 0,0-1,1 1,0 0,1 0,0-1,3-9,0-7,16-90,6 2,4 1,40-95,-15 108,-42 90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25,'371'0,"-241"-24,-123 31,-12-2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56,'33'0,"26"-5,8-1,-3 0,-8-4,-8 0,-8 2,-5 1,-10 3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1 587,'5'0,"11"0,7 0,6 0,1 0,2 0,-1 0,0 0,-1 0,-1-4,-1-3,1 1,-1 1,0 1,-5 2</inkml:trace>
  <inkml:trace contextRef="#ctx0" brushRef="#br0" timeOffset="983.351">1017 79,'-26'3,"0"2,1 1,0 0,0 2,0 1,1 2,0 0,1 1,0 1,1 1,1 1,-6 7,22-18,0 1,1-1,-1 1,1 1,0-1,1 0,0 1,0 0,0 0,0 0,1 0,0 0,0 1,2-5,-1 1,1-1,0 1,0-1,0 1,0-1,0 0,1 1,-1-1,1 1,0-1,-1 0,1 1,0-1,0 0,1 0,-1 0,0 0,1 0,-1 0,1 0,0 0,-1-1,1 1,0-1,0 1,0-1,0 0,0 0,1 0,-1 0,0 0,0 0,1 0,1 0,2 0,-1 1,1-1,0 0,0 0,0 0,0-1,0 0,0 0,0-1,0 0,0 0,0 0,0 0,-1-1,1 0,0 0,-1-1,0 0,1 0,-1 0,0 0,3-4,90-104,-65 68,85-83,-117 124,1 1,0 0,0 0,0 0,0 0,-1 0,1 1,0-1,1 0,-1 1,0 0,0-1,0 1,0 0,0 0,0 0,0 0,0 1,0-1,1 1,-1-1,0 1,0-1,-1 1,1 0,0 0,0 0,0 0,0 1,-1-1,1 0,-1 1,1-1,-1 1,1-1,-1 1,0 0,0 0,0-1,1 3,32 83,-33-82,71 339,-70-336,0 0,-1 0,0 0,-1 1,0-1,0 0,0 0,-1 1,0-1,-1 0,0 0,0 0,-1 0,0-1,0 1,-1-1,0 1,0-1,-1 0,0-1,0 1,0-1,-1 0,0 0,0-1,-1 0,1 0,-4 1,-1 1,-1-1,-1-1,1 0,-1-1,0 0,0-1,0 0,-1-1,1 0,-12-1,20-1,1 0,-1 0,0 0,0 0,1-1,-1 0,1 0,-1 0,0 0,1-1,0 0,-1 0,1 0,0 0,0-1,0 0,1 0,-1 0,0 0,1 0,0-1,0 1,0-1,0 0,1 0,-1 0,1 0,0-1,0 1,1 0,-1-1,1 0,0-1,1 0,-1 0,1-1,0 1,1 0,0-1,0 1,0 0,0 0,1 0,0 0,1 0,-1 0,1 1,0-1,0 1,1-1,0 1,0 1,0-1,5-4,108-80,-89 73,1 1,0 2,0 0,1 2,1 2,28-6,-27 8,-21 4,1 0,-1 0,0 1,1 1,-1 0,1 0,-1 1,1 1,-1 0,1 1,-1 0,0 0,2 2,11 6</inkml:trace>
  <inkml:trace contextRef="#ctx0" brushRef="#br0" timeOffset="1301.102">735 953,'38'-4,"37"-12,15-3,2 2,-9 4,-10-1,-13 2,-11 3,-9 4,-7 1,-5-2,-1-1,-1 1,0 2,-5 1</inkml:trace>
  <inkml:trace contextRef="#ctx0" brushRef="#br0" timeOffset="1750.347">820 1152,'4'-2,"38"-13,2 1,0 2,0 2,1 2,37-2,-80 9,0 0,0 1,0-1,-1 1,1-1,0 1,0 0,0 0,0 0,0 0,0 0,0 0,0 0,0 1,0-1,0 1,0-1,0 1,0 0,0 0,-1 0,1 0,0 0,-1 0,1 0,-1 1,1-1,-1 1,1-1,-1 1,0-1,0 1,0 0,0 0,0-1,0 1,0 0,-1 0,1 0,-1 0,1 0,-1 0,0 0,0 0,0 0,0 0,0 0,0 0,-1 0,1 0,0 0,-1 0,0 0,-10 15,0-2,-1 0,0 0,-1-1,-1-1,-1 0,1-1,-2 0,0-1,-72 63,39-9,48-64,0 1,0 0,1 0,-1-1,0 1,1 0,-1 0,1 0,0 0,-1 0,1-1,0 1,0 0,0 0,1 0,-1 0,0 0,1 0,-1 0,1 0,0-1,-1 1,1 0,0-1,0 1,0 0,0-1,1 1,-1-1,0 1,1-1,-1 0,1 0,-1 1,1-1,-1 0,1 0,0-1,0 1,0 0,11 3,1-2,0 1,0-2,0 1,0-2,0 0,0-1,0 0,0-1,0-1,0 0,0-1,-1 0,0-1,0-1,0 0,8-6,3 2,49-27,-55 27</inkml:trace>
  <inkml:trace contextRef="#ctx0" brushRef="#br0" timeOffset="2721.003">2061 192,'-92'382,"-30"-22,112-332,-17 81,27-106,0 0,0 0,0 0,0 0,1-1,0 1,-1 0,1 0,0 0,0 0,0-1,1 1,-1-1,0 1,1-1,0 1,0-1,0 0,0 0,0 0,0 0,0 0,1 0,-1 0,1-1,-1 1,1-1,-1 0,1 0,0 0,0 0,0 0,0-1,2 1,6-1,1 0,0 0,0-1,-1 0,1-1,-1-1,1 0,-1 0,0-1,0-1,0 0,14-4,78-28,-96 33,-7 2</inkml:trace>
  <inkml:trace contextRef="#ctx0" brushRef="#br0" timeOffset="2965.853">1554 699,'38'-9,"32"-4,9 1,-4 2,-10 3,-12 3,-9 1,-8 2,-5 1,-4 1,-5-1</inkml:trace>
  <inkml:trace contextRef="#ctx0" brushRef="#br0" timeOffset="3366.194">2315 51,'11'-7,"0"1,0 0,0 0,1 1,0 1,0 0,0 1,0 0,1 0,-1 2,1 0,0 0,-1 1,1 0,0 1,6 2,-16-2,0 1,0-1,0 1,0 0,0 0,0 0,0 1,-1-1,1 0,-1 1,0 0,0 0,0-1,0 1,0 1,-1-1,1 0,-1 0,0 0,0 1,0-1,0 1,-1-1,1 1,-1-1,0 1,0-1,0 2,-22 99,-82 56,103-159,0 1,0-1,0 0,0 1,1-1,-1 1,0-1,1 1,-1-1,1 1,-1 0,1-1,0 1,0-1,0 1,0 0,0-1,0 1,0 0,1-1,-1 1,0-1,1 1,0-1,-1 1,1-1,0 1,-1-1,1 1,0-1,0 0,0 1,1-1,-1 0,0 0,0 0,0 0,1 0,-1 0,1 0,-1-1,1 1,-1 0,1-1,-1 1,1-1,-1 0,2 1,84 7,-84-8,85-2,-63 2</inkml:trace>
  <inkml:trace contextRef="#ctx0" brushRef="#br0" timeOffset="4697.194">2936 841,'56'17,"-33"-13,0-2,0 0,0-2,1 0,-1-2,0 0,0-2,2-1,218-25,-225 31,-28 4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23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0 163,'27'26,"-14"-1,-1 1,-1-1,-2 2,0-1,-2 1,4 25,4 12,40 231,-15-164,-40-131,0 1,0-1,0 1,1-1,-1 1,0-1,0 1,0-1,1 1,-1-1,0 0,1 1,-1-1,0 1,1-1,-1 0,0 1,1-1,-1 0,1 0,-1 1,0-1,1 0,-1 0,1 0,-1 1,1-1,-1 0,1 0,-1 0,1 0,-1 0,1 0,-1 0,1 0,-1 0,1 0,-1 0,1-1,-1 1,1 0,-1 0,1 0,-1-1,1 1,-1 0,0 0,1-1,-1 1,1 0,-1-1,0 1,1 0,-1-1,0 1,0-1,1 1,-1-1,0 1,0-1,0 1,1 0,-1-1,0 1,0-1,0 1,0-1,0 1,0-1,12-37,58-214,-48 161,61-305,-66 288,-15 109,-1 0,0 0,0 0,1 0,-1 1,0-1,0 0,-1 0,1 1,0-1,0 0,0 1,-1-1,1 1,-1-1,1 1,-1-1,0 1,0 0,1-1,-1 1,0-1,0 1,-1-1,1 1,0 0,-1 1,2 20</inkml:trace>
  <inkml:trace contextRef="#ctx0" brushRef="#br0" timeOffset="846.787">537 699,'-2'11,"2"-1,-1 1,2 0,-1 0,1-1,1 1,0-1,1 1,0-1,0 0,1 0,0 0,1 0,0-1,1 0,-1 0,2 0,-1-1,2 0,-1 0,4 2,-8-8,0-1,-1 0,2 0,-1 0,0 0,0-1,0 1,0-1,0 0,0 0,1 0,-1 0,0-1,0 1,0-1,0 0,0 0,0 0,0 0,0 0,0-1,0 1,-1-1,1 0,0 0,-1 0,0 0,1 0,-1 0,0-1,0 1,0-1,0-1,45-97,-46 96,1 1,-1-1,0 0,0 1,0-1,-1 0,1 0,-1 1,0-1,-1 0,1 0,-1 0,0 1,0-1,-1 1,1-1,-1 1,0-1,0 1,0 0,-1 0,0 0,0 0,0 0,0 1,0-1,-1 1,1 0,-1 0,0 0,0 0,-4-1,-45-5,28 8</inkml:trace>
  <inkml:trace contextRef="#ctx0" brushRef="#br0" timeOffset="1564.62">1269 51,'-4'46,"-2"0,-3 0,-1 0,-3-1,-1-1,-2 0,-16 28,15-30,-17 40,-47 142,80-220,0-1,1 1,0 0,-1 0,1 0,1-1,-1 1,0 0,1 0,0 0,0-1,0 1,0 0,1-1,-1 1,1-1,0 0,0 1,0-1,1 0,-1 0,1-1,0 1,-1 0,1-1,0 1,0-1,1 0,-1 0,0 0,1-1,-1 1,1-1,0 0,-1 0,1 0,0 0,0-1,0 0,-1 1,1-1,0-1,0 1,0 0,-1-1,1 0,0 0,0 0,-1 0,2-1,178-67,-153 38,-30 19</inkml:trace>
  <inkml:trace contextRef="#ctx0" brushRef="#br0" timeOffset="1815.938">847 473,'48'5,"35"-4,13-1,-5-1,-14-1,-14 1,-14-5,-9-1,-8 1,-4 1,-7 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53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0,'0'1,"0"-1,0 0,0 0,0 1,0-1,0 0,0 0,0 1,0-1,0 0,0 0,0 1,0-1,0 0,0 0,0 1,0-1,0 0,-1 0,1 1,0-1,0 0,0 0,0 0,0 1,-1-1,1 0,0 0,0 0,0 0,-1 1,1-1,0 0,0 0,0 0,-1 0,1 0,0 0,0 0,-1 0,1 1,0-1,0 0,-1 0,1 0,0 0,0 0,-1 0,1-1,0 1,0 0,-1 0,1 0,0 0,0 0,-1 0,1 0,0 0,0-1,0 1,-1 0,1 0,4 34,-2-20,0 30,-1-1,-3 1,-1-1,-8 34,-3 0,-13 134,29-80,2-120,2-5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0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1 311,'168'-12,"5"-23,23 24,-172 12</inkml:trace>
  <inkml:trace contextRef="#ctx0" brushRef="#br0" timeOffset="379.865">57 536,'15'0,"9"0,5 0,3 0,1 0,-6-5,-2-1,-1 0,1 1,0 2,2 0,0 2,0 1,1 0,1 0,-10 0,-9-4,-5-3</inkml:trace>
  <inkml:trace contextRef="#ctx0" brushRef="#br0" timeOffset="1049.043">255 0,'93'46,"-60"-32,0 1,-2 1,0 2,27 21,-49-31,-3-5,0-1,0 2,-1-1,0 1,0 0,0 0,0 0,0 0,-1 1,0 0,0 0,0 0,-1 1,0-1,0 1,0 0,0-1,-1 1,0 0,0 1,-1-1,0 0,0 1,0-1,-1 0,0 1,0-1,-1 0,1 1,-2 2,-7 8,-1 1,0-2,-1 1,-1-1,0-1,-2 0,1-1,-13 9,-38 43,-157 159,212-215,-1 1,2 0,-1 0,1 1,1 0,0 0,1 1,0 0,1 0,1 1,-1 1,2 6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0,'590'0,"-591"0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42,'38'9,"33"-1,8-2,-4-7,-10-4,-12 0,-9 1,-8-5,-5 0,-3 1,-2 2,0 3,0-4,-4-1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1,'-40'4,"0"3,1 1,0 1,0 3,1 1,0 2,-16 9,42-16,1 1,-1 0,2 0,0 1,0 0,0 1,2 0,-1 1,1 0,1 0,0 0,1 1,0 0,1 1,1-1,0 1,0 0,2 0,-1 0,2 0,0 12,1-19,0 1,1-1,-1 0,2 0,-1 1,1-1,0 0,1 0,-1 0,1-1,1 1,-1 0,1-1,0 0,1 0,0 0,-1-1,2 0,-1 0,1 0,-1 0,1-1,1 0,-1 0,1-1,-1 0,4 1,7 3,0 0,0-2,1 0,0-1,0-1,0-1,1 0,-1-2,1 0,10-2,19-5,0-3,0-2,-1-2,0-2,-2-3,0-1,-1-2,18-13,-49 27,0 0,0-1,-1 0,0-1,-1 0,0-1,-1 0,0-1,0-1,-8 10,1-1,-1 0,1 0,-1 1,0-2,-1 1,1 0,-1 0,0 0,1-1,-2 1,1 0,-1-1,1 1,-1-1,0 1,-1-1,1 1,-1-1,0 1,0 0,0 0,-1-1,0 1,1 0,-1 0,-1 0,1 0,-1 1,1-1,-1 1,-1-2,-6-3,1-1,-1 1,-1 1,0 0,0 0,0 1,0 1,-1 0,0 0,0 1,-6 0,-15-5</inkml:trace>
  <inkml:trace contextRef="#ctx0" brushRef="#br0" timeOffset="252.003">0 311,'1019'0,"-680"-29,-257 19,-58 4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1 368,'24'0,"18"0,11 0,1 0,-3 0,-6 0,-6 0,-5-5,-3-2,-2 1,-1 1,-1 2,0 0,-4 2</inkml:trace>
  <inkml:trace contextRef="#ctx0" brushRef="#br0" timeOffset="254.037">284 114,'-10'38,"-7"28,-2 6,3-3,4-9,5-11,2-7,3-7,6-10,8-8,1-8</inkml:trace>
  <inkml:trace contextRef="#ctx0" brushRef="#br0" timeOffset="869.699">735 1,'-15'27,"1"0,1 2,1-1,2 2,1-1,1 1,2 1,1-1,1 1,1 4,3-31,0 0,0 0,0 0,0 0,1 0,0 0,0 0,0 0,0 0,1 0,-1 0,1 0,0-1,0 1,0-1,1 1,-1-1,1 0,0 0,0 0,0 0,0-1,0 1,1-1,-1 0,1 0,0 0,-1 0,1-1,0 0,0 1,0-1,0-1,0 1,0 0,0-1,0 0,0 0,1 0,-1-1,0 1,0-1,0 0,3-1,6-4,0 0,0-1,-1 0,1-1,-2-1,1 0,-1 0,-1-1,0 0,0-1,-1 0,0-1,-1 0,0 0,-1-1,-1 0,2-4,20-29,-12 20,-8 13,0-1,0 2,1-1,1 1,0 1,0 0,1 0,2 0,-13 11,1-1,0 1,-1 0,1-1,0 1,-1 0,1 0,0 0,0-1,-1 1,1 0,0 0,0 0,-1 0,1 0,0 0,0 1,-1-1,1 0,0 0,0 0,-1 1,1-1,0 0,-1 1,1-1,-1 1,1-1,0 1,-1-1,1 1,-1-1,1 1,-1-1,1 1,-1 0,0-1,1 1,-1 0,0-1,1 1,-1 0,0-1,0 1,0 0,0 0,1-1,-1 1,0 0,0 0,-1-1,1 2,4 46,-4-44,-3 496,1-468,0 0,-3 1,0-1,-2 0,-2-1,0 0,-3 0,0-1,-2-1,-1 0,-13 19,22-40,0 0,-1 0,0 0,0-1,-1 0,0-1,0 0,0 0,-1 0,0-1,0-1,0 1,-1-1,0-1,1 0,-4 0,10-2,1-1,-1 1,1-1,-1 0,0 0,1 0,-1 0,1 0,-1 0,1-1,-1 0,1 1,-1-1,1 0,0 0,-1 0,1 0,0-1,0 1,0-1,0 1,0-1,0 0,0 1,0-1,1 0,-1 0,1 0,-1-1,1 1,0 0,0-1,0 1,0 0,0-1,1 1,-1-1,1 1,-1-1,1 1,0-3,13-107,-1 85,1 1,2 0,1 1,0 1,2 1,1 0,1 1,1 1,0 1,13-8,-8 4,-4 4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2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283 139,'-22'0,"17"-2,0 1,-1 0,1 1,-1-1,1 1,-1 0,1 0,-1 0,1 1,0 0,-1 0,1 1,0-1,0 1,0 0,0 1,0-1,0 1,0 0,1 0,0 0,-1 1,1-1,0 1,1 0,-1 0,1 1,0-1,-3 5,4-1,0-1,1 0,0 0,0 0,1 1,0-1,0 0,1 1,-1-1,2 0,-1 0,1 2,-1-6,0-1,0 0,0 1,0-1,1 1,-1-1,0 0,1 0,0 0,-1 0,1 0,0 0,0-1,0 1,0 0,1-1,-1 0,0 1,0-1,1 0,-1 0,1 0,-1-1,1 1,0-1,-1 1,1-1,-1 0,1 0,0 0,-1 0,1 0,-1-1,3 0,8-4,-1-1,-1 0,1-1,-1 0,0-1,0 0,-1-1,0 0,-1 0,0-1,-1-1,0 1,0-1,4-8,-4 8,94-149,-100 156,-2 3,0 0,-1 0,1 0,0 0,0 1,0-1,0 0,0 0,0 0,1 0,-1 0,0 1,0-1,1 0,-1 0,0 0,1 1,-1-1,1 0,-1 0,1 1,-1-1,1 1,-1-1,1 0,0 1,-1-1,1 1,0-1,0 1,-1 0,1-1,0 1,0 0,0-1,-1 1,1 0,0 0,0 0,0 0,0 0,0 0,-1 0,1 0,0 0,0 0,0 0,0 0,-1 1,1-1,0 0,0 1,0-1,-1 1,1-1,0 1,-1-1,1 1,0-1,-1 1,1-1,-1 1,1 0,-1 0,1-1,-1 1,1 0,-1 0,47 150,-35-117,-1 0,-2 1,-1 0,-2 0,-2 0,-1 1,-1-1,-2 1,0-22,0 0,0 0,-1 0,-1 0,0 0,-1-1,-1 1,0-1,-1 1,0-1,-1-1,0 1,-1-1,0 0,-1-1,-1 0,0 0,-6 6,13-14,-1 1,1 0,-1-1,0 1,0-1,-1 0,1 0,-1 0,1 0,-1-1,0 1,0-1,0 0,0 0,0-1,-1 1,1-1,-1 0,1 0,-1 0,1-1,-1 0,1 1,-1-2,1 1,-1 0,1-1,-1 0,1 0,0 0,-1-1,1 0,0 1,0-1,0-1,0 1,0 0,-2-3,3 2,0 0,0-1,0 1,1-1,-1 0,1 0,0 0,0 0,0 0,0 0,1 0,0-1,0 1,0 0,0-1,1 1,-1-1,1 1,1-1,-1 1,0-1,1 1,0-1,0 1,1-1,-1 1,1 0,0 0,0 0,0 0,0 0,1 0,2-2,7-10,0 0,2 1,0 1,1 0,0 1,17-11,-21 16,0-1,0 2,1 0,0 0,1 1,-1 0,1 1,0 1,1 0,-1 1,1 0,-1 1,1 0,0 1,0 1,-1 0,14 3,43 11,-48-12</inkml:trace>
  <inkml:trace contextRef="#ctx0" brushRef="#br0" timeOffset="361.135">0 844,'39'0,"40"0,13 0,0-4,-6-3,-13 1,-14 1,-7 2,-9 1,-5 1,-6 0,-2 1,-3 0,-5 1</inkml:trace>
  <inkml:trace contextRef="#ctx0" brushRef="#br0" timeOffset="1469.059">255 1070,'225'-54,"-224"54,1 0,0 0,-1 0,1 0,0 0,-1 0,1 0,0 1,-1-1,1 1,-1-1,1 1,0 0,-1-1,0 1,1 0,-1 0,1 0,-1 0,0 0,0 0,0 0,1 1,-1-1,0 0,0 1,-1-1,1 1,0-1,0 1,-1-1,1 1,-1-1,1 1,-1 0,0-1,0 1,0 0,0-1,0 1,0 0,0-1,0 1,-1 0,1-1,0 1,-1-1,0 1,0 0,-34 81,17-58,-1 0,-1-1,-1-1,0-1,-22 15,-12 15,53-52,1 1,-1 0,1 0,0 0,-1 0,1 0,0 0,0 0,0 1,-1-1,1 0,1 1,-1-1,0 1,0-1,0 1,1-1,-1 1,1-1,-1 1,1 0,0-1,-1 1,1 0,0-1,0 1,0 0,0-1,1 1,-1 0,0-1,1 1,-1-1,1 1,0 0,-1-1,1 1,0-1,0 0,0 1,0-1,0 0,0 1,0-1,1 0,-1 0,0 0,1 0,-1 0,2 0,8 2,0 0,1-1,0-1,-1 0,1-1,0 0,0 0,-1-2,1 1,0-1,-1-1,0 0,1-1,-1 0,-1 0,1-2,9-5,-4 2</inkml:trace>
  <inkml:trace contextRef="#ctx0" brushRef="#br0" timeOffset="2952.983">1299 223,'2'2,"0"0,0-1,0 1,-1 0,1 0,-1 0,1 0,-1 0,0 0,0 0,0 1,0-1,0 0,0 1,-1-1,1 0,-1 1,0-1,1 1,-1-1,0 1,-1-1,1 1,0-1,-1 1,1-1,-1 0,0 1,0-1,0 2,-63 208,-14 33,69-222,1 0,1 1,1 0,1 0,2 0,-1 12,4-32,0-1,0 1,0 0,1 0,0-1,0 1,0 0,0-1,0 1,1-1,0 1,-1-1,1 0,0 1,1-1,-1 0,1-1,-1 1,1 0,0-1,0 1,0-1,0 0,0 0,1 0,-1 0,0-1,1 1,0-1,-1 0,1 0,0-1,-1 1,1-1,0 1,0-1,0 0,-1 0,1-1,0 1,1-2,157-28,-155 29,-7 0</inkml:trace>
  <inkml:trace contextRef="#ctx0" brushRef="#br0" timeOffset="3315.7">904 647,'19'5,"16"1,7 1,1-2,3-2,-2-6,1-2,-1-1,-5 1,-3 2,-3 0,-3 2,-2 0,0 1,0 0,-5 5,-7 2</inkml:trace>
  <inkml:trace contextRef="#ctx0" brushRef="#br0" timeOffset="4183.65">1666 139,'40'-33,"-29"28,1 1,0 0,0 0,1 1,-1 1,1 0,-1 0,1 2,0-1,-1 2,9 0,-19-1,0 0,0 0,1 0,-1 1,0-1,0 0,0 1,0 0,0-1,0 1,0 0,0 0,0 0,0 0,0 1,0-1,0 0,-1 1,1-1,-1 1,1 0,-1-1,0 1,1 0,-1 0,0 0,0 0,0 0,-1 0,1 0,0 0,-1 0,1 1,-1-1,0 0,0 0,0 0,0 1,0-1,0 0,-1 1,-38 83,12-57,20-22,1-1,-1 1,1 1,0-1,1 1,0 0,0 0,1 1,0-1,-2 6,6-12,-1-1,1 1,0-1,0 1,0-1,0 1,0-1,0 1,0-1,1 1,-1-1,0 0,1 1,-1-1,1 1,0-1,-1 0,1 1,0-1,0 0,0 0,0 0,0 0,0 0,0 0,0 0,0 0,1 0,-1 0,0-1,1 1,-1 0,0-1,1 1,-1-1,1 1,-1-1,2 0,60 7,-58-7,24 0,-3-1</inkml:trace>
  <inkml:trace contextRef="#ctx0" brushRef="#br0" timeOffset="4702.177">2174 619,'19'7,"0"-1,1-1,0-1,0 0,0-2,0 0,0-1,1-1,5-2,-5 2,150-28,-110 15,-55 7</inkml:trace>
  <inkml:trace contextRef="#ctx0" brushRef="#br0" timeOffset="9585.491">2851 223,'44'50,"-40"-43,16 35,-1 0,-2 2,-3 0,1 6,1 1,86 242,-70-209,-32-83,1 0,-1-1,0 1,1-1,-1 1,1-1,-1 0,1 1,-1-1,1 1,-1-1,1 0,-1 1,1-1,-1 0,1 0,0 1,-1-1,1 0,-1 0,1 0,0 0,-1 0,1 0,0 0,-1 0,1 0,0 0,-1 0,1 0,-1-1,1 1,0 0,-1 0,1-1,-1 1,1 0,-1-1,1 1,-1 0,1-1,-1 1,1-1,-1 1,1-1,-1 1,0-1,1 1,-1-1,0 1,0-1,1 0,-1 1,0-1,0 1,0-1,18-40,-17 36,115-379,-97 321,-3 0,-2-1,2-40,-28 144,6-17</inkml:trace>
  <inkml:trace contextRef="#ctx0" brushRef="#br0" timeOffset="10003.067">3500 703,'-17'48,"11"-37,1 1,0 1,1-1,0 1,1 0,0 0,1 0,1 0,0 0,0 0,2 1,0-1,0 0,2 4,-2-15,0 1,0-1,0 1,0-1,1 0,-1 1,1-1,0 0,0 0,0 0,0 0,0 0,0 0,0-1,0 1,1-1,-1 0,1 1,-1-1,1 0,0 0,-1-1,1 1,0-1,-1 1,1-1,0 0,0 0,-1 0,1 0,0 0,2-1,80-38,-79 36,-1-1,1 0,-1 0,-1 0,1-1,0 0,-1 0,0 0,-1 0,1-1,-1 1,0-1,0 0,0 0,-1 0,0-1,0 1,-1 0,0-1,0 1,0-1,-1 1,0-1,0 1,-1-1,0 1,0-1,0 1,-1-1,0 1,0 0,-1 0,1 0,-1 0,-1 1,1-1,-1 1,-1-2,-61-18,43 22</inkml:trace>
  <inkml:trace contextRef="#ctx0" brushRef="#br0" timeOffset="10772.137">4149 83,'-18'197,"-2"-131,-3-1,-3-1,-14 21,-1 5,35-76,1 0,0 1,1-1,0 1,1 0,1-1,0 1,2 0,-1 0,2 7,0-19,-1 0,1 0,0 0,0 0,0 0,0 0,0-1,1 1,0 0,-1-1,1 1,0-1,0 1,0-1,0 0,1 0,-1 0,1 0,-1-1,1 1,-1 0,1-1,0 0,0 0,0 0,0 0,0 0,0-1,0 1,0-1,0 1,0-1,3-1,105-14,10-11,-105 15,-4-1</inkml:trace>
  <inkml:trace contextRef="#ctx0" brushRef="#br0" timeOffset="11046.974">3782 534,'455'0,"-383"-11,-54 5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39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1228,'51'-24,"0"-2,-1-2,-2-3,-1-2,-2-1,-1-3,-2-1,23-29,9-17,-4-3,-3-2,-5-4,-4-2,-4-3,3-18,-36 76,-5 8,2 1,1 1,1 0,1 1,13-12,-33 40,-1 0,0 0,0 1,1-1,-1 0,1 1,-1-1,1 0,-1 1,1-1,-1 0,1 1,-1-1,1 1,0-1,-1 1,1-1,0 1,-1 0,1-1,0 1,0 0,0-1,-1 1,1 0,0 0,0 0,0 0,-1 0,1 0,0 0,0 0,0 0,-1 0,1 0,0 1,0-1,0 0,-1 1,1-1,0 0,-1 1,1-1,0 1,-1-1,1 1,0-1,-1 1,1-1,-1 1,1 0,-1-1,1 1,-1 0,0 0,1-1,-1 1,0 0,1 0,-1-1,0 1,0 0,0 0,0 0,0 0,1 57,-17 30,-4 0,-3-2,-28 64,-1 11,25-72,-86 243,105-315,0-1,-1 0,-1 0,0 0,-1-2,0 1,-11 9,18-20,0 0,0-1,0 1,-1-1,0 0,1 0,-1 0,0-1,0 0,-1 0,1 0,0 0,-1-1,1 0,-1 0,1-1,-1 1,1-1,-1 0,1-1,-1 1,1-1,-1 0,1-1,-1 1,1-1,-2-1,-11-8,0-1,1 0,0-2,1 0,1-1,0 0,1-1,1-1,1 0,0-1,1 0,1 0,-7-18,5 11</inkml:trace>
  <inkml:trace contextRef="#ctx0" brushRef="#br0" timeOffset="434.168">1299 693,'-10'22,"1"2,1-1,1 1,1 0,1 0,1 1,1-1,1 1,2 0,0-1,3 18,-3-38,0 0,0 0,0 0,1 0,0 0,0-1,0 1,0 0,0 0,1-1,-1 1,1 0,0-1,0 0,1 1,-1-1,1 0,-1 0,1 0,0-1,0 1,0-1,1 1,-1-1,0 0,1 0,0-1,-1 1,1-1,0 0,0 0,0 0,-1 0,1 0,0-1,0 0,0 0,0 0,2-1,9-5,0-1,0 0,-1-1,0-1,0 0,-1-1,0 0,-1-1,-1-1,1 0,-2 0,0-1,0 0,-1-1,-1 0,0-1,-1 1,0-2,-2 1,0 0,1-6,-6 21,2-2,-1 0,0 0,1 0,-1-1,0 1,0 0,-1-1,1 1,0 0,-1-1,1 1,-1-1,0 1,0 0,0-1,0 1,0-1,0 1,-1-1,1 1,-1 0,0-1,0 1,0 0,0-1,0 1,0 0,0 0,-1 0,1 0,-1 0,0 0,1 1,-1-1,0 0,-5 0,0 0,0 1,-1 0,1 0,0 0,-1 1,1 0,0 1,-1-1,1 1,0 1,0-1,0 1,0 1,0-1,-1 2,-21 9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1,'14'4,"15"8,6 0,3-1,0-3,-3-2,-1-3,-3-1,-1-2,-1 0,-1 0,0-1,0 1,0-1,0 1,0 0,0 0,-5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0,'43'10,"29"-2,6-2,-4-2,-11-2,-16-1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0,'-68'217,"-62"95,129-311,-34 70,2 1,4 2,-5 26,32-98,1 1,-1 0,1 0,-1 0,1 0,0 0,0 0,0 0,0 1,1-1,-1 0,1 0,0 1,0-1,0 0,1 0,-1 1,1-1,-1 0,1 0,0 0,0 0,1 0,-1 0,1 0,-1 0,1 0,0 0,0-1,0 1,0-1,1 0,-1 1,1-1,-1 0,1-1,0 1,0 0,0-1,0 1,0-1,0 0,0 0,0 0,122-14,-66 1,99-18,-157 30,1 0,-1-1,1 1,-1 0,1-1,-1 1,0-1,1 0,-1 1,0-1,1 0,-1 0,0 0,0 0,0 0,0 0,0 0,0 0,0 0,0-1,0 1,0 0,-1-1,1 1,-1 0,1-1,-1 1,1-1,-1 1,0-1,0 1,0-1,1 1,-2-1,1 1,0-1,0 1,0-1,-1 1,1-1,-1 1,1-1,-1 1,1 0,-1-1,0 1,0 0,0 0,0-1,0 1,1 0,-7-21</inkml:trace>
  <inkml:trace contextRef="#ctx0" brushRef="#br0" timeOffset="262.929">1 452,'33'0,"26"0,8 0,-3 0,-3 0,-7 5,-7 1,-8 0,-5-1,-4 3,-2 1,-1-2,0 4,0-2,0-1,0-2,-4-2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30,'52'1,"149"-13,-150 4,1 2,0 2,49 4,-77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27,'34'-5,"25"-1,8-1,-4 2,-6 2,-9 6,-13 2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395 217,'28'112,"41"258,-29-196,-40-173,0 0,0 0,0-1,-1 1,1 0,0 0,0 0,0-1,0 1,0 0,0 0,0 0,1-1,-1 1,0 0,0 0,1-1,-1 1,0 0,1-1,-1 1,1 0,-1-1,1 1,-1-1,1 1,-1 0,1-1,-1 1,1-1,0 0,-1 1,1-1,0 1,0-1,-1 0,1 0,0 1,0-1,-1 0,1 0,0 0,0 0,-1 0,1 0,0 0,0 0,0 0,-1 0,1-1,0 1,0 0,-1 0,1-1,0 1,-1 0,1-1,0 1,-1-1,1 1,0-1,-1 1,1-1,-1 0,1 1,-1-1,1 0,66-160,64-296,-106 380,-18 72,1 6</inkml:trace>
  <inkml:trace contextRef="#ctx0" brushRef="#br0" timeOffset="638.242">931 697,'-1'10,"1"0,-1 1,1-1,1 0,0 1,1-1,0 0,0 0,1 0,0 0,1 0,0-1,1 1,0-1,0 0,1-1,0 1,1-1,0 0,0-1,8 7,-11-12,-1-1,1 0,-1 0,1-1,0 1,0-1,-1 0,1 1,0-2,0 1,0 0,-1-1,1 0,0 0,-1 0,1 0,-1-1,1 1,-1-1,0 0,1 0,-1 0,0 0,0 0,-1-1,1 0,0 0,66-82,-66 82,0 0,0 0,0 0,-1-1,1 1,-1-1,0 0,0 0,-1 0,1 0,-1 0,0 0,0 0,0 0,0 0,-1-1,0 1,0 0,0-1,0 1,-1 0,1 0,-1-1,0 1,-1 0,1 0,-1 0,1 0,-1 1,0-1,-1 0,1 1,-1-1,1 1,-1 0,0 0,0 0,-1 0,1 0,-1 1,1-1,-1 1,-6-1,-1 1,1 0,0 1,0 0,-1 0,1 1,-1 1,1 0,0 0,0 1,-1 0,-8 4,-7 1</inkml:trace>
  <inkml:trace contextRef="#ctx0" brushRef="#br0" timeOffset="1471.741">1919 386,'5'0,"11"0,3-5,3-1,2 0,2 1,2 2,1 1,-1 1,1 0,0 1,0 0,-1 1,1-1,-6 0</inkml:trace>
  <inkml:trace contextRef="#ctx0" brushRef="#br0" timeOffset="1705.367">2089 160,'4'43,"3"25,-1 4,-2-4,0-10,-2-9,-1-9,0-6,-1-4,4-7,3-7</inkml:trace>
  <inkml:trace contextRef="#ctx0" brushRef="#br0" timeOffset="1938.063">1948 950,'38'-4,"28"-3,6 1,-3 2,-15-5,-10 1,-9 0,-10 3</inkml:trace>
  <inkml:trace contextRef="#ctx0" brushRef="#br0" timeOffset="3320.327">2540 76,'5'-1,"0"1,-1 1,1-1,0 1,0-1,0 1,-1 1,1-1,0 1,-1-1,1 1,-1 1,0-1,0 1,0-1,0 1,0 0,0 1,-1-1,0 1,1-1,-1 1,-1 0,1 0,0 0,-1 1,0-1,0 1,0-1,0 4,7 23,-2 1,-1-1,-2 1,0 0,-3 1,0-1,-2 0,-2 3,1 31,18 245,-3-69,-11-223,4-25,6-30,6-209,-1 74,-13 110,2 1,3 0,11-33,-18 80,2 0,0-1,0 1,1 1,1-1,0 1,1 0,0 0,1 1,0 0,1 0,0 1,0 0,1 1,1 0,-1 0,2 1,140-59,-132 63,0 1,0 0,0 2,1 1,-1 0,0 2,0 0,0 1,15 4,22 3,236-1,-185-11,488 2,-322-26,64-6,-168 21,-112 2,0 3,1 3,-1 2,6 2,4 0,-5 11,-57-6</inkml:trace>
  <inkml:trace contextRef="#ctx0" brushRef="#br0" timeOffset="4022.559">3133 443,'6'7,"-1"2,0-1,-1 0,0 1,0 0,0 0,-1 0,-1 0,0 1,0-1,0 7,-1-11,29 303,-14-173,-16-135,1 0,-1-1,0 1,0-1,0 1,0 0,0-1,0 1,1-1,-1 1,0 0,0-1,1 1,-1 0,0 0,1-1,-1 1,0 0,1-1,-1 1,0 0,1 0,-1 0,0-1,1 1,-1 0,1 0,-1 0,0 0,1 0,-1 0,1 0,-1 0,0 0,1 0,-1 0,1 0,-1 0,0 0,1 0,-1 0,1 1,-1-1,0 0,1 0,-1 0,0 1,1-1,-1 0,0 0,1 1,-1-1,0 0,1 1,-1-1,0 0,0 1,0-1,1 0,-1 1,0-1,0 1,0-1,14-40,-13 37,10-36,13-42,-2 0,-5-2,-3-1,0-40,-2 62,-7 62,0 6</inkml:trace>
  <inkml:trace contextRef="#ctx0" brushRef="#br0" timeOffset="4339.209">3528 950,'-3'8,"0"-1,1 1,0 0,0 0,1 0,0 0,0 0,1 0,0 0,1 0,0 0,0 0,0 0,1 0,0 0,1-1,0 1,0-1,1 0,-1 1,2-2,-1 1,5 5,-4-11,0 0,0-1,0 1,0-1,0 0,0 0,0-1,0 0,0 0,0 0,0 0,0-1,-1 0,1 0,0 0,-1 0,0-1,1 0,-1 0,0 0,-1 0,1 0,0-1,-1 0,0 0,0 0,0 0,0 0,-1-1,2 3,-1-1,0 1,0-1,-1 0,1 1,-1-1,1 0,-1-1,0 1,0 0,0-1,-1 1,1-1,-1 1,0-1,1 0,-2 1,1-1,0 0,-1 0,0 0,0 0,0 1,0-1,-1 0,0 0,1 0,-1 1,0-1,-1 0,1 1,-1-1,0 1,0-1,0 1,0 0,0 0,-1 0,1 0,-1 0,0 1,0-1,0 1,0 0,0-1,-1 2,1-1,-2 0,-15-3</inkml:trace>
  <inkml:trace contextRef="#ctx0" brushRef="#br0" timeOffset="4768.151">3725 358,'27'-7,"-14"3,0-1,0 2,0 0,0 0,1 1,-1 1,1 0,0 1,-1 1,1 0,-1 0,0 2,12 3,-23-6,-1 1,0-1,0 1,0 0,0 0,0 0,1 0,-2 0,1 0,0 0,0 0,0 0,0 0,-1 0,1 0,0 1,-1-1,1 0,-1 1,0-1,1 0,-1 1,0-1,0 0,0 1,0-1,0 0,0 1,0-1,0 1,0-1,-1 0,1 1,-1-1,1 0,-1 0,1 1,-1-1,0 0,0 0,0 0,-36 47,-70 49,106-97,0 1,0-1,0 0,0 1,1-1,-1 1,0 0,0-1,1 1,-1 0,0-1,1 1,-1 0,1 0,-1 0,1-1,-1 1,1 0,-1 0,1 0,0 0,0 0,-1 0,1 0,0 0,0 0,0 0,0 0,0 0,0 0,0 0,1-1,-1 1,0 0,0 0,1 0,-1 0,1 0,-1 0,1 0,-1-1,1 1,-1 0,1 0,0-1,-1 1,1 0,0-1,0 1,-1-1,1 1,0-1,0 1,0-1,0 1,0-1,0 0,-1 0,1 1,0-1,0 0,1 0,62 8,141-37,-149 28,-32 0</inkml:trace>
  <inkml:trace contextRef="#ctx0" brushRef="#br0" timeOffset="7453.745">4261 837,'15'0,"13"0,8 0,2 0,0 0,-2 0,-3 0,-1 0,-2 0,-1 0,-1 0,-5 0</inkml:trace>
  <inkml:trace contextRef="#ctx0" brushRef="#br0" timeOffset="9288.372">4882 245,'-34'165,"16"-105,10-34,6-23,0 0,0-1,1 1,-1 0,1 0,0 0,0 1,0-1,0 0,0 0,1 1,-1-1,1 0,0 0,0 1,0-1,1 0,-1 1,1-1,0 0,0 0,0 0,0 1,0-1,1 0,-1-1,1 1,0 0,0 0,0-1,0 1,0-1,1 0,1 2,9 1,-1-2,1 0,0 0,0-2,0 1,0-1,1-1,-1-1,0 0,5-1,22 0,7 1,-34 0</inkml:trace>
  <inkml:trace contextRef="#ctx0" brushRef="#br0" timeOffset="14624.61">5221 217,'-1'0,"0"0,-1 0,1 0,0 0,-1 1,1-1,0 0,0 1,-1-1,1 1,0 0,0-1,0 1,-1 0,1 0,0 0,0 0,0 0,0 0,1 0,-1 0,0 0,0 0,1 0,-1 0,0 1,1-1,0 0,-1 1,1-1,0 0,-1 1,1-1,0 0,0 1,0-1,0 0,0 1,0-1,1 0,-1 1,0-1,1 0,-1 1,1 0,-2 6,-26 138,15-5,5-94,1 1,3 0,2 0,3 15,-5 107,-24 16,26-174</inkml:trace>
  <inkml:trace contextRef="#ctx0" brushRef="#br0" timeOffset="16122.239">5475 19,'82'31,"-62"-24,1-2,0 0,0-1,1-2,-1 0,1-1,0-1,-1-1,1-1,-1-1,4-1,21-4,1 3,0 1,0 2,36 5,98-6,-12-24,-53 26,79-10,-183 9,-1 0,1 0,0 1,0 1,0 0,0 1,0 0,0 0,5 3,51 11,-51-7</inkml:trace>
  <inkml:trace contextRef="#ctx0" brushRef="#br0" timeOffset="17776.599">5532 160,'-18'18,"1"1,1 0,1 1,1 1,0 0,2 1,0 0,2 1,-7 19,5-7,1 1,2 1,2 0,1 0,1 0,3 1,1 27,2-46,1 0,0-1,2 1,0-1,1 0,1 0,1 0,0-1,1 0,1 0,0-1,2 0,0-1,0 0,14 12,-25-25,1-1,0 0,0 0,0 0,0-1,0 1,0 0,1 0,-1-1,0 1,0 0,0-1,1 1,-1-1,0 0,1 1,-1-1,0 0,1 0,-1 0,1 0,-1 0,0 0,1 0,-1 0,0-1,1 1,-1 0,0-1,0 1,1-1,-1 0,0 1,0-1,0 0,0 0,1 0,11-12</inkml:trace>
  <inkml:trace contextRef="#ctx0" brushRef="#br0" timeOffset="18489.245">5955 302,'-16'3,"0"2,0 0,0 0,0 2,1 0,0 0,0 2,1 0,0 0,1 1,0 1,-7 8,18-16,0 1,0-1,0 1,1-1,-1 1,1 0,0 0,0 0,1 0,-1 0,1 0,0 0,0-1,0 1,0 0,1 0,0 0,0 0,0 0,0 0,0-1,1 1,-1 0,1-1,0 1,0-1,1 0,-1 0,1 0,-1 0,1 0,0 0,0-1,0 1,1-1,-1 0,0 0,1 0,0-1,-1 1,1-1,0 0,0 0,0 0,-1 0,1-1,0 1,0-1,0 0,0 0,0-1,0 1,0-1,0 0,1 0,3-5,0 0,0-1,0 0,-1 0,1-1,-2 0,1 0,-1 0,-1-1,0 0,0 0,0-1,-1 1,-1-1,1-3,-3 13,2-8,-3 5,1 0,0 1,-1-1,1 0,0 1,0-1,0 1,1-1,-1 1,1 0,-1-1,1 1,0 0,0 0,-1 0,2 0,-1 0,0 1,0-1,0 1,1-1,-1 1,1 0,-1 0,1 0,0 0,-1 1,1-1,0 1,-1-1,1 1,2 0,1 1,0 0,0 0,1 1,-1 0,0 0,-1 0,1 1,0 0,-1 0,1 0,-1 1,0 0,0 0,-1 0,1 0,-1 1,0 0,0 0,0 0,-1 0,1 1,-1-1,-1 1,1 0,-1 0,0 0,-1 0,1 0,-1 0,0 1,-1-1,1 0,-1 0,0 1,-1-1,0 0,0 1,0-1,-1 0,0 0,0 0,0 0,-1 0,-7 10,-1 1,-1-1,0-1,-1 0,-1-1,0-1,-1 0,0-1,-1 0,-1-1,0-1,0-1,-5 2,21-10,-1 0,1 0,-1-1,1 1,-1 0,1-1,-1 1,1-1,-1 1,1-1,-1 0,0 1,1-1,-1 0,0 0,1 0,-1-1,0 1,1 0,-1-1,1 1,-1-1,1 1,-1-1,1 0,-1 1,1-1,-1 0,1 0,0 0,0 0,-1 0,1-1,0 1,0 0,0-1,0 1,0 0,1-1,-1 1,0-1,1 1,-1-1,1 1,-1-1,1 0,0 1,0-1,-1 0,1 1,0-1,1 0,-1 1,0-1,1 0,2-11,1 0,0 0,1 1,1 0,0 0,0 1,1-1,1 1,0 1,0 0,1 0,0 0,1 1,0 0,1 1,-1 1,12-7,-11 6,1 1,-1 1,1-1,0 2,1 0,0 0,-1 1,1 1,1 0,-1 1,0 0,1 1,-1 0,1 1,-1 1,0 0,1 1,1 1,41 9,-32-8</inkml:trace>
  <inkml:trace contextRef="#ctx0" brushRef="#br0" timeOffset="18958.206">5673 866,'33'-5,"31"-1,9-5,2-1,-8 3,-9 2,-11-2,-8 0,-6 2,-3 2,-3 1,-1 3,0 0,1 1,-5 0</inkml:trace>
  <inkml:trace contextRef="#ctx0" brushRef="#br0" timeOffset="19460.315">5842 979,'23'-6,"0"1,0 1,0 1,0 1,1 1,-1 0,11 3,-32-2,-1 0,1 0,0 0,0 0,0 1,-1-1,1 0,0 1,0 0,-1-1,1 1,0 0,-1 0,1 0,-1 0,1 0,-1 0,0 0,1 0,-1 1,0-1,0 0,0 1,0-1,0 1,0-1,0 1,0 0,-1-1,1 1,-1 0,1 0,-1-1,0 1,1 0,-1 0,0 0,0-1,0 1,-1 0,1 0,0 0,-1-1,1 1,-1 0,1-1,-1 1,0 0,0-1,0 1,0-1,0 1,0-1,0 1,-1-1,-42 49,38-44,-1 0,1 1,0 0,0 0,1 0,0 0,0 1,0 0,1 0,1 0,-1 1,1 0,3-7,-1 0,1-1,-1 1,1 0,0 0,0-1,0 1,0 0,0 0,0 0,0-1,0 1,1 0,-1 0,1-1,-1 1,1 0,0-1,0 1,0-1,0 1,0-1,0 1,0-1,0 0,0 1,1-1,-1 0,1 0,-1 0,1 0,-1 0,1 0,-1-1,1 1,0 0,-1-1,1 1,0-1,0 0,-1 0,1 1,0-1,0 0,0 0,0-1,84-16,3-46,-64 40</inkml:trace>
  <inkml:trace contextRef="#ctx0" brushRef="#br0" timeOffset="19858.858">6434 330,'13'13,"-2"1,1 0,-2 1,0 0,-1 1,0 0,-1 1,-1 0,-1 0,0 0,-2 1,2 7,2 1,-1-1,-2 1,0 1,-2-1,0 1,-2-1,-1 1,-2-1,0 1,-2-1,0 1,-2-2,-1 1,-1 0,-8 16,3-20,0 0,-1-1,-1-1,-1 0,-1-1,0-1,-1 0,-9 5,-28 18,30-25</inkml:trace>
  <inkml:trace contextRef="#ctx0" brushRef="#br0" timeOffset="21548.517">6830 19,'7'4,"0"0,0 0,0-1,1 1,0-2,-1 1,1-1,0-1,0 1,0-1,0-1,0 1,0-2,8 0,-1 2,526-2,-344-27,-38 27,-148 12,-15-4</inkml:trace>
  <inkml:trace contextRef="#ctx0" brushRef="#br0" timeOffset="23209.402">6943 443,'-11'126,"5"-100,0-1,2 1,2 0,0 0,1 0,2 0,1 5,-2-27,0-1,0 0,0 0,0 1,1-1,-1 0,1 0,0 0,0 0,0 0,0 0,1 0,-1 0,1 0,-1 0,1-1,0 1,0-1,1 1,-1-1,0 0,1 0,-1 0,1 0,0 0,0-1,-1 1,1-1,0 0,0 0,0 0,1 0,-1 0,0-1,0 1,0-1,1 0,-1 0,0 0,0-1,0 1,1-1,-1 1,0-1,2-1,8-6,0 0,-1-1,1 0,-2-1,0-1,0 0,0 0,-2-1,1-1,-2 1,0-1,0-1,0-2,12-16,106-212,-119 282,-7 1,2 0,2-1,1 1,3-1,6 22,31 104,-39-134,1-4,-2-1,0 1,-2 0,-1 0,0 0,-2 0,-2 1,0-1,-3 9,4-27,-1 1,0-1,0 1,-1-1,0 0,-1 0,0 0,0-1,0 1,-1-1,0 0,-1 0,1-1,-1 1,-1-1,1-1,-1 1,0-1,0 0,0-1,-1 1,0-2,0 1,0-1,0 0,-1-1,-5 2,9-3,0 0,0-1,0 1,1-1,-1 0,0 0,0 0,0-1,0 1,1-1,-1-1,0 1,0 0,1-1,-1 0,1 0,0-1,0 1,0-1,0 0,0 0,0 0,1-1,-1 1,1-1,0 0,0 0,1 0,-1 0,1 0,0-1,0 1,0-1,0 1,1-1,0 0,0 0,0-12,1 1,0-1,2 1,0 0,0 0,2 0,0 0,1 0,0 1,1-1,1 1,1 1,0-1,8-9,3-12,-7 12</inkml:trace>
  <inkml:trace contextRef="#ctx0" brushRef="#br0" timeOffset="23842.74">7845 19,'0'5,"0"6,0 7,0 4,0 3,0 3,0 1,0 1,0-1,0 0,0 0,0 0,0-5</inkml:trace>
  <inkml:trace contextRef="#ctx0" brushRef="#br0" timeOffset="26063.324">0 1403,'331'-1,"-103"-27,-16 16,148-16,-193 14,1 7,60 9,-40 0,1046-2,-960-28,554 29,-296-1,-228-29,-88 17,-114 2,0 4,56 6,-131 0,248-29,622 29,-163 0,-508-28,-57 28,-145 0</inkml:trace>
  <inkml:trace contextRef="#ctx0" brushRef="#br0" timeOffset="29393.658">2427 1713,'16'-13,"1"0,0 2,1 0,0 1,1 0,0 2,1 0,-1 2,1 0,1 1,-1 0,12 1,-29 2,1 1,0-1,0 1,1 0,-1 0,0 1,0-1,0 1,1 0,-1 0,0 0,0 1,1-1,-1 1,0 0,0 0,0 1,0-1,0 1,0 0,-1 0,1 0,-1 0,1 1,-1 0,0-1,0 1,0 0,0 1,0-1,-1 0,1 1,-1-1,0 1,0 0,-1 0,1 0,-1 0,1 0,-1 0,0 2,-4 6,-1 0,0 0,0-1,-1 1,0-1,-1 0,0 0,-1-1,-1 0,1 0,-1 0,-10 7,-98 100,67-23,48-91,0 0,1 0,-1 1,0-1,1 0,0 0,0 0,0 0,0 0,0 1,1-1,-1 0,1 0,0 0,0 0,0 0,0 0,1 0,-1-1,1 1,0 0,0-1,0 1,0-1,0 1,0-1,0 0,1 0,-1 0,1-1,0 1,0 0,10 2,0-1,0 0,1-1,-1 0,0-1,1-1,-1 0,1-1,-1 0,1-1,-1 0,0-1,0-1,0 0,0-1,-1 0,18-12,-25 10</inkml:trace>
  <inkml:trace contextRef="#ctx0" brushRef="#br0" timeOffset="29828.838">3387 1543,'-106'151,"97"-137,0 1,1 0,1 0,0 1,2 0,-1 1,2-1,0 1,1 0,1 0,0 0,1 8,0-15,0 0,0 1,1-1,0 0,1 0,0 0,1 0,0 0,0 0,1-1,0 1,1-1,0 1,0-1,1 0,1-1,-1 1,1-1,1 0,-1-1,1 1,1-1,-1-1,1 1,0-1,1-1,3 2,-9-5,0-1,1 0,-1 0,1 0,-1 0,1-1,0 1,-1-1,1 0,0 0,-1 0,1 0,0-1,-1 0,1 0,-1 0,1 0,-1 0,0 0,1-1,-1 0,0 0,0 0,0 0,0 0,0-1,-1 1,1-1,-1 1,1-1,6-14</inkml:trace>
  <inkml:trace contextRef="#ctx0" brushRef="#br0" timeOffset="30542.426">4008 1571,'-140'55,"133"-51,1-1,0 1,0 0,0 1,0-1,1 1,0 1,0-1,0 0,1 1,-1 0,1 0,1 1,-1-1,1 1,0 0,1-1,0 1,-1 2,3-7,0 0,-1 0,1 0,0 0,0 1,0-1,0 0,1 0,-1 0,0 0,1 0,0 0,-1 0,1 0,0 0,0 0,0 0,0 0,1 0,-1 0,0-1,1 1,-1-1,1 1,0-1,-1 0,1 1,0-1,0 0,0 0,0 0,0 0,0-1,0 1,0 0,0-1,0 0,0 1,0-1,2 0,88-13,-78 2,1 1,-2-2,0 1,0-2,-1 0,0 0,-1-1,-1-1,0 0,-1 0,-1-1,0-1,-2 7,-5 7,0 0,1 0,-1 0,1 1,0-1,0 0,0 1,1-1,-1 1,0 0,1 0,-1 0,1 0,0 0,0 0,0 1,0-1,0 1,0 0,0 0,0 0,0 0,1 1,-1-1,0 1,1 0,-1 0,0 0,0 0,1 1,-1-1,0 1,0 0,1 0,-1 0,0 0,0 1,0-1,-1 1,1 0,0 0,2 1,1 3,0-1,-1 1,1 0,-1 0,0 1,0 0,-1 0,0 0,0 0,-1 0,0 1,0 0,-1 0,0-1,0 1,-1 0,0 1,0-1,-1 0,0 0,0 0,-1 0,0 0,-1 0,0 0,0 0,0 0,-1 0,0-1,-1 0,0 1,0-1,0 0,-1-1,0 1,-1-1,-3 3,2-1,0 0,-1 0,0-1,0-1,-1 1,0-1,0-1,0 1,-1-2,0 1,0-1,0-1,0 0,-1 0,1-1,-1 0,-3-1,11-1,1-1,-1 1,1-1,0 0,-1 0,1 0,0 0,0 0,-1 0,1 0,0-1,0 1,0-1,1 0,-1 0,0 1,1-1,-1 0,1 0,0-1,-1 1,1 0,0 0,0-1,1 1,-1 0,0-1,1 1,-1-1,1 1,0-1,0 1,0-1,0 1,0 0,1-1,-1 1,1-1,-1 1,1-1,0 1,0 0,0 0,0-1,1 1,-1 0,1 0,-1 0,1 0,-1 1,1-1,0 0,0 1,0-1,11-11,0 1,1 0,0 0,0 2,2-1,-1 2,1 0,0 1,1 1,0 1,0 0,1 1,-1 1,1 0,2-2,-11 3,0 0,0 1,1 0,-1 1,1-1,0 2,-1-1,1 2,0-1,-1 1,1 1,5 1,3 3</inkml:trace>
  <inkml:trace contextRef="#ctx0" brushRef="#br0" timeOffset="31177.238">4741 1628,'-19'39,"-216"177,43-10,178-195</inkml:trace>
  <inkml:trace contextRef="#ctx0" brushRef="#br0" timeOffset="31661.413">4628 1967,'107'-22,"-29"20,-77 3,0 1,-1 0,1-1,-1 1,0 0,0 0,0-1,0 1,0 0,0 0,0-1,0 1,-1 0,1 0,0-1,-1 1,0 0,1-1,-1 1,0-1,0 1,0-1,0 1,0-1,0 0,0 1,-1-1,1 0,0 0,-1 0,1 0,-1 0,1 0,-1 0,0-1,1 1,-1 0,-1 2,-24 20,-52 67,78-87,1 0,-1 0,1-1,0 1,0 0,1 0,-1 0,0 0,1-1,0 1,0 0,0 0,0-1,0 1,0-1,0 1,1-1,0 1,-1-1,1 0,0 0,0 0,0 0,0 0,1 0,-1-1,0 1,1-1,-1 1,1-1,-1 0,1 0,0 0,0 0,-1-1,1 1,0-1,0 0,0 1,0-1,-1-1,1 1,0 0,0-1,0 1,2-2,5 2,0-1,-1-1,1 1,0-2,-1 1,1-1,-1-1,0 0,0 0,0-1,0-1,11-9</inkml:trace>
  <inkml:trace contextRef="#ctx0" brushRef="#br0" timeOffset="32013.177">5136 1487,'18'11,"-1"1,-1 0,0 1,0 1,-1 1,-1 0,-1 0,0 2,-1 0,-1 0,0 1,-1 0,-1 1,-1 0,0 4,-4-8,-1 0,-1 0,0 1,-2-1,1 0,-2 1,0-1,-1 0,0 0,-1 0,-1 0,-1 0,0 0,0-1,-2 0,0 0,0-1,-1 0,-1 0,0-1,-1 0,0-1,-1 0,0 0,-1-1,0-1,-7 5,-98 83,102-85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879,'38'-5,"27"-6,8-1,-4 1,-9 2,-15 4</inkml:trace>
  <inkml:trace contextRef="#ctx0" brushRef="#br0" timeOffset="-514.99">1214 286,'15'5,"18"2,9-6,3-3,-3 0,-3-1,-3 1,-4 0,-1 1,-2 0,-1 1,-1 0,1 0,-1 0,-4 0</inkml:trace>
  <inkml:trace contextRef="#ctx0" brushRef="#br0" timeOffset="-267.705">1468 117,'-5'33,"-1"26,-5 8,0-3,1-8,3-8,2-8,8-5,2-5,6-6,0-4,-1-4</inkml:trace>
  <inkml:trace contextRef="#ctx0" brushRef="#br0" timeOffset="-1306.137">0 258,'1'1,"-1"-1,1 0,-1 0,1 0,-1 1,0-1,1 0,-1 0,1 0,-1 0,1 0,-1 0,1 0,-1 0,1 0,-1 0,1 0,-1 0,1-1,-1 1,0 0,1 0,-1 0,1 0,-1-1,1 1,-1 0,0-1,1 1,-1 0,0-1,1 1,-1 0,0-1,0 1,1-1,-1 1,0 0,0-1,0 1,1-1,-1 1,0-1,0 1,0-1,0 1,0-1,0 1,0 0,0-1,0 1,0-1,0 1,0-1,-1 0,22 40,66 291,-75-261,24 72,-36-140,0 0,0 0,0 0,0 0,1 0,-1 0,0 0,1 0,-1 0,1 0,-1 0,1 0,-1-1,1 1,0 0,-1 0,1-1,0 1,0 0,-1-1,1 1,0 0,0-1,0 0,0 1,0-1,0 1,0-1,0 0,0 0,0 1,0-1,0 0,0 0,0 0,0 0,0 0,0-1,0 1,0 0,0 0,0-1,0 1,0 0,0-1,-1 1,1-1,0 1,0-1,0 0,0 1,-1-1,1 0,0 0,31-52,-30 49,34-81,-4-2,14-60,-17 48,-11 33,-14 47,0 0,1 0,2 1,0-1,0 2,11-17,-8 21</inkml:trace>
  <inkml:trace contextRef="#ctx0" brushRef="#br0" timeOffset="-969.537">537 737,'-5'15,"0"0,1 1,1-1,0 1,1 0,1-1,1 1,0 0,1 0,0-1,2 1,0 0,0-1,-2-12,0-1,1 0,-1 0,1 1,-1-1,1 0,0 0,0-1,0 1,0 0,0 0,0-1,0 1,1-1,-1 0,0 0,1 0,-1 0,1 0,0 0,-1-1,1 1,-1-1,1 0,0 0,-1 0,1 0,0 0,-1-1,1 1,-1-1,1 1,0-1,-1 0,0 0,3-1,85-51,-85 51,-1-1,0 0,1 0,-1-1,0 1,-1-1,1 0,-1 0,0 0,0-1,0 1,0-1,-1 0,0 1,0-1,0 0,0 0,-1 0,0-1,0 1,0 0,-1 0,0-1,0 1,0 0,0-1,-1 1,0 0,0 0,-1 0,1 0,-1 0,0 0,0 0,-1 0,0 0,-3 1,0 0,0 1,0 0,0 0,-1 0,1 1,-1 0,0 0,1 1,-1 0,0 0,0 1,0-1,0 2,1-1,-4 1,5-1,-20 1</inkml:trace>
  <inkml:trace contextRef="#ctx0" brushRef="#br0" timeOffset="2430.504">2005 145,'3'-1,"1"0,-1 0,1 0,-1 0,1 1,0-1,-1 1,1 0,0 0,-1 1,1-1,0 1,-1-1,1 1,-1 0,1 1,-1-1,1 1,-1-1,0 1,0 0,0 0,0 0,0 1,0-1,-1 1,1-1,-1 1,0 0,1 0,-1 0,0 0,-1 0,2 3,3 6,-1 2,0-1,-1 0,0 1,-1 0,0 0,-1 0,-1 8,-3 414,3-254,0-183,-1 0,1 1,-1-1,1 1,0 0,-1-1,1 1,0-1,-1 1,1 0,0 0,-1-1,1 1,0 0,0 0,-1 0,1 0,0 0,0 0,-1 0,1 0,0 0,0 0,-1 0,1 0,0 1,-1-1,1 0,0 0,-1 1,1-1,0 1,-1-1,1 0,-1 1,1-1,0 1,-1 0,1-1,-1 1,0-1,1 1,-1 0,1-1,-1 1,0 0,0-1,1 1,-1 0,0 0,0-1,0 1,0 0,0-1,0 1,0 0,0 0,0-1,0 1,0 0,0 0,-1-1,1 1,0 0,0-1,-1 1,1 0,-1-1,1 1,41-134,-6-65,-23 119,-8 42,1 1,2-1,2 1,1 1,1 0,2 0,4-4,-11 30,0 1,0-1,1 1,0 0,0 1,1 0,0 0,0 0,0 1,1 1,0-1,0 1,1 1,-1 0,1 0,0 1,0 0,0 0,1 1,-1 1,1 0,-1 0,1 1,-1 0,1 1,443 1,-199-31,252 30,-281-30,-57 18,-104 1,1 3,0 3,0 3,32 4,21-1,96-2,-203 0</inkml:trace>
  <inkml:trace contextRef="#ctx0" brushRef="#br0" timeOffset="3231.647">2597 427,'33'73,"-21"-38,-1 1,-2 0,-1 0,-2 1,-2 0,0 14,16 88,-20-139,1-1,-1 1,1-1,0 1,-1 0,1-1,-1 1,1 0,-1-1,1 1,0 0,-1 0,1-1,0 1,-1 0,1 0,0 0,-1 0,1 0,0 0,-1 0,1 0,0 0,-1 0,1 1,0-1,-1 0,1 0,0 1,-1-1,1 0,-1 1,1-1,-1 0,1 1,0-1,-1 1,0-1,1 1,-1-1,1 1,-1 0,0-1,1 1,-1-1,0 1,0 0,1-1,-1 1,0 0,0-1,0 1,0 0,0-1,0 1,0 0,0-1,0 1,0 0,0-1,0 1,-1 0,1-1,0 1,0-1,-1 1,1 0,0-1,-1 1,68-219,-14 23,-32 151,-8 32</inkml:trace>
  <inkml:trace contextRef="#ctx0" brushRef="#br0" timeOffset="3579.127">3049 936,'5'28,"11"10,2-6,4-9,-2-13,-5-13,1-10,-4-9,-3-5,-8-2,-9-2,-7 5,-7 7,-5 6,-1 6,3 4</inkml:trace>
  <inkml:trace contextRef="#ctx0" brushRef="#br0" timeOffset="4081.612">3077 399,'38'-16,"2"1,0 1,1 3,0 1,0 2,18 0,-58 8,0-1,1 0,-1 1,1-1,0 1,-1 0,1-1,-1 1,1 0,0 0,-1 0,1 0,-1 0,1 0,0 1,-1-1,1 1,-1-1,1 1,-1-1,1 1,-1 0,1 0,-1-1,0 1,0 0,1 0,-1 0,0 1,0-1,0 0,0 0,0 1,0-1,0 0,-1 1,1-1,0 1,-1-1,1 1,-1 0,0-1,1 1,-1-1,0 1,0 0,0-1,0 1,0-1,0 1,-1 0,1-1,0 1,-1 0,-148 173,148-173,0-1,0 0,0 0,1 0,-1 1,0-1,1 0,-1 1,1-1,-1 1,1-1,0 0,0 1,0-1,0 1,0-1,0 1,0-1,0 0,0 1,1-1,-1 1,0-1,1 0,0 1,-1-1,1 0,0 1,-1-1,1 0,0 0,0 0,0 0,0 0,0 0,0 0,0 0,1 0,-1 0,0-1,0 1,1 0,-1-1,0 1,1-1,-1 1,1-1,0 0,76 7,-75-7,104-13,-88 6</inkml:trace>
  <inkml:trace contextRef="#ctx0" brushRef="#br0" timeOffset="5067.085">3754 794,'10'0,"12"0,8 0,3-5,1-1,0 0,-2 1,-1 2,-6 0</inkml:trace>
  <inkml:trace contextRef="#ctx0" brushRef="#br0" timeOffset="6548.914">4996 569,'-14'-3,"1"1,-1 1,1 0,-1 1,1 0,-1 1,1 0,-1 2,1-1,0 1,-9 4,17-5,0 0,0 0,0 1,0 0,0 0,1 0,-1 0,1 1,0 0,0-1,0 2,1-1,-1 0,1 1,0-1,0 1,1 0,-1 0,1 0,0 0,1 1,-1-1,1 1,0-1,0 0,1 1,0 0,0-1,0 4,0-6,0 1,1-1,-1 0,1 1,0-1,0 0,0 1,0-1,0 0,1 0,0 0,-1 0,1 0,0 0,1-1,-1 1,0-1,1 1,-1-1,1 0,0 0,0 0,0 0,0 0,0-1,0 1,0-1,0 0,1 0,-1 0,0-1,1 1,-1-1,1 0,-1 1,1-2,-1 1,0 0,1-1,-1 1,1-1,-1 0,0 0,0-1,0 1,1 0,-1-1,1-1,204-156,-207 158,0 0,1 0,-1 0,1 0,-1 0,1 1,-1-1,1 0,0 1,-1-1,1 1,0-1,0 1,-1 0,1 0,0 0,0 0,-1 0,1 0,0 1,0-1,-1 0,1 1,0-1,-1 1,1 0,0 0,-1-1,1 1,-1 0,0 0,1 1,-1-1,0 0,1 0,-1 1,0-1,0 0,0 1,0-1,0 1,-1-1,1 1,0 0,-1-1,1 1,-1 0,0 0,1-1,-1 1,0 0,0 0,0 0,0 250,-1-221,-2-1,0 1,-3-1,0 0,-2-1,-1 0,-1 0,-1 0,-13 20,21-42,0-1,0 0,-1 0,0 0,0-1,0 1,-1-1,0 0,0 0,0 0,0-1,-1 0,0 0,0 0,0-1,0 0,0 0,-1-1,0 1,1-1,-1-1,0 1,-5-1,9-2,0-1,0 0,0 0,0-1,1 1,-1 0,1-1,-1 0,1 1,0-1,0 0,0 0,1 0,-1 0,1-1,0 1,0 0,0-1,0 1,0 0,1-1,-1 1,1-1,0 1,0-1,0 1,1-1,-1 1,1-1,0 1,0-1,0 1,0 0,1 0,-1 0,2-2,-1-5,47-125,-39 116</inkml:trace>
  <inkml:trace contextRef="#ctx0" brushRef="#br0" timeOffset="7280.983">5363 569,'-5'7,"1"0,1 0,-1 1,2-1,-1 1,1 0,0 0,0 0,1 0,0 0,0 0,1 0,0 1,1 4,-1 2,-1-12,1-1,-1 1,0 0,1-1,-1 1,1-1,0 1,0 0,0-1,0 1,1-1,-1 1,1 0,0-1,-1 1,1-1,0 1,0-1,1 0,-1 1,0-1,1 0,-1 0,1 0,0 0,0 0,0 0,0-1,0 1,0-1,0 1,0-1,1 0,-1 0,1 0,-1 0,1 0,-1 0,1-1,-1 1,1-1,-1 0,1 1,0-1,-1-1,1 1,0 0,1-1,4-4,0 0,-1 0,1-1,-1 0,-1 0,1-1,-1 0,0 0,0 0,-1-1,0 0,1-2,16-21,-17 23,-4 6,-1 0,1 0,0-1,-1 1,1 0,0 0,1 0,-1 0,0 0,1 0,-1 0,1 0,-1 1,1-1,0 1,-1-1,1 1,0 0,0-1,0 1,0 0,1 0,-1 0,0 1,0-1,1 0,-1 1,0 0,0-1,1 1,-1 0,0 0,1 0,-1 1,0-1,1 1,-1-1,0 1,0 0,1-1,-1 1,0 0,0 1,0-1,0 0,1 1,4 10,-1 0,0 0,-1 1,0-1,-1 1,-1 0,1 0,-2 1,0-1,-1 0,0 1,-1 3,9 63,0-13,-3 1,-3-1,-5 57,1-25,1-92,0 0,0 0,-1 0,0 0,0 0,0 0,-1 0,0-1,-1 1,0-1,0 1,0-1,0 0,-1 0,0 0,-1-1,1 1,-1-1,0 0,0 0,0-1,-1 0,0 0,0 0,0 0,-2 0,5-4,0 1,0-1,1 0,-1 0,0 0,0-1,0 1,0-1,1 1,-1-1,0 0,1 0,-1 0,0 0,1-1,-1 1,1-1,0 1,-1-1,1 0,0 0,0 0,0 0,1-1,-1 1,0 0,1-1,-1 1,1-1,0 1,0-1,0 0,0 1,0-1,1 0,-1 0,1 0,0 1,0-1,0 0,0 0,0 0,1 0,-1 1,1-1,0 0,0 0,0 1,0-1,0 0,1 0,6-19,1 1,0 0,2 1,0 0,2 0,0 1,1 1,16-16,-1-3,-12 18,1 1,0 0,1 1,1 1,0 1,1 1,1 1,12-5,-13 8</inkml:trace>
  <inkml:trace contextRef="#ctx0" brushRef="#br0" timeOffset="9402.859">4827 32,'1'2,"1"0,-1 0,1 0,-1-1,1 1,0 0,0-1,0 0,-1 1,1-1,1 0,-1 0,0 0,0 0,0 0,0-1,1 1,-1-1,0 1,1-1,-1 0,0 0,1 0,-1 0,1 0,0 0,195 3,-55-30,25 15,-102 2,1 4,0 2,0 3,10 4,31-1,-103-2,-3-1,0 0,0 1,0-1,-1 1,1-1,0 1,0 0,0 0,0 0,0 0,0 0,0 0,0 0,0 1,0-1,-1 1,1 0,0-1,0 1,0 0,-1 0,1 0,-1 0,1 0,-1 1,1-1,-1 0,1 1,-1-1,0 1,0-1,0 1,0 0,0-1,0 1,0 0,-1 0,1-1,-1 1,1 0,-1 0,1 0,-1 1,-16 41,7-22</inkml:trace>
  <inkml:trace contextRef="#ctx0" brushRef="#br0" timeOffset="24174.721">4234 483,'32'-33,"-26"27,1 1,0 1,0-1,0 1,0 0,1 1,-1 0,1 0,0 1,0 0,0 0,0 0,0 1,1 1,-1-1,0 1,1 1,-1 0,0 0,0 0,0 1,0 0,0 1,6 2,-11 1,0 0,-1-1,1 1,-1 0,-1 1,1-1,-1 0,0 0,-1 1,1-1,-1 0,0 1,-1-1,0 0,0 1,0-1,-1 0,1 0,-2 0,1 0,-1 0,1-1,-2 1,1-1,-4 5,0 5,-76 159,71-150,-1 0,-1-2,0 1,-2-2,-1 0,0-1,-4 2,19-21,1 0,0 0,0 0,-1 0,1 0,0 1,0-1,0 0,0 1,0-1,1 1,-1-1,0 1,1-1,-1 1,1-1,-1 1,1 0,0-1,0 1,0 0,0-1,0 1,0 0,0-1,0 1,1 0,-1-1,1 1,-1-1,1 1,-1 0,1-1,0 0,0 1,0-1,0 1,0-1,0 0,0 0,1 0,-1 1,0-1,0 0,1-1,-1 1,1 0,-1 0,1-1,-1 1,1 0,0-1,-1 0,1 1,0-1,-1 0,1 0,0 0,182 7,-112-10,-44 3,-4 0</inkml:trace>
  <inkml:trace contextRef="#ctx0" brushRef="#br0" timeOffset="28178.315">142 1359,'226'-17,"-163"9,0 2,0 4,60 4,-10 0,197-2,-112-28,112 28,-141-28,311 28,-310 28,10-10,-138-12,0-1,1-2,-1-2,34-4,6 1,1076 2,-961 29,-45-46,-114 11,-1 1,1 1,0 2,0 2,18 3,28-1,142-18,207-7,-308 10,0 6,126 8,-86 1,-141-2</inkml:trace>
  <inkml:trace contextRef="#ctx0" brushRef="#br0" timeOffset="29402.582">3077 1528,'-7'-4,"1"0,-1 1,0 0,0 0,0 0,0 1,-1 0,1 1,0 0,-1 0,1 0,-1 1,1 0,-1 0,1 1,-1 0,-2 1,-128 45,133-44,1 0,-1 0,0 1,1 0,0-1,0 2,0-1,0 0,1 1,-1-1,1 1,0 0,1 0,-1 1,1-1,0 0,1 1,-1-1,1 1,0 0,0-1,1 1,-1 0,1 0,0 0,0 0,0-1,0 1,1 0,0 0,0-1,0 1,1-1,0 1,0-1,0 1,1-1,0 0,0 0,0-1,0 1,1 0,0-1,0 0,0 0,0 0,0-1,1 1,0-1,0 0,0 0,0-1,0 1,1-1,-1 0,1-1,-1 1,1-1,0 0,-1-1,1 1,0-1,0 0,-1-1,1 1,0-1,-1 0,3-1,7-5,-1 0,0-1,0 0,-1-1,0-1,-1 0,0 0,0-2,-1 1,-1-1,0-1,0 0,1-4,32-37,-42 52,0 1,0-1,0 1,0-1,0 1,0 0,0-1,0 1,0 0,1 0,-1 0,1 0,-1 0,0 0,1 0,0 1,-1-1,1 0,-1 1,1 0,0-1,-1 1,1 0,0 0,0 0,-1 0,1 0,0 0,-1 0,1 0,0 1,-1-1,1 1,0-1,-1 1,1 0,-1 0,1-1,-1 1,1 0,-1 0,0 1,1-1,-1 0,0 0,0 1,0-1,0 0,0 1,0 1,15 24,-2 0,-1 1,-1 1,-2 0,-1 0,-1 1,-1 0,2 30,-5-34,-1-12,-1 1,-1 0,0 0,-1-1,-1 1,0 0,-1-1,0 1,-2-1,1 1,-2-1,0-1,-1 1,0-1,-1 1,0-2,-1 1,0-1,-1 0,-1-1,0 0,0-1,-1 0,0 0,-1-1,0-1,-3 1,11-5,0 0,0-1,0 0,0 0,-1 0,0-1,1 0,-1 1,0-1,0-1,0 1,0-1,-1 0,1 0,0-1,0 1,-1-1,1 0,0-1,0 1,-1-1,1 0,0 0,0-1,0 0,0 0,0 0,0 0,1-1,-1 1,1-1,0 0,0-1,0 1,0-1,0 0,1 0,-2-1,3 0,0 0,0 0,1 0,0 0,0 0,0 0,0 0,1 0,-1 0,1 0,1 0,-1 0,1-1,0 1,0 0,0 0,1 1,0-1,0 0,0 0,0 1,1-1,0 1,0 0,2-2,96-91,-60 70,2 2,1 3,1 1,1 2,1 2,0 2,1 2,11 1,63-9,-100 44,-22-7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5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87,'39'-17,"93"-21,-47 23,-66 10,1 1,-1 1,1 0,0 2,0 0,-1 2,2 0,-9 9,-17-3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6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 0,3 0,3 0,1 0,0 0,1 0,-1 0,0 0,0 0,-1 0,1-5,-1-2,0 1,-9 1,-8 1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8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305 367,'1'0,"-1"0,1-1,-1 1,1 0,-1-1,1 1,-1 0,1-1,-1 1,1 0,-1 0,1 0,-1-1,1 1,-1 0,1 0,0 0,-1 0,1 0,-1 0,1 0,-1 0,1 0,0 1,-1-1,1 0,-1 0,1 0,-1 1,1-1,-1 0,1 1,-1-1,1 0,-1 1,0-1,1 0,-1 1,1-1,-1 1,0-1,1 1,-1-1,0 1,0-1,1 1,-1-1,0 1,0-1,0 1,0 0,0-1,0 1,0-1,0 1,0-1,0 1,0 0,0 0,6 39,-6-39,29 229,-30-6,1-224,1-1,-1 1,1 0,-1-1,1 1,-1 0,1-1,-1 1,1 0,-1 0,1 0,-1 0,1-1,-1 1,1 0,0 0,-1 0,1 0,-1 0,1 0,-1 0,1 1,-1-1,1 0,-1 0,1 0,0 0,-1 1,1-1,-1 0,0 1,1-1,-1 0,1 1,-1-1,1 0,-1 1,0-1,1 1,-1-1,0 1,0-1,1 1,-1-1,0 1,0-1,0 1,1-1,-1 1,0-1,0 1,11-13</inkml:trace>
  <inkml:trace contextRef="#ctx0" brushRef="#br0" timeOffset="433.124">870 339,'-23'10,"0"2,1 1,1 0,0 2,1 1,1 0,-16 17,34-32,-1 1,0-1,0 1,1 0,-1 0,1-1,-1 1,1 0,0 0,0 0,0 1,0-1,0 0,1 0,-1 1,1-1,-1 0,1 1,0-1,0 0,0 1,0-1,0 0,0 1,1-1,-1 0,1 1,0-1,0 0,-1 0,1 0,1 0,-1 0,0 0,0 0,1 0,-1 0,1 0,0-1,-1 1,1-1,0 1,0-1,0 0,0 1,0-1,0 0,1 0,-1-1,0 1,0 0,1-1,-1 0,0 1,2-1,202 34,-201-33,0 1,-1-1,1 1,0 0,-1 0,0 0,1 1,-1-1,0 1,0 0,-1 1,1-1,-1 0,1 1,-1 0,0 0,-1 0,1 0,-1 0,1 1,-1-1,-1 1,1-1,-1 1,1 0,-1 0,0 0,-1 0,0-1,1 1,-1 0,-1 0,1 0,-2 4,-1 5,-2-1,0 0,0 0,-1 0,-1-1,0 0,-1 0,0-1,-1 0,0 0,-1-1,0 0,0-1,-1 0,0 0,-1-2,0 1,0-1,-1-1,-8 5</inkml:trace>
  <inkml:trace contextRef="#ctx0" brushRef="#br0" timeOffset="684.078">701 367,'38'-4,"28"-3,6 1,-3 1,-9 1,-10 2,-9-4,-6-1,-5 1,-2 2,-6 1</inkml:trace>
  <inkml:trace contextRef="#ctx0" brushRef="#br0" timeOffset="11217.077">2931 565,'59'-34,"-48"29,3-2,0 0,0 0,1 2,0 0,0 0,0 2,0 0,1 0,-1 1,1 1,3 1,-17 0,0 0,0 0,0 0,0 1,0-1,0 1,0-1,0 1,0-1,0 1,0 0,-1 0,1 0,0 0,-1 0,1 1,0-1,-1 0,0 1,1-1,-1 1,0 0,0-1,0 1,0 0,0 0,0-1,0 1,0 0,-1 0,1 0,-1 0,0 0,1 0,-1 0,0 0,0 0,0 0,0 0,-1 0,1 0,-1 0,1 0,-1 0,0 0,0 1,-44 87,-118 77,116-87,46-78,1 1,-1-1,1 0,-1 1,1-1,0 0,0 1,0-1,0 0,0 1,0-1,1 0,-1 1,1-1,0 0,0 0,-1 1,1-1,1 0,-1 0,0 0,0 0,1 0,-1-1,1 1,0 0,-1-1,1 1,0-1,0 1,0-1,0 0,0 0,0 0,1 0,-1 0,2 0,5 2,0-1,0 0,0-1,0 1,0-2,0 1,0-2,1 1,-1-1,0 0,0-1,0 0,0-1,-1 1,1-2,-1 1,1-1,4-4,2-2</inkml:trace>
  <inkml:trace contextRef="#ctx0" brushRef="#br0" timeOffset="8148.693">1491 1016,'24'5,"22"1,8 1,0-2,-4-2,-7-1,-5 0,-4-2,-4 0,-6 5,-3 1,-5-1</inkml:trace>
  <inkml:trace contextRef="#ctx0" brushRef="#br0" timeOffset="7233.399">1547 536,'5'5,"11"1,8 1,4-2,7-2,3-1,-1 0,-1-2,-3 0,-1 0,-7-5,-3-2,1 0,0 2,-4 2</inkml:trace>
  <inkml:trace contextRef="#ctx0" brushRef="#br0" timeOffset="7719.163">1717 339,'0'5,"0"6,0 6,0 5,0 4,0 2,0 1,0 0,0 0,0 1,0-1,4 0,3-1,-1 0,-2 0,0-9,-2-13,-1-8</inkml:trace>
  <inkml:trace contextRef="#ctx0" brushRef="#br0" timeOffset="10298.237">2366 479,'148'-16,"-143"14,0 0,-1 0,1 0,0 1,0 0,0 0,0 1,0-1,0 1,1 0,-1 0,0 1,0 0,0 0,0 0,0 0,-1 1,1-1,0 1,-1 1,1-1,-1 1,1-1,-1 1,0 0,0 1,-1-1,1 1,-1 0,0 0,1 0,-2 0,1 0,0 1,-1-1,0 1,0-1,1 6,-4 3,-1-1,-1 1,0-1,-1 1,0-1,0 0,-2-1,1 1,-2-1,1 0,-1 0,-1-1,0 0,0-1,-1 1,-1-1,-45 62,45-56,0 0,1 1,0 0,2 0,0 1,1 0,0 0,-2 16,8-31,0 0,-1 0,1 1,1-1,-1 0,0 1,1-1,-1 0,1 0,-1 1,1-1,0 0,0 0,0 0,0 0,1 0,-1 0,0 0,1-1,-1 1,1 0,0-1,-1 1,1-1,0 0,0 1,0-1,0 0,0 0,0 0,1-1,-1 1,0 0,0-1,0 0,1 1,-1-1,0 0,2 0,91-11,-75 3</inkml:trace>
  <inkml:trace contextRef="#ctx0" brushRef="#br0" timeOffset="13550.065">2422 113,'-37'-1,"-93"8,126-6,-1 0,0 0,1 1,-1-1,1 1,-1 0,1 0,0 1,0-1,0 1,0 0,1 0,-1 0,1 1,-1-1,1 1,0 0,1 0,-1 0,1 0,-1 0,1 1,1-1,-2 2,-6 38,1 1,2 0,2 0,2 0,3 45,0-49,57 315,-59-75,1-279,0 1,1-1,-1 0,0 0,1 0,-1 0,1 0,0 0,-1 0,1 0,0 0,0 0,0 0,1 0,-1 0,0-1,1 1,-1 0,1-1,0 0,-1 1,1-1,0 0,0 0,0 0,0 0,0 0,0 0,0 0,0-1,0 1,0-1,0 1,1-1,81-11,-48 4,11 1,-34 5</inkml:trace>
  <inkml:trace contextRef="#ctx0" brushRef="#br0" timeOffset="25636.501">7559 508,'-13'1,"1"0,-1 0,1 1,0 1,-1 0,1 0,1 2,-1-1,-8 6,16-9,0 1,0 1,0-1,0 0,1 1,-1 0,1 0,0 0,-1 0,1 1,1-1,-1 1,0 0,1 0,0 0,0 0,0 0,0 0,1 1,0-1,0 0,0 1,0-1,1 1,-1-1,1 1,1 4,1-2,1 1,1-1,-1 0,1 0,0-1,1 1,0-1,0 0,0 0,1-1,0 1,0-1,0 0,0-1,1 0,0 0,0 0,0-1,0 0,1 0,-1-1,1 0,0 0,0 0,-1-1,5-1,46 19,30 34,-86-51,-1-1,1 1,-1-1,1 1,-1 0,0 0,0 0,0 0,0 0,0 0,0 0,0 0,-1 0,1 0,-1 1,1-1,-1 0,0 0,0 1,0-1,0 0,-1 0,1 0,0 1,-1-1,0 0,1 0,-1 0,0 0,0 0,0 0,0 0,-1 0,1 0,0-1,-1 1,1 0,-1-1,0 1,1-1,-1 0,0 1,-2 0,-8 8,-2 0,1-1,-1 0,-1-1,1 0,-1-1,-1-1,1-1,-1 0,0-1,0 0,-1-2,-9 1,-14-16,27 1</inkml:trace>
  <inkml:trace contextRef="#ctx0" brushRef="#br0" timeOffset="25909.231">7361 508,'39'-5,"31"-1,9 0,-4 1,-11 1,-10 2,-11 1,-7 0,-9 1</inkml:trace>
  <inkml:trace contextRef="#ctx0" brushRef="#br0" timeOffset="27257.436">7728 311,'47'-1,"-25"-1,1 2,-1 0,1 1,-1 1,1 1,-1 1,0 1,0 0,-1 2,13 6,-27-6,0 0,-1 1,0-1,0 2,0-1,-1 0,-1 1,1 0,-1 0,-1 0,0 1,0-1,-1 1,0 0,0 0,-1 0,-1-1,1 1,-2 0,1 0,-1 0,-1 0,0 1,1 15,-1 371,3-392,0 0,0 0,-1 0,0 1,0-1,0 0,-1 0,0 1,0-1,0 0,0 0,-1 0,0 0,0-1,0 1,-1 0,0-1,0 1,0-1,0 0,0 0,-1 0,0-1,0 1,0-1,0 0,-1 0,1 0,-1-1,1 1,-1-1,0 0,-3 0,-105 15,103-20,6-2</inkml:trace>
  <inkml:trace contextRef="#ctx0" brushRef="#br0" timeOffset="11687.052">3721 452,'-28'12,"11"-7,0 1,0 1,1 1,0 0,1 1,0 1,0 1,1 0,0 0,1 2,-7 7,19-18,0-1,0 0,0 1,0-1,0 1,0 0,1-1,-1 1,0 0,1-1,0 1,-1 0,1-1,0 1,0 0,0 0,0 0,0-1,0 1,0 0,1 0,-1-1,1 1,-1 0,1-1,0 1,-1 0,1-1,0 1,0-1,0 1,0-1,1 0,-1 0,0 1,1-1,-1 0,0 0,1 0,-1 0,1 0,0 0,-1-1,1 1,0-1,-1 1,1-1,0 1,-1-1,1 0,0 0,0 0,0 0,65 9,67 21,-131-28,0-1,0 1,0 0,0 0,0 1,-1-1,1 1,-1-1,0 1,0 0,0 0,0 0,0 0,0 0,-1 0,0 0,0 1,0-1,0 0,0 1,0-1,-1 1,0-1,0 1,0-1,0 1,0-1,-1 2,-35 93,32-90,-1 0,-1 0,1-1,-1 1,-1-1,1-1,-1 1,0-1,-1 0,0-1,1 0,-2 0,1 0,-1-1,1-1,-1 1,0-2,0 1,0-1,-1 0,1-1,0 0,-7-1,-1-6</inkml:trace>
  <inkml:trace contextRef="#ctx0" brushRef="#br0" timeOffset="11937.117">3523 536,'43'-10,"29"-2,6-1,-4-1,-11 1,-10 2,-11 4,-6 3,-10 2</inkml:trace>
  <inkml:trace contextRef="#ctx0" brushRef="#br0" timeOffset="15588.394">4116 762,'4'0,"8"0,5 0,5 0,4 0,1 0,2 0,1 0,-1 0,1 0,-1 0,-1 0,1 0,-1 0,-5 0</inkml:trace>
  <inkml:trace contextRef="#ctx0" brushRef="#br0" timeOffset="17352.181">4567 508,'23'-13,"0"1,1 0,1 2,0 1,0 1,1 1,0 2,0 0,0 2,9 0,-32 2,-1 1,1 0,-1 0,1 0,-1 0,1 0,-1 0,1 1,-1-1,0 1,1-1,-1 1,0 0,1 0,-1 0,0 1,0-1,0 0,0 1,0-1,0 1,0 0,-1 0,1-1,-1 1,1 0,-1 1,0-1,1 0,-1 0,0 0,-1 1,1-1,0 0,-1 1,1-1,-1 1,1-1,-1 1,0-1,0 1,-1-1,1 1,0-1,-1 0,1 1,-1-1,0 0,0 1,0-1,-1 2,-214 254,212-254,0 0,0 0,1 1,0-1,0 1,0 0,1 0,-1 0,1 0,0 0,1 0,-1 1,1-1,0 1,0-1,1 1,0-1,0 1,0 0,0-1,1 1,0-1,0 0,1 1,0-1,0 0,0 0,2 4,1-2,1 0,0 0,0 0,1-1,0 1,0-2,1 1,-1-1,1 0,0-1,1 0,-1 0,1-1,0 0,0 0,0-1,6 1,3-3</inkml:trace>
  <inkml:trace contextRef="#ctx0" brushRef="#br0" timeOffset="17888.863">5443 649,'-318'147,"314"-145,-59 10,79-21,151-3,-135 12,102 26,-165-55,-41-15,48 30</inkml:trace>
  <inkml:trace contextRef="#ctx0" brushRef="#br0" timeOffset="18137.574">5160 508,'5'24,"1"18,0 5,-1 1,3-3,1-5,-2-4,-2-4,-1-2,-2-1,4-7,0-1,0 1,-2-4</inkml:trace>
  <inkml:trace contextRef="#ctx0" brushRef="#br0" timeOffset="18684.243">5837 536,'-18'-8,"0"1,-1 0,0 2,0 0,-1 1,1 1,-1 1,0 1,1 0,-1 2,0 0,0 1,1 1,-1 1,-13 5,29-8,0 0,0 1,1 0,-1-1,0 1,1 1,-1-1,1 0,0 1,0 0,0 0,0 0,0 0,1 0,-1 0,1 1,0-1,0 1,0 0,1 0,-1-1,1 1,0 0,0 0,0 0,1 0,-1 1,1-1,0 0,0 0,1 0,-1 0,1 0,0 0,0 0,0 0,0 0,1 0,-1 0,1-1,0 1,0-1,1 1,-1-1,1 0,0 0,0 1,7 2,0-1,1 0,-1-1,1 0,0 0,0-1,0-1,1 0,-1 0,1-1,-1-1,1 0,-1 0,1-1,-1 0,0-1,1-1,-1 0,0 0,-1-1,1-1,0 1,-1-2,6-3,100-84,-114 113,-38 174,36-137,0-32</inkml:trace>
  <inkml:trace contextRef="#ctx0" brushRef="#br0" timeOffset="18936.558">6091 819,'-14'28,"-1"11,4-3</inkml:trace>
  <inkml:trace contextRef="#ctx0" brushRef="#br0" timeOffset="19340.109">6374 536,'-1'-1,"0"0,0 0,0 0,-1 1,1-1,0 0,0 1,0-1,-1 1,1-1,0 1,-1 0,1-1,0 1,-1 0,1 0,0 0,-1 0,1 0,0 0,-1 0,1 1,-1-1,1 0,0 1,0-1,-1 1,1-1,0 1,0 0,0 0,0-1,-1 1,1 0,0 0,1 0,-1 0,0 0,0 0,0 0,0 1,0 0,-3 3,0 0,0 1,0-1,1 1,0 0,0 0,1 0,-1 1,1-1,0 0,1 1,0-1,0 1,0 0,1-1,0 1,0 0,1-1,0 1,0 0,1 1,-1-4,0 0,0 0,0 0,1 0,0-1,-1 1,2 0,-1-1,0 1,1-1,-1 0,1 0,0 0,0 0,0 0,1-1,-1 1,0-1,1 0,0 0,-1 0,1-1,0 1,0-1,0 0,0 0,0 0,0-1,1 1,-1-1,0 0,0 0,0-1,0 1,5-1,0-1,0 0,-1 0,1-1,-1 0,0-1,0 0,0 0,0 0,-1-1,0 0,0-1,0 0,0 0,-1 0,0-1,-1 0,1 0,-1 0,-1-1,1 1,-1-1,0 0,-1-1,0 1,-1 0,1-1,-2 0,1 0,-1 1,0-1,-1 0,0 0,-1-5,0 10,0 0,-1 1,0-1,1 1,-1-1,0 1,-1-1,1 1,0 0,-1 0,0 0,0 1,0-1,0 1,0-1,0 1,-1 0,1 0,-1 0,1 1,-1-1,0 1,1 0,-1 0,0 0,0 1,0-1,0 1,0 0,0 0,0 0,0 1,0 0,0-1,-1 2,-20-2</inkml:trace>
  <inkml:trace contextRef="#ctx0" brushRef="#br0" timeOffset="19669.091">6430 733,'-14'17,"1"0,0 0,1 2,1-1,1 1,1 1,0 0,1 0,-2 13,9-30,0 1,0 0,0 0,1 0,-1 0,1-1,0 1,0 0,0 0,1 0,-1 0,1 0,0 0,0-1,0 1,1 0,-1-1,1 1,0-1,0 1,0-1,0 0,1 0,0 0,-1 0,1 0,0-1,0 1,0-1,1 0,-1 0,0 0,1 0,-1-1,1 1,0-1,0 0,-1 0,1 0,0-1,0 1,0-1,0 0,0 0,0 0,0-1,0 1,3 0,1 0,-1-1,1 0,-1 0,1-1,-1 1,0-2,0 1,0-1,0 0,0 0,-1-1,1 0,-1 0,0-1,0 0,0 0,-1 0,0 0,0-1,0 0,-1 0,0-1,0 1,0-1,-1 1,0-1,-1 0,1-1,-1 1,0 0,-1-1,0 1,0-1,-1 1,0-1,0 1,-1-1,0-6,-2 9,1 0,0 0,-1 0,0 0,0 1,0-1,-1 1,1 0,-1 0,0 0,-1 0,1 1,0-1,-1 1,0 0,0 1,0-1,0 1,-2-1,-17-5</inkml:trace>
  <inkml:trace contextRef="#ctx0" brushRef="#br0" timeOffset="20982.793">7135 649,'-4'5,"-8"6,-5 2,0 2,-2 0,2 2,-1-3,-2-3,-2 2,-3 2,-1 0,-2-3,0-4,4-3</inkml:trace>
  <inkml:trace contextRef="#ctx0" brushRef="#br0" timeOffset="21271.658">6797 678,'29'19,"19"11,6 1,-2-1,-4-5,-5-7,-7-6,-8-1,-14-1,-9-9,-11-3,-3-2</inkml:trace>
  <inkml:trace contextRef="#ctx0" brushRef="#br0" timeOffset="21524.517">6938 479,'-5'39,"-1"26,-1 8,2-4,2-9,1-10,0-9,2-6,0-4,0-8</inkml:trace>
  <inkml:trace contextRef="#ctx0" brushRef="#br0" timeOffset="24423.528">4256 508,'-4'5,"-3"6,1 6,2 6,0 2,2 3,-4 1,-1 0,1 1,1-1,2 0,1 0,1-1,1 0,0 1,0-1,0 0,0-4</inkml:trace>
  <inkml:trace contextRef="#ctx0" brushRef="#br0" timeOffset="29654.131">390 1439,'1887'0,"-1560"29,414-30,-420-26,489 26,-413 1,-157-28,440 28,1105 0,-1774 0</inkml:trace>
  <inkml:trace contextRef="#ctx0" brushRef="#br0" timeOffset="32725.214">3438 1750,'-5'-7,"-1"0,0 1,0 0,0 0,-1 1,0-1,0 1,0 1,-1 0,0 0,1 0,-1 1,-1 0,1 0,0 1,-1 0,1 1,-1 0,0 0,1 1,-1 0,0 0,1 1,-1 0,1 1,-1 0,1 0,0 1,-1 0,2 0,-1 1,0 0,1 0,-1 1,1 0,0 1,1-1,-4 5,0-4,1 1,0 0,1 1,0-1,0 2,0-1,1 1,0 1,1-1,0 1,1 0,0 0,0 1,1-1,0 1,1 0,1 0,-1 0,2 1,-1-1,2 0,0 1,0-1,1 2,0-9,0 0,1-1,0 1,0-1,0 0,0 0,0 1,1-1,-1-1,1 1,0 0,0-1,0 1,0-1,0 0,0 0,1 0,-1 0,1-1,-1 1,1-1,0 0,0 0,-1 0,1-1,0 1,0-1,0 0,0 0,-1-1,4 1,117-35,-105 24,0 0,0-1,-1-1,-1-1,-1 0,0-1,0-1,-2-1,0 0,-1-1,10-17,-6 13,-9 40,-29 182,-29 45,47-236,0 0,0 0,1 0,0 0,0 1,1-1,1 0,0 1,0-1,1 1,1 6,4 1</inkml:trace>
  <inkml:trace contextRef="#ctx0" brushRef="#br0" timeOffset="32992.905">3749 2230,'0'0</inkml:trace>
  <inkml:trace contextRef="#ctx0" brushRef="#br0" timeOffset="33355.196">4256 1693,'-15'3,"-1"1,1 1,0 0,0 0,1 2,-1 0,1 0,1 2,0-1,0 2,-3 3,11-9,0 0,0 1,0 0,0 0,1 1,0-1,0 1,1 0,-1 0,1 0,1 1,-1-1,1 1,0-1,1 1,-1 0,1 0,1 0,-1-1,1 1,0 0,1 0,0 0,0 0,0-1,1 1,0 0,0-1,0 1,1-1,0 0,1 1,-1-2,1 1,0 0,0-1,1 0,0 1,0-2,0 1,0-1,1 0,0 0,0 0,0-1,0 0,0 0,1 0,-1-1,1 0,0-1,0 1,0-1,-1 0,1-1,0 0,0 0,0 0,0-1,0 0,0-1,-1 1,1-1,3-1,0 0,-1-1,1 0,-1 0,0-1,0-1,-1 1,0-1,0-1,0 1,-1-1,1-1,-2 1,1-1,-1-1,0 1,-1-1,0 0,-1 0,1 0,-2-1,1 1,-2-1,1 0,-1 0,0 0,-1 0,-1 0,1-1,-2 1,1 0,-1 5,0 0,0 0,-1 0,0 0,0 0,0 1,0-1,-1 1,1-1,-1 1,-1 0,1 0,0 0,-1 1,0-1,0 1,0 0,0 0,0 0,0 1,-1-1,0 1,1 0,-1 0,-1 0,-9-2,1-1,-1 2,0 0,0 1,0 0,0 1,0 1,-1 0,-22 4,4 3</inkml:trace>
  <inkml:trace contextRef="#ctx0" brushRef="#br0" timeOffset="33711.407">4200 2033,'-23'17,"2"2,0 0,1 2,1 0,1 1,1 1,1 1,1 0,1 1,-4 11,15-32,1 0,0 0,0 0,1 0,-1 1,1-1,0 1,0-1,0 1,1-1,0 1,-1-1,2 1,-1 0,0-1,1 1,0-1,0 1,0-1,1 0,-1 1,1-1,0 0,1 0,-1 0,0 0,1-1,0 1,0-1,0 1,1-1,-1 0,1 0,-1-1,1 1,0-1,0 1,0-1,0-1,2 2,6 0,0 0,0-1,1 0,-1-1,0 0,1-1,-1 0,0-1,1-1,-1 1,0-2,0 0,0-1,-1 0,1 0,-1-1,0-1,0 0,0 0,-1-1,0-1,-1 1,1-2,-2 1,3-3,-6 5,1 0,-1 0,0-1,-1 0,0 1,0-2,0 1,-1 0,0-1,0 1,-1-1,0 0,-1 0,1 0,-1 0,-1 0,0 0,0 0,0 0,-1 0,0 0,-1 0,0 0,0 1,0-1,-1 0,-1 1,1 0,-1 0,0 0,-1 0,1 1,-1-1,-1 1,1 0,-1 1,0-1,0 1,-1 0,0 1,-96-44,72 37</inkml:trace>
  <inkml:trace contextRef="#ctx0" brushRef="#br0" timeOffset="39392.194">249 1,'-8'1,"-1"0,1 1,0 0,0 0,0 1,1 0,-1 1,1-1,0 1,0 1,0 0,0 0,1 0,-1 0,1 1,1 0,-1 1,1-1,0 1,1 0,0 0,0 1,0-1,1 1,0-1,1 1,-1 0,1 1,1-1,0 0,0 0,1 1,-1-1,2 1,-18 157,9-87,3 0,4 0,4 14,-1 30,-3 187,-1-287,-1 0,-1-1,-1 1,-2-1,0 0,0 0,-9 13,22-40,-1 0,0 1,1-1,0 1,0 1,1-1,-1 1,0 0,1 0,0 1,0 0,0 0,0 1,0 0,0 0,0 0,0 1,6 1,-5 1,-1 1,-1 1,1-1,0 1,-1 0,0 1,0-1,0 1,0 1,-1-1,0 1,0 0,-1 0,1 0,-1 0,-1 1,1 0,-1 0,0 0,-1 0,1 0,-1 1,-1-1,0 1,0-1,0 1,-1 6,-1 6,-2-1,0 0,0 0,-2 0,-1-1,0 0,-1 0,-1 1,-2 6,-22 48,22-54,2 1,0-1,0 1,2 1,1-1,0 1,-1 21,6-35,-1 1,1 0,0 0,1 0,0 0,0-1,1 1,0 0,0-1,1 1,0-1,0 0,1 0,0 0,0-1,0 1,1-1,0 0,0 0,1 0,0-1,0 1,11 8,1-1,0-1,1 0,0-1,1-1,0-1,1-1,0 0,0-2,0-1,1 0,0-1,0-2,0 0,7-1,-5-2</inkml:trace>
  <inkml:trace contextRef="#ctx0" brushRef="#br0" timeOffset="52864.609">8236 367,'5'-9,"1"1,5 7,0 8,-1 8,-3 6,-2 5,2 2,1 1,-2 1,-2 0,-1-5</inkml:trace>
  <inkml:trace contextRef="#ctx0" brushRef="#br0" timeOffset="53228.664">8603 367,'-91'166,"71"-134,-1 0,-2-2,-2 0,0-2,-24 21,-8-3,51-45</inkml:trace>
  <inkml:trace contextRef="#ctx0" brushRef="#br0" timeOffset="53699.174">8547 706,'106'-22,"-95"20,-6 1,0 0,0 0,1 0,-1 1,0-1,1 1,-1 0,0 1,0-1,1 1,-1 0,0 1,0-1,0 1,4 1,-9 0,1-1,-1 0,0 0,0 0,0 1,0-1,0 0,0 0,-1 1,1-1,-1 0,0 0,1 0,-1 0,0 0,0 0,0 0,0 0,-1 0,1-1,-1 1,1 0,-1-1,1 1,-1-1,0 1,0-1,1 0,-1 0,0 0,-6 7,-109 129,115-136,1 0,0 1,0-1,0 0,0 0,0 1,0-1,0 1,0-1,0 1,1-1,-1 1,1 0,-1-1,1 1,0 0,-1-1,1 1,0 0,0-1,0 1,0 0,1-1,-1 1,0 0,1-1,-1 1,1 0,0-1,-1 1,1-1,0 1,0-1,0 0,0 1,0-1,0 0,0 0,1 1,-1-1,0 0,1 0,-1 0,0-1,1 1,0 0,-1 0,1-1,-1 1,1-1,0 0,-1 1,1-1,0 0,-1 0,1 0,0 0,41-7,-23 0</inkml:trace>
  <inkml:trace contextRef="#ctx0" brushRef="#br0" timeOffset="55416.196">8800 282,'1'-1,"1"-1,-1 1,0-1,0 1,0 0,1 0,-1 0,1 0,-1 0,1 0,-1 0,1 0,0 0,-1 1,1-1,0 1,0-1,-1 1,1 0,0 0,0-1,-1 1,1 0,0 1,0-1,0 0,-1 0,1 1,0-1,0 1,-1 0,1-1,-1 1,1 0,0 0,5 1,44 5,-38-7,-1 1,1 0,-1 1,1 0,-1 1,0 0,0 1,-1 0,1 1,-1 0,0 1,0 1,0-1,-1 2,0-1,-1 1,1 1,-6 0,-1-1,1 0,-2 1,1-1,-1 1,0 0,-1 0,0 0,-1 0,0 0,0 0,-1 0,0 0,0-1,-1 1,0 0,-1 0,0-1,0 0,-1 1,0-1,0-1,-5 7,-164 291,167-292,-3-2,2 1,0 1,0-1,1 1,1 0,0 1,1-1,0 1,1 0,1 0,0 0,1 0,1 1,0-1,0 0,2 0,0 0,0 0,4 10,5-7,1 0,1 0,0-1,1-1,1 0,0-1,1 0,0-2,1 0,1-1,0 0,0-2,19 8,50 29,-86-45,0 0,-1 0,1 0,0 0,0 0,0 0,-1 0,1 1,-1-1,1 0,-1 0,1 1,-1-1,0 0,0 0,1 1,-1-1,0 0,0 1,0-1,-1 0,1 1,0-1,0 0,-1 1,1-1,-1 0,1 0,-1 1,1-1,-1 0,0 0,0 0,1 0,-1 0,0 0,0 0,0 0,0 0,0 0,-46 33,46-33,-106 78,103-76,1 1,0 0,-1 0,1 1,0-1,1 1,-1-1,1 1,0 0,0 0,1 0,-1 0,1 0,0 0,1 0,-1 0,1 1,0-1,0 0,0 0,1 0,0 1,1 3,70 160,-72-168,5 9,0 1,-1 0,0 1,-1-1,0 1,-1-1,0 1,-1 0,0 0,-1 0,0 0,-1-1,0 1,-1 0,0 0,-1-1,0 1,-3 5,-8 6,-1-1,-1 0,-1-1,-1-1,0-1,-2-1,-3 3,-12 12,22-19,-1-1,-1 0,0-1,-1-1,0 0,0-1,-1-1,0-1,-1 0,0-1,0-1,-1-1,0 0,0-1,-13 0,31-4,0 0,0 0,0 0,0 0,0 0,0 0,0 0,0-1,0 1,0 0,0 0,0-1,0 1,1-1,-1 1,0-1,0 1,0-1,1 1,-1-1,0 0,1 1,-1-1,1 0,-1 0,1 0,-1 1,1-1,-1 0,1 0,0 0,-1 0,1 0,0 0,0 0,0 0,0 0,0 0,0 0,0 1,0-1,0 0,0 0,0 0,0 0,1 0,-1 0,0 0,1 0,-1 0,1 1,-1-1,1 0,0 0,-1 1,1-1,-1 0,1 1,0-1,0 0,-1 1,1-1,0 1,0-1,0 1,0 0,0-1,11-14</inkml:trace>
  <inkml:trace contextRef="#ctx0" brushRef="#br0" timeOffset="95547.59">9732 1467,'-83'-164,"81"161,-1 1,1-1,-1 0,1 1,-1-1,0 1,0 0,0 0,0 0,0 0,-1 1,1-1,0 1,-1 0,1 0,-1 0,1 0,-1 1,0-1,1 1,-1 0,1 0,-1 1,0-1,1 0,-1 1,1 0,-1 0,1 0,-1 1,1-1,0 1,-2 1,-7 3,1 0,0 2,0-1,1 1,0 1,1-1,0 2,-8 9,13-15,0-1,1 1,-1 0,1 1,0-1,0 1,0-1,0 1,1 0,0 0,0 0,0 0,1 0,0 0,0 1,0-1,0 1,1-1,0 0,0 1,1-1,-1 0,1 1,0-1,1 0,-1 1,1-1,0 0,0 0,1-1,-1 1,1 0,0-1,1 0,-1 1,2 1,88 45,-84-49,0 1,-1 0,1 0,-1 1,0 0,0 1,-1 0,1 0,-1 0,0 1,0 0,-1 1,0-1,0 1,0 0,-1 1,0-1,0 1,-1 0,0 1,-1-1,0 1,0-1,1 6,-3-9,0 0,0-1,0 1,0 0,-1 0,0 0,0 0,0 0,0 0,-1-1,0 1,0 0,0 0,-1-1,0 1,0 0,0-1,0 0,0 1,-1-1,0 0,0 0,0-1,0 1,-1-1,0 1,1-1,-1 0,0-1,-1 1,1 0,-3 0,-11 0,-1 0,1-2,-1 0,0-1,1-1,-1-1,0 0,1-1,0-2,0 1,0-2,0-1,-12-6,12 4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29 104,'0'0,"0"0,-1 0,1 0,0 0,-1 0,1 0,-1 0,1 0,0-1,-1 1,1 0,0 0,-1 0,1 0,0 0,-1 0,1-1,0 1,0 0,-1 0,1 0,0-1,0 1,-1 0,1-1,0 1,0 0,0 0,-1-1,1 1,0 0,0-1,0 1,0 0,0-1,0 1,0 0,-1-1,1 1,0-1,-11 36,7 3,1 1,2-1,2 1,2-1,1 1,2-1,1 0,2-1,2 0,6 11,-17-44,0-1,1 0,0 1,-1-1,1 0,1 1,-1-1,0 0,1 0,-1 0,1 0,0 0,0-1,0 1,0-1,1 1,-1-1,1 0,0 1,-1-1,1-1,0 1,0 0,0-1,0 1,0-1,1 0,-1 0,0 0,1-1,-1 1,0-1,1 0,-1 0,0 0,1 0,-1 0,1-1,-1 1,0-1,1 0,0-1,10-10,-1-1,0 0,-1-1,0-1,-1 0,-1 0,0-1,-2 0,1-1,-2 0,0 0,-1 0,-1-1,0-6,-5 24,110-372,-109 367,0 5,-1 1,0-1,1 0,-1 0,0 0,1 0,-1 0,0 0,1 0,-1 0,0 0,1 0,-1 0,0-1,1 1,-1 0,0 0,1 0,-1 0,0 0,1-1,-1 1,0 0,0 0,1 0,-1-1,0 1,0 0,1-1,-1 1,0 0,0 0,0-1,0 1,0 0,1-1,-1 1,0 0,0-1,0 1,0 0,0-1,0 1,0 0,0-1,0 1,0 0,0-1,0 1,0 0,0-1,-1 1,1 0,0-1,0 1,0 0,54 370,-35-283,-4 1,-4 1,-4 0,-4 0,-5 51,-9-63,-2 1,-4-2,-3 0,-28 66,29-95,-1-1,-3 0,-1-2,-4 2,27-45,1 1,-1 0,1 0,-1-1,0 1,0 0,0-1,0 1,0-1,0 1,0-1,0 1,-1-1,1 0,-1 0,1 0,-1 0,1 0,-1 0,1 0,-1 0,0 0,0-1,1 1,-1-1,0 0,0 1,0-1,0 0,1 0,-1 0,0 0,0 0,0 0,0-1,1 1,-1-1,0 1,0-1,1 0,-1 1,0-1,1 0,-1 0,1 0,-2-1,-1-9,1 0,0 0,1 0,0 0,1-1,0 1,1 0,0-1,1 1,0 0,1 0,0-1,3-9,0-7,16-90,6 2,4 1,40-95,-15 108,-42 90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25,'371'0,"-241"-24,-123 31,-12-2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56,'33'0,"26"-5,8-1,-3 0,-8-4,-8 0,-8 2,-5 1,-10 3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1 587,'5'0,"11"0,7 0,6 0,1 0,2 0,-1 0,0 0,-1 0,-1-4,-1-3,1 1,-1 1,0 1,-5 2</inkml:trace>
  <inkml:trace contextRef="#ctx0" brushRef="#br0" timeOffset="983.351">1017 79,'-26'3,"0"2,1 1,0 0,0 2,0 1,1 2,0 0,1 1,0 1,1 1,1 1,-6 7,22-18,0 1,1-1,-1 1,1 1,0-1,1 0,0 1,0 0,0 0,0 0,1 0,0 0,0 1,2-5,-1 1,1-1,0 1,0-1,0 1,0-1,0 0,1 1,-1-1,1 1,0-1,-1 0,1 1,0-1,0 0,1 0,-1 0,0 0,1 0,-1 0,1 0,0 0,-1-1,1 1,0-1,0 1,0-1,0 0,0 0,1 0,-1 0,0 0,0 0,1 0,1 0,2 0,-1 1,1-1,0 0,0 0,0 0,0-1,0 0,0 0,0-1,0 0,0 0,0 0,0 0,-1-1,1 0,0 0,-1-1,0 0,1 0,-1 0,0 0,3-4,90-104,-65 68,85-83,-117 124,1 1,0 0,0 0,0 0,0 0,-1 0,1 1,0-1,1 0,-1 1,0 0,0-1,0 1,0 0,0 0,0 0,0 0,0 1,0-1,1 1,-1-1,0 1,0-1,-1 1,1 0,0 0,0 0,0 0,0 1,-1-1,1 0,-1 1,1-1,-1 1,1-1,-1 1,0 0,0 0,0-1,1 3,32 83,-33-82,71 339,-70-336,0 0,-1 0,0 0,-1 1,0-1,0 0,0 0,-1 1,0-1,-1 0,0 0,0 0,-1 0,0-1,0 1,-1-1,0 1,0-1,-1 0,0-1,0 1,0-1,-1 0,0 0,0-1,-1 0,1 0,-4 1,-1 1,-1-1,-1-1,1 0,-1-1,0 0,0-1,0 0,-1-1,1 0,-12-1,20-1,1 0,-1 0,0 0,0 0,1-1,-1 0,1 0,-1 0,0 0,1-1,0 0,-1 0,1 0,0 0,0-1,0 0,1 0,-1 0,0 0,1 0,0-1,0 1,0-1,0 0,1 0,-1 0,1 0,0-1,0 1,1 0,-1-1,1 0,0-1,1 0,-1 0,1-1,0 1,1 0,0-1,0 1,0 0,0 0,1 0,0 0,1 0,-1 0,1 1,0-1,0 1,1-1,0 1,0 1,0-1,5-4,108-80,-89 73,1 1,0 2,0 0,1 2,1 2,28-6,-27 8,-21 4,1 0,-1 0,0 1,1 1,-1 0,1 0,-1 1,1 1,-1 0,1 1,-1 0,0 0,2 2,11 6</inkml:trace>
  <inkml:trace contextRef="#ctx0" brushRef="#br0" timeOffset="1301.102">735 953,'38'-4,"37"-12,15-3,2 2,-9 4,-10-1,-13 2,-11 3,-9 4,-7 1,-5-2,-1-1,-1 1,0 2,-5 1</inkml:trace>
  <inkml:trace contextRef="#ctx0" brushRef="#br0" timeOffset="1750.347">820 1152,'4'-2,"38"-13,2 1,0 2,0 2,1 2,37-2,-80 9,0 0,0 1,0-1,-1 1,1-1,0 1,0 0,0 0,0 0,0 0,0 0,0 0,0 0,0 1,0-1,0 1,0-1,0 1,0 0,0 0,-1 0,1 0,0 0,-1 0,1 0,-1 1,1-1,-1 1,1-1,-1 1,0-1,0 1,0 0,0 0,0-1,0 1,0 0,-1 0,1 0,-1 0,1 0,-1 0,0 0,0 0,0 0,0 0,0 0,0 0,-1 0,1 0,0 0,-1 0,0 0,-10 15,0-2,-1 0,0 0,-1-1,-1-1,-1 0,1-1,-2 0,0-1,-72 63,39-9,48-64,0 1,0 0,1 0,-1-1,0 1,1 0,-1 0,1 0,0 0,-1 0,1-1,0 1,0 0,0 0,1 0,-1 0,0 0,1 0,-1 0,1 0,0-1,-1 1,1 0,0-1,0 1,0 0,0-1,1 1,-1-1,0 1,1-1,-1 0,1 0,-1 1,1-1,-1 0,1 0,0-1,0 1,0 0,11 3,1-2,0 1,0-2,0 1,0-2,0 0,0-1,0 0,0-1,0-1,0 0,0-1,-1 0,0-1,0-1,0 0,8-6,3 2,49-27,-55 27</inkml:trace>
  <inkml:trace contextRef="#ctx0" brushRef="#br0" timeOffset="2721.003">2061 192,'-92'382,"-30"-22,112-332,-17 81,27-106,0 0,0 0,0 0,0 0,1-1,0 1,-1 0,1 0,0 0,0 0,0-1,1 1,-1-1,0 1,1-1,0 1,0-1,0 0,0 0,0 0,0 0,0 0,1 0,-1 0,1-1,-1 1,1-1,-1 0,1 0,0 0,0 0,0 0,0-1,2 1,6-1,1 0,0 0,0-1,-1 0,1-1,-1-1,1 0,-1 0,0-1,0-1,0 0,14-4,78-28,-96 33,-7 2</inkml:trace>
  <inkml:trace contextRef="#ctx0" brushRef="#br0" timeOffset="2965.853">1554 699,'38'-9,"32"-4,9 1,-4 2,-10 3,-12 3,-9 1,-8 2,-5 1,-4 1,-5-1</inkml:trace>
  <inkml:trace contextRef="#ctx0" brushRef="#br0" timeOffset="3366.194">2315 51,'11'-7,"0"1,0 0,0 0,1 1,0 1,0 0,0 1,0 0,1 0,-1 2,1 0,0 0,-1 1,1 0,0 1,6 2,-16-2,0 1,0-1,0 1,0 0,0 0,0 0,0 1,-1-1,1 0,-1 1,0 0,0 0,0-1,0 1,0 1,-1-1,1 0,-1 0,0 0,0 1,0-1,0 1,-1-1,1 1,-1-1,0 1,0-1,0 2,-22 99,-82 56,103-159,0 1,0-1,0 0,0 1,1-1,-1 1,0-1,1 1,-1-1,1 1,-1 0,1-1,0 1,0-1,0 1,0 0,0-1,0 1,0 0,1-1,-1 1,0-1,1 1,0-1,-1 1,1-1,0 1,-1-1,1 1,0-1,0 0,0 1,1-1,-1 0,0 0,0 0,0 0,1 0,-1 0,1 0,-1-1,1 1,-1 0,1-1,-1 1,1-1,-1 0,2 1,84 7,-84-8,85-2,-63 2</inkml:trace>
  <inkml:trace contextRef="#ctx0" brushRef="#br0" timeOffset="4697.194">2936 841,'56'17,"-33"-13,0-2,0 0,0-2,1 0,-1-2,0 0,0-2,2-1,218-25,-225 31,-28 4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23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0 163,'27'26,"-14"-1,-1 1,-1-1,-2 2,0-1,-2 1,4 25,4 12,40 231,-15-164,-40-131,0 1,0-1,0 1,1-1,-1 1,0-1,0 1,0-1,1 1,-1-1,0 0,1 1,-1-1,0 1,1-1,-1 0,0 1,1-1,-1 0,1 0,-1 1,0-1,1 0,-1 0,1 0,-1 1,1-1,-1 0,1 0,-1 0,1 0,-1 0,1 0,-1 0,1 0,-1 0,1 0,-1 0,1-1,-1 1,1 0,-1 0,1 0,-1-1,1 1,-1 0,0 0,1-1,-1 1,1 0,-1-1,0 1,1 0,-1-1,0 1,0-1,1 1,-1-1,0 1,0-1,0 1,1 0,-1-1,0 1,0-1,0 1,0-1,0 1,0-1,12-37,58-214,-48 161,61-305,-66 288,-15 109,-1 0,0 0,0 0,1 0,-1 1,0-1,0 0,-1 0,1 1,0-1,0 0,0 1,-1-1,1 1,-1-1,1 1,-1-1,0 1,0 0,1-1,-1 1,0-1,0 1,-1-1,1 1,0 0,-1 1,2 20</inkml:trace>
  <inkml:trace contextRef="#ctx0" brushRef="#br0" timeOffset="846.787">537 699,'-2'11,"2"-1,-1 1,2 0,-1 0,1-1,1 1,0-1,1 1,0-1,0 0,1 0,0 0,1 0,0-1,1 0,-1 0,2 0,-1-1,2 0,-1 0,4 2,-8-8,0-1,-1 0,2 0,-1 0,0 0,0-1,0 1,0-1,0 0,0 0,1 0,-1 0,0-1,0 1,0-1,0 0,0 0,0 0,0 0,0 0,0-1,0 1,-1-1,1 0,0 0,-1 0,0 0,1 0,-1 0,0-1,0 1,0-1,0-1,45-97,-46 96,1 1,-1-1,0 0,0 1,0-1,-1 0,1 0,-1 1,0-1,-1 0,1 0,-1 0,0 1,0-1,-1 1,1-1,-1 1,0-1,0 1,0 0,-1 0,0 0,0 0,0 0,0 1,0-1,-1 1,1 0,-1 0,0 0,0 0,-4-1,-45-5,28 8</inkml:trace>
  <inkml:trace contextRef="#ctx0" brushRef="#br0" timeOffset="1564.62">1269 51,'-4'46,"-2"0,-3 0,-1 0,-3-1,-1-1,-2 0,-16 28,15-30,-17 40,-47 142,80-220,0-1,1 1,0 0,-1 0,1 0,1-1,-1 1,0 0,1 0,0 0,0-1,0 1,0 0,1-1,-1 1,1-1,0 0,0 1,0-1,1 0,-1 0,1-1,0 1,-1 0,1-1,0 1,0-1,1 0,-1 0,0 0,1-1,-1 1,1-1,0 0,-1 0,1 0,0 0,0-1,0 0,-1 1,1-1,0-1,0 1,0 0,-1-1,1 0,0 0,0 0,-1 0,2-1,178-67,-153 38,-30 19</inkml:trace>
  <inkml:trace contextRef="#ctx0" brushRef="#br0" timeOffset="1815.938">847 473,'48'5,"35"-4,13-1,-5-1,-14-1,-14 1,-14-5,-9-1,-8 1,-4 1,-7 1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53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0,'0'1,"0"-1,0 0,0 0,0 1,0-1,0 0,0 0,0 1,0-1,0 0,0 0,0 1,0-1,0 0,0 0,0 1,0-1,0 0,-1 0,1 1,0-1,0 0,0 0,0 0,0 1,-1-1,1 0,0 0,0 0,0 0,-1 1,1-1,0 0,0 0,0 0,-1 0,1 0,0 0,0 0,-1 0,1 1,0-1,0 0,-1 0,1 0,0 0,0 0,-1 0,1-1,0 1,0 0,-1 0,1 0,0 0,0 0,-1 0,1 0,0 0,0-1,0 1,-1 0,1 0,4 34,-2-20,0 30,-1-1,-3 1,-1-1,-8 34,-3 0,-13 134,29-80,2-120,2-5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0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1 311,'168'-12,"5"-23,23 24,-172 12</inkml:trace>
  <inkml:trace contextRef="#ctx0" brushRef="#br0" timeOffset="379.865">57 536,'15'0,"9"0,5 0,3 0,1 0,-6-5,-2-1,-1 0,1 1,0 2,2 0,0 2,0 1,1 0,1 0,-10 0,-9-4,-5-3</inkml:trace>
  <inkml:trace contextRef="#ctx0" brushRef="#br0" timeOffset="1049.043">255 0,'93'46,"-60"-32,0 1,-2 1,0 2,27 21,-49-31,-3-5,0-1,0 2,-1-1,0 1,0 0,0 0,0 0,0 0,-1 1,0 0,0 0,0 0,-1 1,0-1,0 1,0 0,0-1,-1 1,0 0,0 1,-1-1,0 0,0 1,0-1,-1 0,0 1,0-1,-1 0,1 1,-2 2,-7 8,-1 1,0-2,-1 1,-1-1,0-1,-2 0,1-1,-13 9,-38 43,-157 159,212-215,-1 1,2 0,-1 0,1 1,1 0,0 0,1 1,0 0,1 0,1 1,-1 1,2 6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0,'590'0,"-591"0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42,'38'9,"33"-1,8-2,-4-7,-10-4,-12 0,-9 1,-8-5,-5 0,-3 1,-2 2,0 3,0-4,-4-1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1,'-40'4,"0"3,1 1,0 1,0 3,1 1,0 2,-16 9,42-16,1 1,-1 0,2 0,0 1,0 0,0 1,2 0,-1 1,1 0,1 0,0 0,1 1,0 0,1 1,1-1,0 1,0 0,2 0,-1 0,2 0,0 12,1-19,0 1,1-1,-1 0,2 0,-1 1,1-1,0 0,1 0,-1 0,1-1,1 1,-1 0,1-1,0 0,1 0,0 0,-1-1,2 0,-1 0,1 0,-1 0,1-1,1 0,-1 0,1-1,-1 0,4 1,7 3,0 0,0-2,1 0,0-1,0-1,0-1,1 0,-1-2,1 0,10-2,19-5,0-3,0-2,-1-2,0-2,-2-3,0-1,-1-2,18-13,-49 27,0 0,0-1,-1 0,0-1,-1 0,0-1,-1 0,0-1,0-1,-8 10,1-1,-1 0,1 0,-1 1,0-2,-1 1,1 0,-1 0,0 0,1-1,-2 1,1 0,-1-1,1 1,-1-1,0 1,-1-1,1 1,-1-1,0 1,0 0,0 0,-1-1,0 1,1 0,-1 0,-1 0,1 0,-1 1,1-1,-1 1,-1-2,-6-3,1-1,-1 1,-1 1,0 0,0 0,0 1,0 1,-1 0,0 0,0 1,-6 0,-15-5</inkml:trace>
  <inkml:trace contextRef="#ctx0" brushRef="#br0" timeOffset="252.003">0 311,'1019'0,"-680"-29,-257 19,-58 4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1 368,'24'0,"18"0,11 0,1 0,-3 0,-6 0,-6 0,-5-5,-3-2,-2 1,-1 1,-1 2,0 0,-4 2</inkml:trace>
  <inkml:trace contextRef="#ctx0" brushRef="#br0" timeOffset="254.037">284 114,'-10'38,"-7"28,-2 6,3-3,4-9,5-11,2-7,3-7,6-10,8-8,1-8</inkml:trace>
  <inkml:trace contextRef="#ctx0" brushRef="#br0" timeOffset="869.699">735 1,'-15'27,"1"0,1 2,1-1,2 2,1-1,1 1,2 1,1-1,1 1,1 4,3-31,0 0,0 0,0 0,0 0,1 0,0 0,0 0,0 0,0 0,1 0,-1 0,1 0,0-1,0 1,0-1,1 1,-1-1,1 0,0 0,0 0,0 0,0-1,0 1,1-1,-1 0,1 0,0 0,-1 0,1-1,0 0,0 1,0-1,0-1,0 1,0 0,0-1,0 0,0 0,1 0,-1-1,0 1,0-1,0 0,3-1,6-4,0 0,0-1,-1 0,1-1,-2-1,1 0,-1 0,-1-1,0 0,0-1,-1 0,0-1,-1 0,0 0,-1-1,-1 0,2-4,20-29,-12 20,-8 13,0-1,0 2,1-1,1 1,0 1,0 0,1 0,2 0,-13 11,1-1,0 1,-1 0,1-1,0 1,-1 0,1 0,0 0,0-1,-1 1,1 0,0 0,0 0,-1 0,1 0,0 0,0 1,-1-1,1 0,0 0,0 0,-1 1,1-1,0 0,-1 1,1-1,-1 1,1-1,0 1,-1-1,1 1,-1-1,1 1,-1-1,1 1,-1 0,0-1,1 1,-1 0,0-1,1 1,-1 0,0-1,0 1,0 0,0 0,1-1,-1 1,0 0,0 0,-1-1,1 2,4 46,-4-44,-3 496,1-468,0 0,-3 1,0-1,-2 0,-2-1,0 0,-3 0,0-1,-2-1,-1 0,-13 19,22-40,0 0,-1 0,0 0,0-1,-1 0,0-1,0 0,0 0,-1 0,0-1,0-1,0 1,-1-1,0-1,1 0,-4 0,10-2,1-1,-1 1,1-1,-1 0,0 0,1 0,-1 0,1 0,-1 0,1-1,-1 0,1 1,-1-1,1 0,0 0,-1 0,1 0,0-1,0 1,0-1,0 1,0-1,0 0,0 1,0-1,1 0,-1 0,1 0,-1-1,1 1,0 0,0-1,0 1,0 0,0-1,1 1,-1-1,1 1,-1-1,1 1,0-3,13-107,-1 85,1 1,2 0,1 1,0 1,2 1,1 0,1 1,1 1,0 1,13-8,-8 4,-4 4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2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283 139,'-22'0,"17"-2,0 1,-1 0,1 1,-1-1,1 1,-1 0,1 0,-1 0,1 1,0 0,-1 0,1 1,0-1,0 1,0 0,0 1,0-1,0 1,0 0,1 0,0 0,-1 1,1-1,0 1,1 0,-1 0,1 1,0-1,-3 5,4-1,0-1,1 0,0 0,0 0,1 1,0-1,0 0,1 1,-1-1,2 0,-1 0,1 2,-1-6,0-1,0 0,0 1,0-1,1 1,-1-1,0 0,1 0,0 0,-1 0,1 0,0 0,0-1,0 1,0 0,1-1,-1 0,0 1,0-1,1 0,-1 0,1 0,-1-1,1 1,0-1,-1 1,1-1,-1 0,1 0,0 0,-1 0,1 0,-1-1,3 0,8-4,-1-1,-1 0,1-1,-1 0,0-1,0 0,-1-1,0 0,-1 0,0-1,-1-1,0 1,0-1,4-8,-4 8,94-149,-100 156,-2 3,0 0,-1 0,1 0,0 0,0 1,0-1,0 0,0 0,0 0,1 0,-1 0,0 1,0-1,1 0,-1 0,0 0,1 1,-1-1,1 0,-1 0,1 1,-1-1,1 1,-1-1,1 0,0 1,-1-1,1 1,0-1,0 1,-1 0,1-1,0 1,0 0,0-1,-1 1,1 0,0 0,0 0,0 0,0 0,0 0,-1 0,1 0,0 0,0 0,0 0,0 0,-1 1,1-1,0 0,0 1,0-1,-1 1,1-1,0 1,-1-1,1 1,0-1,-1 1,1-1,-1 1,1 0,-1 0,1-1,-1 1,1 0,-1 0,47 150,-35-117,-1 0,-2 1,-1 0,-2 0,-2 0,-1 1,-1-1,-2 1,0-22,0 0,0 0,-1 0,-1 0,0 0,-1-1,-1 1,0-1,-1 1,0-1,-1-1,0 1,-1-1,0 0,-1-1,-1 0,0 0,-6 6,13-14,-1 1,1 0,-1-1,0 1,0-1,-1 0,1 0,-1 0,1 0,-1-1,0 1,0-1,0 0,0 0,0-1,-1 1,1-1,-1 0,1 0,-1 0,1-1,-1 0,1 1,-1-2,1 1,-1 0,1-1,-1 0,1 0,0 0,-1-1,1 0,0 1,0-1,0-1,0 1,0 0,-2-3,3 2,0 0,0-1,0 1,1-1,-1 0,1 0,0 0,0 0,0 0,0 0,1 0,0-1,0 1,0 0,0-1,1 1,-1-1,1 1,1-1,-1 1,0-1,1 1,0-1,0 1,1-1,-1 1,1 0,0 0,0 0,0 0,0 0,1 0,2-2,7-10,0 0,2 1,0 1,1 0,0 1,17-11,-21 16,0-1,0 2,1 0,0 0,1 1,-1 0,1 1,0 1,1 0,-1 1,1 0,-1 1,1 0,0 1,0 1,-1 0,14 3,43 11,-48-12</inkml:trace>
  <inkml:trace contextRef="#ctx0" brushRef="#br0" timeOffset="361.135">0 844,'39'0,"40"0,13 0,0-4,-6-3,-13 1,-14 1,-7 2,-9 1,-5 1,-6 0,-2 1,-3 0,-5 1</inkml:trace>
  <inkml:trace contextRef="#ctx0" brushRef="#br0" timeOffset="1469.059">255 1070,'225'-54,"-224"54,1 0,0 0,-1 0,1 0,0 0,-1 0,1 0,0 1,-1-1,1 1,-1-1,1 1,0 0,-1-1,0 1,1 0,-1 0,1 0,-1 0,0 0,0 0,0 0,1 1,-1-1,0 0,0 1,-1-1,1 1,0-1,0 1,-1-1,1 1,-1-1,1 1,-1 0,0-1,0 1,0 0,0-1,0 1,0 0,0-1,0 1,-1 0,1-1,0 1,-1-1,0 1,0 0,-34 81,17-58,-1 0,-1-1,-1-1,0-1,-22 15,-12 15,53-52,1 1,-1 0,1 0,0 0,-1 0,1 0,0 0,0 0,0 1,-1-1,1 0,1 1,-1-1,0 1,0-1,0 1,1-1,-1 1,1-1,-1 1,1 0,0-1,-1 1,1 0,0-1,0 1,0 0,0-1,1 1,-1 0,0-1,1 1,-1-1,1 1,0 0,-1-1,1 1,0-1,0 0,0 1,0-1,0 0,0 1,0-1,1 0,-1 0,0 0,1 0,-1 0,2 0,8 2,0 0,1-1,0-1,-1 0,1-1,0 0,0 0,-1-2,1 1,0-1,-1-1,0 0,1-1,-1 0,-1 0,1-2,9-5,-4 2</inkml:trace>
  <inkml:trace contextRef="#ctx0" brushRef="#br0" timeOffset="2952.983">1299 223,'2'2,"0"0,0-1,0 1,-1 0,1 0,-1 0,1 0,-1 0,0 0,0 0,0 1,0-1,0 0,0 1,-1-1,1 0,-1 1,0-1,1 1,-1-1,0 1,-1-1,1 1,0-1,-1 1,1-1,-1 0,0 1,0-1,0 2,-63 208,-14 33,69-222,1 0,1 1,1 0,1 0,2 0,-1 12,4-32,0-1,0 1,0 0,1 0,0-1,0 1,0 0,0-1,0 1,1-1,0 1,-1-1,1 0,0 1,1-1,-1 0,1-1,-1 1,1 0,0-1,0 1,0-1,0 0,0 0,1 0,-1 0,0-1,1 1,0-1,-1 0,1 0,0-1,-1 1,1-1,0 1,0-1,0 0,-1 0,1-1,0 1,1-2,157-28,-155 29,-7 0</inkml:trace>
  <inkml:trace contextRef="#ctx0" brushRef="#br0" timeOffset="3315.7">904 647,'19'5,"16"1,7 1,1-2,3-2,-2-6,1-2,-1-1,-5 1,-3 2,-3 0,-3 2,-2 0,0 1,0 0,-5 5,-7 2</inkml:trace>
  <inkml:trace contextRef="#ctx0" brushRef="#br0" timeOffset="4183.65">1666 139,'40'-33,"-29"28,1 1,0 0,0 0,1 1,-1 1,1 0,-1 0,1 2,0-1,-1 2,9 0,-19-1,0 0,0 0,1 0,-1 1,0-1,0 0,0 1,0 0,0-1,0 1,0 0,0 0,0 0,0 0,0 1,0-1,0 0,-1 1,1-1,-1 1,1 0,-1-1,0 1,1 0,-1 0,0 0,0 0,0 0,-1 0,1 0,0 0,-1 0,1 1,-1-1,0 0,0 0,0 0,0 1,0-1,0 0,-1 1,-38 83,12-57,20-22,1-1,-1 1,1 1,0-1,1 1,0 0,0 0,1 1,0-1,-2 6,6-12,-1-1,1 1,0-1,0 1,0-1,0 1,0-1,0 1,0-1,1 1,-1-1,0 0,1 1,-1-1,1 1,0-1,-1 0,1 1,0-1,0 0,0 0,0 0,0 0,0 0,0 0,0 0,0 0,1 0,-1 0,0-1,1 1,-1 0,0-1,1 1,-1-1,1 1,-1-1,2 0,60 7,-58-7,24 0,-3-1</inkml:trace>
  <inkml:trace contextRef="#ctx0" brushRef="#br0" timeOffset="4702.177">2174 619,'19'7,"0"-1,1-1,0-1,0 0,0-2,0 0,0-1,1-1,5-2,-5 2,150-28,-110 15,-55 7</inkml:trace>
  <inkml:trace contextRef="#ctx0" brushRef="#br0" timeOffset="9585.491">2851 223,'44'50,"-40"-43,16 35,-1 0,-2 2,-3 0,1 6,1 1,86 242,-70-209,-32-83,1 0,-1-1,0 1,1-1,-1 1,1-1,-1 0,1 1,-1-1,1 1,-1-1,1 0,-1 1,1-1,-1 0,1 0,0 1,-1-1,1 0,-1 0,1 0,0 0,-1 0,1 0,0 0,-1 0,1 0,0 0,-1 0,1 0,-1-1,1 1,0 0,-1 0,1-1,-1 1,1 0,-1-1,1 1,-1 0,1-1,-1 1,1-1,-1 1,1-1,-1 1,0-1,1 1,-1-1,0 1,0-1,1 0,-1 1,0-1,0 1,0-1,18-40,-17 36,115-379,-97 321,-3 0,-2-1,2-40,-28 144,6-17</inkml:trace>
  <inkml:trace contextRef="#ctx0" brushRef="#br0" timeOffset="10003.067">3500 703,'-17'48,"11"-37,1 1,0 1,1-1,0 1,1 0,0 0,1 0,1 0,0 0,0 0,2 1,0-1,0 0,2 4,-2-15,0 1,0-1,0 1,0-1,1 0,-1 1,1-1,0 0,0 0,0 0,0 0,0 0,0 0,0-1,0 1,1-1,-1 0,1 1,-1-1,1 0,0 0,-1-1,1 1,0-1,-1 1,1-1,0 0,0 0,-1 0,1 0,0 0,2-1,80-38,-79 36,-1-1,1 0,-1 0,-1 0,1-1,0 0,-1 0,0 0,-1 0,1-1,-1 1,0-1,0 0,0 0,-1 0,0-1,0 1,-1 0,0-1,0 1,0-1,-1 1,0-1,0 1,-1-1,0 1,0-1,0 1,-1-1,0 1,0 0,-1 0,1 0,-1 0,-1 1,1-1,-1 1,-1-2,-61-18,43 22</inkml:trace>
  <inkml:trace contextRef="#ctx0" brushRef="#br0" timeOffset="10772.137">4149 83,'-18'197,"-2"-131,-3-1,-3-1,-14 21,-1 5,35-76,1 0,0 1,1-1,0 1,1 0,1-1,0 1,2 0,-1 0,2 7,0-19,-1 0,1 0,0 0,0 0,0 0,0 0,0-1,1 1,0 0,-1-1,1 1,0-1,0 1,0-1,0 0,1 0,-1 0,1 0,-1-1,1 1,-1 0,1-1,0 0,0 0,0 0,0 0,0 0,0-1,0 1,0-1,0 1,0-1,3-1,105-14,10-11,-105 15,-4-1</inkml:trace>
  <inkml:trace contextRef="#ctx0" brushRef="#br0" timeOffset="11046.974">3782 534,'455'0,"-383"-11,-54 5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39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1228,'51'-24,"0"-2,-1-2,-2-3,-1-2,-2-1,-1-3,-2-1,23-29,9-17,-4-3,-3-2,-5-4,-4-2,-4-3,3-18,-36 76,-5 8,2 1,1 1,1 0,1 1,13-12,-33 40,-1 0,0 0,0 1,1-1,-1 0,1 1,-1-1,1 0,-1 1,1-1,-1 0,1 1,-1-1,1 1,0-1,-1 1,1-1,0 1,-1 0,1-1,0 1,0 0,0-1,-1 1,1 0,0 0,0 0,0 0,-1 0,1 0,0 0,0 0,0 0,-1 0,1 0,0 1,0-1,0 0,-1 1,1-1,0 0,-1 1,1-1,0 1,-1-1,1 1,0-1,-1 1,1-1,-1 1,1 0,-1-1,1 1,-1 0,0 0,1-1,-1 1,0 0,1 0,-1-1,0 1,0 0,0 0,0 0,0 0,1 57,-17 30,-4 0,-3-2,-28 64,-1 11,25-72,-86 243,105-315,0-1,-1 0,-1 0,0 0,-1-2,0 1,-11 9,18-20,0 0,0-1,0 1,-1-1,0 0,1 0,-1 0,0-1,0 0,-1 0,1 0,0 0,-1-1,1 0,-1 0,1-1,-1 1,1-1,-1 0,1-1,-1 1,1-1,-1 0,1-1,-1 1,1-1,-2-1,-11-8,0-1,1 0,0-2,1 0,1-1,0 0,1-1,1-1,1 0,0-1,1 0,1 0,-7-18,5 11</inkml:trace>
  <inkml:trace contextRef="#ctx0" brushRef="#br0" timeOffset="434.168">1299 693,'-10'22,"1"2,1-1,1 1,1 0,1 0,1 1,1-1,1 1,2 0,0-1,3 18,-3-38,0 0,0 0,0 0,1 0,0 0,0-1,0 1,0 0,0 0,1-1,-1 1,1 0,0-1,0 0,1 1,-1-1,1 0,-1 0,1 0,0-1,0 1,0-1,1 1,-1-1,0 0,1 0,0-1,-1 1,1-1,0 0,0 0,0 0,-1 0,1 0,0-1,0 0,0 0,0 0,2-1,9-5,0-1,0 0,-1-1,0-1,0 0,-1-1,0 0,-1-1,-1-1,1 0,-2 0,0-1,0 0,-1-1,-1 0,0-1,-1 1,0-2,-2 1,0 0,1-6,-6 21,2-2,-1 0,0 0,1 0,-1-1,0 1,0 0,-1-1,1 1,0 0,-1-1,1 1,-1-1,0 1,0 0,0-1,0 1,0-1,0 1,-1-1,1 1,-1 0,0-1,0 1,0 0,0-1,0 1,0 0,0 0,-1 0,1 0,-1 0,0 0,1 1,-1-1,0 0,-5 0,0 0,0 1,-1 0,1 0,0 0,-1 1,1 0,0 1,-1-1,1 1,0 1,0-1,0 1,0 1,0-1,-1 2,-21 9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1,'14'4,"15"8,6 0,3-1,0-3,-3-2,-1-3,-3-1,-1-2,-1 0,-1 0,0-1,0 1,0-1,0 1,0 0,0 0,-5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90,'5'-10,"1"2,-5 2,-2 7,-2-2,5 0,2-5,1-6,3-2,1-2,0 6,-8 4,-8 9,-4 3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4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57,'0'-5,"0"3,-5 2,3 2,3-6,5-1,1-5,6-1,-1-3,-7 6,-3 9,-4 3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0,'43'10,"29"-2,6-2,-4-2,-11-2,-16-1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0,'-68'217,"-62"95,129-311,-34 70,2 1,4 2,-5 26,32-98,1 1,-1 0,1 0,-1 0,1 0,0 0,0 0,0 0,0 1,1-1,-1 0,1 0,0 1,0-1,0 0,1 0,-1 1,1-1,-1 0,1 0,0 0,0 0,1 0,-1 0,1 0,-1 0,1 0,0 0,0-1,0 1,0-1,1 0,-1 1,1-1,-1 0,1-1,0 1,0 0,0-1,0 1,0-1,0 0,0 0,0 0,122-14,-66 1,99-18,-157 30,1 0,-1-1,1 1,-1 0,1-1,-1 1,0-1,1 0,-1 1,0-1,1 0,-1 0,0 0,0 0,0 0,0 0,0 0,0 0,0 0,0-1,0 1,0 0,-1-1,1 1,-1 0,1-1,-1 1,1-1,-1 1,0-1,0 1,0-1,1 1,-2-1,1 1,0-1,0 1,0-1,-1 1,1-1,-1 1,1-1,-1 1,1 0,-1-1,0 1,0 0,0 0,0-1,0 1,1 0,-7-21</inkml:trace>
  <inkml:trace contextRef="#ctx0" brushRef="#br0" timeOffset="262.929">1 452,'33'0,"26"0,8 0,-3 0,-3 0,-7 5,-7 1,-8 0,-5-1,-4 3,-2 1,-1-2,0 4,0-2,0-1,0-2,-4-2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30,'52'1,"149"-13,-150 4,1 2,0 2,49 4,-77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27,'34'-5,"25"-1,8-1,-4 2,-6 2,-9 6,-13 2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395 217,'28'112,"41"258,-29-196,-40-173,0 0,0 0,0-1,-1 1,1 0,0 0,0 0,0-1,0 1,0 0,0 0,0 0,1-1,-1 1,0 0,0 0,1-1,-1 1,0 0,1-1,-1 1,1 0,-1-1,1 1,-1-1,1 1,-1 0,1-1,-1 1,1-1,0 0,-1 1,1-1,0 1,0-1,-1 0,1 0,0 1,0-1,-1 0,1 0,0 0,0 0,-1 0,1 0,0 0,0 0,0 0,-1 0,1-1,0 1,0 0,-1 0,1-1,0 1,-1 0,1-1,0 1,-1-1,1 1,0-1,-1 1,1-1,-1 0,1 1,-1-1,1 0,66-160,64-296,-106 380,-18 72,1 6</inkml:trace>
  <inkml:trace contextRef="#ctx0" brushRef="#br0" timeOffset="638.242">931 697,'-1'10,"1"0,-1 1,1-1,1 0,0 1,1-1,0 0,0 0,1 0,0 0,1 0,0-1,1 1,0-1,0 0,1-1,0 1,1-1,0 0,0-1,8 7,-11-12,-1-1,1 0,-1 0,1-1,0 1,0-1,-1 0,1 1,0-2,0 1,0 0,-1-1,1 0,0 0,-1 0,1 0,-1-1,1 1,-1-1,0 0,1 0,-1 0,0 0,0 0,-1-1,1 0,0 0,66-82,-66 82,0 0,0 0,0 0,-1-1,1 1,-1-1,0 0,0 0,-1 0,1 0,-1 0,0 0,0 0,0 0,0 0,-1-1,0 1,0 0,0-1,0 1,-1 0,1 0,-1-1,0 1,-1 0,1 0,-1 0,1 0,-1 1,0-1,-1 0,1 1,-1-1,1 1,-1 0,0 0,0 0,-1 0,1 0,-1 1,1-1,-1 1,-6-1,-1 1,1 0,0 1,0 0,-1 0,1 1,-1 1,1 0,0 0,0 1,-1 0,-8 4,-7 1</inkml:trace>
  <inkml:trace contextRef="#ctx0" brushRef="#br0" timeOffset="1471.741">1919 386,'5'0,"11"0,3-5,3-1,2 0,2 1,2 2,1 1,-1 1,1 0,0 1,0 0,-1 1,1-1,-6 0</inkml:trace>
  <inkml:trace contextRef="#ctx0" brushRef="#br0" timeOffset="1705.367">2089 160,'4'43,"3"25,-1 4,-2-4,0-10,-2-9,-1-9,0-6,-1-4,4-7,3-7</inkml:trace>
  <inkml:trace contextRef="#ctx0" brushRef="#br0" timeOffset="1938.063">1948 950,'38'-4,"28"-3,6 1,-3 2,-15-5,-10 1,-9 0,-10 3</inkml:trace>
  <inkml:trace contextRef="#ctx0" brushRef="#br0" timeOffset="3320.327">2540 76,'5'-1,"0"1,-1 1,1-1,0 1,0-1,0 1,-1 1,1-1,0 1,-1-1,1 1,-1 1,0-1,0 1,0-1,0 1,0 0,0 1,-1-1,0 1,1-1,-1 1,-1 0,1 0,0 0,-1 1,0-1,0 1,0-1,0 4,7 23,-2 1,-1-1,-2 1,0 0,-3 1,0-1,-2 0,-2 3,1 31,18 245,-3-69,-11-223,4-25,6-30,6-209,-1 74,-13 110,2 1,3 0,11-33,-18 80,2 0,0-1,0 1,1 1,1-1,0 1,1 0,0 0,1 1,0 0,1 0,0 1,0 0,1 1,1 0,-1 0,2 1,140-59,-132 63,0 1,0 0,0 2,1 1,-1 0,0 2,0 0,0 1,15 4,22 3,236-1,-185-11,488 2,-322-26,64-6,-168 21,-112 2,0 3,1 3,-1 2,6 2,4 0,-5 11,-57-6</inkml:trace>
  <inkml:trace contextRef="#ctx0" brushRef="#br0" timeOffset="4022.559">3133 443,'6'7,"-1"2,0-1,-1 0,0 1,0 0,0 0,-1 0,-1 0,0 1,0-1,0 7,-1-11,29 303,-14-173,-16-135,1 0,-1-1,0 1,0-1,0 1,0 0,0-1,0 1,1-1,-1 1,0 0,0-1,1 1,-1 0,0 0,1-1,-1 1,0 0,1-1,-1 1,0 0,1 0,-1 0,0-1,1 1,-1 0,1 0,-1 0,0 0,1 0,-1 0,1 0,-1 0,0 0,1 0,-1 0,1 0,-1 0,0 0,1 0,-1 0,1 1,-1-1,0 0,1 0,-1 0,0 1,1-1,-1 0,0 0,1 1,-1-1,0 0,1 1,-1-1,0 0,0 1,0-1,1 0,-1 1,0-1,0 1,0-1,14-40,-13 37,10-36,13-42,-2 0,-5-2,-3-1,0-40,-2 62,-7 62,0 6</inkml:trace>
  <inkml:trace contextRef="#ctx0" brushRef="#br0" timeOffset="4339.209">3528 950,'-3'8,"0"-1,1 1,0 0,0 0,1 0,0 0,0 0,1 0,0 0,1 0,0 0,0 0,0 0,1 0,0 0,1-1,0 1,0-1,1 0,-1 1,2-2,-1 1,5 5,-4-11,0 0,0-1,0 1,0-1,0 0,0 0,0-1,0 0,0 0,0 0,0 0,0-1,-1 0,1 0,0 0,-1 0,0-1,1 0,-1 0,0 0,-1 0,1 0,0-1,-1 0,0 0,0 0,0 0,0 0,-1-1,2 3,-1-1,0 1,0-1,-1 0,1 1,-1-1,1 0,-1-1,0 1,0 0,0-1,-1 1,1-1,-1 1,0-1,1 0,-2 1,1-1,0 0,-1 0,0 0,0 0,0 1,0-1,-1 0,0 0,1 0,-1 1,0-1,-1 0,1 1,-1-1,0 1,0-1,0 1,0 0,0 0,-1 0,1 0,-1 0,0 1,0-1,0 1,0 0,0-1,-1 2,1-1,-2 0,-15-3</inkml:trace>
  <inkml:trace contextRef="#ctx0" brushRef="#br0" timeOffset="4768.151">3725 358,'27'-7,"-14"3,0-1,0 2,0 0,0 0,1 1,-1 1,1 0,0 1,-1 1,1 0,-1 0,0 2,12 3,-23-6,-1 1,0-1,0 1,0 0,0 0,0 0,1 0,-2 0,1 0,0 0,0 0,0 0,0 0,-1 0,1 0,0 1,-1-1,1 0,-1 1,0-1,1 0,-1 1,0-1,0 0,0 1,0-1,0 0,0 1,0-1,0 1,0-1,-1 0,1 1,-1-1,1 0,-1 0,1 1,-1-1,0 0,0 0,0 0,-36 47,-70 49,106-97,0 1,0-1,0 0,0 1,1-1,-1 1,0 0,0-1,1 1,-1 0,0-1,1 1,-1 0,1 0,-1 0,1-1,-1 1,1 0,-1 0,1 0,0 0,0 0,-1 0,1 0,0 0,0 0,0 0,0 0,0 0,0 0,0 0,1-1,-1 1,0 0,0 0,1 0,-1 0,1 0,-1 0,1 0,-1-1,1 1,-1 0,1 0,0-1,-1 1,1 0,0-1,0 1,-1-1,1 1,0-1,0 1,0-1,0 1,0-1,0 0,-1 0,1 1,0-1,0 0,1 0,62 8,141-37,-149 28,-32 0</inkml:trace>
  <inkml:trace contextRef="#ctx0" brushRef="#br0" timeOffset="7453.745">4261 837,'15'0,"13"0,8 0,2 0,0 0,-2 0,-3 0,-1 0,-2 0,-1 0,-1 0,-5 0</inkml:trace>
  <inkml:trace contextRef="#ctx0" brushRef="#br0" timeOffset="9288.372">4882 245,'-34'165,"16"-105,10-34,6-23,0 0,0-1,1 1,-1 0,1 0,0 0,0 1,0-1,0 0,0 0,1 1,-1-1,1 0,0 0,0 1,0-1,1 0,-1 1,1-1,0 0,0 0,0 0,0 1,0-1,1 0,-1-1,1 1,0 0,0 0,0-1,0 1,0-1,1 0,1 2,9 1,-1-2,1 0,0 0,0-2,0 1,0-1,1-1,-1-1,0 0,5-1,22 0,7 1,-34 0</inkml:trace>
  <inkml:trace contextRef="#ctx0" brushRef="#br0" timeOffset="14624.61">5221 217,'-1'0,"0"0,-1 0,1 0,0 0,-1 1,1-1,0 0,0 1,-1-1,1 1,0 0,0-1,0 1,-1 0,1 0,0 0,0 0,0 0,0 0,1 0,-1 0,0 0,0 0,1 0,-1 0,0 1,1-1,0 0,-1 1,1-1,0 0,-1 1,1-1,0 0,0 1,0-1,0 0,0 1,0-1,1 0,-1 1,0-1,1 0,-1 1,1 0,-2 6,-26 138,15-5,5-94,1 1,3 0,2 0,3 15,-5 107,-24 16,26-174</inkml:trace>
  <inkml:trace contextRef="#ctx0" brushRef="#br0" timeOffset="16122.239">5475 19,'82'31,"-62"-24,1-2,0 0,0-1,1-2,-1 0,1-1,0-1,-1-1,1-1,-1-1,4-1,21-4,1 3,0 1,0 2,36 5,98-6,-12-24,-53 26,79-10,-183 9,-1 0,1 0,0 1,0 1,0 0,0 1,0 0,0 0,5 3,51 11,-51-7</inkml:trace>
  <inkml:trace contextRef="#ctx0" brushRef="#br0" timeOffset="17776.599">5532 160,'-18'18,"1"1,1 0,1 1,1 1,0 0,2 1,0 0,2 1,-7 19,5-7,1 1,2 1,2 0,1 0,1 0,3 1,1 27,2-46,1 0,0-1,2 1,0-1,1 0,1 0,1 0,0-1,1 0,1 0,0-1,2 0,0-1,0 0,14 12,-25-25,1-1,0 0,0 0,0 0,0-1,0 1,0 0,1 0,-1-1,0 1,0 0,0-1,1 1,-1-1,0 0,1 1,-1-1,0 0,1 0,-1 0,1 0,-1 0,0 0,1 0,-1 0,0-1,1 1,-1 0,0-1,0 1,1-1,-1 0,0 1,0-1,0 0,0 0,1 0,11-12</inkml:trace>
  <inkml:trace contextRef="#ctx0" brushRef="#br0" timeOffset="18489.245">5955 302,'-16'3,"0"2,0 0,0 0,0 2,1 0,0 0,0 2,1 0,0 0,1 1,0 1,-7 8,18-16,0 1,0-1,0 1,1-1,-1 1,1 0,0 0,0 0,1 0,-1 0,1 0,0 0,0-1,0 1,0 0,1 0,0 0,0 0,0 0,0 0,0-1,1 1,-1 0,1-1,0 1,0-1,1 0,-1 0,1 0,-1 0,1 0,0 0,0-1,0 1,1-1,-1 0,0 0,1 0,0-1,-1 1,1-1,0 0,0 0,0 0,-1 0,1-1,0 1,0-1,0 0,0 0,0-1,0 1,0-1,0 0,1 0,3-5,0 0,0-1,0 0,-1 0,1-1,-2 0,1 0,-1 0,-1-1,0 0,0 0,0-1,-1 1,-1-1,1-3,-3 13,2-8,-3 5,1 0,0 1,-1-1,1 0,0 1,0-1,0 1,1-1,-1 1,1 0,-1-1,1 1,0 0,0 0,-1 0,2 0,-1 0,0 1,0-1,0 1,1-1,-1 1,1 0,-1 0,1 0,0 0,-1 1,1-1,0 1,-1-1,1 1,2 0,1 1,0 0,0 0,1 1,-1 0,0 0,-1 0,1 1,0 0,-1 0,1 0,-1 1,0 0,0 0,-1 0,1 0,-1 1,0 0,0 0,0 0,-1 0,1 1,-1-1,-1 1,1 0,-1 0,0 0,-1 0,1 0,-1 0,0 1,-1-1,1 0,-1 0,0 1,-1-1,0 0,0 1,0-1,-1 0,0 0,0 0,0 0,-1 0,-7 10,-1 1,-1-1,0-1,-1 0,-1-1,0-1,-1 0,0-1,-1 0,-1-1,0-1,0-1,-5 2,21-10,-1 0,1 0,-1-1,1 1,-1 0,1-1,-1 1,1-1,-1 1,1-1,-1 0,0 1,1-1,-1 0,0 0,1 0,-1-1,0 1,1 0,-1-1,1 1,-1-1,1 1,-1-1,1 0,-1 1,1-1,-1 0,1 0,0 0,0 0,-1 0,1-1,0 1,0 0,0-1,0 1,0 0,1-1,-1 1,0-1,1 1,-1-1,1 1,-1-1,1 0,0 1,0-1,-1 0,1 1,0-1,1 0,-1 1,0-1,1 0,2-11,1 0,0 0,1 1,1 0,0 0,0 1,1-1,1 1,0 1,0 0,1 0,0 0,1 1,0 0,1 1,-1 1,12-7,-11 6,1 1,-1 1,1-1,0 2,1 0,0 0,-1 1,1 1,1 0,-1 1,0 0,1 1,-1 0,1 1,-1 1,0 0,1 1,1 1,41 9,-32-8</inkml:trace>
  <inkml:trace contextRef="#ctx0" brushRef="#br0" timeOffset="18958.206">5673 866,'33'-5,"31"-1,9-5,2-1,-8 3,-9 2,-11-2,-8 0,-6 2,-3 2,-3 1,-1 3,0 0,1 1,-5 0</inkml:trace>
  <inkml:trace contextRef="#ctx0" brushRef="#br0" timeOffset="19460.315">5842 979,'23'-6,"0"1,0 1,0 1,0 1,1 1,-1 0,11 3,-32-2,-1 0,1 0,0 0,0 0,0 1,-1-1,1 0,0 1,0 0,-1-1,1 1,0 0,-1 0,1 0,-1 0,1 0,-1 0,0 0,1 0,-1 1,0-1,0 0,0 1,0-1,0 1,0-1,0 1,0 0,-1-1,1 1,-1 0,1 0,-1-1,0 1,1 0,-1 0,0 0,0-1,0 1,-1 0,1 0,0 0,-1-1,1 1,-1 0,1-1,-1 1,0 0,0-1,0 1,0-1,0 1,0-1,0 1,-1-1,-42 49,38-44,-1 0,1 1,0 0,0 0,1 0,0 0,0 1,0 0,1 0,1 0,-1 1,1 0,3-7,-1 0,1-1,-1 1,1 0,0 0,0-1,0 1,0 0,0 0,0 0,0-1,0 1,1 0,-1 0,1-1,-1 1,1 0,0-1,0 1,0-1,0 1,0-1,0 1,0-1,0 0,0 1,1-1,-1 0,1 0,-1 0,1 0,-1 0,1 0,-1-1,1 1,0 0,-1-1,1 1,0-1,0 0,-1 0,1 1,0-1,0 0,0 0,0-1,84-16,3-46,-64 40</inkml:trace>
  <inkml:trace contextRef="#ctx0" brushRef="#br0" timeOffset="19858.858">6434 330,'13'13,"-2"1,1 0,-2 1,0 0,-1 1,0 0,-1 1,-1 0,-1 0,0 0,-2 1,2 7,2 1,-1-1,-2 1,0 1,-2-1,0 1,-2-1,-1 1,-2-1,0 1,-2-1,0 1,-2-2,-1 1,-1 0,-8 16,3-20,0 0,-1-1,-1-1,-1 0,-1-1,0-1,-1 0,-9 5,-28 18,30-25</inkml:trace>
  <inkml:trace contextRef="#ctx0" brushRef="#br0" timeOffset="21548.517">6830 19,'7'4,"0"0,0 0,0-1,1 1,0-2,-1 1,1-1,0-1,0 1,0-1,0-1,0 1,0-2,8 0,-1 2,526-2,-344-27,-38 27,-148 12,-15-4</inkml:trace>
  <inkml:trace contextRef="#ctx0" brushRef="#br0" timeOffset="23209.402">6943 443,'-11'126,"5"-100,0-1,2 1,2 0,0 0,1 0,2 0,1 5,-2-27,0-1,0 0,0 0,0 1,1-1,-1 0,1 0,0 0,0 0,0 0,0 0,1 0,-1 0,1 0,-1 0,1-1,0 1,0-1,1 1,-1-1,0 0,1 0,-1 0,1 0,0 0,0-1,-1 1,1-1,0 0,0 0,0 0,1 0,-1 0,0-1,0 1,0-1,1 0,-1 0,0 0,0-1,0 1,1-1,-1 1,0-1,2-1,8-6,0 0,-1-1,1 0,-2-1,0-1,0 0,0 0,-2-1,1-1,-2 1,0-1,0-1,0-2,12-16,106-212,-119 282,-7 1,2 0,2-1,1 1,3-1,6 22,31 104,-39-134,1-4,-2-1,0 1,-2 0,-1 0,0 0,-2 0,-2 1,0-1,-3 9,4-27,-1 1,0-1,0 1,-1-1,0 0,-1 0,0 0,0-1,0 1,-1-1,0 0,-1 0,1-1,-1 1,-1-1,1-1,-1 1,0-1,0 0,0-1,-1 1,0-2,0 1,0-1,0 0,-1-1,-5 2,9-3,0 0,0-1,0 1,1-1,-1 0,0 0,0 0,0-1,0 1,1-1,-1-1,0 1,0 0,1-1,-1 0,1 0,0-1,0 1,0-1,0 0,0 0,0 0,1-1,-1 1,1-1,0 0,0 0,1 0,-1 0,1 0,0-1,0 1,0-1,0 1,1-1,0 0,0 0,0-12,1 1,0-1,2 1,0 0,0 0,2 0,0 0,1 0,0 1,1-1,1 1,1 1,0-1,8-9,3-12,-7 12</inkml:trace>
  <inkml:trace contextRef="#ctx0" brushRef="#br0" timeOffset="23842.74">7845 19,'0'5,"0"6,0 7,0 4,0 3,0 3,0 1,0 1,0-1,0 0,0 0,0 0,0-5</inkml:trace>
  <inkml:trace contextRef="#ctx0" brushRef="#br0" timeOffset="26063.324">0 1403,'331'-1,"-103"-27,-16 16,148-16,-193 14,1 7,60 9,-40 0,1046-2,-960-28,554 29,-296-1,-228-29,-88 17,-114 2,0 4,56 6,-131 0,248-29,622 29,-163 0,-508-28,-57 28,-145 0</inkml:trace>
  <inkml:trace contextRef="#ctx0" brushRef="#br0" timeOffset="29393.658">2427 1713,'16'-13,"1"0,0 2,1 0,0 1,1 0,0 2,1 0,-1 2,1 0,1 1,-1 0,12 1,-29 2,1 1,0-1,0 1,1 0,-1 0,0 1,0-1,0 1,1 0,-1 0,0 0,0 1,1-1,-1 1,0 0,0 0,0 1,0-1,0 1,0 0,-1 0,1 0,-1 0,1 1,-1 0,0-1,0 1,0 0,0 1,0-1,-1 0,1 1,-1-1,0 1,0 0,-1 0,1 0,-1 0,1 0,-1 0,0 2,-4 6,-1 0,0 0,0-1,-1 1,0-1,-1 0,0 0,-1-1,-1 0,1 0,-1 0,-10 7,-98 100,67-23,48-91,0 0,1 0,-1 1,0-1,1 0,0 0,0 0,0 0,0 0,0 1,1-1,-1 0,1 0,0 0,0 0,0 0,0 0,1 0,-1-1,1 1,0 0,0-1,0 1,0-1,0 1,0-1,0 0,1 0,-1 0,1-1,0 1,0 0,10 2,0-1,0 0,1-1,-1 0,0-1,1-1,-1 0,1-1,-1 0,1-1,-1 0,0-1,0-1,0 0,0-1,-1 0,18-12,-25 10</inkml:trace>
  <inkml:trace contextRef="#ctx0" brushRef="#br0" timeOffset="29828.838">3387 1543,'-106'151,"97"-137,0 1,1 0,1 0,0 1,2 0,-1 1,2-1,0 1,1 0,1 0,0 0,1 8,0-15,0 0,0 1,1-1,0 0,1 0,0 0,1 0,0 0,0 0,1-1,0 1,1-1,0 1,0-1,1 0,1-1,-1 1,1-1,1 0,-1-1,1 1,1-1,-1-1,1 1,0-1,1-1,3 2,-9-5,0-1,1 0,-1 0,1 0,-1 0,1-1,0 1,-1-1,1 0,0 0,-1 0,1 0,0-1,-1 0,1 0,-1 0,1 0,-1 0,0 0,1-1,-1 0,0 0,0 0,0 0,0 0,0-1,-1 1,1-1,-1 1,1-1,6-14</inkml:trace>
  <inkml:trace contextRef="#ctx0" brushRef="#br0" timeOffset="30542.426">4008 1571,'-140'55,"133"-51,1-1,0 1,0 0,0 1,0-1,1 1,0 1,0-1,0 0,1 1,-1 0,1 0,1 1,-1-1,1 1,0 0,1-1,0 1,-1 2,3-7,0 0,-1 0,1 0,0 0,0 1,0-1,0 0,1 0,-1 0,0 0,1 0,0 0,-1 0,1 0,0 0,0 0,0 0,0 0,1 0,-1 0,0-1,1 1,-1-1,1 1,0-1,-1 0,1 1,0-1,0 0,0 0,0 0,0 0,0-1,0 1,0 0,0-1,0 0,0 1,0-1,2 0,88-13,-78 2,1 1,-2-2,0 1,0-2,-1 0,0 0,-1-1,-1-1,0 0,-1 0,-1-1,0-1,-2 7,-5 7,0 0,1 0,-1 0,1 1,0-1,0 0,0 1,1-1,-1 1,0 0,1 0,-1 0,1 0,0 0,0 0,0 1,0-1,0 1,0 0,0 0,0 0,0 0,1 1,-1-1,0 1,1 0,-1 0,0 0,0 0,1 1,-1-1,0 1,0 0,1 0,-1 0,0 0,0 1,0-1,-1 1,1 0,0 0,2 1,1 3,0-1,-1 1,1 0,-1 0,0 1,0 0,-1 0,0 0,0 0,-1 0,0 1,0 0,-1 0,0-1,0 1,-1 0,0 1,0-1,-1 0,0 0,0 0,-1 0,0 0,-1 0,0 0,0 0,0 0,-1 0,0-1,-1 0,0 1,0-1,0 0,-1-1,0 1,-1-1,-3 3,2-1,0 0,-1 0,0-1,0-1,-1 1,0-1,0-1,0 1,-1-2,0 1,0-1,0-1,0 0,-1 0,1-1,-1 0,-3-1,11-1,1-1,-1 1,1-1,0 0,-1 0,1 0,0 0,0 0,-1 0,1 0,0-1,0 1,0-1,1 0,-1 0,0 1,1-1,-1 0,1 0,0-1,-1 1,1 0,0 0,0-1,1 1,-1 0,0-1,1 1,-1-1,1 1,0-1,0 1,0-1,0 1,0 0,1-1,-1 1,1-1,-1 1,1-1,0 1,0 0,0 0,0-1,1 1,-1 0,1 0,-1 0,1 0,-1 1,1-1,0 0,0 1,0-1,11-11,0 1,1 0,0 0,0 2,2-1,-1 2,1 0,0 1,1 1,0 1,0 0,1 1,-1 1,1 0,2-2,-11 3,0 0,0 1,1 0,-1 1,1-1,0 2,-1-1,1 2,0-1,-1 1,1 1,5 1,3 3</inkml:trace>
  <inkml:trace contextRef="#ctx0" brushRef="#br0" timeOffset="31177.238">4741 1628,'-19'39,"-216"177,43-10,178-195</inkml:trace>
  <inkml:trace contextRef="#ctx0" brushRef="#br0" timeOffset="31661.413">4628 1967,'107'-22,"-29"20,-77 3,0 1,-1 0,1-1,-1 1,0 0,0 0,0-1,0 1,0 0,0 0,0-1,0 1,-1 0,1 0,0-1,-1 1,0 0,1-1,-1 1,0-1,0 1,0-1,0 1,0-1,0 0,0 1,-1-1,1 0,0 0,-1 0,1 0,-1 0,1 0,-1 0,0-1,1 1,-1 0,-1 2,-24 20,-52 67,78-87,1 0,-1 0,1-1,0 1,0 0,1 0,-1 0,0 0,1-1,0 1,0 0,0 0,0-1,0 1,0-1,0 1,1-1,0 1,-1-1,1 0,0 0,0 0,0 0,0 0,1 0,-1-1,0 1,1-1,-1 1,1-1,-1 0,1 0,0 0,0 0,-1-1,1 1,0-1,0 0,0 1,0-1,-1-1,1 1,0 0,0-1,0 1,2-2,5 2,0-1,-1-1,1 1,0-2,-1 1,1-1,-1-1,0 0,0 0,0-1,0-1,11-9</inkml:trace>
  <inkml:trace contextRef="#ctx0" brushRef="#br0" timeOffset="32013.177">5136 1487,'18'11,"-1"1,-1 0,0 1,0 1,-1 1,-1 0,-1 0,0 2,-1 0,-1 0,0 1,-1 0,-1 1,-1 0,0 4,-4-8,-1 0,-1 0,0 1,-2-1,1 0,-2 1,0-1,-1 0,0 0,-1 0,-1 0,-1 0,0 0,0-1,-2 0,0 0,0-1,-1 0,-1 0,0-1,-1 0,0-1,-1 0,0 0,-1-1,0-1,-7 5,-98 83,102-85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879,'38'-5,"27"-6,8-1,-4 1,-9 2,-15 4</inkml:trace>
  <inkml:trace contextRef="#ctx0" brushRef="#br0" timeOffset="-514.99">1214 286,'15'5,"18"2,9-6,3-3,-3 0,-3-1,-3 1,-4 0,-1 1,-2 0,-1 1,-1 0,1 0,-1 0,-4 0</inkml:trace>
  <inkml:trace contextRef="#ctx0" brushRef="#br0" timeOffset="-267.705">1468 117,'-5'33,"-1"26,-5 8,0-3,1-8,3-8,2-8,8-5,2-5,6-6,0-4,-1-4</inkml:trace>
  <inkml:trace contextRef="#ctx0" brushRef="#br0" timeOffset="-1306.137">0 258,'1'1,"-1"-1,1 0,-1 0,1 0,-1 1,0-1,1 0,-1 0,1 0,-1 0,1 0,-1 0,1 0,-1 0,1 0,-1 0,1 0,-1 0,1-1,-1 1,0 0,1 0,-1 0,1 0,-1-1,1 1,-1 0,0-1,1 1,-1 0,0-1,1 1,-1 0,0-1,0 1,1-1,-1 1,0 0,0-1,0 1,1-1,-1 1,0-1,0 1,0-1,0 1,0-1,0 1,0 0,0-1,0 1,0-1,0 1,0-1,-1 0,22 40,66 291,-75-261,24 72,-36-140,0 0,0 0,0 0,0 0,1 0,-1 0,0 0,1 0,-1 0,1 0,-1 0,1 0,-1-1,1 1,0 0,-1 0,1-1,0 1,0 0,-1-1,1 1,0 0,0-1,0 0,0 1,0-1,0 1,0-1,0 0,0 0,0 1,0-1,0 0,0 0,0 0,0 0,0 0,0-1,0 1,0 0,0 0,0-1,0 1,0 0,0-1,-1 1,1-1,0 1,0-1,0 0,0 1,-1-1,1 0,0 0,31-52,-30 49,34-81,-4-2,14-60,-17 48,-11 33,-14 47,0 0,1 0,2 1,0-1,0 2,11-17,-8 21</inkml:trace>
  <inkml:trace contextRef="#ctx0" brushRef="#br0" timeOffset="-969.537">537 737,'-5'15,"0"0,1 1,1-1,0 1,1 0,1-1,1 1,0 0,1 0,0-1,2 1,0 0,0-1,-2-12,0-1,1 0,-1 0,1 1,-1-1,1 0,0 0,0-1,0 1,0 0,0 0,0-1,0 1,1-1,-1 0,0 0,1 0,-1 0,1 0,0 0,-1-1,1 1,-1-1,1 0,0 0,-1 0,1 0,0 0,-1-1,1 1,-1-1,1 1,0-1,-1 0,0 0,3-1,85-51,-85 51,-1-1,0 0,1 0,-1-1,0 1,-1-1,1 0,-1 0,0 0,0-1,0 1,0-1,-1 0,0 1,0-1,0 0,0 0,-1 0,0-1,0 1,0 0,-1 0,0-1,0 1,0 0,0-1,-1 1,0 0,0 0,-1 0,1 0,-1 0,0 0,0 0,-1 0,0 0,-3 1,0 0,0 1,0 0,0 0,-1 0,1 1,-1 0,0 0,1 1,-1 0,0 0,0 1,0-1,0 2,1-1,-4 1,5-1,-20 1</inkml:trace>
  <inkml:trace contextRef="#ctx0" brushRef="#br0" timeOffset="2430.504">2005 145,'3'-1,"1"0,-1 0,1 0,-1 0,1 1,0-1,-1 1,1 0,0 0,-1 1,1-1,0 1,-1-1,1 1,-1 0,1 1,-1-1,1 1,-1-1,0 1,0 0,0 0,0 0,0 1,0-1,-1 1,1-1,-1 1,0 0,1 0,-1 0,0 0,-1 0,2 3,3 6,-1 2,0-1,-1 0,0 1,-1 0,0 0,-1 0,-1 8,-3 414,3-254,0-183,-1 0,1 1,-1-1,1 1,0 0,-1-1,1 1,0-1,-1 1,1 0,0 0,-1-1,1 1,0 0,0 0,-1 0,1 0,0 0,0 0,-1 0,1 0,0 0,0 0,-1 0,1 0,0 1,-1-1,1 0,0 0,-1 1,1-1,0 1,-1-1,1 0,-1 1,1-1,0 1,-1 0,1-1,-1 1,0-1,1 1,-1 0,1-1,-1 1,0 0,0-1,1 1,-1 0,0 0,0-1,0 1,0 0,0-1,0 1,0 0,0 0,0-1,0 1,0 0,0 0,-1-1,1 1,0 0,0-1,-1 1,1 0,-1-1,1 1,41-134,-6-65,-23 119,-8 42,1 1,2-1,2 1,1 1,1 0,2 0,4-4,-11 30,0 1,0-1,1 1,0 0,0 1,1 0,0 0,0 0,0 1,1 1,0-1,0 1,1 1,-1 0,1 0,0 1,0 0,0 0,1 1,-1 1,1 0,-1 0,1 1,-1 0,1 1,443 1,-199-31,252 30,-281-30,-57 18,-104 1,1 3,0 3,0 3,32 4,21-1,96-2,-203 0</inkml:trace>
  <inkml:trace contextRef="#ctx0" brushRef="#br0" timeOffset="3231.647">2597 427,'33'73,"-21"-38,-1 1,-2 0,-1 0,-2 1,-2 0,0 14,16 88,-20-139,1-1,-1 1,1-1,0 1,-1 0,1-1,-1 1,1 0,-1-1,1 1,0 0,-1 0,1-1,0 1,-1 0,1 0,0 0,-1 0,1 0,0 0,-1 0,1 0,0 0,-1 0,1 1,0-1,-1 0,1 0,0 1,-1-1,1 0,-1 1,1-1,-1 0,1 1,0-1,-1 1,0-1,1 1,-1-1,1 1,-1 0,0-1,1 1,-1-1,0 1,0 0,1-1,-1 1,0 0,0-1,0 1,0 0,0-1,0 1,0 0,0-1,0 1,0 0,0-1,0 1,-1 0,1-1,0 1,0-1,-1 1,1 0,0-1,-1 1,68-219,-14 23,-32 151,-8 32</inkml:trace>
  <inkml:trace contextRef="#ctx0" brushRef="#br0" timeOffset="3579.127">3049 936,'5'28,"11"10,2-6,4-9,-2-13,-5-13,1-10,-4-9,-3-5,-8-2,-9-2,-7 5,-7 7,-5 6,-1 6,3 4</inkml:trace>
  <inkml:trace contextRef="#ctx0" brushRef="#br0" timeOffset="4081.612">3077 399,'38'-16,"2"1,0 1,1 3,0 1,0 2,18 0,-58 8,0-1,1 0,-1 1,1-1,0 1,-1 0,1-1,-1 1,1 0,0 0,-1 0,1 0,-1 0,1 0,0 1,-1-1,1 1,-1-1,1 1,-1-1,1 1,-1 0,1 0,-1-1,0 1,0 0,1 0,-1 0,0 1,0-1,0 0,0 0,0 1,0-1,0 0,-1 1,1-1,0 1,-1-1,1 1,-1 0,0-1,1 1,-1-1,0 1,0 0,0-1,0 1,0-1,0 1,-1 0,1-1,0 1,-1 0,-148 173,148-173,0-1,0 0,0 0,1 0,-1 1,0-1,1 0,-1 1,1-1,-1 1,1-1,0 0,0 1,0-1,0 1,0-1,0 1,0-1,0 0,0 1,1-1,-1 1,0-1,1 0,0 1,-1-1,1 0,0 1,-1-1,1 0,0 0,0 0,0 0,0 0,0 0,0 0,0 0,1 0,-1 0,0-1,0 1,1 0,-1-1,0 1,1-1,-1 1,1-1,0 0,76 7,-75-7,104-13,-88 6</inkml:trace>
  <inkml:trace contextRef="#ctx0" brushRef="#br0" timeOffset="5067.085">3754 794,'10'0,"12"0,8 0,3-5,1-1,0 0,-2 1,-1 2,-6 0</inkml:trace>
  <inkml:trace contextRef="#ctx0" brushRef="#br0" timeOffset="6548.914">4996 569,'-14'-3,"1"1,-1 1,1 0,-1 1,1 0,-1 1,1 0,-1 2,1-1,0 1,-9 4,17-5,0 0,0 0,0 1,0 0,0 0,1 0,-1 0,1 1,0 0,0-1,0 2,1-1,-1 0,1 1,0-1,0 1,1 0,-1 0,1 0,0 0,1 1,-1-1,1 1,0-1,0 0,1 1,0 0,0-1,0 4,0-6,0 1,1-1,-1 0,1 1,0-1,0 0,0 1,0-1,0 0,1 0,0 0,-1 0,1 0,0 0,1-1,-1 1,0-1,1 1,-1-1,1 0,0 0,0 0,0 0,0 0,0-1,0 1,0-1,0 0,1 0,-1 0,0-1,1 1,-1-1,1 0,-1 1,1-2,-1 1,0 0,1-1,-1 1,1-1,-1 0,0 0,0-1,0 1,1 0,-1-1,1-1,204-156,-207 158,0 0,1 0,-1 0,1 0,-1 0,1 1,-1-1,1 0,0 1,-1-1,1 1,0-1,0 1,-1 0,1 0,0 0,0 0,-1 0,1 0,0 1,0-1,-1 0,1 1,0-1,-1 1,1 0,0 0,-1-1,1 1,-1 0,0 0,1 1,-1-1,0 0,1 0,-1 1,0-1,0 0,0 1,0-1,0 1,-1-1,1 1,0 0,-1-1,1 1,-1 0,0 0,1-1,-1 1,0 0,0 0,0 0,0 250,-1-221,-2-1,0 1,-3-1,0 0,-2-1,-1 0,-1 0,-1 0,-13 20,21-42,0-1,0 0,-1 0,0 0,0-1,0 1,-1-1,0 0,0 0,0 0,0-1,-1 0,0 0,0 0,0-1,0 0,0 0,-1-1,0 1,1-1,-1-1,0 1,-5-1,9-2,0-1,0 0,0 0,0-1,1 1,-1 0,1-1,-1 0,1 1,0-1,0 0,0 0,1 0,-1 0,1-1,0 1,0 0,0-1,0 1,0 0,1-1,-1 1,1-1,0 1,0-1,0 1,1-1,-1 1,1-1,0 1,0-1,0 1,0 0,1 0,-1 0,2-2,-1-5,47-125,-39 116</inkml:trace>
  <inkml:trace contextRef="#ctx0" brushRef="#br0" timeOffset="7280.983">5363 569,'-5'7,"1"0,1 0,-1 1,2-1,-1 1,1 0,0 0,0 0,1 0,0 0,0 0,1 0,0 1,1 4,-1 2,-1-12,1-1,-1 1,0 0,1-1,-1 1,1-1,0 1,0 0,0-1,0 1,1-1,-1 1,1 0,0-1,-1 1,1-1,0 1,0-1,1 0,-1 1,0-1,1 0,-1 0,1 0,0 0,0 0,0 0,0-1,0 1,0-1,0 1,0-1,1 0,-1 0,1 0,-1 0,1 0,-1 0,1-1,-1 1,1-1,-1 0,1 1,0-1,-1-1,1 1,0 0,1-1,4-4,0 0,-1 0,1-1,-1 0,-1 0,1-1,-1 0,0 0,0 0,-1-1,0 0,1-2,16-21,-17 23,-4 6,-1 0,1 0,0-1,-1 1,1 0,0 0,1 0,-1 0,0 0,1 0,-1 0,1 0,-1 1,1-1,0 1,-1-1,1 1,0 0,0-1,0 1,0 0,1 0,-1 0,0 1,0-1,1 0,-1 1,0 0,0-1,1 1,-1 0,0 0,1 0,-1 1,0-1,1 1,-1-1,0 1,0 0,1-1,-1 1,0 0,0 1,0-1,0 0,1 1,4 10,-1 0,0 0,-1 1,0-1,-1 1,-1 0,1 0,-2 1,0-1,-1 0,0 1,-1 3,9 63,0-13,-3 1,-3-1,-5 57,1-25,1-92,0 0,0 0,-1 0,0 0,0 0,0 0,-1 0,0-1,-1 1,0-1,0 1,0-1,0 0,-1 0,0 0,-1-1,1 1,-1-1,0 0,0 0,0-1,-1 0,0 0,0 0,0 0,-2 0,5-4,0 1,0-1,1 0,-1 0,0 0,0-1,0 1,0-1,1 1,-1-1,0 0,1 0,-1 0,0 0,1-1,-1 1,1-1,0 1,-1-1,1 0,0 0,0 0,0 0,1-1,-1 1,0 0,1-1,-1 1,1-1,0 1,0-1,0 0,0 1,0-1,1 0,-1 0,1 0,0 1,0-1,0 0,0 0,0 0,1 0,-1 1,1-1,0 0,0 0,0 1,0-1,0 0,1 0,6-19,1 1,0 0,2 1,0 0,2 0,0 1,1 1,16-16,-1-3,-12 18,1 1,0 0,1 1,1 1,0 1,1 1,1 1,12-5,-13 8</inkml:trace>
  <inkml:trace contextRef="#ctx0" brushRef="#br0" timeOffset="9402.859">4827 32,'1'2,"1"0,-1 0,1 0,-1-1,1 1,0 0,0-1,0 0,-1 1,1-1,1 0,-1 0,0 0,0 0,0 0,0-1,1 1,-1-1,0 1,1-1,-1 0,0 0,1 0,-1 0,1 0,0 0,195 3,-55-30,25 15,-102 2,1 4,0 2,0 3,10 4,31-1,-103-2,-3-1,0 0,0 1,0-1,-1 1,1-1,0 1,0 0,0 0,0 0,0 0,0 0,0 0,0 0,0 1,0-1,-1 1,1 0,0-1,0 1,0 0,-1 0,1 0,-1 0,1 0,-1 1,1-1,-1 0,1 1,-1-1,0 1,0-1,0 1,0 0,0-1,0 1,0 0,-1 0,1-1,-1 1,1 0,-1 0,1 0,-1 1,-16 41,7-22</inkml:trace>
  <inkml:trace contextRef="#ctx0" brushRef="#br0" timeOffset="24174.721">4234 483,'32'-33,"-26"27,1 1,0 1,0-1,0 1,0 0,1 1,-1 0,1 0,0 1,0 0,0 0,0 0,0 1,1 1,-1-1,0 1,1 1,-1 0,0 0,0 0,0 1,0 0,0 1,6 2,-11 1,0 0,-1-1,1 1,-1 0,-1 1,1-1,-1 0,0 0,-1 1,1-1,-1 0,0 1,-1-1,0 0,0 1,0-1,-1 0,1 0,-2 0,1 0,-1 0,1-1,-2 1,1-1,-4 5,0 5,-76 159,71-150,-1 0,-1-2,0 1,-2-2,-1 0,0-1,-4 2,19-21,1 0,0 0,0 0,-1 0,1 0,0 1,0-1,0 0,0 1,0-1,1 1,-1-1,0 1,1-1,-1 1,1-1,-1 1,1 0,0-1,0 1,0 0,0-1,0 1,0 0,0-1,0 1,1 0,-1-1,1 1,-1-1,1 1,-1 0,1-1,0 0,0 1,0-1,0 1,0-1,0 0,0 0,1 0,-1 1,0-1,0 0,1-1,-1 1,1 0,-1 0,1-1,-1 1,1 0,0-1,-1 0,1 1,0-1,-1 0,1 0,0 0,182 7,-112-10,-44 3,-4 0</inkml:trace>
  <inkml:trace contextRef="#ctx0" brushRef="#br0" timeOffset="28178.315">142 1359,'226'-17,"-163"9,0 2,0 4,60 4,-10 0,197-2,-112-28,112 28,-141-28,311 28,-310 28,10-10,-138-12,0-1,1-2,-1-2,34-4,6 1,1076 2,-961 29,-45-46,-114 11,-1 1,1 1,0 2,0 2,18 3,28-1,142-18,207-7,-308 10,0 6,126 8,-86 1,-141-2</inkml:trace>
  <inkml:trace contextRef="#ctx0" brushRef="#br0" timeOffset="29402.582">3077 1528,'-7'-4,"1"0,-1 1,0 0,0 0,0 0,0 1,-1 0,1 1,0 0,-1 0,1 0,-1 1,1 0,-1 0,1 1,-1 0,-2 1,-128 45,133-44,1 0,-1 0,0 1,1 0,0-1,0 2,0-1,0 0,1 1,-1-1,1 1,0 0,1 0,-1 1,1-1,0 0,1 1,-1-1,1 1,0 0,0-1,1 1,-1 0,1 0,0 0,0 0,0-1,0 1,1 0,0 0,0-1,0 1,1-1,0 1,0-1,0 1,1-1,0 0,0 0,0-1,0 1,1 0,0-1,0 0,0 0,0 0,0-1,1 1,0-1,0 0,0 0,0-1,0 1,1-1,-1 0,1-1,-1 1,1-1,0 0,-1-1,1 1,0-1,0 0,-1-1,1 1,0-1,-1 0,3-1,7-5,-1 0,0-1,0 0,-1-1,0-1,-1 0,0 0,0-2,-1 1,-1-1,0-1,0 0,1-4,32-37,-42 52,0 1,0-1,0 1,0-1,0 1,0 0,0-1,0 1,0 0,1 0,-1 0,1 0,-1 0,0 0,1 0,0 1,-1-1,1 0,-1 1,1 0,0-1,-1 1,1 0,0 0,0 0,-1 0,1 0,0 0,-1 0,1 0,0 1,-1-1,1 1,0-1,-1 1,1 0,-1 0,1-1,-1 1,1 0,-1 0,0 1,1-1,-1 0,0 0,0 1,0-1,0 0,0 1,0 1,15 24,-2 0,-1 1,-1 1,-2 0,-1 0,-1 1,-1 0,2 30,-5-34,-1-12,-1 1,-1 0,0 0,-1-1,-1 1,0 0,-1-1,0 1,-2-1,1 1,-2-1,0-1,-1 1,0-1,-1 1,0-2,-1 1,0-1,-1 0,-1-1,0 0,0-1,-1 0,0 0,-1-1,0-1,-3 1,11-5,0 0,0-1,0 0,0 0,-1 0,0-1,1 0,-1 1,0-1,0-1,0 1,0-1,-1 0,1 0,0-1,0 1,-1-1,1 0,0-1,0 1,-1-1,1 0,0 0,0-1,0 0,0 0,0 0,0 0,1-1,-1 1,1-1,0 0,0-1,0 1,0-1,0 0,1 0,-2-1,3 0,0 0,0 0,1 0,0 0,0 0,0 0,0 0,1 0,-1 0,1 0,1 0,-1 0,1-1,0 1,0 0,0 0,1 1,0-1,0 0,0 0,0 1,1-1,0 1,0 0,2-2,96-91,-60 70,2 2,1 3,1 1,1 2,1 2,0 2,1 2,11 1,63-9,-100 44,-22-7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5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87,'39'-17,"93"-21,-47 23,-66 10,1 1,-1 1,1 0,0 2,0 0,-1 2,2 0,-9 9,-17-3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6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 0,3 0,3 0,1 0,0 0,1 0,-1 0,0 0,0 0,-1 0,1-5,-1-2,0 1,-9 1,-8 1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8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305 367,'1'0,"-1"0,1-1,-1 1,1 0,-1-1,1 1,-1 0,1-1,-1 1,1 0,-1 0,1 0,-1-1,1 1,-1 0,1 0,0 0,-1 0,1 0,-1 0,1 0,-1 0,1 0,0 1,-1-1,1 0,-1 0,1 0,-1 1,1-1,-1 0,1 1,-1-1,1 0,-1 1,0-1,1 0,-1 1,1-1,-1 1,0-1,1 1,-1-1,0 1,0-1,1 1,-1-1,0 1,0-1,0 1,0 0,0-1,0 1,0-1,0 1,0-1,0 1,0 0,0 0,6 39,-6-39,29 229,-30-6,1-224,1-1,-1 1,1 0,-1-1,1 1,-1 0,1-1,-1 1,1 0,-1 0,1 0,-1 0,1-1,-1 1,1 0,0 0,-1 0,1 0,-1 0,1 0,-1 0,1 1,-1-1,1 0,-1 0,1 0,0 0,-1 1,1-1,-1 0,0 1,1-1,-1 0,1 1,-1-1,1 0,-1 1,0-1,1 1,-1-1,0 1,0-1,1 1,-1-1,0 1,0-1,0 1,1-1,-1 1,0-1,0 1,11-13</inkml:trace>
  <inkml:trace contextRef="#ctx0" brushRef="#br0" timeOffset="433.124">870 339,'-23'10,"0"2,1 1,1 0,0 2,1 1,1 0,-16 17,34-32,-1 1,0-1,0 1,1 0,-1 0,1-1,-1 1,1 0,0 0,0 0,0 1,0-1,0 0,1 0,-1 1,1-1,-1 0,1 1,0-1,0 0,0 1,0-1,0 0,0 1,1-1,-1 0,1 1,0-1,0 0,-1 0,1 0,1 0,-1 0,0 0,0 0,1 0,-1 0,1 0,0-1,-1 1,1-1,0 1,0-1,0 0,0 1,0-1,0 0,1 0,-1-1,0 1,0 0,1-1,-1 0,0 1,2-1,202 34,-201-33,0 1,-1-1,1 1,0 0,-1 0,0 0,1 1,-1-1,0 1,0 0,-1 1,1-1,-1 0,1 1,-1 0,0 0,-1 0,1 0,-1 0,1 1,-1-1,-1 1,1-1,-1 1,1 0,-1 0,0 0,-1 0,0-1,1 1,-1 0,-1 0,1 0,-2 4,-1 5,-2-1,0 0,0 0,-1 0,-1-1,0 0,-1 0,0-1,-1 0,0 0,-1-1,0 0,0-1,-1 0,0 0,-1-2,0 1,0-1,-1-1,-8 5</inkml:trace>
  <inkml:trace contextRef="#ctx0" brushRef="#br0" timeOffset="684.078">701 367,'38'-4,"28"-3,6 1,-3 1,-9 1,-10 2,-9-4,-6-1,-5 1,-2 2,-6 1</inkml:trace>
  <inkml:trace contextRef="#ctx0" brushRef="#br0" timeOffset="11217.077">2931 565,'59'-34,"-48"29,3-2,0 0,0 0,1 2,0 0,0 0,0 2,0 0,1 0,-1 1,1 1,3 1,-17 0,0 0,0 0,0 0,0 1,0-1,0 1,0-1,0 1,0-1,0 1,0 0,-1 0,1 0,0 0,-1 0,1 1,0-1,-1 0,0 1,1-1,-1 1,0 0,0-1,0 1,0 0,0 0,0-1,0 1,0 0,-1 0,1 0,-1 0,0 0,1 0,-1 0,0 0,0 0,0 0,0 0,-1 0,1 0,-1 0,1 0,-1 0,0 0,0 1,-44 87,-118 77,116-87,46-78,1 1,-1-1,1 0,-1 1,1-1,0 0,0 1,0-1,0 0,0 1,0-1,1 0,-1 1,1-1,0 0,0 0,-1 1,1-1,1 0,-1 0,0 0,0 0,1 0,-1-1,1 1,0 0,-1-1,1 1,0-1,0 1,0-1,0 0,0 0,0 0,1 0,-1 0,2 0,5 2,0-1,0 0,0-1,0 1,0-2,0 1,0-2,1 1,-1-1,0 0,0-1,0 0,0-1,-1 1,1-2,-1 1,1-1,4-4,2-2</inkml:trace>
  <inkml:trace contextRef="#ctx0" brushRef="#br0" timeOffset="8148.693">1491 1016,'24'5,"22"1,8 1,0-2,-4-2,-7-1,-5 0,-4-2,-4 0,-6 5,-3 1,-5-1</inkml:trace>
  <inkml:trace contextRef="#ctx0" brushRef="#br0" timeOffset="7233.399">1547 536,'5'5,"11"1,8 1,4-2,7-2,3-1,-1 0,-1-2,-3 0,-1 0,-7-5,-3-2,1 0,0 2,-4 2</inkml:trace>
  <inkml:trace contextRef="#ctx0" brushRef="#br0" timeOffset="7719.163">1717 339,'0'5,"0"6,0 6,0 5,0 4,0 2,0 1,0 0,0 0,0 1,0-1,4 0,3-1,-1 0,-2 0,0-9,-2-13,-1-8</inkml:trace>
  <inkml:trace contextRef="#ctx0" brushRef="#br0" timeOffset="10298.237">2366 479,'148'-16,"-143"14,0 0,-1 0,1 0,0 1,0 0,0 0,0 1,0-1,0 1,1 0,-1 0,0 1,0 0,0 0,0 0,0 0,-1 1,1-1,0 1,-1 1,1-1,-1 1,1-1,-1 1,0 0,0 1,-1-1,1 1,-1 0,0 0,1 0,-2 0,1 0,0 1,-1-1,0 1,0-1,1 6,-4 3,-1-1,-1 1,0-1,-1 1,0-1,0 0,-2-1,1 1,-2-1,1 0,-1 0,-1-1,0 0,0-1,-1 1,-1-1,-45 62,45-56,0 0,1 1,0 0,2 0,0 1,1 0,0 0,-2 16,8-31,0 0,-1 0,1 1,1-1,-1 0,0 1,1-1,-1 0,1 0,-1 1,1-1,0 0,0 0,0 0,0 0,1 0,-1 0,0 0,1-1,-1 1,1 0,0-1,-1 1,1-1,0 0,0 1,0-1,0 0,0 0,0 0,1-1,-1 1,0 0,0-1,0 0,1 1,-1-1,0 0,2 0,91-11,-75 3</inkml:trace>
  <inkml:trace contextRef="#ctx0" brushRef="#br0" timeOffset="13550.065">2422 113,'-37'-1,"-93"8,126-6,-1 0,0 0,1 1,-1-1,1 1,-1 0,1 0,0 1,0-1,0 1,0 0,1 0,-1 0,1 1,-1-1,1 1,0 0,1 0,-1 0,1 0,-1 0,1 1,1-1,-2 2,-6 38,1 1,2 0,2 0,2 0,3 45,0-49,57 315,-59-75,1-279,0 1,1-1,-1 0,0 0,1 0,-1 0,1 0,0 0,-1 0,1 0,0 0,0 0,0 0,1 0,-1 0,0-1,1 1,-1 0,1-1,0 0,-1 1,1-1,0 0,0 0,0 0,0 0,0 0,0 0,0 0,0-1,0 1,0-1,0 1,1-1,81-11,-48 4,11 1,-34 5</inkml:trace>
  <inkml:trace contextRef="#ctx0" brushRef="#br0" timeOffset="25636.501">7559 508,'-13'1,"1"0,-1 0,1 1,0 1,-1 0,1 0,1 2,-1-1,-8 6,16-9,0 1,0 1,0-1,0 0,1 1,-1 0,1 0,0 0,-1 0,1 1,1-1,-1 1,0 0,1 0,0 0,0 0,0 0,0 0,1 1,0-1,0 0,0 1,0-1,1 1,-1-1,1 1,1 4,1-2,1 1,1-1,-1 0,1 0,0-1,1 1,0-1,0 0,0 0,1-1,0 1,0-1,0 0,0-1,1 0,0 0,0 0,0-1,0 0,1 0,-1-1,1 0,0 0,0 0,-1-1,5-1,46 19,30 34,-86-51,-1-1,1 1,-1-1,1 1,-1 0,0 0,0 0,0 0,0 0,0 0,0 0,0 0,-1 0,1 0,-1 1,1-1,-1 0,0 0,0 1,0-1,0 0,-1 0,1 0,0 1,-1-1,0 0,1 0,-1 0,0 0,0 0,0 0,0 0,-1 0,1 0,0-1,-1 1,1 0,-1-1,0 1,1-1,-1 0,0 1,-2 0,-8 8,-2 0,1-1,-1 0,-1-1,1 0,-1-1,-1-1,1-1,-1 0,0-1,0 0,-1-2,-9 1,-14-16,27 1</inkml:trace>
  <inkml:trace contextRef="#ctx0" brushRef="#br0" timeOffset="25909.231">7361 508,'39'-5,"31"-1,9 0,-4 1,-11 1,-10 2,-11 1,-7 0,-9 1</inkml:trace>
  <inkml:trace contextRef="#ctx0" brushRef="#br0" timeOffset="27257.436">7728 311,'47'-1,"-25"-1,1 2,-1 0,1 1,-1 1,1 1,-1 1,0 1,0 0,-1 2,13 6,-27-6,0 0,-1 1,0-1,0 2,0-1,-1 0,-1 1,1 0,-1 0,-1 0,0 1,0-1,-1 1,0 0,0 0,-1 0,-1-1,1 1,-2 0,1 0,-1 0,-1 0,0 1,1 15,-1 371,3-392,0 0,0 0,-1 0,0 1,0-1,0 0,-1 0,0 1,0-1,0 0,0 0,-1 0,0 0,0-1,0 1,-1 0,0-1,0 1,0-1,0 0,0 0,-1 0,0-1,0 1,0-1,0 0,-1 0,1 0,-1-1,1 1,-1-1,0 0,-3 0,-105 15,103-20,6-2</inkml:trace>
  <inkml:trace contextRef="#ctx0" brushRef="#br0" timeOffset="11687.052">3721 452,'-28'12,"11"-7,0 1,0 1,1 1,0 0,1 1,0 1,0 1,1 0,0 0,1 2,-7 7,19-18,0-1,0 0,0 1,0-1,0 1,0 0,1-1,-1 1,0 0,1-1,0 1,-1 0,1-1,0 1,0 0,0 0,0 0,0-1,0 1,0 0,1 0,-1-1,1 1,-1 0,1-1,0 1,-1 0,1-1,0 1,0-1,0 1,0-1,1 0,-1 0,0 1,1-1,-1 0,0 0,1 0,-1 0,1 0,0 0,-1-1,1 1,0-1,-1 1,1-1,0 1,-1-1,1 0,0 0,0 0,0 0,65 9,67 21,-131-28,0-1,0 1,0 0,0 0,0 1,-1-1,1 1,-1-1,0 1,0 0,0 0,0 0,0 0,0 0,-1 0,0 0,0 1,0-1,0 0,0 1,0-1,-1 1,0-1,0 1,0-1,0 1,0-1,-1 2,-35 93,32-90,-1 0,-1 0,1-1,-1 1,-1-1,1-1,-1 1,0-1,-1 0,0-1,1 0,-2 0,1 0,-1-1,1-1,-1 1,0-2,0 1,0-1,-1 0,1-1,0 0,-7-1,-1-6</inkml:trace>
  <inkml:trace contextRef="#ctx0" brushRef="#br0" timeOffset="11937.117">3523 536,'43'-10,"29"-2,6-1,-4-1,-11 1,-10 2,-11 4,-6 3,-10 2</inkml:trace>
  <inkml:trace contextRef="#ctx0" brushRef="#br0" timeOffset="15588.394">4116 762,'4'0,"8"0,5 0,5 0,4 0,1 0,2 0,1 0,-1 0,1 0,-1 0,-1 0,1 0,-1 0,-5 0</inkml:trace>
  <inkml:trace contextRef="#ctx0" brushRef="#br0" timeOffset="17352.181">4567 508,'23'-13,"0"1,1 0,1 2,0 1,0 1,1 1,0 2,0 0,0 2,9 0,-32 2,-1 1,1 0,-1 0,1 0,-1 0,1 0,-1 0,1 1,-1-1,0 1,1-1,-1 1,0 0,1 0,-1 0,0 1,0-1,0 0,0 1,0-1,0 1,0 0,-1 0,1-1,-1 1,1 0,-1 1,0-1,1 0,-1 0,0 0,-1 1,1-1,0 0,-1 1,1-1,-1 1,1-1,-1 1,0-1,0 1,-1-1,1 1,0-1,-1 0,1 1,-1-1,0 0,0 1,0-1,-1 2,-214 254,212-254,0 0,0 0,1 1,0-1,0 1,0 0,1 0,-1 0,1 0,0 0,1 0,-1 1,1-1,0 1,0-1,1 1,0-1,0 1,0 0,0-1,1 1,0-1,0 0,1 1,0-1,0 0,0 0,2 4,1-2,1 0,0 0,0 0,1-1,0 1,0-2,1 1,-1-1,1 0,0-1,1 0,-1 0,1-1,0 0,0 0,0-1,6 1,3-3</inkml:trace>
  <inkml:trace contextRef="#ctx0" brushRef="#br0" timeOffset="17888.863">5443 649,'-318'147,"314"-145,-59 10,79-21,151-3,-135 12,102 26,-165-55,-41-15,48 30</inkml:trace>
  <inkml:trace contextRef="#ctx0" brushRef="#br0" timeOffset="18137.574">5160 508,'5'24,"1"18,0 5,-1 1,3-3,1-5,-2-4,-2-4,-1-2,-2-1,4-7,0-1,0 1,-2-4</inkml:trace>
  <inkml:trace contextRef="#ctx0" brushRef="#br0" timeOffset="18684.243">5837 536,'-18'-8,"0"1,-1 0,0 2,0 0,-1 1,1 1,-1 1,0 1,1 0,-1 2,0 0,0 1,1 1,-1 1,-13 5,29-8,0 0,0 1,1 0,-1-1,0 1,1 1,-1-1,1 0,0 1,0 0,0 0,0 0,0 0,1 0,-1 0,1 1,0-1,0 1,0 0,1 0,-1-1,1 1,0 0,0 0,0 0,1 0,-1 1,1-1,0 0,0 0,1 0,-1 0,1 0,0 0,0 0,0 0,0 0,1 0,-1 0,1-1,0 1,0-1,1 1,-1-1,1 0,0 0,0 1,7 2,0-1,1 0,-1-1,1 0,0 0,0-1,0-1,1 0,-1 0,1-1,-1-1,1 0,-1 0,1-1,-1 0,0-1,1-1,-1 0,0 0,-1-1,1-1,0 1,-1-2,6-3,100-84,-114 113,-38 174,36-137,0-32</inkml:trace>
  <inkml:trace contextRef="#ctx0" brushRef="#br0" timeOffset="18936.558">6091 819,'-14'28,"-1"11,4-3</inkml:trace>
  <inkml:trace contextRef="#ctx0" brushRef="#br0" timeOffset="19340.109">6374 536,'-1'-1,"0"0,0 0,0 0,-1 1,1-1,0 0,0 1,0-1,-1 1,1-1,0 1,-1 0,1-1,0 1,-1 0,1 0,0 0,-1 0,1 0,0 0,-1 0,1 1,-1-1,1 0,0 1,0-1,-1 1,1-1,0 1,0 0,0 0,0-1,-1 1,1 0,0 0,1 0,-1 0,0 0,0 0,0 0,0 1,0 0,-3 3,0 0,0 1,0-1,1 1,0 0,0 0,1 0,-1 1,1-1,0 0,1 1,0-1,0 1,0 0,1-1,0 1,0 0,1-1,0 1,0 0,1 1,-1-4,0 0,0 0,0 0,1 0,0-1,-1 1,2 0,-1-1,0 1,1-1,-1 0,1 0,0 0,0 0,0 0,1-1,-1 1,0-1,1 0,0 0,-1 0,1-1,0 1,0-1,0 0,0 0,0 0,0-1,1 1,-1-1,0 0,0 0,0-1,0 1,5-1,0-1,0 0,-1 0,1-1,-1 0,0-1,0 0,0 0,0 0,-1-1,0 0,0-1,0 0,0 0,-1 0,0-1,-1 0,1 0,-1 0,-1-1,1 1,-1-1,0 0,-1-1,0 1,-1 0,1-1,-2 0,1 0,-1 1,0-1,-1 0,0 0,-1-5,0 10,0 0,-1 1,0-1,1 1,-1-1,0 1,-1-1,1 1,0 0,-1 0,0 0,0 1,0-1,0 1,0-1,0 1,-1 0,1 0,-1 0,1 1,-1-1,0 1,1 0,-1 0,0 0,0 1,0-1,0 1,0 0,0 0,0 0,0 1,0 0,0-1,-1 2,-20-2</inkml:trace>
  <inkml:trace contextRef="#ctx0" brushRef="#br0" timeOffset="19669.091">6430 733,'-14'17,"1"0,0 0,1 2,1-1,1 1,1 1,0 0,1 0,-2 13,9-30,0 1,0 0,0 0,1 0,-1 0,1-1,0 1,0 0,0 0,1 0,-1 0,1 0,0 0,0-1,0 1,1 0,-1-1,1 1,0-1,0 1,0-1,0 0,1 0,0 0,-1 0,1 0,0-1,0 1,0-1,1 0,-1 0,0 0,1 0,-1-1,1 1,0-1,0 0,-1 0,1 0,0-1,0 1,0-1,0 0,0 0,0 0,0-1,0 1,3 0,1 0,-1-1,1 0,-1 0,1-1,-1 1,0-2,0 1,0-1,0 0,0 0,-1-1,1 0,-1 0,0-1,0 0,0 0,-1 0,0 0,0-1,0 0,-1 0,0-1,0 1,0-1,-1 1,0-1,-1 0,1-1,-1 1,0 0,-1-1,0 1,0-1,-1 1,0-1,0 1,-1-1,0-6,-2 9,1 0,0 0,-1 0,0 0,0 1,0-1,-1 1,1 0,-1 0,0 0,-1 0,1 1,0-1,-1 1,0 0,0 1,0-1,0 1,-2-1,-17-5</inkml:trace>
  <inkml:trace contextRef="#ctx0" brushRef="#br0" timeOffset="20982.793">7135 649,'-4'5,"-8"6,-5 2,0 2,-2 0,2 2,-1-3,-2-3,-2 2,-3 2,-1 0,-2-3,0-4,4-3</inkml:trace>
  <inkml:trace contextRef="#ctx0" brushRef="#br0" timeOffset="21271.658">6797 678,'29'19,"19"11,6 1,-2-1,-4-5,-5-7,-7-6,-8-1,-14-1,-9-9,-11-3,-3-2</inkml:trace>
  <inkml:trace contextRef="#ctx0" brushRef="#br0" timeOffset="21524.517">6938 479,'-5'39,"-1"26,-1 8,2-4,2-9,1-10,0-9,2-6,0-4,0-8</inkml:trace>
  <inkml:trace contextRef="#ctx0" brushRef="#br0" timeOffset="24423.528">4256 508,'-4'5,"-3"6,1 6,2 6,0 2,2 3,-4 1,-1 0,1 1,1-1,2 0,1 0,1-1,1 0,0 1,0-1,0 0,0-4</inkml:trace>
  <inkml:trace contextRef="#ctx0" brushRef="#br0" timeOffset="29654.131">390 1439,'1887'0,"-1560"29,414-30,-420-26,489 26,-413 1,-157-28,440 28,1105 0,-1774 0</inkml:trace>
  <inkml:trace contextRef="#ctx0" brushRef="#br0" timeOffset="32725.214">3438 1750,'-5'-7,"-1"0,0 1,0 0,0 0,-1 1,0-1,0 1,0 1,-1 0,0 0,1 0,-1 1,-1 0,1 0,0 1,-1 0,1 1,-1 0,0 0,1 1,-1 0,0 0,1 1,-1 0,1 1,-1 0,1 0,0 1,-1 0,2 0,-1 1,0 0,1 0,-1 1,1 0,0 1,1-1,-4 5,0-4,1 1,0 0,1 1,0-1,0 2,0-1,1 1,0 1,1-1,0 1,1 0,0 0,0 1,1-1,0 1,1 0,1 0,-1 0,2 1,-1-1,2 0,0 1,0-1,1 2,0-9,0 0,1-1,0 1,0-1,0 0,0 0,0 1,1-1,-1-1,1 1,0 0,0-1,0 1,0-1,0 0,0 0,1 0,-1 0,1-1,-1 1,1-1,0 0,0 0,-1 0,1-1,0 1,0-1,0 0,0 0,-1-1,4 1,117-35,-105 24,0 0,0-1,-1-1,-1-1,-1 0,0-1,0-1,-2-1,0 0,-1-1,10-17,-6 13,-9 40,-29 182,-29 45,47-236,0 0,0 0,1 0,0 0,0 1,1-1,1 0,0 1,0-1,1 1,1 6,4 1</inkml:trace>
  <inkml:trace contextRef="#ctx0" brushRef="#br0" timeOffset="32992.905">3749 2230,'0'0</inkml:trace>
  <inkml:trace contextRef="#ctx0" brushRef="#br0" timeOffset="33355.196">4256 1693,'-15'3,"-1"1,1 1,0 0,0 0,1 2,-1 0,1 0,1 2,0-1,0 2,-3 3,11-9,0 0,0 1,0 0,0 0,1 1,0-1,0 1,1 0,-1 0,1 0,1 1,-1-1,1 1,0-1,1 1,-1 0,1 0,1 0,-1-1,1 1,0 0,1 0,0 0,0 0,0-1,1 1,0 0,0-1,0 1,1-1,0 0,1 1,-1-2,1 1,0 0,0-1,1 0,0 1,0-2,0 1,0-1,1 0,0 0,0 0,0-1,0 0,0 0,1 0,-1-1,1 0,0-1,0 1,0-1,-1 0,1-1,0 0,0 0,0 0,0-1,0 0,0-1,-1 1,1-1,3-1,0 0,-1-1,1 0,-1 0,0-1,0-1,-1 1,0-1,0-1,0 1,-1-1,1-1,-2 1,1-1,-1-1,0 1,-1-1,0 0,-1 0,1 0,-2-1,1 1,-2-1,1 0,-1 0,0 0,-1 0,-1 0,1-1,-2 1,1 0,-1 5,0 0,0 0,-1 0,0 0,0 0,0 1,0-1,-1 1,1-1,-1 1,-1 0,1 0,0 0,-1 1,0-1,0 1,0 0,0 0,0 0,0 1,-1-1,0 1,1 0,-1 0,-1 0,-9-2,1-1,-1 2,0 0,0 1,0 0,0 1,0 1,-1 0,-22 4,4 3</inkml:trace>
  <inkml:trace contextRef="#ctx0" brushRef="#br0" timeOffset="33711.407">4200 2033,'-23'17,"2"2,0 0,1 2,1 0,1 1,1 1,1 1,1 0,1 1,-4 11,15-32,1 0,0 0,0 0,1 0,-1 1,1-1,0 1,0-1,0 1,1-1,0 1,-1-1,2 1,-1 0,0-1,1 1,0-1,0 1,0-1,1 0,-1 1,1-1,0 0,1 0,-1 0,0 0,1-1,0 1,0-1,0 1,1-1,-1 0,1 0,-1-1,1 1,0-1,0 1,0-1,0-1,2 2,6 0,0 0,0-1,1 0,-1-1,0 0,1-1,-1 0,0-1,1-1,-1 1,0-2,0 0,0-1,-1 0,1 0,-1-1,0-1,0 0,0 0,-1-1,0-1,-1 1,1-2,-2 1,3-3,-6 5,1 0,-1 0,0-1,-1 0,0 1,0-2,0 1,-1 0,0-1,0 1,-1-1,0 0,-1 0,1 0,-1 0,-1 0,0 0,0 0,0 0,-1 0,0 0,-1 0,0 0,0 1,0-1,-1 0,-1 1,1 0,-1 0,0 0,-1 0,1 1,-1-1,-1 1,1 0,-1 1,0-1,0 1,-1 0,0 1,-96-44,72 37</inkml:trace>
  <inkml:trace contextRef="#ctx0" brushRef="#br0" timeOffset="39392.194">249 1,'-8'1,"-1"0,1 1,0 0,0 0,0 1,1 0,-1 1,1-1,0 1,0 1,0 0,0 0,1 0,-1 0,1 1,1 0,-1 1,1-1,0 1,1 0,0 0,0 1,0-1,1 1,0-1,1 1,-1 0,1 1,1-1,0 0,0 0,1 1,-1-1,2 1,-18 157,9-87,3 0,4 0,4 14,-1 30,-3 187,-1-287,-1 0,-1-1,-1 1,-2-1,0 0,0 0,-9 13,22-40,-1 0,0 1,1-1,0 1,0 1,1-1,-1 1,0 0,1 0,0 1,0 0,0 0,0 1,0 0,0 0,0 0,0 1,6 1,-5 1,-1 1,-1 1,1-1,0 1,-1 0,0 1,0-1,0 1,0 1,-1-1,0 1,0 0,-1 0,1 0,-1 0,-1 1,1 0,-1 0,0 0,-1 0,1 0,-1 1,-1-1,0 1,0-1,0 1,-1 6,-1 6,-2-1,0 0,0 0,-2 0,-1-1,0 0,-1 0,-1 1,-2 6,-22 48,22-54,2 1,0-1,0 1,2 1,1-1,0 1,-1 21,6-35,-1 1,1 0,0 0,1 0,0 0,0-1,1 1,0 0,0-1,1 1,0-1,0 0,1 0,0 0,0-1,0 1,1-1,0 0,0 0,1 0,0-1,0 1,11 8,1-1,0-1,1 0,0-1,1-1,0-1,1-1,0 0,0-2,0-1,1 0,0-1,0-2,0 0,7-1,-5-2</inkml:trace>
  <inkml:trace contextRef="#ctx0" brushRef="#br0" timeOffset="52864.609">8236 367,'5'-9,"1"1,5 7,0 8,-1 8,-3 6,-2 5,2 2,1 1,-2 1,-2 0,-1-5</inkml:trace>
  <inkml:trace contextRef="#ctx0" brushRef="#br0" timeOffset="53228.664">8603 367,'-91'166,"71"-134,-1 0,-2-2,-2 0,0-2,-24 21,-8-3,51-45</inkml:trace>
  <inkml:trace contextRef="#ctx0" brushRef="#br0" timeOffset="53699.174">8547 706,'106'-22,"-95"20,-6 1,0 0,0 0,1 0,-1 1,0-1,1 1,-1 0,0 1,0-1,1 1,-1 0,0 1,0-1,0 1,4 1,-9 0,1-1,-1 0,0 0,0 0,0 1,0-1,0 0,0 0,-1 1,1-1,-1 0,0 0,1 0,-1 0,0 0,0 0,0 0,0 0,-1 0,1-1,-1 1,1 0,-1-1,1 1,-1-1,0 1,0-1,1 0,-1 0,0 0,-6 7,-109 129,115-136,1 0,0 1,0-1,0 0,0 0,0 1,0-1,0 1,0-1,0 1,1-1,-1 1,1 0,-1-1,1 1,0 0,-1-1,1 1,0 0,0-1,0 1,0 0,1-1,-1 1,0 0,1-1,-1 1,1 0,0-1,-1 1,1-1,0 1,0-1,0 0,0 1,0-1,0 0,0 0,1 1,-1-1,0 0,1 0,-1 0,0-1,1 1,0 0,-1 0,1-1,-1 1,1-1,0 0,-1 1,1-1,0 0,-1 0,1 0,0 0,41-7,-23 0</inkml:trace>
  <inkml:trace contextRef="#ctx0" brushRef="#br0" timeOffset="55416.196">8800 282,'1'-1,"1"-1,-1 1,0-1,0 1,0 0,1 0,-1 0,1 0,-1 0,1 0,-1 0,1 0,0 0,-1 1,1-1,0 1,0-1,-1 1,1 0,0 0,0-1,-1 1,1 0,0 1,0-1,0 0,-1 0,1 1,0-1,0 1,-1 0,1-1,-1 1,1 0,0 0,5 1,44 5,-38-7,-1 1,1 0,-1 1,1 0,-1 1,0 0,0 1,-1 0,1 1,-1 0,0 1,0 1,0-1,-1 2,0-1,-1 1,1 1,-6 0,-1-1,1 0,-2 1,1-1,-1 1,0 0,-1 0,0 0,-1 0,0 0,0 0,-1 0,0 0,0-1,-1 1,0 0,-1 0,0-1,0 0,-1 1,0-1,0-1,-5 7,-164 291,167-292,-3-2,2 1,0 1,0-1,1 1,1 0,0 1,1-1,0 1,1 0,1 0,0 0,1 0,1 1,0-1,0 0,2 0,0 0,0 0,4 10,5-7,1 0,1 0,0-1,1-1,1 0,0-1,1 0,0-2,1 0,1-1,0 0,0-2,19 8,50 29,-86-45,0 0,-1 0,1 0,0 0,0 0,0 0,-1 0,1 1,-1-1,1 0,-1 0,1 1,-1-1,0 0,0 0,1 1,-1-1,0 0,0 1,0-1,-1 0,1 1,0-1,0 0,-1 1,1-1,-1 0,1 0,-1 1,1-1,-1 0,0 0,0 0,1 0,-1 0,0 0,0 0,0 0,0 0,0 0,-46 33,46-33,-106 78,103-76,1 1,0 0,-1 0,1 1,0-1,1 1,-1-1,1 1,0 0,0 0,1 0,-1 0,1 0,0 0,1 0,-1 0,1 1,0-1,0 0,0 0,1 0,0 1,1 3,70 160,-72-168,5 9,0 1,-1 0,0 1,-1-1,0 1,-1-1,0 1,-1 0,0 0,-1 0,0 0,-1-1,0 1,-1 0,0 0,-1-1,0 1,-3 5,-8 6,-1-1,-1 0,-1-1,-1-1,0-1,-2-1,-3 3,-12 12,22-19,-1-1,-1 0,0-1,-1-1,0 0,0-1,-1-1,0-1,-1 0,0-1,0-1,-1-1,0 0,0-1,-13 0,31-4,0 0,0 0,0 0,0 0,0 0,0 0,0 0,0-1,0 1,0 0,0 0,0-1,0 1,1-1,-1 1,0-1,0 1,0-1,1 1,-1-1,0 0,1 1,-1-1,1 0,-1 0,1 0,-1 1,1-1,-1 0,1 0,0 0,-1 0,1 0,0 0,0 0,0 0,0 0,0 0,0 0,0 1,0-1,0 0,0 0,0 0,0 0,1 0,-1 0,0 0,1 0,-1 0,1 1,-1-1,1 0,0 0,-1 1,1-1,-1 0,1 1,0-1,0 0,-1 1,1-1,0 1,0-1,0 1,0 0,0-1,11-14</inkml:trace>
  <inkml:trace contextRef="#ctx0" brushRef="#br0" timeOffset="95547.59">9732 1467,'-83'-164,"81"161,-1 1,1-1,-1 0,1 1,-1-1,0 1,0 0,0 0,0 0,0 0,-1 1,1-1,0 1,-1 0,1 0,-1 0,1 0,-1 1,0-1,1 1,-1 0,1 0,-1 1,0-1,1 0,-1 1,1 0,-1 0,1 0,-1 1,1-1,0 1,-2 1,-7 3,1 0,0 2,0-1,1 1,0 1,1-1,0 2,-8 9,13-15,0-1,1 1,-1 0,1 1,0-1,0 1,0-1,0 1,1 0,0 0,0 0,0 0,1 0,0 0,0 1,0-1,0 1,1-1,0 0,0 1,1-1,-1 0,1 1,0-1,1 0,-1 1,1-1,0 0,0 0,1-1,-1 1,1 0,0-1,1 0,-1 1,2 1,88 45,-84-49,0 1,-1 0,1 0,-1 1,0 0,0 1,-1 0,1 0,-1 0,0 1,0 0,-1 1,0-1,0 1,0 0,-1 1,0-1,0 1,-1 0,0 1,-1-1,0 1,0-1,1 6,-3-9,0 0,0-1,0 1,0 0,-1 0,0 0,0 0,0 0,0 0,-1-1,0 1,0 0,0 0,-1-1,0 1,0 0,0-1,0 0,0 1,-1-1,0 0,0 0,0-1,0 1,-1-1,0 1,1-1,-1 0,0-1,-1 1,1 0,-3 0,-11 0,-1 0,1-2,-1 0,0-1,1-1,-1-1,0 0,1-1,0-2,0 1,0-2,0-1,-12-6,12 4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5:03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1116,'226'-17,"1"-12,-153 19,-62 9</inkml:trace>
  <inkml:trace contextRef="#ctx0" brushRef="#br0" timeOffset="728.627">85 1370,'1'2,"1"0,-1 0,1 0,0 0,-1-1,1 1,0-1,0 1,0-1,1 0,-1 0,0 1,0-2,1 1,-1 0,1 0,-1-1,0 1,1-1,-1 0,1 0,-1 0,1 0,-1 0,1 0,1 0,442 3,-420-3</inkml:trace>
  <inkml:trace contextRef="#ctx0" brushRef="#br0" timeOffset="45842.375">1185 297,'1'83,"-13"193,-6 18,13-250,0-32</inkml:trace>
  <inkml:trace contextRef="#ctx0" brushRef="#br0" timeOffset="46748.119">1863 353,'-2'-2,"1"1,0-1,-1 0,0 0,1 1,-1-1,0 1,0-1,0 1,0 0,0-1,0 1,-1 0,1 1,0-1,0 0,-1 1,1-1,0 1,-1 0,1-1,0 1,-1 0,-1 1,0-2,-10 0,-1-1,0 2,0 0,0 1,0 0,0 1,0 1,-7 2,17-3,0-1,0 1,1 0,-1 0,0 1,1 0,0 0,-1 0,1 0,0 0,1 1,-1 0,1-1,-1 2,1-1,0 0,1 0,-1 1,1 0,0-1,0 1,0 0,1 0,0 0,-1 5,0-2,1 1,0-1,0 1,1 0,0-1,1 1,0 0,0-1,1 1,0-1,0 0,1 0,0 0,0 0,1 0,0 0,1-1,0 0,0 0,0 0,1-1,0 1,0-1,1-1,-1 1,1-1,0 0,1-1,-1 0,5 2,134 27,-140-32,-1 1,1-1,-1 1,0 0,1 1,-1-1,0 1,-1 0,1 0,0 0,-1 1,0 0,0 0,0 0,0 0,-1 1,1-1,-1 1,0 0,-1 0,1 0,-1 0,0 0,0 1,-1-1,1 1,-1-1,-1 1,1-1,-1 1,0 0,0-1,0 1,-1 0,0-1,0 1,0-1,-1 1,0-1,0 0,0 0,-1 0,1 0,-1 0,-1 0,1-1,-3 3,-4 3,-1 0,0 0,-1-2,0 1,0-1,-1-1,0 0,0-1,0-1,-1 0,0 0,0-1,-1-1,1-1,-1 0,1-1,-1 0,1-1,-1-1,0 0,-8-2,20 2,0 1,0-1,1 1,-1-1,0 0,1 0,-1 0,1 0,-1-1,1 1,0-1,-1 1,1-1,0 0,0 0,0 0,0 0,1 0,-1 0,1-1,-1 1,1-1,0 1,0-1,0 1,0-1,0 0,0 1,1-1,-1-1,-2-17</inkml:trace>
  <inkml:trace contextRef="#ctx0" brushRef="#br0" timeOffset="47246.354">1637 353,'107'-16,"269"-51,-270 48,-94 26,-18-3</inkml:trace>
  <inkml:trace contextRef="#ctx0" brushRef="#br0" timeOffset="48015.403">2343 580,'89'-18,"82"-20,51 8,-161 19,-71 1,-5 6</inkml:trace>
  <inkml:trace contextRef="#ctx0" brushRef="#br0" timeOffset="48258.206">2597 297,'0'38,"4"23,3 5,-1-3,-2-8,0-8,-2-8,-1-5,0-4,-1-2,4-6,3-2,-2 1,0-4</inkml:trace>
  <inkml:trace contextRef="#ctx0" brushRef="#br0" timeOffset="48565.14">2370 1116,'44'0,"32"-5,9-1,-5-1,-12 2,-12 2,-11 1,-9 1,-5 0,-8 1</inkml:trace>
  <inkml:trace contextRef="#ctx0" brushRef="#br0" timeOffset="49248.072">3444 353,'0'64,"-12"184,2-159,4 0,4 86,2-159,0-12,0-3,-1 1,1 0,-1-1,1 1,-1 0,1-1,0 1,0 0,0 0,0 0,0-1,0 1,0 0,1 0,-1-1,1 1,-1 0,1-1,0 1,-1-1,1 1,0 0,0-1,0 0,0 1,0-1,1 0,-1 1,0-1,1 0,-1 0,1 0,-1 0,1 0,-1-1,1 1,0 0,-1-1,1 1,0-1,-1 1,1-1,1 0,18-10,0-5</inkml:trace>
  <inkml:trace contextRef="#ctx0" brushRef="#br0" timeOffset="49599.21">3979 297,'-28'20,"1"1,0 2,2 0,1 2,1 0,1 2,1 1,-3 7,21-31,0 0,1 1,0-1,-1 1,2 0,-1 0,0 0,1 0,0 0,0 0,1 0,-1 0,1 0,0 1,0-1,1 0,0 0,0 0,0 0,0 0,1 0,0 0,0 0,0-1,0 1,1-1,0 0,0 1,0-1,0 0,1-1,0 1,0-1,0 1,0-1,0 0,0-1,1 1,-1-1,2 1,13 3,1-1,-1 0,1-1,-1-2,1 0,0-1,0 0,0-2,0-1,0 0,9-3,-19 3,-1 1,1-1,-1-1,0 0,1 0,-1-1,0 0,-1 0,1-1,-1 0,0-1,0 0,-1 0,1-1,-2 1,1-2,-1 1,0-1,0 0,-1 0,0 0,0-1,-1 0,0 0,-1 0,0 0,0-1,-1 1,0-1,-1 0,0 1,-1-1,0 0,0 0,-1 1,0-1,-1 0,0 1,0-1,-1 1,-1 0,1 0,-1 0,-4-6,-1 6,0 1,0 0,0 1,-1 0,0 0,0 1,0 0,-1 1,0 0,0 1,-1 0,1 1,-1 0,0 1,0 0,0 1,1 0,-1 1,0 0,0 1,0 0,0 1,0 1,1-1,-12 6,-6-2</inkml:trace>
  <inkml:trace contextRef="#ctx0" brushRef="#br0" timeOffset="50310.479">4036 806,'-2'-2,"1"0,-1 0,1 1,-1-1,0 0,1 1,-1 0,0-1,0 1,0 0,0 0,0 0,0 0,0 0,0 1,-1-1,1 1,0-1,0 1,-1 0,1 0,0 0,-1 0,1 0,0 0,0 1,-1-1,1 1,0 0,0-1,0 1,0 0,-1 1,-5 2,-1 1,1 0,0 0,0 1,0 0,1 0,0 1,1 0,-1 1,1-1,1 1,-1 0,1 0,1 1,-1 0,1 0,1 0,0 0,0 0,1 1,0-1,1 1,0-1,0 1,1 0,0-1,1 1,0 0,1-1,0 1,0-1,1 1,0-1,0 0,1 0,1-1,-1 1,1-1,1 0,0 0,5 5,-3-4,0-1,1 0,-1-1,2 0,-1 0,1-1,0 0,1-1,-1 0,1 0,0-1,0-1,0 0,1 0,-1-1,1-1,-1 0,1 0,-1-1,1-1,0 0,-1-1,1 0,-1 0,0-1,0-1,0 0,0 0,0-1,9-6,-8 2,0-1,-1-1,0 0,0 0,-1-1,-1 0,0-1,0 0,-2 0,1-1,-2 0,0 0,0-1,-2 0,0 0,1-6,-3 11,0 1,0-1,-1 0,-1 0,0 0,0 0,-1 0,0 0,-1 1,0-1,0 0,-1 1,0-1,-1 1,0 0,0 0,-1 0,0 1,-1 0,0 0,0 0,-1 1,0 0,0 0,-8-6,4 7,0 1,-1 0,1 1,-1 0,0 1,0 0,0 1,-1 0,1 1,0 0,-1 1,1 0,0 1,-1 1,1 0,0 0,0 1,0 1,0 0,1 1,0 0,0 1,0 0,0 0,-1 2,-18 13</inkml:trace>
  <inkml:trace contextRef="#ctx0" brushRef="#br0" timeOffset="53416.104">4656 974,'-4'10,"-3"8,-3 5,-2 4,-2-2,0-6</inkml:trace>
  <inkml:trace contextRef="#ctx0" brushRef="#br0" timeOffset="53786.664">4939 467,'-21'26,"2"1,1 1,1 0,1 2,2 0,1 1,1 0,1 1,2 0,-3 24,11-50,-1 0,1 1,0-1,1 0,-1 1,1-1,0 1,1-1,0 1,0-1,0 1,1-1,0 0,0 0,1 0,-1 0,1 0,1-1,-1 1,1-1,0 0,0 0,0 0,1 0,0-1,-1 0,2 0,-1 0,0 0,5 1,8 0,0-1,1 0,0-1,-1-2,1 1,0-2,0-1,0 0,-1-1,1-1,0-1,-1-1,0 0,0-1,-1-1,8-5,-9 4,0-1,-1-1,0-1,-1 0,0 0,-1-2,0 1,-1-2,0 0,-1 0,-1-1,0 0,5-13,-10 18,0-1,0 1,-1-1,-1 0,0 0,0 0,-1-1,-1 1,1-1,-2 1,0-1,0 1,-1-1,-1 1,0 0,0-1,-1 1,0 0,-1 0,0 1,-6-10,1 8,0 0,-1 0,-1 2,1-1,-2 1,1 1,-1 0,-1 1,0 0,0 1,0 0,-1 1,0 0,0 1,-1 1,1 1,-1 0,0 0,0 2,0 0,0 0,0 2,0-1,1 2,-16 3,-14 1</inkml:trace>
  <inkml:trace contextRef="#ctx0" brushRef="#br0" timeOffset="55249.688">932 1398,'2009'0,"-1730"-29,-94 18,-119 3,0 1,0 4,30 4,84-26,234 22,-189-26,91 19,-11-25,-195 26,1 4,59 7,-26 0,-102-1,102-13,-126 6</inkml:trace>
  <inkml:trace contextRef="#ctx0" brushRef="#br0" timeOffset="57080.719">2173 1821,'-17'-12,"-2"1,1 1,-1 1,-1 0,1 1,-1 2,-1 0,1 1,-1 0,0 2,0 1,0 0,0 2,-15 1,30 0,-1 0,1 1,-1 0,1 0,0 0,-1 1,1 0,1 0,-1 0,0 1,1 0,-1 0,1 0,0 1,1-1,-1 1,1 1,0-1,0 0,1 1,-1 0,1 0,1 0,-1 0,1 1,0-1,0 0,1 1,0 0,0-1,0 1,1 0,0-1,1 1,-1 0,1-1,1 1,-1-1,1 1,0-1,0 0,1 1,0 0,0-1,1 0,-1 0,1-1,0 1,1-1,-1 0,1 0,0 0,0-1,1 1,-1-1,1 0,0-1,0 0,0 0,0 0,1 0,-1-1,1 0,0-1,0 0,-1 0,1 0,0 0,0-1,0-1,0 1,0-1,-1 0,1 0,0-1,-1 0,1 0,1-1,19-14,0 0,-1-1,-1-2,-1-1,-1 0,0-2,-2-1,-1 0,-20 24,0 1,1 0,-1 0,0 0,0 0,0-1,1 1,-1 0,0 0,1 0,-1-1,1 1,-1 0,1-1,-1 1,1 0,-1-1,1 1,0-1,-1 1,1 0,0-1,-1 0,1 1,0-1,0 1,-1-1,1 0,0 0,0 1,0-1,0 0,-1 0,1 0,0 0,0 0,0 0,0 0,0 0,-1-1,1 1,0 0,0 0,0-1,-1 1,1 0,0-1,0 1,-1-1,1 1,0-1,-1 1,1-1,-1 0,1 1,0-1,-1 0,1 1,-1-1,0 0,1 0,-1 1,0-1,1 0,-29 146,5-50,-13 171,42-188,0-60</inkml:trace>
  <inkml:trace contextRef="#ctx0" brushRef="#br0" timeOffset="57349.126">2511 2132,'-14'24,"0"8,2-7,3-6</inkml:trace>
  <inkml:trace contextRef="#ctx0" brushRef="#br0" timeOffset="57649.895">2907 1793,'-11'15,"0"0,1 0,1 1,1 0,0 1,1 0,1 0,0 0,1 1,1 0,1 0,0 0,2 0,0 0,1 1,0-15,1 0,0 0,0-1,0 1,0 0,1 0,-1-1,1 1,0-1,0 0,1 0,-1 1,0-1,1-1,0 1,0 0,0-1,0 1,0-1,0 0,1 0,-1 0,1 0,-1-1,1 0,0 1,-1-1,1-1,0 1,0 0,0-1,0 0,0 0,1 0,7 0,1-1,0 0,0 0,0-2,-1 0,1 0,-1-1,0 0,0-1,0-1,0 1,-1-2,0 1,0-1,-1-1,0 1,0-2,-1 0,0 0,0 0,-1-1,-1-1,1 1,-2-1,1 0,-2-1,1 1,-2-1,1 0,-2-1,0 1,0 0,-1-1,0 0,-1 0,-1 1,0-1,-1 0,-1-7,0 13,-1 0,1 1,-1-1,0 1,0 0,-1 0,0 0,0 1,-1-1,1 1,-1 0,0 0,0 0,-1 1,0 0,1 0,-1 1,-1-1,1 1,0 0,-1 1,1 0,-1 0,-1 0,-5-1,-1 1,1 0,0 1,0 1,-1 0,1 0,0 2,-1 0,1 0,0 1,1 0,-5 3,-93 57,85-40</inkml:trace>
  <inkml:trace contextRef="#ctx0" brushRef="#br0" timeOffset="58000.339">3104 2104,'-47'30,"1"1,1 3,2 2,2 1,-17 22,54-56,-1 0,1 0,0 1,0 0,1 0,-1 0,1 0,0 0,0 1,0 0,1-1,-1 1,1 0,0 0,1 1,-1-1,1 0,0 0,0 1,1-1,0 0,0 1,0-1,0 1,1-1,0 0,0 1,0-1,1 0,0 0,0 0,0 0,0 0,3 2,1-2,1 0,-1 0,2-1,-1 1,0-2,1 1,0-1,-1 0,1 0,1-1,-1 0,0-1,0 0,1 0,-1-1,0 0,1 0,-1-1,1 0,7-2,2-1,0-1,0 0,-1-2,1 0,-1-1,-1 0,0-1,15-12,-20 13,0-1,-1 0,0-1,-1 0,0 0,0-1,-1 0,-1-1,0 0,5-11,-9 18,-1-1,0 1,0 0,-1-1,0 0,1 1,-2-1,1 0,-1 1,0-1,0 0,0 0,-1 1,0-1,0 0,-1 1,1-1,-1 1,0 0,-1-1,1 1,-1 0,0 0,0 1,-1-1,1 1,-3-2,-1-1,0 2,0-1,-1 1,0 0,0 0,0 1,-1 0,1 0,-1 1,0 0,0 1,0 0,0 0,-1 1,1 1,0-1,-1 1,-4 1,-19 3</inkml:trace>
  <inkml:trace contextRef="#ctx0" brushRef="#br0" timeOffset="61635.612">5362 72,'5'-2,"1"0,-1 0,0 0,0 1,1 0,-1 0,0 0,1 1,-1-1,1 1,-1 1,1-1,-1 1,0 0,1 0,-1 1,0-1,0 1,0 0,0 1,0-1,0 1,-1 0,1 0,-1 0,0 1,0 0,0 0,0 0,-1 0,1 0,-1 1,0-1,1 5,11 30,-3 0,-1 1,-1 1,1 29,0-8,19 274,-21-240,-4 1,-4-1,-11 92,-4 8,10 135,4-295,29 189,-31-29,2-193,0 0,-1 0,0 0,1 0,-1-1,0 1,-1 0,1-1,0 1,-1-1,1 1,-1-1,0 0,0 0,0 1,0-2,0 1,0 0,-1 0,1-1,-1 1,1-1,-1 1,1-1,-1 0,0 0,0 0,1-1,-1 1,0-1,-1 1,-100-1,74-2,-142-6,148 2</inkml:trace>
  <inkml:trace contextRef="#ctx0" brushRef="#br0" timeOffset="63017.759">1072 15,'-17'-4,"-1"0,-1 2,1 0,0 0,-1 2,1 0,0 2,-1 0,1 0,0 2,0 0,-9 5,19-3,0 1,0 0,1 0,-1 1,2 0,-1 1,1-1,0 1,1 0,0 1,1-1,0 1,0 0,1 0,-2 10,-6 10,4-4,2 1,0 0,2-1,1 1,1 1,1-1,2 0,2 14,52 316,0 139,-3-160,-46-12,-9-188,13 33,-3-121,-2 1,-3 0,-1 1,-4 8,2-55,-1-1,1 1,-1 0,1 0,0 0,0 0,1 0,-1 0,0 0,1 0,0 0,-1 0,1-1,1 1,-1 0,0-1,0 1,1 0,0-1,-1 0,1 1,0-1,0 0,0 0,1 0,-1 0,0 0,1-1,-1 1,1-1,0 0,-1 1,1-1,0 0,0-1,0 1,1 0,137-25,-84 19,-32 4</inkml:trace>
  <inkml:trace contextRef="#ctx0" brushRef="#br0" timeOffset="64083.037">6350 1031,'-5'-5,"0"0,0 0,0 1,-1 0,0 0,0 0,0 1,0 0,-1 0,1 0,-1 1,0 0,1 0,-1 1,0 0,0 0,0 1,0-1,0 2,0-1,0 1,0 0,0 0,0 1,1 0,-1 0,0 0,1 1,0 0,0 1,0-1,-4 4,7-6,1 1,-1-1,1 1,0 0,-1-1,1 1,0 0,0 1,0-1,0 0,0 0,1 1,-1-1,1 1,0 0,-1-1,1 1,0 0,1 0,-1-1,0 1,1 0,0 0,0 0,-1 0,2 0,-1 0,0 0,1 0,-1 0,1-1,0 1,0 0,0 0,1 1,63 83,-30-57,-28-25,0 0,0 0,-1 0,1 1,-1 0,-1 0,1 0,-1 1,0 0,-1 0,1 0,-2 1,1-1,-1 1,0 0,0 0,0 6,-1-6,-2 0,1-1,-1 1,-1 0,1-1,-1 1,0-1,-1 1,0-1,0 1,-1-1,0 0,0 0,0 0,-1-1,0 1,-1-1,1 0,-1 0,0 0,-1-1,1 1,-1-1,0-1,0 1,-1-1,1 0,-1-1,0 1,0-1,-3 0,-8 3,14-4,-1 1,0-1,0 0,0-1,0 0,0 1,0-2,-1 1,1 0,0-1,-1 0,1 0,0-1,0 0,0 0,-1 0,1 0,-4-2,-4-8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29 104,'0'0,"0"0,-1 0,1 0,0 0,-1 0,1 0,-1 0,1 0,0-1,-1 1,1 0,0 0,-1 0,1 0,0 0,-1 0,1-1,0 1,0 0,-1 0,1 0,0-1,0 1,-1 0,1-1,0 1,0 0,0 0,-1-1,1 1,0 0,0-1,0 1,0 0,0-1,0 1,0 0,-1-1,1 1,0-1,-11 36,7 3,1 1,2-1,2 1,2-1,1 1,2-1,1 0,2-1,2 0,6 11,-17-44,0-1,1 0,0 1,-1-1,1 0,1 1,-1-1,0 0,1 0,-1 0,1 0,0 0,0-1,0 1,0-1,1 1,-1-1,1 0,0 1,-1-1,1-1,0 1,0 0,0-1,0 1,0-1,1 0,-1 0,0 0,1-1,-1 1,0-1,1 0,-1 0,0 0,1 0,-1 0,1-1,-1 1,0-1,1 0,0-1,10-10,-1-1,0 0,-1-1,0-1,-1 0,-1 0,0-1,-2 0,1-1,-2 0,0 0,-1 0,-1-1,0-6,-5 24,110-372,-109 367,0 5,-1 1,0-1,1 0,-1 0,0 0,1 0,-1 0,0 0,1 0,-1 0,0 0,1 0,-1 0,0-1,1 1,-1 0,0 0,1 0,-1 0,0 0,1-1,-1 1,0 0,0 0,1 0,-1-1,0 1,0 0,1-1,-1 1,0 0,0 0,0-1,0 1,0 0,1-1,-1 1,0 0,0-1,0 1,0 0,0-1,0 1,0 0,0-1,0 1,0 0,0-1,0 1,0 0,0-1,-1 1,1 0,0-1,0 1,0 0,54 370,-35-283,-4 1,-4 1,-4 0,-4 0,-5 51,-9-63,-2 1,-4-2,-3 0,-28 66,29-95,-1-1,-3 0,-1-2,-4 2,27-45,1 1,-1 0,1 0,-1-1,0 1,0 0,0-1,0 1,0-1,0 1,0-1,0 1,-1-1,1 0,-1 0,1 0,-1 0,1 0,-1 0,1 0,-1 0,0 0,0-1,1 1,-1-1,0 0,0 1,0-1,0 0,1 0,-1 0,0 0,0 0,0 0,0-1,1 1,-1-1,0 1,0-1,1 0,-1 1,0-1,1 0,-1 0,1 0,-2-1,-1-9,1 0,0 0,1 0,0 0,1-1,0 1,1 0,0-1,1 1,0 0,1 0,0-1,3-9,0-7,16-90,6 2,4 1,40-95,-15 108,-42 90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25,'371'0,"-241"-24,-123 31,-12-2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56,'33'0,"26"-5,8-1,-3 0,-8-4,-8 0,-8 2,-5 1,-10 3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1 587,'5'0,"11"0,7 0,6 0,1 0,2 0,-1 0,0 0,-1 0,-1-4,-1-3,1 1,-1 1,0 1,-5 2</inkml:trace>
  <inkml:trace contextRef="#ctx0" brushRef="#br0" timeOffset="983.351">1017 79,'-26'3,"0"2,1 1,0 0,0 2,0 1,1 2,0 0,1 1,0 1,1 1,1 1,-6 7,22-18,0 1,1-1,-1 1,1 1,0-1,1 0,0 1,0 0,0 0,0 0,1 0,0 0,0 1,2-5,-1 1,1-1,0 1,0-1,0 1,0-1,0 0,1 1,-1-1,1 1,0-1,-1 0,1 1,0-1,0 0,1 0,-1 0,0 0,1 0,-1 0,1 0,0 0,-1-1,1 1,0-1,0 1,0-1,0 0,0 0,1 0,-1 0,0 0,0 0,1 0,1 0,2 0,-1 1,1-1,0 0,0 0,0 0,0-1,0 0,0 0,0-1,0 0,0 0,0 0,0 0,-1-1,1 0,0 0,-1-1,0 0,1 0,-1 0,0 0,3-4,90-104,-65 68,85-83,-117 124,1 1,0 0,0 0,0 0,0 0,-1 0,1 1,0-1,1 0,-1 1,0 0,0-1,0 1,0 0,0 0,0 0,0 0,0 1,0-1,1 1,-1-1,0 1,0-1,-1 1,1 0,0 0,0 0,0 0,0 1,-1-1,1 0,-1 1,1-1,-1 1,1-1,-1 1,0 0,0 0,0-1,1 3,32 83,-33-82,71 339,-70-336,0 0,-1 0,0 0,-1 1,0-1,0 0,0 0,-1 1,0-1,-1 0,0 0,0 0,-1 0,0-1,0 1,-1-1,0 1,0-1,-1 0,0-1,0 1,0-1,-1 0,0 0,0-1,-1 0,1 0,-4 1,-1 1,-1-1,-1-1,1 0,-1-1,0 0,0-1,0 0,-1-1,1 0,-12-1,20-1,1 0,-1 0,0 0,0 0,1-1,-1 0,1 0,-1 0,0 0,1-1,0 0,-1 0,1 0,0 0,0-1,0 0,1 0,-1 0,0 0,1 0,0-1,0 1,0-1,0 0,1 0,-1 0,1 0,0-1,0 1,1 0,-1-1,1 0,0-1,1 0,-1 0,1-1,0 1,1 0,0-1,0 1,0 0,0 0,1 0,0 0,1 0,-1 0,1 1,0-1,0 1,1-1,0 1,0 1,0-1,5-4,108-80,-89 73,1 1,0 2,0 0,1 2,1 2,28-6,-27 8,-21 4,1 0,-1 0,0 1,1 1,-1 0,1 0,-1 1,1 1,-1 0,1 1,-1 0,0 0,2 2,11 6</inkml:trace>
  <inkml:trace contextRef="#ctx0" brushRef="#br0" timeOffset="1301.102">735 953,'38'-4,"37"-12,15-3,2 2,-9 4,-10-1,-13 2,-11 3,-9 4,-7 1,-5-2,-1-1,-1 1,0 2,-5 1</inkml:trace>
  <inkml:trace contextRef="#ctx0" brushRef="#br0" timeOffset="1750.347">820 1152,'4'-2,"38"-13,2 1,0 2,0 2,1 2,37-2,-80 9,0 0,0 1,0-1,-1 1,1-1,0 1,0 0,0 0,0 0,0 0,0 0,0 0,0 0,0 1,0-1,0 1,0-1,0 1,0 0,0 0,-1 0,1 0,0 0,-1 0,1 0,-1 1,1-1,-1 1,1-1,-1 1,0-1,0 1,0 0,0 0,0-1,0 1,0 0,-1 0,1 0,-1 0,1 0,-1 0,0 0,0 0,0 0,0 0,0 0,0 0,-1 0,1 0,0 0,-1 0,0 0,-10 15,0-2,-1 0,0 0,-1-1,-1-1,-1 0,1-1,-2 0,0-1,-72 63,39-9,48-64,0 1,0 0,1 0,-1-1,0 1,1 0,-1 0,1 0,0 0,-1 0,1-1,0 1,0 0,0 0,1 0,-1 0,0 0,1 0,-1 0,1 0,0-1,-1 1,1 0,0-1,0 1,0 0,0-1,1 1,-1-1,0 1,1-1,-1 0,1 0,-1 1,1-1,-1 0,1 0,0-1,0 1,0 0,11 3,1-2,0 1,0-2,0 1,0-2,0 0,0-1,0 0,0-1,0-1,0 0,0-1,-1 0,0-1,0-1,0 0,8-6,3 2,49-27,-55 27</inkml:trace>
  <inkml:trace contextRef="#ctx0" brushRef="#br0" timeOffset="2721.003">2061 192,'-92'382,"-30"-22,112-332,-17 81,27-106,0 0,0 0,0 0,0 0,1-1,0 1,-1 0,1 0,0 0,0 0,0-1,1 1,-1-1,0 1,1-1,0 1,0-1,0 0,0 0,0 0,0 0,0 0,1 0,-1 0,1-1,-1 1,1-1,-1 0,1 0,0 0,0 0,0 0,0-1,2 1,6-1,1 0,0 0,0-1,-1 0,1-1,-1-1,1 0,-1 0,0-1,0-1,0 0,14-4,78-28,-96 33,-7 2</inkml:trace>
  <inkml:trace contextRef="#ctx0" brushRef="#br0" timeOffset="2965.853">1554 699,'38'-9,"32"-4,9 1,-4 2,-10 3,-12 3,-9 1,-8 2,-5 1,-4 1,-5-1</inkml:trace>
  <inkml:trace contextRef="#ctx0" brushRef="#br0" timeOffset="3366.194">2315 51,'11'-7,"0"1,0 0,0 0,1 1,0 1,0 0,0 1,0 0,1 0,-1 2,1 0,0 0,-1 1,1 0,0 1,6 2,-16-2,0 1,0-1,0 1,0 0,0 0,0 0,0 1,-1-1,1 0,-1 1,0 0,0 0,0-1,0 1,0 1,-1-1,1 0,-1 0,0 0,0 1,0-1,0 1,-1-1,1 1,-1-1,0 1,0-1,0 2,-22 99,-82 56,103-159,0 1,0-1,0 0,0 1,1-1,-1 1,0-1,1 1,-1-1,1 1,-1 0,1-1,0 1,0-1,0 1,0 0,0-1,0 1,0 0,1-1,-1 1,0-1,1 1,0-1,-1 1,1-1,0 1,-1-1,1 1,0-1,0 0,0 1,1-1,-1 0,0 0,0 0,0 0,1 0,-1 0,1 0,-1-1,1 1,-1 0,1-1,-1 1,1-1,-1 0,2 1,84 7,-84-8,85-2,-63 2</inkml:trace>
  <inkml:trace contextRef="#ctx0" brushRef="#br0" timeOffset="4697.194">2936 841,'56'17,"-33"-13,0-2,0 0,0-2,1 0,-1-2,0 0,0-2,2-1,218-25,-225 31,-28 4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23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0 163,'27'26,"-14"-1,-1 1,-1-1,-2 2,0-1,-2 1,4 25,4 12,40 231,-15-164,-40-131,0 1,0-1,0 1,1-1,-1 1,0-1,0 1,0-1,1 1,-1-1,0 0,1 1,-1-1,0 1,1-1,-1 0,0 1,1-1,-1 0,1 0,-1 1,0-1,1 0,-1 0,1 0,-1 1,1-1,-1 0,1 0,-1 0,1 0,-1 0,1 0,-1 0,1 0,-1 0,1 0,-1 0,1-1,-1 1,1 0,-1 0,1 0,-1-1,1 1,-1 0,0 0,1-1,-1 1,1 0,-1-1,0 1,1 0,-1-1,0 1,0-1,1 1,-1-1,0 1,0-1,0 1,1 0,-1-1,0 1,0-1,0 1,0-1,0 1,0-1,12-37,58-214,-48 161,61-305,-66 288,-15 109,-1 0,0 0,0 0,1 0,-1 1,0-1,0 0,-1 0,1 1,0-1,0 0,0 1,-1-1,1 1,-1-1,1 1,-1-1,0 1,0 0,1-1,-1 1,0-1,0 1,-1-1,1 1,0 0,-1 1,2 20</inkml:trace>
  <inkml:trace contextRef="#ctx0" brushRef="#br0" timeOffset="846.787">537 699,'-2'11,"2"-1,-1 1,2 0,-1 0,1-1,1 1,0-1,1 1,0-1,0 0,1 0,0 0,1 0,0-1,1 0,-1 0,2 0,-1-1,2 0,-1 0,4 2,-8-8,0-1,-1 0,2 0,-1 0,0 0,0-1,0 1,0-1,0 0,0 0,1 0,-1 0,0-1,0 1,0-1,0 0,0 0,0 0,0 0,0 0,0-1,0 1,-1-1,1 0,0 0,-1 0,0 0,1 0,-1 0,0-1,0 1,0-1,0-1,45-97,-46 96,1 1,-1-1,0 0,0 1,0-1,-1 0,1 0,-1 1,0-1,-1 0,1 0,-1 0,0 1,0-1,-1 1,1-1,-1 1,0-1,0 1,0 0,-1 0,0 0,0 0,0 0,0 1,0-1,-1 1,1 0,-1 0,0 0,0 0,-4-1,-45-5,28 8</inkml:trace>
  <inkml:trace contextRef="#ctx0" brushRef="#br0" timeOffset="1564.62">1269 51,'-4'46,"-2"0,-3 0,-1 0,-3-1,-1-1,-2 0,-16 28,15-30,-17 40,-47 142,80-220,0-1,1 1,0 0,-1 0,1 0,1-1,-1 1,0 0,1 0,0 0,0-1,0 1,0 0,1-1,-1 1,1-1,0 0,0 1,0-1,1 0,-1 0,1-1,0 1,-1 0,1-1,0 1,0-1,1 0,-1 0,0 0,1-1,-1 1,1-1,0 0,-1 0,1 0,0 0,0-1,0 0,-1 1,1-1,0-1,0 1,0 0,-1-1,1 0,0 0,0 0,-1 0,2-1,178-67,-153 38,-30 19</inkml:trace>
  <inkml:trace contextRef="#ctx0" brushRef="#br0" timeOffset="1815.938">847 473,'48'5,"35"-4,13-1,-5-1,-14-1,-14 1,-14-5,-9-1,-8 1,-4 1,-7 1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53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0,'0'1,"0"-1,0 0,0 0,0 1,0-1,0 0,0 0,0 1,0-1,0 0,0 0,0 1,0-1,0 0,0 0,0 1,0-1,0 0,-1 0,1 1,0-1,0 0,0 0,0 0,0 1,-1-1,1 0,0 0,0 0,0 0,-1 1,1-1,0 0,0 0,0 0,-1 0,1 0,0 0,0 0,-1 0,1 1,0-1,0 0,-1 0,1 0,0 0,0 0,-1 0,1-1,0 1,0 0,-1 0,1 0,0 0,0 0,-1 0,1 0,0 0,0-1,0 1,-1 0,1 0,4 34,-2-20,0 30,-1-1,-3 1,-1-1,-8 34,-3 0,-13 134,29-80,2-120,2-5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0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1 311,'168'-12,"5"-23,23 24,-172 12</inkml:trace>
  <inkml:trace contextRef="#ctx0" brushRef="#br0" timeOffset="379.865">57 536,'15'0,"9"0,5 0,3 0,1 0,-6-5,-2-1,-1 0,1 1,0 2,2 0,0 2,0 1,1 0,1 0,-10 0,-9-4,-5-3</inkml:trace>
  <inkml:trace contextRef="#ctx0" brushRef="#br0" timeOffset="1049.043">255 0,'93'46,"-60"-32,0 1,-2 1,0 2,27 21,-49-31,-3-5,0-1,0 2,-1-1,0 1,0 0,0 0,0 0,0 0,-1 1,0 0,0 0,0 0,-1 1,0-1,0 1,0 0,0-1,-1 1,0 0,0 1,-1-1,0 0,0 1,0-1,-1 0,0 1,0-1,-1 0,1 1,-2 2,-7 8,-1 1,0-2,-1 1,-1-1,0-1,-2 0,1-1,-13 9,-38 43,-157 159,212-215,-1 1,2 0,-1 0,1 1,1 0,0 0,1 1,0 0,1 0,1 1,-1 1,2 6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0,'590'0,"-591"0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42,'38'9,"33"-1,8-2,-4-7,-10-4,-12 0,-9 1,-8-5,-5 0,-3 1,-2 2,0 3,0-4,-4-1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1,'-40'4,"0"3,1 1,0 1,0 3,1 1,0 2,-16 9,42-16,1 1,-1 0,2 0,0 1,0 0,0 1,2 0,-1 1,1 0,1 0,0 0,1 1,0 0,1 1,1-1,0 1,0 0,2 0,-1 0,2 0,0 12,1-19,0 1,1-1,-1 0,2 0,-1 1,1-1,0 0,1 0,-1 0,1-1,1 1,-1 0,1-1,0 0,1 0,0 0,-1-1,2 0,-1 0,1 0,-1 0,1-1,1 0,-1 0,1-1,-1 0,4 1,7 3,0 0,0-2,1 0,0-1,0-1,0-1,1 0,-1-2,1 0,10-2,19-5,0-3,0-2,-1-2,0-2,-2-3,0-1,-1-2,18-13,-49 27,0 0,0-1,-1 0,0-1,-1 0,0-1,-1 0,0-1,0-1,-8 10,1-1,-1 0,1 0,-1 1,0-2,-1 1,1 0,-1 0,0 0,1-1,-2 1,1 0,-1-1,1 1,-1-1,0 1,-1-1,1 1,-1-1,0 1,0 0,0 0,-1-1,0 1,1 0,-1 0,-1 0,1 0,-1 1,1-1,-1 1,-1-2,-6-3,1-1,-1 1,-1 1,0 0,0 0,0 1,0 1,-1 0,0 0,0 1,-6 0,-15-5</inkml:trace>
  <inkml:trace contextRef="#ctx0" brushRef="#br0" timeOffset="252.003">0 311,'1019'0,"-680"-29,-257 19,-58 4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1 368,'24'0,"18"0,11 0,1 0,-3 0,-6 0,-6 0,-5-5,-3-2,-2 1,-1 1,-1 2,0 0,-4 2</inkml:trace>
  <inkml:trace contextRef="#ctx0" brushRef="#br0" timeOffset="254.037">284 114,'-10'38,"-7"28,-2 6,3-3,4-9,5-11,2-7,3-7,6-10,8-8,1-8</inkml:trace>
  <inkml:trace contextRef="#ctx0" brushRef="#br0" timeOffset="869.699">735 1,'-15'27,"1"0,1 2,1-1,2 2,1-1,1 1,2 1,1-1,1 1,1 4,3-31,0 0,0 0,0 0,0 0,1 0,0 0,0 0,0 0,0 0,1 0,-1 0,1 0,0-1,0 1,0-1,1 1,-1-1,1 0,0 0,0 0,0 0,0-1,0 1,1-1,-1 0,1 0,0 0,-1 0,1-1,0 0,0 1,0-1,0-1,0 1,0 0,0-1,0 0,0 0,1 0,-1-1,0 1,0-1,0 0,3-1,6-4,0 0,0-1,-1 0,1-1,-2-1,1 0,-1 0,-1-1,0 0,0-1,-1 0,0-1,-1 0,0 0,-1-1,-1 0,2-4,20-29,-12 20,-8 13,0-1,0 2,1-1,1 1,0 1,0 0,1 0,2 0,-13 11,1-1,0 1,-1 0,1-1,0 1,-1 0,1 0,0 0,0-1,-1 1,1 0,0 0,0 0,-1 0,1 0,0 0,0 1,-1-1,1 0,0 0,0 0,-1 1,1-1,0 0,-1 1,1-1,-1 1,1-1,0 1,-1-1,1 1,-1-1,1 1,-1-1,1 1,-1 0,0-1,1 1,-1 0,0-1,1 1,-1 0,0-1,0 1,0 0,0 0,1-1,-1 1,0 0,0 0,-1-1,1 2,4 46,-4-44,-3 496,1-468,0 0,-3 1,0-1,-2 0,-2-1,0 0,-3 0,0-1,-2-1,-1 0,-13 19,22-40,0 0,-1 0,0 0,0-1,-1 0,0-1,0 0,0 0,-1 0,0-1,0-1,0 1,-1-1,0-1,1 0,-4 0,10-2,1-1,-1 1,1-1,-1 0,0 0,1 0,-1 0,1 0,-1 0,1-1,-1 0,1 1,-1-1,1 0,0 0,-1 0,1 0,0-1,0 1,0-1,0 1,0-1,0 0,0 1,0-1,1 0,-1 0,1 0,-1-1,1 1,0 0,0-1,0 1,0 0,0-1,1 1,-1-1,1 1,-1-1,1 1,0-3,13-107,-1 85,1 1,2 0,1 1,0 1,2 1,1 0,1 1,1 1,0 1,13-8,-8 4,-4 4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2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283 139,'-22'0,"17"-2,0 1,-1 0,1 1,-1-1,1 1,-1 0,1 0,-1 0,1 1,0 0,-1 0,1 1,0-1,0 1,0 0,0 1,0-1,0 1,0 0,1 0,0 0,-1 1,1-1,0 1,1 0,-1 0,1 1,0-1,-3 5,4-1,0-1,1 0,0 0,0 0,1 1,0-1,0 0,1 1,-1-1,2 0,-1 0,1 2,-1-6,0-1,0 0,0 1,0-1,1 1,-1-1,0 0,1 0,0 0,-1 0,1 0,0 0,0-1,0 1,0 0,1-1,-1 0,0 1,0-1,1 0,-1 0,1 0,-1-1,1 1,0-1,-1 1,1-1,-1 0,1 0,0 0,-1 0,1 0,-1-1,3 0,8-4,-1-1,-1 0,1-1,-1 0,0-1,0 0,-1-1,0 0,-1 0,0-1,-1-1,0 1,0-1,4-8,-4 8,94-149,-100 156,-2 3,0 0,-1 0,1 0,0 0,0 1,0-1,0 0,0 0,0 0,1 0,-1 0,0 1,0-1,1 0,-1 0,0 0,1 1,-1-1,1 0,-1 0,1 1,-1-1,1 1,-1-1,1 0,0 1,-1-1,1 1,0-1,0 1,-1 0,1-1,0 1,0 0,0-1,-1 1,1 0,0 0,0 0,0 0,0 0,0 0,-1 0,1 0,0 0,0 0,0 0,0 0,-1 1,1-1,0 0,0 1,0-1,-1 1,1-1,0 1,-1-1,1 1,0-1,-1 1,1-1,-1 1,1 0,-1 0,1-1,-1 1,1 0,-1 0,47 150,-35-117,-1 0,-2 1,-1 0,-2 0,-2 0,-1 1,-1-1,-2 1,0-22,0 0,0 0,-1 0,-1 0,0 0,-1-1,-1 1,0-1,-1 1,0-1,-1-1,0 1,-1-1,0 0,-1-1,-1 0,0 0,-6 6,13-14,-1 1,1 0,-1-1,0 1,0-1,-1 0,1 0,-1 0,1 0,-1-1,0 1,0-1,0 0,0 0,0-1,-1 1,1-1,-1 0,1 0,-1 0,1-1,-1 0,1 1,-1-2,1 1,-1 0,1-1,-1 0,1 0,0 0,-1-1,1 0,0 1,0-1,0-1,0 1,0 0,-2-3,3 2,0 0,0-1,0 1,1-1,-1 0,1 0,0 0,0 0,0 0,0 0,1 0,0-1,0 1,0 0,0-1,1 1,-1-1,1 1,1-1,-1 1,0-1,1 1,0-1,0 1,1-1,-1 1,1 0,0 0,0 0,0 0,0 0,1 0,2-2,7-10,0 0,2 1,0 1,1 0,0 1,17-11,-21 16,0-1,0 2,1 0,0 0,1 1,-1 0,1 1,0 1,1 0,-1 1,1 0,-1 1,1 0,0 1,0 1,-1 0,14 3,43 11,-48-12</inkml:trace>
  <inkml:trace contextRef="#ctx0" brushRef="#br0" timeOffset="361.135">0 844,'39'0,"40"0,13 0,0-4,-6-3,-13 1,-14 1,-7 2,-9 1,-5 1,-6 0,-2 1,-3 0,-5 1</inkml:trace>
  <inkml:trace contextRef="#ctx0" brushRef="#br0" timeOffset="1469.059">255 1070,'225'-54,"-224"54,1 0,0 0,-1 0,1 0,0 0,-1 0,1 0,0 1,-1-1,1 1,-1-1,1 1,0 0,-1-1,0 1,1 0,-1 0,1 0,-1 0,0 0,0 0,0 0,1 1,-1-1,0 0,0 1,-1-1,1 1,0-1,0 1,-1-1,1 1,-1-1,1 1,-1 0,0-1,0 1,0 0,0-1,0 1,0 0,0-1,0 1,-1 0,1-1,0 1,-1-1,0 1,0 0,-34 81,17-58,-1 0,-1-1,-1-1,0-1,-22 15,-12 15,53-52,1 1,-1 0,1 0,0 0,-1 0,1 0,0 0,0 0,0 1,-1-1,1 0,1 1,-1-1,0 1,0-1,0 1,1-1,-1 1,1-1,-1 1,1 0,0-1,-1 1,1 0,0-1,0 1,0 0,0-1,1 1,-1 0,0-1,1 1,-1-1,1 1,0 0,-1-1,1 1,0-1,0 0,0 1,0-1,0 0,0 1,0-1,1 0,-1 0,0 0,1 0,-1 0,2 0,8 2,0 0,1-1,0-1,-1 0,1-1,0 0,0 0,-1-2,1 1,0-1,-1-1,0 0,1-1,-1 0,-1 0,1-2,9-5,-4 2</inkml:trace>
  <inkml:trace contextRef="#ctx0" brushRef="#br0" timeOffset="2952.983">1299 223,'2'2,"0"0,0-1,0 1,-1 0,1 0,-1 0,1 0,-1 0,0 0,0 0,0 1,0-1,0 0,0 1,-1-1,1 0,-1 1,0-1,1 1,-1-1,0 1,-1-1,1 1,0-1,-1 1,1-1,-1 0,0 1,0-1,0 2,-63 208,-14 33,69-222,1 0,1 1,1 0,1 0,2 0,-1 12,4-32,0-1,0 1,0 0,1 0,0-1,0 1,0 0,0-1,0 1,1-1,0 1,-1-1,1 0,0 1,1-1,-1 0,1-1,-1 1,1 0,0-1,0 1,0-1,0 0,0 0,1 0,-1 0,0-1,1 1,0-1,-1 0,1 0,0-1,-1 1,1-1,0 1,0-1,0 0,-1 0,1-1,0 1,1-2,157-28,-155 29,-7 0</inkml:trace>
  <inkml:trace contextRef="#ctx0" brushRef="#br0" timeOffset="3315.7">904 647,'19'5,"16"1,7 1,1-2,3-2,-2-6,1-2,-1-1,-5 1,-3 2,-3 0,-3 2,-2 0,0 1,0 0,-5 5,-7 2</inkml:trace>
  <inkml:trace contextRef="#ctx0" brushRef="#br0" timeOffset="4183.65">1666 139,'40'-33,"-29"28,1 1,0 0,0 0,1 1,-1 1,1 0,-1 0,1 2,0-1,-1 2,9 0,-19-1,0 0,0 0,1 0,-1 1,0-1,0 0,0 1,0 0,0-1,0 1,0 0,0 0,0 0,0 0,0 1,0-1,0 0,-1 1,1-1,-1 1,1 0,-1-1,0 1,1 0,-1 0,0 0,0 0,0 0,-1 0,1 0,0 0,-1 0,1 1,-1-1,0 0,0 0,0 0,0 1,0-1,0 0,-1 1,-38 83,12-57,20-22,1-1,-1 1,1 1,0-1,1 1,0 0,0 0,1 1,0-1,-2 6,6-12,-1-1,1 1,0-1,0 1,0-1,0 1,0-1,0 1,0-1,1 1,-1-1,0 0,1 1,-1-1,1 1,0-1,-1 0,1 1,0-1,0 0,0 0,0 0,0 0,0 0,0 0,0 0,0 0,1 0,-1 0,0-1,1 1,-1 0,0-1,1 1,-1-1,1 1,-1-1,2 0,60 7,-58-7,24 0,-3-1</inkml:trace>
  <inkml:trace contextRef="#ctx0" brushRef="#br0" timeOffset="4702.177">2174 619,'19'7,"0"-1,1-1,0-1,0 0,0-2,0 0,0-1,1-1,5-2,-5 2,150-28,-110 15,-55 7</inkml:trace>
  <inkml:trace contextRef="#ctx0" brushRef="#br0" timeOffset="9585.491">2851 223,'44'50,"-40"-43,16 35,-1 0,-2 2,-3 0,1 6,1 1,86 242,-70-209,-32-83,1 0,-1-1,0 1,1-1,-1 1,1-1,-1 0,1 1,-1-1,1 1,-1-1,1 0,-1 1,1-1,-1 0,1 0,0 1,-1-1,1 0,-1 0,1 0,0 0,-1 0,1 0,0 0,-1 0,1 0,0 0,-1 0,1 0,-1-1,1 1,0 0,-1 0,1-1,-1 1,1 0,-1-1,1 1,-1 0,1-1,-1 1,1-1,-1 1,1-1,-1 1,0-1,1 1,-1-1,0 1,0-1,1 0,-1 1,0-1,0 1,0-1,18-40,-17 36,115-379,-97 321,-3 0,-2-1,2-40,-28 144,6-17</inkml:trace>
  <inkml:trace contextRef="#ctx0" brushRef="#br0" timeOffset="10003.067">3500 703,'-17'48,"11"-37,1 1,0 1,1-1,0 1,1 0,0 0,1 0,1 0,0 0,0 0,2 1,0-1,0 0,2 4,-2-15,0 1,0-1,0 1,0-1,1 0,-1 1,1-1,0 0,0 0,0 0,0 0,0 0,0 0,0-1,0 1,1-1,-1 0,1 1,-1-1,1 0,0 0,-1-1,1 1,0-1,-1 1,1-1,0 0,0 0,-1 0,1 0,0 0,2-1,80-38,-79 36,-1-1,1 0,-1 0,-1 0,1-1,0 0,-1 0,0 0,-1 0,1-1,-1 1,0-1,0 0,0 0,-1 0,0-1,0 1,-1 0,0-1,0 1,0-1,-1 1,0-1,0 1,-1-1,0 1,0-1,0 1,-1-1,0 1,0 0,-1 0,1 0,-1 0,-1 1,1-1,-1 1,-1-2,-61-18,43 22</inkml:trace>
  <inkml:trace contextRef="#ctx0" brushRef="#br0" timeOffset="10772.137">4149 83,'-18'197,"-2"-131,-3-1,-3-1,-14 21,-1 5,35-76,1 0,0 1,1-1,0 1,1 0,1-1,0 1,2 0,-1 0,2 7,0-19,-1 0,1 0,0 0,0 0,0 0,0 0,0-1,1 1,0 0,-1-1,1 1,0-1,0 1,0-1,0 0,1 0,-1 0,1 0,-1-1,1 1,-1 0,1-1,0 0,0 0,0 0,0 0,0 0,0-1,0 1,0-1,0 1,0-1,3-1,105-14,10-11,-105 15,-4-1</inkml:trace>
  <inkml:trace contextRef="#ctx0" brushRef="#br0" timeOffset="11046.974">3782 534,'455'0,"-383"-11,-54 5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39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1228,'51'-24,"0"-2,-1-2,-2-3,-1-2,-2-1,-1-3,-2-1,23-29,9-17,-4-3,-3-2,-5-4,-4-2,-4-3,3-18,-36 76,-5 8,2 1,1 1,1 0,1 1,13-12,-33 40,-1 0,0 0,0 1,1-1,-1 0,1 1,-1-1,1 0,-1 1,1-1,-1 0,1 1,-1-1,1 1,0-1,-1 1,1-1,0 1,-1 0,1-1,0 1,0 0,0-1,-1 1,1 0,0 0,0 0,0 0,-1 0,1 0,0 0,0 0,0 0,-1 0,1 0,0 1,0-1,0 0,-1 1,1-1,0 0,-1 1,1-1,0 1,-1-1,1 1,0-1,-1 1,1-1,-1 1,1 0,-1-1,1 1,-1 0,0 0,1-1,-1 1,0 0,1 0,-1-1,0 1,0 0,0 0,0 0,0 0,1 57,-17 30,-4 0,-3-2,-28 64,-1 11,25-72,-86 243,105-315,0-1,-1 0,-1 0,0 0,-1-2,0 1,-11 9,18-20,0 0,0-1,0 1,-1-1,0 0,1 0,-1 0,0-1,0 0,-1 0,1 0,0 0,-1-1,1 0,-1 0,1-1,-1 1,1-1,-1 0,1-1,-1 1,1-1,-1 0,1-1,-1 1,1-1,-2-1,-11-8,0-1,1 0,0-2,1 0,1-1,0 0,1-1,1-1,1 0,0-1,1 0,1 0,-7-18,5 11</inkml:trace>
  <inkml:trace contextRef="#ctx0" brushRef="#br0" timeOffset="434.168">1299 693,'-10'22,"1"2,1-1,1 1,1 0,1 0,1 1,1-1,1 1,2 0,0-1,3 18,-3-38,0 0,0 0,0 0,1 0,0 0,0-1,0 1,0 0,0 0,1-1,-1 1,1 0,0-1,0 0,1 1,-1-1,1 0,-1 0,1 0,0-1,0 1,0-1,1 1,-1-1,0 0,1 0,0-1,-1 1,1-1,0 0,0 0,0 0,-1 0,1 0,0-1,0 0,0 0,0 0,2-1,9-5,0-1,0 0,-1-1,0-1,0 0,-1-1,0 0,-1-1,-1-1,1 0,-2 0,0-1,0 0,-1-1,-1 0,0-1,-1 1,0-2,-2 1,0 0,1-6,-6 21,2-2,-1 0,0 0,1 0,-1-1,0 1,0 0,-1-1,1 1,0 0,-1-1,1 1,-1-1,0 1,0 0,0-1,0 1,0-1,0 1,-1-1,1 1,-1 0,0-1,0 1,0 0,0-1,0 1,0 0,0 0,-1 0,1 0,-1 0,0 0,1 1,-1-1,0 0,-5 0,0 0,0 1,-1 0,1 0,0 0,-1 1,1 0,0 1,-1-1,1 1,0 1,0-1,0 1,0 1,0-1,-1 2,-21 9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1,'14'4,"15"8,6 0,3-1,0-3,-3-2,-1-3,-3-1,-1-2,-1 0,-1 0,0-1,0 1,0-1,0 1,0 0,0 0,-5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0,'43'10,"29"-2,6-2,-4-2,-11-2,-16-1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0,'-68'217,"-62"95,129-311,-34 70,2 1,4 2,-5 26,32-98,1 1,-1 0,1 0,-1 0,1 0,0 0,0 0,0 0,0 1,1-1,-1 0,1 0,0 1,0-1,0 0,1 0,-1 1,1-1,-1 0,1 0,0 0,0 0,1 0,-1 0,1 0,-1 0,1 0,0 0,0-1,0 1,0-1,1 0,-1 1,1-1,-1 0,1-1,0 1,0 0,0-1,0 1,0-1,0 0,0 0,0 0,122-14,-66 1,99-18,-157 30,1 0,-1-1,1 1,-1 0,1-1,-1 1,0-1,1 0,-1 1,0-1,1 0,-1 0,0 0,0 0,0 0,0 0,0 0,0 0,0 0,0-1,0 1,0 0,-1-1,1 1,-1 0,1-1,-1 1,1-1,-1 1,0-1,0 1,0-1,1 1,-2-1,1 1,0-1,0 1,0-1,-1 1,1-1,-1 1,1-1,-1 1,1 0,-1-1,0 1,0 0,0 0,0-1,0 1,1 0,-7-21</inkml:trace>
  <inkml:trace contextRef="#ctx0" brushRef="#br0" timeOffset="262.929">1 452,'33'0,"26"0,8 0,-3 0,-3 0,-7 5,-7 1,-8 0,-5-1,-4 3,-2 1,-1-2,0 4,0-2,0-1,0-2,-4-2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30,'52'1,"149"-13,-150 4,1 2,0 2,49 4,-77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27,'34'-5,"25"-1,8-1,-4 2,-6 2,-9 6,-13 2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395 217,'28'112,"41"258,-29-196,-40-173,0 0,0 0,0-1,-1 1,1 0,0 0,0 0,0-1,0 1,0 0,0 0,0 0,1-1,-1 1,0 0,0 0,1-1,-1 1,0 0,1-1,-1 1,1 0,-1-1,1 1,-1-1,1 1,-1 0,1-1,-1 1,1-1,0 0,-1 1,1-1,0 1,0-1,-1 0,1 0,0 1,0-1,-1 0,1 0,0 0,0 0,-1 0,1 0,0 0,0 0,0 0,-1 0,1-1,0 1,0 0,-1 0,1-1,0 1,-1 0,1-1,0 1,-1-1,1 1,0-1,-1 1,1-1,-1 0,1 1,-1-1,1 0,66-160,64-296,-106 380,-18 72,1 6</inkml:trace>
  <inkml:trace contextRef="#ctx0" brushRef="#br0" timeOffset="638.242">931 697,'-1'10,"1"0,-1 1,1-1,1 0,0 1,1-1,0 0,0 0,1 0,0 0,1 0,0-1,1 1,0-1,0 0,1-1,0 1,1-1,0 0,0-1,8 7,-11-12,-1-1,1 0,-1 0,1-1,0 1,0-1,-1 0,1 1,0-2,0 1,0 0,-1-1,1 0,0 0,-1 0,1 0,-1-1,1 1,-1-1,0 0,1 0,-1 0,0 0,0 0,-1-1,1 0,0 0,66-82,-66 82,0 0,0 0,0 0,-1-1,1 1,-1-1,0 0,0 0,-1 0,1 0,-1 0,0 0,0 0,0 0,0 0,-1-1,0 1,0 0,0-1,0 1,-1 0,1 0,-1-1,0 1,-1 0,1 0,-1 0,1 0,-1 1,0-1,-1 0,1 1,-1-1,1 1,-1 0,0 0,0 0,-1 0,1 0,-1 1,1-1,-1 1,-6-1,-1 1,1 0,0 1,0 0,-1 0,1 1,-1 1,1 0,0 0,0 1,-1 0,-8 4,-7 1</inkml:trace>
  <inkml:trace contextRef="#ctx0" brushRef="#br0" timeOffset="1471.741">1919 386,'5'0,"11"0,3-5,3-1,2 0,2 1,2 2,1 1,-1 1,1 0,0 1,0 0,-1 1,1-1,-6 0</inkml:trace>
  <inkml:trace contextRef="#ctx0" brushRef="#br0" timeOffset="1705.367">2089 160,'4'43,"3"25,-1 4,-2-4,0-10,-2-9,-1-9,0-6,-1-4,4-7,3-7</inkml:trace>
  <inkml:trace contextRef="#ctx0" brushRef="#br0" timeOffset="1938.063">1948 950,'38'-4,"28"-3,6 1,-3 2,-15-5,-10 1,-9 0,-10 3</inkml:trace>
  <inkml:trace contextRef="#ctx0" brushRef="#br0" timeOffset="3320.327">2540 76,'5'-1,"0"1,-1 1,1-1,0 1,0-1,0 1,-1 1,1-1,0 1,-1-1,1 1,-1 1,0-1,0 1,0-1,0 1,0 0,0 1,-1-1,0 1,1-1,-1 1,-1 0,1 0,0 0,-1 1,0-1,0 1,0-1,0 4,7 23,-2 1,-1-1,-2 1,0 0,-3 1,0-1,-2 0,-2 3,1 31,18 245,-3-69,-11-223,4-25,6-30,6-209,-1 74,-13 110,2 1,3 0,11-33,-18 80,2 0,0-1,0 1,1 1,1-1,0 1,1 0,0 0,1 1,0 0,1 0,0 1,0 0,1 1,1 0,-1 0,2 1,140-59,-132 63,0 1,0 0,0 2,1 1,-1 0,0 2,0 0,0 1,15 4,22 3,236-1,-185-11,488 2,-322-26,64-6,-168 21,-112 2,0 3,1 3,-1 2,6 2,4 0,-5 11,-57-6</inkml:trace>
  <inkml:trace contextRef="#ctx0" brushRef="#br0" timeOffset="4022.559">3133 443,'6'7,"-1"2,0-1,-1 0,0 1,0 0,0 0,-1 0,-1 0,0 1,0-1,0 7,-1-11,29 303,-14-173,-16-135,1 0,-1-1,0 1,0-1,0 1,0 0,0-1,0 1,1-1,-1 1,0 0,0-1,1 1,-1 0,0 0,1-1,-1 1,0 0,1-1,-1 1,0 0,1 0,-1 0,0-1,1 1,-1 0,1 0,-1 0,0 0,1 0,-1 0,1 0,-1 0,0 0,1 0,-1 0,1 0,-1 0,0 0,1 0,-1 0,1 1,-1-1,0 0,1 0,-1 0,0 1,1-1,-1 0,0 0,1 1,-1-1,0 0,1 1,-1-1,0 0,0 1,0-1,1 0,-1 1,0-1,0 1,0-1,14-40,-13 37,10-36,13-42,-2 0,-5-2,-3-1,0-40,-2 62,-7 62,0 6</inkml:trace>
  <inkml:trace contextRef="#ctx0" brushRef="#br0" timeOffset="4339.209">3528 950,'-3'8,"0"-1,1 1,0 0,0 0,1 0,0 0,0 0,1 0,0 0,1 0,0 0,0 0,0 0,1 0,0 0,1-1,0 1,0-1,1 0,-1 1,2-2,-1 1,5 5,-4-11,0 0,0-1,0 1,0-1,0 0,0 0,0-1,0 0,0 0,0 0,0 0,0-1,-1 0,1 0,0 0,-1 0,0-1,1 0,-1 0,0 0,-1 0,1 0,0-1,-1 0,0 0,0 0,0 0,0 0,-1-1,2 3,-1-1,0 1,0-1,-1 0,1 1,-1-1,1 0,-1-1,0 1,0 0,0-1,-1 1,1-1,-1 1,0-1,1 0,-2 1,1-1,0 0,-1 0,0 0,0 0,0 1,0-1,-1 0,0 0,1 0,-1 1,0-1,-1 0,1 1,-1-1,0 1,0-1,0 1,0 0,0 0,-1 0,1 0,-1 0,0 1,0-1,0 1,0 0,0-1,-1 2,1-1,-2 0,-15-3</inkml:trace>
  <inkml:trace contextRef="#ctx0" brushRef="#br0" timeOffset="4768.151">3725 358,'27'-7,"-14"3,0-1,0 2,0 0,0 0,1 1,-1 1,1 0,0 1,-1 1,1 0,-1 0,0 2,12 3,-23-6,-1 1,0-1,0 1,0 0,0 0,0 0,1 0,-2 0,1 0,0 0,0 0,0 0,0 0,-1 0,1 0,0 1,-1-1,1 0,-1 1,0-1,1 0,-1 1,0-1,0 0,0 1,0-1,0 0,0 1,0-1,0 1,0-1,-1 0,1 1,-1-1,1 0,-1 0,1 1,-1-1,0 0,0 0,0 0,-36 47,-70 49,106-97,0 1,0-1,0 0,0 1,1-1,-1 1,0 0,0-1,1 1,-1 0,0-1,1 1,-1 0,1 0,-1 0,1-1,-1 1,1 0,-1 0,1 0,0 0,0 0,-1 0,1 0,0 0,0 0,0 0,0 0,0 0,0 0,0 0,1-1,-1 1,0 0,0 0,1 0,-1 0,1 0,-1 0,1 0,-1-1,1 1,-1 0,1 0,0-1,-1 1,1 0,0-1,0 1,-1-1,1 1,0-1,0 1,0-1,0 1,0-1,0 0,-1 0,1 1,0-1,0 0,1 0,62 8,141-37,-149 28,-32 0</inkml:trace>
  <inkml:trace contextRef="#ctx0" brushRef="#br0" timeOffset="7453.745">4261 837,'15'0,"13"0,8 0,2 0,0 0,-2 0,-3 0,-1 0,-2 0,-1 0,-1 0,-5 0</inkml:trace>
  <inkml:trace contextRef="#ctx0" brushRef="#br0" timeOffset="9288.372">4882 245,'-34'165,"16"-105,10-34,6-23,0 0,0-1,1 1,-1 0,1 0,0 0,0 1,0-1,0 0,0 0,1 1,-1-1,1 0,0 0,0 1,0-1,1 0,-1 1,1-1,0 0,0 0,0 0,0 1,0-1,1 0,-1-1,1 1,0 0,0 0,0-1,0 1,0-1,1 0,1 2,9 1,-1-2,1 0,0 0,0-2,0 1,0-1,1-1,-1-1,0 0,5-1,22 0,7 1,-34 0</inkml:trace>
  <inkml:trace contextRef="#ctx0" brushRef="#br0" timeOffset="14624.61">5221 217,'-1'0,"0"0,-1 0,1 0,0 0,-1 1,1-1,0 0,0 1,-1-1,1 1,0 0,0-1,0 1,-1 0,1 0,0 0,0 0,0 0,0 0,1 0,-1 0,0 0,0 0,1 0,-1 0,0 1,1-1,0 0,-1 1,1-1,0 0,-1 1,1-1,0 0,0 1,0-1,0 0,0 1,0-1,1 0,-1 1,0-1,1 0,-1 1,1 0,-2 6,-26 138,15-5,5-94,1 1,3 0,2 0,3 15,-5 107,-24 16,26-174</inkml:trace>
  <inkml:trace contextRef="#ctx0" brushRef="#br0" timeOffset="16122.239">5475 19,'82'31,"-62"-24,1-2,0 0,0-1,1-2,-1 0,1-1,0-1,-1-1,1-1,-1-1,4-1,21-4,1 3,0 1,0 2,36 5,98-6,-12-24,-53 26,79-10,-183 9,-1 0,1 0,0 1,0 1,0 0,0 1,0 0,0 0,5 3,51 11,-51-7</inkml:trace>
  <inkml:trace contextRef="#ctx0" brushRef="#br0" timeOffset="17776.599">5532 160,'-18'18,"1"1,1 0,1 1,1 1,0 0,2 1,0 0,2 1,-7 19,5-7,1 1,2 1,2 0,1 0,1 0,3 1,1 27,2-46,1 0,0-1,2 1,0-1,1 0,1 0,1 0,0-1,1 0,1 0,0-1,2 0,0-1,0 0,14 12,-25-25,1-1,0 0,0 0,0 0,0-1,0 1,0 0,1 0,-1-1,0 1,0 0,0-1,1 1,-1-1,0 0,1 1,-1-1,0 0,1 0,-1 0,1 0,-1 0,0 0,1 0,-1 0,0-1,1 1,-1 0,0-1,0 1,1-1,-1 0,0 1,0-1,0 0,0 0,1 0,11-12</inkml:trace>
  <inkml:trace contextRef="#ctx0" brushRef="#br0" timeOffset="18489.245">5955 302,'-16'3,"0"2,0 0,0 0,0 2,1 0,0 0,0 2,1 0,0 0,1 1,0 1,-7 8,18-16,0 1,0-1,0 1,1-1,-1 1,1 0,0 0,0 0,1 0,-1 0,1 0,0 0,0-1,0 1,0 0,1 0,0 0,0 0,0 0,0 0,0-1,1 1,-1 0,1-1,0 1,0-1,1 0,-1 0,1 0,-1 0,1 0,0 0,0-1,0 1,1-1,-1 0,0 0,1 0,0-1,-1 1,1-1,0 0,0 0,0 0,-1 0,1-1,0 1,0-1,0 0,0 0,0-1,0 1,0-1,0 0,1 0,3-5,0 0,0-1,0 0,-1 0,1-1,-2 0,1 0,-1 0,-1-1,0 0,0 0,0-1,-1 1,-1-1,1-3,-3 13,2-8,-3 5,1 0,0 1,-1-1,1 0,0 1,0-1,0 1,1-1,-1 1,1 0,-1-1,1 1,0 0,0 0,-1 0,2 0,-1 0,0 1,0-1,0 1,1-1,-1 1,1 0,-1 0,1 0,0 0,-1 1,1-1,0 1,-1-1,1 1,2 0,1 1,0 0,0 0,1 1,-1 0,0 0,-1 0,1 1,0 0,-1 0,1 0,-1 1,0 0,0 0,-1 0,1 0,-1 1,0 0,0 0,0 0,-1 0,1 1,-1-1,-1 1,1 0,-1 0,0 0,-1 0,1 0,-1 0,0 1,-1-1,1 0,-1 0,0 1,-1-1,0 0,0 1,0-1,-1 0,0 0,0 0,0 0,-1 0,-7 10,-1 1,-1-1,0-1,-1 0,-1-1,0-1,-1 0,0-1,-1 0,-1-1,0-1,0-1,-5 2,21-10,-1 0,1 0,-1-1,1 1,-1 0,1-1,-1 1,1-1,-1 1,1-1,-1 0,0 1,1-1,-1 0,0 0,1 0,-1-1,0 1,1 0,-1-1,1 1,-1-1,1 1,-1-1,1 0,-1 1,1-1,-1 0,1 0,0 0,0 0,-1 0,1-1,0 1,0 0,0-1,0 1,0 0,1-1,-1 1,0-1,1 1,-1-1,1 1,-1-1,1 0,0 1,0-1,-1 0,1 1,0-1,1 0,-1 1,0-1,1 0,2-11,1 0,0 0,1 1,1 0,0 0,0 1,1-1,1 1,0 1,0 0,1 0,0 0,1 1,0 0,1 1,-1 1,12-7,-11 6,1 1,-1 1,1-1,0 2,1 0,0 0,-1 1,1 1,1 0,-1 1,0 0,1 1,-1 0,1 1,-1 1,0 0,1 1,1 1,41 9,-32-8</inkml:trace>
  <inkml:trace contextRef="#ctx0" brushRef="#br0" timeOffset="18958.206">5673 866,'33'-5,"31"-1,9-5,2-1,-8 3,-9 2,-11-2,-8 0,-6 2,-3 2,-3 1,-1 3,0 0,1 1,-5 0</inkml:trace>
  <inkml:trace contextRef="#ctx0" brushRef="#br0" timeOffset="19460.315">5842 979,'23'-6,"0"1,0 1,0 1,0 1,1 1,-1 0,11 3,-32-2,-1 0,1 0,0 0,0 0,0 1,-1-1,1 0,0 1,0 0,-1-1,1 1,0 0,-1 0,1 0,-1 0,1 0,-1 0,0 0,1 0,-1 1,0-1,0 0,0 1,0-1,0 1,0-1,0 1,0 0,-1-1,1 1,-1 0,1 0,-1-1,0 1,1 0,-1 0,0 0,0-1,0 1,-1 0,1 0,0 0,-1-1,1 1,-1 0,1-1,-1 1,0 0,0-1,0 1,0-1,0 1,0-1,0 1,-1-1,-42 49,38-44,-1 0,1 1,0 0,0 0,1 0,0 0,0 1,0 0,1 0,1 0,-1 1,1 0,3-7,-1 0,1-1,-1 1,1 0,0 0,0-1,0 1,0 0,0 0,0 0,0-1,0 1,1 0,-1 0,1-1,-1 1,1 0,0-1,0 1,0-1,0 1,0-1,0 1,0-1,0 0,0 1,1-1,-1 0,1 0,-1 0,1 0,-1 0,1 0,-1-1,1 1,0 0,-1-1,1 1,0-1,0 0,-1 0,1 1,0-1,0 0,0 0,0-1,84-16,3-46,-64 40</inkml:trace>
  <inkml:trace contextRef="#ctx0" brushRef="#br0" timeOffset="19858.858">6434 330,'13'13,"-2"1,1 0,-2 1,0 0,-1 1,0 0,-1 1,-1 0,-1 0,0 0,-2 1,2 7,2 1,-1-1,-2 1,0 1,-2-1,0 1,-2-1,-1 1,-2-1,0 1,-2-1,0 1,-2-2,-1 1,-1 0,-8 16,3-20,0 0,-1-1,-1-1,-1 0,-1-1,0-1,-1 0,-9 5,-28 18,30-25</inkml:trace>
  <inkml:trace contextRef="#ctx0" brushRef="#br0" timeOffset="21548.517">6830 19,'7'4,"0"0,0 0,0-1,1 1,0-2,-1 1,1-1,0-1,0 1,0-1,0-1,0 1,0-2,8 0,-1 2,526-2,-344-27,-38 27,-148 12,-15-4</inkml:trace>
  <inkml:trace contextRef="#ctx0" brushRef="#br0" timeOffset="23209.402">6943 443,'-11'126,"5"-100,0-1,2 1,2 0,0 0,1 0,2 0,1 5,-2-27,0-1,0 0,0 0,0 1,1-1,-1 0,1 0,0 0,0 0,0 0,0 0,1 0,-1 0,1 0,-1 0,1-1,0 1,0-1,1 1,-1-1,0 0,1 0,-1 0,1 0,0 0,0-1,-1 1,1-1,0 0,0 0,0 0,1 0,-1 0,0-1,0 1,0-1,1 0,-1 0,0 0,0-1,0 1,1-1,-1 1,0-1,2-1,8-6,0 0,-1-1,1 0,-2-1,0-1,0 0,0 0,-2-1,1-1,-2 1,0-1,0-1,0-2,12-16,106-212,-119 282,-7 1,2 0,2-1,1 1,3-1,6 22,31 104,-39-134,1-4,-2-1,0 1,-2 0,-1 0,0 0,-2 0,-2 1,0-1,-3 9,4-27,-1 1,0-1,0 1,-1-1,0 0,-1 0,0 0,0-1,0 1,-1-1,0 0,-1 0,1-1,-1 1,-1-1,1-1,-1 1,0-1,0 0,0-1,-1 1,0-2,0 1,0-1,0 0,-1-1,-5 2,9-3,0 0,0-1,0 1,1-1,-1 0,0 0,0 0,0-1,0 1,1-1,-1-1,0 1,0 0,1-1,-1 0,1 0,0-1,0 1,0-1,0 0,0 0,0 0,1-1,-1 1,1-1,0 0,0 0,1 0,-1 0,1 0,0-1,0 1,0-1,0 1,1-1,0 0,0 0,0-12,1 1,0-1,2 1,0 0,0 0,2 0,0 0,1 0,0 1,1-1,1 1,1 1,0-1,8-9,3-12,-7 12</inkml:trace>
  <inkml:trace contextRef="#ctx0" brushRef="#br0" timeOffset="23842.74">7845 19,'0'5,"0"6,0 7,0 4,0 3,0 3,0 1,0 1,0-1,0 0,0 0,0 0,0-5</inkml:trace>
  <inkml:trace contextRef="#ctx0" brushRef="#br0" timeOffset="26063.324">0 1403,'331'-1,"-103"-27,-16 16,148-16,-193 14,1 7,60 9,-40 0,1046-2,-960-28,554 29,-296-1,-228-29,-88 17,-114 2,0 4,56 6,-131 0,248-29,622 29,-163 0,-508-28,-57 28,-145 0</inkml:trace>
  <inkml:trace contextRef="#ctx0" brushRef="#br0" timeOffset="29393.658">2427 1713,'16'-13,"1"0,0 2,1 0,0 1,1 0,0 2,1 0,-1 2,1 0,1 1,-1 0,12 1,-29 2,1 1,0-1,0 1,1 0,-1 0,0 1,0-1,0 1,1 0,-1 0,0 0,0 1,1-1,-1 1,0 0,0 0,0 1,0-1,0 1,0 0,-1 0,1 0,-1 0,1 1,-1 0,0-1,0 1,0 0,0 1,0-1,-1 0,1 1,-1-1,0 1,0 0,-1 0,1 0,-1 0,1 0,-1 0,0 2,-4 6,-1 0,0 0,0-1,-1 1,0-1,-1 0,0 0,-1-1,-1 0,1 0,-1 0,-10 7,-98 100,67-23,48-91,0 0,1 0,-1 1,0-1,1 0,0 0,0 0,0 0,0 0,0 1,1-1,-1 0,1 0,0 0,0 0,0 0,0 0,1 0,-1-1,1 1,0 0,0-1,0 1,0-1,0 1,0-1,0 0,1 0,-1 0,1-1,0 1,0 0,10 2,0-1,0 0,1-1,-1 0,0-1,1-1,-1 0,1-1,-1 0,1-1,-1 0,0-1,0-1,0 0,0-1,-1 0,18-12,-25 10</inkml:trace>
  <inkml:trace contextRef="#ctx0" brushRef="#br0" timeOffset="29828.838">3387 1543,'-106'151,"97"-137,0 1,1 0,1 0,0 1,2 0,-1 1,2-1,0 1,1 0,1 0,0 0,1 8,0-15,0 0,0 1,1-1,0 0,1 0,0 0,1 0,0 0,0 0,1-1,0 1,1-1,0 1,0-1,1 0,1-1,-1 1,1-1,1 0,-1-1,1 1,1-1,-1-1,1 1,0-1,1-1,3 2,-9-5,0-1,1 0,-1 0,1 0,-1 0,1-1,0 1,-1-1,1 0,0 0,-1 0,1 0,0-1,-1 0,1 0,-1 0,1 0,-1 0,0 0,1-1,-1 0,0 0,0 0,0 0,0 0,0-1,-1 1,1-1,-1 1,1-1,6-14</inkml:trace>
  <inkml:trace contextRef="#ctx0" brushRef="#br0" timeOffset="30542.426">4008 1571,'-140'55,"133"-51,1-1,0 1,0 0,0 1,0-1,1 1,0 1,0-1,0 0,1 1,-1 0,1 0,1 1,-1-1,1 1,0 0,1-1,0 1,-1 2,3-7,0 0,-1 0,1 0,0 0,0 1,0-1,0 0,1 0,-1 0,0 0,1 0,0 0,-1 0,1 0,0 0,0 0,0 0,0 0,1 0,-1 0,0-1,1 1,-1-1,1 1,0-1,-1 0,1 1,0-1,0 0,0 0,0 0,0 0,0-1,0 1,0 0,0-1,0 0,0 1,0-1,2 0,88-13,-78 2,1 1,-2-2,0 1,0-2,-1 0,0 0,-1-1,-1-1,0 0,-1 0,-1-1,0-1,-2 7,-5 7,0 0,1 0,-1 0,1 1,0-1,0 0,0 1,1-1,-1 1,0 0,1 0,-1 0,1 0,0 0,0 0,0 1,0-1,0 1,0 0,0 0,0 0,0 0,1 1,-1-1,0 1,1 0,-1 0,0 0,0 0,1 1,-1-1,0 1,0 0,1 0,-1 0,0 0,0 1,0-1,-1 1,1 0,0 0,2 1,1 3,0-1,-1 1,1 0,-1 0,0 1,0 0,-1 0,0 0,0 0,-1 0,0 1,0 0,-1 0,0-1,0 1,-1 0,0 1,0-1,-1 0,0 0,0 0,-1 0,0 0,-1 0,0 0,0 0,0 0,-1 0,0-1,-1 0,0 1,0-1,0 0,-1-1,0 1,-1-1,-3 3,2-1,0 0,-1 0,0-1,0-1,-1 1,0-1,0-1,0 1,-1-2,0 1,0-1,0-1,0 0,-1 0,1-1,-1 0,-3-1,11-1,1-1,-1 1,1-1,0 0,-1 0,1 0,0 0,0 0,-1 0,1 0,0-1,0 1,0-1,1 0,-1 0,0 1,1-1,-1 0,1 0,0-1,-1 1,1 0,0 0,0-1,1 1,-1 0,0-1,1 1,-1-1,1 1,0-1,0 1,0-1,0 1,0 0,1-1,-1 1,1-1,-1 1,1-1,0 1,0 0,0 0,0-1,1 1,-1 0,1 0,-1 0,1 0,-1 1,1-1,0 0,0 1,0-1,11-11,0 1,1 0,0 0,0 2,2-1,-1 2,1 0,0 1,1 1,0 1,0 0,1 1,-1 1,1 0,2-2,-11 3,0 0,0 1,1 0,-1 1,1-1,0 2,-1-1,1 2,0-1,-1 1,1 1,5 1,3 3</inkml:trace>
  <inkml:trace contextRef="#ctx0" brushRef="#br0" timeOffset="31177.238">4741 1628,'-19'39,"-216"177,43-10,178-195</inkml:trace>
  <inkml:trace contextRef="#ctx0" brushRef="#br0" timeOffset="31661.413">4628 1967,'107'-22,"-29"20,-77 3,0 1,-1 0,1-1,-1 1,0 0,0 0,0-1,0 1,0 0,0 0,0-1,0 1,-1 0,1 0,0-1,-1 1,0 0,1-1,-1 1,0-1,0 1,0-1,0 1,0-1,0 0,0 1,-1-1,1 0,0 0,-1 0,1 0,-1 0,1 0,-1 0,0-1,1 1,-1 0,-1 2,-24 20,-52 67,78-87,1 0,-1 0,1-1,0 1,0 0,1 0,-1 0,0 0,1-1,0 1,0 0,0 0,0-1,0 1,0-1,0 1,1-1,0 1,-1-1,1 0,0 0,0 0,0 0,0 0,1 0,-1-1,0 1,1-1,-1 1,1-1,-1 0,1 0,0 0,0 0,-1-1,1 1,0-1,0 0,0 1,0-1,-1-1,1 1,0 0,0-1,0 1,2-2,5 2,0-1,-1-1,1 1,0-2,-1 1,1-1,-1-1,0 0,0 0,0-1,0-1,11-9</inkml:trace>
  <inkml:trace contextRef="#ctx0" brushRef="#br0" timeOffset="32013.177">5136 1487,'18'11,"-1"1,-1 0,0 1,0 1,-1 1,-1 0,-1 0,0 2,-1 0,-1 0,0 1,-1 0,-1 1,-1 0,0 4,-4-8,-1 0,-1 0,0 1,-2-1,1 0,-2 1,0-1,-1 0,0 0,-1 0,-1 0,-1 0,0 0,0-1,-2 0,0 0,0-1,-1 0,-1 0,0-1,-1 0,0-1,-1 0,0 0,-1-1,0-1,-7 5,-98 83,102-85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879,'38'-5,"27"-6,8-1,-4 1,-9 2,-15 4</inkml:trace>
  <inkml:trace contextRef="#ctx0" brushRef="#br0" timeOffset="-514.99">1214 286,'15'5,"18"2,9-6,3-3,-3 0,-3-1,-3 1,-4 0,-1 1,-2 0,-1 1,-1 0,1 0,-1 0,-4 0</inkml:trace>
  <inkml:trace contextRef="#ctx0" brushRef="#br0" timeOffset="-267.705">1468 117,'-5'33,"-1"26,-5 8,0-3,1-8,3-8,2-8,8-5,2-5,6-6,0-4,-1-4</inkml:trace>
  <inkml:trace contextRef="#ctx0" brushRef="#br0" timeOffset="-1306.137">0 258,'1'1,"-1"-1,1 0,-1 0,1 0,-1 1,0-1,1 0,-1 0,1 0,-1 0,1 0,-1 0,1 0,-1 0,1 0,-1 0,1 0,-1 0,1-1,-1 1,0 0,1 0,-1 0,1 0,-1-1,1 1,-1 0,0-1,1 1,-1 0,0-1,1 1,-1 0,0-1,0 1,1-1,-1 1,0 0,0-1,0 1,1-1,-1 1,0-1,0 1,0-1,0 1,0-1,0 1,0 0,0-1,0 1,0-1,0 1,0-1,-1 0,22 40,66 291,-75-261,24 72,-36-140,0 0,0 0,0 0,0 0,1 0,-1 0,0 0,1 0,-1 0,1 0,-1 0,1 0,-1-1,1 1,0 0,-1 0,1-1,0 1,0 0,-1-1,1 1,0 0,0-1,0 0,0 1,0-1,0 1,0-1,0 0,0 0,0 1,0-1,0 0,0 0,0 0,0 0,0 0,0-1,0 1,0 0,0 0,0-1,0 1,0 0,0-1,-1 1,1-1,0 1,0-1,0 0,0 1,-1-1,1 0,0 0,31-52,-30 49,34-81,-4-2,14-60,-17 48,-11 33,-14 47,0 0,1 0,2 1,0-1,0 2,11-17,-8 21</inkml:trace>
  <inkml:trace contextRef="#ctx0" brushRef="#br0" timeOffset="-969.537">537 737,'-5'15,"0"0,1 1,1-1,0 1,1 0,1-1,1 1,0 0,1 0,0-1,2 1,0 0,0-1,-2-12,0-1,1 0,-1 0,1 1,-1-1,1 0,0 0,0-1,0 1,0 0,0 0,0-1,0 1,1-1,-1 0,0 0,1 0,-1 0,1 0,0 0,-1-1,1 1,-1-1,1 0,0 0,-1 0,1 0,0 0,-1-1,1 1,-1-1,1 1,0-1,-1 0,0 0,3-1,85-51,-85 51,-1-1,0 0,1 0,-1-1,0 1,-1-1,1 0,-1 0,0 0,0-1,0 1,0-1,-1 0,0 1,0-1,0 0,0 0,-1 0,0-1,0 1,0 0,-1 0,0-1,0 1,0 0,0-1,-1 1,0 0,0 0,-1 0,1 0,-1 0,0 0,0 0,-1 0,0 0,-3 1,0 0,0 1,0 0,0 0,-1 0,1 1,-1 0,0 0,1 1,-1 0,0 0,0 1,0-1,0 2,1-1,-4 1,5-1,-20 1</inkml:trace>
  <inkml:trace contextRef="#ctx0" brushRef="#br0" timeOffset="2430.504">2005 145,'3'-1,"1"0,-1 0,1 0,-1 0,1 1,0-1,-1 1,1 0,0 0,-1 1,1-1,0 1,-1-1,1 1,-1 0,1 1,-1-1,1 1,-1-1,0 1,0 0,0 0,0 0,0 1,0-1,-1 1,1-1,-1 1,0 0,1 0,-1 0,0 0,-1 0,2 3,3 6,-1 2,0-1,-1 0,0 1,-1 0,0 0,-1 0,-1 8,-3 414,3-254,0-183,-1 0,1 1,-1-1,1 1,0 0,-1-1,1 1,0-1,-1 1,1 0,0 0,-1-1,1 1,0 0,0 0,-1 0,1 0,0 0,0 0,-1 0,1 0,0 0,0 0,-1 0,1 0,0 1,-1-1,1 0,0 0,-1 1,1-1,0 1,-1-1,1 0,-1 1,1-1,0 1,-1 0,1-1,-1 1,0-1,1 1,-1 0,1-1,-1 1,0 0,0-1,1 1,-1 0,0 0,0-1,0 1,0 0,0-1,0 1,0 0,0 0,0-1,0 1,0 0,0 0,-1-1,1 1,0 0,0-1,-1 1,1 0,-1-1,1 1,41-134,-6-65,-23 119,-8 42,1 1,2-1,2 1,1 1,1 0,2 0,4-4,-11 30,0 1,0-1,1 1,0 0,0 1,1 0,0 0,0 0,0 1,1 1,0-1,0 1,1 1,-1 0,1 0,0 1,0 0,0 0,1 1,-1 1,1 0,-1 0,1 1,-1 0,1 1,443 1,-199-31,252 30,-281-30,-57 18,-104 1,1 3,0 3,0 3,32 4,21-1,96-2,-203 0</inkml:trace>
  <inkml:trace contextRef="#ctx0" brushRef="#br0" timeOffset="3231.647">2597 427,'33'73,"-21"-38,-1 1,-2 0,-1 0,-2 1,-2 0,0 14,16 88,-20-139,1-1,-1 1,1-1,0 1,-1 0,1-1,-1 1,1 0,-1-1,1 1,0 0,-1 0,1-1,0 1,-1 0,1 0,0 0,-1 0,1 0,0 0,-1 0,1 0,0 0,-1 0,1 1,0-1,-1 0,1 0,0 1,-1-1,1 0,-1 1,1-1,-1 0,1 1,0-1,-1 1,0-1,1 1,-1-1,1 1,-1 0,0-1,1 1,-1-1,0 1,0 0,1-1,-1 1,0 0,0-1,0 1,0 0,0-1,0 1,0 0,0-1,0 1,0 0,0-1,0 1,-1 0,1-1,0 1,0-1,-1 1,1 0,0-1,-1 1,68-219,-14 23,-32 151,-8 32</inkml:trace>
  <inkml:trace contextRef="#ctx0" brushRef="#br0" timeOffset="3579.127">3049 936,'5'28,"11"10,2-6,4-9,-2-13,-5-13,1-10,-4-9,-3-5,-8-2,-9-2,-7 5,-7 7,-5 6,-1 6,3 4</inkml:trace>
  <inkml:trace contextRef="#ctx0" brushRef="#br0" timeOffset="4081.612">3077 399,'38'-16,"2"1,0 1,1 3,0 1,0 2,18 0,-58 8,0-1,1 0,-1 1,1-1,0 1,-1 0,1-1,-1 1,1 0,0 0,-1 0,1 0,-1 0,1 0,0 1,-1-1,1 1,-1-1,1 1,-1-1,1 1,-1 0,1 0,-1-1,0 1,0 0,1 0,-1 0,0 1,0-1,0 0,0 0,0 1,0-1,0 0,-1 1,1-1,0 1,-1-1,1 1,-1 0,0-1,1 1,-1-1,0 1,0 0,0-1,0 1,0-1,0 1,-1 0,1-1,0 1,-1 0,-148 173,148-173,0-1,0 0,0 0,1 0,-1 1,0-1,1 0,-1 1,1-1,-1 1,1-1,0 0,0 1,0-1,0 1,0-1,0 1,0-1,0 0,0 1,1-1,-1 1,0-1,1 0,0 1,-1-1,1 0,0 1,-1-1,1 0,0 0,0 0,0 0,0 0,0 0,0 0,0 0,1 0,-1 0,0-1,0 1,1 0,-1-1,0 1,1-1,-1 1,1-1,0 0,76 7,-75-7,104-13,-88 6</inkml:trace>
  <inkml:trace contextRef="#ctx0" brushRef="#br0" timeOffset="5067.085">3754 794,'10'0,"12"0,8 0,3-5,1-1,0 0,-2 1,-1 2,-6 0</inkml:trace>
  <inkml:trace contextRef="#ctx0" brushRef="#br0" timeOffset="6548.914">4996 569,'-14'-3,"1"1,-1 1,1 0,-1 1,1 0,-1 1,1 0,-1 2,1-1,0 1,-9 4,17-5,0 0,0 0,0 1,0 0,0 0,1 0,-1 0,1 1,0 0,0-1,0 2,1-1,-1 0,1 1,0-1,0 1,1 0,-1 0,1 0,0 0,1 1,-1-1,1 1,0-1,0 0,1 1,0 0,0-1,0 4,0-6,0 1,1-1,-1 0,1 1,0-1,0 0,0 1,0-1,0 0,1 0,0 0,-1 0,1 0,0 0,1-1,-1 1,0-1,1 1,-1-1,1 0,0 0,0 0,0 0,0 0,0-1,0 1,0-1,0 0,1 0,-1 0,0-1,1 1,-1-1,1 0,-1 1,1-2,-1 1,0 0,1-1,-1 1,1-1,-1 0,0 0,0-1,0 1,1 0,-1-1,1-1,204-156,-207 158,0 0,1 0,-1 0,1 0,-1 0,1 1,-1-1,1 0,0 1,-1-1,1 1,0-1,0 1,-1 0,1 0,0 0,0 0,-1 0,1 0,0 1,0-1,-1 0,1 1,0-1,-1 1,1 0,0 0,-1-1,1 1,-1 0,0 0,1 1,-1-1,0 0,1 0,-1 1,0-1,0 0,0 1,0-1,0 1,-1-1,1 1,0 0,-1-1,1 1,-1 0,0 0,1-1,-1 1,0 0,0 0,0 0,0 250,-1-221,-2-1,0 1,-3-1,0 0,-2-1,-1 0,-1 0,-1 0,-13 20,21-42,0-1,0 0,-1 0,0 0,0-1,0 1,-1-1,0 0,0 0,0 0,0-1,-1 0,0 0,0 0,0-1,0 0,0 0,-1-1,0 1,1-1,-1-1,0 1,-5-1,9-2,0-1,0 0,0 0,0-1,1 1,-1 0,1-1,-1 0,1 1,0-1,0 0,0 0,1 0,-1 0,1-1,0 1,0 0,0-1,0 1,0 0,1-1,-1 1,1-1,0 1,0-1,0 1,1-1,-1 1,1-1,0 1,0-1,0 1,0 0,1 0,-1 0,2-2,-1-5,47-125,-39 116</inkml:trace>
  <inkml:trace contextRef="#ctx0" brushRef="#br0" timeOffset="7280.983">5363 569,'-5'7,"1"0,1 0,-1 1,2-1,-1 1,1 0,0 0,0 0,1 0,0 0,0 0,1 0,0 1,1 4,-1 2,-1-12,1-1,-1 1,0 0,1-1,-1 1,1-1,0 1,0 0,0-1,0 1,1-1,-1 1,1 0,0-1,-1 1,1-1,0 1,0-1,1 0,-1 1,0-1,1 0,-1 0,1 0,0 0,0 0,0 0,0-1,0 1,0-1,0 1,0-1,1 0,-1 0,1 0,-1 0,1 0,-1 0,1-1,-1 1,1-1,-1 0,1 1,0-1,-1-1,1 1,0 0,1-1,4-4,0 0,-1 0,1-1,-1 0,-1 0,1-1,-1 0,0 0,0 0,-1-1,0 0,1-2,16-21,-17 23,-4 6,-1 0,1 0,0-1,-1 1,1 0,0 0,1 0,-1 0,0 0,1 0,-1 0,1 0,-1 1,1-1,0 1,-1-1,1 1,0 0,0-1,0 1,0 0,1 0,-1 0,0 1,0-1,1 0,-1 1,0 0,0-1,1 1,-1 0,0 0,1 0,-1 1,0-1,1 1,-1-1,0 1,0 0,1-1,-1 1,0 0,0 1,0-1,0 0,1 1,4 10,-1 0,0 0,-1 1,0-1,-1 1,-1 0,1 0,-2 1,0-1,-1 0,0 1,-1 3,9 63,0-13,-3 1,-3-1,-5 57,1-25,1-92,0 0,0 0,-1 0,0 0,0 0,0 0,-1 0,0-1,-1 1,0-1,0 1,0-1,0 0,-1 0,0 0,-1-1,1 1,-1-1,0 0,0 0,0-1,-1 0,0 0,0 0,0 0,-2 0,5-4,0 1,0-1,1 0,-1 0,0 0,0-1,0 1,0-1,1 1,-1-1,0 0,1 0,-1 0,0 0,1-1,-1 1,1-1,0 1,-1-1,1 0,0 0,0 0,0 0,1-1,-1 1,0 0,1-1,-1 1,1-1,0 1,0-1,0 0,0 1,0-1,1 0,-1 0,1 0,0 1,0-1,0 0,0 0,0 0,1 0,-1 1,1-1,0 0,0 0,0 1,0-1,0 0,1 0,6-19,1 1,0 0,2 1,0 0,2 0,0 1,1 1,16-16,-1-3,-12 18,1 1,0 0,1 1,1 1,0 1,1 1,1 1,12-5,-13 8</inkml:trace>
  <inkml:trace contextRef="#ctx0" brushRef="#br0" timeOffset="9402.859">4827 32,'1'2,"1"0,-1 0,1 0,-1-1,1 1,0 0,0-1,0 0,-1 1,1-1,1 0,-1 0,0 0,0 0,0 0,0-1,1 1,-1-1,0 1,1-1,-1 0,0 0,1 0,-1 0,1 0,0 0,195 3,-55-30,25 15,-102 2,1 4,0 2,0 3,10 4,31-1,-103-2,-3-1,0 0,0 1,0-1,-1 1,1-1,0 1,0 0,0 0,0 0,0 0,0 0,0 0,0 0,0 1,0-1,-1 1,1 0,0-1,0 1,0 0,-1 0,1 0,-1 0,1 0,-1 1,1-1,-1 0,1 1,-1-1,0 1,0-1,0 1,0 0,0-1,0 1,0 0,-1 0,1-1,-1 1,1 0,-1 0,1 0,-1 1,-16 41,7-22</inkml:trace>
  <inkml:trace contextRef="#ctx0" brushRef="#br0" timeOffset="24174.721">4234 483,'32'-33,"-26"27,1 1,0 1,0-1,0 1,0 0,1 1,-1 0,1 0,0 1,0 0,0 0,0 0,0 1,1 1,-1-1,0 1,1 1,-1 0,0 0,0 0,0 1,0 0,0 1,6 2,-11 1,0 0,-1-1,1 1,-1 0,-1 1,1-1,-1 0,0 0,-1 1,1-1,-1 0,0 1,-1-1,0 0,0 1,0-1,-1 0,1 0,-2 0,1 0,-1 0,1-1,-2 1,1-1,-4 5,0 5,-76 159,71-150,-1 0,-1-2,0 1,-2-2,-1 0,0-1,-4 2,19-21,1 0,0 0,0 0,-1 0,1 0,0 1,0-1,0 0,0 1,0-1,1 1,-1-1,0 1,1-1,-1 1,1-1,-1 1,1 0,0-1,0 1,0 0,0-1,0 1,0 0,0-1,0 1,1 0,-1-1,1 1,-1-1,1 1,-1 0,1-1,0 0,0 1,0-1,0 1,0-1,0 0,0 0,1 0,-1 1,0-1,0 0,1-1,-1 1,1 0,-1 0,1-1,-1 1,1 0,0-1,-1 0,1 1,0-1,-1 0,1 0,0 0,182 7,-112-10,-44 3,-4 0</inkml:trace>
  <inkml:trace contextRef="#ctx0" brushRef="#br0" timeOffset="28178.315">142 1359,'226'-17,"-163"9,0 2,0 4,60 4,-10 0,197-2,-112-28,112 28,-141-28,311 28,-310 28,10-10,-138-12,0-1,1-2,-1-2,34-4,6 1,1076 2,-961 29,-45-46,-114 11,-1 1,1 1,0 2,0 2,18 3,28-1,142-18,207-7,-308 10,0 6,126 8,-86 1,-141-2</inkml:trace>
  <inkml:trace contextRef="#ctx0" brushRef="#br0" timeOffset="29402.582">3077 1528,'-7'-4,"1"0,-1 1,0 0,0 0,0 0,0 1,-1 0,1 1,0 0,-1 0,1 0,-1 1,1 0,-1 0,1 1,-1 0,-2 1,-128 45,133-44,1 0,-1 0,0 1,1 0,0-1,0 2,0-1,0 0,1 1,-1-1,1 1,0 0,1 0,-1 1,1-1,0 0,1 1,-1-1,1 1,0 0,0-1,1 1,-1 0,1 0,0 0,0 0,0-1,0 1,1 0,0 0,0-1,0 1,1-1,0 1,0-1,0 1,1-1,0 0,0 0,0-1,0 1,1 0,0-1,0 0,0 0,0 0,0-1,1 1,0-1,0 0,0 0,0-1,0 1,1-1,-1 0,1-1,-1 1,1-1,0 0,-1-1,1 1,0-1,0 0,-1-1,1 1,0-1,-1 0,3-1,7-5,-1 0,0-1,0 0,-1-1,0-1,-1 0,0 0,0-2,-1 1,-1-1,0-1,0 0,1-4,32-37,-42 52,0 1,0-1,0 1,0-1,0 1,0 0,0-1,0 1,0 0,1 0,-1 0,1 0,-1 0,0 0,1 0,0 1,-1-1,1 0,-1 1,1 0,0-1,-1 1,1 0,0 0,0 0,-1 0,1 0,0 0,-1 0,1 0,0 1,-1-1,1 1,0-1,-1 1,1 0,-1 0,1-1,-1 1,1 0,-1 0,0 1,1-1,-1 0,0 0,0 1,0-1,0 0,0 1,0 1,15 24,-2 0,-1 1,-1 1,-2 0,-1 0,-1 1,-1 0,2 30,-5-34,-1-12,-1 1,-1 0,0 0,-1-1,-1 1,0 0,-1-1,0 1,-2-1,1 1,-2-1,0-1,-1 1,0-1,-1 1,0-2,-1 1,0-1,-1 0,-1-1,0 0,0-1,-1 0,0 0,-1-1,0-1,-3 1,11-5,0 0,0-1,0 0,0 0,-1 0,0-1,1 0,-1 1,0-1,0-1,0 1,0-1,-1 0,1 0,0-1,0 1,-1-1,1 0,0-1,0 1,-1-1,1 0,0 0,0-1,0 0,0 0,0 0,0 0,1-1,-1 1,1-1,0 0,0-1,0 1,0-1,0 0,1 0,-2-1,3 0,0 0,0 0,1 0,0 0,0 0,0 0,0 0,1 0,-1 0,1 0,1 0,-1 0,1-1,0 1,0 0,0 0,1 1,0-1,0 0,0 0,0 1,1-1,0 1,0 0,2-2,96-91,-60 70,2 2,1 3,1 1,1 2,1 2,0 2,1 2,11 1,63-9,-100 44,-22-7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5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87,'39'-17,"93"-21,-47 23,-66 10,1 1,-1 1,1 0,0 2,0 0,-1 2,2 0,-9 9,-17-3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6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 0,3 0,3 0,1 0,0 0,1 0,-1 0,0 0,0 0,-1 0,1-5,-1-2,0 1,-9 1,-8 1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8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305 367,'1'0,"-1"0,1-1,-1 1,1 0,-1-1,1 1,-1 0,1-1,-1 1,1 0,-1 0,1 0,-1-1,1 1,-1 0,1 0,0 0,-1 0,1 0,-1 0,1 0,-1 0,1 0,0 1,-1-1,1 0,-1 0,1 0,-1 1,1-1,-1 0,1 1,-1-1,1 0,-1 1,0-1,1 0,-1 1,1-1,-1 1,0-1,1 1,-1-1,0 1,0-1,1 1,-1-1,0 1,0-1,0 1,0 0,0-1,0 1,0-1,0 1,0-1,0 1,0 0,0 0,6 39,-6-39,29 229,-30-6,1-224,1-1,-1 1,1 0,-1-1,1 1,-1 0,1-1,-1 1,1 0,-1 0,1 0,-1 0,1-1,-1 1,1 0,0 0,-1 0,1 0,-1 0,1 0,-1 0,1 1,-1-1,1 0,-1 0,1 0,0 0,-1 1,1-1,-1 0,0 1,1-1,-1 0,1 1,-1-1,1 0,-1 1,0-1,1 1,-1-1,0 1,0-1,1 1,-1-1,0 1,0-1,0 1,1-1,-1 1,0-1,0 1,11-13</inkml:trace>
  <inkml:trace contextRef="#ctx0" brushRef="#br0" timeOffset="433.124">870 339,'-23'10,"0"2,1 1,1 0,0 2,1 1,1 0,-16 17,34-32,-1 1,0-1,0 1,1 0,-1 0,1-1,-1 1,1 0,0 0,0 0,0 1,0-1,0 0,1 0,-1 1,1-1,-1 0,1 1,0-1,0 0,0 1,0-1,0 0,0 1,1-1,-1 0,1 1,0-1,0 0,-1 0,1 0,1 0,-1 0,0 0,0 0,1 0,-1 0,1 0,0-1,-1 1,1-1,0 1,0-1,0 0,0 1,0-1,0 0,1 0,-1-1,0 1,0 0,1-1,-1 0,0 1,2-1,202 34,-201-33,0 1,-1-1,1 1,0 0,-1 0,0 0,1 1,-1-1,0 1,0 0,-1 1,1-1,-1 0,1 1,-1 0,0 0,-1 0,1 0,-1 0,1 1,-1-1,-1 1,1-1,-1 1,1 0,-1 0,0 0,-1 0,0-1,1 1,-1 0,-1 0,1 0,-2 4,-1 5,-2-1,0 0,0 0,-1 0,-1-1,0 0,-1 0,0-1,-1 0,0 0,-1-1,0 0,0-1,-1 0,0 0,-1-2,0 1,0-1,-1-1,-8 5</inkml:trace>
  <inkml:trace contextRef="#ctx0" brushRef="#br0" timeOffset="684.078">701 367,'38'-4,"28"-3,6 1,-3 1,-9 1,-10 2,-9-4,-6-1,-5 1,-2 2,-6 1</inkml:trace>
  <inkml:trace contextRef="#ctx0" brushRef="#br0" timeOffset="11217.077">2931 565,'59'-34,"-48"29,3-2,0 0,0 0,1 2,0 0,0 0,0 2,0 0,1 0,-1 1,1 1,3 1,-17 0,0 0,0 0,0 0,0 1,0-1,0 1,0-1,0 1,0-1,0 1,0 0,-1 0,1 0,0 0,-1 0,1 1,0-1,-1 0,0 1,1-1,-1 1,0 0,0-1,0 1,0 0,0 0,0-1,0 1,0 0,-1 0,1 0,-1 0,0 0,1 0,-1 0,0 0,0 0,0 0,0 0,-1 0,1 0,-1 0,1 0,-1 0,0 0,0 1,-44 87,-118 77,116-87,46-78,1 1,-1-1,1 0,-1 1,1-1,0 0,0 1,0-1,0 0,0 1,0-1,1 0,-1 1,1-1,0 0,0 0,-1 1,1-1,1 0,-1 0,0 0,0 0,1 0,-1-1,1 1,0 0,-1-1,1 1,0-1,0 1,0-1,0 0,0 0,0 0,1 0,-1 0,2 0,5 2,0-1,0 0,0-1,0 1,0-2,0 1,0-2,1 1,-1-1,0 0,0-1,0 0,0-1,-1 1,1-2,-1 1,1-1,4-4,2-2</inkml:trace>
  <inkml:trace contextRef="#ctx0" brushRef="#br0" timeOffset="8148.693">1491 1016,'24'5,"22"1,8 1,0-2,-4-2,-7-1,-5 0,-4-2,-4 0,-6 5,-3 1,-5-1</inkml:trace>
  <inkml:trace contextRef="#ctx0" brushRef="#br0" timeOffset="7233.399">1547 536,'5'5,"11"1,8 1,4-2,7-2,3-1,-1 0,-1-2,-3 0,-1 0,-7-5,-3-2,1 0,0 2,-4 2</inkml:trace>
  <inkml:trace contextRef="#ctx0" brushRef="#br0" timeOffset="7719.163">1717 339,'0'5,"0"6,0 6,0 5,0 4,0 2,0 1,0 0,0 0,0 1,0-1,4 0,3-1,-1 0,-2 0,0-9,-2-13,-1-8</inkml:trace>
  <inkml:trace contextRef="#ctx0" brushRef="#br0" timeOffset="10298.237">2366 479,'148'-16,"-143"14,0 0,-1 0,1 0,0 1,0 0,0 0,0 1,0-1,0 1,1 0,-1 0,0 1,0 0,0 0,0 0,0 0,-1 1,1-1,0 1,-1 1,1-1,-1 1,1-1,-1 1,0 0,0 1,-1-1,1 1,-1 0,0 0,1 0,-2 0,1 0,0 1,-1-1,0 1,0-1,1 6,-4 3,-1-1,-1 1,0-1,-1 1,0-1,0 0,-2-1,1 1,-2-1,1 0,-1 0,-1-1,0 0,0-1,-1 1,-1-1,-45 62,45-56,0 0,1 1,0 0,2 0,0 1,1 0,0 0,-2 16,8-31,0 0,-1 0,1 1,1-1,-1 0,0 1,1-1,-1 0,1 0,-1 1,1-1,0 0,0 0,0 0,0 0,1 0,-1 0,0 0,1-1,-1 1,1 0,0-1,-1 1,1-1,0 0,0 1,0-1,0 0,0 0,0 0,1-1,-1 1,0 0,0-1,0 0,1 1,-1-1,0 0,2 0,91-11,-75 3</inkml:trace>
  <inkml:trace contextRef="#ctx0" brushRef="#br0" timeOffset="13550.065">2422 113,'-37'-1,"-93"8,126-6,-1 0,0 0,1 1,-1-1,1 1,-1 0,1 0,0 1,0-1,0 1,0 0,1 0,-1 0,1 1,-1-1,1 1,0 0,1 0,-1 0,1 0,-1 0,1 1,1-1,-2 2,-6 38,1 1,2 0,2 0,2 0,3 45,0-49,57 315,-59-75,1-279,0 1,1-1,-1 0,0 0,1 0,-1 0,1 0,0 0,-1 0,1 0,0 0,0 0,0 0,1 0,-1 0,0-1,1 1,-1 0,1-1,0 0,-1 1,1-1,0 0,0 0,0 0,0 0,0 0,0 0,0 0,0-1,0 1,0-1,0 1,1-1,81-11,-48 4,11 1,-34 5</inkml:trace>
  <inkml:trace contextRef="#ctx0" brushRef="#br0" timeOffset="25636.501">7559 508,'-13'1,"1"0,-1 0,1 1,0 1,-1 0,1 0,1 2,-1-1,-8 6,16-9,0 1,0 1,0-1,0 0,1 1,-1 0,1 0,0 0,-1 0,1 1,1-1,-1 1,0 0,1 0,0 0,0 0,0 0,0 0,1 1,0-1,0 0,0 1,0-1,1 1,-1-1,1 1,1 4,1-2,1 1,1-1,-1 0,1 0,0-1,1 1,0-1,0 0,0 0,1-1,0 1,0-1,0 0,0-1,1 0,0 0,0 0,0-1,0 0,1 0,-1-1,1 0,0 0,0 0,-1-1,5-1,46 19,30 34,-86-51,-1-1,1 1,-1-1,1 1,-1 0,0 0,0 0,0 0,0 0,0 0,0 0,0 0,-1 0,1 0,-1 1,1-1,-1 0,0 0,0 1,0-1,0 0,-1 0,1 0,0 1,-1-1,0 0,1 0,-1 0,0 0,0 0,0 0,0 0,-1 0,1 0,0-1,-1 1,1 0,-1-1,0 1,1-1,-1 0,0 1,-2 0,-8 8,-2 0,1-1,-1 0,-1-1,1 0,-1-1,-1-1,1-1,-1 0,0-1,0 0,-1-2,-9 1,-14-16,27 1</inkml:trace>
  <inkml:trace contextRef="#ctx0" brushRef="#br0" timeOffset="25909.231">7361 508,'39'-5,"31"-1,9 0,-4 1,-11 1,-10 2,-11 1,-7 0,-9 1</inkml:trace>
  <inkml:trace contextRef="#ctx0" brushRef="#br0" timeOffset="27257.436">7728 311,'47'-1,"-25"-1,1 2,-1 0,1 1,-1 1,1 1,-1 1,0 1,0 0,-1 2,13 6,-27-6,0 0,-1 1,0-1,0 2,0-1,-1 0,-1 1,1 0,-1 0,-1 0,0 1,0-1,-1 1,0 0,0 0,-1 0,-1-1,1 1,-2 0,1 0,-1 0,-1 0,0 1,1 15,-1 371,3-392,0 0,0 0,-1 0,0 1,0-1,0 0,-1 0,0 1,0-1,0 0,0 0,-1 0,0 0,0-1,0 1,-1 0,0-1,0 1,0-1,0 0,0 0,-1 0,0-1,0 1,0-1,0 0,-1 0,1 0,-1-1,1 1,-1-1,0 0,-3 0,-105 15,103-20,6-2</inkml:trace>
  <inkml:trace contextRef="#ctx0" brushRef="#br0" timeOffset="11687.052">3721 452,'-28'12,"11"-7,0 1,0 1,1 1,0 0,1 1,0 1,0 1,1 0,0 0,1 2,-7 7,19-18,0-1,0 0,0 1,0-1,0 1,0 0,1-1,-1 1,0 0,1-1,0 1,-1 0,1-1,0 1,0 0,0 0,0 0,0-1,0 1,0 0,1 0,-1-1,1 1,-1 0,1-1,0 1,-1 0,1-1,0 1,0-1,0 1,0-1,1 0,-1 0,0 1,1-1,-1 0,0 0,1 0,-1 0,1 0,0 0,-1-1,1 1,0-1,-1 1,1-1,0 1,-1-1,1 0,0 0,0 0,0 0,65 9,67 21,-131-28,0-1,0 1,0 0,0 0,0 1,-1-1,1 1,-1-1,0 1,0 0,0 0,0 0,0 0,0 0,-1 0,0 0,0 1,0-1,0 0,0 1,0-1,-1 1,0-1,0 1,0-1,0 1,0-1,-1 2,-35 93,32-90,-1 0,-1 0,1-1,-1 1,-1-1,1-1,-1 1,0-1,-1 0,0-1,1 0,-2 0,1 0,-1-1,1-1,-1 1,0-2,0 1,0-1,-1 0,1-1,0 0,-7-1,-1-6</inkml:trace>
  <inkml:trace contextRef="#ctx0" brushRef="#br0" timeOffset="11937.117">3523 536,'43'-10,"29"-2,6-1,-4-1,-11 1,-10 2,-11 4,-6 3,-10 2</inkml:trace>
  <inkml:trace contextRef="#ctx0" brushRef="#br0" timeOffset="15588.394">4116 762,'4'0,"8"0,5 0,5 0,4 0,1 0,2 0,1 0,-1 0,1 0,-1 0,-1 0,1 0,-1 0,-5 0</inkml:trace>
  <inkml:trace contextRef="#ctx0" brushRef="#br0" timeOffset="17352.181">4567 508,'23'-13,"0"1,1 0,1 2,0 1,0 1,1 1,0 2,0 0,0 2,9 0,-32 2,-1 1,1 0,-1 0,1 0,-1 0,1 0,-1 0,1 1,-1-1,0 1,1-1,-1 1,0 0,1 0,-1 0,0 1,0-1,0 0,0 1,0-1,0 1,0 0,-1 0,1-1,-1 1,1 0,-1 1,0-1,1 0,-1 0,0 0,-1 1,1-1,0 0,-1 1,1-1,-1 1,1-1,-1 1,0-1,0 1,-1-1,1 1,0-1,-1 0,1 1,-1-1,0 0,0 1,0-1,-1 2,-214 254,212-254,0 0,0 0,1 1,0-1,0 1,0 0,1 0,-1 0,1 0,0 0,1 0,-1 1,1-1,0 1,0-1,1 1,0-1,0 1,0 0,0-1,1 1,0-1,0 0,1 1,0-1,0 0,0 0,2 4,1-2,1 0,0 0,0 0,1-1,0 1,0-2,1 1,-1-1,1 0,0-1,1 0,-1 0,1-1,0 0,0 0,0-1,6 1,3-3</inkml:trace>
  <inkml:trace contextRef="#ctx0" brushRef="#br0" timeOffset="17888.863">5443 649,'-318'147,"314"-145,-59 10,79-21,151-3,-135 12,102 26,-165-55,-41-15,48 30</inkml:trace>
  <inkml:trace contextRef="#ctx0" brushRef="#br0" timeOffset="18137.574">5160 508,'5'24,"1"18,0 5,-1 1,3-3,1-5,-2-4,-2-4,-1-2,-2-1,4-7,0-1,0 1,-2-4</inkml:trace>
  <inkml:trace contextRef="#ctx0" brushRef="#br0" timeOffset="18684.243">5837 536,'-18'-8,"0"1,-1 0,0 2,0 0,-1 1,1 1,-1 1,0 1,1 0,-1 2,0 0,0 1,1 1,-1 1,-13 5,29-8,0 0,0 1,1 0,-1-1,0 1,1 1,-1-1,1 0,0 1,0 0,0 0,0 0,0 0,1 0,-1 0,1 1,0-1,0 1,0 0,1 0,-1-1,1 1,0 0,0 0,0 0,1 0,-1 1,1-1,0 0,0 0,1 0,-1 0,1 0,0 0,0 0,0 0,0 0,1 0,-1 0,1-1,0 1,0-1,1 1,-1-1,1 0,0 0,0 1,7 2,0-1,1 0,-1-1,1 0,0 0,0-1,0-1,1 0,-1 0,1-1,-1-1,1 0,-1 0,1-1,-1 0,0-1,1-1,-1 0,0 0,-1-1,1-1,0 1,-1-2,6-3,100-84,-114 113,-38 174,36-137,0-32</inkml:trace>
  <inkml:trace contextRef="#ctx0" brushRef="#br0" timeOffset="18936.558">6091 819,'-14'28,"-1"11,4-3</inkml:trace>
  <inkml:trace contextRef="#ctx0" brushRef="#br0" timeOffset="19340.109">6374 536,'-1'-1,"0"0,0 0,0 0,-1 1,1-1,0 0,0 1,0-1,-1 1,1-1,0 1,-1 0,1-1,0 1,-1 0,1 0,0 0,-1 0,1 0,0 0,-1 0,1 1,-1-1,1 0,0 1,0-1,-1 1,1-1,0 1,0 0,0 0,0-1,-1 1,1 0,0 0,1 0,-1 0,0 0,0 0,0 0,0 1,0 0,-3 3,0 0,0 1,0-1,1 1,0 0,0 0,1 0,-1 1,1-1,0 0,1 1,0-1,0 1,0 0,1-1,0 1,0 0,1-1,0 1,0 0,1 1,-1-4,0 0,0 0,0 0,1 0,0-1,-1 1,2 0,-1-1,0 1,1-1,-1 0,1 0,0 0,0 0,0 0,1-1,-1 1,0-1,1 0,0 0,-1 0,1-1,0 1,0-1,0 0,0 0,0 0,0-1,1 1,-1-1,0 0,0 0,0-1,0 1,5-1,0-1,0 0,-1 0,1-1,-1 0,0-1,0 0,0 0,0 0,-1-1,0 0,0-1,0 0,0 0,-1 0,0-1,-1 0,1 0,-1 0,-1-1,1 1,-1-1,0 0,-1-1,0 1,-1 0,1-1,-2 0,1 0,-1 1,0-1,-1 0,0 0,-1-5,0 10,0 0,-1 1,0-1,1 1,-1-1,0 1,-1-1,1 1,0 0,-1 0,0 0,0 1,0-1,0 1,0-1,0 1,-1 0,1 0,-1 0,1 1,-1-1,0 1,1 0,-1 0,0 0,0 1,0-1,0 1,0 0,0 0,0 0,0 1,0 0,0-1,-1 2,-20-2</inkml:trace>
  <inkml:trace contextRef="#ctx0" brushRef="#br0" timeOffset="19669.091">6430 733,'-14'17,"1"0,0 0,1 2,1-1,1 1,1 1,0 0,1 0,-2 13,9-30,0 1,0 0,0 0,1 0,-1 0,1-1,0 1,0 0,0 0,1 0,-1 0,1 0,0 0,0-1,0 1,1 0,-1-1,1 1,0-1,0 1,0-1,0 0,1 0,0 0,-1 0,1 0,0-1,0 1,0-1,1 0,-1 0,0 0,1 0,-1-1,1 1,0-1,0 0,-1 0,1 0,0-1,0 1,0-1,0 0,0 0,0 0,0-1,0 1,3 0,1 0,-1-1,1 0,-1 0,1-1,-1 1,0-2,0 1,0-1,0 0,0 0,-1-1,1 0,-1 0,0-1,0 0,0 0,-1 0,0 0,0-1,0 0,-1 0,0-1,0 1,0-1,-1 1,0-1,-1 0,1-1,-1 1,0 0,-1-1,0 1,0-1,-1 1,0-1,0 1,-1-1,0-6,-2 9,1 0,0 0,-1 0,0 0,0 1,0-1,-1 1,1 0,-1 0,0 0,-1 0,1 1,0-1,-1 1,0 0,0 1,0-1,0 1,-2-1,-17-5</inkml:trace>
  <inkml:trace contextRef="#ctx0" brushRef="#br0" timeOffset="20982.793">7135 649,'-4'5,"-8"6,-5 2,0 2,-2 0,2 2,-1-3,-2-3,-2 2,-3 2,-1 0,-2-3,0-4,4-3</inkml:trace>
  <inkml:trace contextRef="#ctx0" brushRef="#br0" timeOffset="21271.658">6797 678,'29'19,"19"11,6 1,-2-1,-4-5,-5-7,-7-6,-8-1,-14-1,-9-9,-11-3,-3-2</inkml:trace>
  <inkml:trace contextRef="#ctx0" brushRef="#br0" timeOffset="21524.517">6938 479,'-5'39,"-1"26,-1 8,2-4,2-9,1-10,0-9,2-6,0-4,0-8</inkml:trace>
  <inkml:trace contextRef="#ctx0" brushRef="#br0" timeOffset="24423.528">4256 508,'-4'5,"-3"6,1 6,2 6,0 2,2 3,-4 1,-1 0,1 1,1-1,2 0,1 0,1-1,1 0,0 1,0-1,0 0,0-4</inkml:trace>
  <inkml:trace contextRef="#ctx0" brushRef="#br0" timeOffset="29654.131">390 1439,'1887'0,"-1560"29,414-30,-420-26,489 26,-413 1,-157-28,440 28,1105 0,-1774 0</inkml:trace>
  <inkml:trace contextRef="#ctx0" brushRef="#br0" timeOffset="32725.214">3438 1750,'-5'-7,"-1"0,0 1,0 0,0 0,-1 1,0-1,0 1,0 1,-1 0,0 0,1 0,-1 1,-1 0,1 0,0 1,-1 0,1 1,-1 0,0 0,1 1,-1 0,0 0,1 1,-1 0,1 1,-1 0,1 0,0 1,-1 0,2 0,-1 1,0 0,1 0,-1 1,1 0,0 1,1-1,-4 5,0-4,1 1,0 0,1 1,0-1,0 2,0-1,1 1,0 1,1-1,0 1,1 0,0 0,0 1,1-1,0 1,1 0,1 0,-1 0,2 1,-1-1,2 0,0 1,0-1,1 2,0-9,0 0,1-1,0 1,0-1,0 0,0 0,0 1,1-1,-1-1,1 1,0 0,0-1,0 1,0-1,0 0,0 0,1 0,-1 0,1-1,-1 1,1-1,0 0,0 0,-1 0,1-1,0 1,0-1,0 0,0 0,-1-1,4 1,117-35,-105 24,0 0,0-1,-1-1,-1-1,-1 0,0-1,0-1,-2-1,0 0,-1-1,10-17,-6 13,-9 40,-29 182,-29 45,47-236,0 0,0 0,1 0,0 0,0 1,1-1,1 0,0 1,0-1,1 1,1 6,4 1</inkml:trace>
  <inkml:trace contextRef="#ctx0" brushRef="#br0" timeOffset="32992.905">3749 2230,'0'0</inkml:trace>
  <inkml:trace contextRef="#ctx0" brushRef="#br0" timeOffset="33355.196">4256 1693,'-15'3,"-1"1,1 1,0 0,0 0,1 2,-1 0,1 0,1 2,0-1,0 2,-3 3,11-9,0 0,0 1,0 0,0 0,1 1,0-1,0 1,1 0,-1 0,1 0,1 1,-1-1,1 1,0-1,1 1,-1 0,1 0,1 0,-1-1,1 1,0 0,1 0,0 0,0 0,0-1,1 1,0 0,0-1,0 1,1-1,0 0,1 1,-1-2,1 1,0 0,0-1,1 0,0 1,0-2,0 1,0-1,1 0,0 0,0 0,0-1,0 0,0 0,1 0,-1-1,1 0,0-1,0 1,0-1,-1 0,1-1,0 0,0 0,0 0,0-1,0 0,0-1,-1 1,1-1,3-1,0 0,-1-1,1 0,-1 0,0-1,0-1,-1 1,0-1,0-1,0 1,-1-1,1-1,-2 1,1-1,-1-1,0 1,-1-1,0 0,-1 0,1 0,-2-1,1 1,-2-1,1 0,-1 0,0 0,-1 0,-1 0,1-1,-2 1,1 0,-1 5,0 0,0 0,-1 0,0 0,0 0,0 1,0-1,-1 1,1-1,-1 1,-1 0,1 0,0 0,-1 1,0-1,0 1,0 0,0 0,0 0,0 1,-1-1,0 1,1 0,-1 0,-1 0,-9-2,1-1,-1 2,0 0,0 1,0 0,0 1,0 1,-1 0,-22 4,4 3</inkml:trace>
  <inkml:trace contextRef="#ctx0" brushRef="#br0" timeOffset="33711.407">4200 2033,'-23'17,"2"2,0 0,1 2,1 0,1 1,1 1,1 1,1 0,1 1,-4 11,15-32,1 0,0 0,0 0,1 0,-1 1,1-1,0 1,0-1,0 1,1-1,0 1,-1-1,2 1,-1 0,0-1,1 1,0-1,0 1,0-1,1 0,-1 1,1-1,0 0,1 0,-1 0,0 0,1-1,0 1,0-1,0 1,1-1,-1 0,1 0,-1-1,1 1,0-1,0 1,0-1,0-1,2 2,6 0,0 0,0-1,1 0,-1-1,0 0,1-1,-1 0,0-1,1-1,-1 1,0-2,0 0,0-1,-1 0,1 0,-1-1,0-1,0 0,0 0,-1-1,0-1,-1 1,1-2,-2 1,3-3,-6 5,1 0,-1 0,0-1,-1 0,0 1,0-2,0 1,-1 0,0-1,0 1,-1-1,0 0,-1 0,1 0,-1 0,-1 0,0 0,0 0,0 0,-1 0,0 0,-1 0,0 0,0 1,0-1,-1 0,-1 1,1 0,-1 0,0 0,-1 0,1 1,-1-1,-1 1,1 0,-1 1,0-1,0 1,-1 0,0 1,-96-44,72 37</inkml:trace>
  <inkml:trace contextRef="#ctx0" brushRef="#br0" timeOffset="39392.194">249 1,'-8'1,"-1"0,1 1,0 0,0 0,0 1,1 0,-1 1,1-1,0 1,0 1,0 0,0 0,1 0,-1 0,1 1,1 0,-1 1,1-1,0 1,1 0,0 0,0 1,0-1,1 1,0-1,1 1,-1 0,1 1,1-1,0 0,0 0,1 1,-1-1,2 1,-18 157,9-87,3 0,4 0,4 14,-1 30,-3 187,-1-287,-1 0,-1-1,-1 1,-2-1,0 0,0 0,-9 13,22-40,-1 0,0 1,1-1,0 1,0 1,1-1,-1 1,0 0,1 0,0 1,0 0,0 0,0 1,0 0,0 0,0 0,0 1,6 1,-5 1,-1 1,-1 1,1-1,0 1,-1 0,0 1,0-1,0 1,0 1,-1-1,0 1,0 0,-1 0,1 0,-1 0,-1 1,1 0,-1 0,0 0,-1 0,1 0,-1 1,-1-1,0 1,0-1,0 1,-1 6,-1 6,-2-1,0 0,0 0,-2 0,-1-1,0 0,-1 0,-1 1,-2 6,-22 48,22-54,2 1,0-1,0 1,2 1,1-1,0 1,-1 21,6-35,-1 1,1 0,0 0,1 0,0 0,0-1,1 1,0 0,0-1,1 1,0-1,0 0,1 0,0 0,0-1,0 1,1-1,0 0,0 0,1 0,0-1,0 1,11 8,1-1,0-1,1 0,0-1,1-1,0-1,1-1,0 0,0-2,0-1,1 0,0-1,0-2,0 0,7-1,-5-2</inkml:trace>
  <inkml:trace contextRef="#ctx0" brushRef="#br0" timeOffset="52864.609">8236 367,'5'-9,"1"1,5 7,0 8,-1 8,-3 6,-2 5,2 2,1 1,-2 1,-2 0,-1-5</inkml:trace>
  <inkml:trace contextRef="#ctx0" brushRef="#br0" timeOffset="53228.664">8603 367,'-91'166,"71"-134,-1 0,-2-2,-2 0,0-2,-24 21,-8-3,51-45</inkml:trace>
  <inkml:trace contextRef="#ctx0" brushRef="#br0" timeOffset="53699.174">8547 706,'106'-22,"-95"20,-6 1,0 0,0 0,1 0,-1 1,0-1,1 1,-1 0,0 1,0-1,1 1,-1 0,0 1,0-1,0 1,4 1,-9 0,1-1,-1 0,0 0,0 0,0 1,0-1,0 0,0 0,-1 1,1-1,-1 0,0 0,1 0,-1 0,0 0,0 0,0 0,0 0,-1 0,1-1,-1 1,1 0,-1-1,1 1,-1-1,0 1,0-1,1 0,-1 0,0 0,-6 7,-109 129,115-136,1 0,0 1,0-1,0 0,0 0,0 1,0-1,0 1,0-1,0 1,1-1,-1 1,1 0,-1-1,1 1,0 0,-1-1,1 1,0 0,0-1,0 1,0 0,1-1,-1 1,0 0,1-1,-1 1,1 0,0-1,-1 1,1-1,0 1,0-1,0 0,0 1,0-1,0 0,0 0,1 1,-1-1,0 0,1 0,-1 0,0-1,1 1,0 0,-1 0,1-1,-1 1,1-1,0 0,-1 1,1-1,0 0,-1 0,1 0,0 0,41-7,-23 0</inkml:trace>
  <inkml:trace contextRef="#ctx0" brushRef="#br0" timeOffset="55416.196">8800 282,'1'-1,"1"-1,-1 1,0-1,0 1,0 0,1 0,-1 0,1 0,-1 0,1 0,-1 0,1 0,0 0,-1 1,1-1,0 1,0-1,-1 1,1 0,0 0,0-1,-1 1,1 0,0 1,0-1,0 0,-1 0,1 1,0-1,0 1,-1 0,1-1,-1 1,1 0,0 0,5 1,44 5,-38-7,-1 1,1 0,-1 1,1 0,-1 1,0 0,0 1,-1 0,1 1,-1 0,0 1,0 1,0-1,-1 2,0-1,-1 1,1 1,-6 0,-1-1,1 0,-2 1,1-1,-1 1,0 0,-1 0,0 0,-1 0,0 0,0 0,-1 0,0 0,0-1,-1 1,0 0,-1 0,0-1,0 0,-1 1,0-1,0-1,-5 7,-164 291,167-292,-3-2,2 1,0 1,0-1,1 1,1 0,0 1,1-1,0 1,1 0,1 0,0 0,1 0,1 1,0-1,0 0,2 0,0 0,0 0,4 10,5-7,1 0,1 0,0-1,1-1,1 0,0-1,1 0,0-2,1 0,1-1,0 0,0-2,19 8,50 29,-86-45,0 0,-1 0,1 0,0 0,0 0,0 0,-1 0,1 1,-1-1,1 0,-1 0,1 1,-1-1,0 0,0 0,1 1,-1-1,0 0,0 1,0-1,-1 0,1 1,0-1,0 0,-1 1,1-1,-1 0,1 0,-1 1,1-1,-1 0,0 0,0 0,1 0,-1 0,0 0,0 0,0 0,0 0,0 0,-46 33,46-33,-106 78,103-76,1 1,0 0,-1 0,1 1,0-1,1 1,-1-1,1 1,0 0,0 0,1 0,-1 0,1 0,0 0,1 0,-1 0,1 1,0-1,0 0,0 0,1 0,0 1,1 3,70 160,-72-168,5 9,0 1,-1 0,0 1,-1-1,0 1,-1-1,0 1,-1 0,0 0,-1 0,0 0,-1-1,0 1,-1 0,0 0,-1-1,0 1,-3 5,-8 6,-1-1,-1 0,-1-1,-1-1,0-1,-2-1,-3 3,-12 12,22-19,-1-1,-1 0,0-1,-1-1,0 0,0-1,-1-1,0-1,-1 0,0-1,0-1,-1-1,0 0,0-1,-13 0,31-4,0 0,0 0,0 0,0 0,0 0,0 0,0 0,0-1,0 1,0 0,0 0,0-1,0 1,1-1,-1 1,0-1,0 1,0-1,1 1,-1-1,0 0,1 1,-1-1,1 0,-1 0,1 0,-1 1,1-1,-1 0,1 0,0 0,-1 0,1 0,0 0,0 0,0 0,0 0,0 0,0 0,0 1,0-1,0 0,0 0,0 0,0 0,1 0,-1 0,0 0,1 0,-1 0,1 1,-1-1,1 0,0 0,-1 1,1-1,-1 0,1 1,0-1,0 0,-1 1,1-1,0 1,0-1,0 1,0 0,0-1,11-14</inkml:trace>
  <inkml:trace contextRef="#ctx0" brushRef="#br0" timeOffset="95547.59">9732 1467,'-83'-164,"81"161,-1 1,1-1,-1 0,1 1,-1-1,0 1,0 0,0 0,0 0,0 0,-1 1,1-1,0 1,-1 0,1 0,-1 0,1 0,-1 1,0-1,1 1,-1 0,1 0,-1 1,0-1,1 0,-1 1,1 0,-1 0,1 0,-1 1,1-1,0 1,-2 1,-7 3,1 0,0 2,0-1,1 1,0 1,1-1,0 2,-8 9,13-15,0-1,1 1,-1 0,1 1,0-1,0 1,0-1,0 1,1 0,0 0,0 0,0 0,1 0,0 0,0 1,0-1,0 1,1-1,0 0,0 1,1-1,-1 0,1 1,0-1,1 0,-1 1,1-1,0 0,0 0,1-1,-1 1,1 0,0-1,1 0,-1 1,2 1,88 45,-84-49,0 1,-1 0,1 0,-1 1,0 0,0 1,-1 0,1 0,-1 0,0 1,0 0,-1 1,0-1,0 1,0 0,-1 1,0-1,0 1,-1 0,0 1,-1-1,0 1,0-1,1 6,-3-9,0 0,0-1,0 1,0 0,-1 0,0 0,0 0,0 0,0 0,-1-1,0 1,0 0,0 0,-1-1,0 1,0 0,0-1,0 0,0 1,-1-1,0 0,0 0,0-1,0 1,-1-1,0 1,1-1,-1 0,0-1,-1 1,1 0,-3 0,-11 0,-1 0,1-2,-1 0,0-1,1-1,-1-1,0 0,1-1,0-2,0 1,0-2,0-1,-12-6,12 4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5:03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1116,'226'-17,"1"-12,-153 19,-62 9</inkml:trace>
  <inkml:trace contextRef="#ctx0" brushRef="#br0" timeOffset="728.627">85 1370,'1'2,"1"0,-1 0,1 0,0 0,-1-1,1 1,0-1,0 1,0-1,1 0,-1 0,0 1,0-2,1 1,-1 0,1 0,-1-1,0 1,1-1,-1 0,1 0,-1 0,1 0,-1 0,1 0,1 0,442 3,-420-3</inkml:trace>
  <inkml:trace contextRef="#ctx0" brushRef="#br0" timeOffset="45842.375">1185 297,'1'83,"-13"193,-6 18,13-250,0-32</inkml:trace>
  <inkml:trace contextRef="#ctx0" brushRef="#br0" timeOffset="46748.119">1863 353,'-2'-2,"1"1,0-1,-1 0,0 0,1 1,-1-1,0 1,0-1,0 1,0 0,0-1,0 1,-1 0,1 1,0-1,0 0,-1 1,1-1,0 1,-1 0,1-1,0 1,-1 0,-1 1,0-2,-10 0,-1-1,0 2,0 0,0 1,0 0,0 1,0 1,-7 2,17-3,0-1,0 1,1 0,-1 0,0 1,1 0,0 0,-1 0,1 0,0 0,1 1,-1 0,1-1,-1 2,1-1,0 0,1 0,-1 1,1 0,0-1,0 1,0 0,1 0,0 0,-1 5,0-2,1 1,0-1,0 1,1 0,0-1,1 1,0 0,0-1,1 1,0-1,0 0,1 0,0 0,0 0,1 0,0 0,1-1,0 0,0 0,0 0,1-1,0 1,0-1,1-1,-1 1,1-1,0 0,1-1,-1 0,5 2,134 27,-140-32,-1 1,1-1,-1 1,0 0,1 1,-1-1,0 1,-1 0,1 0,0 0,-1 1,0 0,0 0,0 0,0 0,-1 1,1-1,-1 1,0 0,-1 0,1 0,-1 0,0 0,0 1,-1-1,1 1,-1-1,-1 1,1-1,-1 1,0 0,0-1,0 1,-1 0,0-1,0 1,0-1,-1 1,0-1,0 0,0 0,-1 0,1 0,-1 0,-1 0,1-1,-3 3,-4 3,-1 0,0 0,-1-2,0 1,0-1,-1-1,0 0,0-1,0-1,-1 0,0 0,0-1,-1-1,1-1,-1 0,1-1,-1 0,1-1,-1-1,0 0,-8-2,20 2,0 1,0-1,1 1,-1-1,0 0,1 0,-1 0,1 0,-1-1,1 1,0-1,-1 1,1-1,0 0,0 0,0 0,0 0,1 0,-1 0,1-1,-1 1,1-1,0 1,0-1,0 1,0-1,0 0,0 1,1-1,-1-1,-2-17</inkml:trace>
  <inkml:trace contextRef="#ctx0" brushRef="#br0" timeOffset="47246.354">1637 353,'107'-16,"269"-51,-270 48,-94 26,-18-3</inkml:trace>
  <inkml:trace contextRef="#ctx0" brushRef="#br0" timeOffset="48015.403">2343 580,'89'-18,"82"-20,51 8,-161 19,-71 1,-5 6</inkml:trace>
  <inkml:trace contextRef="#ctx0" brushRef="#br0" timeOffset="48258.206">2597 297,'0'38,"4"23,3 5,-1-3,-2-8,0-8,-2-8,-1-5,0-4,-1-2,4-6,3-2,-2 1,0-4</inkml:trace>
  <inkml:trace contextRef="#ctx0" brushRef="#br0" timeOffset="48565.14">2370 1116,'44'0,"32"-5,9-1,-5-1,-12 2,-12 2,-11 1,-9 1,-5 0,-8 1</inkml:trace>
  <inkml:trace contextRef="#ctx0" brushRef="#br0" timeOffset="49248.072">3444 353,'0'64,"-12"184,2-159,4 0,4 86,2-159,0-12,0-3,-1 1,1 0,-1-1,1 1,-1 0,1-1,0 1,0 0,0 0,0 0,0-1,0 1,0 0,1 0,-1-1,1 1,-1 0,1-1,0 1,-1-1,1 1,0 0,0-1,0 0,0 1,0-1,1 0,-1 1,0-1,1 0,-1 0,1 0,-1 0,1 0,-1-1,1 1,0 0,-1-1,1 1,0-1,-1 1,1-1,1 0,18-10,0-5</inkml:trace>
  <inkml:trace contextRef="#ctx0" brushRef="#br0" timeOffset="49599.21">3979 297,'-28'20,"1"1,0 2,2 0,1 2,1 0,1 2,1 1,-3 7,21-31,0 0,1 1,0-1,-1 1,2 0,-1 0,0 0,1 0,0 0,0 0,1 0,-1 0,1 0,0 1,0-1,1 0,0 0,0 0,0 0,0 0,1 0,0 0,0 0,0-1,0 1,1-1,0 0,0 1,0-1,0 0,1-1,0 1,0-1,0 1,0-1,0 0,0-1,1 1,-1-1,2 1,13 3,1-1,-1 0,1-1,-1-2,1 0,0-1,0 0,0-2,0-1,0 0,9-3,-19 3,-1 1,1-1,-1-1,0 0,1 0,-1-1,0 0,-1 0,1-1,-1 0,0-1,0 0,-1 0,1-1,-2 1,1-2,-1 1,0-1,0 0,-1 0,0 0,0-1,-1 0,0 0,-1 0,0 0,0-1,-1 1,0-1,-1 0,0 1,-1-1,0 0,0 0,-1 1,0-1,-1 0,0 1,0-1,-1 1,-1 0,1 0,-1 0,-4-6,-1 6,0 1,0 0,0 1,-1 0,0 0,0 1,0 0,-1 1,0 0,0 1,-1 0,1 1,-1 0,0 1,0 0,0 1,1 0,-1 1,0 0,0 1,0 0,0 1,0 1,1-1,-12 6,-6-2</inkml:trace>
  <inkml:trace contextRef="#ctx0" brushRef="#br0" timeOffset="50310.479">4036 806,'-2'-2,"1"0,-1 0,1 1,-1-1,0 0,1 1,-1 0,0-1,0 1,0 0,0 0,0 0,0 0,0 0,0 1,-1-1,1 1,0-1,0 1,-1 0,1 0,0 0,-1 0,1 0,0 0,0 1,-1-1,1 1,0 0,0-1,0 1,0 0,-1 1,-5 2,-1 1,1 0,0 0,0 1,0 0,1 0,0 1,1 0,-1 1,1-1,1 1,-1 0,1 0,1 1,-1 0,1 0,1 0,0 0,0 0,1 1,0-1,1 1,0-1,0 1,1 0,0-1,1 1,0 0,1-1,0 1,0-1,1 1,0-1,0 0,1 0,1-1,-1 1,1-1,1 0,0 0,5 5,-3-4,0-1,1 0,-1-1,2 0,-1 0,1-1,0 0,1-1,-1 0,1 0,0-1,0-1,0 0,1 0,-1-1,1-1,-1 0,1 0,-1-1,1-1,0 0,-1-1,1 0,-1 0,0-1,0-1,0 0,0 0,0-1,9-6,-8 2,0-1,-1-1,0 0,0 0,-1-1,-1 0,0-1,0 0,-2 0,1-1,-2 0,0 0,0-1,-2 0,0 0,1-6,-3 11,0 1,0-1,-1 0,-1 0,0 0,0 0,-1 0,0 0,-1 1,0-1,0 0,-1 1,0-1,-1 1,0 0,0 0,-1 0,0 1,-1 0,0 0,0 0,-1 1,0 0,0 0,-8-6,4 7,0 1,-1 0,1 1,-1 0,0 1,0 0,0 1,-1 0,1 1,0 0,-1 1,1 0,0 1,-1 1,1 0,0 0,0 1,0 1,0 0,1 1,0 0,0 1,0 0,0 0,-1 2,-18 13</inkml:trace>
  <inkml:trace contextRef="#ctx0" brushRef="#br0" timeOffset="53416.104">4656 974,'-4'10,"-3"8,-3 5,-2 4,-2-2,0-6</inkml:trace>
  <inkml:trace contextRef="#ctx0" brushRef="#br0" timeOffset="53786.664">4939 467,'-21'26,"2"1,1 1,1 0,1 2,2 0,1 1,1 0,1 1,2 0,-3 24,11-50,-1 0,1 1,0-1,1 0,-1 1,1-1,0 1,1-1,0 1,0-1,0 1,1-1,0 0,0 0,1 0,-1 0,1 0,1-1,-1 1,1-1,0 0,0 0,0 0,1 0,0-1,-1 0,2 0,-1 0,0 0,5 1,8 0,0-1,1 0,0-1,-1-2,1 1,0-2,0-1,0 0,-1-1,1-1,0-1,-1-1,0 0,0-1,-1-1,8-5,-9 4,0-1,-1-1,0-1,-1 0,0 0,-1-2,0 1,-1-2,0 0,-1 0,-1-1,0 0,5-13,-10 18,0-1,0 1,-1-1,-1 0,0 0,0 0,-1-1,-1 1,1-1,-2 1,0-1,0 1,-1-1,-1 1,0 0,0-1,-1 1,0 0,-1 0,0 1,-6-10,1 8,0 0,-1 0,-1 2,1-1,-2 1,1 1,-1 0,-1 1,0 0,0 1,0 0,-1 1,0 0,0 1,-1 1,1 1,-1 0,0 0,0 2,0 0,0 0,0 2,0-1,1 2,-16 3,-14 1</inkml:trace>
  <inkml:trace contextRef="#ctx0" brushRef="#br0" timeOffset="55249.688">932 1398,'2009'0,"-1730"-29,-94 18,-119 3,0 1,0 4,30 4,84-26,234 22,-189-26,91 19,-11-25,-195 26,1 4,59 7,-26 0,-102-1,102-13,-126 6</inkml:trace>
  <inkml:trace contextRef="#ctx0" brushRef="#br0" timeOffset="57080.719">2173 1821,'-17'-12,"-2"1,1 1,-1 1,-1 0,1 1,-1 2,-1 0,1 1,-1 0,0 2,0 1,0 0,0 2,-15 1,30 0,-1 0,1 1,-1 0,1 0,0 0,-1 1,1 0,1 0,-1 0,0 1,1 0,-1 0,1 0,0 1,1-1,-1 1,1 1,0-1,0 0,1 1,-1 0,1 0,1 0,-1 0,1 1,0-1,0 0,1 1,0 0,0-1,0 1,1 0,0-1,1 1,-1 0,1-1,1 1,-1-1,1 1,0-1,0 0,1 1,0 0,0-1,1 0,-1 0,1-1,0 1,1-1,-1 0,1 0,0 0,0-1,1 1,-1-1,1 0,0-1,0 0,0 0,0 0,1 0,-1-1,1 0,0-1,0 0,-1 0,1 0,0 0,0-1,0-1,0 1,0-1,-1 0,1 0,0-1,-1 0,1 0,1-1,19-14,0 0,-1-1,-1-2,-1-1,-1 0,0-2,-2-1,-1 0,-20 24,0 1,1 0,-1 0,0 0,0 0,0-1,1 1,-1 0,0 0,1 0,-1-1,1 1,-1 0,1-1,-1 1,1 0,-1-1,1 1,0-1,-1 1,1 0,0-1,-1 0,1 1,0-1,0 1,-1-1,1 0,0 0,0 1,0-1,0 0,-1 0,1 0,0 0,0 0,0 0,0 0,0 0,-1-1,1 1,0 0,0 0,0-1,-1 1,1 0,0-1,0 1,-1-1,1 1,0-1,-1 1,1-1,-1 0,1 1,0-1,-1 0,1 1,-1-1,0 0,1 0,-1 1,0-1,1 0,-29 146,5-50,-13 171,42-188,0-60</inkml:trace>
  <inkml:trace contextRef="#ctx0" brushRef="#br0" timeOffset="57349.126">2511 2132,'-14'24,"0"8,2-7,3-6</inkml:trace>
  <inkml:trace contextRef="#ctx0" brushRef="#br0" timeOffset="57649.895">2907 1793,'-11'15,"0"0,1 0,1 1,1 0,0 1,1 0,1 0,0 0,1 1,1 0,1 0,0 0,2 0,0 0,1 1,0-15,1 0,0 0,0-1,0 1,0 0,1 0,-1-1,1 1,0-1,0 0,1 0,-1 1,0-1,1-1,0 1,0 0,0-1,0 1,0-1,0 0,1 0,-1 0,1 0,-1-1,1 0,0 1,-1-1,1-1,0 1,0 0,0-1,0 0,0 0,1 0,7 0,1-1,0 0,0 0,0-2,-1 0,1 0,-1-1,0 0,0-1,0-1,0 1,-1-2,0 1,0-1,-1-1,0 1,0-2,-1 0,0 0,0 0,-1-1,-1-1,1 1,-2-1,1 0,-2-1,1 1,-2-1,1 0,-2-1,0 1,0 0,-1-1,0 0,-1 0,-1 1,0-1,-1 0,-1-7,0 13,-1 0,1 1,-1-1,0 1,0 0,-1 0,0 0,0 1,-1-1,1 1,-1 0,0 0,0 0,-1 1,0 0,1 0,-1 1,-1-1,1 1,0 0,-1 1,1 0,-1 0,-1 0,-5-1,-1 1,1 0,0 1,0 1,-1 0,1 0,0 2,-1 0,1 0,0 1,1 0,-5 3,-93 57,85-40</inkml:trace>
  <inkml:trace contextRef="#ctx0" brushRef="#br0" timeOffset="58000.339">3104 2104,'-47'30,"1"1,1 3,2 2,2 1,-17 22,54-56,-1 0,1 0,0 1,0 0,1 0,-1 0,1 0,0 0,0 1,0 0,1-1,-1 1,1 0,0 0,1 1,-1-1,1 0,0 0,0 1,1-1,0 0,0 1,0-1,0 1,1-1,0 0,0 1,0-1,1 0,0 0,0 0,0 0,0 0,3 2,1-2,1 0,-1 0,2-1,-1 1,0-2,1 1,0-1,-1 0,1 0,1-1,-1 0,0-1,0 0,1 0,-1-1,0 0,1 0,-1-1,1 0,7-2,2-1,0-1,0 0,-1-2,1 0,-1-1,-1 0,0-1,15-12,-20 13,0-1,-1 0,0-1,-1 0,0 0,0-1,-1 0,-1-1,0 0,5-11,-9 18,-1-1,0 1,0 0,-1-1,0 0,1 1,-2-1,1 0,-1 1,0-1,0 0,0 0,-1 1,0-1,0 0,-1 1,1-1,-1 1,0 0,-1-1,1 1,-1 0,0 0,0 1,-1-1,1 1,-3-2,-1-1,0 2,0-1,-1 1,0 0,0 0,0 1,-1 0,1 0,-1 1,0 0,0 1,0 0,0 0,-1 1,1 1,0-1,-1 1,-4 1,-19 3</inkml:trace>
  <inkml:trace contextRef="#ctx0" brushRef="#br0" timeOffset="61635.612">5362 72,'5'-2,"1"0,-1 0,0 0,0 1,1 0,-1 0,0 0,1 1,-1-1,1 1,-1 1,1-1,-1 1,0 0,1 0,-1 1,0-1,0 1,0 0,0 1,0-1,0 1,-1 0,1 0,-1 0,0 1,0 0,0 0,0 0,-1 0,1 0,-1 1,0-1,1 5,11 30,-3 0,-1 1,-1 1,1 29,0-8,19 274,-21-240,-4 1,-4-1,-11 92,-4 8,10 135,4-295,29 189,-31-29,2-193,0 0,-1 0,0 0,1 0,-1-1,0 1,-1 0,1-1,0 1,-1-1,1 1,-1-1,0 0,0 0,0 1,0-2,0 1,0 0,-1 0,1-1,-1 1,1-1,-1 1,1-1,-1 0,0 0,0 0,1-1,-1 1,0-1,-1 1,-100-1,74-2,-142-6,148 2</inkml:trace>
  <inkml:trace contextRef="#ctx0" brushRef="#br0" timeOffset="63017.759">1072 15,'-17'-4,"-1"0,-1 2,1 0,0 0,-1 2,1 0,0 2,-1 0,1 0,0 2,0 0,-9 5,19-3,0 1,0 0,1 0,-1 1,2 0,-1 1,1-1,0 1,1 0,0 1,1-1,0 1,0 0,1 0,-2 10,-6 10,4-4,2 1,0 0,2-1,1 1,1 1,1-1,2 0,2 14,52 316,0 139,-3-160,-46-12,-9-188,13 33,-3-121,-2 1,-3 0,-1 1,-4 8,2-55,-1-1,1 1,-1 0,1 0,0 0,0 0,1 0,-1 0,0 0,1 0,0 0,-1 0,1-1,1 1,-1 0,0-1,0 1,1 0,0-1,-1 0,1 1,0-1,0 0,0 0,1 0,-1 0,0 0,1-1,-1 1,1-1,0 0,-1 1,1-1,0 0,0-1,0 1,1 0,137-25,-84 19,-32 4</inkml:trace>
  <inkml:trace contextRef="#ctx0" brushRef="#br0" timeOffset="64083.037">6350 1031,'-5'-5,"0"0,0 0,0 1,-1 0,0 0,0 0,0 1,0 0,-1 0,1 0,-1 1,0 0,1 0,-1 1,0 0,0 0,0 1,0-1,0 2,0-1,0 1,0 0,0 0,0 1,1 0,-1 0,0 0,1 1,0 0,0 1,0-1,-4 4,7-6,1 1,-1-1,1 1,0 0,-1-1,1 1,0 0,0 1,0-1,0 0,0 0,1 1,-1-1,1 1,0 0,-1-1,1 1,0 0,1 0,-1-1,0 1,1 0,0 0,0 0,-1 0,2 0,-1 0,0 0,1 0,-1 0,1-1,0 1,0 0,0 0,1 1,63 83,-30-57,-28-25,0 0,0 0,-1 0,1 1,-1 0,-1 0,1 0,-1 1,0 0,-1 0,1 0,-2 1,1-1,-1 1,0 0,0 0,0 6,-1-6,-2 0,1-1,-1 1,-1 0,1-1,-1 1,0-1,-1 1,0-1,0 1,-1-1,0 0,0 0,0 0,-1-1,0 1,-1-1,1 0,-1 0,0 0,-1-1,1 1,-1-1,0-1,0 1,-1-1,1 0,-1-1,0 1,0-1,-3 0,-8 3,14-4,-1 1,0-1,0 0,0-1,0 0,0 1,0-2,-1 1,1 0,0-1,-1 0,1 0,0-1,0 0,0 0,-1 0,1 0,-4-2,-4-8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8:44.9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755 1154,'-6'-7,"0"0,-1 1,0-1,0 1,-1 0,0 1,0 0,0 0,0 1,-1 0,0 0,1 1,-1 0,-1 1,1 0,0 0,-1 1,1 0,-5 0,-242 74,239-69,0 1,-1 1,2 1,-1 0,1 1,0 1,1 1,0 0,1 1,0 0,0 1,1 1,1 0,0 0,1 1,1 1,0 0,-4 9,-24 91,30-79,5-23,0 1,0 0,1 0,1 0,1 0,0 0,1 0,1 6,-1-9,1 0,1-1,0 1,1-1,-1 0,2 0,0 0,0 0,1-1,0 0,0 0,1-1,0 1,1-1,0-1,0 0,0 0,1 0,0-1,9 4,6-1,1-1,1-1,-1-1,1-1,1-1,-1-2,0 0,0-2,1-1,-1-1,1-2,-10 1,-1-1,1-1,-1 0,0-1,0-1,-1-1,0 0,0-1,-1 0,0-1,-1-1,0 0,-1-1,10-11,-13 10,0 0,0 0,-1-1,-1 0,-1-1,0 0,0 0,-2 0,0 0,0-1,-2 0,0 1,0-1,-2 0,0 0,-1 0,0 0,-1 0,-1 1,-1-1,0 1,-1 0,-1-1,-4-18,1 5</inkml:trace>
  <inkml:trace contextRef="#ctx0" brushRef="#br0" timeOffset="968.984">670 1211,'1'-11,"2"1,-1 0,2 0,-1 0,1 0,1 0,-1 1,2-1,-1 1,2 1,-1-1,1 1,1-1,10-16,125-155,46-73,-184 246,2-3,0 0,1 0,0 1,1 0,0 0,0 1,1 1,0-1,0 1,1 1,0 0,1 0,99-25,57 2,-4 4,153-5,162 30,-44 28,91-28,-409 27,-97-17</inkml:trace>
  <inkml:trace contextRef="#ctx0" brushRef="#br0" timeOffset="6649.487">4056 196,'-3'-3,"-1"0,0 1,0 0,0 0,0 0,0 0,0 1,0-1,-1 1,1 0,-1 1,1-1,0 1,-1 0,1 0,-1 0,1 0,-1 1,1 0,-1 0,1 0,0 1,0-1,-1 1,2-1,0 0,0 0,0 0,0 0,1 1,-1-1,1 1,-1-1,1 1,-1 0,1 0,0 0,0 0,0 0,0 1,0-1,1 1,-1-1,1 1,-1-1,1 1,0 0,0 0,0 0,1 0,-1-1,1 1,-1 0,1 0,0 0,0 0,0 0,1 0,-1 0,1 2,4 3,1-1,0 0,0 0,1-1,-1 0,1 0,1 0,-1-1,1 0,0-1,0 0,1 1,-6-4,3 2,0 0,-1-1,1 2,-1-1,0 1,0 0,0 0,0 0,-1 1,1-1,-1 1,-1 0,1 0,-1 1,1-1,-1 1,-1 0,1 0,-1 0,0 0,-1 0,1 0,-1 0,-1 1,1-1,-1 0,0 1,0-1,-1 3,-2 0,-1-1,-1 1,1-1,-1 0,0 0,-1-1,0 1,0-1,-1 0,1-1,-2 0,1 0,-1 0,1-1,-2 0,1-1,0 0,-6 2,10-3,0-1,0 0,0 0,0 0,0 0,-1-1,1 1,-1-1,1 0,-1-1,1 1,-1-1,1 0,-1 0,1 0,-1-1,1 1,-1-1,1 0,0-1,-1 1,1-1,0 0,-1 0,-7-10</inkml:trace>
  <inkml:trace contextRef="#ctx0" brushRef="#br0" timeOffset="6983.337">4311 393,'0'29,"0"14,0 4,0 0,0-4,0-14,0-12</inkml:trace>
  <inkml:trace contextRef="#ctx0" brushRef="#br0" timeOffset="7236.373">4255 82,'0'0</inkml:trace>
  <inkml:trace contextRef="#ctx0" brushRef="#br0" timeOffset="7918.191">4706 421,'-39'35,"30"-28,0 1,1-1,0 1,0 1,0-1,1 1,1 1,-1-1,1 1,1 0,0 1,1-1,-2 6,5-15,0 1,1-1,-1 0,1 0,0 1,-1-1,1 0,0 1,0-1,-1 0,1 1,0-1,1 1,-1-1,0 0,0 1,0-1,1 0,-1 1,1-1,-1 0,1 0,-1 1,1-1,0 0,0 0,0 0,0 0,-1 0,1 0,0 0,1 0,-1 0,0-1,0 1,0 0,0-1,1 1,-1 0,0-1,0 0,1 1,-1-1,1 0,-1 0,0 0,1 1,0-2,63-25,94-149,-158 174,-1 0,1 0,-1 1,0-1,1 0,0 1,-1-1,1 0,-1 1,1-1,0 1,-1-1,1 1,0-1,0 1,-1-1,1 1,0 0,0-1,0 1,0 0,-1 0,1 0,0 0,0 0,0 0,0 0,0 0,0 0,-1 0,1 0,0 0,0 1,0-1,0 0,-1 1,1-1,0 0,0 1,-1-1,1 1,0-1,-1 1,1 0,0-1,-1 1,1 0,-1-1,1 1,-1 0,1 0,-1-1,0 1,1 0,-1 0,0 0,0-1,0 1,1 0,-1 0,0 0,0 0,0 0,0 0,0-1,-1 2,33 123,-10 13,-14-94,-3 0,-1 0,-2 1,-2-1,-3 14,0-36,-1 0,-1 1,-1-2,0 1,-2-1,-1 0,0-1,-2 0,0 0,-8 9,17-25,0-1,-1 1,1-1,-1 1,1-1,-1 0,0 0,0-1,-1 1,1 0,0-1,-1 0,1 0,-1 0,0 0,0-1,0 1,0-1,0 0,0 0,0-1,0 1,0-1,0 0,-1 0,1 0,0 0,0-1,0 0,0 0,0 0,0 0,0-1,0 1,1-1,-1 0,0 0,1 0,-1-1,1 1,0-1,0 0,0 0,0 0,1 0,-1-1,1 1,0-1,0 1,0-1,0 0,-1-3,4-9,0-1,0 1,2 0,0 0,1 0,0 0,1 1,1-1,1 1,0 1,1-1,0 1,1 0,4-3,-3 0,152-211,-154 213</inkml:trace>
  <inkml:trace contextRef="#ctx0" brushRef="#br0" timeOffset="8470.993">5242 760,'38'-60,"91"-107,-87 129,-44 75,1-24,0-1,1 1,0 0,1-1,0 1,1 0,1-1,0 1,0-1,3 3,-5-11,0-1,0 1,1-1,0 1,0-1,0 0,0 0,0 0,1 0,-1 0,1-1,0 1,0-1,0 1,0-1,0 0,0 0,1-1,-1 1,1-1,-1 1,1-1,-1 0,1 0,0-1,0 1,-1-1,1 0,0 0,0 0,-1 0,1-1,0 0,0 1,-1-1,2-1,5-3,-1 0,1-1,-1 0,-1 0,1-1,-1 0,-1 0,1-1,-1 0,-1 0,1-1,-1 0,-1 0,0-1,0 1,-1-1,0 0,0 0,-1 0,-1-1,0 1,0-5,2-10</inkml:trace>
  <inkml:trace contextRef="#ctx0" brushRef="#br0" timeOffset="13273.647">670 1014,'-2'-2,"1"1,0-1,0 1,0-1,0 1,0-1,0 0,0 1,0-1,1 0,-1 0,1 0,-1 0,1 1,0-1,0 0,0 0,0 0,0 0,0 0,0 0,1 0,-1 1,1-1,-1 0,1 0,0 0,-1 1,1-1,1 0,-1-3,77-187,-31 92,31-104,-78 221,2-1,-1 1,2-1,0 0,1 0,1 0,0 0,6 10,4 0,1 0,1-1,1-1,2-1,0-1,1 0,1-2,14 10,84 42,-120-73,-1 1,1 0,-1 0,1 0,-1 0,1 0,-1 0,1 0,-1 0,1 0,-1 0,1 0,-1 0,1 0,-1 1,1-1,-1 0,1 0,-1 0,1 1,0-1,-1 0,1 1,-1-1,1 0,0 1,-1-1,1 0,0 1,0-1,-1 1,1-1,0 1,0-1,-1 0,1 1,0-1,0 1,0-1,0 1,0-1,0 1,0-1,0 1,0-1,0 1,0-1,0 1,0-1,0 1,0-1,1 1,-1-1,0 1,0-1,1 0,-1 1,0-1,0 1,1-1,-1 0,1 1,-1-1,0 0,1 1,-1-1,1 0,-1 0,1 1,-43 3,42-4,-177 11,127-1,1 2,0 2,1 2,0 2,-36 20,66-28</inkml:trace>
  <inkml:trace contextRef="#ctx0" brushRef="#br0" timeOffset="14671.208">6541 421,'-15'3,"1"2,1 0,-1 0,1 2,0-1,0 2,1 0,0 0,0 1,1 0,0 1,0 1,2-1,-1 2,1-1,1 1,0 1,0-1,2 1,-1 1,2-1,0 1,0 0,2 0,-1 1,2-1,0 1,0 6,2-18,1 1,-1-1,1 1,0-1,0 0,0 1,0-1,1 0,-1 0,1 0,0 1,0-2,0 1,0 0,0 0,1-1,-1 1,1-1,0 0,0 0,0 0,0 0,0 0,0-1,0 1,0-1,1 0,-1 0,1 0,-1 0,1-1,-1 1,1-1,-1 0,1 0,-1 0,1-1,-1 1,1-1,-1 0,0 0,1 0,-1 0,0-1,0 1,2-2,18-14,0-1,-2-1,0-1,-1 0,-1-2,-1 0,-1-2,0 0,-2 0,1-6,-7 15,12-20,-1-1,-2-1,-2 0,-1-1,-3-1,0 0,-3-1,-1 0,-2 0,-2-2,-17-46,13 86,-1 0,0 1,0-1,0 0,0 0,0 1,0-1,0 1,0-1,-1 1,1 0,-1-1,1 1,-1 0,1 0,-1 0,0 0,1 0,-1 0,0 1,0-1,0 1,0-1,1 1,-1-1,0 1,0 0,0 0,0 0,0 0,0 0,0 1,0-1,0 1,0-1,1 1,-1-1,0 1,0 0,1 0,-1 0,0 0,1 0,-1 1,-10 8,1 1,0 0,1 1,0 1,1-1,0 1,1 1,1 0,0 0,0 0,2 1,0 0,1 0,0 0,0 7,-2-3,1 1,1 0,0 0,2 0,0 1,1-1,2 0,0 1,1-1,0 0,2 0,1 0,0 0,2-1,7 17,-10-26,1-1,0-1,1 1,0-1,0 0,0 0,1 0,0-1,1 0,0-1,0 1,0-2,1 1,0-1,0 0,0-1,1 0,-1-1,1 0,0 0,0-1,0 0,0-1,0 0,8-1,28-16,-28 3</inkml:trace>
  <inkml:trace contextRef="#ctx0" brushRef="#br0" timeOffset="16108.304">6935 534,'57'16,"-49"-15,0 0,0 0,0-1,0 0,0-1,0 0,0 0,0-1,0 0,0 0,0-1,-1 0,0 0,1-1,-1 1,0-2,0 1,-1-1,0 0,0-1,0 1,0-1,-1 0,0-1,0 1,0-1,1-3,-8 9,0 0,1 1,-1 0,0-1,0 1,1 0,-1 0,0 0,0 0,0 0,1 0,-1 1,0-1,0 0,1 1,-1 0,0-1,1 1,-1 0,1 0,-1 0,1 0,-1 0,1 0,0 0,-2 1,-28 18,0 2,1 0,1 2,2 1,0 2,2 0,-11 16,32-40,0 0,1 0,-1 0,1 1,0 0,0-1,0 1,1 0,-1 0,1 0,0 1,0-1,0 1,1-1,-1 1,1-1,0 1,0 0,1 0,0-1,0 1,0 0,0 0,1-1,-1 1,1 0,0-1,1 1,-1 0,1-1,0 0,0 1,0-1,1 0,0 0,-1 0,4 2,1-1,0 0,1-1,-1 0,1-1,0 1,0-1,0-1,1 1,-1-2,1 1,-1-1,1 0,-1-1,1 0,0 0,-1-1,1 0,-1-1,1 1,-1-2,5-1,6-2,0-1,0-1,-1-1,0-1,0 0,-1-1,0-1,9-9,-10 6,-1 0,0-1,-1-1,-1 0,0-1,-2 0,0-1,-1 0,3-8,4-86,-17 109,0 1,0-1,-1 0,0 1,1-1,-1 0,-1 1,1-1,0 1,-1 0,0 0,1-1,-1 1,-1 0,1 0,0 1,-1-1,1 0,-1 1,0-1,0 1,0 0,0 0,0 0,-1 1,1-1,0 1,-1 0,-1-1,-9 1,0 1,-1 0,1 1,0 0,-1 1,1 1,0 0,1 1,-1 1,1 0,-1 1,1 0,1 1,-1 0,2 1,-1 1,1 0,-7 6,1-3,8-7,1 0,0 0,1 1,-1 0,1 0,0 1,1-1,-1 2,1-1,1 1,-1 0,1 0,1 0,0 1,-3 7,7-15,0 1,0-1,0 0,0 1,1-1,-1 0,0 0,1 0,-1 1,1-1,0 0,-1 0,1 0,0 0,0 0,-1 0,1 0,0 0,0 0,0 0,0-1,0 1,0 0,1-1,-1 1,0-1,0 1,0-1,1 1,-1-1,0 0,0 0,1 1,-1-1,0 0,0 0,1 0,-1-1,0 1,1 0,-1 0,20-3</inkml:trace>
  <inkml:trace contextRef="#ctx0" brushRef="#br0" timeOffset="16557.034">7443 590,'17'6,"0"-1,1-1,0-1,-1-1,1 0,0-1,0-1,0 0,0-2,0 0,-1-1,1-1,-1 0,0-1,1-2,-14 6,-1 0,0 0,1-1,-1 0,0 1,0-1,0-1,0 1,0 0,0-1,-1 1,1-1,-1 0,0 0,0 0,0 0,0 0,0 0,-1-1,1 1,-1-1,0 1,0-1,0 1,-1-1,1 1,-1-1,0 0,0 1,0-1,0 0,-1 1,0-1,1 0,-1 1,0-1,-1 1,1 0,-1-1,1 1,-1 0,0 0,0 0,-1 0,1 0,0 0,-1 1,0-1,0 1,0 0,0 0,0 0,0 0,0 0,0 1,-2-1,0 0,-1 1,0 0,1 0,-1 1,0 0,1 0,-1 0,0 0,1 1,-1 0,0 0,1 1,-1 0,1-1,0 2,0-1,-1 1,2 0,-1 0,0 0,0 0,1 1,0 0,0 0,0 0,-86 119,56-11,34-109,0 0,0 1,-1-1,2 0,-1 0,0 1,1-1,-1 0,1 0,0 0,0 1,1-1,-1 0,0-1,1 1,0 0,0 0,0-1,0 1,0-1,0 1,1-1,-1 0,1 0,-1 0,1 0,0-1,0 1,0-1,0 1,0-1,0 0,3 0,8 1,0 0,0-2,0 1,0-2,0 0,0-1,-1 0,1-1,0 0,-1-1,1-1,-1 0,-1-1,1 0,7-6,5-2</inkml:trace>
  <inkml:trace contextRef="#ctx0" brushRef="#br0" timeOffset="16908.531">8206 308,'-28'17,"1"1,1 2,0 1,2 0,0 2,2 1,0 2,19-24,1 0,0 0,0 0,0 1,0-1,0 0,1 1,-1-1,1 1,-1 0,1-1,0 1,0 0,0 0,1 0,-1 0,1 0,0 0,-1 0,1 0,0 0,1 0,-1-1,0 1,1 0,0 0,0 0,0 0,0 0,0-1,0 1,1 0,-1-1,1 1,0-1,0 0,0 1,0-1,0 0,0 0,0-1,44 10,-42-12,-1 1,0-1,1 1,-1 0,0 0,0 0,1 1,-1-1,0 1,0 0,1 0,-1 0,0 0,0 0,0 1,0-1,-1 1,1 0,0 0,-1 0,1 0,-1 0,1 1,-1-1,0 1,0-1,0 1,-1 0,1 0,-1 0,1 0,-1 0,0 0,0 0,0 0,-1 1,1-1,-1 0,0 1,0-1,0 0,-6 12,0-2,-1 1,-1-1,-1 0,0 0,0-1,-1-1,-1 1,1-1,-2-1,0 0,0-1,-1 0,0-1,0-1,-1 0,0 0,0-2,-1 1,1-2,-1 0,0-1,-3 0,-6 2</inkml:trace>
  <inkml:trace contextRef="#ctx0" brushRef="#br0" timeOffset="22657.263">4960 1381,'-239'369,"324"-526,32-24,-117 180,1 1,-1-1,1 0,-1 0,1 1,0-1,0 0,-1 1,1-1,0 1,0-1,0 1,-1-1,1 1,0-1,0 1,0 0,0 0,0 0,0-1,0 1,0 0,0 0,0 0,0 0,0 0,0 1,-1-1,1 0,0 0,0 1,0-1,0 0,0 1,0-1,0 1,-1-1,1 1,0-1,0 1,-1 0,1-1,0 1,-1 0,1 0,-1-1,1 1,-1 0,1 0,-1 0,0 0,1 0,-1 0,0 0,0 0,17 59,-16-55,6 48,-6-40,0-1,0 1,1 0,1-1,0 1,1-1,0 0,1 0,1-1,-1 1,4 2,-8-12,1 0,-1 0,1 0,0 0,0 0,0 0,0-1,0 1,0 0,1-1,-1 0,0 0,1 1,-1-2,1 1,0 0,-1 0,1-1,-1 1,1-1,0 0,-1 0,1 0,0 0,0 0,-1-1,1 1,-1-1,1 0,0 0,-1 0,1 0,-1 0,0 0,1 0,-1-1,0 0,2-1,63-84,-19-60,-45 122</inkml:trace>
  <inkml:trace contextRef="#ctx0" brushRef="#br0" timeOffset="22943.563">5468 1437,'-18'39,"3"1,1 0,2 1,-5 32,16-70,1-1,-1 1,0 0,1 0,0-1,-1 1,1 0,0 0,0 0,1-1,-1 1,1 0,-1 0,1-1,0 1,0 0,0-1,0 1,1-1,-1 1,1-1,-1 0,1 0,0 1,0-1,0 0,0-1,0 1,0 0,0-1,1 1,-1-1,1 1,-1-1,1 0,0 0,-1-1,1 1,0 0,-1-1,1 1,0-1,0 0,0 0,-1 0,3-1,7-1,1-1,-1-1,1 0,-1-1,0 0,-1 0,1-2,-1 1,0-1,-1-1,0 0,0-1,-1 1,4-6,-7 10,-2 0,1-1,0 1,-1-1,0 0,0 0,0 0,-1 0,0-1,0 0,0 1,-1-1,1 0,-2 0,1-1,0 1,-1 0,-1 0,1-1,-1 1,0-1,0 1,-1 0,1-1,-1 1,-1 0,0 0,1-1,-2 1,1 1,-1-1,0 0,0 1,0-1,-1 1,0 0,0 0,0 0,-1 1,-3-3,-75-17,57 22</inkml:trace>
  <inkml:trace contextRef="#ctx0" brushRef="#br0" timeOffset="23371.061">6004 1127,'-17'255,"-12"-29,-4-136,21-77</inkml:trace>
  <inkml:trace contextRef="#ctx0" brushRef="#br0" timeOffset="23621.097">5609 1437,'34'0,"15"-5,10-1,-1-5,-1 0,-5 1,-6-2,-7 1,-5 2,-8-2,-4 1,-5 2</inkml:trace>
  <inkml:trace contextRef="#ctx0" brushRef="#br0" timeOffset="24728.129">6484 1804,'5'-32,"2"1,1 0,2 0,0 0,2 1,2 1,0 0,2 1,1 1,1 0,2 2,0 0,18-15,69-58,-106 97,0 1,0-1,0 0,1 1,-1-1,0 0,1 1,-1 0,0-1,1 1,-1 0,0 0,1 0,-1-1,0 2,1-1,-1 0,0 0,1 0,-1 1,0-1,1 0,-1 1,0-1,1 1,-1 0,0-1,0 1,0 0,0 0,0 0,0 0,0 0,0 0,0 0,0 0,0 0,-1 0,1 0,0 0,-1 1,1-1,-1 0,1 1,-1-1,0 0,0 1,1-1,-1 0,0 1,4 77,-4-70,-1-6,0-1,1 1,-1 0,1-1,-1 1,1 0,0 0,0 0,0-1,0 1,1 0,-1 0,1-1,-1 1,1 0,0-1,0 1,0-1,1 1,-1-1,1 1,-1-1,1 0,0 0,0 0,0 0,0 0,0 0,0 0,0-1,1 1,-1-1,1 1,-1-1,1 0,-1 0,1 0,0-1,-1 1,3 0,8-5,0 0,0-1,0 0,-1-1,0 0,0-1,-1 0,1-1,0-2,34-19,-34 21,-10 6,0-1,0 1,1-1,-1 1,1 0,0 0,-1 0,1 0,0 1,0-1,0 1,0 0,1-1,-1 1,0 1,0-1,1 0,-1 1,0 0,1 0,-1 0,0 0,1 0,-1 1,0-1,1 1,-1 0,0 0,0 0,0 1,0-1,0 1,0-1,0 1,0 0,-1 0,1 0,-1 1,1-1,-1 1,2 10,0 1,-1 0,0-1,-2 1,1 0,-2 0,0 0,0 0,-3 14,1 8,1-16,0-8</inkml:trace>
  <inkml:trace contextRef="#ctx0" brushRef="#br0" timeOffset="25106.871">7528 1295,'-62'52,"1"3,-45 54,103-105,-7 6,4-5,0 0,1 0,0 1,0 0,0-1,0 2,1-1,0 1,1-1,-1 1,1 0,0 0,1 0,0 1,0-1,0 2,3-7,-1-1,0 0,1 1,-1-1,0 0,1 1,0-1,-1 0,1 0,0 0,0 0,0 1,0-1,-1 0,2 0,-1-1,0 1,0 0,0 0,0 0,0-1,1 1,-1 0,0-1,1 0,-1 1,0-1,1 0,-1 1,0-1,1 0,-1 0,1 0,-1 0,0 0,1-1,-1 1,0 0,1-1,53-15,-26 0,-1-2,-1-1,-1-2,0 0,-2-2,19-22,-38 40,57-56,-61 61,0-1,0 1,0-1,0 1,0-1,0 1,1 0,-1 0,0 0,0 0,0 0,0 0,0 0,0 0,0 0,1 0,-1 0,0 1,0-1,0 1,0-1,0 0,0 1,0 0,0-1,0 1,0 0,-1-1,1 1,0 0,0 0,-1 0,1 0,0 0,-1-1,1 1,-1 0,1 1,-1-1,1 0,-1 0,0 0,1 1,12 48,-12-43,-1-1,0 0,0 0,1 0,-1 0,1 0,0 0,1-1,0 1,0 0,0-1,1 1,-1-1,1 0,0 1,1-1,-1-1,1 1,0-1,0 1,1-1,-1 0,1-1,0 1,3 1,8-4</inkml:trace>
  <inkml:trace contextRef="#ctx0" brushRef="#br0" timeOffset="25359.622">7980 1127,'-5'33,"-6"17,-2 3,-3 4,2-4,-3-2,-2-3,1-7,0 1,2-3,4-3,0-8,1-3,3-2,3-9,1-8</inkml:trace>
  <inkml:trace contextRef="#ctx0" brushRef="#br0" timeOffset="25629.014">8036 1324,'-24'34,"-13"15,-4 0,4-4,13-9,16-11,14-10,11-7,7-6,4 3,3-1,0 0,-5 4,-2 0,0 0,-5-3</inkml:trace>
  <inkml:trace contextRef="#ctx0" brushRef="#br0" timeOffset="25940.021">8262 1550,'26'-7,"0"-1,-1-2,-1 0,1-2,-2-1,0 0,0-2,20-17,-39 28,0 1,0-2,0 1,0 0,-1-1,0 0,0 1,0-1,0 0,-1-1,0 1,0 0,0-1,-1 1,1-1,-1 0,-1 1,1-1,-1 0,0 1,0-1,-1 0,0 0,0 0,0 4,1 0,-1 1,0-1,0 1,0-1,0 1,-1-1,1 1,0-1,-1 1,1 0,-1 0,1 0,-1 0,1 0,-1 0,0 0,0 0,1 1,-1-1,0 1,0-1,0 1,1 0,-1 0,0-1,0 1,0 1,0-1,0 0,0 0,1 1,-1-1,0 1,0-1,0 1,1 0,-2 1,-62 40,49-28,2 1,0 1,1 0,0 1,1 0,1 1,1 0,1 0,0 1,1 1,1-1,1 1,1 1,1-1,1 1,0-1,1 12,3-27,-1 1,1-1,0 1,1-1,-1 0,1 0,0 0,1 0,-1 0,1 0,0 0,0-1,0 1,1-1,0 0,0 0,0-1,0 1,0-1,1 0,-1 0,1 0,0 0,0-1,0 0,0 0,0 0,1-1,-1 0,0 0,1 0,-1 0,1-1,-1 0,1 0,3-1,18 1,-2-1</inkml:trace>
  <inkml:trace contextRef="#ctx0" brushRef="#br0" timeOffset="27111.367">8093 1211,'0'5,"-5"1,-1 5,-5 1,-1 2,-2-1,-4 3,-4-2,2 1,4-1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9:17.8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0,'20'255,"-12"238,-8-483,0 0,12 52,-10-62,1 0,-1-1,0 1,1-1,-1 0,0 1,0-1,0 0,0 0,0-1,0 1,0 0,0-1,0 1,0-1,-1 1,1-1,0 0,-1 0,0 0,2-1,0-2,146-168,-112 129,-12 14,1 1,1 1,1 1,2 2,4-2,-33 25,1 1,-1 0,0 0,1 0,-1 0,1 0,-1 1,1-1,-1 0,1 1,-1-1,1 1,0-1,-1 1,1 0,0 0,-1 0,1 0,0 0,-1 0,1 0,0 0,-1 1,1-1,0 0,-1 1,1 0,-1-1,1 1,-1 0,1 0,-1 0,0 0,1 0,-1 0,0 0,0 1,0-1,0 0,0 0,0 1,0-1,0 1,0-1,-1 1,1 0,-1-1,1 1,-1-1,0 1,1 0,-1-1,0 1,0 0,0-1,0 1,-1 1,1 228,0-228,-1 0,1-1,0 1,-1 0,2 0,-1-1,0 1,0 0,1-1,-1 1,1 0,0-1,0 1,0-1,0 1,0-1,1 0,-1 1,1-1,-1 0,1 0,0 0,0 0,0 0,0-1,0 1,0 0,1-1,-1 0,0 1,1-1,-1 0,1 0,-1-1,1 1,0 0,-1-1,1 0,0 1,-1-1,1 0,0 0,0-1,-1 1,3-1,16-10,-3-1</inkml:trace>
  <inkml:trace contextRef="#ctx0" brushRef="#br0" timeOffset="333.257">677 621,'174'-18,"-168"17,0-1,0-1,0 1,0-1,0 0,-1 0,1-1,-1 1,0-1,0 0,0-1,0 1,-1-1,0 0,0 0,0-1,-1 1,1-1,-1 1,-1-1,1 0,-1 0,0-1,0 1,0-4,-1 5,1 1,-1-1,0 1,0-1,0 1,0-1,-1 1,0-1,0 0,0 1,-1-1,1 1,-1-1,0 1,-1-1,1 1,-1-1,0 1,0 0,0 0,0 0,-1 0,1 0,-1 1,0-1,0 1,-1 0,1 0,-1 0,0 0,1 0,-1 1,0 0,0 0,-1 0,1 0,0 1,-1-1,1 1,-1 0,-2 0,-4 4,0 0,0 1,0 0,1 1,0 0,0 0,0 1,1 1,-1 0,2 0,-1 0,1 1,0 1,0-1,1 1,1 1,-1-1,2 1,-1 0,1 0,-3 11,1-8,1 1,1 0,0 0,1 1,1-1,0 1,1 0,0 0,1 14,1-23,0-1,1 0,-1 0,1 1,0-1,0 0,0 0,1 0,0 0,0 0,0-1,1 1,-1-1,1 1,0-1,0 0,1 0,-1 0,1 0,0-1,0 1,0-1,1 0,-1 0,1-1,-1 0,1 1,0-1,3 0,13 3,1-2,-1 0,1-1,-1-1,1-1,0-2,-1 0,1-1,-1 0,0-2,0-1,0-1,-1 0,2-3,43-24,-43 17</inkml:trace>
  <inkml:trace contextRef="#ctx0" brushRef="#br0" timeOffset="575.503">1213 677,'-45'35,"51"-68,131-235,-21 115,-99 140,-4 7</inkml:trace>
  <inkml:trace contextRef="#ctx0" brushRef="#br0" timeOffset="879.615">1467 509,'60'1,"-36"1,0 0,-1-2,1-1,0-1,0-1,-1-1,0-1,0-1,0-1,22-9,-39 12,0-1,0 1,0-1,0 0,-1 0,0 0,0-1,0 0,-1 0,0 0,0-1,-1 1,1-1,-1 0,-1 0,1 0,-1 0,-1-1,1 1,-1-1,0 1,-1 0,0-1,0 1,-1-1,0 1,0-1,0 1,-1 0,-1-3,1 7,1 0,0 1,-1 0,1-1,-1 1,0 0,0 0,0 0,0 0,0 0,0 0,-1 1,1-1,0 1,-1-1,0 1,1 0,-1 0,1 0,-1 1,0-1,0 0,0 1,1 0,-1 0,0 0,0 0,0 0,1 0,-1 1,0 0,0-1,1 1,-1 0,0 0,1 0,-1 1,-1 0,-88 67,81-55,0 1,1 0,1 1,1 0,0 0,1 1,1 0,0 0,2 0,0 1,0 0,2 0,0 0,2 0,-1 0,2 0,1 3,-1-12,1 0,0 0,1-1,0 1,0-1,1 1,0-1,1 0,-1 0,2-1,-1 1,1-1,0 0,0-1,1 0,0 0,0 0,0-1,1 1,0-2,0 1,0-1,0-1,1 0,-1 0,1 0,0-1,0 0,0-1,0 0,0 0,4-1,5 1,1-1,0 0,-1-1,1-1,0-1,-1-1,0 0,16-7,-5-1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9:13.1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544 0,'-84'23,"45"-14,0 1,1 1,0 3,1 1,1 1,0 2,2 2,-14 11,45-31,1 1,0 0,0 0,0 0,0 1,0-1,0 0,0 1,0-1,0 1,1 0,-1-1,1 1,-1 0,1 0,0 0,0 0,-1 0,2 1,-1-1,0 0,0 0,1 1,-1-1,1 0,0 1,-1-1,1 0,0 1,1-1,-1 1,0-1,1 0,-1 1,1-1,0 0,-1 0,1 0,0 1,1-1,-1 0,0 0,0 0,1-1,0 1,-1 0,1 0,0-1,0 1,-1-1,1 0,1 1,125 29,-123-30,6 0,1 1,-1 1,0 0,1 0,-2 1,1 0,0 1,-1 1,0 0,0 0,4 4,-12-8,-1-1,0 1,1 0,-1 0,0 0,0 0,0 0,0 0,-1 0,1 0,0 0,-1 0,0 1,1-1,-1 0,0 0,0 1,0-1,0 0,-1 0,1 0,-1 1,1-1,-1 0,0 0,1 0,-1 0,0 0,-1 0,1 0,0 0,-1 0,1-1,0 1,-1-1,0 1,-65 54,39-38,-1-1,-1-1,0-2,-1-1,-1-1,0-2,0-1,-11 1,43-10,1-1,-1 1,0 0,0-1,0 1,0-1,0 1,1 0,-1-1,0 1,0 0,0-1,0 1,0-1,0 1,0 0,0-1,0 1,-1-1,1 1,0 0,0-1,0 1,0 0,0-1,-1 1,1-1,0 1,0 0,-1 0,1-1,0 1,0 0,-1-1,1 1,0 0,-1 0,1 0,0-1,-1 1,1 0,-1 0,1 0,0 0,-1 0,1 0,-1 0,1 0,0 0,-1 0,1 0,-1 0,1 0,0 0,-1 0,1 0,0 0,-1 0,1 1,28-28,-24 24,16-14</inkml:trace>
  <inkml:trace contextRef="#ctx0" brushRef="#br0" timeOffset="702.911">939 593,'240'-261,"-214"243,-18 40,-10-18,0 0,1 0,-1 0,1 0,0 1,0-1,0 0,1 1,-1-1,1 0,0 1,1-1,-1 1,1-1,0 0,0 1,0-1,0 0,1 0,-1 0,1 0,1 0,-1 0,0 0,1-1,0 1,-1-1,1 0,1 0,-1 0,0 0,1 0,-1-1,1 0,0 0,0 0,0 0,0 0,3 0,6-3,0-1,0 0,0-1,-1-1,0 0,1 0,-1-1,-1-1,1 0,-1-1,0 0,-1 0,1-1,-1-1,-1 0,0 0,0-1,-1 0,0 0,3-7,36-61,-41 68</inkml:trace>
  <inkml:trace contextRef="#ctx0" brushRef="#br0" timeOffset="1054.4">1843 226,'-50'32,"32"-22,0 1,0 1,1 0,1 1,0 1,1 1,0 0,-7 11,21-25,0 0,0 0,1 0,-1 0,0 0,0 1,1-1,-1 0,1 0,-1 1,1-1,-1 0,1 1,0-1,0 1,-1-1,1 0,0 1,0-1,1 1,-1-1,0 0,0 1,1-1,-1 0,0 1,1-1,0 0,-1 1,1-1,0 0,0 0,-1 0,1 0,0 0,0 0,0 0,0 0,0 0,1 0,-1 0,0-1,64 22,-33-14,-30-7,1 0,-1 0,1 1,-1-1,0 1,0-1,0 1,1 0,-2-1,1 1,0 0,0 0,-1 1,1-1,-1 0,1 0,-1 1,0-1,0 1,0-1,0 1,-1 0,1-1,-1 1,1-1,-1 1,0 0,0 0,0-1,0 1,-1 0,1-1,-1 1,0-1,1 1,-1 0,0-1,-1 0,1 1,-1 1,-1 2,0 0,-1 0,0 0,0-1,0 1,0-1,-1 0,0 0,0-1,0 1,-1-1,1 0,-1-1,0 1,-5 1,-7-2,3-5</inkml:trace>
  <inkml:trace contextRef="#ctx0" brushRef="#br0" timeOffset="1369.9">1928 480,'24'0,"1"-1,0-1,-1-1,0-2,0 0,0-1,-1-2,0 0,0-1,12-8,-31 15,1 0,-1-1,0 0,0 1,0-1,0-1,-1 1,1 0,-1-1,1 0,-1 0,-1 0,1 0,-1 0,1-1,-1 1,0-1,-1 1,1-1,-1 0,0 1,0-1,0 0,-1 0,0 0,0 0,0 0,0 0,-1 0,0 0,0 1,0-1,0 0,-1 0,0 1,-1-2,1 4,0 0,0 0,0 1,0-1,-1 1,1-1,-1 1,1 0,-1-1,0 1,1 1,-1-1,0 0,0 1,1-1,-1 1,0 0,0 0,0 0,0 0,1 1,-1-1,0 1,0-1,1 1,-1 0,0 0,1 0,-1 1,-1 0,-72 52,61-38,-1 1,2 1,0 0,2 0,0 2,1-1,0 2,2-1,-5 18,12-32,1 1,0 0,0 0,1-1,0 1,0 0,1 0,-1-1,2 1,-1 0,1-1,0 1,0-1,0 1,1-1,0 0,1 0,-1 0,1-1,0 1,0-1,1 0,0 0,0-1,0 1,0-1,1 0,-1 0,1-1,0 0,0 0,1 0,-1-1,0 0,1 0,0 0,-1-1,1 0,0 0,0-1,-1 0,98-6,-74 0</inkml:trace>
  <inkml:trace contextRef="#ctx0" brushRef="#br0" timeOffset="129245.409">517 367,'38'18,"-27"-16,-1-1,1 0,0 0,0-1,-1 0,1-1,0 0,-1 0,1-1,-1-1,1 0,-1 0,0-1,0-1,-1 1,1-2,-1 1,0-1,-1 0,1-1,-1 0,0-1,4-5,-10 10,0 1,0-1,0 0,-1 1,1-1,-1 0,0 0,1 0,-1 0,-1 0,1 0,0-1,-1 1,0 0,0 0,1 0,-2-1,1 1,0 0,-1 0,0 0,1 0,-1 0,0 0,-1 0,1 0,0 0,-1 0,0 0,0 1,-1-3,-1 0,0-1,-1 1,1 0,-1 0,0 0,-1 0,1 1,-1 0,1 0,-1 1,-1-1,1 1,0 1,-5-2,1 2,-1 0,1 0,-1 2,0-1,0 1,1 1,-1 0,0 0,1 1,-1 1,1-1,-1 2,1-1,0 2,1-1,-1 1,1 1,0-1,0 2,1-1,-1 1,1 0,1 1,0 0,0 0,0 1,-1 3,1-2,1 1,1 0,0 0,0 1,1-1,0 1,1 0,1 0,0 0,0 0,1 0,1 1,1 10,-2-13,1 1,1-1,0 0,1 0,0 1,0-1,1 0,0-1,1 1,0 0,0-1,1 0,1 0,-1 0,1-1,1 0,1 1,1 2,1-1,0-1,0 0,1 0,0-1,0 0,1-1,0-1,0 0,1 0,0-1,0-1,0 0,1-1,-1 0,1-1,10 0,30-2,-30-1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8,'-10'-2,"0"0,0 0,0 2,0-1,1 1,-1 0,0 1,0 0,0 1,0 0,1 1,-1-1,1 2,-1 0,1 0,1 0,-1 1,0 0,1 1,0 0,1 0,-1 1,1 0,0 0,1 1,0 0,0 0,1 0,0 1,0-1,1 1,0 1,0-1,1 0,0 3,-26 136,29-141,0 0,1 0,-1-1,2 1,-1 0,1-1,0 1,0-1,0 1,1-1,0 0,1 0,-1 0,1-1,0 1,0-1,1 0,0 0,0-1,0 1,2 0,8 2,0 0,0-1,0-1,1-1,0 0,0-1,0-1,0 0,0-1,1-1,-1 0,0-2,0 0,7-1,-13 2,-1 0,0 0,0 0,1-1,-1-1,0 1,0-1,-1-1,1 0,-1 0,0-1,0 0,2-2,2-7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0,'-5'125,"8"-81,10 143,-8-146,-1 0,-2 0,-2 0,-5 33,-13 325,18-397,-1 0,0 0,1 1,0-1,-1 0,1 0,0 1,0-1,0 0,0 1,1-1,-1 0,1 0,-1 0,1 1,0-1,0 0,0 0,0 0,0 0,0 0,1-1,-1 1,0 0,1 0,0-1,-1 1,1-1,0 0,0 1,0-1,0 0,0 0,0 0,0 0,0 0,0-1,0 1,1-1,-1 1,2-1,9-4,0-1,0-1,0 0,-1 0,1-1,-2-1,1 0,-1-1,0 0,-1 0,0-1,-1-1,2-2,7-5,133-150,-151 168,1-1,-1 1,0-1,0 1,0 0,0-1,1 1,-1-1,0 1,0 0,1-1,-1 1,0 0,0-1,1 1,-1 0,0 0,1-1,-1 1,1 0,-1 0,0-1,1 1,-1 0,1 0,-1 0,0 0,1 0,-1 0,1 0,-1 0,1 0,-1 0,0 0,1 0,-1 0,1 0,-1 0,1 0,-1 0,0 0,1 1,-1-1,1 0,-1 0,0 1,1-1,-1 0,0 0,1 1,-1-1,0 0,1 1,-1-1,0 0,0 1,0-1,1 1,-1-1,0 0,0 1,0-1,0 1,0-1,0 1,0-1,0 0,0 1,2 36,-2-30,-3 53,1-39,1-1,1 1,1 0,0-1,2 1,0-1,4 9,-7-28,0 1,0 0,0-1,1 1,-1-1,1 1,-1-1,1 1,0-1,0 1,-1-1,1 0,0 1,0-1,0 0,0 0,1 0,-1 0,0 0,0 0,1 0,-1 0,1 0,-1 0,1-1,-1 1,1-1,-1 1,1-1,-1 0,1 1,0-1,-1 0,13-6</inkml:trace>
  <inkml:trace contextRef="#ctx0" brushRef="#br0" timeOffset="328.425">824 677,'-24'28,"1"0,2 2,1 0,1 1,2 1,-7 19,22-49,0 1,1-1,0 1,-1 0,1 0,0 0,1-1,-1 1,0 0,1 0,0 0,-1 0,1 0,1 0,-1 0,0 0,1 0,-1 0,1 0,0 0,0 0,0-1,0 1,0 0,1-1,-1 1,1-1,0 1,0-1,0 0,0 0,0 0,0 0,1 0,-1 0,0 0,1-1,0 1,-1-1,1 0,0 0,0 0,0 0,-1 0,1-1,0 1,0-1,1 0,8-2,1-1,-1 0,0-1,0 0,0-1,0 0,-1-1,0 0,0-1,-1 0,0-1,0 0,0-1,-1 0,-1 0,0-1,0 0,0 0,-2-1,6-9,-9 15,0 0,0 0,-1 0,1 0,-1 0,-1 0,1-1,-1 1,0-1,0 1,0-1,-1 0,0 1,0-1,0 1,-1-1,0 0,0 1,0-1,-1 1,1 0,-1 0,-1-1,1 1,-1 0,0 1,0-1,0 0,-1 1,1 0,-1 0,0 0,-1 0,1 1,0-1,-1 1,0 0,0 0,0 1,0 0,0 0,-1 0,1 0,0 1,-1 0,-2 0,-49 12,31 0</inkml:trace>
  <inkml:trace contextRef="#ctx0" brushRef="#br0" timeOffset="750.786">1445 621,'-29'8,"0"2,1 1,1 2,0 0,0 2,-13 10,38-24,0 1,0-1,0 1,1 0,-1-1,0 1,1 0,-1 0,1 0,0 0,0 0,0 0,0 1,0-1,0 0,1 0,-1 1,1-1,-1 1,1-1,0 0,0 1,0-1,0 1,0-1,1 0,-1 1,1-1,-1 0,1 1,0-1,0 0,0 0,0 0,1 0,-1 0,0 0,1 0,0 0,-1 0,1-1,0 1,0-1,0 1,0-1,0 0,0 0,1 1,49 26,40 28,-90-54,0 0,0 0,0 0,0 1,0-1,0 1,-1-1,1 1,-1 0,0 0,0-1,0 1,0 0,0 0,0 0,-1 0,0 0,0 0,1 0,-2 0,1 0,0 1,-1-1,1 0,-1-1,0 1,0 0,0 0,0 0,-1 0,1-1,-5 7,1-1,-1 0,-1-1,0 0,0 0,0 0,-1-1,0 0,0 0,-1-1,1 0,-1-1,0 0,0 0,-1-1,1 0,-1 0,0-1,0-1,1 1,-5-2,13 1,-1-1,1 1,-1-1,1 0,-1 1,1-1,-1 0,1 0,-1 0,0-1,1 1,-1 0,1-1,-1 1,1 0,-1-1,1 0,0 1,-1-1,1 0,0 0,-1 0,1 0,0 0,0 0,0 0,0 0,0 0,0 0,0-1,0 1,0 0,1-1,-1 1,1-1,-1 1,1-1,-1 1,1-1,0 1,-1-1,1 1,0-1,0 1,3-14</inkml:trace>
  <inkml:trace contextRef="#ctx0" brushRef="#br0" timeOffset="1080.621">1474 931,'25'4,"0"-2,0-1,0-1,0-1,0-1,0-1,-1-2,1 0,-1-2,0 0,0-2,-1 0,12-8,-30 14,-1 0,1 0,0 0,-1 0,0-1,0 1,0-1,-1 0,1-1,-1 1,0-1,0 1,0-1,-1 0,0 0,0 0,0 0,0 0,-1-1,0 1,0 0,0-1,-1 1,0-1,0 1,0-1,-1 1,1-1,-4 2,1 0,-1 0,0 1,0 0,0 0,-1 0,1 0,-1 1,1-1,-1 1,0 0,0 1,0-1,0 1,0 0,0 0,0 1,-1-1,1 1,0 0,0 1,0-1,0 1,-1 0,1 0,0 1,-3 1,-5 0,1 0,-1 2,1-1,0 2,1-1,-1 2,1 0,0 0,1 1,-1 0,1 1,1 0,0 0,0 1,1 0,1 1,-1 0,1 0,1 0,0 1,1 0,0 0,1 1,1-1,0 1,-2 12,5-21,0-1,1 0,-1 1,1-1,-1 0,1 1,0-1,1 0,-1 0,0 0,1 0,0 0,-1 0,1 0,0-1,1 1,-1-1,0 1,1-1,-1 0,1 0,0 0,0 0,0 0,0-1,0 1,0-1,0 0,0 0,3 0,101 11,-81-13</inkml:trace>
  <inkml:trace contextRef="#ctx0" brushRef="#br0" timeOffset="1485.427">1925 1072,'67'-43,"-1"-4,-3-2,-2-3,4-8,-65 59,1 2,-1-1,0 1,0-1,0 1,1 0,-1-1,0 1,1-1,-1 0,0 1,1-1,-1 1,0-1,1 1,-1-1,1 0,-1 1,1-1,-1 0,1 1,-1-1,1 0,0 0,-1 0,1 1,-1-1,1 0,-1 0,1 0,0 0,-1 0,1 0,-1 0,1 0,0 0,-1-1,1 1,-1 0,1 0,-1 0,1-1,-1 1,1 0,-1-1,1 1,-1 0,1-1,-1 1,1 0,-1-1,0 1,1-1,-1 1,0-1,1 1,-1-1,0 1,0-1,1 0,-3 24,-1-16,1-1,0 1,1 0,0-1,0 1,0 0,1 0,0-1,0 1,1 0,0 0,0-1,0 1,1 0,0-1,0 1,1-1,0 0,0 0,0 0,1 0,0-1,0 1,1-1,-1 0,1 0,0-1,0 1,1-1,-1 0,1-1,2 2,7-2,-1 0,0-2,1 0,0 0,-1-1,1-1,-1-1,1 0,-1 0,0-2,0 0,0 0,0-1,-1-1,0 0,0-1,0-1,-1 0,0 0,-1-1,0-1,0 0,-1 0,0-1,-1 0,4-6,-7 8,0 1,-1-1,0 0,0 0,-1 0,0-1,-1 0,0 1,0-1,-1 0,0 0,-1-1,0-8,-1-5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0,'4'29,"3"9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12,'-10'-5,"-3"-1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2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0 834,'0'-23,"2"1,0-1,1 1,1 0,2 0,0 0,1 1,1 0,1 0,1 0,0 2,2-1,0 1,13-14,-24 32,-1 0,0 0,1 0,-1 0,0 1,1-1,-1 0,1 0,-1 0,1 1,0-1,-1 0,1 1,0-1,0 1,-1-1,1 0,0 1,0 0,0-1,-1 1,1 0,0-1,0 1,0 0,0 0,0 0,0-1,0 1,0 0,0 0,0 1,0-1,-1 0,1 0,0 0,0 1,0-1,0 0,0 1,0-1,-1 1,1-1,0 1,0-1,-1 1,1-1,0 1,-1 0,1 0,0-1,-1 1,17 53,-13-35,-4-15,1 0,-1 0,1 0,0 0,0 0,1 0,-1 0,1-1,0 1,0 0,0-1,1 1,-1-1,1 0,-1 0,1 0,0 0,0 0,1-1,-1 0,1 1,-1-1,1 0,0-1,-1 1,1 0,0-1,0 0,0 0,0 0,0-1,0 0,1 1,-1-1,0 0,0-1,0 1,0-1,0 0,0 0,4-1,0-4,0 0,0-1,0 0,0 0,-1 0,-1-1,1 0,-1 0,0-1,-1 0,0 0,-1 0,0 0,0-1,1-4,-1 4,4-9</inkml:trace>
  <inkml:trace contextRef="#ctx0" brushRef="#br0" timeOffset="670.002">846 524,'-19'1,"1"1,-1 1,1 1,0 0,0 2,0 0,1 1,-1 0,2 2,-1 0,1 1,1 0,-13 11,-17 36,44-55,0-1,0 1,0 0,1-1,-1 1,1 0,-1-1,1 1,0 0,0 0,-1 0,1-1,0 1,1 0,-1 0,0 0,0-1,1 1,-1 0,1 0,0-1,-1 1,1 0,0-1,0 1,0-1,0 1,0-1,0 0,1 1,-1-1,0 0,1 0,-1 0,1 0,-1 0,2 1,10 1,-1-1,0 1,1-2,-1 0,1 0,-1-2,1 1,-1-1,0-1,1 0,-1-1,0-1,0 1,0-2,-1 0,0 0,1-1,7-6,110-74,-128 85,-1 1,1-1,-1 1,0-1,1 0,-1 1,1-1,0 1,-1-1,1 1,-1 0,1-1,0 1,-1 0,1-1,0 1,-1 0,1 0,0-1,0 1,-1 0,1 0,0 0,0 0,-1 0,1 0,0 0,-1 0,1 0,0 1,0-1,-1 0,1 0,0 1,-1-1,1 0,0 1,-1-1,1 1,-1-1,1 1,-1-1,1 1,-1-1,1 1,-1-1,1 1,-1 0,1-1,-1 1,0 0,0-1,1 1,-1 0,2 47,-2-30,1-12,0 0,0 0,0 0,1-1,0 1,0 0,0-1,1 1,0-1,0 0,0 1,1-2,-1 1,1 0,0-1,1 0,-1 1,1-2,0 1,0-1,0 1,0-1,1-1,-1 1,1-1,-1 0,1 0,0-1,0 1,0-1,0-1,0 1,0-1,0 0,0 0,0-1,0 0,0 0,0 0,0-1,2-1,8-4,-1 0,1-2,-1 0,-1 0,0-2,0 1,-1-2,0 0,-1-1,0 0,4-7,-10 13,25-28,-1-1,-1-2,-2-1,-2-1,-2-1,-2-1,-1-1,-3-1,-1 0,-2-2,-2 1,-2-1,-2-5,-12-7,4 57,-1 1,1-1,0 0,0 0,-1 0,1 0,0 1,-1-1,1 0,-1 0,1 1,-1-1,0 0,1 1,-1-1,1 1,-1-1,0 0,0 1,1-1,-1 1,0 0,0-1,0 1,1 0,-1-1,0 1,0 0,0 0,0 0,0 0,1 0,-1 0,0 0,0 0,0 0,0 0,0 1,0-1,1 0,-1 0,0 1,0-1,0 1,1-1,-1 1,0-1,1 1,-1-1,0 1,1-1,-1 1,0 0,1 0,-1-1,1 1,0 0,-1 0,1-1,0 1,-1 0,-7 11,-1 1,2 0,0 0,1 0,0 1,1 0,0 0,1 0,1 0,0 1,1 0,0 11,-3 3,1 1,2 0,1-1,1 1,2 0,1 0,1-1,2 1,1-1,1-1,1 1,10 19,25 31,-43-78,-1 0,1-1,-1 1,0 0,1-1,-1 1,0 0,0 0,1-1,-1 1,0 0,0 0,0 0,0-1,0 1,0 0,0 0,0-1,0 1,-1 0,1 0,0-1,0 1,-1 0,1 0,0-1,-1 1,1 0,-1-1,1 1,-1-1,1 1,-1-1,1 1,-1-1,1 1,-1-1,0 1,1-1,-1 0,0 1,0-1,1 0,-1 1,0-1,0 0,1 0,-1 0,0 0,0 0,1 0,-1 0,0 0,0 0,1 0,-1 0,0-1,0 1,1 0,-1 0,0-1,0 1,1-1,-15-3</inkml:trace>
  <inkml:trace contextRef="#ctx0" brushRef="#br0" timeOffset="1148.092">1156 354,'444'46,"-434"-44,4-2,0 2,-1 0,1 0,-1 1,0 1,1 0,-2 1,1 0,-1 1,1 0,-2 1,1 1,-1 0,1 1,18 22,-25-24,0-1,1 0,0 0,0 0,0-1,1 1,0-1,0-1,0 0,0 0,1 0,0-1,-1 0,1 0,0-1,2 0,-2 0,0-1,1-1,-1 1,1-1,-1-1,1 1,-1-1,0-1,1 0,-1 0,0 0,0-1,0-1,0 1,-1-1,1 0,-1-1,0 0,-1 0,1 0,-1-1,0 0,3-4,-7 8,1 0,-1-1,0 0,0 1,0-1,-1 0,1 0,-1 0,1 0,-1 0,0 0,0 0,0 0,-1 0,1-1,-1 1,1 0,-1-1,0 1,-1 0,1 0,0-1,-1 1,0 0,0 0,0-1,0 1,0 0,-1 0,1 0,-1 1,0-1,0 0,0 1,0-1,0 1,-1-1,1 1,-1 0,1 0,-1 0,0 1,0-1,-1 0,-5 0,1 0,-1 0,1 1,-1 0,1 1,-1 0,1 0,-1 1,1 0,-1 0,1 1,-1 0,1 1,0-1,0 2,0-1,1 1,-1 0,1 1,0 0,-6 5,-1 1,-1 1,2 1,0 0,0 1,1 0,1 1,1 1,0-1,-5 13,11-18,1-1,1 1,0 0,0 0,1 0,0 0,1 0,0 0,1 0,0 0,0 0,1 0,1 0,-1 0,2-1,-1 1,1-1,1 0,-1 0,1 0,1-1,0 0,0 0,1 0,0-1,0 0,1 0,-1-1,1 0,1 0,-1-1,1 0,0 0,0-1,1-1,-1 1,1-1,0-1,0 0,0 0,0-1,0 0,0-1,0 0,0-1,10-1,4-4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0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84 421,'-10'13,"0"1,1 0,1 0,0 1,1 0,1 1,1-1,0 1,0 0,2 0,0 0,1 1,1-1,0 4,1-17,0-1,0 0,0 0,0 0,1 0,-1 0,1 0,-1 0,1 0,0 0,0 0,0-1,0 1,0 0,0 0,1-1,-1 1,0-1,1 1,-1-1,1 0,0 1,-1-1,1 0,0 0,0 0,0 0,0 0,-1-1,1 1,0-1,0 1,1-1,-1 0,0 1,0-1,0 0,0 0,1-1,77-30,-71 25,0-1,-1 0,1-1,-1 1,-1-2,0 1,0-1,0 0,-1 0,-1-1,1 0,-2 0,1 0,-1-1,-1 1,0-1,-1 0,0 0,0 0,-1 0,0 0,-1-2,-2 7,0 1,0 0,0 0,-1 0,0 0,0 0,0 0,0 1,-1 0,0-1,0 1,0 0,0 1,-1-1,1 1,-1 0,0 0,0 1,0-1,0 1,0 0,-1 0,1 1,-1-1,1 1,-1 1,1-1,-1 1,0 0,1 0,-1 1,0-1,1 1,-1 0,1 1,0-1,-1 1,1 0,-1 1,-13 4</inkml:trace>
  <inkml:trace contextRef="#ctx0" brushRef="#br0" timeOffset="299.109">449 732,'0'-43,"5"-20,7-2,5 3,5 9,4 7,2 13,1 11,-4 5,-2 5,0 5,-4 8,-5 9,-5 2</inkml:trace>
  <inkml:trace contextRef="#ctx0" brushRef="#br0" timeOffset="818.007">1015 421,'-11'11,"2"1,-1 0,2 0,0 1,0 0,1 0,0 1,2 0,-1 0,2 1,0-1,0 1,2 0,0 0,0 0,2 0,0 8,1-19,0-1,0 1,0-1,0 0,1 0,0 0,-1 0,1 0,0 0,1 0,-1-1,0 1,1-1,-1 1,1-1,0 0,0 0,0 0,0-1,0 1,0-1,0 1,1-1,-1 0,1 0,-1-1,0 1,1-1,-1 0,1 1,-1-1,1-1,-1 1,1-1,-1 1,1-1,-1 0,0 0,1 0,-1-1,0 1,0-1,0 0,0 0,0 0,1-2,15-7,0-2,-2 0,0-2,0 1,-1-2,-1 0,-1-1,0 0,-1-1,-1-1,-1 0,-1-1,0 0,-1 0,-2-1,0 0,-1 0,0-4,-1 11,-1-1,0 0,-1 0,0 0,-2 0,1 0,-2 0,0-1,-1 1,0 0,-1 0,-1 0,-1 0,0 0,0 1,-2 0,0 0,0 0,-7-9,11 18,-1 0,0 0,0 0,0 0,-1 1,0-1,0 1,0 0,0 0,-1 1,1-1,-1 1,0 0,0 0,0 0,0 1,-1 0,1 0,-1 0,1 1,-1-1,0 1,1 1,-1-1,0 1,0 0,0 0,1 1,-1 0,0 0,1 0,-1 1,0-1,1 1,0 1,-1-1,1 1,0 0,1 0,-1 0,-4 8,0 0,2 0,-1 1,1-1,1 2,0-1,1 1,0 0,1 0,0 0,1 0,1 1,0 0,1-1,0 1,1 0,0 0,2-1,-1 1,2-1,0 1,0-1,1 0,1 0,0 0,1 0,5 7,0-1,0-2,2 1,0-2,1 1,0-2,1 0,1-1,0 0,1-1,1-1,0-1,0-1,1 0,13 4,-22-10,0 1,1-1,0 1,0-2,1 0,-1 0,1-1,0 0,0-1,-1 0,8-1,5-5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3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415 71,'-7'-7,"0"0,-1 1,0 0,0 0,0 1,-1 0,0 0,0 1,0 0,0 1,-1 0,1 0,-1 1,0 0,0 1,0 0,0 1,0 0,0 0,0 1,0 1,1-1,-1 2,0-1,1 1,-1 1,1 0,0 0,0 0,1 1,-1 1,1 0,0 0,1 0,-1 1,1 1,-3 2,1 2,0-1,0 1,1 1,1 0,0 0,1 0,1 0,-4 12,8-19,-1-1,1 1,1 0,-1 0,1-1,0 1,0 0,0 0,1 0,0-1,0 1,1 0,-1-1,1 1,0-1,1 0,-1 0,1 0,0 0,1 0,-1 0,1-1,0 1,0-1,4 3,4 1,0 0,0-1,1-1,0 0,1-1,-1 0,1-1,0 0,0-1,0-1,0 0,0-1,1-1,-1 0,0-1,0 0,1-1,-1-1,0 0,-1-1,1-1,-1 0,1-1,-1 0,99-38,-88 32</inkml:trace>
  <inkml:trace contextRef="#ctx0" brushRef="#br0" timeOffset="331.627">811 156,'-6'9,"0"0,0 0,1 0,0 1,1 0,0 0,0 0,1 0,0 1,1-1,0 1,1-1,0 3,1-9,0 1,1 0,-1-1,1 1,0-1,0 1,0-1,1 1,0-1,-1 0,2 1,-1-1,0 0,1-1,0 1,0 0,0-1,0 1,0-1,1 0,0 0,-1 0,1-1,0 0,0 1,1-1,-1 0,0-1,1 1,-1-1,1 0,5 1,0 0,1 0,-1-1,0-1,0 0,1 0,-1-1,0 0,0-1,0 0,0-1,0 0,0 0,-1-1,1 0,-1-1,5-3,-9 5,0-1,0 1,0-1,-1 1,1-1,-1-1,0 1,0-1,-1 1,1-1,-1 0,0 0,0-1,-1 1,1-1,-1 1,0-1,-1 0,0 0,0 1,0-1,0 0,-1 0,0 0,0 0,-1 0,0 0,0 0,0 0,-1-3,-1 2,-1-1,1 1,-1 0,-1 0,1 1,-1-1,0 1,-1 0,1 1,-1-1,0 1,-1 0,1 1,-1-1,-7-2,11 4,0 1,-1 1,0-1,1 0,-1 1,0 0,0 0,0 0,0 0,0 0,0 1,0 0,0 0,0 0,0 0,0 1,0-1,0 1,0 0,1 0,-1 1,0-1,0 1,1 0,-1 0,1 0,0 0,-1 1,1-1,0 1,-1 1,-9 14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44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352 143,'-254'17,"253"-18,-1 1,1 0,0 0,0 0,0 0,-1 0,1 0,0 0,0 0,0 0,-1 1,1-1,0 0,0 1,0-1,0 1,0 0,0-1,0 1,0 0,0-1,0 1,0 0,0 0,0 0,1 0,-1 0,0 0,1 0,-1 0,1 0,-1 0,1 0,-1 1,1-1,0 0,-1 0,1 0,0 1,0-1,0 0,0 0,0 0,0 1,1-1,-1 0,0 0,0 0,1 0,-1 1,1-1,-1 0,1 0,0 0,-1 0,1 0,115 124,-111-120,0 0,-1 1,0 0,0 0,0 0,-1 0,1 1,-1-1,-1 1,0 0,0-1,0 1,0 0,-1 1,-1-1,1 0,-1 0,0 0,-1 0,1 0,-1 1,-1-1,0 0,0-1,0 1,-1 0,1-1,-2 1,1-1,-1 0,0 0,-1 0,-1 0,0-1,0 0,0-1,0 1,-1-1,0 0,0-1,0 1,0-1,-1-1,1 0,-1 0,0 0,1-1,-1 0,0 0,0-1,0 0,0-1,1 1,-1-1,0-1,-4-1,-7-4</inkml:trace>
  <inkml:trace contextRef="#ctx0" brushRef="#br0" timeOffset="598.082">521 311,'-4'15,"0"0,0 0,2 1,0-1,0 1,2-1,0 1,0-1,2 1,0-1,0 1,2-1,2 9,-5-23,-1 0,1 0,0 0,-1 0,1 0,0 0,-1 0,1 0,0 0,0-1,0 1,0 0,0-1,0 1,0 0,0-1,0 1,0-1,0 0,0 1,0-1,1 0,-1 1,0-1,0 0,0 0,0 0,1 0,-1 0,0-1,0 1,0 0,0 0,0-1,1 1,-1-1,0 1,0-1,0 1,0-1,0 0,0 1,-1-1,2-1,39-37,15-34,-42 52,0 0,2 2,0 0,1 0,1 2,1 0,0 1,20-12,-37 27,-1 0,1 1,0-1,0 0,-1 1,1-1,0 1,0 0,0 0,0-1,0 1,0 0,0 1,-1-1,1 0,0 1,0-1,0 1,0-1,-1 1,1 0,0-1,-1 1,1 0,0 0,-1 1,1-1,-1 0,0 0,1 1,-1-1,0 1,0-1,0 1,0-1,0 1,0 0,0 0,-1-1,1 1,0 0,-1 1,20 81,-10 328,-2-356,-3 0,-2 1,-3-1,-4 25,3-65,-1-1,-1 1,0-1,-1 0,-1 0,0 0,-1-1,0 0,-1 0,-1 0,0-1,-1 0,-1 0,0-1,0-1,-1 0,-1 0,-4 3,8-9,-1 1,1-2,-1 1,0-1,0-1,0 1,0-2,-1 1,1-1,-1-1,-9 1,15-1,0-1,0 0,0 0,0-1,-1 1,1-1,0 0,0 0,1 0,-1 0,0-1,0 0,0 0,1 0,-1 0,1 0,0-1,0 1,0-1,0 0,0 0,0 0,1 0,-1-1,1 1,0-1,0 1,-1-4,-2-13,1 0,1 0,0 0,2-1,0 1,2-1,0 1,1 0,4-18,5-18,2 1,2 0,3 1,2 1,2 1,-5 16</inkml:trace>
  <inkml:trace contextRef="#ctx0" brushRef="#br0" timeOffset="1048.997">1425 198,'-5'1,"-26"6,0 2,0 0,1 2,1 2,-26 14,53-27,0 1,1-1,-1 1,0 0,1 0,-1 0,1 0,-1 0,1 0,0 0,-1 0,1 0,0 1,0-1,0 0,0 1,0-1,0 1,0 0,0-1,1 1,-1-1,0 1,1 0,0 0,-1-1,1 1,0 0,0 0,0-1,0 1,0 0,0 0,1 0,-1-1,1 1,-1 0,1-1,0 1,-1 0,1-1,0 1,0-1,0 1,0-1,0 0,1 1,-1-1,1 1,111 57,-39-27,-71-31,-1 0,1 0,-1 1,0-1,1 1,-1 0,0-1,0 1,0 0,-1 0,1 0,0 1,-1-1,1 0,-1 1,0-1,0 0,0 1,0 0,0-1,0 1,-1-1,1 1,-1 0,0 0,0-1,0 1,0 0,0-1,-1 1,1 0,-1-1,1 1,-1 0,0-1,-1 3,-2 1,1 1,-1-1,0 0,-1 0,1 0,-1-1,0 1,-1-1,1 0,-1-1,0 1,0-1,-2 0,-2 1,1-1,-1 0,0 0,-1-1,1 0,-1-1,1-1,-1 1,1-1,-1-1,0 0,0-1,1 0,-1-1,-4-1,-4-3</inkml:trace>
  <inkml:trace contextRef="#ctx0" brushRef="#br0" timeOffset="1368.095">1933 1,'-13'35,"1"0,2 0,2 1,1 1,1-1,3 1,1 0,1 0,2 0,2 0,-2-9,-24 110,2-98,8-28</inkml:trace>
  <inkml:trace contextRef="#ctx0" brushRef="#br0" timeOffset="1614.547">1622 368,'34'-5,"25"-1,7 0,-2 1,-8 2,-8 0,-7 2,-12 6,-5 1,-6 5,-8 1</inkml:trace>
  <inkml:trace contextRef="#ctx0" brushRef="#br0" timeOffset="1853.18">2130 481,'21'-3,"0"-1,0-1,-1 0,0-2,0 0,0-1,-1-1,0-1,-1-1,0-1,0 0,-2-1,1-1,-1-1,-14 14,1-1,-1 0,0 0,0 0,0 0,0-1,0 1,0-1,0 1,-1-1,1 0,-1 1,0-1,0 0,0 0,0 0,0 0,-1 0,1 0,-1 0,0 0,0 0,0 0,0 0,0 0,-1 0,1 0,-1 0,0 0,0 0,0 0,0 1,-1-1,1 0,-1 1,0-1,0 1,1-1,-1 1,-1 0,1 0,0 0,-2-1,-4 0,0 1,0 0,0 0,0 1,0 0,0 1,-1 0,1 0,0 1,0 0,0 0,-1 1,1 0,1 0,-1 1,0 0,1 0,-1 1,1 0,0 0,0 1,0 0,1 0,0 0,-5 7,2-4,1 0,0 1,1 1,0-1,1 1,0 0,0 0,1 1,0 0,1 0,0 0,1 0,0 1,1-1,0 1,1 0,1-1,-1 2,31 60,-18-54</inkml:trace>
  <inkml:trace contextRef="#ctx0" brushRef="#br0" timeOffset="2361.912">2610 509,'46'-61,"-19"35,1 2,1 0,1 2,1 1,5-1,-35 21,0 0,0 0,0 1,0-1,1 0,-1 0,0 0,0 1,1-1,-1 1,0-1,1 1,-1-1,0 1,1 0,-1 0,1 0,-1 0,0 0,1 0,-1 0,1 0,-1 0,0 1,1-1,-1 0,0 1,1-1,-1 1,0 0,0-1,1 1,-1 0,0 0,0 0,0 0,0 0,0 0,0 0,0 0,-1 0,1 0,0 0,0 1,-1-1,1 0,-1 1,1-1,-1 0,0 1,1-1,-1 1,0-1,0 0,0 1,0-1,0 1,-1-1,1 1,1 35,-2-34,0 1,0-1,1 1,-1 0,1-1,0 1,0-1,0 1,0 0,1-1,-1 1,1-1,0 1,0-1,0 1,0-1,1 0,0 1,-1-1,1 0,0 0,1 0,-1-1,0 1,1 0,0-1,-1 0,1 1,0-1,0 0,0 0,0-1,1 1,-1-1,3 1,6-2,0-2,-1 1,1-2,-1 1,0-2,0 0,0 0,0-1,0 0,-1 0,0-1,0-1,-1 0,0 0,3-4,43-26,35-8,-88 46,-1 0,1 0,-1 0,1 0,-1 0,0 1,1-1,-1 0,0 1,0-1,0 1,0 0,0-1,0 1,-1 0,1-1,-1 1,1 0,-1 0,1 0,-1-1,0 1,0 0,0 0,0 0,0 0,0 0,-1-1,1 1,-1 0,1 0,-1-1,0 1,1 0,-1 0,-1 0,1 2,-2 6,1-1,0 1,1-1,-1 1,2 0,-1 0,2 0,-1-1,1 1,1 0,-1-1,2 1,1 5,6 4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52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64,'-11'-8,"0"1,0 0,0 0,-1 2,1-1,-2 1,1 1,0 0,-1 1,0 0,1 1,-1 1,0 0,0 0,0 2,0-1,0 2,0-1,0 2,0 0,1 0,-1 1,1 1,0 0,1 1,-1 0,9-4,0 0,1 1,-1-1,1 1,-1-1,1 1,0 0,0 0,0 0,0 0,1 0,-1 0,1 0,0 1,0-1,0 1,0-1,0 1,1-1,0 1,0-1,0 1,0-1,0 1,1-1,-1 1,1-1,0 1,0-1,1 0,-1 1,0-1,1 0,0 0,78 99,-33-59,73 83,-118-124,0 1,0-1,0 1,-1 0,1-1,-1 1,0 0,0 0,0 0,0-1,0 1,0 0,-1 0,0 1,1-1,-1 0,0 0,-1 0,1 0,0 0,-1 0,0 0,0 0,0 0,0-1,0 1,0 0,-1 0,1-1,-1 1,0-1,0 1,0-1,0 0,0 0,-1 0,1 0,0 0,-1 0,0-1,1 1,-1-1,0 0,0 0,0 0,0 0,-2 1,-12 1,0 0,1 0,-1-2,0 0,0-1,0-1,0 0,0-1,0-1,1-1,-1 0,-2-2,18 6,-1 0,1 0,0 0,0 0,0 0,0 0,-1 0,1 0,0 0,0-1,0 1,0 0,0-1,0 1,0-1,0 1,0-1,0 0,0 1,0-1,0 0,0 0,0 1,0-1,1 0,-1 0,0 0,1 0,-1 0,1 0,-1 0,1-1,-1 1,1 0,0 0,0 0,0 0,-1 0,1-1,0 1,0 0,0 0,1 0,-1 0,0-1,0 1,1 0,-1 0,0 0,1 0,0 0,-1 0,1 0,-1 0,1 0,0 0,0 0,13-9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84,'29'0,"38"-5,12-1,3-5,-7 0,-13 1,-12 3,-9 2,-11-2,-7-1,-3 2,1 2,-3 1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26,'38'0,"32"-5,9-1,-4 0,-11 1,-15 2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2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60 173,'-11'22,"2"0,0 1,2 0,0 1,2-1,1 1,0 0,2 0,1 1,1 7,0-28,1 0,-1-1,1 1,0 0,1 0,-1-1,1 1,-1-1,1 1,0-1,1 0,-1 1,0-1,1 0,0-1,-1 1,1 0,0-1,1 0,-1 1,0-1,1 0,-1-1,1 1,-1-1,1 1,0-1,0 0,-1-1,1 1,0-1,0 1,0-1,0 0,0-1,0 1,0-1,-1 0,1 1,0-2,0 1,-1 0,1-1,-1 0,1 1,1-3,14-7,-1 0,-1-2,1 0,-2-1,0-1,-1-1,-1 0,0 0,-1-2,-1 0,7-11,59-75,-20 36,-93 148,16-36,3 1,2 1,1 1,3 0,2 0,2 1,2 0,2 0,2 0,2 0,8 43,-1-38,-3 0,-2 0,-2 0,-4 38,1-82,1-1,-2 1,1-1,-1 1,0-1,0 0,-1 0,0 0,-1 0,0 0,0-1,-1 0,0 0,0 0,0 0,-1-1,0 0,0 0,-1 0,1-1,-1 0,-1-1,1 1,0-1,-1-1,0 1,0-1,0-1,0 1,-7 0,11-3,1-1,-1 1,0-1,1 0,-1 0,1 0,-1-1,1 1,0-1,0 0,0 1,0-2,0 1,0 0,0 0,0-1,1 0,-1 1,1-1,0 0,0 0,0 0,0-1,1 1,-1 0,1-1,-1-2,-10-100,18 70,1 0,2 0,1 1,2 1,1-1,2 2,17-29,-14 38,-1 5</inkml:trace>
  <inkml:trace contextRef="#ctx0" brushRef="#br0" timeOffset="368.177">653 511,'-3'10,"1"0,0 0,1 0,0 0,1 1,0-1,0 0,1 0,0 0,1 0,0 0,1 0,0 0,0-1,1 1,1-1,-1 0,7 8,-9-15,0-1,0 1,0-1,0 0,0 0,1 0,-1 0,0 0,1 0,-1-1,0 1,1-1,-1 1,1-1,-1 0,1 0,-1 0,1-1,-1 1,0 0,1-1,-1 0,1 1,-1-1,0 0,0 0,0 0,1-1,-1 1,0 0,0-1,-1 0,1 1,0-1,0 0,-1 0,1 0,0-2,47-85,-48 86,0-1,1 0,-1 1,-1-1,1 0,0 0,-1 0,0 1,0-1,0 0,-1 0,1 0,-1 0,0 1,0-1,0 0,0 1,-1-1,1 1,-1-1,0 1,0 0,0 0,-1 0,1 0,-1 0,1 0,-1 0,0 1,0 0,0-1,-1 1,1 1,0-1,-1 0,-3-1,-44-2,27 5</inkml:trace>
  <inkml:trace contextRef="#ctx0" brushRef="#br0" timeOffset="748.026">1075 286,'29'5,"29"1,9 0,-2-1,-8-2,-7 0,-9-2,-6-6,-4-1,-3 0,-1 1,0 1,0 2,-5 1</inkml:trace>
  <inkml:trace contextRef="#ctx0" brushRef="#br0" timeOffset="1003.679">1245 540,'43'0,"24"-5,10-1,-3-1,-4 2,-10-3,-11 0,-7 0,-3 3,-2 2,-3 1,-7 1</inkml:trace>
  <inkml:trace contextRef="#ctx0" brushRef="#br0" timeOffset="1317.778">2656 117,'-35'11,"1"1,0 3,1 0,1 2,0 2,1 0,2 3,-24 20,46-38,1 1,-1-1,1 1,0 0,0 1,1-1,0 1,0 0,0 1,1-1,0 1,0 0,0 0,1 0,0 1,1-1,0 1,0-1,0 1,1 0,0 0,1-1,-1 1,2 0,-1 0,1 0,0 0,1-1,-1 1,2 0,-1-1,1 0,0 1,1-1,1 2,5-1,1 0,0-1,0 0,0-1,1-1,0 1,0-2,1 0,-1 0,1-1,0-1,0 0,-1-1,1 0,1-1,-1 0,0-1,-1-1,1 0,0 0,2-2,6 0,-1-2,0 0,0-1,0-1,-1-1,0 0,-1-2,0 0,-1-1,0-1,0 0,-2-2,0 1,0-2,-2 0,0-1,0 0,-2-1,0 0,-1 0,-1-2,-1 1,-1-1,0 0,-2 0,0-1,-1 0,-1-1,-2 16,-1 0,0 0,0 0,0 0,-1 0,0 0,0 0,-1 0,1 0,-1 1,0-1,-1 1,0-1,1 1,-2 0,1 0,0 0,-1 0,0 1,0 0,-1-1,1 1,-1 1,0-1,0 1,0 0,0 0,-1 0,1 1,-1 0,-3-1,-70-16,45 14</inkml:trace>
  <inkml:trace contextRef="#ctx0" brushRef="#br0" timeOffset="1554.952">1951 286,'207'-18,"119"9,82 36,-25 24,-305-46,-47-4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4:00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0,'-34'34,"-20"25,-6 7,7-2,8-8,11-8,7-13,8-6,7-5,2-6,1-1,3 2,-3-3,-4-5,0-7,2-11,3-8,3-2</inkml:trace>
  <inkml:trace contextRef="#ctx0" brushRef="#br0" timeOffset="255.805">27 0,'136'194,"-9"-19,-29-29,-84-134</inkml:trace>
  <inkml:trace contextRef="#ctx0" brushRef="#br0" timeOffset="573.381">620 424,'0'8,"1"-1,0 1,0 0,1 0,0 0,1-1,-1 1,1-1,1 0,-1 0,1 0,0 0,1 0,0-1,0 0,0 0,1 0,0-1,0 0,0 0,1 0,-1-1,1 0,2 0,-6-4,1 0,0-1,-1 1,1-1,0 0,-1 0,0 0,1-1,-1 1,1-1,-1 0,0 0,0 0,0 0,0-1,-1 1,1-1,-1 0,1 1,-1-1,0 0,0 0,0-1,0 1,-1 0,1-1,-1 1,0-1,0 1,0-1,-1 1,1-1,-1 0,0 1,0-1,0 0,0 1,-1-1,1 0,-1 1,0-1,0 1,0-1,-1 1,1-1,-1 1,0 0,0 0,0 0,0 0,-1 0,-1-2,-1 0,-1 0,1 1,-1 0,1 0,-1 0,0 0,-1 1,1 0,0 1,-1-1,0 1,0 1,1-1,-1 1,0 0,0 1,0-1,0 2,-3-1,-14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3:01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565 357,'-11'254,"-24"-2,6-123,30-116,14-39,3-24,-11 25</inkml:trace>
  <inkml:trace contextRef="#ctx0" brushRef="#br0" timeOffset="328.994">114 302,'33'4,"36"-7,15-4,3-5,-4-1,-10 3,-10-3,-4 1,-8 3,-9-3,0 2,-4 2,-3 3,-2 2,-3 6,-6 7,-7 3</inkml:trace>
  <inkml:trace contextRef="#ctx0" brushRef="#br0" timeOffset="561.291">57 1204,'44'-5,"42"-11,16-2,-3 1,-10-2,-16 4,-9 3,-12 4,-10 4,-6 2,-6 1,-2 2,-2-1,-4 1</inkml:trace>
  <inkml:trace contextRef="#ctx0" brushRef="#br0" timeOffset="26389.252">1637 386,'13'0,"0"-1,-1 0,1 0,0-1,-1-1,1 0,-1-1,0 0,0-1,0 0,-1-1,0-1,0 1,0-2,-1 1,0-2,-1 1,0-1,0 0,-1-1,0 0,0-1,-1 0,-1 0,5-9,52-194,-83 279,1 283,-45 123,62-457,-1 2,0-1,0 1,2 0,0 0,1 0,1 0,0 0,1 0,1 2,-3-17,0 0,1 0,-1 0,1 0,-1-1,0 1,1 0,-1 0,1-1,0 1,-1 0,1 0,0-1,-1 1,1-1,0 1,0-1,-1 1,1-1,0 1,0-1,0 0,0 1,-1-1,1 0,0 0,0 0,0 0,0 0,0 0,0 0,0 0,0 0,0 0,-1 0,1 0,0-1,0 1,0 0,0-1,0 1,-1-1,1 1,0-1,0 1,-1-1,1 1,0-1,-1 0,1 0,-1 1,1-1,34-37,15-37,-26 37,2 2,1 0,1 2,23-20,-46 49,97-71,-100 75,1 0,0-1,0 1,0 0,0 0,0 1,0-1,1 1,-1-1,0 1,0 0,0 0,0 0,1 1,-1-1,0 1,0 0,0 0,0 0,0 0,0 0,0 1,-1-1,1 1,0 0,-1 0,1 0,-1 0,0 0,1 0,-1 1,0-1,0 1,-1-1,1 1,-1 0,1 1,2 7,0-1,-1 1,0 0,-1 1,-1-1,0 0,0 0,-1 1,0-1,-1 1,0-1,-1 0,-1 0,1 0,-5 9,-7 63,18 23,24-93,-11-18</inkml:trace>
  <inkml:trace contextRef="#ctx0" brushRef="#br0" timeOffset="26856.906">2992 696,'-20'2,"-1"1,2 1,-1 1,0 1,1 0,0 2,0 0,-12 8,20-11,1-1,1-1,-1 1,1 1,0 0,1 0,-1 1,1 0,0 0,0 1,1 0,0 0,0 1,1 0,-1 0,2 0,-1 1,2 0,-1 0,1 1,0-1,1 1,0 0,0-1,1 1,1 1,0-1,0 3,1-11,0 1,1-1,-1 1,1-1,-1 1,1-1,0 1,0-1,0 0,0 1,1-1,-1 0,1 0,-1 0,1 0,0 0,0 0,-1 0,1-1,0 1,1-1,-1 1,0-1,0 0,1 0,-1 0,0 0,1 0,-1-1,1 1,0-1,-1 1,1-1,-1 0,1 0,0 0,5-1,0 0,0 0,0-1,0 0,0-1,-1 1,1-1,-1-1,0 0,0 0,2-2,17-14,-1-2,-2-1,0 0,-1-2,-2-1,5-9,23-26,-48 60,0 1,0-1,0 1,1-1,-1 1,0-1,0 1,0-1,0 1,1-1,-1 1,0-1,0 1,1-1,-1 1,0 0,1-1,-1 1,0-1,1 1,-1 0,1-1,-1 1,0 0,1 0,-1-1,1 1,-1 0,1 0,-1 0,1 0,-1-1,1 1,-1 0,1 0,0 0,-1 0,1 0,-1 0,1 0,-1 1,1-1,-1 0,1 0,-1 0,1 0,-1 1,1-1,-1 0,0 0,1 1,-1-1,1 0,-1 1,0-1,1 1,-1-1,0 0,1 1,-1-1,0 1,0-1,1 1,-1-1,3 38,-3-34,-3 46,1-40,1 1,0 0,0 0,1 0,1 0,0 0,0 0,1 0,0 0,1-1,0 1,1-1,0 0,1 0,0 0,1 0,11 8</inkml:trace>
  <inkml:trace contextRef="#ctx0" brushRef="#br0" timeOffset="27192.069">3331 696,'3'55,"2"1,2-2,3 1,2-1,2-1,11 22,-25-74,0 1,0-1,0 1,1 0,-1-1,0 1,1-1,-1 1,1-1,0 1,-1-1,1 1,0-1,0 0,0 1,0-1,0 0,0 0,0 1,1-1,-1 0,0 0,1-1,-1 1,1 0,-1 0,1-1,-1 1,1-1,-1 1,1-1,-1 0,1 1,0-1,-1 0,1 0,-1 0,1 0,0 0,-1-1,1 1,0 0,-1-1,1 0,-1 1,1-1,-1 0,0 1,1-1,-1 0,0 0,1 0,-1 0,0 0,0-1,0 1,0 0,1-1,65-152,-42 82,42-64,-54 123,-3 8</inkml:trace>
  <inkml:trace contextRef="#ctx0" brushRef="#br0" timeOffset="27502.987">3698 979,'37'-9,"-1"-2,0-2,0-1,-2-2,0-1,22-15,-48 27,-1 0,1 0,-1 0,-1-1,1 0,-1 0,0-1,0 0,-1 0,0 0,0-1,-1 1,0-1,0 0,-1-1,0 1,0 0,-1-1,0 0,-1 1,0-1,0-6,-1 13,0 0,0 0,0-1,0 1,-1 0,1 0,-1-1,0 1,1 0,-1 0,0 0,0 0,-1 0,1 0,0 0,0 0,-1 1,1-1,-1 0,0 1,0-1,1 1,-1 0,0-1,0 1,0 0,0 0,0 0,0 1,-1-1,1 0,0 1,0 0,-1-1,1 1,0 0,0 0,-1 0,-85 24,78-19,0 1,0 0,1 0,-1 1,2 1,-1-1,1 1,0 1,1-1,0 1,0 1,1-1,0 1,0 0,2 1,-1-1,1 1,1 0,-1 0,2 0,0 1,0-1,1 0,1 1,-1-1,2 1,0-1,0 0,1 1,0-1,4 8,1-9,0 1,1-1,1 0,-1-1,2 0,-1-1,1 1,0-2,1 0,0 0,0-1,1 0,-1-1,1 0,1-1,-1 0,0-1,1 0,0-1,-1-1,12 0,63-1,-63-6</inkml:trace>
  <inkml:trace contextRef="#ctx0" brushRef="#br0" timeOffset="51566.793">1 1571,'1'194,"-1"-187,1 1,1-2,-1 1,1 0,1 0,-1 0,1-1,0 1,0-1,1 0,0 0,0 0,1-1,-1 1,1-1,0 0,1-1,-1 1,1-1,0 0,0 0,0-1,0 1,1-2,-1 1,1-1,0 0,0 0,0 0,0-1,0 0,0-1,0 0,0 0,0 0,1-1,-1 0,0 0,-1-1,1 0,0 0,0-1,-1 0,1 0,5-3,2-4,-1-1,0 0,0-1,-1 0,0-1,-1 0,-1-1,0 0,-1 0,0-1,-1 0,-1-1,0 0,1-7,-5-20,-6 25</inkml:trace>
  <inkml:trace contextRef="#ctx0" brushRef="#br0" timeOffset="55012.559">989 1656,'1'-3,"-1"-1,1 1,0-1,-1 1,0-1,1 0,-1 1,-1-1,1 0,-1 1,1-1,-1 1,0-1,0 1,-1 0,1-1,-1 1,1 0,-1 0,0 0,0 0,0 0,-1 0,1 1,-1-1,0 1,1-1,-1 1,0 0,0 0,-1 0,1 1,0-1,0 1,-1 0,1 0,-1 0,1 0,-1 1,0-1,-3 1,-3 3,0 0,0 1,1 0,-1 1,1 0,0 1,0 0,1 0,0 1,0-1,0 2,1-1,0 1,0 1,1-1,0 1,1 0,0 0,0 1,1-1,0 1,1 0,0 0,0 1,1-1,1 0,0 1,0-1,1 1,0 0,1-1,0 1,1 1,-1-3,1 1,-1-1,2 0,-1 0,1-1,0 1,1-1,0 1,1-1,-1 0,2 0,-1-1,1 0,0 0,0 0,1-1,0 0,0 0,1 0,-1-1,1 0,0-1,1 0,7 3,-7-5,0 0,-1 0,1-1,0-1,0 1,0-1,0-1,0 0,0 0,-1-1,1 0,0 0,-1-1,0 0,1 0,-1-1,-1 0,1-1,1-1,-2 0</inkml:trace>
  <inkml:trace contextRef="#ctx0" brushRef="#br0" timeOffset="55550.582">1271 1147,'17'299,"-5"-30,13-129,-25-137,0 0,0 0,0 0,1 0,-1 0,1 0,0 0,0 0,0 0,0 0,0 0,1 0,-1-1,1 1,0 0,0-1,0 0,0 1,0-1,0 0,1 0,-1 0,1 0,0-1,-1 1,1-1,0 0,0 1,0-1,0 0,0-1,0 1,0 0,0-1,0 0,0 0,0 0,0 0,1 0,-1-1,1 1,11-6,-1 0,1-1,-1-1,0 0,-1 0,1-2,-2 0,10-9,15-10,-31 24,9-7,1 1,0 0,0 1,1 0,1 2,15-6,-31 13,-1 1,1-1,0 0,0 1,0 0,0-1,0 1,0 0,0 0,0 0,-1 1,1-1,0 0,0 1,0-1,0 1,0-1,-1 1,1 0,0 0,-1 0,1 0,0 0,-1 0,1 0,-1 1,0-1,1 0,-1 1,0-1,0 1,0 0,0-1,0 1,0 0,0-1,-1 1,1 0,-1 0,1 0,-1 0,0 0,0 0,1-1,-1 1,-1 2,-8 92,7-89,0-3,0 0,1 0,-1 0,1 0,-1 0,1 0,0 1,1-1,-1 0,1 1,0-1,0 0,0 1,0-1,1 1,0-1,0 0,0 0,0 0,1 1,0-1,0-1,0 1,0 0,0 0,1-1,0 1,0-1,2 3,11-4</inkml:trace>
  <inkml:trace contextRef="#ctx0" brushRef="#br0" timeOffset="57146.296">2907 1374,'-10'189,"-8"75,-17-45,40-210,5-24,-2 1</inkml:trace>
  <inkml:trace contextRef="#ctx0" brushRef="#br0" timeOffset="57433.872">2654 1627,'28'10,"30"-2,9-2,-2-2,-8-2,-7-6,-9-2,-6-1,-4 2,-3 1,-6-3,-1-1,-6 1</inkml:trace>
  <inkml:trace contextRef="#ctx0" brushRef="#br0" timeOffset="57894.867">3274 1374,'-15'120,"6"1,5 95,4-204,1-1,0 1,1 0,0 0,1-1,1 1,-1-1,2 0,0 0,4 7,-7-14,0-1,0 0,0 0,0 0,1 0,-1 0,1 0,0-1,0 1,0-1,0 0,0 1,0-2,1 1,-1 0,0-1,1 1,0-1,-1 0,1 0,0-1,-1 1,1-1,0 0,0 1,0-2,-1 1,1 0,0-1,0 0,-1 0,1 0,0 0,2-2,77-49,22-7,-102 58,0 1,1 0,-1 0,0 0,0 0,1 1,-1-1,0 1,0 0,0 0,1 0,-1 1,0-1,-1 0,1 1,0 0,0 0,-1 0,1 0,-1 0,1 1,-1-1,0 1,0-1,0 1,-1 0,1 0,-1 0,1 0,-1 0,0 0,0 0,0 0,0 0,-1 1,1-1,-1 0,0 1,0-1,24 51,-23-53,0 0,0 0,0 0,0 0,0 0,0 0,0-1,0 1,1-1,-1 1,0-1,1 1,-1-1,0 1,1-1,-1 0,0 0,1 0,-1 0,1 0,-1 0,0 0,1 0,-1-1,0 1,1-1,-1 1,0-1,0 1,1-1,-1 1,0-1,16-8</inkml:trace>
  <inkml:trace contextRef="#ctx0" brushRef="#br0" timeOffset="58532.795">4065 1797,'-19'17,"2"1,0 1,1 0,0 2,2-1,1 2,-1 2,13-23,0 0,0 0,0 0,0 0,0 1,0-1,0 0,0 0,1 1,-1-1,0 1,1-1,-1 1,1-1,0 1,0-1,-1 1,1-1,0 1,0-1,0 1,0-1,1 1,-1-1,0 1,1-1,-1 1,1-1,-1 0,1 1,0-1,-1 1,1-1,0 0,0 0,0 0,0 1,0-1,0 0,1 0,-1-1,0 1,0 0,1 0,-1 0,0-1,1 1,-1-1,1 1,-1-1,1 0,-1 1,1-1,-1 0,1 0,-1 0,1 0,-1 0,1 0,-1-1,1 1,14-5,-1 0,0-1,0 0,0-1,-1-1,0-1,-1 0,12-10,30-18,-53 36,1 1,-1-1,1 1,0 0,-1-1,1 1,-1 0,1 0,-1 1,1-1,-1 0,1 1,-1 0,1-1,-1 1,1 0,-1 0,0 1,1-1,-1 0,0 1,0-1,0 1,0 0,-1-1,1 1,0 0,-1 0,1 1,-1-1,1 0,-1 0,0 1,28 26,-22-26,-1-1,1 1,0-1,0 0,0-1,0 1,0-2,0 1,0-1,0 0,1 0,-1-1,0 1,0-2,0 1,0-1,0 0,-1-1,1 1,-1-1,1-1,-1 1,0-1,0 0,0-1,-1 1,0-1,0 0,0 0,0-1,-1 0,3-4,164-163,-155 151,-1-1,-2 0,0-1,-2 0,0-1,-2-1,-1 1,-1-1,-1-1,-1 1,-1-1,-2 0,0-13,-2 32,-6-57,6 64,0 0,0-1,-1 1,1 0,-1-1,1 1,-1 0,1-1,-1 1,1 0,-1 0,0 0,0 0,0 0,0 0,0 0,0 0,0 0,0 0,0 0,0 1,0-1,0 0,-1 1,1-1,0 1,0-1,-1 1,1 0,0-1,-1 1,1 0,-1 0,1 0,0 0,-1 0,1 0,0 1,-1-1,1 0,-1 1,-3 3,0 0,1 0,-1 0,1 0,0 1,0 0,0 0,1 0,0 0,0 1,0-1,1 1,-1 0,1 0,1 0,-1 0,1 0,0 1,-5 26,2 0,1 1,2 0,1-1,2 15,0 19,1-30,2 0,1-1,2 0,1-1,2 0,7 14,18 22,-61-107,10 19</inkml:trace>
  <inkml:trace contextRef="#ctx0" brushRef="#br0" timeOffset="58779.86">4346 1684,'39'-5,"41"-1,12 0,-1-4,-10 0,-9 2,-13 2,-11 2,-13 2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507 88,'4'-1,"0"-1,0 0,0 1,0-1,0-1,0 1,0 0,-1-1,1 0,-1 0,0 0,0 0,0-1,0 1,0-1,-1 0,1 1,0-4,-4 5,1 0,-1 0,0 0,0 1,0-1,0 0,-1 0,1 1,0-1,-1 1,1-1,-1 1,0 0,1-1,-1 1,0 0,0 0,1 0,-1 1,0-1,0 0,0 1,0-1,0 1,0-1,0 1,-1 0,1 0,0 0,0 0,0 0,0 1,-1-1,2 0,-36 0,0 2,-1 1,1 1,1 3,-26 7,-28 4,-24 11,115-27,-1-1,0 1,1-1,0 1,-1-1,1 1,0-1,-1 0,1 0,0 1,0-1,0 0,0 0,1 0,-1 0,0 0,0 0,1 0,-1 0,0-1,1 1,-1 0,0-1,1 1,-1-1,1 0,-1 1,1-1,0 0,-1 0,1 0,-1 0,2 0,73 13,72 24,-145-36,-1 0,0 1,1-1,-1 1,0-1,0 1,0 0,-1 0,1 0,0 0,-1 0,1 0,-1 0,1 1,-1-1,0 0,0 1,0-1,-1 1,1-1,-1 1,1-1,-1 1,0 0,0-1,0 1,0 0,0-1,0 1,-1-1,0 1,1-1,-1 1,0-1,0 1,0-1,-1 0,0 3,-62 87,61-88,-158 164,158-165,-9 7,0 0,1 1,1 0,0 1,0 0,1 0,1 1,0 0,1 0,0 1,1 0,-3 11,8-22,1 0,0-1,-1 1,1 0,0 0,0 0,1-1,-1 1,0 0,1 0,0-1,0 1,0 0,0-1,0 1,0-1,0 1,1-1,0 0,-1 1,1-1,0 0,0 0,0 0,0-1,0 1,1 0,-1-1,0 1,1-1,-1 0,1 0,0 0,-1 0,1 0,0-1,1 1,106-4,-98 1,0 0,-1-1,1-1,-1 0,0 0,0-1,0 0,-1-1,1-1,-1 1,-1-2,0 1,0-1,0-1,-1 1,0-1,0-1,-1 0,-1 0,0 0,0-1,0-2,3-11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1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1,'-35'141,"7"2,6 1,3 40,10-96,-12 180,14 207,7-193,0-258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0,'-6'37,"2"1,2-1,1 1,2-1,1 1,6 23,-8-58,0 1,0 0,1 0,0 0,0-1,0 1,0 0,1-1,-1 1,1-1,0 0,0 1,0-1,0 0,1 0,-1 0,1-1,0 1,0-1,0 1,0-1,0 0,1 0,-1 0,0-1,1 1,-1-1,1 1,0-1,0-1,-1 1,1 0,0-1,0 0,0 0,-1 0,1 0,0-1,0 1,0-1,-1 0,1 0,0 0,-1-1,1 0,-1 1,16-14,-1 0,0-1,-2-1,1 0,-2-1,-1-1,0 0,10-21,6-4,-19 27,80-87,-89 104,-1-1,1 0,-1 1,1-1,0 1,-1-1,1 1,0 0,-1 0,1 0,0 0,-1 0,1 0,0 0,-1 1,1-1,0 0,-1 1,1-1,-1 1,1 0,-1 0,1 0,-1-1,1 1,-1 0,0 1,0-1,1 0,-1 0,0 1,0-1,0 0,0 1,0-1,-1 1,1-1,0 1,27 63,30 253,-51-272,-2 1,-2 0,-2-1,-2 1,-2 0,-2 0,-2-1,-2 0,-2 0,-2-1,-3-1,-10 21,26-62,0-1,-1 0,0 1,1-1,-1 0,0 0,0 0,0 1,-1-1,1 0,0 0,-1-1,1 1,-1 0,0 0,1-1,-1 1,0-1,0 0,0 1,0-1,0 0,0 0,-1 0,1 0,0-1,-1 1,1-1,0 1,-1-1,1 0,0 0,-1 0,1 0,0 0,-1-1,1 1,0-1,-1 1,1-1,0 0,0 0,-1 0,1 0,0 0,0 0,0-1,1 1,-1-1,0 1,0-1,1 0,-1 0,1 0,0 0,-1 0,-2-16,0 0,2 0,0 0,1-1,0 1,2-1,0 1,1 0,1-1,1 1,0 1,1-1,5-10,-6 15,13-38,3 1,2 1,2 0,2 2,9-8,-13 18,-7 10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2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0,'-14'39,"-5"16,5 0,6-5,8-11,5-16,1-13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3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210 0,'-17'5,"1"1,0 0,0 1,1 1,0 0,0 1,1 1,0 0,1 1,0 0,0 1,-9 12,21-22,0 0,0 0,0 0,0-1,0 1,0 0,0 0,0 0,1 0,-1 1,1-1,0 0,-1 0,1 0,0 0,0 0,1 0,-1 1,0-1,1 0,-1 0,1 0,0 0,-1 0,1 0,0 0,0 0,0-1,1 1,-1 0,0-1,1 1,-1 0,2 0,68 39,-42-27,-16-6,-1 0,0 0,-1 1,1 0,-2 1,1 1,-2 0,1 0,-1 0,-1 1,0 1,0 2,-6-12,-1 0,0 1,0-1,0 1,0-1,-1 1,1 0,-1-1,0 1,0 0,0-1,-1 1,1 0,-1-1,0 1,0-1,0 1,0-1,-1 0,1 1,-1-1,0 0,0 0,0 0,-1 0,1 0,0-1,-2 2,-87 59,88-62,0 1,0-1,0 0,0 0,0 0,0-1,0 1,-1-1,1 1,0-1,0 0,-1 0,1-1,0 1,0 0,0-1,0 0,-1 0,1 0,-2-1,-12-9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50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69 231,'-5'34,"-1"30,0 9,1-4,6-12,3-17</inkml:trace>
  <inkml:trace contextRef="#ctx0" brushRef="#br0" timeOffset="210.01">13 5,'-9'-5,"5"13,5 10,1 2</inkml:trace>
  <inkml:trace contextRef="#ctx0" brushRef="#br0" timeOffset="401.695">295 287,'40'226,"-11"-146,-28-80,0 1,-1 0,1 0,0 0,0 0,0-1,0 1,-1 0,1-1,0 1,0-1,0 1,1-1,-1 0,0 1,0-1,0 0,0 0,0 0,0 1,0-1,1 0,-1-1,0 1,0 0,0 0,0 0,0-1,0 1,0 0,0-1,0 1,0-1,0 0,0 1,0-1,0 0,0 1,0-1,-1 0,1 0,0 0,0 0,-1 0,1 1,-1-1,1 0,-1-1,32-52,-30 48,38-83,62-108,-75 173,-16 22</inkml:trace>
  <inkml:trace contextRef="#ctx0" brushRef="#br0" timeOffset="685.394">775 457,'208'-133,"-200"126,0 1,0-2,-1 1,0-1,0 0,-1 0,0-1,-1 0,0 0,3-7,-7 13,1 0,-1 0,-1 0,1 0,0 0,-1 0,0 0,1 0,-1 0,0 0,-1 0,1 0,0 0,-1 0,0 0,0 0,0 0,0 0,0 0,-1 0,1 0,-1 1,1-1,-1 1,0-1,0 1,-1 0,1 0,0-1,-1 2,1-1,-1 0,1 0,-1 1,0 0,-2-2,0 1,0 1,0-1,-1 1,1 0,0 0,0 0,-1 1,1 0,0 0,-1 0,1 0,0 1,-1 0,1 0,0 1,0-1,0 1,0 0,0 1,1-1,-1 1,0 0,1 0,-3 3,-6 4,1 0,1 1,0 0,0 1,1 0,1 1,-7 11,9-16,2 0,-1 0,1 1,1 0,-1 0,1 0,1 1,0-1,0 1,1 0,0-1,1 1,0 0,1 0,-1 0,2 0,0 0,0 0,1 0,0 0,0 0,1-1,1 1,0-1,0 0,0 0,1 0,1-1,-1 0,1 0,1 0,0-1,0 0,7 6,105 33,-88-42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5:49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47 564,'29'549,"-28"-493,0-34,0 1,-1-1,-1 1,-2-1,0 1,-1-1,-1 0,-1 0,6-22,0 1,0 0,0 0,0 0,0-1,0 1,0 0,0 0,0 0,-1-1,1 1,0 0,0 0,-1-1,1 1,0 0,-1 0,1-1,-1 1,1 0,-1-1,1 1,-1-1,0 1,1-1,-1 1,0-1,1 1,-1-1,0 0,0 1,1-1,-1 0,0 0,0 1,1-1,-1 0,0 0,0 0,0 0,1 0,-1 0,0 0,0 0,0-1,1 1,-1 0,0 0,0-1,1 1,-1 0,0-1,0 1,1-1,-1 1,1-1,-1 1,0-1,1 1,-1-1,1 0,-1 1,1-1,-1 0,-19-53,19 25,1-1,2 0,1 1,1-1,2 1,1 0,7-17,8-22,3 1,3 1,3 2,3 0,6-2,-20 29,2 1,2 1,1 1,2 1,1 1,1 2,2 0,17-10,-46 38,0-1,0 1,0 1,1-1,-1 0,1 0,-1 1,1-1,0 1,-1 0,1 0,0 0,0 0,0 1,0-1,0 1,0 0,0-1,0 1,0 1,0-1,0 0,0 1,0-1,0 1,0 0,0 0,-1 0,1 1,0-1,-1 0,1 1,-1 0,1 0,0 1,1 7,-1 0,0 0,-1 0,0 0,-1 0,0 1,0-1,-1 1,-1-1,0 1,0-1,-1 0,0 0,-1 1,0-1,-1-1,0 2,-13 31,-2 0,-2-1,-2-2,-1 0,-2-1,-2-2,-11 11,35-41,0 0,-1 0,1 0,-1-1,-1 0,1 0,-1 0,0-1,0 0,0 0,0 0,-1-1,1 1,-1-2,0 1,0-1,0 0,0-1,-1 1,1-1,0-1,-7 1,13-2,-1 1,1-1,0 1,-1-1,1 1,0-1,0 0,-1 0,1 1,0-1,0 0,0 0,0 0,0 0,0 0,0-1,1 1,-1 0,0 0,1-1,-1 1,1 0,-1-1,1 1,-1 0,1-1,0 1,0-1,0 1,0 0,0-1,0 1,0-1,0 1,0 0,1-1,-1 1,1-1,-1 1,1 0,-1 0,1-1,0 1,0 0,0-1,38-54,-18 32</inkml:trace>
  <inkml:trace contextRef="#ctx0" brushRef="#br0" timeOffset="347.645">921 508,'-39'30,"0"2,2 2,2 1,1 2,-18 26,8 34,43-94,1 0,0 1,0-1,0 0,0 1,0-1,1 0,-1 1,1-1,0 0,0 0,0 0,1 0,-1 1,1-2,-1 1,1 0,0 0,0-1,1 1,-1-1,0 1,1-1,-1 0,1 0,0 0,0 0,0-1,0 1,0-1,6 3,-1-1,1-1,0 0,0 0,0 0,0-1,0 0,0-1,0 0,0-1,0 0,0 0,0-1,0 0,0 0,0-1,-1-1,4 0,6-5,1 0,-1-1,0 0,-1-2,0 0,-1-1,9-10,-14 13,0-2,-1 1,-1-1,0-1,0 1,-1-1,-1-1,0 0,-1 0,0 0,-1-1,-1 1,0-1,-1 0,-1-1,0 1,-1-12,-1 22,-1 0,1 1,-1-1,0 0,0 1,0-1,-1 0,0 1,0 0,0-1,0 1,-1 0,1 0,-1 0,0 1,0-1,-1 1,1-1,-1 1,0 0,1 0,-1 1,-1-1,1 1,0 0,0 0,-1 0,1 1,-1-1,0 1,-1 0,-4 0,0-1,1 2,-1 0,0 0,1 0,-1 2,0-1,1 1,-1 0,1 1,0 0,0 0,0 1,0 1,-1 0,-4 5,0 1,0 0,1 1,1 0,0 0,1 2,0-1,1 2,-6 11,1 0</inkml:trace>
  <inkml:trace contextRef="#ctx0" brushRef="#br0" timeOffset="799.935">1655 339,'-203'155,"199"-152,1-2,-1 1,1 0,-1 0,1 0,0 1,0-1,0 1,0-1,1 1,-1 0,1 0,-1 1,1-1,0 0,0 1,1-1,-1 1,1-1,0 1,0 0,0 0,0 0,0-1,1 1,0 0,0 0,0 0,0 0,1 0,-1 0,2 3,31 31,-28-35,-1 1,0 0,0 0,0 0,0 0,-1 0,0 1,0-1,0 1,0 0,-1 0,0 0,0 0,0 1,-1-1,1 0,-1 1,0-1,-1 1,0-1,0 1,0 0,0-1,-1 1,-3 4,0 0,-1 0,-1 0,0-1,0 0,0 0,-1 0,-1-1,1 0,-2-1,1 1,-1-2,0 1,0-1,0 0,-1-1,0 0,0-1,-1 0,1 0,-1-1,-9 1,20-3,-1-1,0 1,0-1,0 1,0-1,0 0,0 1,0-1,0 0,0 0,0 1,0-1,0 0,0 0,0 0,0 0,0 0,0-1,0 1,1 0,-1 0,0-1,0 1,0 0,0-1,0 1,0-1,0 1,0-1,1 0,-1 1,0-1,0 0,1 1,-1-1,1 0,-1 0,0 0,1 0,0 1,-1-1,1 0,-1 0,1 0,0 0,0 0,0 0,-1 0,1 0,0 0,0 0,0 0,1 0,-1 0,0 0,0 0,0 0,1 0,-1 0,1 0,50-55,-34 37</inkml:trace>
  <inkml:trace contextRef="#ctx0" brushRef="#br0" timeOffset="1048.108">1768 564,'-14'39,"-5"17,1 4,3-4,5-6,8-11,5-13</inkml:trace>
  <inkml:trace contextRef="#ctx0" brushRef="#br0" timeOffset="1214.033">1768 113,'0'0</inkml:trace>
  <inkml:trace contextRef="#ctx0" brushRef="#br0" timeOffset="1394.143">2305 0,'-21'269,"13"171,8-432,1 0,-1 0,-1-1,0 1,0 0,-1 0,1-1,-2 1,1-1,-1 0,0 1,-1-1,1 0,-1-1,-1 1,1-1,-1 0,0 0,-1 0,1-1,-5 3,-7 0</inkml:trace>
  <inkml:trace contextRef="#ctx0" brushRef="#br0" timeOffset="1648.632">1938 621,'38'-5,"23"-1,10 0,-2 1,-8 2,-10 1,-3 0,-6 2,-10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1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76,'-18'56,"13"-25,0 0,2 1,1-1,2 1,1 0,2 5,-3-33,0 0,0-1,1 1,0 0,-1-1,1 1,0 0,1-1,-1 0,1 1,-1-1,1 0,0 0,0 0,1 0,-1 0,1 0,-1 0,1-1,0 1,0-1,0 0,0 0,0 0,0-1,1 1,-1-1,1 1,-1-1,1 0,-1 0,1-1,0 1,-1-1,1 0,0 0,-1 0,1 0,0-1,-1 1,1-1,2-1,15-7,0-2,-1-1,0 0,-1-1,0-1,-1-1,0-1,-2 0,0-1,0-1,-2 0,8-14,39-62,-124 262,51-72,12-93,1 0,-1-1,0 1,1 0,-1-1,1 1,0 0,-1-1,1 1,1-1,-1 0,0 1,1-1,-1 0,1 0,-1 0,1 0,0 0,0 0,0 0,0-1,0 1,1-1,-1 1,0-1,1 0,-1 0,1 0,-1 0,1 0,-1-1,1 1,2-1,8-1,-1-1,1 0,-1-1,1-1,-1 0,-1 0,1-2,0 1,-1-1,0-1,-1 0,1 0,-2-1,1 0,-1-1,0-1,12-7,-1 4,-1 0,-1-2,0 0,-1-1,-1-1,0 0,-1-1,-1-1,-1 0,0-1,-2 0,0-1,-2 0,0-1,-1 0,-1-1,-2 1,1-5,-8 66,1 0,2 0,2 0,4 21,2-3,-2 1,-4 0,-1 0,-4 13,1-16,-26 207,23-227,-2 1,-1-1,-2 0,-1-1,-3 4,13-38,-1-1,1 0,0 1,-1-1,1 0,0 1,-1-1,1 1,-1-1,1 1,-1-1,1 1,-1-1,0 1,1-1,-1 1,1 0,-1-1,0 1,0 0,1-1,-1 1,0 0,1 0,-1 0,0 0,0 0,1 0,-1 0,0 0,0 0,1 0,-1 0,0 0,1 0,-1 1,0-1,1 0,-1 0,0 1,1-1,-1 1,0-1,1 0,-1 1,1-1,-1 1,1 0,-1-1,1 1,-1-1,1 1,0 0,-1-1,1 1,0 0,0-1,-1 1,1 0,0-1,0 1,0 0,0 0,0-1,0 1,0 0,0 0,0-1,0 1,0 0,-6-160,7 146,6-37,1 0,4 0,1 1,2 1,3 0,1 1,3 2,1 0,3 1,1 1,2 2,2 0,2 3,5-3,-26 25,1 1,1 1,1 1,0 0,0 0,1 2,1 0,0 0,0 2,1 0,0 1,12-2,-28 9,1 0,0 1,0-1,-1 1,1 0,0 0,0 0,-1 0,1 0,0 1,0-1,0 1,-1 0,1 0,-1 0,1 0,0 0,-1 1,0-1,1 1,-1-1,0 1,0 0,0 0,0 0,0 0,0 0,-1 0,1 1,-1-1,1 1,-1-1,0 1,0-1,0 1,0 0,-1-1,1 2,0 110,-6-91,-2 0,-1-1,0 0,-2 0,0-1,-1 0,-2-1,0 0,-7 8,16-22,-1 0,1 0,-1-1,0 1,0-1,0 0,-1 0,1-1,-1 1,-1-1,1-1,0 1,-1-1,0 0,0-1,0 1,0-2,0 1,0-1,0 0,-1 0,1 0,0-1,-1-1,1 1,0-1,-1 0,1-1,0 0,0 0,0 0,-4-3,-6-8,0-1,2 0,0-1,0 0,1-1,1-1,1 0,0-1,2 0,0-1,1 0,-3-9,4 10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59,'226'-11,"-55"-8,25-9,-171 28,-26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4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87,'29'0,"28"-5,10-6,-2-2,-8 2,-8 3,-7-3,-7 2,-4 1,-3 3,-1 2,0 1,-1 1,-4 6,-6 2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3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1 446,'226'-227,"-135"127,-91 99,0 1,0-1,0 1,0-1,0 1,0-1,0 1,0-1,0 1,1-1,-1 1,0-1,0 1,1-1,-1 1,0 0,1-1,-1 1,1-1,-1 1,0 0,1-1,-1 1,1 0,-1 0,1-1,-1 1,1 0,-1 0,1 0,-1-1,1 1,-1 0,1 0,-1 0,1 0,-1 0,1 0,-1 0,1 0,0 1,-1-1,1 0,-1 0,1 0,-1 0,1 1,-1-1,0 0,1 0,-1 1,1-1,-1 0,1 1,-1-1,0 1,1-1,-1 1,0-1,0 0,1 1,-1-1,0 1,0-1,1 1,-1-1,0 1,1 41,-1-32,7 199,28 54,-6-35,-26-204,16 47,6-102,30-156,69-141,-12-10,-100 259,-29 103,-18 107,30-102</inkml:trace>
  <inkml:trace contextRef="#ctx0" brushRef="#br0" timeOffset="466.102">904 757,'6'-63,"-7"63,0 0,0 0,-1 0,1 1,0-1,0 0,0 0,0 1,0-1,0 0,0 1,0-1,0 1,0-1,0 1,0 0,0-1,1 1,-1 0,0 0,0 0,1 0,-1-1,0 1,1 0,-1 0,1 0,0 0,-1 0,1 0,0 1,-1-1,1 0,0 0,0 0,0 0,0 0,0 1,0-2,-8 18,1 1,1-1,1 1,1 0,0 0,2 0,0 1,1-1,1 1,0-1,2 2,-1-17,0 1,0-1,1 1,0-1,0 0,0 1,0-1,0 0,1 0,0-1,0 1,0 0,0-1,1 0,-1 0,1 0,0 0,0 0,0-1,0 0,0 0,0 0,1 0,-1-1,1 1,-1-1,1-1,0 1,-1 0,1-1,0 0,0 0,-1 0,1-1,0 0,-1 0,1 0,-1 0,1-1,-1 0,0 1,1-2,-1 1,0 0,0-1,-1 0,1 0,-1 0,1 0,0-1,7-6,-1-1,0 1,0-2,-1 1,0-1,-1-1,-1 0,0 0,-1 0,0-1,-1 1,0-1,-1-1,-1 1,0-1,-1 1,-1-1,0-12,-1 20,-1 0,0 0,0 0,-1 0,1 0,-2 0,1 1,-1-1,0 1,0-1,-1 1,1 0,-1 0,-1 1,1-1,-1 1,0 0,0 0,-1 1,1-1,-1 1,0 1,0-1,-1 1,1 0,-1 0,1 1,-1-1,0 2,0-1,0 1,0 0,0 0,0 1,0 0,0 0,-1 1,1 0,0 0,0 1,1-1,-1 2,0-1,1 1,-1 0,0 0,-15 14,4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6:4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3,'-17'39,"14"-17,2 0,0 1,1-1,1 0,1 1,5 17,3 53,-9 202,-29-76,29-219,-1 0,1 0,-1-1,0 1,1 0,-1 0,1 0,-1 0,1 0,-1-1,1 1,-1 0,1 0,-1 0,1 0,-1 0,1 1,-1-1,1 0,-1 0,1 0,-1 0,1 0,-1 1,1-1,-1 0,0 0,1 1,-1-1,1 0,-1 1,0-1,1 0,-1 1,0-1,1 1,-1-1,0 0,0 1,0-1,1 1,-1-1,0 1,0-1,0 1,0-1,0 1,0-1,0 1,0-1,0 1,0-1,0 1,0-1,0 1,0-1,0 1,0-1,-1 1,1-1,0 1,0-1,-1 0,1 1,0-1,25-34,-22 30,13-19</inkml:trace>
  <inkml:trace contextRef="#ctx0" brushRef="#br0" timeOffset="484.008">593 116,'-224'121,"220"-120,1 1,0-1,0 1,0 0,0 0,0 0,0 0,1 1,-1-1,1 1,0-1,-1 1,1 0,0 0,1 0,-1 0,0 0,1 1,0-1,0 0,0 1,0-1,0 1,1-1,-1 1,1-1,0 1,0-1,0 1,1-1,-1 1,1-1,0 1,0-1,0 0,0 1,1-1,-1 0,1 0,0 0,0 0,2 2,10 7,1-2,1 0,-1 0,1-2,1 0,0-1,0 0,0-1,17 2,99 45,-124-48,-1 0,0 1,0 0,-1 0,1 1,-1 0,-1 0,1 1,-1-1,-1 2,0-1,0 0,0 1,-1 0,0 0,-1 0,0 1,0-1,-1 1,-1 0,1 0,-1-1,-1 1,0 0,0 0,-1 0,-1 0,1-1,-2 1,1-1,-1 1,0-1,-1 0,0 0,-1 0,0-1,0 1,-2-1,1 1,-1-1,0-1,-1 1,0-1,0 0,-1-1,1 0,-1-1,-1 1,1-2,-1 1,0-1,0-1,0 0,0 0,0-1,-1 0,1-1,-1 0,0-1,1 0,-1-1,1 0,-1 0,-10-4,18 3,0 0,0 0,1 0,-1-1,0 1,1-1,-1 0,1 0,0 0,0 0,0 0,0 0,0 0,1-1,0 1,0-1,0 1,0-1,0 1,0-1,1 0,0 1,0-1,-2-19</inkml:trace>
  <inkml:trace contextRef="#ctx0" brushRef="#br0" timeOffset="713.294">452 87,'24'5,"27"-3,10-7,4-3,1 1,-7-4,-3 0,-7-3,-1 1,-5 3,-5 3,-3 2,-4 3,-7 1</inkml:trace>
  <inkml:trace contextRef="#ctx0" brushRef="#br0" timeOffset="2802.347">1270 511,'0'-24,"0"1,2-1,1 1,0 0,2 0,1 0,0 0,2 1,1 0,0 1,8-12,69-85,-86 117,1 0,0 0,-1-1,1 1,0 0,0 0,0 0,0 0,0 1,0-1,0 0,0 0,0 0,1 1,-1-1,0 1,0-1,1 1,-1-1,0 1,1 0,-1 0,0 0,1 0,-1 0,0 0,1 0,-1 0,1 0,-1 0,0 1,0-1,1 1,-1-1,0 1,0-1,1 1,-1 0,0-1,0 1,0 0,0 0,0 0,0 0,0 0,20 60,6 81,-26-141,1-1,-1 1,0-1,1 0,-1 0,0 1,1-1,-1 0,0 0,1 0,-1-1,1 1,-1 0,0 0,0-1,1 1,-1-1,0 1,1-1,-1 1,0-1,0 0,0 0,0 0,0 1,0-1,0 0,0 0,0 0,0-1,-1 1,1 0,0 0,-1 0,1-1,-1 1,1 0,-1 0,1-1,-1 1,0 0,0-1,0 1,0-1,7-7,41-59,-36 49,0 1,2 0,0 1,1 1,0 0,9-6,-23 21,-1 0,1 0,0 0,0 0,0 1,-1-1,1 0,0 0,0 1,0-1,0 0,1 1,-1-1,0 1,0 0,0-1,0 1,0 0,1-1,-1 1,0 0,0 0,0 0,1 0,-1 0,0 1,0-1,0 0,0 0,1 1,-1-1,0 1,0-1,0 1,0-1,0 1,0 0,0 0,0-1,0 1,-1 0,1 0,0 0,0 0,-1 0,1 0,0 0,-1 0,1 0,-1 0,0 0,1 0,-1 1,0-1,0 0,1 1,3 157,-8-91,-7 45,4-88</inkml:trace>
  <inkml:trace contextRef="#ctx0" brushRef="#br0" timeOffset="3115.167">2258 31,'-182'238,"-22"4,76-91,-16 5,133-142</inkml:trace>
  <inkml:trace contextRef="#ctx0" brushRef="#br0" timeOffset="3632.569">2428 454,'-276'137,"269"-133,3-3,0 1,0 0,0 0,0 1,1-1,-1 1,1 0,-1 0,1 0,0 0,0 1,0-1,1 1,-1-1,1 1,0 0,0 0,0 0,0 3,3-5,1 0,0 0,0 0,0 0,0 0,0 0,0 0,0-1,0 1,1-1,-1 0,1 0,-1 0,1 0,-1 0,1 0,0 0,-1-1,1 0,0 1,-1-1,1 0,0 0,0-1,-1 1,3-1,7 2,5 0,1 1,0 1,-1 0,0 1,0 1,0 1,0 0,-1 2,0 0,0 0,-1 1,0 1,2 3,-15-11,1 0,-1 0,0 1,1-1,-1 1,0 0,-1 0,1 0,0 0,-1 0,0 0,1 0,-1 0,0 0,-1 1,1-1,-1 0,1 1,-1-1,0 0,0 1,0-1,-1 0,1 1,-1-1,0 0,0 1,0-1,0 0,-1 0,1 0,-1 0,0 0,0 0,0-1,0 1,0-1,-1 1,1-1,-1 0,0 1,-17 8,0-1,0-1,-1-1,0-1,-1-1,1 0,-1-2,0 0,0-2,-15 0,30-1,-1 0,1-1,-1 0,0 0,1-1,-1 0,0 0,1-1,0 0,-1 0,1-1,0 1,0-2,0 1,1-1,-1 0,1 0,0-1,-5-4,-2-6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6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444 0,'-28'25,"-15"11,-5 6,1 0,4-2,4-4,4-2,4-3,1-2,2 0,5-1,2-6,5 0,5-5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90,'5'-10,"1"2,-5 2,-2 7,-2-2,5 0,2-5,1-6,3-2,1-2,0 6,-8 4,-8 9,-4 3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8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37,'-11'-6,"1"1,-1 0,-1 1,1 0,0 1,-1 0,0 0,0 2,0-1,0 1,0 1,0 0,0 1,0 1,0-1,1 2,-1 0,1 0,-1 1,1 0,0 1,0 0,-8 6,2-1,0 1,1 0,0 1,1 0,0 2,1-1,0 2,1 0,1 1,1 0,0 0,1 1,1 1,0 0,-1 6,5-8,0 1,2 0,0 0,1 0,0 0,2 0,0 1,1-1,0 0,2 0,1 7,-1-19,-1 1,1-1,1 0,-1 0,1 0,-1 0,1-1,1 1,-1-1,1 0,-1-1,1 1,0-1,1 0,-1 0,0 0,1-1,0 0,-1 0,1 0,0-1,0 0,0 0,0 0,0-1,0 0,0 0,0-1,0 1,0-1,0-1,0 1,0-1,-1 0,1 0,-1-1,1 1,-1-1,0 0,0-1,3-2,30-21,-1-3,-1-1,-1-1,-2-2,-2-1,-1-2,-2-1,-1-1,-2-1,11-26,5-1,-18 32,-29 54,1 0,1 1,1-1,1 1,1-1,0 1,1 0,2 4,-2-2,1-11,-1 0,2 1,0-1,0 0,1 0,0 0,1-1,0 1,1-1,0 0,1 0,0 0,0-1,1 0,0 0,1-1,0 1,0-2,1 1,2 0,3 2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1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29,'255'-29,"-40"30,-203-1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0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1,'5'4,"6"3,7-1,4-1,4-1,1-2,2-1,1 0,-5-6,-2-2,-1 1,2 0,1 2,-3 7,-6 2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1:17:22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0 178,'5'0,"11"0,8 0,4 0,3 0,0 0,0 0,0 0,-2 0,1 0,-2 0,1 0,-1 0,-9 0,-9 0</inkml:trace>
  <inkml:trace contextRef="#ctx0" brushRef="#br0" timeOffset="864.016">960 37,'-11'-6,"0"1,-1 0,1 0,-1 1,0 1,0 0,-1 1,1 0,0 1,-1 0,1 1,-1 1,1 0,-1 0,1 1,0 1,0 0,0 0,0 2,1-1,-1 1,-8 6,14-8,0 0,0 0,0 0,1 0,-1 1,1 0,0 0,0 1,1-1,-1 1,1 0,0 0,0 1,1-1,-1 1,1 0,1 0,-1 0,1 0,0 0,0 0,1 1,0-1,0 1,0-1,1 1,0-1,0 1,1-1,0 1,0-1,0 1,1-1,0 0,0 0,1 0,-1 0,3 3,1-4,1 0,0 0,1-1,-1 0,1 0,0-1,0 0,0 0,0 0,0-1,0-1,1 0,-1 0,1 0,-1-1,1 0,-1-1,1 0,-1 0,1-1,-1 0,6-2,6-3,0-1,0 0,-1-2,-1 0,1-1,-2-1,0-1,0 0,-1-1,-1-1,0 0,-1-1,-1-1,0 0,-1-1,-1 0,3-10,6 12,-16 51,25 138,-10-93,-7-20,-2 0,-3 0,-3 1,-3-1,-2 1,-4 7,3-42,-2-1,-1 0,-1 0,-1 0,-1-1,-2 0,0 0,-1-1,-2-1,0 0,-1 0,-1-2,-1 1,-1-2,-14 12,29-28,0 0,0 0,0 0,-1 0,1-1,0 1,-1-1,0 0,0 0,0 0,0 0,0 0,0-1,0 1,0-1,0 0,-1 0,1 0,-1 0,1-1,-1 1,1-1,-1 0,1 0,-1 0,1-1,-1 1,1-1,0 0,-1 0,1 0,0 0,-1 0,1-1,0 0,0 1,0-1,0 0,1-1,-1 1,-1-2,0-6,-1-2,1 1,1 0,0-1,1 0,0 1,1-1,0 0,1 0,0 0,1 0,0 0,1 0,0 1,1-1,0 0,1 1,1 0,-1 0,2 0,2-3,3-11,2 1,1 1,0 0,2 1,1 0,0 1,2 1,0 1,1 1,1 1,0 0,6-1,-25 17,9-7,0 0,1 1,0 1,0 0,0 0,1 1,-1 1,1 0,1 1,-1 0,0 1,1 1,-1 0,1 1,-1 0,1 1,5 1,-1 5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6:4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0,'-24'39,"-17"26,-7 3,0-5,8-10,6-12,9-10,9-9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11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197 340,'12'-27,"-12"27,0 0,0 1,0-1,0 1,0-1,0 0,0 1,0-1,0 0,0 1,0-1,1 0,-1 1,0-1,0 0,0 1,0-1,0 0,1 0,-1 1,0-1,0 0,1 0,-1 1,0-1,0 0,1 0,-1 1,0-1,1 0,-1 0,0 0,1 0,-1 0,0 0,1 1,-1-1,0 0,1 0,-1 0,0 0,1 0,-1 0,0 0,1 0,-1-1,0 1,1 0,-1 0,0 0,1 0,-1 0,0 0,1-1,-1 1,0 0,0 0,1-1,-1 1,0 0,0 0,-13 122,-12 176,-9 35,32-321,1-7,-1 0,1-1,0 1,0 0,1 0,0 0,-1 0,2 0,-1 0,0 0,1-1,0 1,0 0,1 0,-1-1,1 2,13-37,-12 10</inkml:trace>
  <inkml:trace contextRef="#ctx0" brushRef="#br0" timeOffset="503.335">0 311,'87'-29,"1"4,2 4,0 4,90-6,-97 36,-81-12,0 0,0 1,0-1,0 0,-1 1,1-1,-1 1,1-1,-1 1,0 0,1-1,-1 1,0 0,0 0,0 0,0 0,-1 0,1 0,-1 0,1 0,-1 0,0 1,1-1,-1 0,0 0,0 0,-1 0,1 1,0-1,-1 0,1 0,-1 0,0 0,0 0,0 0,0 0,0 0,-11 22,-2-1,0-1,-2-1,0 0,-1 0,-1-2,-1 0,-1-2,-18 13,-36 37,73-66,-1 0,0 0,1 0,-1 0,1 0,-1 0,1 0,-1 1,1-1,0 0,0 1,-1 0,1-1,0 1,1-1,-1 1,0 0,0 0,1 0,-1-1,1 1,-1 0,1 0,0 0,0 0,0 0,0 0,0 0,0-1,1 1,-1 0,0 0,1 0,0 0,-1-1,1 1,0 0,0 0,0-1,0 1,0-1,0 1,1-1,-1 1,0-1,1 0,-1 0,1 0,0 0,-1 0,1 0,0 0,-1 0,1 0,0-1,0 1,0-1,130 24,-105-22,0 2,0 1,0 1,0 2,24 10,-47-16,0 0,0 0,-1 0,1 1,-1 0,0 0,0 0,0 0,0 0,0 0,-1 1,1-1,-1 1,0 0,0 0,0 0,-1 0,0 0,1 0,-1 0,-1 0,1 1,0-1,-1 0,0 1,0-1,-1 0,1 1,-1-1,0 0,0 0,0 0,0 1,-1-1,0-1,0 1,0 0,0 0,0-1,-1 1,0-1,1 0,-3 2,-18 20,-1-2,0 0,-2-1,-1-2,0-1,-2-1,0-1,-1-2,-14 5,13-4,17-9,-17 10,-1-1,0-2,-1-1,-1-2,-13 2,21-8</inkml:trace>
  <inkml:trace contextRef="#ctx0" brushRef="#br0" timeOffset="820">1072 707,'-38'25,"0"2,2 2,1 1,1 1,2 2,-13 19,41-49,0 0,1 0,-1 1,1 0,0-1,0 1,0 0,0 0,1 1,0-1,0 1,0-1,0 1,1-1,0 1,0 0,0 0,0 0,1 0,0-1,0 1,0 0,0 0,1 0,0 0,0 0,0-1,1 1,-1 0,1-1,0 1,1-1,-1 0,1 0,0 0,0 0,0 0,0-1,1 1,-1-1,2 1,7 1,-1-1,1-1,0 0,0 0,0-1,1-1,-1 0,0 0,0-2,1 1,-1-2,0 1,0-2,0 0,0 0,0-1,-1 0,0-1,1 0,-2-1,1-1,-1 1,9-9,-13 11,1 0,-2-1,1 0,0 0,-1 0,0-1,-1 0,1 0,-1 0,0-1,0 1,-1-1,0 0,0 0,-1 0,0 0,0-1,0 1,-1 0,0-1,-1 1,0-1,0 1,0-1,-1 1,0-1,-1 1,0-1,0 1,0 0,-1 0,0 0,0 0,-1 1,0-1,0 1,0 0,-1 0,0 1,-3-3,4 4,0 1,0 0,-1 0,1 0,-1 0,0 1,0 0,0 0,0 0,0 1,0-1,0 1,-1 1,-2-1,-11 2</inkml:trace>
  <inkml:trace contextRef="#ctx0" brushRef="#br0" timeOffset="1583.102">1552 651,'-40'165,"26"-123,-3 0,-1-1,-3 0,-18 26,17-39,22-29,0 1,0-1,0 1,0 0,0-1,0 1,0-1,0 1,0 0,0-1,0 1,0-1,0 1,0 0,-1-1,1 1,0-1,0 1,0 0,-1-1,1 1,0 0,-1 0,1-1,0 1,0 0,-1 0,1-1,-1 1,1 0,0 0,-1 0,1-1,0 1,-1 0,1 0,-1 0,1 0,0 0,-1 0,1 0,-1 0,1 0,-1 0,1 0,0 0,-1 0,1 1,-1-1,1 0,0 0,-1 0,1 0,0 1,-1-1,1 0,0 0,-1 1,1-1,0 0,0 1,-1-1,1 0,0 1,0-1,-1 0,4-14,0 1,1-1,0 0,1 1,0 0,1 0,1 1,0-1,3-2,-8 11,166-254,-152 243,-21 46,3-22,-13 45,-13 109,28-157,0-1,0 0,1 1,0-1,0 0,0 0,0 0,1 0,0 0,0 0,0 0,1-1,0 1,0-1,0 0,0 1,1-1,-1-1,1 1,0 0,0-1,0 0,1 0,-1 0,1-1,0 0,0 1,2-1,-2 0,1-1,-1 1,0-2,1 1,-1-1,1 1,-1-1,1-1,-1 1,0-1,1 0,-1 0,0-1,0 0,0 1,0-2,0 1,0-1,0 1,-1-1,1 0,-1-1,0 1,4-5,3-3,-1 0,1-1,-2 0,0-1,0 0,-1-1,-1 1,1-5,-3 3,-1-1,0 1,-1-1,-1 1,-1-1,0 0,-1 0,-1 1,0-2,0 6,1-2</inkml:trace>
  <inkml:trace contextRef="#ctx0" brushRef="#br0" timeOffset="1932.491">2116 623,'-6'8,"1"1,0-1,0 1,1 1,0-1,0 1,1-1,1 1,-1 0,2 0,-1 0,1 0,1 0,0 1,0-1,1 0,0 0,1 0,0 0,1 0,0-1,0 1,1-1,0 1,1-1,5 7,-7-12,1 0,0 0,0-1,0 0,0 1,0-1,1-1,-1 1,1-1,0 0,0 0,0 0,0 0,0-1,0 0,0 0,1-1,-1 1,0-1,1 0,-1 0,0-1,0 0,1 0,-1 0,0 0,0-1,0 0,0 0,-1 0,1-1,0 0,-1 0,0 0,0 0,0 0,0-1,0 0,-1 0,1 0,0-2,10-15,-2 0,-1-1,0 0,-2 0,-1-1,0-1,-2 1,0-1,-2 0,1-17,-2 21,9-25,-5 27</inkml:trace>
  <inkml:trace contextRef="#ctx0" brushRef="#br0" timeOffset="4705.554">4290 481,'-6'-8,"-1"1,0 0,0 0,0 0,-1 1,0 0,0 1,-1 0,0 0,0 1,0 0,0 0,0 1,-1 0,0 1,1 0,-1 1,0 0,0 0,0 1,0 0,0 1,0 0,1 1,-1 0,0 0,-1 2,0 0,0 2,0 0,1 0,0 0,0 2,1-1,0 1,0 0,1 1,0 0,0 1,1-1,0 1,1 1,0-1,1 1,0 0,1 0,0 1,1-1,0 1,1 0,0 0,0 0,2 0,-1 0,2 3,-1-12,1 0,0 0,0 1,0-1,1 0,-1 0,1 0,0 0,0-1,-1 1,2 0,-1-1,0 1,1-1,-1 0,1 0,-1 0,1 0,0 0,0 0,0-1,0 1,0-1,0 0,1 0,-1 0,0-1,1 1,-1-1,0 0,1 0,-1 0,0 0,1 0,-1-1,0 1,3-2,123-40,-128 42,45-23,-1-1,0-3,-2-1,-2-3,0-1,29-32,66-64,-215 274,31-58,4 1,4 3,4 1,1 15,-42 130,55-174,-12 71,34-134,0 0,-1 0,1 1,0-1,0 0,0 1,0-1,0 0,0 1,0-1,0 0,1 0,-1 1,0-1,1 0,-1 0,1 1,-1-1,1 0,0 0,0 0,-1 0,1 0,0 0,0 0,0 0,0 0,0 0,0-1,0 1,0 0,0-1,1 1,-1-1,0 1,0-1,1 1,-1-1,0 0,0 0,1 0,0 1,50-29,95-113,27-3,-172 142,1 1,0-1,-1 0,1 0,-1 0,0 0,0-1,0 1,0-1,0 1,0-1,-1 0,1 1,-1-1,1 0,-1 0,0 0,0 0,-1 0,1 0,-1-1,1 1,-1 0,0 0,0 0,-1 0,1-1,-1 1,1 0,-1 0,0 0,0 0,0 0,0 0,-1 1,1-1,-1 0,0 0,0 1,0 0,0-1,-1 0,-17-7,-1 0,0 2,0 0,-1 1,0 2,0 0,-1 1,1 1,-20 1,-218-3,347 6,149-12,-27-25,-185 32</inkml:trace>
  <inkml:trace contextRef="#ctx0" brushRef="#br0" timeOffset="6755.486">7451 397,'-8'11,"2"1,-1 0,2 0,-1 0,2 1,0 0,0 0,1 0,1 0,0 1,0-1,2 0,0 1,0-1,1 1,1-1,2 7,-4-18,1 1,0-1,0 0,0 0,0 0,0 0,1 0,-1 0,0 0,1 0,0 0,-1-1,1 1,0-1,0 1,0-1,0 0,0 0,0 0,0 0,0 0,1 0,-1 0,0-1,1 1,-1-1,0 0,1 1,-1-1,0 0,1-1,-1 1,0 0,1-1,-1 1,0-1,1 0,-1 0,0 1,0-1,0-1,0 1,1 0,81-67,-76 60,-1-1,0 1,0-2,-1 1,0 0,-1-1,0 0,0 0,-1-1,-1 0,0 1,0-1,-1 0,0 0,-1 0,0-1,-1 1,0 0,-1 0,0 0,-1 0,-2-11,2 20,1 0,0 0,-1-1,1 2,-1-1,0 0,0 0,0 0,0 1,0-1,0 1,0 0,0-1,0 1,-1 0,1 0,0 1,-1-1,1 0,-1 1,1-1,-1 1,1 0,-1 0,1 0,-1 0,1 1,-1-1,1 0,-1 1,1 0,-1 0,1 0,0 0,-1 0,1 0,0 0,0 1,0-1,0 1,0-1,0 1,1 0,-1 0,-14 9</inkml:trace>
  <inkml:trace contextRef="#ctx0" brushRef="#br0" timeOffset="7107.796">7902 537,'10'-19,"1"1,0 0,2 0,0 1,1 1,0 0,1 1,1 1,1 0,0 1,6-3,-22 15,0 0,1 1,-1-1,0 0,1 0,-1 1,0-1,1 1,-1 0,1-1,-1 1,1 0,-1 0,1 0,-1 0,1 0,-1 0,1 0,-1 0,1 1,-1-1,0 0,1 1,-1-1,1 1,-1 0,0 0,0-1,1 1,-1 0,0 0,0 0,0 0,0 0,0 0,0 1,0-1,0 0,0 0,-1 1,1 0,14 66,-13-50,-2-12,1-1,-1 0,1 1,0-1,0 0,0 0,1 0,0 0,0 0,0 0,0-1,1 1,0-1,0 1,0-1,1 0,-1 0,1 0,0-1,0 1,0-1,0 0,1 0,-1-1,1 1,0-1,0 0,0 0,0-1,0 1,1-1,11-2,-1-2,0 0,1 0,-1-1,-1-1,1-1,-1-1,0 0,0 0,0-2,-1 0,-1 0,0-1,0-1,-1 0,0-1,-1 0,0-1,8-13,72-116,-75 118</inkml:trace>
  <inkml:trace contextRef="#ctx0" brushRef="#br0" timeOffset="5003.532">4939 453,'-9'29,"2"0,1 1,2 0,1-1,1 1,1 1,2-1,2 12,-3-38,1-1,0 0,-1 0,1 1,0-1,1 0,-1 0,0 0,1 0,0 0,0 0,0-1,0 1,0 0,0-1,1 0,-1 0,1 1,-1-1,1-1,0 1,0 0,0-1,0 1,0-1,0 0,1 0,-1 0,0-1,0 1,1-1,-1 0,0 0,1 0,-1 0,1 0,-1-1,0 1,3-2,4 0,1-1,-1 0,0-1,0 0,-1-1,1 0,-1-1,0 1,0-2,-1 1,0-1,1-1,11-13,0-1,-1-1,-2 0,0-1,-1-1,-2 0,0-2,-2 1,3-14,-9-5,-10 33</inkml:trace>
  <inkml:trace contextRef="#ctx0" brushRef="#br0" timeOffset="5334.456">5503 735,'27'-11,"0"-1,-1-1,0-1,-1-1,-1-2,-1 0,0-1,-1-2,-1 0,-1-1,0-1,-2-1,5-9,-21 29,0 0,0 0,0 0,0 0,0 0,-1 0,0-1,1 1,-1-1,0 1,-1-1,1 1,-1-1,1 1,-1-1,0 1,0-1,-1 0,1 1,-1-1,0 1,0-1,0 1,0 0,0-1,-1 1,0 0,0 0,1 0,-2 0,1 0,0 0,-1 1,1-1,-1 1,0-1,1 1,-1 0,0 0,-1 1,1-1,0 0,0 1,-1 0,-2-1,-2 3,0 0,0 0,1 1,-1 0,0 0,1 1,0 0,-1 0,1 1,1 0,-1 0,0 1,1-1,0 2,0-1,1 1,-1-1,-3 7,-75 123,78-122,0 1,1-1,1 1,0 0,1 1,0-1,1 0,1 1,0 7,1-17,0 0,0 0,1 0,-1 0,1 0,0 0,1 0,-1 0,1-1,0 1,0-1,1 1,-1-1,1 0,0 0,0 0,0 0,1 0,-1-1,1 0,0 1,0-2,0 1,0 0,1-1,-1 1,1-1,0-1,0 1,4 1,2-1,-1-1,0 0,0 0,0-1,1 0,-1-1,0 0,0-1,0 0,0 0,0-1,0 0,0-1,-1 0,0-1,0 0,0 0,6-6,10-5</inkml:trace>
  <inkml:trace contextRef="#ctx0" brushRef="#br0" timeOffset="5653.694">6406 256,'-23'13,"-14"6,1 1,1 2,1 2,1 1,1 1,-5 8,34-33,1 0,-1 1,1-1,0 1,0 0,0 0,0 0,0 0,0 0,0 0,1 0,-1 1,1-1,0 0,0 1,-1-1,2 1,-1 0,0-1,0 1,1 0,0 0,-1-1,1 1,0 0,0 0,1-1,-1 1,0 0,1-1,0 1,-1 0,1-1,0 1,1-1,-1 1,0-1,1 1,-1-1,1 1,111 10,8 3,-119-16,0 0,0 0,0 0,0 0,0 1,0-1,0 1,0-1,0 1,0 0,0 0,0 0,-1 0,1 0,0 0,0 0,-1 1,1-1,-1 1,1-1,-1 1,0-1,0 1,0 0,1 0,-2-1,1 1,0 0,0 0,-1 0,1 0,-1 0,1 0,-1 0,0 0,0 1,0-1,0 0,0 0,0 0,-1 0,1 0,-1 0,1 0,-1 0,0 0,0 0,0 1,-14 13,1 0,-2-1,0 0,-1-2,0 0,-1-1,0 0,-1-2,-1 0,1-1,-1-1,-7 1,-33 18,38-17,4-2</inkml:trace>
  <inkml:trace contextRef="#ctx0" brushRef="#br0" timeOffset="5972.638">6801 1,'-20'25,"1"0,1 1,1 1,2 1,0 0,2 1,2 1,0 0,2 1,1-1,2 1,1 1,1-1,1 26,37 190,-33-201,-2-34</inkml:trace>
  <inkml:trace contextRef="#ctx0" brushRef="#br0" timeOffset="6220.803">6350 481,'38'-5,"42"-1,12 0,-5 1,-8 2,-12 1,-13 0,-11 2,-7 0,-11 0</inkml:trace>
  <inkml:trace contextRef="#ctx0" brushRef="#br0" timeOffset="6466.261">7168 537,'-10'24,"3"3,1-2</inkml:trace>
  <inkml:trace contextRef="#ctx0" brushRef="#br0" timeOffset="6467.261">7140 284,'0'0</inkml:trace>
  <inkml:trace contextRef="#ctx0" brushRef="#br0" timeOffset="2331.381">2766 623,'1'1,"-1"1,1-1,-1 0,0 1,1-1,-1 1,0-1,0 1,0-1,0 1,0-1,0 1,0-1,-1 1,1-1,-1 1,1-1,-1 0,1 1,-1-1,0 1,1-1,-1 0,0 0,0 0,0 1,0-1,0 0,0 0,-1 0,1-1,0 1,0 0,-1 0,1-1,0 1,-1 0,1-1,-1 0,1 1,-1-1,1 0,0 0,-1 1,1-1,-1-1,1 1,-1 0,1 0,-1 0,1-1,-1 1,1-1,-1 1,1-1,0 1,-1-1,1 0,0 0,0 0,-1 0,1 0,0 0,0 0,0 0,0 0,0 0,0-2,68 56,-63-52,1 0,-1 1,0 0,0 0,0 0,0 0,0 1,-1-1,1 1,-1 0,0 0,1 1,-1-1,-1 0,1 1,0 0,-1 0,0 0,0 0,0 0,0 0,-1 0,0 1,1-1,-2 1,1-1,0 1,-1-1,0 1,0-1,-1 5,-2-1,0 1,-1-1,0 0,-1 0,0-1,0 1,0-1,-1 0,0 0,-1-1,0 0,1 0,-2 0,1-1,-1 0,0 0,0-1,0 0,0-1,-5 2,-13 3</inkml:trace>
  <inkml:trace contextRef="#ctx0" brushRef="#br0" timeOffset="3534.698">2991 537,'-5'0,"-6"0,-6 0,-5 5,-3 2,-3-1,-1-1,4 3,12 6,7-1</inkml:trace>
  <inkml:trace contextRef="#ctx0" brushRef="#br0" timeOffset="8966.214">57 1554,'192'-39,"-124"23,1 2,1 4,12 2,200-16,378-35,332-45,405-11,-128 17,88 9,39 25,-783 52,-275-11,-298 21</inkml:trace>
  <inkml:trace contextRef="#ctx0" brushRef="#br0" timeOffset="12236.88">8890 510,'0'4,"5"3,1-6,5-2,5-2,0-5,-7 0,-6 5,-8 3,-3 7,-5 1,0 1</inkml:trace>
  <inkml:trace contextRef="#ctx0" brushRef="#br0" timeOffset="12767.599">9059 114,'0'-5,"-4"-1,-3 5,-4 2,0 7,1-4,8-2,-1-2,-5 0,0-1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7:33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226 505,'304'-106,"47"-35,-309 126,-57 51,1-12,1 1,1 0,1 1,1 0,1 1,2 0,0 0,1 10,-23 256,7-72,21-222,1 1,0-1,-1 0,1 1,-1-1,1 0,-1 1,0-1,1 1,-1-1,1 1,-1-1,0 1,1 0,-1-1,0 1,0 0,1-1,-1 1,0 0,0 0,1 0,-1-1,0 1,0 0,0 0,1 0,-1 0,0 1,0-1,0 0,1 0,-1 0,0 1,0-1,1 0,-1 1,0-1,1 1,-1-1,0 1,1-1,-1 1,0-1,1 1,-1-1,1 1,0 0,-1-1,1 1,-1 0,1 0,0-1,-1 1,1 0,0 0,0-1,0 1,0 0,0 0,0 0,0-1,0 1,0 0,0 0,0 0,0-1,0 1,1 0,-24-29,18 21,-1-1,1 1,-2 1,1-1,0 1,-1 0,0 0,-1 1,1 0,-1 0,0 1,0 0,-6-2,-8 2,0 2,0 0,0 1,0 1,0 1,0 1,0 1,0 1,1 1,-1 1,1 1,1 0,-1 2,1 0,1 1,0 2,0 0,1 0,1 2,0 0,1 1,-5 7,13-16,2 0,-1 0,1 1,0 0,0 0,1 1,0-1,0 1,1 0,0 1,0-1,1 1,0-1,1 1,0 0,0 0,1 0,0 0,0 9,2-16,0 0,-1-1,1 1,0 0,0 0,0-1,1 1,-1-1,0 1,1-1,-1 0,0 1,1-1,0 0,-1 0,1 0,0 0,-1 0,1-1,0 1,0 0,0-1,0 0,0 1,-1-1,1 0,0 0,0 0,0 0,0 0,1 0,19-3</inkml:trace>
  <inkml:trace contextRef="#ctx0" brushRef="#br0" timeOffset="282.195">311 816,'48'-15,"40"-9,14-5,0 2,-8 5,-15 7,-17 2,-13 1,-11 5,-7 2,-8 2</inkml:trace>
  <inkml:trace contextRef="#ctx0" brushRef="#br0" timeOffset="561.007">1242 759,'0'39,"0"21,0 7,-5-10,-1-8,0-14</inkml:trace>
  <inkml:trace contextRef="#ctx0" brushRef="#br0" timeOffset="817.686">1213 364,'0'0</inkml:trace>
  <inkml:trace contextRef="#ctx0" brushRef="#br0" timeOffset="10820.764">1666 787,'-34'104,"-53"92,87-196,0-1,-1 1,1 0,0-1,0 1,-1 0,1 0,0-1,-1 1,1 0,-1 0,1 0,0-1,-1 1,1 0,-1 0,1 0,0 0,-1 0,1 0,-1 0,1 0,0 0,-1 0,1 0,-1 0,1 0,-1 0,1 0,0 1,-1-1,1 0,0 0,-1 0,1 1,0-1,-1 0,1 0,0 1,-1-1,1 0,0 1,-1-1,1 0,0 1,0-1,0 0,-1 1,7-40,8 7,2 0,1 1,1 1,1 1,18-19,-33 42,-4 4,1 1,-1-1,0 1,0-1,1 1,-1-1,1 1,-1-1,1 1,0 0,-1-1,1 1,0 0,0 0,0 0,0-1,0 1,0 0,1 0,-1 0,0 1,0-1,1 0,-1 0,0 1,1-1,-1 1,1-1,-1 1,1-1,-1 1,1 0,-1 0,1 0,-1 0,1 0,-1 0,1 0,-1 0,1 1,-1-1,1 1,-1-1,0 1,1-1,-1 1,0 0,1 0,-1 0,0 0,0 0,1 1,27 101,-27-89,1 0,0 0,1 0,0 0,1 0,1-1,0 0,1 0,5 7,-11-18,1 0,-1 0,1-1,0 1,-1-1,1 1,0-1,0 1,0-1,0 0,0 0,0 0,1 0,-1-1,0 1,0 0,1-1,-1 0,0 1,1-1,-1 0,0 0,1 0,-1-1,0 1,1 0,-1-1,0 0,0 1,0-1,1 0,-1 0,0 0,0-1,0 1,0 0,-1-1,1 1,0-1,0 0,62-76,-32-31,-31 96</inkml:trace>
  <inkml:trace contextRef="#ctx0" brushRef="#br0" timeOffset="11371.868">2314 787,'-14'10,"1"0,0 1,1 1,0 0,1 1,0 0,1 1,0 0,1 0,1 1,0 0,1 1,1-1,0 1,1 1,0 4,4-18,1 0,0-1,-1 1,1 0,0 0,0-1,1 1,-1 0,0 0,1-1,0 1,0 0,0-1,0 1,0-1,0 1,0-1,1 0,-1 1,1-1,0 0,0 0,0 0,0 0,0 0,0-1,0 1,1-1,-1 1,0-1,1 0,-1 0,1 0,0 0,-1 0,1-1,0 1,0-1,-1 0,1 0,0 0,0 0,1 0,12-4,0 0,0-1,-1 0,1-1,-1-1,-1-1,0 0,0-1,0 0,-1-1,0 0,-1-1,-1-1,1 0,-2 0,0-1,0-1,-1 1,-1-2,0 1,-1-1,1-5,2 0,0 0,-2-1,0 0,-1 0,-1 0,-2-1,0 0,-1 0,-1 0,-1 0,-1 0,-1 0,0 0,-2 0,-1 0,-1 0,-1 1,0-1,-2 1,0 1,-7-12,13 27,0-1,-1 0,1 1,-1-1,-1 1,1 0,0 0,-1 0,0 1,0-1,-1 1,1 0,-1 0,0 0,0 1,0 0,-1 0,1 0,-1 1,1-1,-1 1,0 1,0-1,0 1,0 0,0 0,0 1,0 0,0 0,0 0,0 1,0-1,-5 3,3 1,0 1,1-1,0 2,0-1,1 1,-1 0,1 0,0 1,1 0,0 0,0 0,0 0,1 1,0 0,0 0,1 0,0 0,1 1,-1 4,-2 12,1-1,1 1,2 0,0 0,2 0,1 9,3-8,2-1,1 0,0-1,2 1,1-2,1 1,1-1,0-1,2-1,1 0,0-1,2 0,0-2,12 9,115 94,-123-110</inkml:trace>
  <inkml:trace contextRef="#ctx0" brushRef="#br0" timeOffset="12916.4">3838 308,'-17'56,"-49"118,-55 101,55-132,60-131,0 1,0-1,1 1,1 0,0 1,1-1,0 1,1-1,1 1,0 0,1 0,0 0,1-1,1 3,0-13,0 1,0 0,0 0,0-1,1 1,-1-1,1 0,0 0,0 0,0 0,1 0,-1-1,0 0,1 1,0-1,-1 0,1-1,0 1,0-1,0 0,0 0,1 0,-1 0,0-1,0 1,0-1,1 0,0-1,120-14,73-33,-197 48,0 1,0-1,0 0,0 1,0-1,-1 0,1 0,0 0,0 0,0 0,0 0,0 0,0 0,0 0,0 0,0 0,-1-1,1 1,0 0,0-1,0 1,0-1,0 1,-1-1,1 1,0-1,-1 1,1-1,0 0,-1 1,1-1,-1 0,1 0,-1 1,1-1,-1 0,1 0,-1 0,0 0,1 1,-1-1,0 0,0 0,0 0,0 0,0 0,0 0,0 0,0 0,0 0,0 1,0-1,-1 0,1 0,0 0,-1 0,-25-22,13 11</inkml:trace>
  <inkml:trace contextRef="#ctx0" brushRef="#br0" timeOffset="13167.195">3218 730,'38'5,"47"-3,18-2,-4-6,-13-2,-17 1,-16 1,-11-3,-9 0,-4 2,-3 1,-2 3,2 1,-6 1</inkml:trace>
  <inkml:trace contextRef="#ctx0" brushRef="#br0" timeOffset="16869.389">6915 476,'-11'28,"2"0,0 0,2 0,2 1,0 0,0 27,5-53,-2 8,0 1,1-1,0 0,1 0,1 0,0 1,0-1,1 0,0 0,1 0,0 0,1-1,0 1,1-1,0 0,1 0,0-1,0 1,1-1,0-1,6 6,-10-11,1-1,0 0,0 0,1 0,-1 0,0-1,1 0,-1 0,1 0,-1 0,1-1,-1 1,1-1,-1 0,1-1,-1 1,1-1,-1 0,1 0,-1 0,1-1,-1 1,0-1,0 0,0-1,0 1,2-2,90-87,-82 72,-1-1,0-1,-2 0,0-1,-1 1,-2-2,0 0,-1 0,2-15,13-64,-21 103,-1-1,0 1,0-1,0 0,0 1,0-1,1 1,-1-1,0 0,0 1,1-1,-1 0,0 1,0-1,1 0,-1 1,0-1,1 0,-1 1,1-1,-1 0,0 0,1 0,-1 1,1-1,-1 0,1 0,-1 0,0 0,1 0,-1 0,1 0,-1 0,1 0,-1 0,1 0,-1 0,0 0,1 0,-1-1,1 1,-1 0,1 0,-1 0,0-1,1 1,-1 0,0 0,1-1,-1 1,0 0,1-1,-1 1,0 0,0-1,1 1,-1-1,0 1,0 0,0-1,1 1,8 39,21 188,-30 90,-28-50,26-220,-2 1,-1-2,-3 1,-2-1,-3 5,7-34,0 1,-1-1,0 0,-1-1,-1 0,-1 0,-1-1,0 0,0 0,-1-2,-1 1,-1-2,0 0,-8 6,19-15,0 0,0-1,0 1,-1-1,1 1,-1-1,1 0,-1 0,0-1,1 1,-1-1,0 1,0-1,0-1,0 1,0 0,-1-1,1 0,0 0,0 0,0-1,0 1,0-1,0 0,0 0,0 0,0-1,0 1,1-1,-1 0,0 0,1-1,0 1,-1-1,1 1,0-1,0 0,1 0,-1 0,0-1,1 1,-2-4,0-12,2 0,0-1,0 1,2-1,1 1,0-1,1 1,1 0,1-1,1 2,1-1,0 0,1 1,1 0,1 1,2-3,23-48,3 2,3 2,14-15,-36 55,-2 6</inkml:trace>
  <inkml:trace contextRef="#ctx0" brushRef="#br0" timeOffset="17236.376">7564 703,'39'-10,"16"-3,5 1,-3 2,-7 3,-7 3,-6 2,-5 1,-2 1,-2 0,-6 1</inkml:trace>
  <inkml:trace contextRef="#ctx0" brushRef="#br0" timeOffset="17482.935">7592 985,'39'0,"31"-5,9-6,-4-1,-11 1,-10-3,-11 2,-11 3</inkml:trace>
  <inkml:trace contextRef="#ctx0" brushRef="#br0" timeOffset="15785.377">5109 816,'-23'4,"1"1,0 2,1 0,-1 1,2 1,-1 1,1 1,0 1,1 0,-11 11,22-16,0 1,1-1,0 2,0-1,0 1,1 0,1 0,0 1,0-1,-3 10,7-15,-1-1,1 1,0 0,0-1,0 1,1 0,-1 0,1 0,0-1,0 1,0 0,1 0,-1 0,1-1,0 1,0 0,0-1,1 1,-1-1,1 1,0-1,0 1,0-1,0 0,0 0,1 0,0-1,-1 1,1 0,0-1,3 2,-1-1,0-1,0 0,0 0,1 0,-1 0,1-1,-1 0,1 0,-1-1,1 1,0-1,-1-1,1 1,0-1,-1 0,1 0,-1 0,1-1,-1 0,0 0,0 0,1-1,-2 1,1-1,1-1,108-96,-78 53,-2-1,-2-2,13-30,-40 71,-4 9,-1 1,0-1,0 0,0 1,1-1,-1 0,0 1,1-1,-1 0,0 0,0 0,1 1,-1-1,0 0,1 0,-1 0,1 0,-1 1,0-1,1 0,-1 0,0 0,1 0,-1 0,1 0,-1 0,0 0,1 0,-1 0,0-1,1 1,-1 0,1 0,-1 0,0 0,1 0,-1-1,0 1,1 0,-1 0,0-1,0 1,1 0,-1 0,0-1,0 1,1 0,-1-1,0 1,0 0,0-1,0 1,1 0,-1-1,0 1,0-1,0 1,0-1,1 39,-1-33,0 29,11 105,-10-134,1 0,0 0,0 0,0 0,0-1,1 1,0-1,0 0,0 0,1 0,-1 0,1-1,0 1,0-1,0 0,0 0,1 0,-1-1,1 0,-1 0,1 0,0 0,0-1,0 1,4-1,0 0,0 0,1-1,-1 0,1 0,-1-1,0-1,0 1,1-2,-1 1,0-1,-1 0,1-1,-1 0,1-1,-1 1,-1-2,1 1,-1-1,4-3,123-136,-130 140,23-30,-1-2,-2 0,-1-1,-2-2,-2 0,-2-1,-1-1,-1-6,2-9,-2 0,-3-1,-2 0,-3-1,-3 0,-2 0,-3-14,-10 23,10 50,0-1,0 1,1 0,-1 0,0-1,0 1,0 0,1 0,-1 0,0 0,0 0,0 0,1 0,-1 0,0 1,0-1,0 0,1 0,-1 1,0-1,0 0,1 1,-1-1,0 1,1-1,-1 1,1-1,-1 1,0-1,1 1,-1 0,1-1,-1 1,1 0,0-1,-1 1,1 0,0 0,-1-1,1 1,0 0,0 0,0-1,0 1,0 0,0 0,0 0,0 0,-6 18,1 1,1 0,0 0,2 1,0-1,2 1,0 1,-4 60,-3-23,3 0,2 0,5 32,32 184,-2-95,-40-123,7-56,0 0,-1 0,0 0,1 0,-1 0,0 0,1 0,-1 0,0-1,0 1,0 0,0 0,0-1,0 1,0 0,0-1,0 1,0-1,0 0,0 1,0-1,0 0,0 1,0-1,-1 0,1 0,0 0,0 0,0 0,0 0,-1-1,1 1,0 0,0-1,0 1,0 0,0-1,0 1,0-1,0 0,0 1,0-1,0 0,0 0,0 1,1-1,-1 0,0 0,-15-14,0-2</inkml:trace>
  <inkml:trace contextRef="#ctx0" brushRef="#br0" timeOffset="16032.431">5419 533,'39'0,"31"0,13 0,8-5,-2-1,-8 0,-7-4,-6 0,-6 2,-8 2,-4 2,-6 7,-10 2</inkml:trace>
  <inkml:trace contextRef="#ctx0" brushRef="#br0" timeOffset="22772.267">8693 646,'-73'17,"61"-15,-26 5,32-4,21-2,154-28,-93 23,-171 27,42-17,-68 17,126-18,7-4</inkml:trace>
  <inkml:trace contextRef="#ctx0" brushRef="#br0" timeOffset="23384.45">9144 223,'-34'21,"21"-3,0 1,1 0,1 1,1 1,1 0,0 0,2 0,0 1,-1 12,7-30,-1 0,1 0,0 0,0-1,0 1,0 0,1 0,-1 0,1 0,0 0,0 0,1 0,-1 0,1 0,0 0,0 0,0 0,0 0,1 0,0-1,0 1,0-1,0 1,0-1,1 0,-1 0,1 0,0 0,0 0,0-1,0 1,0-1,1 0,-1 0,1 0,-1 0,2-1,116 6,-112-9,0 0,0 1,0 0,0 0,0 1,0 0,0 1,0 0,0 1,-1-1,1 2,0-1,-1 1,1 0,-1 1,0 0,0 0,-1 1,1 0,-1 0,0 1,0 0,-1 0,0 1,0 0,0 0,1 3,-4-4,0 1,0 1,-1-1,0 0,-1 1,1-1,-1 1,-1-1,1 1,-2-1,1 1,-1-1,0 1,0-1,-1 1,0-1,0 0,-1 0,1 0,-2 0,1 0,-1-1,0 1,0-1,-1 0,0 0,0-1,-1 1,1-1,-1 0,0-1,-5 4,-148 85,156-91,0 0,-1-1,1 0,-1 0,1 0,-1 0,0 0,1-1,-1 1,0-1,1 0,-1 0,0-1,0 1,1-1,-1 0,1 0,-1 0,1 0,-1 0,1-1,-1 0,1 0,0 0,0 0,0 0,0 0,1-1,-1 1,0-1,1 0,0 0,0 0,0 0,0 0,-1-3,-4-15</inkml:trace>
  <inkml:trace contextRef="#ctx0" brushRef="#br0" timeOffset="23638.731">9173 251,'19'-9,"26"-9,9-5,1 0,-4 5,-6 6,-6-1,-5 2,-3 3,-2 3,-2 2,-4 7,-7 2</inkml:trace>
  <inkml:trace contextRef="#ctx0" brushRef="#br0" timeOffset="24653.081">9653 900,'-5'14,"-2"10,1 6,-3-3,-1-5</inkml:trace>
  <inkml:trace contextRef="#ctx0" brushRef="#br0" timeOffset="24975.557">9934 420,'-28'56,"1"2,3 0,3 2,-1 12,20-69,0 0,1 1,-1-1,1 1,0 0,0 0,0-1,1 1,-1 0,1 0,0 0,0 0,0-1,1 1,0 0,-1 0,1-1,0 1,1 0,-1-1,1 1,-1-1,1 1,0-1,0 0,1 0,-1 0,0 0,1 0,0 0,0-1,0 1,0-1,0 0,0 0,1 0,-1-1,1 1,-1-1,1 1,0-1,0 0,3-1,1 0,-1-1,0 0,1 0,-1 0,0-1,0 0,0 0,0-1,0 0,0 0,-1 0,1-1,-1 0,0-1,0 1,-1-1,0 0,1-1,-1 1,-1-1,1 0,-1 0,0-2,3-1,-1-1,0 0,-1 0,-1-1,1 0,-1 1,-1-2,0 1,-1 0,0 0,-1-1,0 1,-1-1,0 0,-1-4,0 10,0 0,-1 0,0 1,0-1,0 1,-1-1,0 1,0 0,0 0,0 0,-1 0,0 1,0-1,0 1,-1 0,1 0,-1 1,0-1,0 1,0 0,0 0,-1 1,1 0,-1 0,0 0,1 0,-1 1,0 0,0 0,0 1,-2 0,-17-2</inkml:trace>
  <inkml:trace contextRef="#ctx0" brushRef="#br0" timeOffset="25321.338">10161 618,'-10'14,"2"0,0 1,0 0,2 0,0 1,0-1,2 1,0 0,0 1,2-1,0 1,1-1,0 1,3 14,-2-27,1-1,0 0,0 1,0-1,1 0,-1 0,1 0,0 0,0 0,0 0,0 0,0 0,1-1,-1 1,1-1,0 0,-1 0,1 0,0 0,0 0,0-1,1 1,-1-1,0 0,0 0,1 0,-1 0,1-1,-1 1,1-1,-1 0,1 0,-1 0,1-1,-1 1,1-1,-1 0,0 0,1 0,-1 0,0 0,0-1,0 0,0 1,0-1,0 0,1-2,8-3,-1 0,-1-1,1 0,-1-1,0 0,-1 0,0-1,-1-1,0 1,-1-1,0-1,0 1,-1-1,-1 0,0-1,-1 1,0-1,-1 0,0 0,-1 0,0 0,-1 0,-1-1,0 1,-2-9,-1 12,0-1,0 0,-1 1,-1 0,0 0,0 0,-1 0,0 1,0 0,-1 0,-1 1,1 0,-1 0,-1 1,-8-6,-5 1</inkml:trace>
  <inkml:trace contextRef="#ctx0" brushRef="#br0" timeOffset="25940.734">10358 956,'120'-236,"-78"183,-41 52,0 0,0 0,0 1,0-1,0 0,0 0,0 1,1-1,-1 0,0 1,0-1,1 1,-1 0,0-1,1 1,-1 0,0 0,1 0,-1 0,0 0,1 0,-1 0,0 0,1 1,-1-1,0 1,0-1,1 1,-1-1,0 1,0-1,0 1,0 0,1 0,-1 0,0 0,0-1,-1 1,1 0,0 1,0-1,0 0,-1 0,1 0,-1 0,1 1,0 0,13 31,-14-29,1 1,0-1,0 0,1 1,-1-1,1 0,-1 0,1 0,1 0,-1 0,1-1,-1 1,1-1,0 1,0-1,0 0,1 0,-1 0,1-1,0 1,-1-1,1 0,0 0,0 0,1-1,-1 1,0-1,0 0,1 0,-1-1,2 1,45-32,-50 29,1 0,-1 0,0 0,1 0,-1 1,1-1,0 0,0 1,-1-1,1 1,0 0,0-1,1 1,-1 0,0 0,0 1,0-1,1 0,-1 1,0-1,1 1,-1 0,0 0,1 0,-1 0,0 0,1 0,-1 1,0-1,1 1,-1-1,0 1,0 0,0 0,1 0,-1 0,0 1,0-1,-1 0,1 1,0 0,0-1,0 1,3 6,0 0,0 0,0 0,-1 0,-1 1,1 0,-1-1,-1 1,0 0,0 1,-1-1,3 17</inkml:trace>
  <inkml:trace contextRef="#ctx0" brushRef="#br0" timeOffset="28010.575">1 1690,'770'-28,"-293"1,222-2,125 3,102-3,123-1,311 19,-675-11,1789-31,-988 93,-1264-27,-136-9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3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29 104,'0'0,"0"0,-1 0,1 0,0 0,-1 0,1 0,-1 0,1 0,0-1,-1 1,1 0,0 0,-1 0,1 0,0 0,-1 0,1-1,0 1,0 0,-1 0,1 0,0-1,0 1,-1 0,1-1,0 1,0 0,0 0,-1-1,1 1,0 0,0-1,0 1,0 0,0-1,0 1,0 0,-1-1,1 1,0-1,-11 36,7 3,1 1,2-1,2 1,2-1,1 1,2-1,1 0,2-1,2 0,6 11,-17-44,0-1,1 0,0 1,-1-1,1 0,1 1,-1-1,0 0,1 0,-1 0,1 0,0 0,0-1,0 1,0-1,1 1,-1-1,1 0,0 1,-1-1,1-1,0 1,0 0,0-1,0 1,0-1,1 0,-1 0,0 0,1-1,-1 1,0-1,1 0,-1 0,0 0,1 0,-1 0,1-1,-1 1,0-1,1 0,0-1,10-10,-1-1,0 0,-1-1,0-1,-1 0,-1 0,0-1,-2 0,1-1,-2 0,0 0,-1 0,-1-1,0-6,-5 24,110-372,-109 367,0 5,-1 1,0-1,1 0,-1 0,0 0,1 0,-1 0,0 0,1 0,-1 0,0 0,1 0,-1 0,0-1,1 1,-1 0,0 0,1 0,-1 0,0 0,1-1,-1 1,0 0,0 0,1 0,-1-1,0 1,0 0,1-1,-1 1,0 0,0 0,0-1,0 1,0 0,1-1,-1 1,0 0,0-1,0 1,0 0,0-1,0 1,0 0,0-1,0 1,0 0,0-1,0 1,0 0,0-1,-1 1,1 0,0-1,0 1,0 0,54 370,-35-283,-4 1,-4 1,-4 0,-4 0,-5 51,-9-63,-2 1,-4-2,-3 0,-28 66,29-95,-1-1,-3 0,-1-2,-4 2,27-45,1 1,-1 0,1 0,-1-1,0 1,0 0,0-1,0 1,0-1,0 1,0-1,0 1,-1-1,1 0,-1 0,1 0,-1 0,1 0,-1 0,1 0,-1 0,0 0,0-1,1 1,-1-1,0 0,0 1,0-1,0 0,1 0,-1 0,0 0,0 0,0 0,0-1,1 1,-1-1,0 1,0-1,1 0,-1 1,0-1,1 0,-1 0,1 0,-2-1,-1-9,1 0,0 0,1 0,0 0,1-1,0 1,1 0,0-1,1 1,0 0,1 0,0-1,3-9,0-7,16-90,6 2,4 1,40-95,-15 108,-42 90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1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25,'371'0,"-241"-24,-123 31,-12-2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4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56,'33'0,"26"-5,8-1,-3 0,-8-4,-8 0,-8 2,-5 1,-10 3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15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1 587,'5'0,"11"0,7 0,6 0,1 0,2 0,-1 0,0 0,-1 0,-1-4,-1-3,1 1,-1 1,0 1,-5 2</inkml:trace>
  <inkml:trace contextRef="#ctx0" brushRef="#br0" timeOffset="983.351">1017 79,'-26'3,"0"2,1 1,0 0,0 2,0 1,1 2,0 0,1 1,0 1,1 1,1 1,-6 7,22-18,0 1,1-1,-1 1,1 1,0-1,1 0,0 1,0 0,0 0,0 0,1 0,0 0,0 1,2-5,-1 1,1-1,0 1,0-1,0 1,0-1,0 0,1 1,-1-1,1 1,0-1,-1 0,1 1,0-1,0 0,1 0,-1 0,0 0,1 0,-1 0,1 0,0 0,-1-1,1 1,0-1,0 1,0-1,0 0,0 0,1 0,-1 0,0 0,0 0,1 0,1 0,2 0,-1 1,1-1,0 0,0 0,0 0,0-1,0 0,0 0,0-1,0 0,0 0,0 0,0 0,-1-1,1 0,0 0,-1-1,0 0,1 0,-1 0,0 0,3-4,90-104,-65 68,85-83,-117 124,1 1,0 0,0 0,0 0,0 0,-1 0,1 1,0-1,1 0,-1 1,0 0,0-1,0 1,0 0,0 0,0 0,0 0,0 1,0-1,1 1,-1-1,0 1,0-1,-1 1,1 0,0 0,0 0,0 0,0 1,-1-1,1 0,-1 1,1-1,-1 1,1-1,-1 1,0 0,0 0,0-1,1 3,32 83,-33-82,71 339,-70-336,0 0,-1 0,0 0,-1 1,0-1,0 0,0 0,-1 1,0-1,-1 0,0 0,0 0,-1 0,0-1,0 1,-1-1,0 1,0-1,-1 0,0-1,0 1,0-1,-1 0,0 0,0-1,-1 0,1 0,-4 1,-1 1,-1-1,-1-1,1 0,-1-1,0 0,0-1,0 0,-1-1,1 0,-12-1,20-1,1 0,-1 0,0 0,0 0,1-1,-1 0,1 0,-1 0,0 0,1-1,0 0,-1 0,1 0,0 0,0-1,0 0,1 0,-1 0,0 0,1 0,0-1,0 1,0-1,0 0,1 0,-1 0,1 0,0-1,0 1,1 0,-1-1,1 0,0-1,1 0,-1 0,1-1,0 1,1 0,0-1,0 1,0 0,0 0,1 0,0 0,1 0,-1 0,1 1,0-1,0 1,1-1,0 1,0 1,0-1,5-4,108-80,-89 73,1 1,0 2,0 0,1 2,1 2,28-6,-27 8,-21 4,1 0,-1 0,0 1,1 1,-1 0,1 0,-1 1,1 1,-1 0,1 1,-1 0,0 0,2 2,11 6</inkml:trace>
  <inkml:trace contextRef="#ctx0" brushRef="#br0" timeOffset="1301.102">735 953,'38'-4,"37"-12,15-3,2 2,-9 4,-10-1,-13 2,-11 3,-9 4,-7 1,-5-2,-1-1,-1 1,0 2,-5 1</inkml:trace>
  <inkml:trace contextRef="#ctx0" brushRef="#br0" timeOffset="1750.347">820 1152,'4'-2,"38"-13,2 1,0 2,0 2,1 2,37-2,-80 9,0 0,0 1,0-1,-1 1,1-1,0 1,0 0,0 0,0 0,0 0,0 0,0 0,0 0,0 1,0-1,0 1,0-1,0 1,0 0,0 0,-1 0,1 0,0 0,-1 0,1 0,-1 1,1-1,-1 1,1-1,-1 1,0-1,0 1,0 0,0 0,0-1,0 1,0 0,-1 0,1 0,-1 0,1 0,-1 0,0 0,0 0,0 0,0 0,0 0,0 0,-1 0,1 0,0 0,-1 0,0 0,-10 15,0-2,-1 0,0 0,-1-1,-1-1,-1 0,1-1,-2 0,0-1,-72 63,39-9,48-64,0 1,0 0,1 0,-1-1,0 1,1 0,-1 0,1 0,0 0,-1 0,1-1,0 1,0 0,0 0,1 0,-1 0,0 0,1 0,-1 0,1 0,0-1,-1 1,1 0,0-1,0 1,0 0,0-1,1 1,-1-1,0 1,1-1,-1 0,1 0,-1 1,1-1,-1 0,1 0,0-1,0 1,0 0,11 3,1-2,0 1,0-2,0 1,0-2,0 0,0-1,0 0,0-1,0-1,0 0,0-1,-1 0,0-1,0-1,0 0,8-6,3 2,49-27,-55 27</inkml:trace>
  <inkml:trace contextRef="#ctx0" brushRef="#br0" timeOffset="2721.003">2061 192,'-92'382,"-30"-22,112-332,-17 81,27-106,0 0,0 0,0 0,0 0,1-1,0 1,-1 0,1 0,0 0,0 0,0-1,1 1,-1-1,0 1,1-1,0 1,0-1,0 0,0 0,0 0,0 0,0 0,1 0,-1 0,1-1,-1 1,1-1,-1 0,1 0,0 0,0 0,0 0,0-1,2 1,6-1,1 0,0 0,0-1,-1 0,1-1,-1-1,1 0,-1 0,0-1,0-1,0 0,14-4,78-28,-96 33,-7 2</inkml:trace>
  <inkml:trace contextRef="#ctx0" brushRef="#br0" timeOffset="2965.853">1554 699,'38'-9,"32"-4,9 1,-4 2,-10 3,-12 3,-9 1,-8 2,-5 1,-4 1,-5-1</inkml:trace>
  <inkml:trace contextRef="#ctx0" brushRef="#br0" timeOffset="3366.194">2315 51,'11'-7,"0"1,0 0,0 0,1 1,0 1,0 0,0 1,0 0,1 0,-1 2,1 0,0 0,-1 1,1 0,0 1,6 2,-16-2,0 1,0-1,0 1,0 0,0 0,0 0,0 1,-1-1,1 0,-1 1,0 0,0 0,0-1,0 1,0 1,-1-1,1 0,-1 0,0 0,0 1,0-1,0 1,-1-1,1 1,-1-1,0 1,0-1,0 2,-22 99,-82 56,103-159,0 1,0-1,0 0,0 1,1-1,-1 1,0-1,1 1,-1-1,1 1,-1 0,1-1,0 1,0-1,0 1,0 0,0-1,0 1,0 0,1-1,-1 1,0-1,1 1,0-1,-1 1,1-1,0 1,-1-1,1 1,0-1,0 0,0 1,1-1,-1 0,0 0,0 0,0 0,1 0,-1 0,1 0,-1-1,1 1,-1 0,1-1,-1 1,1-1,-1 0,2 1,84 7,-84-8,85-2,-63 2</inkml:trace>
  <inkml:trace contextRef="#ctx0" brushRef="#br0" timeOffset="4697.194">2936 841,'56'17,"-33"-13,0-2,0 0,0-2,1 0,-1-2,0 0,0-2,2-1,218-25,-225 31,-28 4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23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0 163,'27'26,"-14"-1,-1 1,-1-1,-2 2,0-1,-2 1,4 25,4 12,40 231,-15-164,-40-131,0 1,0-1,0 1,1-1,-1 1,0-1,0 1,0-1,1 1,-1-1,0 0,1 1,-1-1,0 1,1-1,-1 0,0 1,1-1,-1 0,1 0,-1 1,0-1,1 0,-1 0,1 0,-1 1,1-1,-1 0,1 0,-1 0,1 0,-1 0,1 0,-1 0,1 0,-1 0,1 0,-1 0,1-1,-1 1,1 0,-1 0,1 0,-1-1,1 1,-1 0,0 0,1-1,-1 1,1 0,-1-1,0 1,1 0,-1-1,0 1,0-1,1 1,-1-1,0 1,0-1,0 1,1 0,-1-1,0 1,0-1,0 1,0-1,0 1,0-1,12-37,58-214,-48 161,61-305,-66 288,-15 109,-1 0,0 0,0 0,1 0,-1 1,0-1,0 0,-1 0,1 1,0-1,0 0,0 1,-1-1,1 1,-1-1,1 1,-1-1,0 1,0 0,1-1,-1 1,0-1,0 1,-1-1,1 1,0 0,-1 1,2 20</inkml:trace>
  <inkml:trace contextRef="#ctx0" brushRef="#br0" timeOffset="846.787">537 699,'-2'11,"2"-1,-1 1,2 0,-1 0,1-1,1 1,0-1,1 1,0-1,0 0,1 0,0 0,1 0,0-1,1 0,-1 0,2 0,-1-1,2 0,-1 0,4 2,-8-8,0-1,-1 0,2 0,-1 0,0 0,0-1,0 1,0-1,0 0,0 0,1 0,-1 0,0-1,0 1,0-1,0 0,0 0,0 0,0 0,0 0,0-1,0 1,-1-1,1 0,0 0,-1 0,0 0,1 0,-1 0,0-1,0 1,0-1,0-1,45-97,-46 96,1 1,-1-1,0 0,0 1,0-1,-1 0,1 0,-1 1,0-1,-1 0,1 0,-1 0,0 1,0-1,-1 1,1-1,-1 1,0-1,0 1,0 0,-1 0,0 0,0 0,0 0,0 1,0-1,-1 1,1 0,-1 0,0 0,0 0,-4-1,-45-5,28 8</inkml:trace>
  <inkml:trace contextRef="#ctx0" brushRef="#br0" timeOffset="1564.62">1269 51,'-4'46,"-2"0,-3 0,-1 0,-3-1,-1-1,-2 0,-16 28,15-30,-17 40,-47 142,80-220,0-1,1 1,0 0,-1 0,1 0,1-1,-1 1,0 0,1 0,0 0,0-1,0 1,0 0,1-1,-1 1,1-1,0 0,0 1,0-1,1 0,-1 0,1-1,0 1,-1 0,1-1,0 1,0-1,1 0,-1 0,0 0,1-1,-1 1,1-1,0 0,-1 0,1 0,0 0,0-1,0 0,-1 1,1-1,0-1,0 1,0 0,-1-1,1 0,0 0,0 0,-1 0,2-1,178-67,-153 38,-30 19</inkml:trace>
  <inkml:trace contextRef="#ctx0" brushRef="#br0" timeOffset="1815.938">847 473,'48'5,"35"-4,13-1,-5-1,-14-1,-14 1,-14-5,-9-1,-8 1,-4 1,-7 1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8:53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0,'0'1,"0"-1,0 0,0 0,0 1,0-1,0 0,0 0,0 1,0-1,0 0,0 0,0 1,0-1,0 0,0 0,0 1,0-1,0 0,-1 0,1 1,0-1,0 0,0 0,0 0,0 1,-1-1,1 0,0 0,0 0,0 0,-1 1,1-1,0 0,0 0,0 0,-1 0,1 0,0 0,0 0,-1 0,1 1,0-1,0 0,-1 0,1 0,0 0,0 0,-1 0,1-1,0 1,0 0,-1 0,1 0,0 0,0 0,-1 0,1 0,0 0,0-1,0 1,-1 0,1 0,4 34,-2-20,0 30,-1-1,-3 1,-1-1,-8 34,-3 0,-13 134,29-80,2-120,2-5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06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1 311,'168'-12,"5"-23,23 24,-172 12</inkml:trace>
  <inkml:trace contextRef="#ctx0" brushRef="#br0" timeOffset="379.865">57 536,'15'0,"9"0,5 0,3 0,1 0,-6-5,-2-1,-1 0,1 1,0 2,2 0,0 2,0 1,1 0,1 0,-10 0,-9-4,-5-3</inkml:trace>
  <inkml:trace contextRef="#ctx0" brushRef="#br0" timeOffset="1049.043">255 0,'93'46,"-60"-32,0 1,-2 1,0 2,27 21,-49-31,-3-5,0-1,0 2,-1-1,0 1,0 0,0 0,0 0,0 0,-1 1,0 0,0 0,0 0,-1 1,0-1,0 1,0 0,0-1,-1 1,0 0,0 1,-1-1,0 0,0 1,0-1,-1 0,0 1,0-1,-1 0,1 1,-2 2,-7 8,-1 1,0-2,-1 1,-1-1,0-1,-2 0,1-1,-13 9,-38 43,-157 159,212-215,-1 1,2 0,-1 0,1 1,1 0,0 0,1 1,0 0,1 0,1 1,-1 1,2 6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0,'590'0,"-591"0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42,'38'9,"33"-1,8-2,-4-7,-10-4,-12 0,-9 1,-8-5,-5 0,-3 1,-2 2,0 3,0-4,-4-1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1,'-40'4,"0"3,1 1,0 1,0 3,1 1,0 2,-16 9,42-16,1 1,-1 0,2 0,0 1,0 0,0 1,2 0,-1 1,1 0,1 0,0 0,1 1,0 0,1 1,1-1,0 1,0 0,2 0,-1 0,2 0,0 12,1-19,0 1,1-1,-1 0,2 0,-1 1,1-1,0 0,1 0,-1 0,1-1,1 1,-1 0,1-1,0 0,1 0,0 0,-1-1,2 0,-1 0,1 0,-1 0,1-1,1 0,-1 0,1-1,-1 0,4 1,7 3,0 0,0-2,1 0,0-1,0-1,0-1,1 0,-1-2,1 0,10-2,19-5,0-3,0-2,-1-2,0-2,-2-3,0-1,-1-2,18-13,-49 27,0 0,0-1,-1 0,0-1,-1 0,0-1,-1 0,0-1,0-1,-8 10,1-1,-1 0,1 0,-1 1,0-2,-1 1,1 0,-1 0,0 0,1-1,-2 1,1 0,-1-1,1 1,-1-1,0 1,-1-1,1 1,-1-1,0 1,0 0,0 0,-1-1,0 1,1 0,-1 0,-1 0,1 0,-1 1,1-1,-1 1,-1-2,-6-3,1-1,-1 1,-1 1,0 0,0 0,0 1,0 1,-1 0,0 0,0 1,-6 0,-15-5</inkml:trace>
  <inkml:trace contextRef="#ctx0" brushRef="#br0" timeOffset="252.003">0 311,'1019'0,"-680"-29,-257 19,-58 4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40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1 368,'24'0,"18"0,11 0,1 0,-3 0,-6 0,-6 0,-5-5,-3-2,-2 1,-1 1,-1 2,0 0,-4 2</inkml:trace>
  <inkml:trace contextRef="#ctx0" brushRef="#br0" timeOffset="254.037">284 114,'-10'38,"-7"28,-2 6,3-3,4-9,5-11,2-7,3-7,6-10,8-8,1-8</inkml:trace>
  <inkml:trace contextRef="#ctx0" brushRef="#br0" timeOffset="869.699">735 1,'-15'27,"1"0,1 2,1-1,2 2,1-1,1 1,2 1,1-1,1 1,1 4,3-31,0 0,0 0,0 0,0 0,1 0,0 0,0 0,0 0,0 0,1 0,-1 0,1 0,0-1,0 1,0-1,1 1,-1-1,1 0,0 0,0 0,0 0,0-1,0 1,1-1,-1 0,1 0,0 0,-1 0,1-1,0 0,0 1,0-1,0-1,0 1,0 0,0-1,0 0,0 0,1 0,-1-1,0 1,0-1,0 0,3-1,6-4,0 0,0-1,-1 0,1-1,-2-1,1 0,-1 0,-1-1,0 0,0-1,-1 0,0-1,-1 0,0 0,-1-1,-1 0,2-4,20-29,-12 20,-8 13,0-1,0 2,1-1,1 1,0 1,0 0,1 0,2 0,-13 11,1-1,0 1,-1 0,1-1,0 1,-1 0,1 0,0 0,0-1,-1 1,1 0,0 0,0 0,-1 0,1 0,0 0,0 1,-1-1,1 0,0 0,0 0,-1 1,1-1,0 0,-1 1,1-1,-1 1,1-1,0 1,-1-1,1 1,-1-1,1 1,-1-1,1 1,-1 0,0-1,1 1,-1 0,0-1,1 1,-1 0,0-1,0 1,0 0,0 0,1-1,-1 1,0 0,0 0,-1-1,1 2,4 46,-4-44,-3 496,1-468,0 0,-3 1,0-1,-2 0,-2-1,0 0,-3 0,0-1,-2-1,-1 0,-13 19,22-40,0 0,-1 0,0 0,0-1,-1 0,0-1,0 0,0 0,-1 0,0-1,0-1,0 1,-1-1,0-1,1 0,-4 0,10-2,1-1,-1 1,1-1,-1 0,0 0,1 0,-1 0,1 0,-1 0,1-1,-1 0,1 1,-1-1,1 0,0 0,-1 0,1 0,0-1,0 1,0-1,0 1,0-1,0 0,0 1,0-1,1 0,-1 0,1 0,-1-1,1 1,0 0,0-1,0 1,0 0,0-1,1 1,-1-1,1 1,-1-1,1 1,0-3,13-107,-1 85,1 1,2 0,1 1,0 1,2 1,1 0,1 1,1 1,0 1,13-8,-8 4,-4 4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2:59:28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283 139,'-22'0,"17"-2,0 1,-1 0,1 1,-1-1,1 1,-1 0,1 0,-1 0,1 1,0 0,-1 0,1 1,0-1,0 1,0 0,0 1,0-1,0 1,0 0,1 0,0 0,-1 1,1-1,0 1,1 0,-1 0,1 1,0-1,-3 5,4-1,0-1,1 0,0 0,0 0,1 1,0-1,0 0,1 1,-1-1,2 0,-1 0,1 2,-1-6,0-1,0 0,0 1,0-1,1 1,-1-1,0 0,1 0,0 0,-1 0,1 0,0 0,0-1,0 1,0 0,1-1,-1 0,0 1,0-1,1 0,-1 0,1 0,-1-1,1 1,0-1,-1 1,1-1,-1 0,1 0,0 0,-1 0,1 0,-1-1,3 0,8-4,-1-1,-1 0,1-1,-1 0,0-1,0 0,-1-1,0 0,-1 0,0-1,-1-1,0 1,0-1,4-8,-4 8,94-149,-100 156,-2 3,0 0,-1 0,1 0,0 0,0 1,0-1,0 0,0 0,0 0,1 0,-1 0,0 1,0-1,1 0,-1 0,0 0,1 1,-1-1,1 0,-1 0,1 1,-1-1,1 1,-1-1,1 0,0 1,-1-1,1 1,0-1,0 1,-1 0,1-1,0 1,0 0,0-1,-1 1,1 0,0 0,0 0,0 0,0 0,0 0,-1 0,1 0,0 0,0 0,0 0,0 0,-1 1,1-1,0 0,0 1,0-1,-1 1,1-1,0 1,-1-1,1 1,0-1,-1 1,1-1,-1 1,1 0,-1 0,1-1,-1 1,1 0,-1 0,47 150,-35-117,-1 0,-2 1,-1 0,-2 0,-2 0,-1 1,-1-1,-2 1,0-22,0 0,0 0,-1 0,-1 0,0 0,-1-1,-1 1,0-1,-1 1,0-1,-1-1,0 1,-1-1,0 0,-1-1,-1 0,0 0,-6 6,13-14,-1 1,1 0,-1-1,0 1,0-1,-1 0,1 0,-1 0,1 0,-1-1,0 1,0-1,0 0,0 0,0-1,-1 1,1-1,-1 0,1 0,-1 0,1-1,-1 0,1 1,-1-2,1 1,-1 0,1-1,-1 0,1 0,0 0,-1-1,1 0,0 1,0-1,0-1,0 1,0 0,-2-3,3 2,0 0,0-1,0 1,1-1,-1 0,1 0,0 0,0 0,0 0,0 0,1 0,0-1,0 1,0 0,0-1,1 1,-1-1,1 1,1-1,-1 1,0-1,1 1,0-1,0 1,1-1,-1 1,1 0,0 0,0 0,0 0,0 0,1 0,2-2,7-10,0 0,2 1,0 1,1 0,0 1,17-11,-21 16,0-1,0 2,1 0,0 0,1 1,-1 0,1 1,0 1,1 0,-1 1,1 0,-1 1,1 0,0 1,0 1,-1 0,14 3,43 11,-48-12</inkml:trace>
  <inkml:trace contextRef="#ctx0" brushRef="#br0" timeOffset="361.135">0 844,'39'0,"40"0,13 0,0-4,-6-3,-13 1,-14 1,-7 2,-9 1,-5 1,-6 0,-2 1,-3 0,-5 1</inkml:trace>
  <inkml:trace contextRef="#ctx0" brushRef="#br0" timeOffset="1469.059">255 1070,'225'-54,"-224"54,1 0,0 0,-1 0,1 0,0 0,-1 0,1 0,0 1,-1-1,1 1,-1-1,1 1,0 0,-1-1,0 1,1 0,-1 0,1 0,-1 0,0 0,0 0,0 0,1 1,-1-1,0 0,0 1,-1-1,1 1,0-1,0 1,-1-1,1 1,-1-1,1 1,-1 0,0-1,0 1,0 0,0-1,0 1,0 0,0-1,0 1,-1 0,1-1,0 1,-1-1,0 1,0 0,-34 81,17-58,-1 0,-1-1,-1-1,0-1,-22 15,-12 15,53-52,1 1,-1 0,1 0,0 0,-1 0,1 0,0 0,0 0,0 1,-1-1,1 0,1 1,-1-1,0 1,0-1,0 1,1-1,-1 1,1-1,-1 1,1 0,0-1,-1 1,1 0,0-1,0 1,0 0,0-1,1 1,-1 0,0-1,1 1,-1-1,1 1,0 0,-1-1,1 1,0-1,0 0,0 1,0-1,0 0,0 1,0-1,1 0,-1 0,0 0,1 0,-1 0,2 0,8 2,0 0,1-1,0-1,-1 0,1-1,0 0,0 0,-1-2,1 1,0-1,-1-1,0 0,1-1,-1 0,-1 0,1-2,9-5,-4 2</inkml:trace>
  <inkml:trace contextRef="#ctx0" brushRef="#br0" timeOffset="2952.983">1299 223,'2'2,"0"0,0-1,0 1,-1 0,1 0,-1 0,1 0,-1 0,0 0,0 0,0 1,0-1,0 0,0 1,-1-1,1 0,-1 1,0-1,1 1,-1-1,0 1,-1-1,1 1,0-1,-1 1,1-1,-1 0,0 1,0-1,0 2,-63 208,-14 33,69-222,1 0,1 1,1 0,1 0,2 0,-1 12,4-32,0-1,0 1,0 0,1 0,0-1,0 1,0 0,0-1,0 1,1-1,0 1,-1-1,1 0,0 1,1-1,-1 0,1-1,-1 1,1 0,0-1,0 1,0-1,0 0,0 0,1 0,-1 0,0-1,1 1,0-1,-1 0,1 0,0-1,-1 1,1-1,0 1,0-1,0 0,-1 0,1-1,0 1,1-2,157-28,-155 29,-7 0</inkml:trace>
  <inkml:trace contextRef="#ctx0" brushRef="#br0" timeOffset="3315.7">904 647,'19'5,"16"1,7 1,1-2,3-2,-2-6,1-2,-1-1,-5 1,-3 2,-3 0,-3 2,-2 0,0 1,0 0,-5 5,-7 2</inkml:trace>
  <inkml:trace contextRef="#ctx0" brushRef="#br0" timeOffset="4183.65">1666 139,'40'-33,"-29"28,1 1,0 0,0 0,1 1,-1 1,1 0,-1 0,1 2,0-1,-1 2,9 0,-19-1,0 0,0 0,1 0,-1 1,0-1,0 0,0 1,0 0,0-1,0 1,0 0,0 0,0 0,0 0,0 1,0-1,0 0,-1 1,1-1,-1 1,1 0,-1-1,0 1,1 0,-1 0,0 0,0 0,0 0,-1 0,1 0,0 0,-1 0,1 1,-1-1,0 0,0 0,0 0,0 1,0-1,0 0,-1 1,-38 83,12-57,20-22,1-1,-1 1,1 1,0-1,1 1,0 0,0 0,1 1,0-1,-2 6,6-12,-1-1,1 1,0-1,0 1,0-1,0 1,0-1,0 1,0-1,1 1,-1-1,0 0,1 1,-1-1,1 1,0-1,-1 0,1 1,0-1,0 0,0 0,0 0,0 0,0 0,0 0,0 0,0 0,1 0,-1 0,0-1,1 1,-1 0,0-1,1 1,-1-1,1 1,-1-1,2 0,60 7,-58-7,24 0,-3-1</inkml:trace>
  <inkml:trace contextRef="#ctx0" brushRef="#br0" timeOffset="4702.177">2174 619,'19'7,"0"-1,1-1,0-1,0 0,0-2,0 0,0-1,1-1,5-2,-5 2,150-28,-110 15,-55 7</inkml:trace>
  <inkml:trace contextRef="#ctx0" brushRef="#br0" timeOffset="9585.491">2851 223,'44'50,"-40"-43,16 35,-1 0,-2 2,-3 0,1 6,1 1,86 242,-70-209,-32-83,1 0,-1-1,0 1,1-1,-1 1,1-1,-1 0,1 1,-1-1,1 1,-1-1,1 0,-1 1,1-1,-1 0,1 0,0 1,-1-1,1 0,-1 0,1 0,0 0,-1 0,1 0,0 0,-1 0,1 0,0 0,-1 0,1 0,-1-1,1 1,0 0,-1 0,1-1,-1 1,1 0,-1-1,1 1,-1 0,1-1,-1 1,1-1,-1 1,1-1,-1 1,0-1,1 1,-1-1,0 1,0-1,1 0,-1 1,0-1,0 1,0-1,18-40,-17 36,115-379,-97 321,-3 0,-2-1,2-40,-28 144,6-17</inkml:trace>
  <inkml:trace contextRef="#ctx0" brushRef="#br0" timeOffset="10003.067">3500 703,'-17'48,"11"-37,1 1,0 1,1-1,0 1,1 0,0 0,1 0,1 0,0 0,0 0,2 1,0-1,0 0,2 4,-2-15,0 1,0-1,0 1,0-1,1 0,-1 1,1-1,0 0,0 0,0 0,0 0,0 0,0 0,0-1,0 1,1-1,-1 0,1 1,-1-1,1 0,0 0,-1-1,1 1,0-1,-1 1,1-1,0 0,0 0,-1 0,1 0,0 0,2-1,80-38,-79 36,-1-1,1 0,-1 0,-1 0,1-1,0 0,-1 0,0 0,-1 0,1-1,-1 1,0-1,0 0,0 0,-1 0,0-1,0 1,-1 0,0-1,0 1,0-1,-1 1,0-1,0 1,-1-1,0 1,0-1,0 1,-1-1,0 1,0 0,-1 0,1 0,-1 0,-1 1,1-1,-1 1,-1-2,-61-18,43 22</inkml:trace>
  <inkml:trace contextRef="#ctx0" brushRef="#br0" timeOffset="10772.137">4149 83,'-18'197,"-2"-131,-3-1,-3-1,-14 21,-1 5,35-76,1 0,0 1,1-1,0 1,1 0,1-1,0 1,2 0,-1 0,2 7,0-19,-1 0,1 0,0 0,0 0,0 0,0 0,0-1,1 1,0 0,-1-1,1 1,0-1,0 1,0-1,0 0,1 0,-1 0,1 0,-1-1,1 1,-1 0,1-1,0 0,0 0,0 0,0 0,0 0,0-1,0 1,0-1,0 1,0-1,3-1,105-14,10-11,-105 15,-4-1</inkml:trace>
  <inkml:trace contextRef="#ctx0" brushRef="#br0" timeOffset="11046.974">3782 534,'455'0,"-383"-11,-54 5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39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1228,'51'-24,"0"-2,-1-2,-2-3,-1-2,-2-1,-1-3,-2-1,23-29,9-17,-4-3,-3-2,-5-4,-4-2,-4-3,3-18,-36 76,-5 8,2 1,1 1,1 0,1 1,13-12,-33 40,-1 0,0 0,0 1,1-1,-1 0,1 1,-1-1,1 0,-1 1,1-1,-1 0,1 1,-1-1,1 1,0-1,-1 1,1-1,0 1,-1 0,1-1,0 1,0 0,0-1,-1 1,1 0,0 0,0 0,0 0,-1 0,1 0,0 0,0 0,0 0,-1 0,1 0,0 1,0-1,0 0,-1 1,1-1,0 0,-1 1,1-1,0 1,-1-1,1 1,0-1,-1 1,1-1,-1 1,1 0,-1-1,1 1,-1 0,0 0,1-1,-1 1,0 0,1 0,-1-1,0 1,0 0,0 0,0 0,0 0,1 57,-17 30,-4 0,-3-2,-28 64,-1 11,25-72,-86 243,105-315,0-1,-1 0,-1 0,0 0,-1-2,0 1,-11 9,18-20,0 0,0-1,0 1,-1-1,0 0,1 0,-1 0,0-1,0 0,-1 0,1 0,0 0,-1-1,1 0,-1 0,1-1,-1 1,1-1,-1 0,1-1,-1 1,1-1,-1 0,1-1,-1 1,1-1,-2-1,-11-8,0-1,1 0,0-2,1 0,1-1,0 0,1-1,1-1,1 0,0-1,1 0,1 0,-7-18,5 11</inkml:trace>
  <inkml:trace contextRef="#ctx0" brushRef="#br0" timeOffset="434.168">1299 693,'-10'22,"1"2,1-1,1 1,1 0,1 0,1 1,1-1,1 1,2 0,0-1,3 18,-3-38,0 0,0 0,0 0,1 0,0 0,0-1,0 1,0 0,0 0,1-1,-1 1,1 0,0-1,0 0,1 1,-1-1,1 0,-1 0,1 0,0-1,0 1,0-1,1 1,-1-1,0 0,1 0,0-1,-1 1,1-1,0 0,0 0,0 0,-1 0,1 0,0-1,0 0,0 0,0 0,2-1,9-5,0-1,0 0,-1-1,0-1,0 0,-1-1,0 0,-1-1,-1-1,1 0,-2 0,0-1,0 0,-1-1,-1 0,0-1,-1 1,0-2,-2 1,0 0,1-6,-6 21,2-2,-1 0,0 0,1 0,-1-1,0 1,0 0,-1-1,1 1,0 0,-1-1,1 1,-1-1,0 1,0 0,0-1,0 1,0-1,0 1,-1-1,1 1,-1 0,0-1,0 1,0 0,0-1,0 1,0 0,0 0,-1 0,1 0,-1 0,0 0,1 1,-1-1,0 0,-5 0,0 0,0 1,-1 0,1 0,0 0,-1 1,1 0,0 1,-1-1,1 1,0 1,0-1,0 1,0 1,0-1,-1 2,-21 9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1,'14'4,"15"8,6 0,3-1,0-3,-3-2,-1-3,-3-1,-1-2,-1 0,-1 0,0-1,0 1,0-1,0 1,0 0,0 0,-5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0,'43'10,"29"-2,6-2,-4-2,-11-2,-16-1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0,'-68'217,"-62"95,129-311,-34 70,2 1,4 2,-5 26,32-98,1 1,-1 0,1 0,-1 0,1 0,0 0,0 0,0 0,0 1,1-1,-1 0,1 0,0 1,0-1,0 0,1 0,-1 1,1-1,-1 0,1 0,0 0,0 0,1 0,-1 0,1 0,-1 0,1 0,0 0,0-1,0 1,0-1,1 0,-1 1,1-1,-1 0,1-1,0 1,0 0,0-1,0 1,0-1,0 0,0 0,0 0,122-14,-66 1,99-18,-157 30,1 0,-1-1,1 1,-1 0,1-1,-1 1,0-1,1 0,-1 1,0-1,1 0,-1 0,0 0,0 0,0 0,0 0,0 0,0 0,0 0,0-1,0 1,0 0,-1-1,1 1,-1 0,1-1,-1 1,1-1,-1 1,0-1,0 1,0-1,1 1,-2-1,1 1,0-1,0 1,0-1,-1 1,1-1,-1 1,1-1,-1 1,1 0,-1-1,0 1,0 0,0 0,0-1,0 1,1 0,-7-21</inkml:trace>
  <inkml:trace contextRef="#ctx0" brushRef="#br0" timeOffset="262.929">1 452,'33'0,"26"0,8 0,-3 0,-3 0,-7 5,-7 1,-8 0,-5-1,-4 3,-2 1,-1-2,0 4,0-2,0-1,0-2,-4-2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30,'52'1,"149"-13,-150 4,1 2,0 2,49 4,-77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6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27,'34'-5,"25"-1,8-1,-4 2,-6 2,-9 6,-13 2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1:43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395 217,'28'112,"41"258,-29-196,-40-173,0 0,0 0,0-1,-1 1,1 0,0 0,0 0,0-1,0 1,0 0,0 0,0 0,1-1,-1 1,0 0,0 0,1-1,-1 1,0 0,1-1,-1 1,1 0,-1-1,1 1,-1-1,1 1,-1 0,1-1,-1 1,1-1,0 0,-1 1,1-1,0 1,0-1,-1 0,1 0,0 1,0-1,-1 0,1 0,0 0,0 0,-1 0,1 0,0 0,0 0,0 0,-1 0,1-1,0 1,0 0,-1 0,1-1,0 1,-1 0,1-1,0 1,-1-1,1 1,0-1,-1 1,1-1,-1 0,1 1,-1-1,1 0,66-160,64-296,-106 380,-18 72,1 6</inkml:trace>
  <inkml:trace contextRef="#ctx0" brushRef="#br0" timeOffset="638.242">931 697,'-1'10,"1"0,-1 1,1-1,1 0,0 1,1-1,0 0,0 0,1 0,0 0,1 0,0-1,1 1,0-1,0 0,1-1,0 1,1-1,0 0,0-1,8 7,-11-12,-1-1,1 0,-1 0,1-1,0 1,0-1,-1 0,1 1,0-2,0 1,0 0,-1-1,1 0,0 0,-1 0,1 0,-1-1,1 1,-1-1,0 0,1 0,-1 0,0 0,0 0,-1-1,1 0,0 0,66-82,-66 82,0 0,0 0,0 0,-1-1,1 1,-1-1,0 0,0 0,-1 0,1 0,-1 0,0 0,0 0,0 0,0 0,-1-1,0 1,0 0,0-1,0 1,-1 0,1 0,-1-1,0 1,-1 0,1 0,-1 0,1 0,-1 1,0-1,-1 0,1 1,-1-1,1 1,-1 0,0 0,0 0,-1 0,1 0,-1 1,1-1,-1 1,-6-1,-1 1,1 0,0 1,0 0,-1 0,1 1,-1 1,1 0,0 0,0 1,-1 0,-8 4,-7 1</inkml:trace>
  <inkml:trace contextRef="#ctx0" brushRef="#br0" timeOffset="1471.741">1919 386,'5'0,"11"0,3-5,3-1,2 0,2 1,2 2,1 1,-1 1,1 0,0 1,0 0,-1 1,1-1,-6 0</inkml:trace>
  <inkml:trace contextRef="#ctx0" brushRef="#br0" timeOffset="1705.367">2089 160,'4'43,"3"25,-1 4,-2-4,0-10,-2-9,-1-9,0-6,-1-4,4-7,3-7</inkml:trace>
  <inkml:trace contextRef="#ctx0" brushRef="#br0" timeOffset="1938.063">1948 950,'38'-4,"28"-3,6 1,-3 2,-15-5,-10 1,-9 0,-10 3</inkml:trace>
  <inkml:trace contextRef="#ctx0" brushRef="#br0" timeOffset="3320.327">2540 76,'5'-1,"0"1,-1 1,1-1,0 1,0-1,0 1,-1 1,1-1,0 1,-1-1,1 1,-1 1,0-1,0 1,0-1,0 1,0 0,0 1,-1-1,0 1,1-1,-1 1,-1 0,1 0,0 0,-1 1,0-1,0 1,0-1,0 4,7 23,-2 1,-1-1,-2 1,0 0,-3 1,0-1,-2 0,-2 3,1 31,18 245,-3-69,-11-223,4-25,6-30,6-209,-1 74,-13 110,2 1,3 0,11-33,-18 80,2 0,0-1,0 1,1 1,1-1,0 1,1 0,0 0,1 1,0 0,1 0,0 1,0 0,1 1,1 0,-1 0,2 1,140-59,-132 63,0 1,0 0,0 2,1 1,-1 0,0 2,0 0,0 1,15 4,22 3,236-1,-185-11,488 2,-322-26,64-6,-168 21,-112 2,0 3,1 3,-1 2,6 2,4 0,-5 11,-57-6</inkml:trace>
  <inkml:trace contextRef="#ctx0" brushRef="#br0" timeOffset="4022.559">3133 443,'6'7,"-1"2,0-1,-1 0,0 1,0 0,0 0,-1 0,-1 0,0 1,0-1,0 7,-1-11,29 303,-14-173,-16-135,1 0,-1-1,0 1,0-1,0 1,0 0,0-1,0 1,1-1,-1 1,0 0,0-1,1 1,-1 0,0 0,1-1,-1 1,0 0,1-1,-1 1,0 0,1 0,-1 0,0-1,1 1,-1 0,1 0,-1 0,0 0,1 0,-1 0,1 0,-1 0,0 0,1 0,-1 0,1 0,-1 0,0 0,1 0,-1 0,1 1,-1-1,0 0,1 0,-1 0,0 1,1-1,-1 0,0 0,1 1,-1-1,0 0,1 1,-1-1,0 0,0 1,0-1,1 0,-1 1,0-1,0 1,0-1,14-40,-13 37,10-36,13-42,-2 0,-5-2,-3-1,0-40,-2 62,-7 62,0 6</inkml:trace>
  <inkml:trace contextRef="#ctx0" brushRef="#br0" timeOffset="4339.209">3528 950,'-3'8,"0"-1,1 1,0 0,0 0,1 0,0 0,0 0,1 0,0 0,1 0,0 0,0 0,0 0,1 0,0 0,1-1,0 1,0-1,1 0,-1 1,2-2,-1 1,5 5,-4-11,0 0,0-1,0 1,0-1,0 0,0 0,0-1,0 0,0 0,0 0,0 0,0-1,-1 0,1 0,0 0,-1 0,0-1,1 0,-1 0,0 0,-1 0,1 0,0-1,-1 0,0 0,0 0,0 0,0 0,-1-1,2 3,-1-1,0 1,0-1,-1 0,1 1,-1-1,1 0,-1-1,0 1,0 0,0-1,-1 1,1-1,-1 1,0-1,1 0,-2 1,1-1,0 0,-1 0,0 0,0 0,0 1,0-1,-1 0,0 0,1 0,-1 1,0-1,-1 0,1 1,-1-1,0 1,0-1,0 1,0 0,0 0,-1 0,1 0,-1 0,0 1,0-1,0 1,0 0,0-1,-1 2,1-1,-2 0,-15-3</inkml:trace>
  <inkml:trace contextRef="#ctx0" brushRef="#br0" timeOffset="4768.151">3725 358,'27'-7,"-14"3,0-1,0 2,0 0,0 0,1 1,-1 1,1 0,0 1,-1 1,1 0,-1 0,0 2,12 3,-23-6,-1 1,0-1,0 1,0 0,0 0,0 0,1 0,-2 0,1 0,0 0,0 0,0 0,0 0,-1 0,1 0,0 1,-1-1,1 0,-1 1,0-1,1 0,-1 1,0-1,0 0,0 1,0-1,0 0,0 1,0-1,0 1,0-1,-1 0,1 1,-1-1,1 0,-1 0,1 1,-1-1,0 0,0 0,0 0,-36 47,-70 49,106-97,0 1,0-1,0 0,0 1,1-1,-1 1,0 0,0-1,1 1,-1 0,0-1,1 1,-1 0,1 0,-1 0,1-1,-1 1,1 0,-1 0,1 0,0 0,0 0,-1 0,1 0,0 0,0 0,0 0,0 0,0 0,0 0,0 0,1-1,-1 1,0 0,0 0,1 0,-1 0,1 0,-1 0,1 0,-1-1,1 1,-1 0,1 0,0-1,-1 1,1 0,0-1,0 1,-1-1,1 1,0-1,0 1,0-1,0 1,0-1,0 0,-1 0,1 1,0-1,0 0,1 0,62 8,141-37,-149 28,-32 0</inkml:trace>
  <inkml:trace contextRef="#ctx0" brushRef="#br0" timeOffset="7453.745">4261 837,'15'0,"13"0,8 0,2 0,0 0,-2 0,-3 0,-1 0,-2 0,-1 0,-1 0,-5 0</inkml:trace>
  <inkml:trace contextRef="#ctx0" brushRef="#br0" timeOffset="9288.372">4882 245,'-34'165,"16"-105,10-34,6-23,0 0,0-1,1 1,-1 0,1 0,0 0,0 1,0-1,0 0,0 0,1 1,-1-1,1 0,0 0,0 1,0-1,1 0,-1 1,1-1,0 0,0 0,0 0,0 1,0-1,1 0,-1-1,1 1,0 0,0 0,0-1,0 1,0-1,1 0,1 2,9 1,-1-2,1 0,0 0,0-2,0 1,0-1,1-1,-1-1,0 0,5-1,22 0,7 1,-34 0</inkml:trace>
  <inkml:trace contextRef="#ctx0" brushRef="#br0" timeOffset="14624.61">5221 217,'-1'0,"0"0,-1 0,1 0,0 0,-1 1,1-1,0 0,0 1,-1-1,1 1,0 0,0-1,0 1,-1 0,1 0,0 0,0 0,0 0,0 0,1 0,-1 0,0 0,0 0,1 0,-1 0,0 1,1-1,0 0,-1 1,1-1,0 0,-1 1,1-1,0 0,0 1,0-1,0 0,0 1,0-1,1 0,-1 1,0-1,1 0,-1 1,1 0,-2 6,-26 138,15-5,5-94,1 1,3 0,2 0,3 15,-5 107,-24 16,26-174</inkml:trace>
  <inkml:trace contextRef="#ctx0" brushRef="#br0" timeOffset="16122.239">5475 19,'82'31,"-62"-24,1-2,0 0,0-1,1-2,-1 0,1-1,0-1,-1-1,1-1,-1-1,4-1,21-4,1 3,0 1,0 2,36 5,98-6,-12-24,-53 26,79-10,-183 9,-1 0,1 0,0 1,0 1,0 0,0 1,0 0,0 0,5 3,51 11,-51-7</inkml:trace>
  <inkml:trace contextRef="#ctx0" brushRef="#br0" timeOffset="17776.599">5532 160,'-18'18,"1"1,1 0,1 1,1 1,0 0,2 1,0 0,2 1,-7 19,5-7,1 1,2 1,2 0,1 0,1 0,3 1,1 27,2-46,1 0,0-1,2 1,0-1,1 0,1 0,1 0,0-1,1 0,1 0,0-1,2 0,0-1,0 0,14 12,-25-25,1-1,0 0,0 0,0 0,0-1,0 1,0 0,1 0,-1-1,0 1,0 0,0-1,1 1,-1-1,0 0,1 1,-1-1,0 0,1 0,-1 0,1 0,-1 0,0 0,1 0,-1 0,0-1,1 1,-1 0,0-1,0 1,1-1,-1 0,0 1,0-1,0 0,0 0,1 0,11-12</inkml:trace>
  <inkml:trace contextRef="#ctx0" brushRef="#br0" timeOffset="18489.245">5955 302,'-16'3,"0"2,0 0,0 0,0 2,1 0,0 0,0 2,1 0,0 0,1 1,0 1,-7 8,18-16,0 1,0-1,0 1,1-1,-1 1,1 0,0 0,0 0,1 0,-1 0,1 0,0 0,0-1,0 1,0 0,1 0,0 0,0 0,0 0,0 0,0-1,1 1,-1 0,1-1,0 1,0-1,1 0,-1 0,1 0,-1 0,1 0,0 0,0-1,0 1,1-1,-1 0,0 0,1 0,0-1,-1 1,1-1,0 0,0 0,0 0,-1 0,1-1,0 1,0-1,0 0,0 0,0-1,0 1,0-1,0 0,1 0,3-5,0 0,0-1,0 0,-1 0,1-1,-2 0,1 0,-1 0,-1-1,0 0,0 0,0-1,-1 1,-1-1,1-3,-3 13,2-8,-3 5,1 0,0 1,-1-1,1 0,0 1,0-1,0 1,1-1,-1 1,1 0,-1-1,1 1,0 0,0 0,-1 0,2 0,-1 0,0 1,0-1,0 1,1-1,-1 1,1 0,-1 0,1 0,0 0,-1 1,1-1,0 1,-1-1,1 1,2 0,1 1,0 0,0 0,1 1,-1 0,0 0,-1 0,1 1,0 0,-1 0,1 0,-1 1,0 0,0 0,-1 0,1 0,-1 1,0 0,0 0,0 0,-1 0,1 1,-1-1,-1 1,1 0,-1 0,0 0,-1 0,1 0,-1 0,0 1,-1-1,1 0,-1 0,0 1,-1-1,0 0,0 1,0-1,-1 0,0 0,0 0,0 0,-1 0,-7 10,-1 1,-1-1,0-1,-1 0,-1-1,0-1,-1 0,0-1,-1 0,-1-1,0-1,0-1,-5 2,21-10,-1 0,1 0,-1-1,1 1,-1 0,1-1,-1 1,1-1,-1 1,1-1,-1 0,0 1,1-1,-1 0,0 0,1 0,-1-1,0 1,1 0,-1-1,1 1,-1-1,1 1,-1-1,1 0,-1 1,1-1,-1 0,1 0,0 0,0 0,-1 0,1-1,0 1,0 0,0-1,0 1,0 0,1-1,-1 1,0-1,1 1,-1-1,1 1,-1-1,1 0,0 1,0-1,-1 0,1 1,0-1,1 0,-1 1,0-1,1 0,2-11,1 0,0 0,1 1,1 0,0 0,0 1,1-1,1 1,0 1,0 0,1 0,0 0,1 1,0 0,1 1,-1 1,12-7,-11 6,1 1,-1 1,1-1,0 2,1 0,0 0,-1 1,1 1,1 0,-1 1,0 0,1 1,-1 0,1 1,-1 1,0 0,1 1,1 1,41 9,-32-8</inkml:trace>
  <inkml:trace contextRef="#ctx0" brushRef="#br0" timeOffset="18958.206">5673 866,'33'-5,"31"-1,9-5,2-1,-8 3,-9 2,-11-2,-8 0,-6 2,-3 2,-3 1,-1 3,0 0,1 1,-5 0</inkml:trace>
  <inkml:trace contextRef="#ctx0" brushRef="#br0" timeOffset="19460.315">5842 979,'23'-6,"0"1,0 1,0 1,0 1,1 1,-1 0,11 3,-32-2,-1 0,1 0,0 0,0 0,0 1,-1-1,1 0,0 1,0 0,-1-1,1 1,0 0,-1 0,1 0,-1 0,1 0,-1 0,0 0,1 0,-1 1,0-1,0 0,0 1,0-1,0 1,0-1,0 1,0 0,-1-1,1 1,-1 0,1 0,-1-1,0 1,1 0,-1 0,0 0,0-1,0 1,-1 0,1 0,0 0,-1-1,1 1,-1 0,1-1,-1 1,0 0,0-1,0 1,0-1,0 1,0-1,0 1,-1-1,-42 49,38-44,-1 0,1 1,0 0,0 0,1 0,0 0,0 1,0 0,1 0,1 0,-1 1,1 0,3-7,-1 0,1-1,-1 1,1 0,0 0,0-1,0 1,0 0,0 0,0 0,0-1,0 1,1 0,-1 0,1-1,-1 1,1 0,0-1,0 1,0-1,0 1,0-1,0 1,0-1,0 0,0 1,1-1,-1 0,1 0,-1 0,1 0,-1 0,1 0,-1-1,1 1,0 0,-1-1,1 1,0-1,0 0,-1 0,1 1,0-1,0 0,0 0,0-1,84-16,3-46,-64 40</inkml:trace>
  <inkml:trace contextRef="#ctx0" brushRef="#br0" timeOffset="19858.858">6434 330,'13'13,"-2"1,1 0,-2 1,0 0,-1 1,0 0,-1 1,-1 0,-1 0,0 0,-2 1,2 7,2 1,-1-1,-2 1,0 1,-2-1,0 1,-2-1,-1 1,-2-1,0 1,-2-1,0 1,-2-2,-1 1,-1 0,-8 16,3-20,0 0,-1-1,-1-1,-1 0,-1-1,0-1,-1 0,-9 5,-28 18,30-25</inkml:trace>
  <inkml:trace contextRef="#ctx0" brushRef="#br0" timeOffset="21548.517">6830 19,'7'4,"0"0,0 0,0-1,1 1,0-2,-1 1,1-1,0-1,0 1,0-1,0-1,0 1,0-2,8 0,-1 2,526-2,-344-27,-38 27,-148 12,-15-4</inkml:trace>
  <inkml:trace contextRef="#ctx0" brushRef="#br0" timeOffset="23209.402">6943 443,'-11'126,"5"-100,0-1,2 1,2 0,0 0,1 0,2 0,1 5,-2-27,0-1,0 0,0 0,0 1,1-1,-1 0,1 0,0 0,0 0,0 0,0 0,1 0,-1 0,1 0,-1 0,1-1,0 1,0-1,1 1,-1-1,0 0,1 0,-1 0,1 0,0 0,0-1,-1 1,1-1,0 0,0 0,0 0,1 0,-1 0,0-1,0 1,0-1,1 0,-1 0,0 0,0-1,0 1,1-1,-1 1,0-1,2-1,8-6,0 0,-1-1,1 0,-2-1,0-1,0 0,0 0,-2-1,1-1,-2 1,0-1,0-1,0-2,12-16,106-212,-119 282,-7 1,2 0,2-1,1 1,3-1,6 22,31 104,-39-134,1-4,-2-1,0 1,-2 0,-1 0,0 0,-2 0,-2 1,0-1,-3 9,4-27,-1 1,0-1,0 1,-1-1,0 0,-1 0,0 0,0-1,0 1,-1-1,0 0,-1 0,1-1,-1 1,-1-1,1-1,-1 1,0-1,0 0,0-1,-1 1,0-2,0 1,0-1,0 0,-1-1,-5 2,9-3,0 0,0-1,0 1,1-1,-1 0,0 0,0 0,0-1,0 1,1-1,-1-1,0 1,0 0,1-1,-1 0,1 0,0-1,0 1,0-1,0 0,0 0,0 0,1-1,-1 1,1-1,0 0,0 0,1 0,-1 0,1 0,0-1,0 1,0-1,0 1,1-1,0 0,0 0,0-12,1 1,0-1,2 1,0 0,0 0,2 0,0 0,1 0,0 1,1-1,1 1,1 1,0-1,8-9,3-12,-7 12</inkml:trace>
  <inkml:trace contextRef="#ctx0" brushRef="#br0" timeOffset="23842.74">7845 19,'0'5,"0"6,0 7,0 4,0 3,0 3,0 1,0 1,0-1,0 0,0 0,0 0,0-5</inkml:trace>
  <inkml:trace contextRef="#ctx0" brushRef="#br0" timeOffset="26063.324">0 1403,'331'-1,"-103"-27,-16 16,148-16,-193 14,1 7,60 9,-40 0,1046-2,-960-28,554 29,-296-1,-228-29,-88 17,-114 2,0 4,56 6,-131 0,248-29,622 29,-163 0,-508-28,-57 28,-145 0</inkml:trace>
  <inkml:trace contextRef="#ctx0" brushRef="#br0" timeOffset="29393.658">2427 1713,'16'-13,"1"0,0 2,1 0,0 1,1 0,0 2,1 0,-1 2,1 0,1 1,-1 0,12 1,-29 2,1 1,0-1,0 1,1 0,-1 0,0 1,0-1,0 1,1 0,-1 0,0 0,0 1,1-1,-1 1,0 0,0 0,0 1,0-1,0 1,0 0,-1 0,1 0,-1 0,1 1,-1 0,0-1,0 1,0 0,0 1,0-1,-1 0,1 1,-1-1,0 1,0 0,-1 0,1 0,-1 0,1 0,-1 0,0 2,-4 6,-1 0,0 0,0-1,-1 1,0-1,-1 0,0 0,-1-1,-1 0,1 0,-1 0,-10 7,-98 100,67-23,48-91,0 0,1 0,-1 1,0-1,1 0,0 0,0 0,0 0,0 0,0 1,1-1,-1 0,1 0,0 0,0 0,0 0,0 0,1 0,-1-1,1 1,0 0,0-1,0 1,0-1,0 1,0-1,0 0,1 0,-1 0,1-1,0 1,0 0,10 2,0-1,0 0,1-1,-1 0,0-1,1-1,-1 0,1-1,-1 0,1-1,-1 0,0-1,0-1,0 0,0-1,-1 0,18-12,-25 10</inkml:trace>
  <inkml:trace contextRef="#ctx0" brushRef="#br0" timeOffset="29828.838">3387 1543,'-106'151,"97"-137,0 1,1 0,1 0,0 1,2 0,-1 1,2-1,0 1,1 0,1 0,0 0,1 8,0-15,0 0,0 1,1-1,0 0,1 0,0 0,1 0,0 0,0 0,1-1,0 1,1-1,0 1,0-1,1 0,1-1,-1 1,1-1,1 0,-1-1,1 1,1-1,-1-1,1 1,0-1,1-1,3 2,-9-5,0-1,1 0,-1 0,1 0,-1 0,1-1,0 1,-1-1,1 0,0 0,-1 0,1 0,0-1,-1 0,1 0,-1 0,1 0,-1 0,0 0,1-1,-1 0,0 0,0 0,0 0,0 0,0-1,-1 1,1-1,-1 1,1-1,6-14</inkml:trace>
  <inkml:trace contextRef="#ctx0" brushRef="#br0" timeOffset="30542.426">4008 1571,'-140'55,"133"-51,1-1,0 1,0 0,0 1,0-1,1 1,0 1,0-1,0 0,1 1,-1 0,1 0,1 1,-1-1,1 1,0 0,1-1,0 1,-1 2,3-7,0 0,-1 0,1 0,0 0,0 1,0-1,0 0,1 0,-1 0,0 0,1 0,0 0,-1 0,1 0,0 0,0 0,0 0,0 0,1 0,-1 0,0-1,1 1,-1-1,1 1,0-1,-1 0,1 1,0-1,0 0,0 0,0 0,0 0,0-1,0 1,0 0,0-1,0 0,0 1,0-1,2 0,88-13,-78 2,1 1,-2-2,0 1,0-2,-1 0,0 0,-1-1,-1-1,0 0,-1 0,-1-1,0-1,-2 7,-5 7,0 0,1 0,-1 0,1 1,0-1,0 0,0 1,1-1,-1 1,0 0,1 0,-1 0,1 0,0 0,0 0,0 1,0-1,0 1,0 0,0 0,0 0,0 0,1 1,-1-1,0 1,1 0,-1 0,0 0,0 0,1 1,-1-1,0 1,0 0,1 0,-1 0,0 0,0 1,0-1,-1 1,1 0,0 0,2 1,1 3,0-1,-1 1,1 0,-1 0,0 1,0 0,-1 0,0 0,0 0,-1 0,0 1,0 0,-1 0,0-1,0 1,-1 0,0 1,0-1,-1 0,0 0,0 0,-1 0,0 0,-1 0,0 0,0 0,0 0,-1 0,0-1,-1 0,0 1,0-1,0 0,-1-1,0 1,-1-1,-3 3,2-1,0 0,-1 0,0-1,0-1,-1 1,0-1,0-1,0 1,-1-2,0 1,0-1,0-1,0 0,-1 0,1-1,-1 0,-3-1,11-1,1-1,-1 1,1-1,0 0,-1 0,1 0,0 0,0 0,-1 0,1 0,0-1,0 1,0-1,1 0,-1 0,0 1,1-1,-1 0,1 0,0-1,-1 1,1 0,0 0,0-1,1 1,-1 0,0-1,1 1,-1-1,1 1,0-1,0 1,0-1,0 1,0 0,1-1,-1 1,1-1,-1 1,1-1,0 1,0 0,0 0,0-1,1 1,-1 0,1 0,-1 0,1 0,-1 1,1-1,0 0,0 1,0-1,11-11,0 1,1 0,0 0,0 2,2-1,-1 2,1 0,0 1,1 1,0 1,0 0,1 1,-1 1,1 0,2-2,-11 3,0 0,0 1,1 0,-1 1,1-1,0 2,-1-1,1 2,0-1,-1 1,1 1,5 1,3 3</inkml:trace>
  <inkml:trace contextRef="#ctx0" brushRef="#br0" timeOffset="31177.238">4741 1628,'-19'39,"-216"177,43-10,178-195</inkml:trace>
  <inkml:trace contextRef="#ctx0" brushRef="#br0" timeOffset="31661.413">4628 1967,'107'-22,"-29"20,-77 3,0 1,-1 0,1-1,-1 1,0 0,0 0,0-1,0 1,0 0,0 0,0-1,0 1,-1 0,1 0,0-1,-1 1,0 0,1-1,-1 1,0-1,0 1,0-1,0 1,0-1,0 0,0 1,-1-1,1 0,0 0,-1 0,1 0,-1 0,1 0,-1 0,0-1,1 1,-1 0,-1 2,-24 20,-52 67,78-87,1 0,-1 0,1-1,0 1,0 0,1 0,-1 0,0 0,1-1,0 1,0 0,0 0,0-1,0 1,0-1,0 1,1-1,0 1,-1-1,1 0,0 0,0 0,0 0,0 0,1 0,-1-1,0 1,1-1,-1 1,1-1,-1 0,1 0,0 0,0 0,-1-1,1 1,0-1,0 0,0 1,0-1,-1-1,1 1,0 0,0-1,0 1,2-2,5 2,0-1,-1-1,1 1,0-2,-1 1,1-1,-1-1,0 0,0 0,0-1,0-1,11-9</inkml:trace>
  <inkml:trace contextRef="#ctx0" brushRef="#br0" timeOffset="32013.177">5136 1487,'18'11,"-1"1,-1 0,0 1,0 1,-1 1,-1 0,-1 0,0 2,-1 0,-1 0,0 1,-1 0,-1 1,-1 0,0 4,-4-8,-1 0,-1 0,0 1,-2-1,1 0,-2 1,0-1,-1 0,0 0,-1 0,-1 0,-1 0,0 0,0-1,-2 0,0 0,0-1,-1 0,-1 0,0-1,-1 0,0-1,-1 0,0 0,-1-1,0-1,-7 5,-98 83,102-85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2:19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1299 879,'38'-5,"27"-6,8-1,-4 1,-9 2,-15 4</inkml:trace>
  <inkml:trace contextRef="#ctx0" brushRef="#br0" timeOffset="-514.99">1214 286,'15'5,"18"2,9-6,3-3,-3 0,-3-1,-3 1,-4 0,-1 1,-2 0,-1 1,-1 0,1 0,-1 0,-4 0</inkml:trace>
  <inkml:trace contextRef="#ctx0" brushRef="#br0" timeOffset="-267.705">1468 117,'-5'33,"-1"26,-5 8,0-3,1-8,3-8,2-8,8-5,2-5,6-6,0-4,-1-4</inkml:trace>
  <inkml:trace contextRef="#ctx0" brushRef="#br0" timeOffset="-1306.137">0 258,'1'1,"-1"-1,1 0,-1 0,1 0,-1 1,0-1,1 0,-1 0,1 0,-1 0,1 0,-1 0,1 0,-1 0,1 0,-1 0,1 0,-1 0,1-1,-1 1,0 0,1 0,-1 0,1 0,-1-1,1 1,-1 0,0-1,1 1,-1 0,0-1,1 1,-1 0,0-1,0 1,1-1,-1 1,0 0,0-1,0 1,1-1,-1 1,0-1,0 1,0-1,0 1,0-1,0 1,0 0,0-1,0 1,0-1,0 1,0-1,-1 0,22 40,66 291,-75-261,24 72,-36-140,0 0,0 0,0 0,0 0,1 0,-1 0,0 0,1 0,-1 0,1 0,-1 0,1 0,-1-1,1 1,0 0,-1 0,1-1,0 1,0 0,-1-1,1 1,0 0,0-1,0 0,0 1,0-1,0 1,0-1,0 0,0 0,0 1,0-1,0 0,0 0,0 0,0 0,0 0,0-1,0 1,0 0,0 0,0-1,0 1,0 0,0-1,-1 1,1-1,0 1,0-1,0 0,0 1,-1-1,1 0,0 0,31-52,-30 49,34-81,-4-2,14-60,-17 48,-11 33,-14 47,0 0,1 0,2 1,0-1,0 2,11-17,-8 21</inkml:trace>
  <inkml:trace contextRef="#ctx0" brushRef="#br0" timeOffset="-969.537">537 737,'-5'15,"0"0,1 1,1-1,0 1,1 0,1-1,1 1,0 0,1 0,0-1,2 1,0 0,0-1,-2-12,0-1,1 0,-1 0,1 1,-1-1,1 0,0 0,0-1,0 1,0 0,0 0,0-1,0 1,1-1,-1 0,0 0,1 0,-1 0,1 0,0 0,-1-1,1 1,-1-1,1 0,0 0,-1 0,1 0,0 0,-1-1,1 1,-1-1,1 1,0-1,-1 0,0 0,3-1,85-51,-85 51,-1-1,0 0,1 0,-1-1,0 1,-1-1,1 0,-1 0,0 0,0-1,0 1,0-1,-1 0,0 1,0-1,0 0,0 0,-1 0,0-1,0 1,0 0,-1 0,0-1,0 1,0 0,0-1,-1 1,0 0,0 0,-1 0,1 0,-1 0,0 0,0 0,-1 0,0 0,-3 1,0 0,0 1,0 0,0 0,-1 0,1 1,-1 0,0 0,1 1,-1 0,0 0,0 1,0-1,0 2,1-1,-4 1,5-1,-20 1</inkml:trace>
  <inkml:trace contextRef="#ctx0" brushRef="#br0" timeOffset="2430.504">2005 145,'3'-1,"1"0,-1 0,1 0,-1 0,1 1,0-1,-1 1,1 0,0 0,-1 1,1-1,0 1,-1-1,1 1,-1 0,1 1,-1-1,1 1,-1-1,0 1,0 0,0 0,0 0,0 1,0-1,-1 1,1-1,-1 1,0 0,1 0,-1 0,0 0,-1 0,2 3,3 6,-1 2,0-1,-1 0,0 1,-1 0,0 0,-1 0,-1 8,-3 414,3-254,0-183,-1 0,1 1,-1-1,1 1,0 0,-1-1,1 1,0-1,-1 1,1 0,0 0,-1-1,1 1,0 0,0 0,-1 0,1 0,0 0,0 0,-1 0,1 0,0 0,0 0,-1 0,1 0,0 1,-1-1,1 0,0 0,-1 1,1-1,0 1,-1-1,1 0,-1 1,1-1,0 1,-1 0,1-1,-1 1,0-1,1 1,-1 0,1-1,-1 1,0 0,0-1,1 1,-1 0,0 0,0-1,0 1,0 0,0-1,0 1,0 0,0 0,0-1,0 1,0 0,0 0,-1-1,1 1,0 0,0-1,-1 1,1 0,-1-1,1 1,41-134,-6-65,-23 119,-8 42,1 1,2-1,2 1,1 1,1 0,2 0,4-4,-11 30,0 1,0-1,1 1,0 0,0 1,1 0,0 0,0 0,0 1,1 1,0-1,0 1,1 1,-1 0,1 0,0 1,0 0,0 0,1 1,-1 1,1 0,-1 0,1 1,-1 0,1 1,443 1,-199-31,252 30,-281-30,-57 18,-104 1,1 3,0 3,0 3,32 4,21-1,96-2,-203 0</inkml:trace>
  <inkml:trace contextRef="#ctx0" brushRef="#br0" timeOffset="3231.647">2597 427,'33'73,"-21"-38,-1 1,-2 0,-1 0,-2 1,-2 0,0 14,16 88,-20-139,1-1,-1 1,1-1,0 1,-1 0,1-1,-1 1,1 0,-1-1,1 1,0 0,-1 0,1-1,0 1,-1 0,1 0,0 0,-1 0,1 0,0 0,-1 0,1 0,0 0,-1 0,1 1,0-1,-1 0,1 0,0 1,-1-1,1 0,-1 1,1-1,-1 0,1 1,0-1,-1 1,0-1,1 1,-1-1,1 1,-1 0,0-1,1 1,-1-1,0 1,0 0,1-1,-1 1,0 0,0-1,0 1,0 0,0-1,0 1,0 0,0-1,0 1,0 0,0-1,0 1,-1 0,1-1,0 1,0-1,-1 1,1 0,0-1,-1 1,68-219,-14 23,-32 151,-8 32</inkml:trace>
  <inkml:trace contextRef="#ctx0" brushRef="#br0" timeOffset="3579.127">3049 936,'5'28,"11"10,2-6,4-9,-2-13,-5-13,1-10,-4-9,-3-5,-8-2,-9-2,-7 5,-7 7,-5 6,-1 6,3 4</inkml:trace>
  <inkml:trace contextRef="#ctx0" brushRef="#br0" timeOffset="4081.612">3077 399,'38'-16,"2"1,0 1,1 3,0 1,0 2,18 0,-58 8,0-1,1 0,-1 1,1-1,0 1,-1 0,1-1,-1 1,1 0,0 0,-1 0,1 0,-1 0,1 0,0 1,-1-1,1 1,-1-1,1 1,-1-1,1 1,-1 0,1 0,-1-1,0 1,0 0,1 0,-1 0,0 1,0-1,0 0,0 0,0 1,0-1,0 0,-1 1,1-1,0 1,-1-1,1 1,-1 0,0-1,1 1,-1-1,0 1,0 0,0-1,0 1,0-1,0 1,-1 0,1-1,0 1,-1 0,-148 173,148-173,0-1,0 0,0 0,1 0,-1 1,0-1,1 0,-1 1,1-1,-1 1,1-1,0 0,0 1,0-1,0 1,0-1,0 1,0-1,0 0,0 1,1-1,-1 1,0-1,1 0,0 1,-1-1,1 0,0 1,-1-1,1 0,0 0,0 0,0 0,0 0,0 0,0 0,0 0,1 0,-1 0,0-1,0 1,1 0,-1-1,0 1,1-1,-1 1,1-1,0 0,76 7,-75-7,104-13,-88 6</inkml:trace>
  <inkml:trace contextRef="#ctx0" brushRef="#br0" timeOffset="5067.085">3754 794,'10'0,"12"0,8 0,3-5,1-1,0 0,-2 1,-1 2,-6 0</inkml:trace>
  <inkml:trace contextRef="#ctx0" brushRef="#br0" timeOffset="6548.914">4996 569,'-14'-3,"1"1,-1 1,1 0,-1 1,1 0,-1 1,1 0,-1 2,1-1,0 1,-9 4,17-5,0 0,0 0,0 1,0 0,0 0,1 0,-1 0,1 1,0 0,0-1,0 2,1-1,-1 0,1 1,0-1,0 1,1 0,-1 0,1 0,0 0,1 1,-1-1,1 1,0-1,0 0,1 1,0 0,0-1,0 4,0-6,0 1,1-1,-1 0,1 1,0-1,0 0,0 1,0-1,0 0,1 0,0 0,-1 0,1 0,0 0,1-1,-1 1,0-1,1 1,-1-1,1 0,0 0,0 0,0 0,0 0,0-1,0 1,0-1,0 0,1 0,-1 0,0-1,1 1,-1-1,1 0,-1 1,1-2,-1 1,0 0,1-1,-1 1,1-1,-1 0,0 0,0-1,0 1,1 0,-1-1,1-1,204-156,-207 158,0 0,1 0,-1 0,1 0,-1 0,1 1,-1-1,1 0,0 1,-1-1,1 1,0-1,0 1,-1 0,1 0,0 0,0 0,-1 0,1 0,0 1,0-1,-1 0,1 1,0-1,-1 1,1 0,0 0,-1-1,1 1,-1 0,0 0,1 1,-1-1,0 0,1 0,-1 1,0-1,0 0,0 1,0-1,0 1,-1-1,1 1,0 0,-1-1,1 1,-1 0,0 0,1-1,-1 1,0 0,0 0,0 0,0 250,-1-221,-2-1,0 1,-3-1,0 0,-2-1,-1 0,-1 0,-1 0,-13 20,21-42,0-1,0 0,-1 0,0 0,0-1,0 1,-1-1,0 0,0 0,0 0,0-1,-1 0,0 0,0 0,0-1,0 0,0 0,-1-1,0 1,1-1,-1-1,0 1,-5-1,9-2,0-1,0 0,0 0,0-1,1 1,-1 0,1-1,-1 0,1 1,0-1,0 0,0 0,1 0,-1 0,1-1,0 1,0 0,0-1,0 1,0 0,1-1,-1 1,1-1,0 1,0-1,0 1,1-1,-1 1,1-1,0 1,0-1,0 1,0 0,1 0,-1 0,2-2,-1-5,47-125,-39 116</inkml:trace>
  <inkml:trace contextRef="#ctx0" brushRef="#br0" timeOffset="7280.983">5363 569,'-5'7,"1"0,1 0,-1 1,2-1,-1 1,1 0,0 0,0 0,1 0,0 0,0 0,1 0,0 1,1 4,-1 2,-1-12,1-1,-1 1,0 0,1-1,-1 1,1-1,0 1,0 0,0-1,0 1,1-1,-1 1,1 0,0-1,-1 1,1-1,0 1,0-1,1 0,-1 1,0-1,1 0,-1 0,1 0,0 0,0 0,0 0,0-1,0 1,0-1,0 1,0-1,1 0,-1 0,1 0,-1 0,1 0,-1 0,1-1,-1 1,1-1,-1 0,1 1,0-1,-1-1,1 1,0 0,1-1,4-4,0 0,-1 0,1-1,-1 0,-1 0,1-1,-1 0,0 0,0 0,-1-1,0 0,1-2,16-21,-17 23,-4 6,-1 0,1 0,0-1,-1 1,1 0,0 0,1 0,-1 0,0 0,1 0,-1 0,1 0,-1 1,1-1,0 1,-1-1,1 1,0 0,0-1,0 1,0 0,1 0,-1 0,0 1,0-1,1 0,-1 1,0 0,0-1,1 1,-1 0,0 0,1 0,-1 1,0-1,1 1,-1-1,0 1,0 0,1-1,-1 1,0 0,0 1,0-1,0 0,1 1,4 10,-1 0,0 0,-1 1,0-1,-1 1,-1 0,1 0,-2 1,0-1,-1 0,0 1,-1 3,9 63,0-13,-3 1,-3-1,-5 57,1-25,1-92,0 0,0 0,-1 0,0 0,0 0,0 0,-1 0,0-1,-1 1,0-1,0 1,0-1,0 0,-1 0,0 0,-1-1,1 1,-1-1,0 0,0 0,0-1,-1 0,0 0,0 0,0 0,-2 0,5-4,0 1,0-1,1 0,-1 0,0 0,0-1,0 1,0-1,1 1,-1-1,0 0,1 0,-1 0,0 0,1-1,-1 1,1-1,0 1,-1-1,1 0,0 0,0 0,0 0,1-1,-1 1,0 0,1-1,-1 1,1-1,0 1,0-1,0 0,0 1,0-1,1 0,-1 0,1 0,0 1,0-1,0 0,0 0,0 0,1 0,-1 1,1-1,0 0,0 0,0 1,0-1,0 0,1 0,6-19,1 1,0 0,2 1,0 0,2 0,0 1,1 1,16-16,-1-3,-12 18,1 1,0 0,1 1,1 1,0 1,1 1,1 1,12-5,-13 8</inkml:trace>
  <inkml:trace contextRef="#ctx0" brushRef="#br0" timeOffset="9402.859">4827 32,'1'2,"1"0,-1 0,1 0,-1-1,1 1,0 0,0-1,0 0,-1 1,1-1,1 0,-1 0,0 0,0 0,0 0,0-1,1 1,-1-1,0 1,1-1,-1 0,0 0,1 0,-1 0,1 0,0 0,195 3,-55-30,25 15,-102 2,1 4,0 2,0 3,10 4,31-1,-103-2,-3-1,0 0,0 1,0-1,-1 1,1-1,0 1,0 0,0 0,0 0,0 0,0 0,0 0,0 0,0 1,0-1,-1 1,1 0,0-1,0 1,0 0,-1 0,1 0,-1 0,1 0,-1 1,1-1,-1 0,1 1,-1-1,0 1,0-1,0 1,0 0,0-1,0 1,0 0,-1 0,1-1,-1 1,1 0,-1 0,1 0,-1 1,-16 41,7-22</inkml:trace>
  <inkml:trace contextRef="#ctx0" brushRef="#br0" timeOffset="24174.721">4234 483,'32'-33,"-26"27,1 1,0 1,0-1,0 1,0 0,1 1,-1 0,1 0,0 1,0 0,0 0,0 0,0 1,1 1,-1-1,0 1,1 1,-1 0,0 0,0 0,0 1,0 0,0 1,6 2,-11 1,0 0,-1-1,1 1,-1 0,-1 1,1-1,-1 0,0 0,-1 1,1-1,-1 0,0 1,-1-1,0 0,0 1,0-1,-1 0,1 0,-2 0,1 0,-1 0,1-1,-2 1,1-1,-4 5,0 5,-76 159,71-150,-1 0,-1-2,0 1,-2-2,-1 0,0-1,-4 2,19-21,1 0,0 0,0 0,-1 0,1 0,0 1,0-1,0 0,0 1,0-1,1 1,-1-1,0 1,1-1,-1 1,1-1,-1 1,1 0,0-1,0 1,0 0,0-1,0 1,0 0,0-1,0 1,1 0,-1-1,1 1,-1-1,1 1,-1 0,1-1,0 0,0 1,0-1,0 1,0-1,0 0,0 0,1 0,-1 1,0-1,0 0,1-1,-1 1,1 0,-1 0,1-1,-1 1,1 0,0-1,-1 0,1 1,0-1,-1 0,1 0,0 0,182 7,-112-10,-44 3,-4 0</inkml:trace>
  <inkml:trace contextRef="#ctx0" brushRef="#br0" timeOffset="28178.315">142 1359,'226'-17,"-163"9,0 2,0 4,60 4,-10 0,197-2,-112-28,112 28,-141-28,311 28,-310 28,10-10,-138-12,0-1,1-2,-1-2,34-4,6 1,1076 2,-961 29,-45-46,-114 11,-1 1,1 1,0 2,0 2,18 3,28-1,142-18,207-7,-308 10,0 6,126 8,-86 1,-141-2</inkml:trace>
  <inkml:trace contextRef="#ctx0" brushRef="#br0" timeOffset="29402.582">3077 1528,'-7'-4,"1"0,-1 1,0 0,0 0,0 0,0 1,-1 0,1 1,0 0,-1 0,1 0,-1 1,1 0,-1 0,1 1,-1 0,-2 1,-128 45,133-44,1 0,-1 0,0 1,1 0,0-1,0 2,0-1,0 0,1 1,-1-1,1 1,0 0,1 0,-1 1,1-1,0 0,1 1,-1-1,1 1,0 0,0-1,1 1,-1 0,1 0,0 0,0 0,0-1,0 1,1 0,0 0,0-1,0 1,1-1,0 1,0-1,0 1,1-1,0 0,0 0,0-1,0 1,1 0,0-1,0 0,0 0,0 0,0-1,1 1,0-1,0 0,0 0,0-1,0 1,1-1,-1 0,1-1,-1 1,1-1,0 0,-1-1,1 1,0-1,0 0,-1-1,1 1,0-1,-1 0,3-1,7-5,-1 0,0-1,0 0,-1-1,0-1,-1 0,0 0,0-2,-1 1,-1-1,0-1,0 0,1-4,32-37,-42 52,0 1,0-1,0 1,0-1,0 1,0 0,0-1,0 1,0 0,1 0,-1 0,1 0,-1 0,0 0,1 0,0 1,-1-1,1 0,-1 1,1 0,0-1,-1 1,1 0,0 0,0 0,-1 0,1 0,0 0,-1 0,1 0,0 1,-1-1,1 1,0-1,-1 1,1 0,-1 0,1-1,-1 1,1 0,-1 0,0 1,1-1,-1 0,0 0,0 1,0-1,0 0,0 1,0 1,15 24,-2 0,-1 1,-1 1,-2 0,-1 0,-1 1,-1 0,2 30,-5-34,-1-12,-1 1,-1 0,0 0,-1-1,-1 1,0 0,-1-1,0 1,-2-1,1 1,-2-1,0-1,-1 1,0-1,-1 1,0-2,-1 1,0-1,-1 0,-1-1,0 0,0-1,-1 0,0 0,-1-1,0-1,-3 1,11-5,0 0,0-1,0 0,0 0,-1 0,0-1,1 0,-1 1,0-1,0-1,0 1,0-1,-1 0,1 0,0-1,0 1,-1-1,1 0,0-1,0 1,-1-1,1 0,0 0,0-1,0 0,0 0,0 0,0 0,1-1,-1 1,1-1,0 0,0-1,0 1,0-1,0 0,1 0,-2-1,3 0,0 0,0 0,1 0,0 0,0 0,0 0,0 0,1 0,-1 0,1 0,1 0,-1 0,1-1,0 1,0 0,0 0,1 1,0-1,0 0,0 0,0 1,1-1,0 1,0 0,2-2,96-91,-60 70,2 2,1 3,1 1,1 2,1 2,0 2,1 2,11 1,63-9,-100 44,-22-7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5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87,'39'-17,"93"-21,-47 23,-66 10,1 1,-1 1,1 0,0 2,0 0,-1 2,2 0,-9 9,-17-3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6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27,'5'0,"6"0,7 0,4 0,3 0,3 0,1 0,0 0,1 0,-1 0,0 0,0 0,-1 0,1-5,-1-2,0 1,-9 1,-8 1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3:18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305 367,'1'0,"-1"0,1-1,-1 1,1 0,-1-1,1 1,-1 0,1-1,-1 1,1 0,-1 0,1 0,-1-1,1 1,-1 0,1 0,0 0,-1 0,1 0,-1 0,1 0,-1 0,1 0,0 1,-1-1,1 0,-1 0,1 0,-1 1,1-1,-1 0,1 1,-1-1,1 0,-1 1,0-1,1 0,-1 1,1-1,-1 1,0-1,1 1,-1-1,0 1,0-1,1 1,-1-1,0 1,0-1,0 1,0 0,0-1,0 1,0-1,0 1,0-1,0 1,0 0,0 0,6 39,-6-39,29 229,-30-6,1-224,1-1,-1 1,1 0,-1-1,1 1,-1 0,1-1,-1 1,1 0,-1 0,1 0,-1 0,1-1,-1 1,1 0,0 0,-1 0,1 0,-1 0,1 0,-1 0,1 1,-1-1,1 0,-1 0,1 0,0 0,-1 1,1-1,-1 0,0 1,1-1,-1 0,1 1,-1-1,1 0,-1 1,0-1,1 1,-1-1,0 1,0-1,1 1,-1-1,0 1,0-1,0 1,1-1,-1 1,0-1,0 1,11-13</inkml:trace>
  <inkml:trace contextRef="#ctx0" brushRef="#br0" timeOffset="433.124">870 339,'-23'10,"0"2,1 1,1 0,0 2,1 1,1 0,-16 17,34-32,-1 1,0-1,0 1,1 0,-1 0,1-1,-1 1,1 0,0 0,0 0,0 1,0-1,0 0,1 0,-1 1,1-1,-1 0,1 1,0-1,0 0,0 1,0-1,0 0,0 1,1-1,-1 0,1 1,0-1,0 0,-1 0,1 0,1 0,-1 0,0 0,0 0,1 0,-1 0,1 0,0-1,-1 1,1-1,0 1,0-1,0 0,0 1,0-1,0 0,1 0,-1-1,0 1,0 0,1-1,-1 0,0 1,2-1,202 34,-201-33,0 1,-1-1,1 1,0 0,-1 0,0 0,1 1,-1-1,0 1,0 0,-1 1,1-1,-1 0,1 1,-1 0,0 0,-1 0,1 0,-1 0,1 1,-1-1,-1 1,1-1,-1 1,1 0,-1 0,0 0,-1 0,0-1,1 1,-1 0,-1 0,1 0,-2 4,-1 5,-2-1,0 0,0 0,-1 0,-1-1,0 0,-1 0,0-1,-1 0,0 0,-1-1,0 0,0-1,-1 0,0 0,-1-2,0 1,0-1,-1-1,-8 5</inkml:trace>
  <inkml:trace contextRef="#ctx0" brushRef="#br0" timeOffset="684.078">701 367,'38'-4,"28"-3,6 1,-3 1,-9 1,-10 2,-9-4,-6-1,-5 1,-2 2,-6 1</inkml:trace>
  <inkml:trace contextRef="#ctx0" brushRef="#br0" timeOffset="11217.077">2931 565,'59'-34,"-48"29,3-2,0 0,0 0,1 2,0 0,0 0,0 2,0 0,1 0,-1 1,1 1,3 1,-17 0,0 0,0 0,0 0,0 1,0-1,0 1,0-1,0 1,0-1,0 1,0 0,-1 0,1 0,0 0,-1 0,1 1,0-1,-1 0,0 1,1-1,-1 1,0 0,0-1,0 1,0 0,0 0,0-1,0 1,0 0,-1 0,1 0,-1 0,0 0,1 0,-1 0,0 0,0 0,0 0,0 0,-1 0,1 0,-1 0,1 0,-1 0,0 0,0 1,-44 87,-118 77,116-87,46-78,1 1,-1-1,1 0,-1 1,1-1,0 0,0 1,0-1,0 0,0 1,0-1,1 0,-1 1,1-1,0 0,0 0,-1 1,1-1,1 0,-1 0,0 0,0 0,1 0,-1-1,1 1,0 0,-1-1,1 1,0-1,0 1,0-1,0 0,0 0,0 0,1 0,-1 0,2 0,5 2,0-1,0 0,0-1,0 1,0-2,0 1,0-2,1 1,-1-1,0 0,0-1,0 0,0-1,-1 1,1-2,-1 1,1-1,4-4,2-2</inkml:trace>
  <inkml:trace contextRef="#ctx0" brushRef="#br0" timeOffset="8148.693">1491 1016,'24'5,"22"1,8 1,0-2,-4-2,-7-1,-5 0,-4-2,-4 0,-6 5,-3 1,-5-1</inkml:trace>
  <inkml:trace contextRef="#ctx0" brushRef="#br0" timeOffset="7233.399">1547 536,'5'5,"11"1,8 1,4-2,7-2,3-1,-1 0,-1-2,-3 0,-1 0,-7-5,-3-2,1 0,0 2,-4 2</inkml:trace>
  <inkml:trace contextRef="#ctx0" brushRef="#br0" timeOffset="7719.163">1717 339,'0'5,"0"6,0 6,0 5,0 4,0 2,0 1,0 0,0 0,0 1,0-1,4 0,3-1,-1 0,-2 0,0-9,-2-13,-1-8</inkml:trace>
  <inkml:trace contextRef="#ctx0" brushRef="#br0" timeOffset="10298.237">2366 479,'148'-16,"-143"14,0 0,-1 0,1 0,0 1,0 0,0 0,0 1,0-1,0 1,1 0,-1 0,0 1,0 0,0 0,0 0,0 0,-1 1,1-1,0 1,-1 1,1-1,-1 1,1-1,-1 1,0 0,0 1,-1-1,1 1,-1 0,0 0,1 0,-2 0,1 0,0 1,-1-1,0 1,0-1,1 6,-4 3,-1-1,-1 1,0-1,-1 1,0-1,0 0,-2-1,1 1,-2-1,1 0,-1 0,-1-1,0 0,0-1,-1 1,-1-1,-45 62,45-56,0 0,1 1,0 0,2 0,0 1,1 0,0 0,-2 16,8-31,0 0,-1 0,1 1,1-1,-1 0,0 1,1-1,-1 0,1 0,-1 1,1-1,0 0,0 0,0 0,0 0,1 0,-1 0,0 0,1-1,-1 1,1 0,0-1,-1 1,1-1,0 0,0 1,0-1,0 0,0 0,0 0,1-1,-1 1,0 0,0-1,0 0,1 1,-1-1,0 0,2 0,91-11,-75 3</inkml:trace>
  <inkml:trace contextRef="#ctx0" brushRef="#br0" timeOffset="13550.065">2422 113,'-37'-1,"-93"8,126-6,-1 0,0 0,1 1,-1-1,1 1,-1 0,1 0,0 1,0-1,0 1,0 0,1 0,-1 0,1 1,-1-1,1 1,0 0,1 0,-1 0,1 0,-1 0,1 1,1-1,-2 2,-6 38,1 1,2 0,2 0,2 0,3 45,0-49,57 315,-59-75,1-279,0 1,1-1,-1 0,0 0,1 0,-1 0,1 0,0 0,-1 0,1 0,0 0,0 0,0 0,1 0,-1 0,0-1,1 1,-1 0,1-1,0 0,-1 1,1-1,0 0,0 0,0 0,0 0,0 0,0 0,0 0,0-1,0 1,0-1,0 1,1-1,81-11,-48 4,11 1,-34 5</inkml:trace>
  <inkml:trace contextRef="#ctx0" brushRef="#br0" timeOffset="25636.501">7559 508,'-13'1,"1"0,-1 0,1 1,0 1,-1 0,1 0,1 2,-1-1,-8 6,16-9,0 1,0 1,0-1,0 0,1 1,-1 0,1 0,0 0,-1 0,1 1,1-1,-1 1,0 0,1 0,0 0,0 0,0 0,0 0,1 1,0-1,0 0,0 1,0-1,1 1,-1-1,1 1,1 4,1-2,1 1,1-1,-1 0,1 0,0-1,1 1,0-1,0 0,0 0,1-1,0 1,0-1,0 0,0-1,1 0,0 0,0 0,0-1,0 0,1 0,-1-1,1 0,0 0,0 0,-1-1,5-1,46 19,30 34,-86-51,-1-1,1 1,-1-1,1 1,-1 0,0 0,0 0,0 0,0 0,0 0,0 0,0 0,-1 0,1 0,-1 1,1-1,-1 0,0 0,0 1,0-1,0 0,-1 0,1 0,0 1,-1-1,0 0,1 0,-1 0,0 0,0 0,0 0,0 0,-1 0,1 0,0-1,-1 1,1 0,-1-1,0 1,1-1,-1 0,0 1,-2 0,-8 8,-2 0,1-1,-1 0,-1-1,1 0,-1-1,-1-1,1-1,-1 0,0-1,0 0,-1-2,-9 1,-14-16,27 1</inkml:trace>
  <inkml:trace contextRef="#ctx0" brushRef="#br0" timeOffset="25909.231">7361 508,'39'-5,"31"-1,9 0,-4 1,-11 1,-10 2,-11 1,-7 0,-9 1</inkml:trace>
  <inkml:trace contextRef="#ctx0" brushRef="#br0" timeOffset="27257.436">7728 311,'47'-1,"-25"-1,1 2,-1 0,1 1,-1 1,1 1,-1 1,0 1,0 0,-1 2,13 6,-27-6,0 0,-1 1,0-1,0 2,0-1,-1 0,-1 1,1 0,-1 0,-1 0,0 1,0-1,-1 1,0 0,0 0,-1 0,-1-1,1 1,-2 0,1 0,-1 0,-1 0,0 1,1 15,-1 371,3-392,0 0,0 0,-1 0,0 1,0-1,0 0,-1 0,0 1,0-1,0 0,0 0,-1 0,0 0,0-1,0 1,-1 0,0-1,0 1,0-1,0 0,0 0,-1 0,0-1,0 1,0-1,0 0,-1 0,1 0,-1-1,1 1,-1-1,0 0,-3 0,-105 15,103-20,6-2</inkml:trace>
  <inkml:trace contextRef="#ctx0" brushRef="#br0" timeOffset="11687.052">3721 452,'-28'12,"11"-7,0 1,0 1,1 1,0 0,1 1,0 1,0 1,1 0,0 0,1 2,-7 7,19-18,0-1,0 0,0 1,0-1,0 1,0 0,1-1,-1 1,0 0,1-1,0 1,-1 0,1-1,0 1,0 0,0 0,0 0,0-1,0 1,0 0,1 0,-1-1,1 1,-1 0,1-1,0 1,-1 0,1-1,0 1,0-1,0 1,0-1,1 0,-1 0,0 1,1-1,-1 0,0 0,1 0,-1 0,1 0,0 0,-1-1,1 1,0-1,-1 1,1-1,0 1,-1-1,1 0,0 0,0 0,0 0,65 9,67 21,-131-28,0-1,0 1,0 0,0 0,0 1,-1-1,1 1,-1-1,0 1,0 0,0 0,0 0,0 0,0 0,-1 0,0 0,0 1,0-1,0 0,0 1,0-1,-1 1,0-1,0 1,0-1,0 1,0-1,-1 2,-35 93,32-90,-1 0,-1 0,1-1,-1 1,-1-1,1-1,-1 1,0-1,-1 0,0-1,1 0,-2 0,1 0,-1-1,1-1,-1 1,0-2,0 1,0-1,-1 0,1-1,0 0,-7-1,-1-6</inkml:trace>
  <inkml:trace contextRef="#ctx0" brushRef="#br0" timeOffset="11937.117">3523 536,'43'-10,"29"-2,6-1,-4-1,-11 1,-10 2,-11 4,-6 3,-10 2</inkml:trace>
  <inkml:trace contextRef="#ctx0" brushRef="#br0" timeOffset="15588.394">4116 762,'4'0,"8"0,5 0,5 0,4 0,1 0,2 0,1 0,-1 0,1 0,-1 0,-1 0,1 0,-1 0,-5 0</inkml:trace>
  <inkml:trace contextRef="#ctx0" brushRef="#br0" timeOffset="17352.181">4567 508,'23'-13,"0"1,1 0,1 2,0 1,0 1,1 1,0 2,0 0,0 2,9 0,-32 2,-1 1,1 0,-1 0,1 0,-1 0,1 0,-1 0,1 1,-1-1,0 1,1-1,-1 1,0 0,1 0,-1 0,0 1,0-1,0 0,0 1,0-1,0 1,0 0,-1 0,1-1,-1 1,1 0,-1 1,0-1,1 0,-1 0,0 0,-1 1,1-1,0 0,-1 1,1-1,-1 1,1-1,-1 1,0-1,0 1,-1-1,1 1,0-1,-1 0,1 1,-1-1,0 0,0 1,0-1,-1 2,-214 254,212-254,0 0,0 0,1 1,0-1,0 1,0 0,1 0,-1 0,1 0,0 0,1 0,-1 1,1-1,0 1,0-1,1 1,0-1,0 1,0 0,0-1,1 1,0-1,0 0,1 1,0-1,0 0,0 0,2 4,1-2,1 0,0 0,0 0,1-1,0 1,0-2,1 1,-1-1,1 0,0-1,1 0,-1 0,1-1,0 0,0 0,0-1,6 1,3-3</inkml:trace>
  <inkml:trace contextRef="#ctx0" brushRef="#br0" timeOffset="17888.863">5443 649,'-318'147,"314"-145,-59 10,79-21,151-3,-135 12,102 26,-165-55,-41-15,48 30</inkml:trace>
  <inkml:trace contextRef="#ctx0" brushRef="#br0" timeOffset="18137.574">5160 508,'5'24,"1"18,0 5,-1 1,3-3,1-5,-2-4,-2-4,-1-2,-2-1,4-7,0-1,0 1,-2-4</inkml:trace>
  <inkml:trace contextRef="#ctx0" brushRef="#br0" timeOffset="18684.243">5837 536,'-18'-8,"0"1,-1 0,0 2,0 0,-1 1,1 1,-1 1,0 1,1 0,-1 2,0 0,0 1,1 1,-1 1,-13 5,29-8,0 0,0 1,1 0,-1-1,0 1,1 1,-1-1,1 0,0 1,0 0,0 0,0 0,0 0,1 0,-1 0,1 1,0-1,0 1,0 0,1 0,-1-1,1 1,0 0,0 0,0 0,1 0,-1 1,1-1,0 0,0 0,1 0,-1 0,1 0,0 0,0 0,0 0,0 0,1 0,-1 0,1-1,0 1,0-1,1 1,-1-1,1 0,0 0,0 1,7 2,0-1,1 0,-1-1,1 0,0 0,0-1,0-1,1 0,-1 0,1-1,-1-1,1 0,-1 0,1-1,-1 0,0-1,1-1,-1 0,0 0,-1-1,1-1,0 1,-1-2,6-3,100-84,-114 113,-38 174,36-137,0-32</inkml:trace>
  <inkml:trace contextRef="#ctx0" brushRef="#br0" timeOffset="18936.558">6091 819,'-14'28,"-1"11,4-3</inkml:trace>
  <inkml:trace contextRef="#ctx0" brushRef="#br0" timeOffset="19340.109">6374 536,'-1'-1,"0"0,0 0,0 0,-1 1,1-1,0 0,0 1,0-1,-1 1,1-1,0 1,-1 0,1-1,0 1,-1 0,1 0,0 0,-1 0,1 0,0 0,-1 0,1 1,-1-1,1 0,0 1,0-1,-1 1,1-1,0 1,0 0,0 0,0-1,-1 1,1 0,0 0,1 0,-1 0,0 0,0 0,0 0,0 1,0 0,-3 3,0 0,0 1,0-1,1 1,0 0,0 0,1 0,-1 1,1-1,0 0,1 1,0-1,0 1,0 0,1-1,0 1,0 0,1-1,0 1,0 0,1 1,-1-4,0 0,0 0,0 0,1 0,0-1,-1 1,2 0,-1-1,0 1,1-1,-1 0,1 0,0 0,0 0,0 0,1-1,-1 1,0-1,1 0,0 0,-1 0,1-1,0 1,0-1,0 0,0 0,0 0,0-1,1 1,-1-1,0 0,0 0,0-1,0 1,5-1,0-1,0 0,-1 0,1-1,-1 0,0-1,0 0,0 0,0 0,-1-1,0 0,0-1,0 0,0 0,-1 0,0-1,-1 0,1 0,-1 0,-1-1,1 1,-1-1,0 0,-1-1,0 1,-1 0,1-1,-2 0,1 0,-1 1,0-1,-1 0,0 0,-1-5,0 10,0 0,-1 1,0-1,1 1,-1-1,0 1,-1-1,1 1,0 0,-1 0,0 0,0 1,0-1,0 1,0-1,0 1,-1 0,1 0,-1 0,1 1,-1-1,0 1,1 0,-1 0,0 0,0 1,0-1,0 1,0 0,0 0,0 0,0 1,0 0,0-1,-1 2,-20-2</inkml:trace>
  <inkml:trace contextRef="#ctx0" brushRef="#br0" timeOffset="19669.091">6430 733,'-14'17,"1"0,0 0,1 2,1-1,1 1,1 1,0 0,1 0,-2 13,9-30,0 1,0 0,0 0,1 0,-1 0,1-1,0 1,0 0,0 0,1 0,-1 0,1 0,0 0,0-1,0 1,1 0,-1-1,1 1,0-1,0 1,0-1,0 0,1 0,0 0,-1 0,1 0,0-1,0 1,0-1,1 0,-1 0,0 0,1 0,-1-1,1 1,0-1,0 0,-1 0,1 0,0-1,0 1,0-1,0 0,0 0,0 0,0-1,0 1,3 0,1 0,-1-1,1 0,-1 0,1-1,-1 1,0-2,0 1,0-1,0 0,0 0,-1-1,1 0,-1 0,0-1,0 0,0 0,-1 0,0 0,0-1,0 0,-1 0,0-1,0 1,0-1,-1 1,0-1,-1 0,1-1,-1 1,0 0,-1-1,0 1,0-1,-1 1,0-1,0 1,-1-1,0-6,-2 9,1 0,0 0,-1 0,0 0,0 1,0-1,-1 1,1 0,-1 0,0 0,-1 0,1 1,0-1,-1 1,0 0,0 1,0-1,0 1,-2-1,-17-5</inkml:trace>
  <inkml:trace contextRef="#ctx0" brushRef="#br0" timeOffset="20982.793">7135 649,'-4'5,"-8"6,-5 2,0 2,-2 0,2 2,-1-3,-2-3,-2 2,-3 2,-1 0,-2-3,0-4,4-3</inkml:trace>
  <inkml:trace contextRef="#ctx0" brushRef="#br0" timeOffset="21271.658">6797 678,'29'19,"19"11,6 1,-2-1,-4-5,-5-7,-7-6,-8-1,-14-1,-9-9,-11-3,-3-2</inkml:trace>
  <inkml:trace contextRef="#ctx0" brushRef="#br0" timeOffset="21524.517">6938 479,'-5'39,"-1"26,-1 8,2-4,2-9,1-10,0-9,2-6,0-4,0-8</inkml:trace>
  <inkml:trace contextRef="#ctx0" brushRef="#br0" timeOffset="24423.528">4256 508,'-4'5,"-3"6,1 6,2 6,0 2,2 3,-4 1,-1 0,1 1,1-1,2 0,1 0,1-1,1 0,0 1,0-1,0 0,0-4</inkml:trace>
  <inkml:trace contextRef="#ctx0" brushRef="#br0" timeOffset="29654.131">390 1439,'1887'0,"-1560"29,414-30,-420-26,489 26,-413 1,-157-28,440 28,1105 0,-1774 0</inkml:trace>
  <inkml:trace contextRef="#ctx0" brushRef="#br0" timeOffset="32725.214">3438 1750,'-5'-7,"-1"0,0 1,0 0,0 0,-1 1,0-1,0 1,0 1,-1 0,0 0,1 0,-1 1,-1 0,1 0,0 1,-1 0,1 1,-1 0,0 0,1 1,-1 0,0 0,1 1,-1 0,1 1,-1 0,1 0,0 1,-1 0,2 0,-1 1,0 0,1 0,-1 1,1 0,0 1,1-1,-4 5,0-4,1 1,0 0,1 1,0-1,0 2,0-1,1 1,0 1,1-1,0 1,1 0,0 0,0 1,1-1,0 1,1 0,1 0,-1 0,2 1,-1-1,2 0,0 1,0-1,1 2,0-9,0 0,1-1,0 1,0-1,0 0,0 0,0 1,1-1,-1-1,1 1,0 0,0-1,0 1,0-1,0 0,0 0,1 0,-1 0,1-1,-1 1,1-1,0 0,0 0,-1 0,1-1,0 1,0-1,0 0,0 0,-1-1,4 1,117-35,-105 24,0 0,0-1,-1-1,-1-1,-1 0,0-1,0-1,-2-1,0 0,-1-1,10-17,-6 13,-9 40,-29 182,-29 45,47-236,0 0,0 0,1 0,0 0,0 1,1-1,1 0,0 1,0-1,1 1,1 6,4 1</inkml:trace>
  <inkml:trace contextRef="#ctx0" brushRef="#br0" timeOffset="32992.905">3749 2230,'0'0</inkml:trace>
  <inkml:trace contextRef="#ctx0" brushRef="#br0" timeOffset="33355.196">4256 1693,'-15'3,"-1"1,1 1,0 0,0 0,1 2,-1 0,1 0,1 2,0-1,0 2,-3 3,11-9,0 0,0 1,0 0,0 0,1 1,0-1,0 1,1 0,-1 0,1 0,1 1,-1-1,1 1,0-1,1 1,-1 0,1 0,1 0,-1-1,1 1,0 0,1 0,0 0,0 0,0-1,1 1,0 0,0-1,0 1,1-1,0 0,1 1,-1-2,1 1,0 0,0-1,1 0,0 1,0-2,0 1,0-1,1 0,0 0,0 0,0-1,0 0,0 0,1 0,-1-1,1 0,0-1,0 1,0-1,-1 0,1-1,0 0,0 0,0 0,0-1,0 0,0-1,-1 1,1-1,3-1,0 0,-1-1,1 0,-1 0,0-1,0-1,-1 1,0-1,0-1,0 1,-1-1,1-1,-2 1,1-1,-1-1,0 1,-1-1,0 0,-1 0,1 0,-2-1,1 1,-2-1,1 0,-1 0,0 0,-1 0,-1 0,1-1,-2 1,1 0,-1 5,0 0,0 0,-1 0,0 0,0 0,0 1,0-1,-1 1,1-1,-1 1,-1 0,1 0,0 0,-1 1,0-1,0 1,0 0,0 0,0 0,0 1,-1-1,0 1,1 0,-1 0,-1 0,-9-2,1-1,-1 2,0 0,0 1,0 0,0 1,0 1,-1 0,-22 4,4 3</inkml:trace>
  <inkml:trace contextRef="#ctx0" brushRef="#br0" timeOffset="33711.407">4200 2033,'-23'17,"2"2,0 0,1 2,1 0,1 1,1 1,1 1,1 0,1 1,-4 11,15-32,1 0,0 0,0 0,1 0,-1 1,1-1,0 1,0-1,0 1,1-1,0 1,-1-1,2 1,-1 0,0-1,1 1,0-1,0 1,0-1,1 0,-1 1,1-1,0 0,1 0,-1 0,0 0,1-1,0 1,0-1,0 1,1-1,-1 0,1 0,-1-1,1 1,0-1,0 1,0-1,0-1,2 2,6 0,0 0,0-1,1 0,-1-1,0 0,1-1,-1 0,0-1,1-1,-1 1,0-2,0 0,0-1,-1 0,1 0,-1-1,0-1,0 0,0 0,-1-1,0-1,-1 1,1-2,-2 1,3-3,-6 5,1 0,-1 0,0-1,-1 0,0 1,0-2,0 1,-1 0,0-1,0 1,-1-1,0 0,-1 0,1 0,-1 0,-1 0,0 0,0 0,0 0,-1 0,0 0,-1 0,0 0,0 1,0-1,-1 0,-1 1,1 0,-1 0,0 0,-1 0,1 1,-1-1,-1 1,1 0,-1 1,0-1,0 1,-1 0,0 1,-96-44,72 37</inkml:trace>
  <inkml:trace contextRef="#ctx0" brushRef="#br0" timeOffset="39392.194">249 1,'-8'1,"-1"0,1 1,0 0,0 0,0 1,1 0,-1 1,1-1,0 1,0 1,0 0,0 0,1 0,-1 0,1 1,1 0,-1 1,1-1,0 1,1 0,0 0,0 1,0-1,1 1,0-1,1 1,-1 0,1 1,1-1,0 0,0 0,1 1,-1-1,2 1,-18 157,9-87,3 0,4 0,4 14,-1 30,-3 187,-1-287,-1 0,-1-1,-1 1,-2-1,0 0,0 0,-9 13,22-40,-1 0,0 1,1-1,0 1,0 1,1-1,-1 1,0 0,1 0,0 1,0 0,0 0,0 1,0 0,0 0,0 0,0 1,6 1,-5 1,-1 1,-1 1,1-1,0 1,-1 0,0 1,0-1,0 1,0 1,-1-1,0 1,0 0,-1 0,1 0,-1 0,-1 1,1 0,-1 0,0 0,-1 0,1 0,-1 1,-1-1,0 1,0-1,0 1,-1 6,-1 6,-2-1,0 0,0 0,-2 0,-1-1,0 0,-1 0,-1 1,-2 6,-22 48,22-54,2 1,0-1,0 1,2 1,1-1,0 1,-1 21,6-35,-1 1,1 0,0 0,1 0,0 0,0-1,1 1,0 0,0-1,1 1,0-1,0 0,1 0,0 0,0-1,0 1,1-1,0 0,0 0,1 0,0-1,0 1,11 8,1-1,0-1,1 0,0-1,1-1,0-1,1-1,0 0,0-2,0-1,1 0,0-1,0-2,0 0,7-1,-5-2</inkml:trace>
  <inkml:trace contextRef="#ctx0" brushRef="#br0" timeOffset="52864.609">8236 367,'5'-9,"1"1,5 7,0 8,-1 8,-3 6,-2 5,2 2,1 1,-2 1,-2 0,-1-5</inkml:trace>
  <inkml:trace contextRef="#ctx0" brushRef="#br0" timeOffset="53228.664">8603 367,'-91'166,"71"-134,-1 0,-2-2,-2 0,0-2,-24 21,-8-3,51-45</inkml:trace>
  <inkml:trace contextRef="#ctx0" brushRef="#br0" timeOffset="53699.174">8547 706,'106'-22,"-95"20,-6 1,0 0,0 0,1 0,-1 1,0-1,1 1,-1 0,0 1,0-1,1 1,-1 0,0 1,0-1,0 1,4 1,-9 0,1-1,-1 0,0 0,0 0,0 1,0-1,0 0,0 0,-1 1,1-1,-1 0,0 0,1 0,-1 0,0 0,0 0,0 0,0 0,-1 0,1-1,-1 1,1 0,-1-1,1 1,-1-1,0 1,0-1,1 0,-1 0,0 0,-6 7,-109 129,115-136,1 0,0 1,0-1,0 0,0 0,0 1,0-1,0 1,0-1,0 1,1-1,-1 1,1 0,-1-1,1 1,0 0,-1-1,1 1,0 0,0-1,0 1,0 0,1-1,-1 1,0 0,1-1,-1 1,1 0,0-1,-1 1,1-1,0 1,0-1,0 0,0 1,0-1,0 0,0 0,1 1,-1-1,0 0,1 0,-1 0,0-1,1 1,0 0,-1 0,1-1,-1 1,1-1,0 0,-1 1,1-1,0 0,-1 0,1 0,0 0,41-7,-23 0</inkml:trace>
  <inkml:trace contextRef="#ctx0" brushRef="#br0" timeOffset="55416.196">8800 282,'1'-1,"1"-1,-1 1,0-1,0 1,0 0,1 0,-1 0,1 0,-1 0,1 0,-1 0,1 0,0 0,-1 1,1-1,0 1,0-1,-1 1,1 0,0 0,0-1,-1 1,1 0,0 1,0-1,0 0,-1 0,1 1,0-1,0 1,-1 0,1-1,-1 1,1 0,0 0,5 1,44 5,-38-7,-1 1,1 0,-1 1,1 0,-1 1,0 0,0 1,-1 0,1 1,-1 0,0 1,0 1,0-1,-1 2,0-1,-1 1,1 1,-6 0,-1-1,1 0,-2 1,1-1,-1 1,0 0,-1 0,0 0,-1 0,0 0,0 0,-1 0,0 0,0-1,-1 1,0 0,-1 0,0-1,0 0,-1 1,0-1,0-1,-5 7,-164 291,167-292,-3-2,2 1,0 1,0-1,1 1,1 0,0 1,1-1,0 1,1 0,1 0,0 0,1 0,1 1,0-1,0 0,2 0,0 0,0 0,4 10,5-7,1 0,1 0,0-1,1-1,1 0,0-1,1 0,0-2,1 0,1-1,0 0,0-2,19 8,50 29,-86-45,0 0,-1 0,1 0,0 0,0 0,0 0,-1 0,1 1,-1-1,1 0,-1 0,1 1,-1-1,0 0,0 0,1 1,-1-1,0 0,0 1,0-1,-1 0,1 1,0-1,0 0,-1 1,1-1,-1 0,1 0,-1 1,1-1,-1 0,0 0,0 0,1 0,-1 0,0 0,0 0,0 0,0 0,0 0,-46 33,46-33,-106 78,103-76,1 1,0 0,-1 0,1 1,0-1,1 1,-1-1,1 1,0 0,0 0,1 0,-1 0,1 0,0 0,1 0,-1 0,1 1,0-1,0 0,0 0,1 0,0 1,1 3,70 160,-72-168,5 9,0 1,-1 0,0 1,-1-1,0 1,-1-1,0 1,-1 0,0 0,-1 0,0 0,-1-1,0 1,-1 0,0 0,-1-1,0 1,-3 5,-8 6,-1-1,-1 0,-1-1,-1-1,0-1,-2-1,-3 3,-12 12,22-19,-1-1,-1 0,0-1,-1-1,0 0,0-1,-1-1,0-1,-1 0,0-1,0-1,-1-1,0 0,0-1,-13 0,31-4,0 0,0 0,0 0,0 0,0 0,0 0,0 0,0-1,0 1,0 0,0 0,0-1,0 1,1-1,-1 1,0-1,0 1,0-1,1 1,-1-1,0 0,1 1,-1-1,1 0,-1 0,1 0,-1 1,1-1,-1 0,1 0,0 0,-1 0,1 0,0 0,0 0,0 0,0 0,0 0,0 0,0 1,0-1,0 0,0 0,0 0,0 0,1 0,-1 0,0 0,1 0,-1 0,1 1,-1-1,1 0,0 0,-1 1,1-1,-1 0,1 1,0-1,0 0,-1 1,1-1,0 1,0-1,0 1,0 0,0-1,11-14</inkml:trace>
  <inkml:trace contextRef="#ctx0" brushRef="#br0" timeOffset="95547.59">9732 1467,'-83'-164,"81"161,-1 1,1-1,-1 0,1 1,-1-1,0 1,0 0,0 0,0 0,0 0,-1 1,1-1,0 1,-1 0,1 0,-1 0,1 0,-1 1,0-1,1 1,-1 0,1 0,-1 1,0-1,1 0,-1 1,1 0,-1 0,1 0,-1 1,1-1,0 1,-2 1,-7 3,1 0,0 2,0-1,1 1,0 1,1-1,0 2,-8 9,13-15,0-1,1 1,-1 0,1 1,0-1,0 1,0-1,0 1,1 0,0 0,0 0,0 0,1 0,0 0,0 1,0-1,0 1,1-1,0 0,0 1,1-1,-1 0,1 1,0-1,1 0,-1 1,1-1,0 0,0 0,1-1,-1 1,1 0,0-1,1 0,-1 1,2 1,88 45,-84-49,0 1,-1 0,1 0,-1 1,0 0,0 1,-1 0,1 0,-1 0,0 1,0 0,-1 1,0-1,0 1,0 0,-1 1,0-1,0 1,-1 0,0 1,-1-1,0 1,0-1,1 6,-3-9,0 0,0-1,0 1,0 0,-1 0,0 0,0 0,0 0,0 0,-1-1,0 1,0 0,0 0,-1-1,0 1,0 0,0-1,0 0,0 1,-1-1,0 0,0 0,0-1,0 1,-1-1,0 1,1-1,-1 0,0-1,-1 1,1 0,-3 0,-11 0,-1 0,1-2,-1 0,0-1,1-1,-1-1,0 0,1-1,0-2,0 1,0-2,0-1,-12-6,12 4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5:03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1116,'226'-17,"1"-12,-153 19,-62 9</inkml:trace>
  <inkml:trace contextRef="#ctx0" brushRef="#br0" timeOffset="728.627">85 1370,'1'2,"1"0,-1 0,1 0,0 0,-1-1,1 1,0-1,0 1,0-1,1 0,-1 0,0 1,0-2,1 1,-1 0,1 0,-1-1,0 1,1-1,-1 0,1 0,-1 0,1 0,-1 0,1 0,1 0,442 3,-420-3</inkml:trace>
  <inkml:trace contextRef="#ctx0" brushRef="#br0" timeOffset="45842.375">1185 297,'1'83,"-13"193,-6 18,13-250,0-32</inkml:trace>
  <inkml:trace contextRef="#ctx0" brushRef="#br0" timeOffset="46748.119">1863 353,'-2'-2,"1"1,0-1,-1 0,0 0,1 1,-1-1,0 1,0-1,0 1,0 0,0-1,0 1,-1 0,1 1,0-1,0 0,-1 1,1-1,0 1,-1 0,1-1,0 1,-1 0,-1 1,0-2,-10 0,-1-1,0 2,0 0,0 1,0 0,0 1,0 1,-7 2,17-3,0-1,0 1,1 0,-1 0,0 1,1 0,0 0,-1 0,1 0,0 0,1 1,-1 0,1-1,-1 2,1-1,0 0,1 0,-1 1,1 0,0-1,0 1,0 0,1 0,0 0,-1 5,0-2,1 1,0-1,0 1,1 0,0-1,1 1,0 0,0-1,1 1,0-1,0 0,1 0,0 0,0 0,1 0,0 0,1-1,0 0,0 0,0 0,1-1,0 1,0-1,1-1,-1 1,1-1,0 0,1-1,-1 0,5 2,134 27,-140-32,-1 1,1-1,-1 1,0 0,1 1,-1-1,0 1,-1 0,1 0,0 0,-1 1,0 0,0 0,0 0,0 0,-1 1,1-1,-1 1,0 0,-1 0,1 0,-1 0,0 0,0 1,-1-1,1 1,-1-1,-1 1,1-1,-1 1,0 0,0-1,0 1,-1 0,0-1,0 1,0-1,-1 1,0-1,0 0,0 0,-1 0,1 0,-1 0,-1 0,1-1,-3 3,-4 3,-1 0,0 0,-1-2,0 1,0-1,-1-1,0 0,0-1,0-1,-1 0,0 0,0-1,-1-1,1-1,-1 0,1-1,-1 0,1-1,-1-1,0 0,-8-2,20 2,0 1,0-1,1 1,-1-1,0 0,1 0,-1 0,1 0,-1-1,1 1,0-1,-1 1,1-1,0 0,0 0,0 0,0 0,1 0,-1 0,1-1,-1 1,1-1,0 1,0-1,0 1,0-1,0 0,0 1,1-1,-1-1,-2-17</inkml:trace>
  <inkml:trace contextRef="#ctx0" brushRef="#br0" timeOffset="47246.354">1637 353,'107'-16,"269"-51,-270 48,-94 26,-18-3</inkml:trace>
  <inkml:trace contextRef="#ctx0" brushRef="#br0" timeOffset="48015.403">2343 580,'89'-18,"82"-20,51 8,-161 19,-71 1,-5 6</inkml:trace>
  <inkml:trace contextRef="#ctx0" brushRef="#br0" timeOffset="48258.206">2597 297,'0'38,"4"23,3 5,-1-3,-2-8,0-8,-2-8,-1-5,0-4,-1-2,4-6,3-2,-2 1,0-4</inkml:trace>
  <inkml:trace contextRef="#ctx0" brushRef="#br0" timeOffset="48565.14">2370 1116,'44'0,"32"-5,9-1,-5-1,-12 2,-12 2,-11 1,-9 1,-5 0,-8 1</inkml:trace>
  <inkml:trace contextRef="#ctx0" brushRef="#br0" timeOffset="49248.072">3444 353,'0'64,"-12"184,2-159,4 0,4 86,2-159,0-12,0-3,-1 1,1 0,-1-1,1 1,-1 0,1-1,0 1,0 0,0 0,0 0,0-1,0 1,0 0,1 0,-1-1,1 1,-1 0,1-1,0 1,-1-1,1 1,0 0,0-1,0 0,0 1,0-1,1 0,-1 1,0-1,1 0,-1 0,1 0,-1 0,1 0,-1-1,1 1,0 0,-1-1,1 1,0-1,-1 1,1-1,1 0,18-10,0-5</inkml:trace>
  <inkml:trace contextRef="#ctx0" brushRef="#br0" timeOffset="49599.21">3979 297,'-28'20,"1"1,0 2,2 0,1 2,1 0,1 2,1 1,-3 7,21-31,0 0,1 1,0-1,-1 1,2 0,-1 0,0 0,1 0,0 0,0 0,1 0,-1 0,1 0,0 1,0-1,1 0,0 0,0 0,0 0,0 0,1 0,0 0,0 0,0-1,0 1,1-1,0 0,0 1,0-1,0 0,1-1,0 1,0-1,0 1,0-1,0 0,0-1,1 1,-1-1,2 1,13 3,1-1,-1 0,1-1,-1-2,1 0,0-1,0 0,0-2,0-1,0 0,9-3,-19 3,-1 1,1-1,-1-1,0 0,1 0,-1-1,0 0,-1 0,1-1,-1 0,0-1,0 0,-1 0,1-1,-2 1,1-2,-1 1,0-1,0 0,-1 0,0 0,0-1,-1 0,0 0,-1 0,0 0,0-1,-1 1,0-1,-1 0,0 1,-1-1,0 0,0 0,-1 1,0-1,-1 0,0 1,0-1,-1 1,-1 0,1 0,-1 0,-4-6,-1 6,0 1,0 0,0 1,-1 0,0 0,0 1,0 0,-1 1,0 0,0 1,-1 0,1 1,-1 0,0 1,0 0,0 1,1 0,-1 1,0 0,0 1,0 0,0 1,0 1,1-1,-12 6,-6-2</inkml:trace>
  <inkml:trace contextRef="#ctx0" brushRef="#br0" timeOffset="50310.479">4036 806,'-2'-2,"1"0,-1 0,1 1,-1-1,0 0,1 1,-1 0,0-1,0 1,0 0,0 0,0 0,0 0,0 0,0 1,-1-1,1 1,0-1,0 1,-1 0,1 0,0 0,-1 0,1 0,0 0,0 1,-1-1,1 1,0 0,0-1,0 1,0 0,-1 1,-5 2,-1 1,1 0,0 0,0 1,0 0,1 0,0 1,1 0,-1 1,1-1,1 1,-1 0,1 0,1 1,-1 0,1 0,1 0,0 0,0 0,1 1,0-1,1 1,0-1,0 1,1 0,0-1,1 1,0 0,1-1,0 1,0-1,1 1,0-1,0 0,1 0,1-1,-1 1,1-1,1 0,0 0,5 5,-3-4,0-1,1 0,-1-1,2 0,-1 0,1-1,0 0,1-1,-1 0,1 0,0-1,0-1,0 0,1 0,-1-1,1-1,-1 0,1 0,-1-1,1-1,0 0,-1-1,1 0,-1 0,0-1,0-1,0 0,0 0,0-1,9-6,-8 2,0-1,-1-1,0 0,0 0,-1-1,-1 0,0-1,0 0,-2 0,1-1,-2 0,0 0,0-1,-2 0,0 0,1-6,-3 11,0 1,0-1,-1 0,-1 0,0 0,0 0,-1 0,0 0,-1 1,0-1,0 0,-1 1,0-1,-1 1,0 0,0 0,-1 0,0 1,-1 0,0 0,0 0,-1 1,0 0,0 0,-8-6,4 7,0 1,-1 0,1 1,-1 0,0 1,0 0,0 1,-1 0,1 1,0 0,-1 1,1 0,0 1,-1 1,1 0,0 0,0 1,0 1,0 0,1 1,0 0,0 1,0 0,0 0,-1 2,-18 13</inkml:trace>
  <inkml:trace contextRef="#ctx0" brushRef="#br0" timeOffset="53416.104">4656 974,'-4'10,"-3"8,-3 5,-2 4,-2-2,0-6</inkml:trace>
  <inkml:trace contextRef="#ctx0" brushRef="#br0" timeOffset="53786.664">4939 467,'-21'26,"2"1,1 1,1 0,1 2,2 0,1 1,1 0,1 1,2 0,-3 24,11-50,-1 0,1 1,0-1,1 0,-1 1,1-1,0 1,1-1,0 1,0-1,0 1,1-1,0 0,0 0,1 0,-1 0,1 0,1-1,-1 1,1-1,0 0,0 0,0 0,1 0,0-1,-1 0,2 0,-1 0,0 0,5 1,8 0,0-1,1 0,0-1,-1-2,1 1,0-2,0-1,0 0,-1-1,1-1,0-1,-1-1,0 0,0-1,-1-1,8-5,-9 4,0-1,-1-1,0-1,-1 0,0 0,-1-2,0 1,-1-2,0 0,-1 0,-1-1,0 0,5-13,-10 18,0-1,0 1,-1-1,-1 0,0 0,0 0,-1-1,-1 1,1-1,-2 1,0-1,0 1,-1-1,-1 1,0 0,0-1,-1 1,0 0,-1 0,0 1,-6-10,1 8,0 0,-1 0,-1 2,1-1,-2 1,1 1,-1 0,-1 1,0 0,0 1,0 0,-1 1,0 0,0 1,-1 1,1 1,-1 0,0 0,0 2,0 0,0 0,0 2,0-1,1 2,-16 3,-14 1</inkml:trace>
  <inkml:trace contextRef="#ctx0" brushRef="#br0" timeOffset="55249.688">932 1398,'2009'0,"-1730"-29,-94 18,-119 3,0 1,0 4,30 4,84-26,234 22,-189-26,91 19,-11-25,-195 26,1 4,59 7,-26 0,-102-1,102-13,-126 6</inkml:trace>
  <inkml:trace contextRef="#ctx0" brushRef="#br0" timeOffset="57080.719">2173 1821,'-17'-12,"-2"1,1 1,-1 1,-1 0,1 1,-1 2,-1 0,1 1,-1 0,0 2,0 1,0 0,0 2,-15 1,30 0,-1 0,1 1,-1 0,1 0,0 0,-1 1,1 0,1 0,-1 0,0 1,1 0,-1 0,1 0,0 1,1-1,-1 1,1 1,0-1,0 0,1 1,-1 0,1 0,1 0,-1 0,1 1,0-1,0 0,1 1,0 0,0-1,0 1,1 0,0-1,1 1,-1 0,1-1,1 1,-1-1,1 1,0-1,0 0,1 1,0 0,0-1,1 0,-1 0,1-1,0 1,1-1,-1 0,1 0,0 0,0-1,1 1,-1-1,1 0,0-1,0 0,0 0,0 0,1 0,-1-1,1 0,0-1,0 0,-1 0,1 0,0 0,0-1,0-1,0 1,0-1,-1 0,1 0,0-1,-1 0,1 0,1-1,19-14,0 0,-1-1,-1-2,-1-1,-1 0,0-2,-2-1,-1 0,-20 24,0 1,1 0,-1 0,0 0,0 0,0-1,1 1,-1 0,0 0,1 0,-1-1,1 1,-1 0,1-1,-1 1,1 0,-1-1,1 1,0-1,-1 1,1 0,0-1,-1 0,1 1,0-1,0 1,-1-1,1 0,0 0,0 1,0-1,0 0,-1 0,1 0,0 0,0 0,0 0,0 0,0 0,-1-1,1 1,0 0,0 0,0-1,-1 1,1 0,0-1,0 1,-1-1,1 1,0-1,-1 1,1-1,-1 0,1 1,0-1,-1 0,1 1,-1-1,0 0,1 0,-1 1,0-1,1 0,-29 146,5-50,-13 171,42-188,0-60</inkml:trace>
  <inkml:trace contextRef="#ctx0" brushRef="#br0" timeOffset="57349.126">2511 2132,'-14'24,"0"8,2-7,3-6</inkml:trace>
  <inkml:trace contextRef="#ctx0" brushRef="#br0" timeOffset="57649.895">2907 1793,'-11'15,"0"0,1 0,1 1,1 0,0 1,1 0,1 0,0 0,1 1,1 0,1 0,0 0,2 0,0 0,1 1,0-15,1 0,0 0,0-1,0 1,0 0,1 0,-1-1,1 1,0-1,0 0,1 0,-1 1,0-1,1-1,0 1,0 0,0-1,0 1,0-1,0 0,1 0,-1 0,1 0,-1-1,1 0,0 1,-1-1,1-1,0 1,0 0,0-1,0 0,0 0,1 0,7 0,1-1,0 0,0 0,0-2,-1 0,1 0,-1-1,0 0,0-1,0-1,0 1,-1-2,0 1,0-1,-1-1,0 1,0-2,-1 0,0 0,0 0,-1-1,-1-1,1 1,-2-1,1 0,-2-1,1 1,-2-1,1 0,-2-1,0 1,0 0,-1-1,0 0,-1 0,-1 1,0-1,-1 0,-1-7,0 13,-1 0,1 1,-1-1,0 1,0 0,-1 0,0 0,0 1,-1-1,1 1,-1 0,0 0,0 0,-1 1,0 0,1 0,-1 1,-1-1,1 1,0 0,-1 1,1 0,-1 0,-1 0,-5-1,-1 1,1 0,0 1,0 1,-1 0,1 0,0 2,-1 0,1 0,0 1,1 0,-5 3,-93 57,85-40</inkml:trace>
  <inkml:trace contextRef="#ctx0" brushRef="#br0" timeOffset="58000.339">3104 2104,'-47'30,"1"1,1 3,2 2,2 1,-17 22,54-56,-1 0,1 0,0 1,0 0,1 0,-1 0,1 0,0 0,0 1,0 0,1-1,-1 1,1 0,0 0,1 1,-1-1,1 0,0 0,0 1,1-1,0 0,0 1,0-1,0 1,1-1,0 0,0 1,0-1,1 0,0 0,0 0,0 0,0 0,3 2,1-2,1 0,-1 0,2-1,-1 1,0-2,1 1,0-1,-1 0,1 0,1-1,-1 0,0-1,0 0,1 0,-1-1,0 0,1 0,-1-1,1 0,7-2,2-1,0-1,0 0,-1-2,1 0,-1-1,-1 0,0-1,15-12,-20 13,0-1,-1 0,0-1,-1 0,0 0,0-1,-1 0,-1-1,0 0,5-11,-9 18,-1-1,0 1,0 0,-1-1,0 0,1 1,-2-1,1 0,-1 1,0-1,0 0,0 0,-1 1,0-1,0 0,-1 1,1-1,-1 1,0 0,-1-1,1 1,-1 0,0 0,0 1,-1-1,1 1,-3-2,-1-1,0 2,0-1,-1 1,0 0,0 0,0 1,-1 0,1 0,-1 1,0 0,0 1,0 0,0 0,-1 1,1 1,0-1,-1 1,-4 1,-19 3</inkml:trace>
  <inkml:trace contextRef="#ctx0" brushRef="#br0" timeOffset="61635.612">5362 72,'5'-2,"1"0,-1 0,0 0,0 1,1 0,-1 0,0 0,1 1,-1-1,1 1,-1 1,1-1,-1 1,0 0,1 0,-1 1,0-1,0 1,0 0,0 1,0-1,0 1,-1 0,1 0,-1 0,0 1,0 0,0 0,0 0,-1 0,1 0,-1 1,0-1,1 5,11 30,-3 0,-1 1,-1 1,1 29,0-8,19 274,-21-240,-4 1,-4-1,-11 92,-4 8,10 135,4-295,29 189,-31-29,2-193,0 0,-1 0,0 0,1 0,-1-1,0 1,-1 0,1-1,0 1,-1-1,1 1,-1-1,0 0,0 0,0 1,0-2,0 1,0 0,-1 0,1-1,-1 1,1-1,-1 1,1-1,-1 0,0 0,0 0,1-1,-1 1,0-1,-1 1,-100-1,74-2,-142-6,148 2</inkml:trace>
  <inkml:trace contextRef="#ctx0" brushRef="#br0" timeOffset="63017.759">1072 15,'-17'-4,"-1"0,-1 2,1 0,0 0,-1 2,1 0,0 2,-1 0,1 0,0 2,0 0,-9 5,19-3,0 1,0 0,1 0,-1 1,2 0,-1 1,1-1,0 1,1 0,0 1,1-1,0 1,0 0,1 0,-2 10,-6 10,4-4,2 1,0 0,2-1,1 1,1 1,1-1,2 0,2 14,52 316,0 139,-3-160,-46-12,-9-188,13 33,-3-121,-2 1,-3 0,-1 1,-4 8,2-55,-1-1,1 1,-1 0,1 0,0 0,0 0,1 0,-1 0,0 0,1 0,0 0,-1 0,1-1,1 1,-1 0,0-1,0 1,1 0,0-1,-1 0,1 1,0-1,0 0,0 0,1 0,-1 0,0 0,1-1,-1 1,1-1,0 0,-1 1,1-1,0 0,0-1,0 1,1 0,137-25,-84 19,-32 4</inkml:trace>
  <inkml:trace contextRef="#ctx0" brushRef="#br0" timeOffset="64083.037">6350 1031,'-5'-5,"0"0,0 0,0 1,-1 0,0 0,0 0,0 1,0 0,-1 0,1 0,-1 1,0 0,1 0,-1 1,0 0,0 0,0 1,0-1,0 2,0-1,0 1,0 0,0 0,0 1,1 0,-1 0,0 0,1 1,0 0,0 1,0-1,-4 4,7-6,1 1,-1-1,1 1,0 0,-1-1,1 1,0 0,0 1,0-1,0 0,0 0,1 1,-1-1,1 1,0 0,-1-1,1 1,0 0,1 0,-1-1,0 1,1 0,0 0,0 0,-1 0,2 0,-1 0,0 0,1 0,-1 0,1-1,0 1,0 0,0 0,1 1,63 83,-30-57,-28-25,0 0,0 0,-1 0,1 1,-1 0,-1 0,1 0,-1 1,0 0,-1 0,1 0,-2 1,1-1,-1 1,0 0,0 0,0 6,-1-6,-2 0,1-1,-1 1,-1 0,1-1,-1 1,0-1,-1 1,0-1,0 1,-1-1,0 0,0 0,0 0,-1-1,0 1,-1-1,1 0,-1 0,0 0,-1-1,1 1,-1-1,0-1,0 1,-1-1,1 0,-1-1,0 1,0-1,-3 0,-8 3,14-4,-1 1,0-1,0 0,0-1,0 0,0 1,0-2,-1 1,1 0,0-1,-1 0,1 0,0-1,0 0,0 0,-1 0,1 0,-4-2,-4-8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8:26.3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937 144,'-150'-103,"138"96,0 1,-1 1,0 0,0 1,-1 0,1 1,-1 0,1 1,-1 1,0 0,0 1,0 1,-1 0,-11 3,0 2,1 1,0 0,0 2,1 1,0 1,1 1,0 1,1 1,1 1,0 1,-7 7,-106 102,115-105,1 2,2 0,0 1,1 1,1 0,1 1,-5 16,12-23,2 1,0 0,0 0,2 0,1 0,0 1,1-1,1 0,3 15,1-12,0-1,2 1,0-2,1 1,1-1,1 0,1-1,1 0,1-1,0 0,7 6,-7-13,-1 0,2-1,0 0,0-1,0-1,1 0,1-1,-1-1,1 0,0-1,0-1,1-1,-1 0,1-1,0-1,-1 0,1-1,0-1,0 0,15-5,17 5,119-26,-134 17,-1-2,-1-2,0 0,-1-3,0 0,-1-2,-2-1,10-8,-20 14,0 2,-1-1,0-1,-2 0,1-1,-2-1,0 0,-1-1,0 0,-2-1,0-1,-1 0,-1 0,0-1,2-11,-5 15,-1 1,-1-1,0 0,-1-1,-1 1,0 0,-1-1,-1 1,0-1,-1 1,-1 0,-1-1,0 1,-5-13,-3 8,0 0,-1 1,-1 1,-1 0,0 0,-2 2,0 0,-1 0,-1 2,0 0,-1 1,0 1,-1 1,-1 0,0 2,0 0,-1 2,0 0,-1 1,-2 1,-14-2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3:08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1450,'40'6,"175"-40,12 5,-153 29,-62 0</inkml:trace>
  <inkml:trace contextRef="#ctx0" brushRef="#br0" timeOffset="400.809">0 1761,'329'-1,"-148"-27,-157 27</inkml:trace>
  <inkml:trace contextRef="#ctx0" brushRef="#br0" timeOffset="1165.073">988 1195,'0'-6,"1"0,0 0,0 0,1 0,-1 0,1 0,0 1,1-1,0 1,-1-1,2 1,-1 0,1 0,-1 0,2 1,-1-1,0 1,1 0,-1 0,1 1,0-1,1 1,1-1,139-57,-110 49,-13 4,0 1,1 1,1 1,-1 1,0 1,1 1,0 2,4 0,-26 0,-1 0,1 0,0 0,0 0,0 0,-1 1,1-1,0 1,0-1,-1 1,1 0,-1 0,1 1,-1-1,1 0,-1 1,1 0,-1-1,0 1,0 0,0 0,0 0,-1 1,1-1,0 0,-1 1,1-1,-1 1,0-1,0 1,0-1,0 1,-1 0,1 0,-1-1,1 1,-1 0,0 0,0 0,0-1,0 1,-1 0,1 0,-2 2,-6 11,-1 0,0-1,-1 0,-1 0,-1-1,0 0,0-1,-2-1,1 0,-2-1,1 0,-17 8,19-11,9-5,-82 71,83-71,-1 0,1 1,-1-1,1 1,0-1,0 1,1 0,-1 0,1 0,0 0,0 0,0 0,0 0,1 0,0 0,0 0,0 0,0 1,1-1,-1 0,1 0,0 0,0 0,1 0,0 2,6 7,1-1,1 0,-1-1,2 0,-1 0,2-1,-1-1,1 0,1 0,0-1,0-1,0 0,10 3,54 34,-72-42,-1 1,1-1,0 1,-1 0,0 0,0 0,0 0,0 1,0 0,-1 0,1 0,-1 0,0 0,-1 1,1-1,-1 1,1 0,-2 0,1 0,0 0,-1 0,0 0,0 0,0 0,-1 1,0-1,0 0,0 0,-1 1,0-1,0 0,0 0,0 0,-1 0,0 0,0 0,0 0,-1 0,-14 12,0-1,0-1,-2-1,0-1,0 0,-1-2,-1 0,0-1,0-1,-22 6,4 1,-80 29,135-60,3 3</inkml:trace>
  <inkml:trace contextRef="#ctx0" brushRef="#br0" timeOffset="1430.773">1834 1732,'-5'33,"-6"17,-1 4,1-8</inkml:trace>
  <inkml:trace contextRef="#ctx0" brushRef="#br0" timeOffset="1932.578">2003 1027,'43'-31,"1"2,2 2,47-20,-75 39,-1 1,2 1,-1 0,1 2,-1 0,1 1,0 1,0 0,0 2,1 0,-1 1,12 3,-26-4,0 1,1 0,-1 0,0 0,0 1,0-1,0 1,0 0,-1 1,1-1,-1 1,1 0,-1 0,0 0,0 1,0 0,0-1,-1 1,0 1,0-1,0 0,0 1,-1-1,1 1,-1 0,0 0,-1 0,1 0,-1 0,0 0,0 0,-1 1,1-1,-1 0,0 1,-1-1,1 0,-2 3,-5 11,-1 1,-1-1,-1-1,-1 0,0 0,-2-1,0-1,0 0,-2-1,0 0,0-1,-8 4,-6 10,-1-2,-48 56,76-80,0 1,1 0,-1 0,1 0,-1 0,1 0,0 0,1 0,-1 0,0 1,1-1,0 0,0 1,0-1,0 0,0 0,1 1,-1-1,1 0,0 0,0 0,0 0,0 0,1 0,-1 0,1 0,0 0,0-1,0 1,0 0,1 0,7 6,1 0,0 0,0-1,1-1,0 0,1-1,0 0,0 0,0-2,-4-1,1 0,-1 1,0-1,0 2,0-1,-1 1,0 1,0-1,0 1,0 1,-1-1,0 1,-1 1,1-1,-1 1,-1 0,0 1,4 6,-8-10,0 0,0 0,0 1,-1-1,0 0,0 1,0-1,-1 0,0 0,0 1,0-1,0 0,-1 0,0 0,0 0,0-1,-1 1,0 0,0-1,0 0,-1 2,-81 82,85-88,-34 27,-1-1,-2-2,0-2,-1-1,-32 12,49-25,2-2</inkml:trace>
  <inkml:trace contextRef="#ctx0" brushRef="#br0" timeOffset="2411.767">2850 998,'193'-26,"12"-6,-196 32,48 4,-56-4,0 1,0-1,0 0,0 1,0-1,0 1,0 0,0-1,0 1,-1 0,1 0,0-1,0 1,0 0,-1 0,1 0,-1 0,1 0,-1 0,1 0,-1 0,1 0,-1 0,0 0,1 0,-1 0,0 1,0-1,0 0,0 0,0 0,0 0,0 0,-1 0,1 0,0 1,0-1,-1 0,1 0,-1 0,1 0,-1 0,0 0,1 0,-2 0,-128 220,109-165,3 1,2 0,2 1,4 1,0 15,-32 150,34-187,7-29,0 1,-1-1,0 0,0 1,-1-1,0 0,0 0,-1-1,0 1,-1-1,1 0,-1 0,-5 5,-6 0</inkml:trace>
  <inkml:trace contextRef="#ctx0" brushRef="#br0" timeOffset="2661.56">2653 1562,'38'0,"23"0,10 0,2 0,0 0,-5 0,-3-5,-8-1,-4 0,-7 1,-6 2,-5 1,-3 1,-3 0,-6-4,-3-1,-3 0</inkml:trace>
  <inkml:trace contextRef="#ctx0" brushRef="#br0" timeOffset="3684.097">4008 1394,'0'-3,"0"0,1-1,-1 1,0 0,-1 0,1 0,-1 0,1 0,-1 0,0 0,0 0,0 0,0 0,-1 1,1-1,-1 0,1 1,-1-1,0 1,0 0,0-1,-1 1,1 0,-1 0,1 0,-1 1,1-1,-1 1,0-1,0 1,1 0,-1 0,0 0,-2 0,-6-2,-1 1,0 0,0 1,0 0,-1 1,1 0,0 1,0 1,0 0,0 0,1 1,-1 0,1 1,-1 1,1 0,0 0,-7 6,15-9,0 0,0 0,0 1,1-1,-1 1,1 0,0 0,-1 0,1 0,1 0,-1 0,0 0,1 1,0-1,-1 0,2 1,-1 0,0-1,1 1,-1-1,1 1,0 0,0-1,0 1,1-1,-1 1,1 0,0-1,0 1,1 0,1 5,1 0,0-1,0 1,1-1,0-1,0 1,1-1,0 1,1-2,-1 1,4 1,59 43,-52-41,-1 1,0 1,-1 1,0 0,-1 1,0 0,4 7,-15-16,0 0,0 0,-1 1,0-1,0 1,0-1,0 1,-1 0,0-1,0 1,0 0,-1 0,0 0,0 0,-1 0,1 0,-1-1,-1 1,1 0,-1 0,0-1,0 1,-1-1,1 0,-1 0,0 0,-1 0,0 1,-3 3,1-1,-1-1,0 1,-1-1,0 0,0-1,0 0,-1 0,0-1,0 0,-1 0,1-1,-1 0,0-1,-8 2,-17 4,29-7,0 0,0 0,0 0,0-1,-1 0,1 0,0 0,0-1,-1 0,1 0,0-1,0 1,-1-1,1-1,0 1,0-1,0 0,-2-2,-53-65,53 50</inkml:trace>
  <inkml:trace contextRef="#ctx0" brushRef="#br0" timeOffset="97881.829">649 96,'-1'-1,"-1"0,1 0,0 1,0-1,0 1,-1-1,1 1,0 0,0-1,-1 1,1 0,0 0,-1 0,1 0,0 0,-1 0,1 0,0 1,-1-1,1 0,0 1,-1-1,1 1,0-1,0 1,0-1,0 1,0 0,0 0,-1 0,2 0,-1 0,0 0,0 0,0 0,0 0,1 0,-1 0,0 0,1 0,-1 1,1-1,0 0,-1 1,1 0,-11 69,10-55,-22 165,-70 467,-10 170,96-727,-11 157,10 156,38-104,-31-296,1 0,0 1,0-1,1 0,-1 1,1-1,0 0,0 0,0 0,1 1,-1-1,1-1,0 1,0 0,1 0,-1-1,1 1,0-1,0 0,0 0,0 0,0 0,1-1,-1 1,1-1,0 0,-1 0,1 0,0 0,0-1,0 1,1-1,-1 0,4 0,10-1,-1 0,1-1,0-1,-1-1,0-1,0 0,0-1,15-6,16-4,61-17,1 4,1 5,2 5,0 5,77 2,149 37,187 5,-183-39,34-18,-131 8,534-38,-721 50,0 2,0 3,-1 3,1 2,0 3,-1 3,0 1,43 17,-100-28,-1 1,1-1,-1 1,1-1,-1 1,1-1,0 0,-1 1,1-1,0 0,-1 1,1-1,0 0,-1 0,1 0,0 0,0 0,-1 0,1 0,0 0,-1 0,1 0,0 0,0 0,-1 0,1 0,0-1,-1 1,1 0,0-1,-1 1,1 0,-1-1,1 1,0-1,-1 1,1-1,-1 1,1-1,-1 1,0-1,1 0,-1 1,1-1,-1 0,0 1,0-1,1 0,-1 1,0-1,0 0,0 1,0-1,0 0,0 0,0 1,0-1,0 0,-13-50,6 31,-15-121,-12-114,26 60,9-1,8 1,8 1,11-15,-23 171,41-268,-21 163,-6 0,-6-1,-6-135,-8 265,0 0,-1 0,0 0,-1 0,-1 0,0 1,-1 0,-1 0,0 0,0 0,-1 1,-1 0,0 0,-1 1,0 0,-1 1,0 0,0 0,-4-1,-8-7,18 14,1 0,-1 1,0-1,-1 1,1 0,-1 0,1 0,-1 0,0 1,0 0,0 0,0 0,0 1,-1 0,1 0,0 0,-1 0,1 1,-1 0,1 0,-1 1,-3 0,-210 74,-423 112,273-102,-288 25,-835 99,1487-208,-182 24,0-9,-43-7,193-10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86 227,'498'0,"-486"0</inkml:trace>
  <inkml:trace contextRef="#ctx0" brushRef="#br0" timeOffset="597.873">1 594,'1'-2,"0"0,1 0,-1 0,1 1,0-1,0 0,-1 1,1-1,0 1,0 0,0-1,0 1,0 0,1 0,-1 1,0-1,0 0,1 1,-1-1,1 1,-1 0,0 0,1 0,-1 0,1 0,0 0,360-3,-193 7,-147-2,-22-3</inkml:trace>
  <inkml:trace contextRef="#ctx0" brushRef="#br0" timeOffset="1430.998">368 30,'-39'-30,"119"92,-57-46,42 28,-1 3,-3 3,19 22,-78-68,0 0,-1 1,1-1,-1 1,1-1,-1 1,-1-1,1 1,-1 0,1-1,-1 1,-1 0,1-1,-1 1,1 0,-1-1,-1 1,1-1,-1 0,1 1,-1-1,-1 0,1 0,0 0,-1 0,0 0,0-1,0 1,0-1,-1 0,0 0,1 0,-1 0,-2 1,-14 19,-118 172,-32-10,81-73,80-97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1 122,'1'0,"1"0,-1 0,0 0,1 0,-1 0,0 1,1-1,-1 0,0 1,1-1,-1 1,0-1,0 1,1-1,-1 1,0 0,0 0,0 0,0 0,0-1,0 1,0 0,0 1,-1-1,1 0,0 0,0 0,-1 0,1 1,-1-1,14 22,-1 0,-1 1,-1 0,-1 0,-2 2,2 8,5 10,13 53,45 102,-46-135,-26-65,0 1,1 0,-1-1,0 1,0-1,0 1,1-1,-1 0,0 1,0-1,0 0,0 0,0 0,0 0,-1 0,1 0,0 0,0 0,-1 0,1 0,0 0,-1-1,1 1,-1 0,0 0,1-1,-1 1,0 0,0-1,0 1,0 0,0-1,0 1,0-1,1 0,84-225,22-56,-58 126,-47 144,-2 6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29,'5'0,"15"0,11 0,3 0,2 0,-2 0,0 0,-2 0,-2-5,-1-1,0-1,-1 2,0 2,-5 1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59,'38'-5,"33"-6,8-2,-5 2,-9 3,-12 2,-9 3,-13 1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0 475,'254'1,"-122"25,-121-24</inkml:trace>
  <inkml:trace contextRef="#ctx0" brushRef="#br0" timeOffset="728.409">536 79,'33'20,"-24"-4,0 1,-1 0,-1 0,0 1,-2 0,0 0,0 4,2 5,30 180,-10 21,-24-205,21 48,-21-71,-1 0,1 0,-1-1,0 1,1 0,-1-1,1 0,-1 0,0 1,0-1,1 0,-1-1,0 1,0 0,0-1,0 1,0-1,-1 1,1-1,0 0,-1 0,1 0,-1 0,0 0,1 0,-1 0,0-1,0 1,-1 0,1-1,0 1,-1 0,1-1,-1 1,0-1,3-4,56-185,-32 83,101-306,-128 414,0 1,0-1,0 0,0 0,0 0,0 1,0-1,1 0,-1 0,0 1,0-1,0 0,1 1,-1-1,1 0,-1 1,0-1,1 0,-1 1,1-1,-1 1,1-1,0 1,-1-1,1 1,-1-1,1 1,0-1,-1 1,1 0,0-1,0 1,-1 0,1 0,0 0,0 0,-1 0,1-1,0 1,0 0,-1 1,1-1,0 0,0 0,0 0,-1 0,1 1,0-1,-1 0,1 1,0-1,-1 0,1 1,0-1,-1 1,1-1,-1 1,1-1,-1 1,1 0,-1-1,1 1,-1-1,1 1,-1 0,0 0,0-1,1 1,-1 0,13 11</inkml:trace>
  <inkml:trace contextRef="#ctx0" brushRef="#br0" timeOffset="1117.076">1101 503,'-4'19,"0"0,1 1,1-1,1 1,1 0,1-1,1 1,0-1,4 14,-5-30,0 0,0 0,0 0,0-1,1 1,-1 0,1 0,0-1,0 1,0-1,0 0,0 1,1-1,-1 0,0 0,1-1,0 1,-1 0,1-1,0 1,0-1,0 0,0 0,0 0,0-1,0 1,0-1,0 1,1-1,-1 0,0 0,0-1,0 1,0-1,0 1,2-2,102-50,-99 45,0 1,-1-1,0 0,0-1,-1 1,1-2,-2 1,1 0,-1-1,-1 0,1-1,-4 7,1-1,-1 1,0-1,0 0,0 1,0-1,-1 0,0 0,1 1,-1-1,-1 0,1 0,0 1,-1-1,0 0,0 1,0-1,0 0,-1 1,1 0,-1-1,0 1,0 0,0 0,-1 0,1 0,-1 0,1 0,-1 1,-2-2,0 0,-1 1,0-1,0 1,0 0,-1 1,1-1,-1 1,1 1,-1-1,0 1,0 0,0 1,1-1,-1 1,0 1,0-1,0 1,0 1,1-1,-1 1,1 0,-1 0,-2 3,-17 6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408 170,'-18'-46,"16"39,0 0,-1 0,0 0,0 0,-1 1,1-1,-1 1,-1 0,1 0,-1 0,0 1,-1-1,3 3,0-1,-1 1,1-1,-1 1,0 0,0 1,0-1,0 1,-1-1,1 1,-1 1,1-1,-1 0,0 1,1 0,-1 0,0 1,0-1,0 1,0 0,1 0,-1 1,0-1,0 1,0 0,1 1,-1-1,0 1,1 0,0 0,-1 0,1 1,0-1,0 1,0 0,0 0,1 0,-1 1,1 0,0-1,0 1,0 0,1 0,-1 1,-4 14,1-1,1 1,0 0,2 0,0 1,1-1,1 1,1-1,1 1,0-1,2 1,0-1,1 2,33 158,29 77,-37-59,-28-180,-1-1,0 1,-2 0,0-1,-1 1,0-1,-1 0,-1 0,-1 0,0 0,-1-1,-1 0,0-1,-2 3,6-13,-1 0,1 0,0-1,-1 0,1 0,-1 0,0-1,0 1,0-1,-1-1,1 1,0 0,-1-1,1 0,-1-1,1 1,-1-1,1 0,-1 0,1-1,-1 0,1 0,-1 0,1 0,0-1,-1 0,1 0,0-1,0 1,1-1,-1 0,0 0,1-1,0 1,0-1,-1-1,-8-10,6 2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5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343 645,'-33'-6,"11"1,0 1,0 1,-1 1,1 0,0 2,-1 1,1 1,-3 1,19-1,0 0,0 0,0 1,1 0,-1 0,1 0,0 1,0-1,0 1,0 1,0-1,1 1,0-1,0 1,0 1,1-1,0 0,0 1,0 0,0-1,1 1,0 0,0 0,1 1,0-1,0 0,0 0,1 1,0-1,0 0,1 1,-1-1,1 0,1 0,-1 1,1-1,0 0,0 0,1-1,0 1,0 0,0-1,1 0,0 0,0 0,0 0,0-1,4 3,-1-4,0-1,0 0,0-1,1 1,-1-2,0 1,1-1,-1 0,0 0,1-1,-1 0,0 0,0-1,0 0,0 0,0-1,0 0,-1 0,1 0,-1-1,0 0,0 0,0-1,0 0,-1 0,4-4,12-6,128-124,-148 138,-1 0,0 0,1 0,-1 0,1 0,-1 0,1 0,0 0,-1 1,1-1,0 0,-1 0,1 1,0-1,0 1,0-1,0 1,0-1,0 1,0-1,0 1,0 0,0-1,0 1,0 0,0 0,0 0,0 0,0 0,0 0,0 0,0 0,0 0,0 0,0 1,0-1,0 0,0 1,0-1,0 1,0-1,-1 1,1-1,0 1,0 0,0 0,-1-1,1 1,0 0,-1 0,1 0,-1-1,1 1,-1 0,1 0,-1 1,28 114,-27-111,1 0,0 0,0 0,0 0,1 0,0 0,0-1,0 1,0-1,1 0,0 0,0 0,0 0,0-1,0 0,1 0,-1 0,1 0,0-1,0 1,0-1,0 0,1-1,-1 0,0 1,1-2,-1 1,1 0,-1-1,1 0,-1-1,1 1,-1-1,0 0,1 0,-1-1,4-1,8-8</inkml:trace>
  <inkml:trace contextRef="#ctx0" brushRef="#br0" timeOffset="715.059">1162 532,'-24'9,"0"2,1 0,1 2,0 0,0 1,1 2,1 0,1 1,-14 16,30-29,0 0,0 0,0 0,1 0,0 0,0 1,0-1,0 1,1-1,-1 1,1 0,1-1,-1 1,0 0,1 0,0 0,0 0,1-1,0 1,-1 0,1 0,1-1,-1 1,1 0,0-1,0 0,0 1,0-1,1 0,0 0,0 0,0 0,0-1,0 1,1-1,0 0,0 0,0 0,0-1,0 1,0-1,0 0,1 0,0 0,-1-1,1 0,2 1,5-1,0 0,1-1,-1 0,0-1,0 0,1-1,-1 0,0-1,0-1,-1 0,1 0,-1-1,0 0,0-1,-1-1,1 1,-1-2,-1 1,1-2,3-4,99-111,-91 93,-2-1,-1-2,-2 1,-2-2,0 0,-3-1,5-21,-12 35,0 0,-1-1,-1 1,-1-1,-1 1,-1 0,-3-13,3 26,-1-1,0 1,-1 0,1 0,-2 1,1-1,-1 1,-1-1,0 1,0 0,0 1,-1 0,0-1,0 2,-1-1,0 1,0 0,-1 0,-3-1,7 4,0 1,1 0,-1 0,0 0,-1 1,1-1,0 1,0 0,-1 0,1 0,-1 1,1 0,0 0,-1 0,1 0,-1 1,1-1,0 1,-1 0,1 1,0-1,0 1,0 0,0 0,0 0,0 0,1 1,-1-1,1 1,-1 0,1 0,0 0,0 1,-1 2,-4 3,1 1,1 1,0-1,0 1,1 0,1 0,0 1,0-1,1 1,1 0,0 0,0 4,3 23,1 0,3 0,1 0,2-1,1 0,2 0,2-1,1 0,2-1,17 26,-33-60,149 263,-148-264,-1 2,1 1,0-1,0 0,0 0,1 0,-1 0,1 0,0-1,-1 1,1 0,1-1,-1 1,0-1,0 0,1 1,-1-1,1-1,0 1,0 0,0 0,0-1,0 0,0 0,0 0,0 0,0 0,1 0,11-7</inkml:trace>
  <inkml:trace contextRef="#ctx0" brushRef="#br0" timeOffset="1200.567">2009 81,'-12'188,"-51"106,58-266,1 1,1-1,2 1,1-1,3 25,-2-48,0-1,0-1,0 1,0 0,1 0,0 0,0-1,0 1,0-1,0 1,1-1,0 0,-1 0,1 0,0 0,0-1,1 1,-1-1,0 0,1 0,0 0,-1 0,1-1,0 1,0-1,0 0,3 0,112 3,-17-39,-100 34,1-1,0 0,-1 0,1 0,-1 0,0-1,1 1,-1-1,0 1,-1-1,1 0,0 1,-1-1,1 0,-1 0,0 0,0 0,0 0,-1-1,1 1,-1 0,0 0,1 0,-1-1,-1 1,1 0,0 0,-1 0,0-1,0 1,0-1,-5-14</inkml:trace>
  <inkml:trace contextRef="#ctx0" brushRef="#br0" timeOffset="1453.555">1726 475,'48'-4,"45"-8,11-5,-7 0,-16-2,-11 2,-14 4,-10-1,-14 3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1 933,'11'1,"0"0,0-1,0 0,0-1,-1 0,1 0,0-1,0-1,-1 0,1 0,-1-1,0 0,0-1,0 0,-1-1,0 0,0 0,0-1,-1 0,0 0,3-4,9-11,-1-1,-1 0,-1-1,-2-1,0-1,-2 0,0-1,37-65,171-263,-202 329,0 0,2 1,1 1,1 1,1 1,17-11,-38 30,0 0,1 0,0 0,0 1,0-1,0 1,0 0,0 0,0 1,1-1,-1 1,0 0,1 0,-1 1,1-1,-1 1,1 0,0 0,-1 0,1 1,-1 0,1 0,-1 0,1 0,-1 0,0 1,0 0,0 0,0 0,0 1,0-1,0 1,-1 0,3 2,4 12,0 1,-1 0,-1 1,0 0,-2 0,0 1,-1-1,-1 1,-1 0,-1 1,0 18,2 5,-2 1,-3-1,-1 1,-2-1,-2 0,-2 0,-1-1,-9 20,10-41,0 0,-2 0,0-1,-2 0,0-1,-1 0,-1-1,-1 0,-1-1,0-1,-1-1,-1 0,-1-1,0-1,0-1,-16 7,23-14,-1 0,0 0,-1-2,1 0,-1 0,0-1,0-1,0 0,0-1,-7 0,15-1,1-1,-1 1,1-1,0 1,0-2,-1 1,1 0,0-1,0 0,0 0,0-1,1 0,-1 1,0-1,1-1,0 1,0-1,0 1,0-1,1 0,-1-1,1 1,0-1,1 1,-1-1,1 0,0 0,-1-2,-8-49,10 30</inkml:trace>
  <inkml:trace contextRef="#ctx0" brushRef="#br0" timeOffset="411.636">1073 876,'300'-107,"-286"103,0-2,0 0,0 0,-1-1,0-1,-1 0,0-1,0 0,0-1,-1 0,-1-1,7-9,-15 17,-1 1,0 0,0-1,0 1,0-1,0 1,0-1,-1 1,1-1,-1 1,0-1,0 0,0 1,0-1,0 0,-1 1,1-1,-1 1,1-1,-1 1,0-1,0 1,0-1,0 1,-1 0,1-1,-1 1,1 0,-1 0,0 0,0 0,0 1,0-1,0 0,0 1,0 0,-1-1,1 1,0 0,-1 0,1 0,-1 0,1 1,-1-1,0 1,1-1,-1 1,1 0,-1 0,0 0,1 0,-1 1,0-1,1 1,-1 0,-10 2,0 1,0 0,0 1,1 0,-1 1,1 1,1 0,-1 0,1 1,1 1,-1 0,1 0,1 1,0 0,0 1,1-1,-2 6,4-10,0 0,0 1,1 0,0 1,0-1,1 1,0 0,0 0,1 0,0 0,1 0,0 1,0 0,0-1,1 1,1 0,-1-1,1 1,1 0,0 0,0-1,1 1,0 0,0-1,1 1,0-1,4-2,1-1,1 0,-1 0,1-1,-1 0,1-1,0 1,1-2,-1 1,0-1,1-1,-1 0,1 0,0-1,-1 0,1 0,-1-1,8-2,8-1,0-1,-1-1,1-1,-2-1,1-2,-1 0,0-1,-1-1,-1-1,4-4,60-32,-61 37</inkml:trace>
  <inkml:trace contextRef="#ctx0" brushRef="#br0" timeOffset="712.636">2146 594,'-8'4,"-17"7,0 1,0 0,1 2,1 1,0 1,1 1,1 1,1 1,0 0,-9 14,27-31,0 0,0 1,0-1,0 1,1 0,-1-1,1 1,-1 0,1 0,0 0,0 0,1 0,-1 0,0 0,1 0,0 0,0 0,0 0,0 0,0 0,1 1,-1-1,1 0,0 0,0 0,0 0,0-1,0 1,1 0,-1 0,1-1,0 1,0-1,0 1,0-1,0 0,1 0,-1 0,0 0,1 0,0-1,-1 1,1-1,0 1,0-1,0 0,0 0,1 0,17 2,0-1,0-1,0-1,0 0,0-2,0 0,0-2,0 0,-1-1,0-1,0-1,0-1,-1-1,0 0,10-8,25-29,-38 33</inkml:trace>
  <inkml:trace contextRef="#ctx0" brushRef="#br0" timeOffset="982.484">2738 142,'-14'34,"-10"39,-1 13,4-4,6-11,5-12,4-12,3-9,3-7,5-2,3-3,-1-1,-1 1,-2 1,-1-1,-2-3</inkml:trace>
  <inkml:trace contextRef="#ctx0" brushRef="#br0" timeOffset="1235.355">2314 538,'39'-5,"41"-1,12-1,-5 2,-13 7,-13 2,-13 1,-10 0,-6-2,-4 4,-2 1,-1-1,-4-2</inkml:trace>
  <inkml:trace contextRef="#ctx0" brushRef="#br0" timeOffset="1492.52">3105 651,'-5'34,"3"15,3 0</inkml:trace>
  <inkml:trace contextRef="#ctx0" brushRef="#br0" timeOffset="1493.52">3134 425,'0'0</inkml:trace>
  <inkml:trace contextRef="#ctx0" brushRef="#br0" timeOffset="1791.286">3472 538,'-24'33,"3"1,0 1,2 1,2 1,-1 7,16-42,1 1,-1-1,1 1,0-1,0 1,0 0,0-1,0 1,0 0,1 0,0 0,-1-1,1 1,0 0,0 0,1 0,-1 0,0-1,1 1,0 0,0 0,-1-1,2 1,-1 0,0-1,0 1,1-1,0 0,-1 1,1-1,0 0,0 0,0 0,0 0,1 0,-1-1,0 1,1-1,-1 1,2-1,7-1,-1 0,0-1,0 0,0-1,0 0,0 0,0-1,-1-1,1 0,-1 0,0-1,0 0,0 0,-1-1,0 0,0 0,0-1,-1 0,0-1,0 0,-1 0,0 0,-1 0,0 0,0 0,-1-1,0 1,-1-1,0 0,0 0,-1-1,0 1,0 0,-1-1,-1 1,1-1,-2 1,1-1,-1 1,-1-1,1 1,-2 0,1 0,-4-7,5 14,0 0,0 0,0 0,0 0,-1 0,1 0,-1 1,1-1,-1 1,0-1,0 1,0-1,1 1,-1 0,0 0,-1 0,1 0,0 0,0 0,0 1,0-1,-1 1,1-1,0 1,-1 0,1 0,0 0,-1 0,1 0,0 1,-3 0,-11 3</inkml:trace>
  <inkml:trace contextRef="#ctx0" brushRef="#br0" timeOffset="2150.464">3698 848,'127'-202,"-127"200,1 0,-1 1,1-1,0 0,-1 1,1-1,0 1,0-1,0 1,0 0,1-1,-1 1,0 0,0 0,1 0,-1 0,1 0,-1 0,1 0,-1 0,1 1,0-1,-1 1,1-1,0 1,-1-1,1 1,0 0,-1 0,1 0,0 0,0 0,-1 0,1 1,0-1,0 0,-1 1,1 0,1 0,25 50,-26-45,0 0,1 0,0-1,0 1,0-1,0 0,1 0,0 0,0 0,0-1,1 0,4 4,-4-5,0 0,0 0,1-1,-1 0,1 0,-1 0,1-1,0 0,0 0,0 0,0-1,-1 1,1-2,0 1,0-1,0 1,0-2,-1 1,1-1,0 1,-1-2,1 1,-1-1,0 1,0-1,0-1,0 1,0-1,119-118,-107 104,-3 4</inkml:trace>
  <inkml:trace contextRef="#ctx0" brushRef="#br0" timeOffset="2468.597">4572 453,'-3'1,"-15"5,1 1,0 1,0 0,1 1,0 1,0 1,1 0,1 1,0 0,0 1,-3 5,16-16,0-1,1 0,-1 0,0 1,0-1,1 0,-1 1,1-1,-1 0,1 1,0-1,-1 1,1-1,0 1,0-1,0 1,0-1,0 1,0-1,1 1,-1-1,0 0,1 1,-1-1,1 1,0-1,-1 0,1 0,0 1,0-1,0 0,0 0,0 0,0 0,0 0,0 0,0 0,0 0,1 0,-1 0,0-1,1 1,0 0,70 21,-59-19,6 1,67 23,-84-26,0 1,0-1,0 0,0 1,0-1,0 1,0-1,0 1,-1 0,1 0,-1 0,0 0,1 0,-1 0,0 0,0 0,0 1,0-1,-1 0,1 1,0-1,-1 0,0 1,0-1,0 1,0-1,0 0,0 1,0-1,-1 1,1-1,-1 0,-1 3,-3 5,-2 0,1-1,-1 1,-1-1,0-1,0 1,0-1,-1-1,0 0,-1 0,0-1,0 0,0 0,-1-1,0-1,0 0,0 0,-8 1,-68 7,63-12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86 227,'498'0,"-486"0</inkml:trace>
  <inkml:trace contextRef="#ctx0" brushRef="#br0" timeOffset="597.873">1 594,'1'-2,"0"0,1 0,-1 0,1 1,0-1,0 0,-1 1,1-1,0 1,0 0,0-1,0 1,0 0,1 0,-1 1,0-1,0 0,1 1,-1-1,1 1,-1 0,0 0,1 0,-1 0,1 0,0 0,360-3,-193 7,-147-2,-22-3</inkml:trace>
  <inkml:trace contextRef="#ctx0" brushRef="#br0" timeOffset="1430.998">368 30,'-39'-30,"119"92,-57-46,42 28,-1 3,-3 3,19 22,-78-68,0 0,-1 1,1-1,-1 1,1-1,-1 1,-1-1,1 1,-1 0,1-1,-1 1,-1 0,1-1,-1 1,1 0,-1-1,-1 1,1-1,-1 0,1 1,-1-1,-1 0,1 0,0 0,-1 0,0 0,0-1,0 1,0-1,-1 0,0 0,1 0,-1 0,-2 1,-14 19,-118 172,-32-10,81-73,80-97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1 122,'1'0,"1"0,-1 0,0 0,1 0,-1 0,0 1,1-1,-1 0,0 1,1-1,-1 1,0-1,0 1,1-1,-1 1,0 0,0 0,0 0,0 0,0-1,0 1,0 0,0 1,-1-1,1 0,0 0,0 0,-1 0,1 1,-1-1,14 22,-1 0,-1 1,-1 0,-1 0,-2 2,2 8,5 10,13 53,45 102,-46-135,-26-65,0 1,1 0,-1-1,0 1,0-1,0 1,1-1,-1 0,0 1,0-1,0 0,0 0,0 0,0 0,-1 0,1 0,0 0,0 0,-1 0,1 0,0 0,-1-1,1 1,-1 0,0 0,1-1,-1 1,0 0,0-1,0 1,0 0,0-1,0 1,0-1,1 0,84-225,22-56,-58 126,-47 144,-2 6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29,'5'0,"15"0,11 0,3 0,2 0,-2 0,0 0,-2 0,-2-5,-1-1,0-1,-1 2,0 2,-5 1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59,'38'-5,"33"-6,8-2,-5 2,-9 3,-12 2,-9 3,-13 1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0 475,'254'1,"-122"25,-121-24</inkml:trace>
  <inkml:trace contextRef="#ctx0" brushRef="#br0" timeOffset="728.409">536 79,'33'20,"-24"-4,0 1,-1 0,-1 0,0 1,-2 0,0 0,0 4,2 5,30 180,-10 21,-24-205,21 48,-21-71,-1 0,1 0,-1-1,0 1,1 0,-1-1,1 0,-1 0,0 1,0-1,1 0,-1-1,0 1,0 0,0-1,0 1,0-1,-1 1,1-1,0 0,-1 0,1 0,-1 0,0 0,1 0,-1 0,0-1,0 1,-1 0,1-1,0 1,-1 0,1-1,-1 1,0-1,3-4,56-185,-32 83,101-306,-128 414,0 1,0-1,0 0,0 0,0 0,0 1,0-1,1 0,-1 0,0 1,0-1,0 0,1 1,-1-1,1 0,-1 1,0-1,1 0,-1 1,1-1,-1 1,1-1,0 1,-1-1,1 1,-1-1,1 1,0-1,-1 1,1 0,0-1,0 1,-1 0,1 0,0 0,0 0,-1 0,1-1,0 1,0 0,-1 1,1-1,0 0,0 0,0 0,-1 0,1 1,0-1,-1 0,1 1,0-1,-1 0,1 1,0-1,-1 1,1-1,-1 1,1-1,-1 1,1 0,-1-1,1 1,-1-1,1 1,-1 0,0 0,0-1,1 1,-1 0,13 11</inkml:trace>
  <inkml:trace contextRef="#ctx0" brushRef="#br0" timeOffset="1117.076">1101 503,'-4'19,"0"0,1 1,1-1,1 1,1 0,1-1,1 1,0-1,4 14,-5-30,0 0,0 0,0 0,0-1,1 1,-1 0,1 0,0-1,0 1,0-1,0 0,0 1,1-1,-1 0,0 0,1-1,0 1,-1 0,1-1,0 1,0-1,0 0,0 0,0 0,0-1,0 1,0-1,0 1,1-1,-1 0,0 0,0-1,0 1,0-1,0 1,2-2,102-50,-99 45,0 1,-1-1,0 0,0-1,-1 1,1-2,-2 1,1 0,-1-1,-1 0,1-1,-4 7,1-1,-1 1,0-1,0 0,0 1,0-1,-1 0,0 0,1 1,-1-1,-1 0,1 0,0 1,-1-1,0 0,0 1,0-1,0 0,-1 1,1 0,-1-1,0 1,0 0,0 0,-1 0,1 0,-1 0,1 0,-1 1,-2-2,0 0,-1 1,0-1,0 1,0 0,-1 1,1-1,-1 1,1 1,-1-1,0 1,0 0,0 1,1-1,-1 1,0 1,0-1,0 1,0 1,1-1,-1 1,1 0,-1 0,-2 3,-17 6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408 170,'-18'-46,"16"39,0 0,-1 0,0 0,0 0,-1 1,1-1,-1 1,-1 0,1 0,-1 0,0 1,-1-1,3 3,0-1,-1 1,1-1,-1 1,0 0,0 1,0-1,0 1,-1-1,1 1,-1 1,1-1,-1 0,0 1,1 0,-1 0,0 1,0-1,0 1,0 0,1 0,-1 1,0-1,0 1,0 0,1 1,-1-1,0 1,1 0,0 0,-1 0,1 1,0-1,0 1,0 0,0 0,1 0,-1 1,1 0,0-1,0 1,0 0,1 0,-1 1,-4 14,1-1,1 1,0 0,2 0,0 1,1-1,1 1,1-1,1 1,0-1,2 1,0-1,1 2,33 158,29 77,-37-59,-28-180,-1-1,0 1,-2 0,0-1,-1 1,0-1,-1 0,-1 0,-1 0,0 0,-1-1,-1 0,0-1,-2 3,6-13,-1 0,1 0,0-1,-1 0,1 0,-1 0,0-1,0 1,0-1,-1-1,1 1,0 0,-1-1,1 0,-1-1,1 1,-1-1,1 0,-1 0,1-1,-1 0,1 0,-1 0,1 0,0-1,-1 0,1 0,0-1,0 1,1-1,-1 0,0 0,1-1,0 1,0-1,-1-1,-8-10,6 2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5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343 645,'-33'-6,"11"1,0 1,0 1,-1 1,1 0,0 2,-1 1,1 1,-3 1,19-1,0 0,0 0,0 1,1 0,-1 0,1 0,0 1,0-1,0 1,0 1,0-1,1 1,0-1,0 1,0 1,1-1,0 0,0 1,0 0,0-1,1 1,0 0,0 0,1 1,0-1,0 0,0 0,1 1,0-1,0 0,1 1,-1-1,1 0,1 0,-1 1,1-1,0 0,0 0,1-1,0 1,0 0,0-1,1 0,0 0,0 0,0 0,0-1,4 3,-1-4,0-1,0 0,0-1,1 1,-1-2,0 1,1-1,-1 0,0 0,1-1,-1 0,0 0,0-1,0 0,0 0,0-1,0 0,-1 0,1 0,-1-1,0 0,0 0,0-1,0 0,-1 0,4-4,12-6,128-124,-148 138,-1 0,0 0,1 0,-1 0,1 0,-1 0,1 0,0 0,-1 1,1-1,0 0,-1 0,1 1,0-1,0 1,0-1,0 1,0-1,0 1,0-1,0 1,0 0,0-1,0 1,0 0,0 0,0 0,0 0,0 0,0 0,0 0,0 0,0 0,0 0,0 1,0-1,0 0,0 1,0-1,0 1,0-1,-1 1,1-1,0 1,0 0,0 0,-1-1,1 1,0 0,-1 0,1 0,-1-1,1 1,-1 0,1 0,-1 1,28 114,-27-111,1 0,0 0,0 0,0 0,1 0,0 0,0-1,0 1,0-1,1 0,0 0,0 0,0 0,0-1,0 0,1 0,-1 0,1 0,0-1,0 1,0-1,0 0,1-1,-1 0,0 1,1-2,-1 1,1 0,-1-1,1 0,-1-1,1 1,-1-1,0 0,1 0,-1-1,4-1,8-8</inkml:trace>
  <inkml:trace contextRef="#ctx0" brushRef="#br0" timeOffset="715.059">1162 532,'-24'9,"0"2,1 0,1 2,0 0,0 1,1 2,1 0,1 1,-14 16,30-29,0 0,0 0,0 0,1 0,0 0,0 1,0-1,0 1,1-1,-1 1,1 0,1-1,-1 1,0 0,1 0,0 0,0 0,1-1,0 1,-1 0,1 0,1-1,-1 1,1 0,0-1,0 0,0 1,0-1,1 0,0 0,0 0,0 0,0-1,0 1,1-1,0 0,0 0,0 0,0-1,0 1,0-1,0 0,1 0,0 0,-1-1,1 0,2 1,5-1,0 0,1-1,-1 0,0-1,0 0,1-1,-1 0,0-1,0-1,-1 0,1 0,-1-1,0 0,0-1,-1-1,1 1,-1-2,-1 1,1-2,3-4,99-111,-91 93,-2-1,-1-2,-2 1,-2-2,0 0,-3-1,5-21,-12 35,0 0,-1-1,-1 1,-1-1,-1 1,-1 0,-3-13,3 26,-1-1,0 1,-1 0,1 0,-2 1,1-1,-1 1,-1-1,0 1,0 0,0 1,-1 0,0-1,0 2,-1-1,0 1,0 0,-1 0,-3-1,7 4,0 1,1 0,-1 0,0 0,-1 1,1-1,0 1,0 0,-1 0,1 0,-1 1,1 0,0 0,-1 0,1 0,-1 1,1-1,0 1,-1 0,1 1,0-1,0 1,0 0,0 0,0 0,0 0,1 1,-1-1,1 1,-1 0,1 0,0 0,0 1,-1 2,-4 3,1 1,1 1,0-1,0 1,1 0,1 0,0 1,0-1,1 1,1 0,0 0,0 4,3 23,1 0,3 0,1 0,2-1,1 0,2 0,2-1,1 0,2-1,17 26,-33-60,149 263,-148-264,-1 2,1 1,0-1,0 0,0 0,1 0,-1 0,1 0,0-1,-1 1,1 0,1-1,-1 1,0-1,0 0,1 1,-1-1,1-1,0 1,0 0,0 0,0-1,0 0,0 0,0 0,0 0,0 0,1 0,11-7</inkml:trace>
  <inkml:trace contextRef="#ctx0" brushRef="#br0" timeOffset="1200.567">2009 81,'-12'188,"-51"106,58-266,1 1,1-1,2 1,1-1,3 25,-2-48,0-1,0-1,0 1,0 0,1 0,0 0,0-1,0 1,0-1,0 1,1-1,0 0,-1 0,1 0,0 0,0-1,1 1,-1-1,0 0,1 0,0 0,-1 0,1-1,0 1,0-1,0 0,3 0,112 3,-17-39,-100 34,1-1,0 0,-1 0,1 0,-1 0,0-1,1 1,-1-1,0 1,-1-1,1 0,0 1,-1-1,1 0,-1 0,0 0,0 0,0 0,-1-1,1 1,-1 0,0 0,1 0,-1-1,-1 1,1 0,0 0,-1 0,0-1,0 1,0-1,-5-14</inkml:trace>
  <inkml:trace contextRef="#ctx0" brushRef="#br0" timeOffset="1453.555">1726 475,'48'-4,"45"-8,11-5,-7 0,-16-2,-11 2,-14 4,-10-1,-14 3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0 340,'252'-26,"118"23,-351-1,-6 2,-20 4,-7 4,0 2</inkml:trace>
  <inkml:trace contextRef="#ctx0" brushRef="#br0" timeOffset="385.528">0 594,'563'0,"-564"0</inkml:trace>
  <inkml:trace contextRef="#ctx0" brushRef="#br0" timeOffset="1088.168">340 1,'-1'0,"0"0,-1-1,1 1,0 0,0 0,0 0,0 1,0-1,0 0,0 0,0 1,0-1,0 0,0 1,0-1,0 1,0-1,0 1,0 0,0-1,0 1,0 0,1 0,-1-1,0 1,1 0,-1 0,0 0,1 0,-1 0,1 0,-1 0,1 0,0 0,0 0,-1 0,1 0,0 1,0-1,0 0,0 0,0 0,0 0,0 0,1 0,-1 0,0 0,1 0,-1 0,0 0,1 0,-1 0,1 0,0 0,-1 0,1 0,0 0,-1 0,1-1,0 1,0 0,0-1,0 1,0 0,0-1,15 13,1-1,0-1,1-1,0 0,1-2,0 0,12 3,75 37,-64-25,-2 3,0 1,-2 2,4 6,-40-33,0 0,-1 0,1-1,-1 1,0 0,1 0,-1 0,0 0,0 1,0-1,-1 0,1 0,0 1,-1-1,1 0,-1 1,0-1,0 0,0 1,0-1,0 0,-1 1,1-1,-1 0,1 0,-1 1,0-1,0 0,0 0,0 0,-2 2,-50 62,41-54,-124 131,-61 55,65-79,120-102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72,'22'126,"-6"-17,4 0,35 103,11-44,-66-167,1-1,-1 1,0 0,0-1,0 1,0-1,0 1,1-1,-1 1,0-1,1 1,-1-1,0 0,1 1,-1-1,0 1,1-1,-1 0,1 1,-1-1,0 0,1 1,-1-1,1 0,-1 0,1 0,-1 1,1-1,0 0,-1 0,1 0,-1 0,1 0,-1 0,1 0,-1 0,1 0,-1 0,1 0,-1 0,1-1,0 1,-1 0,1 0,-1-1,0 1,1 0,-1 0,1-1,-1 1,1 0,-1-1,0 1,1-1,-1 1,0-1,1 1,-1-1,0 1,0-1,1 1,-1-1,0 1,0-1,0 1,0-1,0 1,13-40,-13 40,32-183,80-129,-92 260,22-90,-34 92,-2 33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16,'39'9,"1"-1,0-2,0-2,0-2,33-2,-61 0,35 1,-24 1,0-2,0 0,0-2,0 0,-1-1,19-6,-6-12,-29 11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17,'-49'-16,"72"26,-2-2,1-1,0-1,1-1,0 0,-1-2,12-1,193-3,-202 1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0 254,'34'0,"30"0,9 0,-3 0,-9 0,-10 0,-8 0,-7 0,-6 0,-2 0,-6-5,-2-1,0-1,-2-2,-6-6,-4 0</inkml:trace>
  <inkml:trace contextRef="#ctx0" brushRef="#br0" timeOffset="347.83">283 0,'-1'296,"-28"-81,8-98,18-97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78,'29'89,"74"219,-86-203,-17-105,0-1,0 1,0-1,1 1,-1-1,0 1,0-1,0 1,1 0,-1-1,0 1,0-1,1 1,-1 0,0-1,1 1,-1 0,0-1,1 1,-1 0,0 0,1-1,-1 1,1 0,-1 0,1 0,-1 0,0-1,1 1,-1 0,1 0,-1 0,1 0,-1 0,1 0,-1 0,1 0,-1 0,1 1,-1-1,0 0,1 0,-1 0,1 0,-1 1,1-1,-1 0,0 0,1 1,-1-1,0 0,1 1,-1-1,0 0,1 1,-1-1,0 0,0 1,1-1,-1 1,0-1,0 1,0-1,0 1,0-1,0 0,1 1,15-41,-15 37,140-322,-55 121,-85 204,-1 0,0 1,1-1,-1 0,0 0,1 0,-1 0,0 0,0 0,1 0,-1 0,0 0,1 0,-1 0,0 0,1 0,-1 0,0 0,0-1,1 1,-1 0,0 0,1 0,-1 0,0 0,0-1,0 1,1 0,-1 0,0-1,0 1,0 0,1 0,-1-1,0 1,0 0,0 0,0-1,0 1,1 0,-1-1,0 1,0 0,0 0,0-1,0 1,0 0,0-1,0 1,0-1,0 14</inkml:trace>
  <inkml:trace contextRef="#ctx0" brushRef="#br0" timeOffset="380.872">566 388,'-6'15,"1"0,0 1,1-1,1 1,1 0,0 0,1 0,1 0,0 5,0-16,0 0,0 0,1-1,0 1,-1 0,1 0,1 0,-1 0,1-1,0 1,0-1,0 1,1-1,-1 0,1 0,0 0,1 0,-1-1,0 1,1-1,0 0,0 0,0 0,0 0,0-1,1 1,-1-1,1-1,-1 1,1 0,0-1,0 0,0 0,0-1,0 1,-1-1,1 0,0 0,0-1,0 1,0-1,0 0,0-1,-1 1,1-1,1 0,2-4,-1 1,0-1,0 0,0 0,-1-1,0 0,0 0,0 0,-1-1,-1 0,1 0,-1 0,0 0,-1-1,0 0,0 1,-1-1,0 0,-1 0,0-1,0 1,-1 0,0 0,-1 0,0 0,0-1,-1 4,1 0,-1 1,0-1,0 1,0 0,-1-1,1 1,-1 0,-1 0,1 1,-1-1,0 1,0 0,0 0,0 0,-1 0,0 1,1-1,-1 1,-1 1,1-1,0 1,-1 0,1 0,-1 0,1 1,-1 0,0 0,0 0,0 1,1 0,-3 0,-18 3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479 292,'-3'-12,"0"0,0 1,-1-1,-1 1,0 0,0 0,-1 0,-1 1,0 0,0 0,-1 1,0 0,0 0,-1 1,0 0,-1 1,0 0,0 0,-9-4,14 10,0 0,1 0,-1 1,0-1,0 1,0 0,1 1,-1-1,0 1,0 0,1 0,-1 0,0 1,1 0,-1 0,1 0,0 0,0 1,0-1,0 1,0 0,0 0,1 1,-1-1,1 1,0 0,0-1,1 1,-2 2,-1 2,1 0,-1 0,1 0,0 1,1-1,0 1,1 0,0 0,0 0,0 0,2 0,-1 0,1 0,0 1,1 1,72 245,-4-58,-26 0,-37-158,-1 0,-3 0,-1 1,-2-1,-3 13,3-43,-1 1,0-1,-1 1,0-1,0 0,-1 0,-1 0,0-1,0 0,0 0,-2 0,1 0,-1-1,0 0,0-1,-1 1,0-1,-9 5,10-8,1-1,-1 0,0-1,-1 0,1 0,0 0,-1-1,1 0,0 0,-1-1,1 0,-1-1,1 1,-1-1,1-1,0 1,-1-1,1-1,0 1,0-1,1 0,-1-1,0 0,1 0,0 0,0-1,0 1,1-1,0-1,0 1,0-1,0 0,1 0,0-1,0 1,1-1,0 0,-1-2,-6-18,3 2</inkml:trace>
  <inkml:trace contextRef="#ctx0" brushRef="#br0" timeOffset="715.305">1043 602,'-17'-6,"-1"0,0 1,0 1,0 1,-1 0,1 2,-1 0,1 1,-1 0,1 2,-1 0,-6 3,18-3,1 0,0 0,-1 0,1 1,0 0,0 0,1 1,-1 0,1 0,0 0,0 1,0-1,0 1,1 0,0 1,0-1,0 1,1 0,0-1,0 2,0-1,1 0,0 0,0 1,0 4,-3 11,2 0,0 1,2-1,0 1,2 0,0-1,2 2,-3-20,-1 1,1-1,0 0,1 0,-1 1,1-1,0 0,0 0,0 0,0 0,1 0,-1 0,1 0,0-1,1 1,-1-1,0 1,1-1,0 0,0 0,0 0,0 0,0 0,1-1,-1 0,1 1,0-1,-1 0,1-1,0 1,0-1,0 0,0 0,0 0,2 0,6-4,0-1,-1 0,1-1,-1-1,0 1,0-2,-1 1,0-1,0-1,0 0,-1 0,-1-1,1 0,-1-1,0 2,200-223,-158 196,-49 36,0-1,0 1,1-1,-1 1,0 0,0-1,0 1,1 0,-1 0,0 0,0 0,0 0,-1 0,1 0,0 0,0 0,-1 1,1-1,0 0,-1 1,1-1,-1 0,0 1,1-1,-1 0,0 1,0-1,0 0,0 1,0-1,0 1,0-1,-1 0,1 1,0-1,-1 0,1 1,-1-1,1 0,-1 0,0 1,0 0,0 4,0 6,-2-2,1 0,1 0,0 0,0 0,0 0,2 1,-1-1,1 0,1 0,0 0,0 0,1 0,0-1,1 1,0-1,0 0,1 0,0 0,6 7,-4-12,0 0,0-1,0 0,1 0,0 0,-1-1,1 0,0-1,0 1,0-2,0 1,0-1,0 0,0-1,0 0,0 0,8 0,9 0</inkml:trace>
  <inkml:trace contextRef="#ctx0" brushRef="#br0" timeOffset="1409.202">1890 461,'-15'4,"1"1,0 1,0 0,1 0,0 1,0 1,0 0,1 1,0 1,1-1,0 2,0 0,1 0,1 1,0 0,0 0,1 1,1 0,0 1,1-1,1 1,0 1,1-1,0 1,1 0,0-1,2 1,0 0,0 9,3-18,-1 1,1 0,1 0,-1 0,1-1,0 1,0-1,1 0,0 0,0 0,1-1,-1 1,1-1,0 0,1-1,-1 1,1-1,0 0,0 0,0-1,0 1,1-2,-1 1,1-1,0 0,0 0,0 0,0-1,0 0,0-1,0 0,0 0,0 0,0-1,1 0,-1 0,-1-1,1 0,0 0,0-1,-1 0,1 0,-1 0,0-1,4-3,27-21,-2-1,-2-3,0 0,18-26,-41 47,14-21,-2-1,0 0,-3-2,0 0,-3-1,-1-1,-1-1,-3 0,1-6,-7 29,-1-1,-1 1,0-1,-1 0,0 0,-2 0,0 0,0 0,-2-1,0 2,-1-1,0 0,-1 0,-1 1,-1 0,0 0,-6-10,8 20,0 0,0 0,0 1,0-1,-1 1,0 0,0 1,0-1,0 1,0 0,-1 0,0 1,1-1,-1 1,0 1,0-1,0 1,0 0,0 0,0 1,-1 0,1 0,0 0,-6 2,2-1,0 0,-1 2,1-1,0 1,1 0,-1 1,0 0,1 1,0 0,0 1,1-1,-1 2,1-1,-4 5,2 5,0 0,1 1,1 0,0 1,1 0,1 0,1 0,1 1,0 0,1 0,2 0,-1 0,2 0,1 0,0 0,1 0,5 16,-2-1,1 1,2-1,1 0,2-1,1 0,1-1,2 0,19 28,85 87,-115-143,-1 0,1 0,0-1,0 0,0 1,1-1,-1-1,1 1,-1-1,1 0,0 0,0 0,0 0,0-1,0 0,1 0,-1-1,0 1,3-1,11-3</inkml:trace>
  <inkml:trace contextRef="#ctx0" brushRef="#br0" timeOffset="1912.999">2821 151,'-52'114,"33"-75,1-1,3 2,0 0,-5 32,16-39,1 1,1 0,2 0,1 0,5 20,-6-45,0 0,1 0,1 0,-1-1,1 1,1-1,0 1,0-1,0 0,1 0,0 0,1 0,0-1,0 0,1 0,-1 0,2-1,-1 0,1 0,-1 0,2-1,-1 0,0 0,1-1,0 0,0 0,8 1,13-1,0-1,1-2,0-1,-1-1,23-4,-49 5,-1 1,1-1,0 0,-1 0,1 0,0 0,-1-1,1 1,-1-1,1 1,0-1,-1 0,1 0,-1 0,0 0,1-1,-1 1,0-1,0 1,0-1,0 0,0 0,0 0,0 0,-1 0,1 0,-1 0,0 0,1-1,-1 1,0-1,0 1,0-1,-1 1,1-1,-1 1,1-1,-1 0,0 1,0-1,0 0,0 1,-1-1,1 0,-1 1,0-2,-9-12</inkml:trace>
  <inkml:trace contextRef="#ctx0" brushRef="#br0" timeOffset="2162.169">2454 574,'48'-5,"45"-6,15-1,-5 1,-15 2,-13-1,-15 0,-13 3,-9 2,-6 1,-9 3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86 227,'498'0,"-486"0</inkml:trace>
  <inkml:trace contextRef="#ctx0" brushRef="#br0" timeOffset="597.873">1 594,'1'-2,"0"0,1 0,-1 0,1 1,0-1,0 0,-1 1,1-1,0 1,0 0,0-1,0 1,0 0,1 0,-1 1,0-1,0 0,1 1,-1-1,1 1,-1 0,0 0,1 0,-1 0,1 0,0 0,360-3,-193 7,-147-2,-22-3</inkml:trace>
  <inkml:trace contextRef="#ctx0" brushRef="#br0" timeOffset="1430.998">368 30,'-39'-30,"119"92,-57-46,42 28,-1 3,-3 3,19 22,-78-68,0 0,-1 1,1-1,-1 1,1-1,-1 1,-1-1,1 1,-1 0,1-1,-1 1,-1 0,1-1,-1 1,1 0,-1-1,-1 1,1-1,-1 0,1 1,-1-1,-1 0,1 0,0 0,-1 0,0 0,0-1,0 1,0-1,-1 0,0 0,1 0,-1 0,-2 1,-14 19,-118 172,-32-10,81-73,80-97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1 122,'1'0,"1"0,-1 0,0 0,1 0,-1 0,0 1,1-1,-1 0,0 1,1-1,-1 1,0-1,0 1,1-1,-1 1,0 0,0 0,0 0,0 0,0-1,0 1,0 0,0 1,-1-1,1 0,0 0,0 0,-1 0,1 1,-1-1,14 22,-1 0,-1 1,-1 0,-1 0,-2 2,2 8,5 10,13 53,45 102,-46-135,-26-65,0 1,1 0,-1-1,0 1,0-1,0 1,1-1,-1 0,0 1,0-1,0 0,0 0,0 0,0 0,-1 0,1 0,0 0,0 0,-1 0,1 0,0 0,-1-1,1 1,-1 0,0 0,1-1,-1 1,0 0,0-1,0 1,0 0,0-1,0 1,0-1,1 0,84-225,22-56,-58 126,-47 144,-2 6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29,'5'0,"15"0,11 0,3 0,2 0,-2 0,0 0,-2 0,-2-5,-1-1,0-1,-1 2,0 2,-5 1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59,'38'-5,"33"-6,8-2,-5 2,-9 3,-12 2,-9 3,-13 1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0 475,'254'1,"-122"25,-121-24</inkml:trace>
  <inkml:trace contextRef="#ctx0" brushRef="#br0" timeOffset="728.409">536 79,'33'20,"-24"-4,0 1,-1 0,-1 0,0 1,-2 0,0 0,0 4,2 5,30 180,-10 21,-24-205,21 48,-21-71,-1 0,1 0,-1-1,0 1,1 0,-1-1,1 0,-1 0,0 1,0-1,1 0,-1-1,0 1,0 0,0-1,0 1,0-1,-1 1,1-1,0 0,-1 0,1 0,-1 0,0 0,1 0,-1 0,0-1,0 1,-1 0,1-1,0 1,-1 0,1-1,-1 1,0-1,3-4,56-185,-32 83,101-306,-128 414,0 1,0-1,0 0,0 0,0 0,0 1,0-1,1 0,-1 0,0 1,0-1,0 0,1 1,-1-1,1 0,-1 1,0-1,1 0,-1 1,1-1,-1 1,1-1,0 1,-1-1,1 1,-1-1,1 1,0-1,-1 1,1 0,0-1,0 1,-1 0,1 0,0 0,0 0,-1 0,1-1,0 1,0 0,-1 1,1-1,0 0,0 0,0 0,-1 0,1 1,0-1,-1 0,1 1,0-1,-1 0,1 1,0-1,-1 1,1-1,-1 1,1-1,-1 1,1 0,-1-1,1 1,-1-1,1 1,-1 0,0 0,0-1,1 1,-1 0,13 11</inkml:trace>
  <inkml:trace contextRef="#ctx0" brushRef="#br0" timeOffset="1117.076">1101 503,'-4'19,"0"0,1 1,1-1,1 1,1 0,1-1,1 1,0-1,4 14,-5-30,0 0,0 0,0 0,0-1,1 1,-1 0,1 0,0-1,0 1,0-1,0 0,0 1,1-1,-1 0,0 0,1-1,0 1,-1 0,1-1,0 1,0-1,0 0,0 0,0 0,0-1,0 1,0-1,0 1,1-1,-1 0,0 0,0-1,0 1,0-1,0 1,2-2,102-50,-99 45,0 1,-1-1,0 0,0-1,-1 1,1-2,-2 1,1 0,-1-1,-1 0,1-1,-4 7,1-1,-1 1,0-1,0 0,0 1,0-1,-1 0,0 0,1 1,-1-1,-1 0,1 0,0 1,-1-1,0 0,0 1,0-1,0 0,-1 1,1 0,-1-1,0 1,0 0,0 0,-1 0,1 0,-1 0,1 0,-1 1,-2-2,0 0,-1 1,0-1,0 1,0 0,-1 1,1-1,-1 1,1 1,-1-1,0 1,0 0,0 1,1-1,-1 1,0 1,0-1,0 1,0 1,1-1,-1 1,1 0,-1 0,-2 3,-17 6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408 170,'-18'-46,"16"39,0 0,-1 0,0 0,0 0,-1 1,1-1,-1 1,-1 0,1 0,-1 0,0 1,-1-1,3 3,0-1,-1 1,1-1,-1 1,0 0,0 1,0-1,0 1,-1-1,1 1,-1 1,1-1,-1 0,0 1,1 0,-1 0,0 1,0-1,0 1,0 0,1 0,-1 1,0-1,0 1,0 0,1 1,-1-1,0 1,1 0,0 0,-1 0,1 1,0-1,0 1,0 0,0 0,1 0,-1 1,1 0,0-1,0 1,0 0,1 0,-1 1,-4 14,1-1,1 1,0 0,2 0,0 1,1-1,1 1,1-1,1 1,0-1,2 1,0-1,1 2,33 158,29 77,-37-59,-28-180,-1-1,0 1,-2 0,0-1,-1 1,0-1,-1 0,-1 0,-1 0,0 0,-1-1,-1 0,0-1,-2 3,6-13,-1 0,1 0,0-1,-1 0,1 0,-1 0,0-1,0 1,0-1,-1-1,1 1,0 0,-1-1,1 0,-1-1,1 1,-1-1,1 0,-1 0,1-1,-1 0,1 0,-1 0,1 0,0-1,-1 0,1 0,0-1,0 1,1-1,-1 0,0 0,1-1,0 1,0-1,-1-1,-8-10,6 2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5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343 645,'-33'-6,"11"1,0 1,0 1,-1 1,1 0,0 2,-1 1,1 1,-3 1,19-1,0 0,0 0,0 1,1 0,-1 0,1 0,0 1,0-1,0 1,0 1,0-1,1 1,0-1,0 1,0 1,1-1,0 0,0 1,0 0,0-1,1 1,0 0,0 0,1 1,0-1,0 0,0 0,1 1,0-1,0 0,1 1,-1-1,1 0,1 0,-1 1,1-1,0 0,0 0,1-1,0 1,0 0,0-1,1 0,0 0,0 0,0 0,0-1,4 3,-1-4,0-1,0 0,0-1,1 1,-1-2,0 1,1-1,-1 0,0 0,1-1,-1 0,0 0,0-1,0 0,0 0,0-1,0 0,-1 0,1 0,-1-1,0 0,0 0,0-1,0 0,-1 0,4-4,12-6,128-124,-148 138,-1 0,0 0,1 0,-1 0,1 0,-1 0,1 0,0 0,-1 1,1-1,0 0,-1 0,1 1,0-1,0 1,0-1,0 1,0-1,0 1,0-1,0 1,0 0,0-1,0 1,0 0,0 0,0 0,0 0,0 0,0 0,0 0,0 0,0 0,0 0,0 1,0-1,0 0,0 1,0-1,0 1,0-1,-1 1,1-1,0 1,0 0,0 0,-1-1,1 1,0 0,-1 0,1 0,-1-1,1 1,-1 0,1 0,-1 1,28 114,-27-111,1 0,0 0,0 0,0 0,1 0,0 0,0-1,0 1,0-1,1 0,0 0,0 0,0 0,0-1,0 0,1 0,-1 0,1 0,0-1,0 1,0-1,0 0,1-1,-1 0,0 1,1-2,-1 1,1 0,-1-1,1 0,-1-1,1 1,-1-1,0 0,1 0,-1-1,4-1,8-8</inkml:trace>
  <inkml:trace contextRef="#ctx0" brushRef="#br0" timeOffset="715.059">1162 532,'-24'9,"0"2,1 0,1 2,0 0,0 1,1 2,1 0,1 1,-14 16,30-29,0 0,0 0,0 0,1 0,0 0,0 1,0-1,0 1,1-1,-1 1,1 0,1-1,-1 1,0 0,1 0,0 0,0 0,1-1,0 1,-1 0,1 0,1-1,-1 1,1 0,0-1,0 0,0 1,0-1,1 0,0 0,0 0,0 0,0-1,0 1,1-1,0 0,0 0,0 0,0-1,0 1,0-1,0 0,1 0,0 0,-1-1,1 0,2 1,5-1,0 0,1-1,-1 0,0-1,0 0,1-1,-1 0,0-1,0-1,-1 0,1 0,-1-1,0 0,0-1,-1-1,1 1,-1-2,-1 1,1-2,3-4,99-111,-91 93,-2-1,-1-2,-2 1,-2-2,0 0,-3-1,5-21,-12 35,0 0,-1-1,-1 1,-1-1,-1 1,-1 0,-3-13,3 26,-1-1,0 1,-1 0,1 0,-2 1,1-1,-1 1,-1-1,0 1,0 0,0 1,-1 0,0-1,0 2,-1-1,0 1,0 0,-1 0,-3-1,7 4,0 1,1 0,-1 0,0 0,-1 1,1-1,0 1,0 0,-1 0,1 0,-1 1,1 0,0 0,-1 0,1 0,-1 1,1-1,0 1,-1 0,1 1,0-1,0 1,0 0,0 0,0 0,0 0,1 1,-1-1,1 1,-1 0,1 0,0 0,0 1,-1 2,-4 3,1 1,1 1,0-1,0 1,1 0,1 0,0 1,0-1,1 1,1 0,0 0,0 4,3 23,1 0,3 0,1 0,2-1,1 0,2 0,2-1,1 0,2-1,17 26,-33-60,149 263,-148-264,-1 2,1 1,0-1,0 0,0 0,1 0,-1 0,1 0,0-1,-1 1,1 0,1-1,-1 1,0-1,0 0,1 1,-1-1,1-1,0 1,0 0,0 0,0-1,0 0,0 0,0 0,0 0,0 0,1 0,11-7</inkml:trace>
  <inkml:trace contextRef="#ctx0" brushRef="#br0" timeOffset="1200.567">2009 81,'-12'188,"-51"106,58-266,1 1,1-1,2 1,1-1,3 25,-2-48,0-1,0-1,0 1,0 0,1 0,0 0,0-1,0 1,0-1,0 1,1-1,0 0,-1 0,1 0,0 0,0-1,1 1,-1-1,0 0,1 0,0 0,-1 0,1-1,0 1,0-1,0 0,3 0,112 3,-17-39,-100 34,1-1,0 0,-1 0,1 0,-1 0,0-1,1 1,-1-1,0 1,-1-1,1 0,0 1,-1-1,1 0,-1 0,0 0,0 0,0 0,-1-1,1 1,-1 0,0 0,1 0,-1-1,-1 1,1 0,0 0,-1 0,0-1,0 1,0-1,-5-14</inkml:trace>
  <inkml:trace contextRef="#ctx0" brushRef="#br0" timeOffset="1453.555">1726 475,'48'-4,"45"-8,11-5,-7 0,-16-2,-11 2,-14 4,-10-1,-14 3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0 340,'252'-26,"118"23,-351-1,-6 2,-20 4,-7 4,0 2</inkml:trace>
  <inkml:trace contextRef="#ctx0" brushRef="#br0" timeOffset="385.528">0 594,'563'0,"-564"0</inkml:trace>
  <inkml:trace contextRef="#ctx0" brushRef="#br0" timeOffset="1088.168">340 1,'-1'0,"0"0,-1-1,1 1,0 0,0 0,0 0,0 1,0-1,0 0,0 0,0 1,0-1,0 0,0 1,0-1,0 1,0-1,0 1,0 0,0-1,0 1,0 0,1 0,-1-1,0 1,1 0,-1 0,0 0,1 0,-1 0,1 0,-1 0,1 0,0 0,0 0,-1 0,1 0,0 1,0-1,0 0,0 0,0 0,0 0,0 0,1 0,-1 0,0 0,1 0,-1 0,0 0,1 0,-1 0,1 0,0 0,-1 0,1 0,0 0,-1 0,1-1,0 1,0 0,0-1,0 1,0 0,0-1,15 13,1-1,0-1,1-1,0 0,1-2,0 0,12 3,75 37,-64-25,-2 3,0 1,-2 2,4 6,-40-33,0 0,-1 0,1-1,-1 1,0 0,1 0,-1 0,0 0,0 1,0-1,-1 0,1 0,0 1,-1-1,1 0,-1 1,0-1,0 0,0 1,0-1,0 0,-1 1,1-1,-1 0,1 0,-1 1,0-1,0 0,0 0,0 0,-2 2,-50 62,41-54,-124 131,-61 55,65-79,120-102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72,'22'126,"-6"-17,4 0,35 103,11-44,-66-167,1-1,-1 1,0 0,0-1,0 1,0-1,0 1,1-1,-1 1,0-1,1 1,-1-1,0 0,1 1,-1-1,0 1,1-1,-1 0,1 1,-1-1,0 0,1 1,-1-1,1 0,-1 0,1 0,-1 1,1-1,0 0,-1 0,1 0,-1 0,1 0,-1 0,1 0,-1 0,1 0,-1 0,1 0,-1 0,1-1,0 1,-1 0,1 0,-1-1,0 1,1 0,-1 0,1-1,-1 1,1 0,-1-1,0 1,1-1,-1 1,0-1,1 1,-1-1,0 1,0-1,1 1,-1-1,0 1,0-1,0 1,0-1,0 1,13-40,-13 40,32-183,80-129,-92 260,22-90,-34 92,-2 33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16,'39'9,"1"-1,0-2,0-2,0-2,33-2,-61 0,35 1,-24 1,0-2,0 0,0-2,0 0,-1-1,19-6,-6-12,-29 11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17,'-49'-16,"72"26,-2-2,1-1,0-1,1-1,0 0,-1-2,12-1,193-3,-202 1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0 254,'34'0,"30"0,9 0,-3 0,-9 0,-10 0,-8 0,-7 0,-6 0,-2 0,-6-5,-2-1,0-1,-2-2,-6-6,-4 0</inkml:trace>
  <inkml:trace contextRef="#ctx0" brushRef="#br0" timeOffset="347.83">283 0,'-1'296,"-28"-81,8-98,18-97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78,'29'89,"74"219,-86-203,-17-105,0-1,0 1,0-1,1 1,-1-1,0 1,0-1,0 1,1 0,-1-1,0 1,0-1,1 1,-1 0,0-1,1 1,-1 0,0-1,1 1,-1 0,0 0,1-1,-1 1,1 0,-1 0,1 0,-1 0,0-1,1 1,-1 0,1 0,-1 0,1 0,-1 0,1 0,-1 0,1 0,-1 0,1 1,-1-1,0 0,1 0,-1 0,1 0,-1 1,1-1,-1 0,0 0,1 1,-1-1,0 0,1 1,-1-1,0 0,1 1,-1-1,0 0,0 1,1-1,-1 1,0-1,0 1,0-1,0 1,0-1,0 0,1 1,15-41,-15 37,140-322,-55 121,-85 204,-1 0,0 1,1-1,-1 0,0 0,1 0,-1 0,0 0,0 0,1 0,-1 0,0 0,1 0,-1 0,0 0,1 0,-1 0,0 0,0-1,1 1,-1 0,0 0,1 0,-1 0,0 0,0-1,0 1,1 0,-1 0,0-1,0 1,0 0,1 0,-1-1,0 1,0 0,0 0,0-1,0 1,1 0,-1-1,0 1,0 0,0 0,0-1,0 1,0 0,0-1,0 1,0-1,0 14</inkml:trace>
  <inkml:trace contextRef="#ctx0" brushRef="#br0" timeOffset="380.872">566 388,'-6'15,"1"0,0 1,1-1,1 1,1 0,0 0,1 0,1 0,0 5,0-16,0 0,0 0,1-1,0 1,-1 0,1 0,1 0,-1 0,1-1,0 1,0-1,0 1,1-1,-1 0,1 0,0 0,1 0,-1-1,0 1,1-1,0 0,0 0,0 0,0 0,0-1,1 1,-1-1,1-1,-1 1,1 0,0-1,0 0,0 0,0-1,0 1,-1-1,1 0,0 0,0-1,0 1,0-1,0 0,0-1,-1 1,1-1,1 0,2-4,-1 1,0-1,0 0,0 0,-1-1,0 0,0 0,0 0,-1-1,-1 0,1 0,-1 0,0 0,-1-1,0 0,0 1,-1-1,0 0,-1 0,0-1,0 1,-1 0,0 0,-1 0,0 0,0-1,-1 4,1 0,-1 1,0-1,0 1,0 0,-1-1,1 1,-1 0,-1 0,1 1,-1-1,0 1,0 0,0 0,0 0,-1 0,0 1,1-1,-1 1,-1 1,1-1,0 1,-1 0,1 0,-1 0,1 1,-1 0,0 0,0 0,0 1,1 0,-3 0,-18 3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479 292,'-3'-12,"0"0,0 1,-1-1,-1 1,0 0,0 0,-1 0,-1 1,0 0,0 0,-1 1,0 0,0 0,-1 1,0 0,-1 1,0 0,0 0,-9-4,14 10,0 0,1 0,-1 1,0-1,0 1,0 0,1 1,-1-1,0 1,0 0,1 0,-1 0,0 1,1 0,-1 0,1 0,0 0,0 1,0-1,0 1,0 0,0 0,1 1,-1-1,1 1,0 0,0-1,1 1,-2 2,-1 2,1 0,-1 0,1 0,0 1,1-1,0 1,1 0,0 0,0 0,0 0,2 0,-1 0,1 0,0 1,1 1,72 245,-4-58,-26 0,-37-158,-1 0,-3 0,-1 1,-2-1,-3 13,3-43,-1 1,0-1,-1 1,0-1,0 0,-1 0,-1 0,0-1,0 0,0 0,-2 0,1 0,-1-1,0 0,0-1,-1 1,0-1,-9 5,10-8,1-1,-1 0,0-1,-1 0,1 0,0 0,-1-1,1 0,0 0,-1-1,1 0,-1-1,1 1,-1-1,1-1,0 1,-1-1,1-1,0 1,0-1,1 0,-1-1,0 0,1 0,0 0,0-1,0 1,1-1,0-1,0 1,0-1,0 0,1 0,0-1,0 1,1-1,0 0,-1-2,-6-18,3 2</inkml:trace>
  <inkml:trace contextRef="#ctx0" brushRef="#br0" timeOffset="715.305">1043 602,'-17'-6,"-1"0,0 1,0 1,0 1,-1 0,1 2,-1 0,1 1,-1 0,1 2,-1 0,-6 3,18-3,1 0,0 0,-1 0,1 1,0 0,0 0,1 1,-1 0,1 0,0 0,0 1,0-1,0 1,1 0,0 1,0-1,0 1,1 0,0-1,0 2,0-1,1 0,0 0,0 1,0 4,-3 11,2 0,0 1,2-1,0 1,2 0,0-1,2 2,-3-20,-1 1,1-1,0 0,1 0,-1 1,1-1,0 0,0 0,0 0,0 0,1 0,-1 0,1 0,0-1,1 1,-1-1,0 1,1-1,0 0,0 0,0 0,0 0,0 0,1-1,-1 0,1 1,0-1,-1 0,1-1,0 1,0-1,0 0,0 0,0 0,2 0,6-4,0-1,-1 0,1-1,-1-1,0 1,0-2,-1 1,0-1,0-1,0 0,-1 0,-1-1,1 0,-1-1,0 2,200-223,-158 196,-49 36,0-1,0 1,1-1,-1 1,0 0,0-1,0 1,1 0,-1 0,0 0,0 0,0 0,-1 0,1 0,0 0,0 0,-1 1,1-1,0 0,-1 1,1-1,-1 0,0 1,1-1,-1 0,0 1,0-1,0 0,0 1,0-1,0 1,0-1,-1 0,1 1,0-1,-1 0,1 1,-1-1,1 0,-1 0,0 1,0 0,0 4,0 6,-2-2,1 0,1 0,0 0,0 0,0 0,2 1,-1-1,1 0,1 0,0 0,0 0,1 0,0-1,1 1,0-1,0 0,1 0,0 0,6 7,-4-12,0 0,0-1,0 0,1 0,0 0,-1-1,1 0,0-1,0 1,0-2,0 1,0-1,0 0,0-1,0 0,0 0,8 0,9 0</inkml:trace>
  <inkml:trace contextRef="#ctx0" brushRef="#br0" timeOffset="1409.202">1890 461,'-15'4,"1"1,0 1,0 0,1 0,0 1,0 1,0 0,1 1,0 1,1-1,0 2,0 0,1 0,1 1,0 0,0 0,1 1,1 0,0 1,1-1,1 1,0 1,1-1,0 1,1 0,0-1,2 1,0 0,0 9,3-18,-1 1,1 0,1 0,-1 0,1-1,0 1,0-1,1 0,0 0,0 0,1-1,-1 1,1-1,0 0,1-1,-1 1,1-1,0 0,0 0,0-1,0 1,1-2,-1 1,1-1,0 0,0 0,0 0,0-1,0 0,0-1,0 0,0 0,0 0,0-1,1 0,-1 0,-1-1,1 0,0 0,0-1,-1 0,1 0,-1 0,0-1,4-3,27-21,-2-1,-2-3,0 0,18-26,-41 47,14-21,-2-1,0 0,-3-2,0 0,-3-1,-1-1,-1-1,-3 0,1-6,-7 29,-1-1,-1 1,0-1,-1 0,0 0,-2 0,0 0,0 0,-2-1,0 2,-1-1,0 0,-1 0,-1 1,-1 0,0 0,-6-10,8 20,0 0,0 0,0 1,0-1,-1 1,0 0,0 1,0-1,0 1,0 0,-1 0,0 1,1-1,-1 1,0 1,0-1,0 1,0 0,0 0,0 1,-1 0,1 0,0 0,-6 2,2-1,0 0,-1 2,1-1,0 1,1 0,-1 1,0 0,1 1,0 0,0 1,1-1,-1 2,1-1,-4 5,2 5,0 0,1 1,1 0,0 1,1 0,1 0,1 0,1 1,0 0,1 0,2 0,-1 0,2 0,1 0,0 0,1 0,5 16,-2-1,1 1,2-1,1 0,2-1,1 0,1-1,2 0,19 28,85 87,-115-143,-1 0,1 0,0-1,0 0,0 1,1-1,-1-1,1 1,-1-1,1 0,0 0,0 0,0 0,0-1,0 0,1 0,-1-1,0 1,3-1,11-3</inkml:trace>
  <inkml:trace contextRef="#ctx0" brushRef="#br0" timeOffset="1912.999">2821 151,'-52'114,"33"-75,1-1,3 2,0 0,-5 32,16-39,1 1,1 0,2 0,1 0,5 20,-6-45,0 0,1 0,1 0,-1-1,1 1,1-1,0 1,0-1,0 0,1 0,0 0,1 0,0-1,0 0,1 0,-1 0,2-1,-1 0,1 0,-1 0,2-1,-1 0,0 0,1-1,0 0,0 0,8 1,13-1,0-1,1-2,0-1,-1-1,23-4,-49 5,-1 1,1-1,0 0,-1 0,1 0,0 0,-1-1,1 1,-1-1,1 1,0-1,-1 0,1 0,-1 0,0 0,1-1,-1 1,0-1,0 1,0-1,0 0,0 0,0 0,0 0,-1 0,1 0,-1 0,0 0,1-1,-1 1,0-1,0 1,0-1,-1 1,1-1,-1 1,1-1,-1 0,0 1,0-1,0 0,0 1,-1-1,1 0,-1 1,0-2,-9-12</inkml:trace>
  <inkml:trace contextRef="#ctx0" brushRef="#br0" timeOffset="2162.169">2454 574,'48'-5,"45"-6,15-1,-5 1,-15 2,-13-1,-15 0,-13 3,-9 2,-6 1,-9 3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6:55.74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245 88,'1'-51,"15"74,-9 16,-2 1,-2 0,-1 0,-5 40,2-11,-8 88,-6-2,-33 142,20-149,7 2,7 1,5 30,10 24,-3-194,0 0,-1 0,-1 0,0-1,0 0,-1 1,0-2,-1 1,-4 5,-24 49,-17 99,50-161,1 0,0 0,-1 0,1 1,0-1,0 0,1 0,-1 0,0 0,1 0,-1 0,1 0,0 0,0 0,0 0,0 0,0 0,0 0,0 0,0-1,1 1,-1 0,1-1,-1 1,1-1,0 0,0 0,-1 1,1-1,0 0,0 0,0-1,0 1,0 0,0-1,0 1,0-1,1 0,-1 0,0 1,0-1,0-1,0 1,1 0,97-17,391-121,-45 73,-102 44,-127 5,210 13,-211 5,301-1,-238 27,520-28,-459 17,-204-6,-1-6,48-8,-23 1,293-27,-171 18,-35-5,189 14,-216 3,-132 0,254-13,-161-1,154 9,-210 5,45-29,-3 1,-24-3,-111 30,-27 1,0 0,0 0,0 0,0-1,0 0,0 0,0 0,0-1,-1 1,1-1,0 0,0-1,0 1,-1-1,1 0,-1 0,1 0,-1-1,0 1,0-1,0 0,0-1,0 1,-1 0,1-1,-1 0,0 0,0 0,-1 0,3-5,0-136,-8 90,3-768,28 521,-29 75,-25 88,25 135,0-1,-1 1,1 0,-1 0,0 0,0 0,-1 0,1 1,-1-1,0 1,0-1,0 1,0 0,0 0,-1 0,1 1,-1-1,0 1,0 0,0 0,0 0,0 1,-1-1,1 1,0 0,-4 0,-121-7,111 8,-227 30,-117-29,93 28,-545-30,465 28,21 0,-125 4,-144-2,81-1,67-1,-670-26,-37-1,959-28,-283 27,254 18,156-8,-52 16,144-19,-4-5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44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255.498">1262 978,'-4'34,"2"25,2 8,6-8,2-14</inkml:trace>
  <inkml:trace contextRef="#ctx0" brushRef="#br0" timeOffset="398.897">1234 471,'0'0</inkml:trace>
  <inkml:trace contextRef="#ctx0" brushRef="#br0" timeOffset="716.488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1136.908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8306.184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8803.552">8374 358,'103'538,"-93"-419,-5 0,-8 68,1-47,-25 143,3-153,21-119</inkml:trace>
  <inkml:trace contextRef="#ctx0" brushRef="#br0" timeOffset="6906.465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7304.374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6020.455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6238.33">5805 978,'39'-4,"22"-3,5 1,-3 1,-8 1,-9 2,-7 1,-10 5,-5 3,-7-1</inkml:trace>
  <inkml:trace contextRef="#ctx0" brushRef="#br0" timeOffset="6456.436">6427 1063,'10'29,"2"9</inkml:trace>
  <inkml:trace contextRef="#ctx0" brushRef="#br0" timeOffset="6605.576">6398 725,'0'0</inkml:trace>
  <inkml:trace contextRef="#ctx0" brushRef="#br0" timeOffset="4502.154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4787.531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5352.784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5550.725">5608 1035,'-5'34,"-1"15,5 0,2-8</inkml:trace>
  <inkml:trace contextRef="#ctx0" brushRef="#br0" timeOffset="5716.115">5524 696,'0'0</inkml:trace>
  <inkml:trace contextRef="#ctx0" brushRef="#br0" timeOffset="11952.249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2621.235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12937.143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13254.269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13490.314">11733 1092,'-10'38,"-7"22,-2 7,3-10</inkml:trace>
  <inkml:trace contextRef="#ctx0" brushRef="#br0" timeOffset="13736.413">11648 639,'0'0</inkml:trace>
  <inkml:trace contextRef="#ctx0" brushRef="#br0" timeOffset="13974.522">12156 471,'-10'109,"4"1,5-1,5 1,6 11,5-31,-10-71,-1-1,0 1,-2 0,0 0,-1-1,-1 1,-1 0,0 0,-2 0,0 0,-2 1,4-17,0 1,-1-1,1 0,-1 0,0 0,0 0,0 0,0 0,-1 0,1-1,-1 1,0-1,0 0,1 0,-1 0,-1 0,1 0,-3 1,-14 3</inkml:trace>
  <inkml:trace contextRef="#ctx0" brushRef="#br0" timeOffset="18287.752">11987 894,'226'-1,"-83"-25,-14-1,-145 45,-6-7,-1-1</inkml:trace>
  <inkml:trace contextRef="#ctx0" brushRef="#br0" timeOffset="19174.59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5057.544">16672 894,'33'0,"26"-5,8-1,-3 0,-8 1,-8 1,-8 2,-10 1</inkml:trace>
  <inkml:trace contextRef="#ctx0" brushRef="#br0" timeOffset="25277.529">16756 1148,'38'0,"23"0,5 0,-3 0,-13 0</inkml:trace>
  <inkml:trace contextRef="#ctx0" brushRef="#br0" timeOffset="24477.987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24742.521">15853 922,'29'-5,"19"-1,6 0,-1 1,-5 2,-6 1,-5 0,-4 2,-3 0,-2 0,-1 0,-5 1</inkml:trace>
  <inkml:trace contextRef="#ctx0" brushRef="#br0" timeOffset="23757.184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23939.668">14667 725,'39'4,"41"3,16-6,3-3,-7-5,-10-2,-8 0,-8-2,-10 0,-5 2,-6 3,-12 2</inkml:trace>
  <inkml:trace contextRef="#ctx0" brushRef="#br0" timeOffset="76223.754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77755.77">1488 1966,'-197'51,"-3"-33,130-9,1-2,-1-3,0-4,-11-3,-39 1,-359 2,472 0,0 0,0 1,0-1,1 1,-1 1,0-1,1 1,-1 0,1 0,0 1,-1 0,1 0,1 1,-1-1,0 1,1 1,0-1,0 1,-8 10</inkml:trace>
  <inkml:trace contextRef="#ctx0" brushRef="#br0" timeOffset="-29416.794">17518 527,'-11'231,"-24"93,7-114,16-47,12-164</inkml:trace>
  <inkml:trace contextRef="#ctx0" brushRef="#br0" timeOffset="-29131.547">17687 1345,'-5'15,"-1"9,5 0,2-8,7-12,1-6</inkml:trace>
  <inkml:trace contextRef="#ctx0" brushRef="#br0" timeOffset="-28664.939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-27551.5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-27184.714">19381 1289,'-10'24,"-7"13,-2 4,-1-4,1-4,1-2,-3-7,3-3,4-4</inkml:trace>
  <inkml:trace contextRef="#ctx0" brushRef="#br0" timeOffset="-16295.605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-15941.875">20256 1373,'-5'5,"-1"6,0 7,5-1,4-2</inkml:trace>
  <inkml:trace contextRef="#ctx0" brushRef="#br0" timeOffset="-15374.765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-14776.387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-14428.265">21582 1345,'0'20,"-4"15,-3 7,-4-4,0-4,-4-7,2-3,7-7,5-5</inkml:trace>
  <inkml:trace contextRef="#ctx0" brushRef="#br0" timeOffset="-12991.826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-12741.679">22316 1402,'-5'14,"-1"5</inkml:trace>
  <inkml:trace contextRef="#ctx0" brushRef="#br0" timeOffset="-12359.906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-11661.079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86 227,'498'0,"-486"0</inkml:trace>
  <inkml:trace contextRef="#ctx0" brushRef="#br0" timeOffset="597.873">1 594,'1'-2,"0"0,1 0,-1 0,1 1,0-1,0 0,-1 1,1-1,0 1,0 0,0-1,0 1,0 0,1 0,-1 1,0-1,0 0,1 1,-1-1,1 1,-1 0,0 0,1 0,-1 0,1 0,0 0,360-3,-193 7,-147-2,-22-3</inkml:trace>
  <inkml:trace contextRef="#ctx0" brushRef="#br0" timeOffset="1430.998">368 30,'-39'-30,"119"92,-57-46,42 28,-1 3,-3 3,19 22,-78-68,0 0,-1 1,1-1,-1 1,1-1,-1 1,-1-1,1 1,-1 0,1-1,-1 1,-1 0,1-1,-1 1,1 0,-1-1,-1 1,1-1,-1 0,1 1,-1-1,-1 0,1 0,0 0,-1 0,0 0,0-1,0 1,0-1,-1 0,0 0,1 0,-1 0,-2 1,-14 19,-118 172,-32-10,81-73,80-97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1 122,'1'0,"1"0,-1 0,0 0,1 0,-1 0,0 1,1-1,-1 0,0 1,1-1,-1 1,0-1,0 1,1-1,-1 1,0 0,0 0,0 0,0 0,0-1,0 1,0 0,0 1,-1-1,1 0,0 0,0 0,-1 0,1 1,-1-1,14 22,-1 0,-1 1,-1 0,-1 0,-2 2,2 8,5 10,13 53,45 102,-46-135,-26-65,0 1,1 0,-1-1,0 1,0-1,0 1,1-1,-1 0,0 1,0-1,0 0,0 0,0 0,0 0,-1 0,1 0,0 0,0 0,-1 0,1 0,0 0,-1-1,1 1,-1 0,0 0,1-1,-1 1,0 0,0-1,0 1,0 0,0-1,0 1,0-1,1 0,84-225,22-56,-58 126,-47 144,-2 6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29,'5'0,"15"0,11 0,3 0,2 0,-2 0,0 0,-2 0,-2-5,-1-1,0-1,-1 2,0 2,-5 1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59,'38'-5,"33"-6,8-2,-5 2,-9 3,-12 2,-9 3,-13 1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0 475,'254'1,"-122"25,-121-24</inkml:trace>
  <inkml:trace contextRef="#ctx0" brushRef="#br0" timeOffset="728.409">536 79,'33'20,"-24"-4,0 1,-1 0,-1 0,0 1,-2 0,0 0,0 4,2 5,30 180,-10 21,-24-205,21 48,-21-71,-1 0,1 0,-1-1,0 1,1 0,-1-1,1 0,-1 0,0 1,0-1,1 0,-1-1,0 1,0 0,0-1,0 1,0-1,-1 1,1-1,0 0,-1 0,1 0,-1 0,0 0,1 0,-1 0,0-1,0 1,-1 0,1-1,0 1,-1 0,1-1,-1 1,0-1,3-4,56-185,-32 83,101-306,-128 414,0 1,0-1,0 0,0 0,0 0,0 1,0-1,1 0,-1 0,0 1,0-1,0 0,1 1,-1-1,1 0,-1 1,0-1,1 0,-1 1,1-1,-1 1,1-1,0 1,-1-1,1 1,-1-1,1 1,0-1,-1 1,1 0,0-1,0 1,-1 0,1 0,0 0,0 0,-1 0,1-1,0 1,0 0,-1 1,1-1,0 0,0 0,0 0,-1 0,1 1,0-1,-1 0,1 1,0-1,-1 0,1 1,0-1,-1 1,1-1,-1 1,1-1,-1 1,1 0,-1-1,1 1,-1-1,1 1,-1 0,0 0,0-1,1 1,-1 0,13 11</inkml:trace>
  <inkml:trace contextRef="#ctx0" brushRef="#br0" timeOffset="1117.076">1101 503,'-4'19,"0"0,1 1,1-1,1 1,1 0,1-1,1 1,0-1,4 14,-5-30,0 0,0 0,0 0,0-1,1 1,-1 0,1 0,0-1,0 1,0-1,0 0,0 1,1-1,-1 0,0 0,1-1,0 1,-1 0,1-1,0 1,0-1,0 0,0 0,0 0,0-1,0 1,0-1,0 1,1-1,-1 0,0 0,0-1,0 1,0-1,0 1,2-2,102-50,-99 45,0 1,-1-1,0 0,0-1,-1 1,1-2,-2 1,1 0,-1-1,-1 0,1-1,-4 7,1-1,-1 1,0-1,0 0,0 1,0-1,-1 0,0 0,1 1,-1-1,-1 0,1 0,0 1,-1-1,0 0,0 1,0-1,0 0,-1 1,1 0,-1-1,0 1,0 0,0 0,-1 0,1 0,-1 0,1 0,-1 1,-2-2,0 0,-1 1,0-1,0 1,0 0,-1 1,1-1,-1 1,1 1,-1-1,0 1,0 0,0 1,1-1,-1 1,0 1,0-1,0 1,0 1,1-1,-1 1,1 0,-1 0,-2 3,-17 6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408 170,'-18'-46,"16"39,0 0,-1 0,0 0,0 0,-1 1,1-1,-1 1,-1 0,1 0,-1 0,0 1,-1-1,3 3,0-1,-1 1,1-1,-1 1,0 0,0 1,0-1,0 1,-1-1,1 1,-1 1,1-1,-1 0,0 1,1 0,-1 0,0 1,0-1,0 1,0 0,1 0,-1 1,0-1,0 1,0 0,1 1,-1-1,0 1,1 0,0 0,-1 0,1 1,0-1,0 1,0 0,0 0,1 0,-1 1,1 0,0-1,0 1,0 0,1 0,-1 1,-4 14,1-1,1 1,0 0,2 0,0 1,1-1,1 1,1-1,1 1,0-1,2 1,0-1,1 2,33 158,29 77,-37-59,-28-180,-1-1,0 1,-2 0,0-1,-1 1,0-1,-1 0,-1 0,-1 0,0 0,-1-1,-1 0,0-1,-2 3,6-13,-1 0,1 0,0-1,-1 0,1 0,-1 0,0-1,0 1,0-1,-1-1,1 1,0 0,-1-1,1 0,-1-1,1 1,-1-1,1 0,-1 0,1-1,-1 0,1 0,-1 0,1 0,0-1,-1 0,1 0,0-1,0 1,1-1,-1 0,0 0,1-1,0 1,0-1,-1-1,-8-10,6 2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5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343 645,'-33'-6,"11"1,0 1,0 1,-1 1,1 0,0 2,-1 1,1 1,-3 1,19-1,0 0,0 0,0 1,1 0,-1 0,1 0,0 1,0-1,0 1,0 1,0-1,1 1,0-1,0 1,0 1,1-1,0 0,0 1,0 0,0-1,1 1,0 0,0 0,1 1,0-1,0 0,0 0,1 1,0-1,0 0,1 1,-1-1,1 0,1 0,-1 1,1-1,0 0,0 0,1-1,0 1,0 0,0-1,1 0,0 0,0 0,0 0,0-1,4 3,-1-4,0-1,0 0,0-1,1 1,-1-2,0 1,1-1,-1 0,0 0,1-1,-1 0,0 0,0-1,0 0,0 0,0-1,0 0,-1 0,1 0,-1-1,0 0,0 0,0-1,0 0,-1 0,4-4,12-6,128-124,-148 138,-1 0,0 0,1 0,-1 0,1 0,-1 0,1 0,0 0,-1 1,1-1,0 0,-1 0,1 1,0-1,0 1,0-1,0 1,0-1,0 1,0-1,0 1,0 0,0-1,0 1,0 0,0 0,0 0,0 0,0 0,0 0,0 0,0 0,0 0,0 0,0 1,0-1,0 0,0 1,0-1,0 1,0-1,-1 1,1-1,0 1,0 0,0 0,-1-1,1 1,0 0,-1 0,1 0,-1-1,1 1,-1 0,1 0,-1 1,28 114,-27-111,1 0,0 0,0 0,0 0,1 0,0 0,0-1,0 1,0-1,1 0,0 0,0 0,0 0,0-1,0 0,1 0,-1 0,1 0,0-1,0 1,0-1,0 0,1-1,-1 0,0 1,1-2,-1 1,1 0,-1-1,1 0,-1-1,1 1,-1-1,0 0,1 0,-1-1,4-1,8-8</inkml:trace>
  <inkml:trace contextRef="#ctx0" brushRef="#br0" timeOffset="715.059">1162 532,'-24'9,"0"2,1 0,1 2,0 0,0 1,1 2,1 0,1 1,-14 16,30-29,0 0,0 0,0 0,1 0,0 0,0 1,0-1,0 1,1-1,-1 1,1 0,1-1,-1 1,0 0,1 0,0 0,0 0,1-1,0 1,-1 0,1 0,1-1,-1 1,1 0,0-1,0 0,0 1,0-1,1 0,0 0,0 0,0 0,0-1,0 1,1-1,0 0,0 0,0 0,0-1,0 1,0-1,0 0,1 0,0 0,-1-1,1 0,2 1,5-1,0 0,1-1,-1 0,0-1,0 0,1-1,-1 0,0-1,0-1,-1 0,1 0,-1-1,0 0,0-1,-1-1,1 1,-1-2,-1 1,1-2,3-4,99-111,-91 93,-2-1,-1-2,-2 1,-2-2,0 0,-3-1,5-21,-12 35,0 0,-1-1,-1 1,-1-1,-1 1,-1 0,-3-13,3 26,-1-1,0 1,-1 0,1 0,-2 1,1-1,-1 1,-1-1,0 1,0 0,0 1,-1 0,0-1,0 2,-1-1,0 1,0 0,-1 0,-3-1,7 4,0 1,1 0,-1 0,0 0,-1 1,1-1,0 1,0 0,-1 0,1 0,-1 1,1 0,0 0,-1 0,1 0,-1 1,1-1,0 1,-1 0,1 1,0-1,0 1,0 0,0 0,0 0,0 0,1 1,-1-1,1 1,-1 0,1 0,0 0,0 1,-1 2,-4 3,1 1,1 1,0-1,0 1,1 0,1 0,0 1,0-1,1 1,1 0,0 0,0 4,3 23,1 0,3 0,1 0,2-1,1 0,2 0,2-1,1 0,2-1,17 26,-33-60,149 263,-148-264,-1 2,1 1,0-1,0 0,0 0,1 0,-1 0,1 0,0-1,-1 1,1 0,1-1,-1 1,0-1,0 0,1 1,-1-1,1-1,0 1,0 0,0 0,0-1,0 0,0 0,0 0,0 0,0 0,1 0,11-7</inkml:trace>
  <inkml:trace contextRef="#ctx0" brushRef="#br0" timeOffset="1200.567">2009 81,'-12'188,"-51"106,58-266,1 1,1-1,2 1,1-1,3 25,-2-48,0-1,0-1,0 1,0 0,1 0,0 0,0-1,0 1,0-1,0 1,1-1,0 0,-1 0,1 0,0 0,0-1,1 1,-1-1,0 0,1 0,0 0,-1 0,1-1,0 1,0-1,0 0,3 0,112 3,-17-39,-100 34,1-1,0 0,-1 0,1 0,-1 0,0-1,1 1,-1-1,0 1,-1-1,1 0,0 1,-1-1,1 0,-1 0,0 0,0 0,0 0,-1-1,1 1,-1 0,0 0,1 0,-1-1,-1 1,1 0,0 0,-1 0,0-1,0 1,0-1,-5-14</inkml:trace>
  <inkml:trace contextRef="#ctx0" brushRef="#br0" timeOffset="1453.555">1726 475,'48'-4,"45"-8,11-5,-7 0,-16-2,-11 2,-14 4,-10-1,-14 3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0 340,'252'-26,"118"23,-351-1,-6 2,-20 4,-7 4,0 2</inkml:trace>
  <inkml:trace contextRef="#ctx0" brushRef="#br0" timeOffset="385.528">0 594,'563'0,"-564"0</inkml:trace>
  <inkml:trace contextRef="#ctx0" brushRef="#br0" timeOffset="1088.168">340 1,'-1'0,"0"0,-1-1,1 1,0 0,0 0,0 0,0 1,0-1,0 0,0 0,0 1,0-1,0 0,0 1,0-1,0 1,0-1,0 1,0 0,0-1,0 1,0 0,1 0,-1-1,0 1,1 0,-1 0,0 0,1 0,-1 0,1 0,-1 0,1 0,0 0,0 0,-1 0,1 0,0 1,0-1,0 0,0 0,0 0,0 0,0 0,1 0,-1 0,0 0,1 0,-1 0,0 0,1 0,-1 0,1 0,0 0,-1 0,1 0,0 0,-1 0,1-1,0 1,0 0,0-1,0 1,0 0,0-1,15 13,1-1,0-1,1-1,0 0,1-2,0 0,12 3,75 37,-64-25,-2 3,0 1,-2 2,4 6,-40-33,0 0,-1 0,1-1,-1 1,0 0,1 0,-1 0,0 0,0 1,0-1,-1 0,1 0,0 1,-1-1,1 0,-1 1,0-1,0 0,0 1,0-1,0 0,-1 1,1-1,-1 0,1 0,-1 1,0-1,0 0,0 0,0 0,-2 2,-50 62,41-54,-124 131,-61 55,65-79,120-102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72,'22'126,"-6"-17,4 0,35 103,11-44,-66-167,1-1,-1 1,0 0,0-1,0 1,0-1,0 1,1-1,-1 1,0-1,1 1,-1-1,0 0,1 1,-1-1,0 1,1-1,-1 0,1 1,-1-1,0 0,1 1,-1-1,1 0,-1 0,1 0,-1 1,1-1,0 0,-1 0,1 0,-1 0,1 0,-1 0,1 0,-1 0,1 0,-1 0,1 0,-1 0,1-1,0 1,-1 0,1 0,-1-1,0 1,1 0,-1 0,1-1,-1 1,1 0,-1-1,0 1,1-1,-1 1,0-1,1 1,-1-1,0 1,0-1,1 1,-1-1,0 1,0-1,0 1,0-1,0 1,13-40,-13 40,32-183,80-129,-92 260,22-90,-34 92,-2 33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16,'39'9,"1"-1,0-2,0-2,0-2,33-2,-61 0,35 1,-24 1,0-2,0 0,0-2,0 0,-1-1,19-6,-6-12,-29 11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17,'-49'-16,"72"26,-2-2,1-1,0-1,1-1,0 0,-1-2,12-1,193-3,-202 1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0 254,'34'0,"30"0,9 0,-3 0,-9 0,-10 0,-8 0,-7 0,-6 0,-2 0,-6-5,-2-1,0-1,-2-2,-6-6,-4 0</inkml:trace>
  <inkml:trace contextRef="#ctx0" brushRef="#br0" timeOffset="347.83">283 0,'-1'296,"-28"-81,8-98,18-97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78,'29'89,"74"219,-86-203,-17-105,0-1,0 1,0-1,1 1,-1-1,0 1,0-1,0 1,1 0,-1-1,0 1,0-1,1 1,-1 0,0-1,1 1,-1 0,0-1,1 1,-1 0,0 0,1-1,-1 1,1 0,-1 0,1 0,-1 0,0-1,1 1,-1 0,1 0,-1 0,1 0,-1 0,1 0,-1 0,1 0,-1 0,1 1,-1-1,0 0,1 0,-1 0,1 0,-1 1,1-1,-1 0,0 0,1 1,-1-1,0 0,1 1,-1-1,0 0,1 1,-1-1,0 0,0 1,1-1,-1 1,0-1,0 1,0-1,0 1,0-1,0 0,1 1,15-41,-15 37,140-322,-55 121,-85 204,-1 0,0 1,1-1,-1 0,0 0,1 0,-1 0,0 0,0 0,1 0,-1 0,0 0,1 0,-1 0,0 0,1 0,-1 0,0 0,0-1,1 1,-1 0,0 0,1 0,-1 0,0 0,0-1,0 1,1 0,-1 0,0-1,0 1,0 0,1 0,-1-1,0 1,0 0,0 0,0-1,0 1,1 0,-1-1,0 1,0 0,0 0,0-1,0 1,0 0,0-1,0 1,0-1,0 14</inkml:trace>
  <inkml:trace contextRef="#ctx0" brushRef="#br0" timeOffset="380.872">566 388,'-6'15,"1"0,0 1,1-1,1 1,1 0,0 0,1 0,1 0,0 5,0-16,0 0,0 0,1-1,0 1,-1 0,1 0,1 0,-1 0,1-1,0 1,0-1,0 1,1-1,-1 0,1 0,0 0,1 0,-1-1,0 1,1-1,0 0,0 0,0 0,0 0,0-1,1 1,-1-1,1-1,-1 1,1 0,0-1,0 0,0 0,0-1,0 1,-1-1,1 0,0 0,0-1,0 1,0-1,0 0,0-1,-1 1,1-1,1 0,2-4,-1 1,0-1,0 0,0 0,-1-1,0 0,0 0,0 0,-1-1,-1 0,1 0,-1 0,0 0,-1-1,0 0,0 1,-1-1,0 0,-1 0,0-1,0 1,-1 0,0 0,-1 0,0 0,0-1,-1 4,1 0,-1 1,0-1,0 1,0 0,-1-1,1 1,-1 0,-1 0,1 1,-1-1,0 1,0 0,0 0,0 0,-1 0,0 1,1-1,-1 1,-1 1,1-1,0 1,-1 0,1 0,-1 0,1 1,-1 0,0 0,0 0,0 1,1 0,-3 0,-18 3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479 292,'-3'-12,"0"0,0 1,-1-1,-1 1,0 0,0 0,-1 0,-1 1,0 0,0 0,-1 1,0 0,0 0,-1 1,0 0,-1 1,0 0,0 0,-9-4,14 10,0 0,1 0,-1 1,0-1,0 1,0 0,1 1,-1-1,0 1,0 0,1 0,-1 0,0 1,1 0,-1 0,1 0,0 0,0 1,0-1,0 1,0 0,0 0,1 1,-1-1,1 1,0 0,0-1,1 1,-2 2,-1 2,1 0,-1 0,1 0,0 1,1-1,0 1,1 0,0 0,0 0,0 0,2 0,-1 0,1 0,0 1,1 1,72 245,-4-58,-26 0,-37-158,-1 0,-3 0,-1 1,-2-1,-3 13,3-43,-1 1,0-1,-1 1,0-1,0 0,-1 0,-1 0,0-1,0 0,0 0,-2 0,1 0,-1-1,0 0,0-1,-1 1,0-1,-9 5,10-8,1-1,-1 0,0-1,-1 0,1 0,0 0,-1-1,1 0,0 0,-1-1,1 0,-1-1,1 1,-1-1,1-1,0 1,-1-1,1-1,0 1,0-1,1 0,-1-1,0 0,1 0,0 0,0-1,0 1,1-1,0-1,0 1,0-1,0 0,1 0,0-1,0 1,1-1,0 0,-1-2,-6-18,3 2</inkml:trace>
  <inkml:trace contextRef="#ctx0" brushRef="#br0" timeOffset="715.305">1043 602,'-17'-6,"-1"0,0 1,0 1,0 1,-1 0,1 2,-1 0,1 1,-1 0,1 2,-1 0,-6 3,18-3,1 0,0 0,-1 0,1 1,0 0,0 0,1 1,-1 0,1 0,0 0,0 1,0-1,0 1,1 0,0 1,0-1,0 1,1 0,0-1,0 2,0-1,1 0,0 0,0 1,0 4,-3 11,2 0,0 1,2-1,0 1,2 0,0-1,2 2,-3-20,-1 1,1-1,0 0,1 0,-1 1,1-1,0 0,0 0,0 0,0 0,1 0,-1 0,1 0,0-1,1 1,-1-1,0 1,1-1,0 0,0 0,0 0,0 0,0 0,1-1,-1 0,1 1,0-1,-1 0,1-1,0 1,0-1,0 0,0 0,0 0,2 0,6-4,0-1,-1 0,1-1,-1-1,0 1,0-2,-1 1,0-1,0-1,0 0,-1 0,-1-1,1 0,-1-1,0 2,200-223,-158 196,-49 36,0-1,0 1,1-1,-1 1,0 0,0-1,0 1,1 0,-1 0,0 0,0 0,0 0,-1 0,1 0,0 0,0 0,-1 1,1-1,0 0,-1 1,1-1,-1 0,0 1,1-1,-1 0,0 1,0-1,0 0,0 1,0-1,0 1,0-1,-1 0,1 1,0-1,-1 0,1 1,-1-1,1 0,-1 0,0 1,0 0,0 4,0 6,-2-2,1 0,1 0,0 0,0 0,0 0,2 1,-1-1,1 0,1 0,0 0,0 0,1 0,0-1,1 1,0-1,0 0,1 0,0 0,6 7,-4-12,0 0,0-1,0 0,1 0,0 0,-1-1,1 0,0-1,0 1,0-2,0 1,0-1,0 0,0-1,0 0,0 0,8 0,9 0</inkml:trace>
  <inkml:trace contextRef="#ctx0" brushRef="#br0" timeOffset="1409.202">1890 461,'-15'4,"1"1,0 1,0 0,1 0,0 1,0 1,0 0,1 1,0 1,1-1,0 2,0 0,1 0,1 1,0 0,0 0,1 1,1 0,0 1,1-1,1 1,0 1,1-1,0 1,1 0,0-1,2 1,0 0,0 9,3-18,-1 1,1 0,1 0,-1 0,1-1,0 1,0-1,1 0,0 0,0 0,1-1,-1 1,1-1,0 0,1-1,-1 1,1-1,0 0,0 0,0-1,0 1,1-2,-1 1,1-1,0 0,0 0,0 0,0-1,0 0,0-1,0 0,0 0,0 0,0-1,1 0,-1 0,-1-1,1 0,0 0,0-1,-1 0,1 0,-1 0,0-1,4-3,27-21,-2-1,-2-3,0 0,18-26,-41 47,14-21,-2-1,0 0,-3-2,0 0,-3-1,-1-1,-1-1,-3 0,1-6,-7 29,-1-1,-1 1,0-1,-1 0,0 0,-2 0,0 0,0 0,-2-1,0 2,-1-1,0 0,-1 0,-1 1,-1 0,0 0,-6-10,8 20,0 0,0 0,0 1,0-1,-1 1,0 0,0 1,0-1,0 1,0 0,-1 0,0 1,1-1,-1 1,0 1,0-1,0 1,0 0,0 0,0 1,-1 0,1 0,0 0,-6 2,2-1,0 0,-1 2,1-1,0 1,1 0,-1 1,0 0,1 1,0 0,0 1,1-1,-1 2,1-1,-4 5,2 5,0 0,1 1,1 0,0 1,1 0,1 0,1 0,1 1,0 0,1 0,2 0,-1 0,2 0,1 0,0 0,1 0,5 16,-2-1,1 1,2-1,1 0,2-1,1 0,1-1,2 0,19 28,85 87,-115-143,-1 0,1 0,0-1,0 0,0 1,1-1,-1-1,1 1,-1-1,1 0,0 0,0 0,0 0,0-1,0 0,1 0,-1-1,0 1,3-1,11-3</inkml:trace>
  <inkml:trace contextRef="#ctx0" brushRef="#br0" timeOffset="1912.999">2821 151,'-52'114,"33"-75,1-1,3 2,0 0,-5 32,16-39,1 1,1 0,2 0,1 0,5 20,-6-45,0 0,1 0,1 0,-1-1,1 1,1-1,0 1,0-1,0 0,1 0,0 0,1 0,0-1,0 0,1 0,-1 0,2-1,-1 0,1 0,-1 0,2-1,-1 0,0 0,1-1,0 0,0 0,8 1,13-1,0-1,1-2,0-1,-1-1,23-4,-49 5,-1 1,1-1,0 0,-1 0,1 0,0 0,-1-1,1 1,-1-1,1 1,0-1,-1 0,1 0,-1 0,0 0,1-1,-1 1,0-1,0 1,0-1,0 0,0 0,0 0,0 0,-1 0,1 0,-1 0,0 0,1-1,-1 1,0-1,0 1,0-1,-1 1,1-1,-1 1,1-1,-1 0,0 1,0-1,0 0,0 1,-1-1,1 0,-1 1,0-2,-9-12</inkml:trace>
  <inkml:trace contextRef="#ctx0" brushRef="#br0" timeOffset="2162.169">2454 574,'48'-5,"45"-6,15-1,-5 1,-15 2,-13-1,-15 0,-13 3,-9 2,-6 1,-9 3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10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283,'-3'-13,"-1"0,0 1,-1 0,0 0,-1 0,-1 0,0 1,0 0,-1 0,0 1,-1 0,0 1,-1 0,1 0,-8-4,-7 0,-1 2,1 0,-2 1,1 2,-1 1,-1 1,1 1,-1 1,0 2,0 0,0 2,0 1,0 1,0 1,1 2,-1 0,-6 4,-1 0,19-6,0 0,0 1,0 1,0 0,1 1,0 1,0 0,1 1,0 0,0 1,1 0,0 1,-6 7,17-15,-1 1,1 0,-1-1,1 1,0 0,0 0,0 0,0 0,1-1,-1 1,1 0,-1 1,1-1,0 0,1 0,-1 0,0 0,1 0,0 0,-1-1,1 1,0 0,1 0,-1 0,0-1,1 1,-1 0,1-1,0 0,0 1,0-1,0 0,1 0,-1 0,3 1,93 59,78-14,-169-47,-2-1,0 1,1-1,-1 1,0 0,0 1,0-1,1 1,-1 0,-1 0,1 1,0-1,-1 1,1 0,-1 0,0 1,1 0,-5-2,0 1,0-1,0 1,-1-1,1 0,-1 1,1-1,-1 0,0 1,0-1,0 0,0 0,0 0,-1 0,1 0,-1 0,1 0,-1-1,0 1,1 0,-1-1,0 1,-1-1,-2 4,-206 169,169-146,1 3,2 1,1 1,2 3,1 1,-29 40,61-74,0 1,0-1,1 1,-1 0,1-1,0 1,0 0,0 0,1 1,-1-1,1 0,0 0,0 1,1-1,-1 0,1 1,0-1,0 1,1-1,-1 0,1 1,0-1,0 0,0 1,1-1,-1 0,1 0,0 0,0 0,1-1,-1 1,1 0,0-1,0 0,0 0,0 0,2 2,12 4,-1-2,2 1,-1-2,1 0,0-1,0-1,0-1,1 0,-1-2,1 0,-1-1,1 0,-1-2,13-2,-8 3,0-1,1-1,-1-1,0-1,-1-1,0-1,0-1,0-1,-1-1,0 0,-1-2,6-5,36-25,-41 28</inkml:trace>
  <inkml:trace contextRef="#ctx0" brushRef="#br0" timeOffset="248.25">1553 565,'-10'9,"-22"23,-10 11,-4 7,2 1,4 0,8-3,5-5,7-5,2-5,4-2,0-2,2-1,3-1,-1-5,1-1,1-9,3-6</inkml:trace>
  <inkml:trace contextRef="#ctx0" brushRef="#br0" timeOffset="465.778">988 621,'224'155,"19"26,-233-176,0 0,1 0,-1-1,1-1,0 1,0-2,0 0,0 0,1-1,-1 0,0-1,1 0,-1-1,0 0,0-1,1 0,-1-1,-1 0,1 0,9-5,4-4</inkml:trace>
  <inkml:trace contextRef="#ctx0" brushRef="#br0" timeOffset="828.757">2230 593,'-64'23,"1"3,1 2,2 3,-26 19,76-43,0 1,0 0,1 0,0 1,1 0,-1 0,2 1,0 0,-2 3,7-10,0 1,0 0,0-1,1 1,-1 0,1 0,0 0,0 0,0 0,0 0,1 0,0 0,0 0,0 0,0 1,1-1,-1 0,1 0,0 0,1 0,-1-1,0 1,1 0,0 0,0-1,0 1,1-1,-1 0,1 1,1 0,0-1,0 1,0-1,0 0,0 0,1 0,0-1,-1 0,1 0,0 0,0 0,0-1,0 0,1 0,-1 0,0 0,0-1,0 0,1 0,-1-1,0 1,0-1,1 0,-1-1,8-1,0-1,0 0,0-1,0-1,-1 0,0-1,-1 0,9-6,6-10,-2-1,0-1,-2 0,0-2,-2-1,-1 0,0-4,11-14,-30 45,0-1,0 1,0-1,1 1,-1 0,0 0,1-1,0 1,-1 0,1 0,-1-1,1 1,0 0,0 0,0 0,0 0,0 0,0 0,0 0,0 1,0-1,0 0,0 0,1 1,-1-1,0 1,0-1,1 1,-1 0,0-1,1 1,-1 0,0 0,1 0,-1 0,0 0,1 0,-1 0,0 0,1 1,-1-1,0 1,1-1,-1 1,0-1,0 1,1 0,-1-1,0 1,38 132,-30-107</inkml:trace>
  <inkml:trace contextRef="#ctx0" brushRef="#br0" timeOffset="1265.683">2568 988,'7'-26,"1"0,0 0,2 1,2 0,0 1,1 0,1 1,1 0,2 2,0 0,1 0,18-14,-35 33,1 0,0 0,0 1,0-1,0 1,0 0,0-1,0 1,0 0,0 0,0 0,1 1,-1-1,0 1,1-1,-1 1,1 0,-1-1,0 1,1 0,-1 1,1-1,-1 0,0 1,1-1,-1 1,0 0,0 0,1 0,-1 0,0 0,0 0,0 1,0-1,0 1,-1-1,1 1,0 0,-1 0,1 0,-1 0,1 0,-1 0,0 0,0 0,0 0,0 0,-1 1,1-1,0 0,-1 1,0-1,1 3,0 37,-2-37,1 0,-1 0,1 1,0-1,1 0,-1 1,1-1,0 0,1 0,-1 0,1 0,0 0,0 0,0-1,3 5,-1-8,0 0,0 0,0 0,0 0,0-1,0 0,0 0,0 0,0 0,0 0,0-1,0 0,0 0,-1 0,1 0,0 0,0-1,-1 0,1 0,-1 0,1 0,-1 0,0-1,0 0,0 1,0-1,0 0,-1 0,2-3,13-7,87-67,-104 79,1 0,0 1,0 0,0-1,-1 1,1-1,0 1,0 0,0 0,0-1,0 1,0 0,-1 0,1 0,0 0,0 0,0 0,0 0,0 1,0-1,0 0,0 0,-1 1,1-1,0 0,0 1,0-1,-1 1,1-1,0 1,0-1,-1 1,1 0,-1-1,1 1,0 0,-1 0,1-1,-1 1,0 0,1 0,-1 0,0-1,1 1,-1 0,0 0,0 0,0 0,0 0,0 0,0 0,0 0,0 0,4 58,-4-53,-1 0,0 1,0-1,1 0,0 0,0 1,1-1,0 0,0 0,0 0,1 0,0 0,0 0,0 0,1 0,0-1,0 0,0 1,1-1,-1 0,1 0,1-1,-1 1,1-1,4 3,10 0</inkml:trace>
  <inkml:trace contextRef="#ctx0" brushRef="#br0" timeOffset="1734.349">3528 678,'-96'550,"87"-491,-29 101,38-159,0 0,0 1,0-1,0 0,0 0,0 0,-1 0,1 0,0 0,-1 1,1-1,-1 0,1 0,-1 0,0 0,1-1,-1 1,0 0,0 0,0 0,1 0,-1-1,0 1,0 0,0-1,0 1,0-1,0 1,0-1,-1 0,1 1,0-1,0 0,0 0,0 0,0 0,-1 0,1 0,0 0,0 0,0 0,0 0,0-1,0 1,-1 0,1-1,0 1,0-1,0 1,0-1,0 0,0 1,1-1,-1 0,0 0,0 1,0-1,-1-8,1 0,0-1,0 1,1 0,0 0,1 0,0 0,0 0,1 0,0 0,0 0,1-1,2-9,8-37,3 2,2 0,3 1,2 0,2 2,2 1,3 1,1 2,21-22,-36 47,1 1,1 1,0 0,2 2,0 0,1 1,1 1,0 1,1 1,1 1,17-6,-37 17,0 1,0-1,0 1,0 0,0 0,1 0,-1 1,0 0,0-1,0 2,1-1,-1 0,0 1,0 0,0 0,0 0,0 0,0 1,0-1,0 1,0 0,-1 0,1 1,-1-1,1 1,-1-1,0 1,0 0,0 1,-1-1,1 0,-1 1,1-1,-1 1,-1 0,1 0,0 0,-1 0,0 0,0 0,0 0,0 2,-2 15,-2-1,0 1,-2-1,0 0,-1 0,-1-1,-1 0,0 0,-1-1,-2 0,0 0,0-1,-2-1,0 0,-4 3,11-9,-1-1,0 0,0-1,0 0,-1 0,-1 0,1-1,-1-1,-1 1,1-1,-1-1,0 0,0 0,0-1,-1 0,0-1,1 0,-1-1,0 0,0-1,-1 0,1 0,-8-2,-27-16,28 4</inkml:trace>
  <inkml:trace contextRef="#ctx0" brushRef="#br0" timeOffset="2016.304">4403 0,'-162'450,"146"-401,2 2,2 0,3 0,2 0,2 1,1 34,13 31,14-105,-12-18</inkml:trace>
  <inkml:trace contextRef="#ctx0" brushRef="#br0" timeOffset="2380.327">4375 706,'21'15,"0"-1,0-1,2-1,-1-2,2 0,-1-1,1-1,1-1,-1-2,1 0,0-1,11-1,-29-3,0 0,0 0,1-1,-1 1,0-2,0 1,0-1,0 0,0 0,-1-1,1 0,-1 0,0-1,1 1,-2-1,1-1,0 1,-1-1,0 0,0 0,0-1,-1 1,1-1,-2 0,1 0,0-1,-1 1,0-1,-1 0,3-5,0 0,-1 0,-1-1,0 1,-1-1,0 0,-1 0,0 0,-1 0,-1-2,1 11,0 0,0 0,-1 0,0 1,0-1,0 0,0 0,0 1,-1-1,1 0,-1 1,0 0,0-1,0 1,-1 0,1 0,-1 0,0 0,0 1,0-1,0 1,0 0,0 0,-1 0,1 0,-1 0,1 1,-1-1,0 1,0 0,1 0,-1 1,0-1,-3 1,-6 1,0 1,0 1,0 0,1 0,-1 1,1 1,0 0,0 1,1 0,-1 1,1 0,1 1,0 0,0 1,0 0,1 0,0 1,-3 6,2-4,0 0,1 0,1 1,0 0,1 1,0 0,1 0,1 0,0 1,1-1,0 1,1 1,1-1,0 0,2 0,-1 1,2-1,0 0,1 1,0-1,1 0,1 0,1 0,0-1,3 7,8 3,1 0,1-1,2-1,0 0,1-2,1 0,0-2,2 0,0-2,1 0,0-2,2-1,-1-1,2-1,-1-1,1-2,13 2,116 10,-129-19</inkml:trace>
  <inkml:trace contextRef="#ctx0" brushRef="#br0" timeOffset="3384.053">1 1497,'308'22,"279"-16,216-58,298-11,-589 37,37-4,-234 20,141-25,-22 24,-191-17,-165 28,-78 0</inkml:trace>
  <inkml:trace contextRef="#ctx0" brushRef="#br0" timeOffset="4015.059">5644 565,'-9'0,"-9"0,0 4,7-2,10-2,6-6,-3-2,-2 6,-6 2,3 2,3 0</inkml:trace>
  <inkml:trace contextRef="#ctx0" brushRef="#br0" timeOffset="4717.929">5673 904,'0'4,"-5"3,-1 4,0-5,5-3,4-7,1-2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2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624 117,'-2'-6,"0"0,0-1,-1 1,0 0,0 1,0-1,-1 1,0-1,0 1,0 0,-1 0,1 1,-1-1,0 1,-1 0,1 1,-1-1,1 1,-1 0,0 0,0 1,-1 0,1 0,0 0,-1 1,1 0,-1 0,-3 0,-15-1,0 0,0 2,0 1,0 1,0 1,0 1,1 1,0 1,0 1,-19 9,31-11,0 1,0 1,1 0,-1 0,1 1,1 1,0-1,0 2,1-1,0 2,0-1,1 1,1 0,0 1,0-1,1 2,1-1,0 0,0 1,-1 10,4-16,0 1,0-1,1 1,0-1,0 1,1-1,0 1,1 0,-1-1,1 1,1-1,0 1,0-1,0 0,1 0,0 0,0 0,0 0,1 0,0-1,1 0,0 0,-1 0,2 0,-1-1,1 0,0 0,0 0,0-1,0 0,1 0,0-1,0 0,0 0,0 0,0-1,1 0,-1-1,1 1,17-2,-1-2,1 0,0-2,-1 0,0-2,0 0,0-2,-1-1,0 0,-1-2,0-1,-1 0,0-2,-1 0,0-1,-1-1,-1-1,-1-1,0 0,-2-1,0-1,0-1,-13 18,6-6,1-1,-2-1,1 1,-2-1,1 0,-1-1,-1 1,0-1,-1-1,0 1,-1 0,2-11,-8 309,3-276,0 1,1-1,0 0,1 0,0 0,1 0,0 0,0 0,1-1,0 1,1-1,0 0,0 0,1-1,0 0,1 0,0 0,0-1,1 0,-1 0,2-1,-1 0,1 0,-1-1,2 0,-1-1,0 0,1 0,0-1,0 0,0-1,0 0,0-1,6 1,-12-2,-1 0,1-1,0 1,0-1,0 1,-1-1,1 0,0 0,-1-1,1 1,-1-1,1 0,-1 0,0 0,0 0,0-1,0 1,0-1,0 1,-1-1,0 0,1-1,6-13</inkml:trace>
  <inkml:trace contextRef="#ctx0" brushRef="#br0" timeOffset="800.801">1611 89,'6'4,"0"-1,0 0,0 0,1-1,-1 0,0 0,1 0,0-1,-1 0,1 0,0-1,-1 1,1-2,7 2,251 1,-96-28,-123 19,-34 1</inkml:trace>
  <inkml:trace contextRef="#ctx0" brushRef="#br0" timeOffset="27377.08">1471 484,'341'-1,"-128"-25,-4 24,-152-14,-50 11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02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739 314,'-44'-36,"40"34,0 1,1-1,-1 1,0 0,1 0,-1 0,0 1,0 0,0-1,0 1,0 0,1 1,-1-1,0 1,0 0,0 0,1 0,-1 0,0 0,1 1,-1 0,1 0,0 0,-1 0,1 0,0 1,0-1,1 1,-1 0,0 0,1 0,0 0,0 0,0 1,0-1,-5 12,1 0,1 0,0 1,1-1,1 1,1 0,-1 15,2-16,0-1,-1 1,-1-1,0 1,-1-1,0 0,-2-1,1 1,-1-1,-1 0,-1 0,0-1,0 0,-1 0,-1-1,0 0,0-1,-1 0,0-1,-1 0,0 0,0-1,-1-1,0 0,-5 0,2-1,-134 25,144-30,-1-2,1 1,-1-1,1 0,0 0,0 0,0-1,0 0,0 0,0-1,0 0,0 0,1 0,0 0,-1-1,1 0,1 0,-1-1,1 1,-1-1,1 0,-3-5,1-1,1-1,0 0,0 0,1 0,1-1,0 0,1 1,0-1,1 0,0 0,1 0,1 0,0 0,1 0,0 4,0 0,1 0,0 0,1 1,0-1,0 1,0 0,1 0,1 0,-1 1,1 0,1 0,-1 0,1 1,0 0,1 0,-1 1,1 0,0 0,0 1,1 0,-1 0,1 1,0 0,0 1,0 0,0 0,0 1,1 0,-1 0,0 1,1 1,-1 0,0 0,2 1,1 3,-1 1,0 0,0 1,0 0,-1 1,1 0,-2 1,0 0,0 1,0 0,-1 0,6 10,15 16,144 185,-90-160,-49-42,-19-9</inkml:trace>
  <inkml:trace contextRef="#ctx0" brushRef="#br0" timeOffset="1802.474">1304 4,'0'-1,"1"1,-1 0,1-1,-1 1,1 0,-1-1,1 1,-1 0,1 0,-1 0,1-1,0 1,-1 0,1 0,-1 0,1 0,0 0,-1 0,1 0,-1 0,1 0,0 0,-1 1,1-1,-1 0,1 0,-1 0,1 1,-1-1,1 0,-1 1,1-1,-1 0,1 1,-1-1,1 1,-1-1,0 1,1-1,-1 1,0-1,1 1,-1-1,0 1,0-1,0 1,1 0,-1-1,0 1,0-1,0 1,0-1,0 1,0 0,0-1,0 1,0-1,-1 2,6 37,-50 134,-46 100,81-232,1 2,3-1,1 1,1 25,4-45,-1-19,0 0,0 0,0 0,0-1,1 1,0 1,0-1,0 0,0 0,1 0,-1-1,1 1,0 0,0 0,1 0,-1 0,1-1,0 1,0-1,0 1,0-1,1 0,-1 0,1 0,0 0,0 0,0 0,0-1,0 0,0 1,1-1,-1-1,1 1,0 0,1 0,11-1,1-1,-1-1,1 0,-1-1,0 0,1-2,-1 0,-1-1,1 0,-1-1,5-3,11-11,-26 9</inkml:trace>
  <inkml:trace contextRef="#ctx0" brushRef="#br0" timeOffset="2266.004">1050 484,'-5'0,"3"0,7 0,8 0,5 0,6 0,3 0,1 0,2 0,-1 0,1 0,-1 0,0 0,0 0,-1 0,0 0,1 0,-6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1,'5'5,"1"6,-5 1,-2 4,-2 4,-4 2,-7 4,0 1,-3 1,2 1,-2-5,2-1,-1-5,2-1,-1 2,-3 2,1 3,4-3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4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712 1,'-276'305,"261"-290,0-1,-2 0,1-1,-2-1,1-1,-2-1,1 0,-1-1,-1-1,0-1,0-1,0 0,-1-2,1 0,-1-1,0-2,0 0,-15-1,33-1,0 1,0-1,0 1,0-1,1 0,-1 0,0 0,0-1,1 1,-1-1,1 1,-1-1,1 0,0 0,0 0,0 0,0 0,0-1,0 1,1-1,-1 1,1-1,-1 1,1-1,0 0,0 0,0 1,1-1,-1 0,1 0,-1 0,1 0,0 0,0 0,1 0,-1 0,0 0,2-2,-1-7,1 1,1-1,0 1,1 0,0 0,0 0,1 0,1 1,2-4,6-8,1 1,1 1,1 1,1 0,0 1,1 1,1 1,7-4,-22 18,0 0,0 0,0 1,0-1,0 1,0 1,1-1,-1 1,0 0,0 0,1 0,-1 1,0 0,0 0,0 0,0 1,0-1,0 1,0 1,0-1,-1 1,1-1,-1 1,0 0,0 1,0-1,0 1,0 0,-1 0,0 0,0 0,0 1,0-1,0 1,-1 0,1 2,13 20,1-1,2-1,1 0,0-1,2-2,0 0,2-1,16 10,98 56,-104-77,-21-12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1,'4'0,"8"5,5 1,5 0,4-1,2-2,1-1,0-1,0 0,1-1,-1 0,0-1,-1 1,0 0,1 0,-6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9,'10'5,"12"1,8 0,3-1,1-2,0-1,-2-1,-1 0,-1-1,-1 0,-1-5,0-2,1 1,-2-4,-3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58 537,'-26'168,"13"-109,8-42,1 1,0 0,2 0,0 1,0-1,2 0,0 0,2 1,2 11,-4-27,1 0,-1 0,1 0,0 0,1 0,-1 0,0 0,1 0,-1-1,1 1,0-1,0 1,0-1,0 0,0 0,1 0,-1 0,1 0,-1 0,1 0,0-1,0 0,-1 1,1-1,0 0,0 0,0-1,0 1,1-1,-1 1,0-1,0 0,0 0,0 0,0-1,0 1,2-1,4-2,1 1,-1-1,0-1,-1 1,1-1,-1-1,1 0,-1 0,-1-1,1 0,5-6,164-179,-177 190,0 0,1 1,-1-1,1 0,-1 0,1 0,-1 0,1 0,0 1,-1-1,1 0,0 0,-1 1,1-1,0 1,0-1,0 1,0-1,0 1,-1-1,1 1,0 0,0-1,0 1,0 0,0 0,0 0,0 0,0 0,0 0,0 0,0 0,0 0,0 0,0 1,0-1,0 0,0 1,0-1,0 1,0-1,0 1,-1-1,1 1,0-1,0 1,-1 0,1-1,0 1,-1 0,1 0,-1 0,1 0,-1-1,1 1,-1 0,1 1,16 160,-16-157,1 0,0 1,0-1,0 0,1 0,0-1,0 1,0-1,0 1,1-1,0 0,0 0,0 0,0-1,1 0,-1 1,1-2,0 1,0 0,0-1,0 0,0 0,0-1,1 1,-1-1,1 0,-1-1,1 1,-1-1,1 0,-1 0,1-1,-1 0,6-1,-5 2,1-1,0 0,-1-1,1 1,-1-1,0 0,0-1,1 1,-2-1,1-1,0 1,-1-1,1 0,-1 0,0 0,0-1,-1 0,1 0,-1 0,0 0,-1-1,1 0,-1 1,0-1,0 0,-1-1,0 1,0 0,0-1,-1 1,0-1,0-6,-1-69,0 57</inkml:trace>
  <inkml:trace contextRef="#ctx0" brushRef="#br0" timeOffset="1465.012">1017 1,'-21'129,"3"185,-28-20,39-261,5-29,0 0,0 0,1 0,-1 1,1-1,0 0,0 1,1-1,-1 1,1-1,0 1,0-1,0 1,1-1,-1 0,1 1,1-1,-1 0,0 1,1-1,0 0,0 0,0 0,0 0,1-1,0 1,-1-1,4 4,-1-7,0 0,0 0,0 0,0-1,0 0,-1 0,1 0,0 0,0-1,-1 0,1 0,-1 0,0 0,0-1,1 1,-2-1,1 0,0-1,-1 1,1-1,-1 1,2-4,4-1,15-15,52-35,-72 59,-1 0,0 0,0 0,0 0,0 0,0 1,0-1,0 1,0 0,-1 0,1 0,-1 0,1 0,-1 1,0-1,0 1,0-1,0 1,0 0,0 0,-1 0,0 0,1 0,-1 0,0 0,-1 0,1 0,0 0,-1 1,0-1,0 2,4 7,-3-7,0 0,0-1,1 0,0 1,0-1,0 0,0 0,0 0,1 0,0 0,0 0,0-1,0 0,0 1,1-1,0 0,-1-1,1 1,0-1,0 1,1-1,-1-1,0 1,1 0,-1-1,1 0,-1 0,1-1,0 1,-1-1,3 0,9-2,0-1,0 0,0-1,-1-1,0-1,1 0,-2-1,1 0,1-3,29-11,-29 13,0 0,-1-1,1 0,-2-1,1-1,-2 0,1-1,-1-1,-1 0,-1 0,8-12,-17 23,0 0,0 0,0-1,-1 1,1-1,-1 1,1-1,-1 1,0-1,0 0,0 0,0 0,0 0,-1 0,0 0,1 1,-1-1,0 0,0 0,-1 0,1 0,-1 0,1 0,-1 0,0 0,0 0,0 1,0-1,-1 0,1 1,-1-1,0 1,1-1,-1 1,0 0,0 0,-1 0,1 0,0 0,-1 0,1 1,-1-1,1 1,-1 0,0 0,0 0,-1-1,-8 3,0 0,0 1,0 0,0 1,1 0,-1 1,1 0,0 1,0 0,1 0,-1 2,1-1,0 1,-2 2,4-2,0 1,0-1,0 1,1 1,0-1,1 1,0 0,0 0,1 1,0 0,1 0,-3 8,6-14,0 1,0-1,0 0,0 0,1 0,-1 1,1-1,0 0,1 0,-1 1,1-1,0 0,0 0,0 0,0 0,1 0,-1 0,1 0,0 0,1-1,-1 1,1-1,-1 1,1-1,0 0,0 0,0 0,1-1,-1 1,1-1,-1 1,1-1,2 1,5 1,0 1,0-2,1 0,-1 0,1-1,-1 0,1-1,0 0,-1-1,1 0,0-1,-1 0,1-1,0-1,-1 0,11-4,12-5,-1-2,-1-1,0-2,27-19,-35 19,-1-1,0-1,-2-1,-1-2,0 1,-1-2,-2-1,0 0,-2-1,11-24,-24 48,0-1,-1 1,0-1,1 0,-1 0,0 1,0-1,0 0,0 0,0 0,-1 0,1-1,-1 1,1 0,-1 0,0 0,0 0,1 0,-2-1,1 1,0 0,0 0,-1 0,1 0,-1 0,0 0,1 0,-1 0,0 0,0 0,0 0,-1 0,1 0,0 1,-1-1,1 0,-1 1,1 0,-1-1,0 1,0 0,1 0,-1 0,0 0,0 0,0 0,0 0,-1 1,-1-1,-3 2,-1 0,0 1,1 0,-1 0,1 0,-1 1,1 1,0-1,0 1,1 0,-1 1,1-1,0 1,0 1,0-1,1 1,0 0,0 0,-3 5,2-4,4-6,0 1,0-1,1 1,-1 0,0 0,0 0,1 0,0 0,-1 0,1 1,0-1,0 0,0 1,0-1,0 1,1-1,-1 1,1-1,0 1,-1-1,1 1,0-1,1 1,-1 0,0-1,1 1,-1-1,1 1,0-1,0 0,0 1,0-1,0 0,1 1,-1-1,1 0,-1 0,1 0,0 0,0-1,-1 1,1 0,1-1,-1 1,0-1,0 0,0 0,1 0,-1 0,1 0,-1 0,2 0,95 17,-79-14,-17-5,-1 1,1 0,-1 0,1 1,-1-1,1 0,-1 1,1 0,-1-1,0 1,1 0,-1 0,0 1,0-1,1 0,-1 1,0-1,0 1,-1 0,1-1,0 1,0 0,-1 0,1 0,-1 0,0 1,0-1,0 0,0 1,0-1,0 0,0 2,-1 2,0 1,0 0,1 0,0 0,0-1,0 1,1 0,0-1,1 1,0-1,0 0,0 0,0 0,1 0,0-1,0 1,1-1,-1 0,1-1,0 1,1-1,4 4,2-3,1 0,0 0,-1-2,1 1,1-2,-1 0,0 0,0-1,1-1,-1 0,1-1,-1 0,0-1,0-1,0 0,0-1,0 0,0-1,-1 0,0-1,0 0,-1-1,8-6,-2 1,-1 0,0-2,0 1,-1-2,-1 0,-1-1,0-1,-1 0,-1 0,0-1,-1-1,4-13,-13 30,0 1,0-1,-1 0,1 0,-1 0,0 0,0 1,1-1,-1 0,0 0,0 0,-1 0,1 0,0 0,-1 0,1 1,-1-1,0 0,1 0,-1 1,0-1,0 0,0 1,0-1,0 1,-1-1,1 1,0 0,-1-1,1 1,-1 0,1 0,-1 0,1 0,-1 0,0 0,0 1,1-1,-1 0,0 1,0 0,-1-1,-2 0,-1 0,1 0,-1 1,0-1,1 1,-1 1,0-1,1 1,-1 0,1 0,-1 1,1-1,0 1,-1 1,-4 1,1 2,0-1,0 1,0 1,1-1,0 1,0 1,0 0,1 0,1 0,-1 1,1 0,1 0,-1 1,2-1,-1 1,2 0,-1 0,1 1,1-1,-1 1,2 0,0-1,0 1,1 0,0 0,1-1,0 1,1 0,0-1,0 1,1-1,1 0,0 0,0 0,4 6,0-6,0 0,0 0,1-1,1 0,-1 0,1-1,1-1,0 1,0-2,0 0,0 0,1-1,0 0,0-1,1 0,-1-1,1-1,0 0,0 0,-1-1,6-1,9 0,-2-1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26 121,'-1'-2,"0"-1,0 1,1 0,-1-1,1 1,-1-1,1 1,0 0,0-1,0 1,0-1,0 1,0-1,1 1,-1-1,1 1,0 0,0-1,0 1,0 0,0 0,0 0,1 0,-1 0,1 0,-1 0,1 0,0 0,-1 1,1-1,0 1,0-1,0 1,1-1,80-33,-77 33,1 0,-1 0,1 0,-1 1,1 0,0 1,-1-1,1 1,0 0,-1 1,1-1,0 2,-1-1,1 0,-1 1,1 1,-1-1,0 1,0 0,0 0,-1 1,1-1,-1 1,1 1,-1-1,-1 1,1 0,-1 0,1 0,-2 0,1 1,0 0,-1 0,0 0,0 0,-2 9,0-1,-1 0,-1 1,0-1,-1 0,0 1,-1-1,-1-1,0 1,-1 0,-1-1,0 0,0 0,-2-1,1 0,-1 0,-1-1,0 1,-1-2,-1 1,8-9,1 0,0 1,0-1,-1 0,1 1,1-1,-1 1,0 0,1 0,-1-1,1 1,0 0,0 0,0 0,0 1,1-1,-1 0,1 0,0 0,-1 0,2 1,-1-1,0 0,1 0,-1 0,1 0,0 0,0 0,0 0,0 0,1 0,-1 0,1 0,0-1,0 1,0-1,0 1,0-1,1 1,51 42,53 57,-103-98,-1 1,-1 0,1 0,-1-1,1 1,-1 1,-1-1,1 0,-1 0,0 1,0-1,-1 1,1-1,-1 1,0-1,-1 1,1-1,-1 0,0 1,-1-1,1 0,-1 0,0 1,0-1,-1 0,-8 10,0 1,-1-2,-1 1,0-2,-1 0,0 0,-1-1,-1-1,0-1,0 0,-1-1,0-1,0 0,-1-1,0-1,0-1,-19 3,34-7,-1 0,1 0,0 0,0 0,0 0,-1-1,1 1,0-1,-1 0,1 0,0 0,-1-1,1 1,0-1,-1 0,1 0,0 0,0 0,0 0,0-1,0 1,0-1,0 0,1 0,-1 0,0 0,1 0,0-1,-1 1,1-1,0 0,1 1,-1-1,0 0,1 0,-1 0,1 0,0 0,0-1,0 1,1 0,-1 0,1-1,0 1,-1-2,15-52,-2 32</inkml:trace>
  <inkml:trace contextRef="#ctx0" brushRef="#br0" timeOffset="1364.394">647 375,'37'-45,"79"-136,-115 179,0 0,0 0,0 0,0 0,0 1,0-1,0 0,1 1,-1-1,1 1,-1-1,1 1,-1 0,1 0,0-1,0 1,0 0,-1 1,1-1,0 0,0 0,0 1,0-1,1 1,-1 0,0 0,0 0,0 0,0 0,0 0,0 0,0 1,0-1,0 1,0-1,0 1,0 0,0 0,0 0,0 0,-1 0,1 0,0 0,-1 1,1-1,-1 1,1-1,-1 1,0-1,1 1,-1 0,0 0,0 0,14 43,-14-38,0-1,0 0,1 0,0 0,1 0,-1 0,1-1,0 1,0-1,1 0,0 0,0 0,2 2,-2-6,1 0,-1 0,0-1,1 0,-1 0,0 0,1 0,-1-1,0 0,1 0,-1 0,0 0,0-1,0 1,0-1,0 0,0 0,0-1,-1 1,1-1,-1 0,0 0,0 0,0 0,0 0,0-1,-1 1,1-1,0-2,169-183,-167 183,-5 5,1 1,-1-1,0 0,0 0,1 0,-1 1,0-1,1 0,-1 0,0 1,1-1,-1 0,1 1,0-1,-1 0,1 1,-1-1,1 1,0-1,-1 1,1-1,0 1,0 0,-1-1,1 1,0 0,0 0,0-1,-1 1,1 0,0 0,0 0,0 0,0 0,-1 0,1 0,0 0,0 1,0-1,-1 0,1 0,0 1,0-1,0 0,-1 1,1-1,0 1,-1-1,1 1,0-1,-1 1,1-1,-1 1,1 0,-1-1,1 2,4 156,34 15,-33-149</inkml:trace>
  <inkml:trace contextRef="#ctx0" brushRef="#br0" timeOffset="1695.096">477 601,'345'5,"122"-37,-375 18,81-2,-150 20,-5 2</inkml:trace>
  <inkml:trace contextRef="#ctx0" brushRef="#br0" timeOffset="2381.374">1126 855,'-92'43,"-93"49,183-90,-1 0,1 0,0 1,0-1,0 0,0 1,0 0,1-1,-1 1,1 0,-1 0,1 0,0 0,0 0,1 0,-1 0,1 0,-1 0,1 1,0-1,0 0,0 0,1 0,-1 0,1 0,0 1,0-1,0 0,0 0,0-1,0 1,1 0,0 0,-1-1,1 1,0-1,0 1,1-1,-1 0,0 0,1 0,-1 0,1 0,0-1,0 1,-1-1,1 1,3 0,192 71,-195-72,0 0,0 0,0 1,-1-1,1 1,0 0,-1-1,1 1,-1 1,0-1,0 0,0 0,0 1,0-1,0 1,0 0,-1 0,0-1,1 1,-1 0,0 0,0 0,-1 0,1 1,-1-1,1 0,-1 0,0 0,0 0,0 0,-1 1,1-1,-1 0,0 0,0 0,0 0,0 0,0 0,0-1,-1 1,0 0,1-1,-1 1,0-1,0 1,-1 0,-11 7,-1 0,1-1,-2-1,1 0,-1-1,0-1,0 0,-13 2,-54 0,81-8,0-1,0 1,0 0,1 0,-1-1,0 1,0-1,0 1,0-1,1 0,-1 0,0 0,1 0,-1 0,0 0,1-1,0 1,-1 0,1-1,0 1,-1-1,1 1,0-1,0 0,1 1,-1-1,0 0,0 0,1 1,-1-1,1 0,0 0,-1 0,1 0,0 0,0 0,0 0,0 0,1 0,-1-1,8-22,3 1</inkml:trace>
  <inkml:trace contextRef="#ctx0" brushRef="#br0" timeOffset="3282.387">1381 714,'86'-22,"-9"23,-75 0,0 0,0-1,-1 1,1 0,0 0,-1 0,1 0,-1 0,1 0,-1 0,0 0,1 1,-1-1,0 1,0-1,0 1,0-1,0 1,0 0,-1-1,1 1,0 0,-1-1,1 1,-1 0,0 0,1 0,-1 0,0-1,0 1,0 0,-1 0,1 0,0 0,-1-1,1 1,-1 0,0 0,1-1,-2 2,-21 40,20-41,1 0,0 0,0 0,0 1,0-1,0 1,1-1,-1 1,1 0,0 0,0-1,0 1,0 0,0 0,0 0,1 0,-1 0,1 0,0 0,0 1,0-1,1 0,-1 0,1 0,-1 0,1 0,0 0,0 0,1-1,-1 1,0 0,1-1,0 1,0 0,15 14,-14-15,1 0,-1 0,0 1,0-1,0 1,0 0,0 0,0 0,-1 0,1 0,-1 0,0 1,0 0,0-1,-1 1,1 0,-1-1,0 1,0 0,0 0,-1 0,1 0,-1 0,0 0,0 0,0 0,-1 0,1 0,-1 0,0 0,0 0,0 0,-1 0,0 1,-5 2,0-1,0 0,-1 0,0 0,0-1,0 0,0 0,-1-1,0 0,0-1,0 0,0 0,-1-1,1 0,-1-1,-9 1,-22-13,28-1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04.10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245 88,'1'-51,"15"74,-9 16,-2 1,-2 0,-1 0,-5 40,2-11,-8 88,-6-2,-33 142,20-149,7 2,7 1,5 30,10 24,-3-194,0 0,-1 0,-1 0,0-1,0 0,-1 1,0-2,-1 1,-4 5,-24 49,-17 99,50-161,1 0,0 0,-1 0,1 1,0-1,0 0,1 0,-1 0,0 0,1 0,-1 0,1 0,0 0,0 0,0 0,0 0,0 0,0 0,0 0,0-1,1 1,-1 0,1-1,-1 1,1-1,0 0,0 0,-1 1,1-1,0 0,0 0,0-1,0 1,0 0,0-1,0 1,0-1,1 0,-1 0,0 1,0-1,0-1,0 1,1 0,97-17,391-121,-45 73,-102 44,-127 5,210 13,-211 5,301-1,-238 27,520-28,-459 17,-204-6,-1-6,48-8,-23 1,293-27,-171 18,-35-5,189 14,-216 3,-132 0,254-13,-161-1,154 9,-210 5,45-29,-3 1,-24-3,-111 30,-27 1,0 0,0 0,0 0,0-1,0 0,0 0,0 0,0-1,-1 1,1-1,0 0,0-1,0 1,-1-1,1 0,-1 0,1 0,-1-1,0 1,0-1,0 0,0-1,0 1,-1 0,1-1,-1 0,0 0,0 0,-1 0,3-5,0-136,-8 90,3-768,28 521,-29 75,-25 88,25 135,0-1,-1 1,1 0,-1 0,0 0,0 0,-1 0,1 1,-1-1,0 1,0-1,0 1,0 0,0 0,-1 0,1 1,-1-1,0 1,0 0,0 0,0 0,0 1,-1-1,1 1,0 0,-4 0,-121-7,111 8,-227 30,-117-29,93 28,-545-30,465 28,21 0,-125 4,-144-2,81-1,67-1,-670-26,-37-1,959-28,-283 27,254 18,156-8,-52 16,144-19,-4-5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90,'-1'1,"-26"16,1 2,1 0,0 2,2 0,0 2,2 0,-10 16,29-38,1 0,-1 1,1-1,-1 1,1-1,0 1,-1 0,1 0,0-1,0 1,0 0,1 0,-1 0,0 0,1 0,-1 0,1 0,0 0,0 1,0-1,0 0,0 0,0 0,0 0,1 0,-1 0,1 0,-1 0,1 0,0 0,0 0,0 0,0 0,0-1,0 1,1 0,-1-1,2 2,7 1,1-2,0 1,0-1,0-1,0 0,0-1,0 0,0 0,9-3,44 2,-56 0,0 1,0-1,0 2,0-1,0 1,0 0,0 0,0 1,0 0,-1 1,1 0,0 0,-1 0,0 1,0 0,0 1,-1 0,1 0,-1 0,0 0,0 1,-1 0,0 0,0 1,0 0,-1-1,2 5,-4-3,0 1,-1-1,0 1,0-1,0 1,-1-1,-1 1,0 0,0-1,0 1,-1-1,0 0,-1 0,0 1,0-1,-1-1,0 1,0-1,0 1,-1-1,-1 0,1-1,-1 1,0-1,0-1,-1 1,-6 4,6-4,0 1,-1 1,0-1,0 0,0-1,0 0,-1 0,0-1,-1 0,1 0,-1-1,0 0,0-1,0 0,0-1,0 0,-1-1,1 0,-1 0,1-1,-1 0,-5-2,-2-4</inkml:trace>
  <inkml:trace contextRef="#ctx0" brushRef="#br0" timeOffset="184.903">138 176,'43'-20,"38"-10,15-1,-4 5,-7 2,-15 6,-13 5,-13 5,-8 4,-10 3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86 227,'498'0,"-486"0</inkml:trace>
  <inkml:trace contextRef="#ctx0" brushRef="#br0" timeOffset="597.873">1 594,'1'-2,"0"0,1 0,-1 0,1 1,0-1,0 0,-1 1,1-1,0 1,0 0,0-1,0 1,0 0,1 0,-1 1,0-1,0 0,1 1,-1-1,1 1,-1 0,0 0,1 0,-1 0,1 0,0 0,360-3,-193 7,-147-2,-22-3</inkml:trace>
  <inkml:trace contextRef="#ctx0" brushRef="#br0" timeOffset="1430.998">368 30,'-39'-30,"119"92,-57-46,42 28,-1 3,-3 3,19 22,-78-68,0 0,-1 1,1-1,-1 1,1-1,-1 1,-1-1,1 1,-1 0,1-1,-1 1,-1 0,1-1,-1 1,1 0,-1-1,-1 1,1-1,-1 0,1 1,-1-1,-1 0,1 0,0 0,-1 0,0 0,0-1,0 1,0-1,-1 0,0 0,1 0,-1 0,-2 1,-14 19,-118 172,-32-10,81-73,80-97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1 122,'1'0,"1"0,-1 0,0 0,1 0,-1 0,0 1,1-1,-1 0,0 1,1-1,-1 1,0-1,0 1,1-1,-1 1,0 0,0 0,0 0,0 0,0-1,0 1,0 0,0 1,-1-1,1 0,0 0,0 0,-1 0,1 1,-1-1,14 22,-1 0,-1 1,-1 0,-1 0,-2 2,2 8,5 10,13 53,45 102,-46-135,-26-65,0 1,1 0,-1-1,0 1,0-1,0 1,1-1,-1 0,0 1,0-1,0 0,0 0,0 0,0 0,-1 0,1 0,0 0,0 0,-1 0,1 0,0 0,-1-1,1 1,-1 0,0 0,1-1,-1 1,0 0,0-1,0 1,0 0,0-1,0 1,0-1,1 0,84-225,22-56,-58 126,-47 144,-2 6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29,'5'0,"15"0,11 0,3 0,2 0,-2 0,0 0,-2 0,-2-5,-1-1,0-1,-1 2,0 2,-5 1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59,'38'-5,"33"-6,8-2,-5 2,-9 3,-12 2,-9 3,-13 1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0 475,'254'1,"-122"25,-121-24</inkml:trace>
  <inkml:trace contextRef="#ctx0" brushRef="#br0" timeOffset="728.409">536 79,'33'20,"-24"-4,0 1,-1 0,-1 0,0 1,-2 0,0 0,0 4,2 5,30 180,-10 21,-24-205,21 48,-21-71,-1 0,1 0,-1-1,0 1,1 0,-1-1,1 0,-1 0,0 1,0-1,1 0,-1-1,0 1,0 0,0-1,0 1,0-1,-1 1,1-1,0 0,-1 0,1 0,-1 0,0 0,1 0,-1 0,0-1,0 1,-1 0,1-1,0 1,-1 0,1-1,-1 1,0-1,3-4,56-185,-32 83,101-306,-128 414,0 1,0-1,0 0,0 0,0 0,0 1,0-1,1 0,-1 0,0 1,0-1,0 0,1 1,-1-1,1 0,-1 1,0-1,1 0,-1 1,1-1,-1 1,1-1,0 1,-1-1,1 1,-1-1,1 1,0-1,-1 1,1 0,0-1,0 1,-1 0,1 0,0 0,0 0,-1 0,1-1,0 1,0 0,-1 1,1-1,0 0,0 0,0 0,-1 0,1 1,0-1,-1 0,1 1,0-1,-1 0,1 1,0-1,-1 1,1-1,-1 1,1-1,-1 1,1 0,-1-1,1 1,-1-1,1 1,-1 0,0 0,0-1,1 1,-1 0,13 11</inkml:trace>
  <inkml:trace contextRef="#ctx0" brushRef="#br0" timeOffset="1117.076">1101 503,'-4'19,"0"0,1 1,1-1,1 1,1 0,1-1,1 1,0-1,4 14,-5-30,0 0,0 0,0 0,0-1,1 1,-1 0,1 0,0-1,0 1,0-1,0 0,0 1,1-1,-1 0,0 0,1-1,0 1,-1 0,1-1,0 1,0-1,0 0,0 0,0 0,0-1,0 1,0-1,0 1,1-1,-1 0,0 0,0-1,0 1,0-1,0 1,2-2,102-50,-99 45,0 1,-1-1,0 0,0-1,-1 1,1-2,-2 1,1 0,-1-1,-1 0,1-1,-4 7,1-1,-1 1,0-1,0 0,0 1,0-1,-1 0,0 0,1 1,-1-1,-1 0,1 0,0 1,-1-1,0 0,0 1,0-1,0 0,-1 1,1 0,-1-1,0 1,0 0,0 0,-1 0,1 0,-1 0,1 0,-1 1,-2-2,0 0,-1 1,0-1,0 1,0 0,-1 1,1-1,-1 1,1 1,-1-1,0 1,0 0,0 1,1-1,-1 1,0 1,0-1,0 1,0 1,1-1,-1 1,1 0,-1 0,-2 3,-17 6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408 170,'-18'-46,"16"39,0 0,-1 0,0 0,0 0,-1 1,1-1,-1 1,-1 0,1 0,-1 0,0 1,-1-1,3 3,0-1,-1 1,1-1,-1 1,0 0,0 1,0-1,0 1,-1-1,1 1,-1 1,1-1,-1 0,0 1,1 0,-1 0,0 1,0-1,0 1,0 0,1 0,-1 1,0-1,0 1,0 0,1 1,-1-1,0 1,1 0,0 0,-1 0,1 1,0-1,0 1,0 0,0 0,1 0,-1 1,1 0,0-1,0 1,0 0,1 0,-1 1,-4 14,1-1,1 1,0 0,2 0,0 1,1-1,1 1,1-1,1 1,0-1,2 1,0-1,1 2,33 158,29 77,-37-59,-28-180,-1-1,0 1,-2 0,0-1,-1 1,0-1,-1 0,-1 0,-1 0,0 0,-1-1,-1 0,0-1,-2 3,6-13,-1 0,1 0,0-1,-1 0,1 0,-1 0,0-1,0 1,0-1,-1-1,1 1,0 0,-1-1,1 0,-1-1,1 1,-1-1,1 0,-1 0,1-1,-1 0,1 0,-1 0,1 0,0-1,-1 0,1 0,0-1,0 1,1-1,-1 0,0 0,1-1,0 1,0-1,-1-1,-8-10,6 2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5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343 645,'-33'-6,"11"1,0 1,0 1,-1 1,1 0,0 2,-1 1,1 1,-3 1,19-1,0 0,0 0,0 1,1 0,-1 0,1 0,0 1,0-1,0 1,0 1,0-1,1 1,0-1,0 1,0 1,1-1,0 0,0 1,0 0,0-1,1 1,0 0,0 0,1 1,0-1,0 0,0 0,1 1,0-1,0 0,1 1,-1-1,1 0,1 0,-1 1,1-1,0 0,0 0,1-1,0 1,0 0,0-1,1 0,0 0,0 0,0 0,0-1,4 3,-1-4,0-1,0 0,0-1,1 1,-1-2,0 1,1-1,-1 0,0 0,1-1,-1 0,0 0,0-1,0 0,0 0,0-1,0 0,-1 0,1 0,-1-1,0 0,0 0,0-1,0 0,-1 0,4-4,12-6,128-124,-148 138,-1 0,0 0,1 0,-1 0,1 0,-1 0,1 0,0 0,-1 1,1-1,0 0,-1 0,1 1,0-1,0 1,0-1,0 1,0-1,0 1,0-1,0 1,0 0,0-1,0 1,0 0,0 0,0 0,0 0,0 0,0 0,0 0,0 0,0 0,0 0,0 1,0-1,0 0,0 1,0-1,0 1,0-1,-1 1,1-1,0 1,0 0,0 0,-1-1,1 1,0 0,-1 0,1 0,-1-1,1 1,-1 0,1 0,-1 1,28 114,-27-111,1 0,0 0,0 0,0 0,1 0,0 0,0-1,0 1,0-1,1 0,0 0,0 0,0 0,0-1,0 0,1 0,-1 0,1 0,0-1,0 1,0-1,0 0,1-1,-1 0,0 1,1-2,-1 1,1 0,-1-1,1 0,-1-1,1 1,-1-1,0 0,1 0,-1-1,4-1,8-8</inkml:trace>
  <inkml:trace contextRef="#ctx0" brushRef="#br0" timeOffset="715.059">1162 532,'-24'9,"0"2,1 0,1 2,0 0,0 1,1 2,1 0,1 1,-14 16,30-29,0 0,0 0,0 0,1 0,0 0,0 1,0-1,0 1,1-1,-1 1,1 0,1-1,-1 1,0 0,1 0,0 0,0 0,1-1,0 1,-1 0,1 0,1-1,-1 1,1 0,0-1,0 0,0 1,0-1,1 0,0 0,0 0,0 0,0-1,0 1,1-1,0 0,0 0,0 0,0-1,0 1,0-1,0 0,1 0,0 0,-1-1,1 0,2 1,5-1,0 0,1-1,-1 0,0-1,0 0,1-1,-1 0,0-1,0-1,-1 0,1 0,-1-1,0 0,0-1,-1-1,1 1,-1-2,-1 1,1-2,3-4,99-111,-91 93,-2-1,-1-2,-2 1,-2-2,0 0,-3-1,5-21,-12 35,0 0,-1-1,-1 1,-1-1,-1 1,-1 0,-3-13,3 26,-1-1,0 1,-1 0,1 0,-2 1,1-1,-1 1,-1-1,0 1,0 0,0 1,-1 0,0-1,0 2,-1-1,0 1,0 0,-1 0,-3-1,7 4,0 1,1 0,-1 0,0 0,-1 1,1-1,0 1,0 0,-1 0,1 0,-1 1,1 0,0 0,-1 0,1 0,-1 1,1-1,0 1,-1 0,1 1,0-1,0 1,0 0,0 0,0 0,0 0,1 1,-1-1,1 1,-1 0,1 0,0 0,0 1,-1 2,-4 3,1 1,1 1,0-1,0 1,1 0,1 0,0 1,0-1,1 1,1 0,0 0,0 4,3 23,1 0,3 0,1 0,2-1,1 0,2 0,2-1,1 0,2-1,17 26,-33-60,149 263,-148-264,-1 2,1 1,0-1,0 0,0 0,1 0,-1 0,1 0,0-1,-1 1,1 0,1-1,-1 1,0-1,0 0,1 1,-1-1,1-1,0 1,0 0,0 0,0-1,0 0,0 0,0 0,0 0,0 0,1 0,11-7</inkml:trace>
  <inkml:trace contextRef="#ctx0" brushRef="#br0" timeOffset="1200.567">2009 81,'-12'188,"-51"106,58-266,1 1,1-1,2 1,1-1,3 25,-2-48,0-1,0-1,0 1,0 0,1 0,0 0,0-1,0 1,0-1,0 1,1-1,0 0,-1 0,1 0,0 0,0-1,1 1,-1-1,0 0,1 0,0 0,-1 0,1-1,0 1,0-1,0 0,3 0,112 3,-17-39,-100 34,1-1,0 0,-1 0,1 0,-1 0,0-1,1 1,-1-1,0 1,-1-1,1 0,0 1,-1-1,1 0,-1 0,0 0,0 0,0 0,-1-1,1 1,-1 0,0 0,1 0,-1-1,-1 1,1 0,0 0,-1 0,0-1,0 1,0-1,-5-14</inkml:trace>
  <inkml:trace contextRef="#ctx0" brushRef="#br0" timeOffset="1453.555">1726 475,'48'-4,"45"-8,11-5,-7 0,-16-2,-11 2,-14 4,-10-1,-14 3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0 340,'252'-26,"118"23,-351-1,-6 2,-20 4,-7 4,0 2</inkml:trace>
  <inkml:trace contextRef="#ctx0" brushRef="#br0" timeOffset="385.528">0 594,'563'0,"-564"0</inkml:trace>
  <inkml:trace contextRef="#ctx0" brushRef="#br0" timeOffset="1088.168">340 1,'-1'0,"0"0,-1-1,1 1,0 0,0 0,0 0,0 1,0-1,0 0,0 0,0 1,0-1,0 0,0 1,0-1,0 1,0-1,0 1,0 0,0-1,0 1,0 0,1 0,-1-1,0 1,1 0,-1 0,0 0,1 0,-1 0,1 0,-1 0,1 0,0 0,0 0,-1 0,1 0,0 1,0-1,0 0,0 0,0 0,0 0,0 0,1 0,-1 0,0 0,1 0,-1 0,0 0,1 0,-1 0,1 0,0 0,-1 0,1 0,0 0,-1 0,1-1,0 1,0 0,0-1,0 1,0 0,0-1,15 13,1-1,0-1,1-1,0 0,1-2,0 0,12 3,75 37,-64-25,-2 3,0 1,-2 2,4 6,-40-33,0 0,-1 0,1-1,-1 1,0 0,1 0,-1 0,0 0,0 1,0-1,-1 0,1 0,0 1,-1-1,1 0,-1 1,0-1,0 0,0 1,0-1,0 0,-1 1,1-1,-1 0,1 0,-1 1,0-1,0 0,0 0,0 0,-2 2,-50 62,41-54,-124 131,-61 55,65-79,120-102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72,'22'126,"-6"-17,4 0,35 103,11-44,-66-167,1-1,-1 1,0 0,0-1,0 1,0-1,0 1,1-1,-1 1,0-1,1 1,-1-1,0 0,1 1,-1-1,0 1,1-1,-1 0,1 1,-1-1,0 0,1 1,-1-1,1 0,-1 0,1 0,-1 1,1-1,0 0,-1 0,1 0,-1 0,1 0,-1 0,1 0,-1 0,1 0,-1 0,1 0,-1 0,1-1,0 1,-1 0,1 0,-1-1,0 1,1 0,-1 0,1-1,-1 1,1 0,-1-1,0 1,1-1,-1 1,0-1,1 1,-1-1,0 1,0-1,1 1,-1-1,0 1,0-1,0 1,0-1,0 1,13-40,-13 40,32-183,80-129,-92 260,22-90,-34 92,-2 33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16,'39'9,"1"-1,0-2,0-2,0-2,33-2,-61 0,35 1,-24 1,0-2,0 0,0-2,0 0,-1-1,19-6,-6-12,-29 11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17,'-49'-16,"72"26,-2-2,1-1,0-1,1-1,0 0,-1-2,12-1,193-3,-202 1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0 254,'34'0,"30"0,9 0,-3 0,-9 0,-10 0,-8 0,-7 0,-6 0,-2 0,-6-5,-2-1,0-1,-2-2,-6-6,-4 0</inkml:trace>
  <inkml:trace contextRef="#ctx0" brushRef="#br0" timeOffset="347.83">283 0,'-1'296,"-28"-81,8-98,18-97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78,'29'89,"74"219,-86-203,-17-105,0-1,0 1,0-1,1 1,-1-1,0 1,0-1,0 1,1 0,-1-1,0 1,0-1,1 1,-1 0,0-1,1 1,-1 0,0-1,1 1,-1 0,0 0,1-1,-1 1,1 0,-1 0,1 0,-1 0,0-1,1 1,-1 0,1 0,-1 0,1 0,-1 0,1 0,-1 0,1 0,-1 0,1 1,-1-1,0 0,1 0,-1 0,1 0,-1 1,1-1,-1 0,0 0,1 1,-1-1,0 0,1 1,-1-1,0 0,1 1,-1-1,0 0,0 1,1-1,-1 1,0-1,0 1,0-1,0 1,0-1,0 0,1 1,15-41,-15 37,140-322,-55 121,-85 204,-1 0,0 1,1-1,-1 0,0 0,1 0,-1 0,0 0,0 0,1 0,-1 0,0 0,1 0,-1 0,0 0,1 0,-1 0,0 0,0-1,1 1,-1 0,0 0,1 0,-1 0,0 0,0-1,0 1,1 0,-1 0,0-1,0 1,0 0,1 0,-1-1,0 1,0 0,0 0,0-1,0 1,1 0,-1-1,0 1,0 0,0 0,0-1,0 1,0 0,0-1,0 1,0-1,0 14</inkml:trace>
  <inkml:trace contextRef="#ctx0" brushRef="#br0" timeOffset="380.872">566 388,'-6'15,"1"0,0 1,1-1,1 1,1 0,0 0,1 0,1 0,0 5,0-16,0 0,0 0,1-1,0 1,-1 0,1 0,1 0,-1 0,1-1,0 1,0-1,0 1,1-1,-1 0,1 0,0 0,1 0,-1-1,0 1,1-1,0 0,0 0,0 0,0 0,0-1,1 1,-1-1,1-1,-1 1,1 0,0-1,0 0,0 0,0-1,0 1,-1-1,1 0,0 0,0-1,0 1,0-1,0 0,0-1,-1 1,1-1,1 0,2-4,-1 1,0-1,0 0,0 0,-1-1,0 0,0 0,0 0,-1-1,-1 0,1 0,-1 0,0 0,-1-1,0 0,0 1,-1-1,0 0,-1 0,0-1,0 1,-1 0,0 0,-1 0,0 0,0-1,-1 4,1 0,-1 1,0-1,0 1,0 0,-1-1,1 1,-1 0,-1 0,1 1,-1-1,0 1,0 0,0 0,0 0,-1 0,0 1,1-1,-1 1,-1 1,1-1,0 1,-1 0,1 0,-1 0,1 1,-1 0,0 0,0 0,0 1,1 0,-3 0,-18 3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479 292,'-3'-12,"0"0,0 1,-1-1,-1 1,0 0,0 0,-1 0,-1 1,0 0,0 0,-1 1,0 0,0 0,-1 1,0 0,-1 1,0 0,0 0,-9-4,14 10,0 0,1 0,-1 1,0-1,0 1,0 0,1 1,-1-1,0 1,0 0,1 0,-1 0,0 1,1 0,-1 0,1 0,0 0,0 1,0-1,0 1,0 0,0 0,1 1,-1-1,1 1,0 0,0-1,1 1,-2 2,-1 2,1 0,-1 0,1 0,0 1,1-1,0 1,1 0,0 0,0 0,0 0,2 0,-1 0,1 0,0 1,1 1,72 245,-4-58,-26 0,-37-158,-1 0,-3 0,-1 1,-2-1,-3 13,3-43,-1 1,0-1,-1 1,0-1,0 0,-1 0,-1 0,0-1,0 0,0 0,-2 0,1 0,-1-1,0 0,0-1,-1 1,0-1,-9 5,10-8,1-1,-1 0,0-1,-1 0,1 0,0 0,-1-1,1 0,0 0,-1-1,1 0,-1-1,1 1,-1-1,1-1,0 1,-1-1,1-1,0 1,0-1,1 0,-1-1,0 0,1 0,0 0,0-1,0 1,1-1,0-1,0 1,0-1,0 0,1 0,0-1,0 1,1-1,0 0,-1-2,-6-18,3 2</inkml:trace>
  <inkml:trace contextRef="#ctx0" brushRef="#br0" timeOffset="715.305">1043 602,'-17'-6,"-1"0,0 1,0 1,0 1,-1 0,1 2,-1 0,1 1,-1 0,1 2,-1 0,-6 3,18-3,1 0,0 0,-1 0,1 1,0 0,0 0,1 1,-1 0,1 0,0 0,0 1,0-1,0 1,1 0,0 1,0-1,0 1,1 0,0-1,0 2,0-1,1 0,0 0,0 1,0 4,-3 11,2 0,0 1,2-1,0 1,2 0,0-1,2 2,-3-20,-1 1,1-1,0 0,1 0,-1 1,1-1,0 0,0 0,0 0,0 0,1 0,-1 0,1 0,0-1,1 1,-1-1,0 1,1-1,0 0,0 0,0 0,0 0,0 0,1-1,-1 0,1 1,0-1,-1 0,1-1,0 1,0-1,0 0,0 0,0 0,2 0,6-4,0-1,-1 0,1-1,-1-1,0 1,0-2,-1 1,0-1,0-1,0 0,-1 0,-1-1,1 0,-1-1,0 2,200-223,-158 196,-49 36,0-1,0 1,1-1,-1 1,0 0,0-1,0 1,1 0,-1 0,0 0,0 0,0 0,-1 0,1 0,0 0,0 0,-1 1,1-1,0 0,-1 1,1-1,-1 0,0 1,1-1,-1 0,0 1,0-1,0 0,0 1,0-1,0 1,0-1,-1 0,1 1,0-1,-1 0,1 1,-1-1,1 0,-1 0,0 1,0 0,0 4,0 6,-2-2,1 0,1 0,0 0,0 0,0 0,2 1,-1-1,1 0,1 0,0 0,0 0,1 0,0-1,1 1,0-1,0 0,1 0,0 0,6 7,-4-12,0 0,0-1,0 0,1 0,0 0,-1-1,1 0,0-1,0 1,0-2,0 1,0-1,0 0,0-1,0 0,0 0,8 0,9 0</inkml:trace>
  <inkml:trace contextRef="#ctx0" brushRef="#br0" timeOffset="1409.202">1890 461,'-15'4,"1"1,0 1,0 0,1 0,0 1,0 1,0 0,1 1,0 1,1-1,0 2,0 0,1 0,1 1,0 0,0 0,1 1,1 0,0 1,1-1,1 1,0 1,1-1,0 1,1 0,0-1,2 1,0 0,0 9,3-18,-1 1,1 0,1 0,-1 0,1-1,0 1,0-1,1 0,0 0,0 0,1-1,-1 1,1-1,0 0,1-1,-1 1,1-1,0 0,0 0,0-1,0 1,1-2,-1 1,1-1,0 0,0 0,0 0,0-1,0 0,0-1,0 0,0 0,0 0,0-1,1 0,-1 0,-1-1,1 0,0 0,0-1,-1 0,1 0,-1 0,0-1,4-3,27-21,-2-1,-2-3,0 0,18-26,-41 47,14-21,-2-1,0 0,-3-2,0 0,-3-1,-1-1,-1-1,-3 0,1-6,-7 29,-1-1,-1 1,0-1,-1 0,0 0,-2 0,0 0,0 0,-2-1,0 2,-1-1,0 0,-1 0,-1 1,-1 0,0 0,-6-10,8 20,0 0,0 0,0 1,0-1,-1 1,0 0,0 1,0-1,0 1,0 0,-1 0,0 1,1-1,-1 1,0 1,0-1,0 1,0 0,0 0,0 1,-1 0,1 0,0 0,-6 2,2-1,0 0,-1 2,1-1,0 1,1 0,-1 1,0 0,1 1,0 0,0 1,1-1,-1 2,1-1,-4 5,2 5,0 0,1 1,1 0,0 1,1 0,1 0,1 0,1 1,0 0,1 0,2 0,-1 0,2 0,1 0,0 0,1 0,5 16,-2-1,1 1,2-1,1 0,2-1,1 0,1-1,2 0,19 28,85 87,-115-143,-1 0,1 0,0-1,0 0,0 1,1-1,-1-1,1 1,-1-1,1 0,0 0,0 0,0 0,0-1,0 0,1 0,-1-1,0 1,3-1,11-3</inkml:trace>
  <inkml:trace contextRef="#ctx0" brushRef="#br0" timeOffset="1912.999">2821 151,'-52'114,"33"-75,1-1,3 2,0 0,-5 32,16-39,1 1,1 0,2 0,1 0,5 20,-6-45,0 0,1 0,1 0,-1-1,1 1,1-1,0 1,0-1,0 0,1 0,0 0,1 0,0-1,0 0,1 0,-1 0,2-1,-1 0,1 0,-1 0,2-1,-1 0,0 0,1-1,0 0,0 0,8 1,13-1,0-1,1-2,0-1,-1-1,23-4,-49 5,-1 1,1-1,0 0,-1 0,1 0,0 0,-1-1,1 1,-1-1,1 1,0-1,-1 0,1 0,-1 0,0 0,1-1,-1 1,0-1,0 1,0-1,0 0,0 0,0 0,0 0,-1 0,1 0,-1 0,0 0,1-1,-1 1,0-1,0 1,0-1,-1 1,1-1,-1 1,1-1,-1 0,0 1,0-1,0 0,0 1,-1-1,1 0,-1 1,0-2,-9-12</inkml:trace>
  <inkml:trace contextRef="#ctx0" brushRef="#br0" timeOffset="2162.169">2454 574,'48'-5,"45"-6,15-1,-5 1,-15 2,-13-1,-15 0,-13 3,-9 2,-6 1,-9 3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10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283,'-3'-13,"-1"0,0 1,-1 0,0 0,-1 0,-1 0,0 1,0 0,-1 0,0 1,-1 0,0 1,-1 0,1 0,-8-4,-7 0,-1 2,1 0,-2 1,1 2,-1 1,-1 1,1 1,-1 1,0 2,0 0,0 2,0 1,0 1,0 1,1 2,-1 0,-6 4,-1 0,19-6,0 0,0 1,0 1,0 0,1 1,0 1,0 0,1 1,0 0,0 1,1 0,0 1,-6 7,17-15,-1 1,1 0,-1-1,1 1,0 0,0 0,0 0,0 0,1-1,-1 1,1 0,-1 1,1-1,0 0,1 0,-1 0,0 0,1 0,0 0,-1-1,1 1,0 0,1 0,-1 0,0-1,1 1,-1 0,1-1,0 0,0 1,0-1,0 0,1 0,-1 0,3 1,93 59,78-14,-169-47,-2-1,0 1,1-1,-1 1,0 0,0 1,0-1,1 1,-1 0,-1 0,1 1,0-1,-1 1,1 0,-1 0,0 1,1 0,-5-2,0 1,0-1,0 1,-1-1,1 0,-1 1,1-1,-1 0,0 1,0-1,0 0,0 0,0 0,-1 0,1 0,-1 0,1 0,-1-1,0 1,1 0,-1-1,0 1,-1-1,-2 4,-206 169,169-146,1 3,2 1,1 1,2 3,1 1,-29 40,61-74,0 1,0-1,1 1,-1 0,1-1,0 1,0 0,0 0,1 1,-1-1,1 0,0 0,0 1,1-1,-1 0,1 1,0-1,0 1,1-1,-1 0,1 1,0-1,0 0,0 1,1-1,-1 0,1 0,0 0,0 0,1-1,-1 1,1 0,0-1,0 0,0 0,0 0,2 2,12 4,-1-2,2 1,-1-2,1 0,0-1,0-1,0-1,1 0,-1-2,1 0,-1-1,1 0,-1-2,13-2,-8 3,0-1,1-1,-1-1,0-1,-1-1,0-1,0-1,0-1,-1-1,0 0,-1-2,6-5,36-25,-41 28</inkml:trace>
  <inkml:trace contextRef="#ctx0" brushRef="#br0" timeOffset="248.25">1553 565,'-10'9,"-22"23,-10 11,-4 7,2 1,4 0,8-3,5-5,7-5,2-5,4-2,0-2,2-1,3-1,-1-5,1-1,1-9,3-6</inkml:trace>
  <inkml:trace contextRef="#ctx0" brushRef="#br0" timeOffset="465.778">988 621,'224'155,"19"26,-233-176,0 0,1 0,-1-1,1-1,0 1,0-2,0 0,0 0,1-1,-1 0,0-1,1 0,-1-1,0 0,0-1,1 0,-1-1,-1 0,1 0,9-5,4-4</inkml:trace>
  <inkml:trace contextRef="#ctx0" brushRef="#br0" timeOffset="828.757">2230 593,'-64'23,"1"3,1 2,2 3,-26 19,76-43,0 1,0 0,1 0,0 1,1 0,-1 0,2 1,0 0,-2 3,7-10,0 1,0 0,0-1,1 1,-1 0,1 0,0 0,0 0,0 0,0 0,1 0,0 0,0 0,0 0,0 1,1-1,-1 0,1 0,0 0,1 0,-1-1,0 1,1 0,0 0,0-1,0 1,1-1,-1 0,1 1,1 0,0-1,0 1,0-1,0 0,0 0,1 0,0-1,-1 0,1 0,0 0,0 0,0-1,0 0,1 0,-1 0,0 0,0-1,0 0,1 0,-1-1,0 1,0-1,1 0,-1-1,8-1,0-1,0 0,0-1,0-1,-1 0,0-1,-1 0,9-6,6-10,-2-1,0-1,-2 0,0-2,-2-1,-1 0,0-4,11-14,-30 45,0-1,0 1,0-1,1 1,-1 0,0 0,1-1,0 1,-1 0,1 0,-1-1,1 1,0 0,0 0,0 0,0 0,0 0,0 0,0 0,0 1,0-1,0 0,0 0,1 1,-1-1,0 1,0-1,1 1,-1 0,0-1,1 1,-1 0,0 0,1 0,-1 0,0 0,1 0,-1 0,0 0,1 1,-1-1,0 1,1-1,-1 1,0-1,0 1,1 0,-1-1,0 1,38 132,-30-107</inkml:trace>
  <inkml:trace contextRef="#ctx0" brushRef="#br0" timeOffset="1265.683">2568 988,'7'-26,"1"0,0 0,2 1,2 0,0 1,1 0,1 1,1 0,2 2,0 0,1 0,18-14,-35 33,1 0,0 0,0 1,0-1,0 1,0 0,0-1,0 1,0 0,0 0,0 0,1 1,-1-1,0 1,1-1,-1 1,1 0,-1-1,0 1,1 0,-1 1,1-1,-1 0,0 1,1-1,-1 1,0 0,0 0,1 0,-1 0,0 0,0 0,0 1,0-1,0 1,-1-1,1 1,0 0,-1 0,1 0,-1 0,1 0,-1 0,0 0,0 0,0 0,0 0,-1 1,1-1,0 0,-1 1,0-1,1 3,0 37,-2-37,1 0,-1 0,1 1,0-1,1 0,-1 1,1-1,0 0,1 0,-1 0,1 0,0 0,0 0,0-1,3 5,-1-8,0 0,0 0,0 0,0 0,0-1,0 0,0 0,0 0,0 0,0 0,0-1,0 0,0 0,-1 0,1 0,0 0,0-1,-1 0,1 0,-1 0,1 0,-1 0,0-1,0 0,0 1,0-1,0 0,-1 0,2-3,13-7,87-67,-104 79,1 0,0 1,0 0,0-1,-1 1,1-1,0 1,0 0,0 0,0-1,0 1,0 0,-1 0,1 0,0 0,0 0,0 0,0 0,0 1,0-1,0 0,0 0,-1 1,1-1,0 0,0 1,0-1,-1 1,1-1,0 1,0-1,-1 1,1 0,-1-1,1 1,0 0,-1 0,1-1,-1 1,0 0,1 0,-1 0,0-1,1 1,-1 0,0 0,0 0,0 0,0 0,0 0,0 0,0 0,0 0,4 58,-4-53,-1 0,0 1,0-1,1 0,0 0,0 1,1-1,0 0,0 0,0 0,1 0,0 0,0 0,0 0,1 0,0-1,0 0,0 1,1-1,-1 0,1 0,1-1,-1 1,1-1,4 3,10 0</inkml:trace>
  <inkml:trace contextRef="#ctx0" brushRef="#br0" timeOffset="1734.349">3528 678,'-96'550,"87"-491,-29 101,38-159,0 0,0 1,0-1,0 0,0 0,0 0,-1 0,1 0,0 0,-1 1,1-1,-1 0,1 0,-1 0,0 0,1-1,-1 1,0 0,0 0,0 0,1 0,-1-1,0 1,0 0,0-1,0 1,0-1,0 1,0-1,-1 0,1 1,0-1,0 0,0 0,0 0,0 0,-1 0,1 0,0 0,0 0,0 0,0 0,0-1,0 1,-1 0,1-1,0 1,0-1,0 1,0-1,0 0,0 1,1-1,-1 0,0 0,0 1,0-1,-1-8,1 0,0-1,0 1,1 0,0 0,1 0,0 0,0 0,1 0,0 0,0 0,1-1,2-9,8-37,3 2,2 0,3 1,2 0,2 2,2 1,3 1,1 2,21-22,-36 47,1 1,1 1,0 0,2 2,0 0,1 1,1 1,0 1,1 1,1 1,17-6,-37 17,0 1,0-1,0 1,0 0,0 0,1 0,-1 1,0 0,0-1,0 2,1-1,-1 0,0 1,0 0,0 0,0 0,0 0,0 1,0-1,0 1,0 0,-1 0,1 1,-1-1,1 1,-1-1,0 1,0 0,0 1,-1-1,1 0,-1 1,1-1,-1 1,-1 0,1 0,0 0,-1 0,0 0,0 0,0 0,0 2,-2 15,-2-1,0 1,-2-1,0 0,-1 0,-1-1,-1 0,0 0,-1-1,-2 0,0 0,0-1,-2-1,0 0,-4 3,11-9,-1-1,0 0,0-1,0 0,-1 0,-1 0,1-1,-1-1,-1 1,1-1,-1-1,0 0,0 0,0-1,-1 0,0-1,1 0,-1-1,0 0,0-1,-1 0,1 0,-8-2,-27-16,28 4</inkml:trace>
  <inkml:trace contextRef="#ctx0" brushRef="#br0" timeOffset="2016.304">4403 0,'-162'450,"146"-401,2 2,2 0,3 0,2 0,2 1,1 34,13 31,14-105,-12-18</inkml:trace>
  <inkml:trace contextRef="#ctx0" brushRef="#br0" timeOffset="2380.327">4375 706,'21'15,"0"-1,0-1,2-1,-1-2,2 0,-1-1,1-1,1-1,-1-2,1 0,0-1,11-1,-29-3,0 0,0 0,1-1,-1 1,0-2,0 1,0-1,0 0,0 0,-1-1,1 0,-1 0,0-1,1 1,-2-1,1-1,0 1,-1-1,0 0,0 0,0-1,-1 1,1-1,-2 0,1 0,0-1,-1 1,0-1,-1 0,3-5,0 0,-1 0,-1-1,0 1,-1-1,0 0,-1 0,0 0,-1 0,-1-2,1 11,0 0,0 0,-1 0,0 1,0-1,0 0,0 0,0 1,-1-1,1 0,-1 1,0 0,0-1,0 1,-1 0,1 0,-1 0,0 0,0 1,0-1,0 1,0 0,0 0,-1 0,1 0,-1 0,1 1,-1-1,0 1,0 0,1 0,-1 1,0-1,-3 1,-6 1,0 1,0 1,0 0,1 0,-1 1,1 1,0 0,0 1,1 0,-1 1,1 0,1 1,0 0,0 1,0 0,1 0,0 1,-3 6,2-4,0 0,1 0,1 1,0 0,1 1,0 0,1 0,1 0,0 1,1-1,0 1,1 1,1-1,0 0,2 0,-1 1,2-1,0 0,1 1,0-1,1 0,1 0,1 0,0-1,3 7,8 3,1 0,1-1,2-1,0 0,1-2,1 0,0-2,2 0,0-2,1 0,0-2,2-1,-1-1,2-1,-1-1,1-2,13 2,116 10,-129-19</inkml:trace>
  <inkml:trace contextRef="#ctx0" brushRef="#br0" timeOffset="3384.053">1 1497,'308'22,"279"-16,216-58,298-11,-589 37,37-4,-234 20,141-25,-22 24,-191-17,-165 28,-78 0</inkml:trace>
  <inkml:trace contextRef="#ctx0" brushRef="#br0" timeOffset="4015.059">5644 565,'-9'0,"-9"0,0 4,7-2,10-2,6-6,-3-2,-2 6,-6 2,3 2,3 0</inkml:trace>
  <inkml:trace contextRef="#ctx0" brushRef="#br0" timeOffset="4717.929">5673 904,'0'4,"-5"3,-1 4,0-5,5-3,4-7,1-2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2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624 117,'-2'-6,"0"0,0-1,-1 1,0 0,0 1,0-1,-1 1,0-1,0 1,0 0,-1 0,1 1,-1-1,0 1,-1 0,1 1,-1-1,1 1,-1 0,0 0,0 1,-1 0,1 0,0 0,-1 1,1 0,-1 0,-3 0,-15-1,0 0,0 2,0 1,0 1,0 1,0 1,1 1,0 1,0 1,-19 9,31-11,0 1,0 1,1 0,-1 0,1 1,1 1,0-1,0 2,1-1,0 2,0-1,1 1,1 0,0 1,0-1,1 2,1-1,0 0,0 1,-1 10,4-16,0 1,0-1,1 1,0-1,0 1,1-1,0 1,1 0,-1-1,1 1,1-1,0 1,0-1,0 0,1 0,0 0,0 0,0 0,1 0,0-1,1 0,0 0,-1 0,2 0,-1-1,1 0,0 0,0 0,0-1,0 0,1 0,0-1,0 0,0 0,0 0,0-1,1 0,-1-1,1 1,17-2,-1-2,1 0,0-2,-1 0,0-2,0 0,0-2,-1-1,0 0,-1-2,0-1,-1 0,0-2,-1 0,0-1,-1-1,-1-1,-1-1,0 0,-2-1,0-1,0-1,-13 18,6-6,1-1,-2-1,1 1,-2-1,1 0,-1-1,-1 1,0-1,-1-1,0 1,-1 0,2-11,-8 309,3-276,0 1,1-1,0 0,1 0,0 0,1 0,0 0,0 0,1-1,0 1,1-1,0 0,0 0,1-1,0 0,1 0,0 0,0-1,1 0,-1 0,2-1,-1 0,1 0,-1-1,2 0,-1-1,0 0,1 0,0-1,0 0,0-1,0 0,0-1,6 1,-12-2,-1 0,1-1,0 1,0-1,0 1,-1-1,1 0,0 0,-1-1,1 1,-1-1,1 0,-1 0,0 0,0 0,0-1,0 1,0-1,0 1,-1-1,0 0,1-1,6-13</inkml:trace>
  <inkml:trace contextRef="#ctx0" brushRef="#br0" timeOffset="800.801">1611 89,'6'4,"0"-1,0 0,0 0,1-1,-1 0,0 0,1 0,0-1,-1 0,1 0,0-1,-1 1,1-2,7 2,251 1,-96-28,-123 19,-34 1</inkml:trace>
  <inkml:trace contextRef="#ctx0" brushRef="#br0" timeOffset="27377.08">1471 484,'341'-1,"-128"-25,-4 24,-152-14,-50 11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02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739 314,'-44'-36,"40"34,0 1,1-1,-1 1,0 0,1 0,-1 0,0 1,0 0,0-1,0 1,0 0,1 1,-1-1,0 1,0 0,0 0,1 0,-1 0,0 0,1 1,-1 0,1 0,0 0,-1 0,1 0,0 1,0-1,1 1,-1 0,0 0,1 0,0 0,0 0,0 1,0-1,-5 12,1 0,1 0,0 1,1-1,1 1,1 0,-1 15,2-16,0-1,-1 1,-1-1,0 1,-1-1,0 0,-2-1,1 1,-1-1,-1 0,-1 0,0-1,0 0,-1 0,-1-1,0 0,0-1,-1 0,0-1,-1 0,0 0,0-1,-1-1,0 0,-5 0,2-1,-134 25,144-30,-1-2,1 1,-1-1,1 0,0 0,0 0,0-1,0 0,0 0,0-1,0 0,0 0,1 0,0 0,-1-1,1 0,1 0,-1-1,1 1,-1-1,1 0,-3-5,1-1,1-1,0 0,0 0,1 0,1-1,0 0,1 1,0-1,1 0,0 0,1 0,1 0,0 0,1 0,0 4,0 0,1 0,0 0,1 1,0-1,0 1,0 0,1 0,1 0,-1 1,1 0,1 0,-1 0,1 1,0 0,1 0,-1 1,1 0,0 0,0 1,1 0,-1 0,1 1,0 0,0 1,0 0,0 0,0 1,1 0,-1 0,0 1,1 1,-1 0,0 0,2 1,1 3,-1 1,0 0,0 1,0 0,-1 1,1 0,-2 1,0 0,0 1,0 0,-1 0,6 10,15 16,144 185,-90-160,-49-42,-19-9</inkml:trace>
  <inkml:trace contextRef="#ctx0" brushRef="#br0" timeOffset="1802.474">1304 4,'0'-1,"1"1,-1 0,1-1,-1 1,1 0,-1-1,1 1,-1 0,1 0,-1 0,1-1,0 1,-1 0,1 0,-1 0,1 0,0 0,-1 0,1 0,-1 0,1 0,0 0,-1 1,1-1,-1 0,1 0,-1 0,1 1,-1-1,1 0,-1 1,1-1,-1 0,1 1,-1-1,1 1,-1-1,0 1,1-1,-1 1,0-1,1 1,-1-1,0 1,0-1,0 1,1 0,-1-1,0 1,0-1,0 1,0-1,0 1,0 0,0-1,0 1,0-1,-1 2,6 37,-50 134,-46 100,81-232,1 2,3-1,1 1,1 25,4-45,-1-19,0 0,0 0,0 0,0-1,1 1,0 1,0-1,0 0,0 0,1 0,-1-1,1 1,0 0,0 0,1 0,-1 0,1-1,0 1,0-1,0 1,0-1,1 0,-1 0,1 0,0 0,0 0,0 0,0-1,0 0,0 1,1-1,-1-1,1 1,0 0,1 0,11-1,1-1,-1-1,1 0,-1-1,0 0,1-2,-1 0,-1-1,1 0,-1-1,5-3,11-11,-26 9</inkml:trace>
  <inkml:trace contextRef="#ctx0" brushRef="#br0" timeOffset="2266.004">1050 484,'-5'0,"3"0,7 0,8 0,5 0,6 0,3 0,1 0,2 0,-1 0,1 0,-1 0,0 0,0 0,-1 0,0 0,1 0,-6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1,'5'5,"1"6,-5 1,-2 4,-2 4,-4 2,-7 4,0 1,-3 1,2 1,-2-5,2-1,-1-5,2-1,-1 2,-3 2,1 3,4-3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4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712 1,'-276'305,"261"-290,0-1,-2 0,1-1,-2-1,1-1,-2-1,1 0,-1-1,-1-1,0-1,0-1,0 0,-1-2,1 0,-1-1,0-2,0 0,-15-1,33-1,0 1,0-1,0 1,0-1,1 0,-1 0,0 0,0-1,1 1,-1-1,1 1,-1-1,1 0,0 0,0 0,0 0,0 0,0-1,0 1,1-1,-1 1,1-1,-1 1,1-1,0 0,0 0,0 1,1-1,-1 0,1 0,-1 0,1 0,0 0,0 0,1 0,-1 0,0 0,2-2,-1-7,1 1,1-1,0 1,1 0,0 0,0 0,1 0,1 1,2-4,6-8,1 1,1 1,1 1,1 0,0 1,1 1,1 1,7-4,-22 18,0 0,0 0,0 1,0-1,0 1,0 1,1-1,-1 1,0 0,0 0,1 0,-1 1,0 0,0 0,0 0,0 1,0-1,0 1,0 1,0-1,-1 1,1-1,-1 1,0 0,0 1,0-1,0 1,0 0,-1 0,0 0,0 0,0 1,0-1,0 1,-1 0,1 2,13 20,1-1,2-1,1 0,0-1,2-2,0 0,2-1,16 10,98 56,-104-77,-21-12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1,'4'0,"8"5,5 1,5 0,4-1,2-2,1-1,0-1,0 0,1-1,-1 0,0-1,-1 1,0 0,1 0,-6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9,'10'5,"12"1,8 0,3-1,1-2,0-1,-2-1,-1 0,-1-1,-1 0,-1-5,0-2,1 1,-2-4,-3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58 537,'-26'168,"13"-109,8-42,1 1,0 0,2 0,0 1,0-1,2 0,0 0,2 1,2 11,-4-27,1 0,-1 0,1 0,0 0,1 0,-1 0,0 0,1 0,-1-1,1 1,0-1,0 1,0-1,0 0,0 0,1 0,-1 0,1 0,-1 0,1 0,0-1,0 0,-1 1,1-1,0 0,0 0,0-1,0 1,1-1,-1 1,0-1,0 0,0 0,0 0,0-1,0 1,2-1,4-2,1 1,-1-1,0-1,-1 1,1-1,-1-1,1 0,-1 0,-1-1,1 0,5-6,164-179,-177 190,0 0,1 1,-1-1,1 0,-1 0,1 0,-1 0,1 0,0 1,-1-1,1 0,0 0,-1 1,1-1,0 1,0-1,0 1,0-1,0 1,-1-1,1 1,0 0,0-1,0 1,0 0,0 0,0 0,0 0,0 0,0 0,0 0,0 0,0 0,0 0,0 1,0-1,0 0,0 1,0-1,0 1,0-1,0 1,-1-1,1 1,0-1,0 1,-1 0,1-1,0 1,-1 0,1 0,-1 0,1 0,-1-1,1 1,-1 0,1 1,16 160,-16-157,1 0,0 1,0-1,0 0,1 0,0-1,0 1,0-1,0 1,1-1,0 0,0 0,0 0,0-1,1 0,-1 1,1-2,0 1,0 0,0-1,0 0,0 0,0-1,1 1,-1-1,1 0,-1-1,1 1,-1-1,1 0,-1 0,1-1,-1 0,6-1,-5 2,1-1,0 0,-1-1,1 1,-1-1,0 0,0-1,1 1,-2-1,1-1,0 1,-1-1,1 0,-1 0,0 0,0-1,-1 0,1 0,-1 0,0 0,-1-1,1 0,-1 1,0-1,0 0,-1-1,0 1,0 0,0-1,-1 1,0-1,0-6,-1-69,0 57</inkml:trace>
  <inkml:trace contextRef="#ctx0" brushRef="#br0" timeOffset="1465.012">1017 1,'-21'129,"3"185,-28-20,39-261,5-29,0 0,0 0,1 0,-1 1,1-1,0 0,0 1,1-1,-1 1,1-1,0 1,0-1,0 1,1-1,-1 0,1 1,1-1,-1 0,0 1,1-1,0 0,0 0,0 0,0 0,1-1,0 1,-1-1,4 4,-1-7,0 0,0 0,0 0,0-1,0 0,-1 0,1 0,0 0,0-1,-1 0,1 0,-1 0,0 0,0-1,1 1,-2-1,1 0,0-1,-1 1,1-1,-1 1,2-4,4-1,15-15,52-35,-72 59,-1 0,0 0,0 0,0 0,0 0,0 1,0-1,0 1,0 0,-1 0,1 0,-1 0,1 0,-1 1,0-1,0 1,0-1,0 1,0 0,0 0,-1 0,0 0,1 0,-1 0,0 0,-1 0,1 0,0 0,-1 1,0-1,0 2,4 7,-3-7,0 0,0-1,1 0,0 1,0-1,0 0,0 0,0 0,1 0,0 0,0 0,0-1,0 0,0 1,1-1,0 0,-1-1,1 1,0-1,0 1,1-1,-1-1,0 1,1 0,-1-1,1 0,-1 0,1-1,0 1,-1-1,3 0,9-2,0-1,0 0,0-1,-1-1,0-1,1 0,-2-1,1 0,1-3,29-11,-29 13,0 0,-1-1,1 0,-2-1,1-1,-2 0,1-1,-1-1,-1 0,-1 0,8-12,-17 23,0 0,0 0,0-1,-1 1,1-1,-1 1,1-1,-1 1,0-1,0 0,0 0,0 0,0 0,-1 0,0 0,1 1,-1-1,0 0,0 0,-1 0,1 0,-1 0,1 0,-1 0,0 0,0 0,0 1,0-1,-1 0,1 1,-1-1,0 1,1-1,-1 1,0 0,0 0,-1 0,1 0,0 0,-1 0,1 1,-1-1,1 1,-1 0,0 0,0 0,-1-1,-8 3,0 0,0 1,0 0,0 1,1 0,-1 1,1 0,0 1,0 0,1 0,-1 2,1-1,0 1,-2 2,4-2,0 1,0-1,0 1,1 1,0-1,1 1,0 0,0 0,1 1,0 0,1 0,-3 8,6-14,0 1,0-1,0 0,0 0,1 0,-1 1,1-1,0 0,1 0,-1 1,1-1,0 0,0 0,0 0,0 0,1 0,-1 0,1 0,0 0,1-1,-1 1,1-1,-1 1,1-1,0 0,0 0,0 0,1-1,-1 1,1-1,-1 1,1-1,2 1,5 1,0 1,0-2,1 0,-1 0,1-1,-1 0,1-1,0 0,-1-1,1 0,0-1,-1 0,1-1,0-1,-1 0,11-4,12-5,-1-2,-1-1,0-2,27-19,-35 19,-1-1,0-1,-2-1,-1-2,0 1,-1-2,-2-1,0 0,-2-1,11-24,-24 48,0-1,-1 1,0-1,1 0,-1 0,0 1,0-1,0 0,0 0,0 0,-1 0,1-1,-1 1,1 0,-1 0,0 0,0 0,1 0,-2-1,1 1,0 0,0 0,-1 0,1 0,-1 0,0 0,1 0,-1 0,0 0,0 0,0 0,-1 0,1 0,0 1,-1-1,1 0,-1 1,1 0,-1-1,0 1,0 0,1 0,-1 0,0 0,0 0,0 0,0 0,-1 1,-1-1,-3 2,-1 0,0 1,1 0,-1 0,1 0,-1 1,1 1,0-1,0 1,1 0,-1 1,1-1,0 1,0 1,0-1,1 1,0 0,0 0,-3 5,2-4,4-6,0 1,0-1,1 1,-1 0,0 0,0 0,1 0,0 0,-1 0,1 1,0-1,0 0,0 1,0-1,0 1,1-1,-1 1,1-1,0 1,-1-1,1 1,0-1,1 1,-1 0,0-1,1 1,-1-1,1 1,0-1,0 0,0 1,0-1,0 0,1 1,-1-1,1 0,-1 0,1 0,0 0,0-1,-1 1,1 0,1-1,-1 1,0-1,0 0,0 0,1 0,-1 0,1 0,-1 0,2 0,95 17,-79-14,-17-5,-1 1,1 0,-1 0,1 1,-1-1,1 0,-1 1,1 0,-1-1,0 1,1 0,-1 0,0 1,0-1,1 0,-1 1,0-1,0 1,-1 0,1-1,0 1,0 0,-1 0,1 0,-1 0,0 1,0-1,0 0,0 1,0-1,0 0,0 2,-1 2,0 1,0 0,1 0,0 0,0-1,0 1,1 0,0-1,1 1,0-1,0 0,0 0,0 0,1 0,0-1,0 1,1-1,-1 0,1-1,0 1,1-1,4 4,2-3,1 0,0 0,-1-2,1 1,1-2,-1 0,0 0,0-1,1-1,-1 0,1-1,-1 0,0-1,0-1,0 0,0-1,0 0,0-1,-1 0,0-1,0 0,-1-1,8-6,-2 1,-1 0,0-2,0 1,-1-2,-1 0,-1-1,0-1,-1 0,-1 0,0-1,-1-1,4-13,-13 30,0 1,0-1,-1 0,1 0,-1 0,0 0,0 1,1-1,-1 0,0 0,0 0,-1 0,1 0,0 0,-1 0,1 1,-1-1,0 0,1 0,-1 1,0-1,0 0,0 1,0-1,0 1,-1-1,1 1,0 0,-1-1,1 1,-1 0,1 0,-1 0,1 0,-1 0,0 0,0 1,1-1,-1 0,0 1,0 0,-1-1,-2 0,-1 0,1 0,-1 1,0-1,1 1,-1 1,0-1,1 1,-1 0,1 0,-1 1,1-1,0 1,-1 1,-4 1,1 2,0-1,0 1,0 1,1-1,0 1,0 1,0 0,1 0,1 0,-1 1,1 0,1 0,-1 1,2-1,-1 1,2 0,-1 0,1 1,1-1,-1 1,2 0,0-1,0 1,1 0,0 0,1-1,0 1,1 0,0-1,0 1,1-1,1 0,0 0,0 0,4 6,0-6,0 0,0 0,1-1,1 0,-1 0,1-1,1-1,0 1,0-2,0 0,0 0,1-1,0 0,0-1,1 0,-1-1,1-1,0 0,0 0,-1-1,6-1,9 0,-2-1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26 121,'-1'-2,"0"-1,0 1,1 0,-1-1,1 1,-1-1,1 1,0 0,0-1,0 1,0-1,0 1,0-1,1 1,-1-1,1 1,0 0,0-1,0 1,0 0,0 0,0 0,1 0,-1 0,1 0,-1 0,1 0,0 0,-1 1,1-1,0 1,0-1,0 1,1-1,80-33,-77 33,1 0,-1 0,1 0,-1 1,1 0,0 1,-1-1,1 1,0 0,-1 1,1-1,0 2,-1-1,1 0,-1 1,1 1,-1-1,0 1,0 0,0 0,-1 1,1-1,-1 1,1 1,-1-1,-1 1,1 0,-1 0,1 0,-2 0,1 1,0 0,-1 0,0 0,0 0,-2 9,0-1,-1 0,-1 1,0-1,-1 0,0 1,-1-1,-1-1,0 1,-1 0,-1-1,0 0,0 0,-2-1,1 0,-1 0,-1-1,0 1,-1-2,-1 1,8-9,1 0,0 1,0-1,-1 0,1 1,1-1,-1 1,0 0,1 0,-1-1,1 1,0 0,0 0,0 0,0 1,1-1,-1 0,1 0,0 0,-1 0,2 1,-1-1,0 0,1 0,-1 0,1 0,0 0,0 0,0 0,0 0,1 0,-1 0,1 0,0-1,0 1,0-1,0 1,0-1,1 1,51 42,53 57,-103-98,-1 1,-1 0,1 0,-1-1,1 1,-1 1,-1-1,1 0,-1 0,0 1,0-1,-1 1,1-1,-1 1,0-1,-1 1,1-1,-1 0,0 1,-1-1,1 0,-1 0,0 1,0-1,-1 0,-8 10,0 1,-1-2,-1 1,0-2,-1 0,0 0,-1-1,-1-1,0-1,0 0,-1-1,0-1,0 0,-1-1,0-1,0-1,-19 3,34-7,-1 0,1 0,0 0,0 0,0 0,-1-1,1 1,0-1,-1 0,1 0,0 0,-1-1,1 1,0-1,-1 0,1 0,0 0,0 0,0 0,0-1,0 1,0-1,0 0,1 0,-1 0,0 0,1 0,0-1,-1 1,1-1,0 0,1 1,-1-1,0 0,1 0,-1 0,1 0,0 0,0-1,0 1,1 0,-1 0,1-1,0 1,-1-2,15-52,-2 32</inkml:trace>
  <inkml:trace contextRef="#ctx0" brushRef="#br0" timeOffset="1364.394">647 375,'37'-45,"79"-136,-115 179,0 0,0 0,0 0,0 0,0 1,0-1,0 0,1 1,-1-1,1 1,-1-1,1 1,-1 0,1 0,0-1,0 1,0 0,-1 1,1-1,0 0,0 0,0 1,0-1,1 1,-1 0,0 0,0 0,0 0,0 0,0 0,0 0,0 1,0-1,0 1,0-1,0 1,0 0,0 0,0 0,0 0,-1 0,1 0,0 0,-1 1,1-1,-1 1,1-1,-1 1,0-1,1 1,-1 0,0 0,0 0,14 43,-14-38,0-1,0 0,1 0,0 0,1 0,-1 0,1-1,0 1,0-1,1 0,0 0,0 0,2 2,-2-6,1 0,-1 0,0-1,1 0,-1 0,0 0,1 0,-1-1,0 0,1 0,-1 0,0 0,0-1,0 1,0-1,0 0,0 0,0-1,-1 1,1-1,-1 0,0 0,0 0,0 0,0 0,0-1,-1 1,1-1,0-2,169-183,-167 183,-5 5,1 1,-1-1,0 0,0 0,1 0,-1 1,0-1,1 0,-1 0,0 1,1-1,-1 0,1 1,0-1,-1 0,1 1,-1-1,1 1,0-1,-1 1,1-1,0 1,0 0,-1-1,1 1,0 0,0 0,0-1,-1 1,1 0,0 0,0 0,0 0,0 0,-1 0,1 0,0 0,0 1,0-1,-1 0,1 0,0 1,0-1,0 0,-1 1,1-1,0 1,-1-1,1 1,0-1,-1 1,1-1,-1 1,1 0,-1-1,1 2,4 156,34 15,-33-149</inkml:trace>
  <inkml:trace contextRef="#ctx0" brushRef="#br0" timeOffset="1695.096">477 601,'345'5,"122"-37,-375 18,81-2,-150 20,-5 2</inkml:trace>
  <inkml:trace contextRef="#ctx0" brushRef="#br0" timeOffset="2381.374">1126 855,'-92'43,"-93"49,183-90,-1 0,1 0,0 1,0-1,0 0,0 1,0 0,1-1,-1 1,1 0,-1 0,1 0,0 0,0 0,1 0,-1 0,1 0,-1 0,1 1,0-1,0 0,0 0,1 0,-1 0,1 0,0 1,0-1,0 0,0 0,0-1,0 1,1 0,0 0,-1-1,1 1,0-1,0 1,1-1,-1 0,0 0,1 0,-1 0,1 0,0-1,0 1,-1-1,1 1,3 0,192 71,-195-72,0 0,0 0,0 1,-1-1,1 1,0 0,-1-1,1 1,-1 1,0-1,0 0,0 0,0 1,0-1,0 1,0 0,-1 0,0-1,1 1,-1 0,0 0,0 0,-1 0,1 1,-1-1,1 0,-1 0,0 0,0 0,0 0,-1 1,1-1,-1 0,0 0,0 0,0 0,0 0,0 0,0-1,-1 1,0 0,1-1,-1 1,0-1,0 1,-1 0,-11 7,-1 0,1-1,-2-1,1 0,-1-1,0-1,0 0,-13 2,-54 0,81-8,0-1,0 1,0 0,1 0,-1-1,0 1,0-1,0 1,0-1,1 0,-1 0,0 0,1 0,-1 0,0 0,1-1,0 1,-1 0,1-1,0 1,-1-1,1 1,0-1,0 0,1 1,-1-1,0 0,0 0,1 1,-1-1,1 0,0 0,-1 0,1 0,0 0,0 0,0 0,0 0,1 0,-1-1,8-22,3 1</inkml:trace>
  <inkml:trace contextRef="#ctx0" brushRef="#br0" timeOffset="3282.387">1381 714,'86'-22,"-9"23,-75 0,0 0,0-1,-1 1,1 0,0 0,-1 0,1 0,-1 0,1 0,-1 0,0 0,1 1,-1-1,0 1,0-1,0 1,0-1,0 1,0 0,-1-1,1 1,0 0,-1-1,1 1,-1 0,0 0,1 0,-1 0,0-1,0 1,0 0,-1 0,1 0,0 0,-1-1,1 1,-1 0,0 0,1-1,-2 2,-21 40,20-41,1 0,0 0,0 0,0 1,0-1,0 1,1-1,-1 1,1 0,0 0,0-1,0 1,0 0,0 0,0 0,1 0,-1 0,1 0,0 0,0 1,0-1,1 0,-1 0,1 0,-1 0,1 0,0 0,0 0,1-1,-1 1,0 0,1-1,0 1,0 0,15 14,-14-15,1 0,-1 0,0 1,0-1,0 1,0 0,0 0,0 0,-1 0,1 0,-1 0,0 1,0 0,0-1,-1 1,1 0,-1-1,0 1,0 0,0 0,-1 0,1 0,-1 0,0 0,0 0,0 0,-1 0,1 0,-1 0,0 0,0 0,0 0,-1 0,0 1,-5 2,0-1,0 0,-1 0,0 0,0-1,0 0,0 0,-1-1,0 0,0-1,0 0,0 0,-1-1,1 0,-1-1,-9 1,-22-13,28-1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1,'-10'5,"-8"6,0-4,7-2,5-8,9-2,4-1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18,'5'0,"2"-5,4-2,-5 1,-2 6,-8 3,2 1,1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36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4544 581,'48'66,"-4"2,-2 2,-3 2,9 30,11 88,-48-163,-11-27,0-1,0 1,0 0,0-1,0 1,0-1,0 1,0 0,0-1,0 1,0 0,0-1,0 1,0 0,1-1,-1 1,0 0,0-1,0 1,0 0,1-1,-1 1,0 0,0 0,1-1,-1 1,0 0,0 0,1-1,-1 1,0 0,1 0,-1 0,0 0,1 0,-1-1,0 1,1 0,-1 0,0 0,1 0,-1 0,1 0,-1 0,0 0,1 0,-1 0,0 0,1 1,-1-1,0 0,1 0,-1 0,0 0,1 0,-1 1,0-1,0 0,1 0,-1 1,0-1,1 0,-1 1,72-339,-63 303,3 1,1 0,1 1,2 1,1 0,13-17,-16 28,-13 18,1-1,-1 1,1 0,0 0,0 0,0 0,1 0,-1 0,1 0,-1 1,1-1,0 1,0 0,0 0,0 0,1 0,-1 0,1 1,-1 0,4-2,5 5</inkml:trace>
  <inkml:trace contextRef="#ctx0" brushRef="#br0" timeOffset="532.703">5644 354,'-21'20,"1"1,2 1,0 0,1 2,1 0,1 0,2 2,0-1,2 2,1 0,-7 26,7-11,1 0,2 1,3-1,1 1,2 36,2-62,0 0,2 0,0 0,0-1,2 1,0-1,1 0,0 0,2 0,0-1,0 0,2-1,-1 0,2 0,0-1,1 0,-5-7,-1 0,1-1,0 0,1 0,-1 0,1-1,0 0,0-1,0 0,0 0,1-1,-1 0,1 0,-1-1,1 0,0 0,0-1,-1 0,1-1,0 0,8-2,-14 1,-1 1,1 0,-1-1,0 0,1 1,-1-1,0 0,0 0,0 0,0 0,0-1,-1 1,1-1,-1 1,1-1,-1 1,0-1,0 0,0 1,0-3,4-16</inkml:trace>
  <inkml:trace contextRef="#ctx0" brushRef="#br0" timeOffset="967.248">6067 467,'-3'40,"-2"-1,-1 0,-3 0,-1-1,-1 0,-2-1,-2 0,-2 0,11-23,1 1,1 0,1 0,0 0,0 0,2 1,0-1,1 1,1 7,-1-17,0-1,1 0,-1 0,1 0,0 0,1 0,-1 0,1 0,0-1,0 1,1-1,-1 1,1-1,0 0,0 0,1 0,-1 0,1-1,0 1,0-1,0 0,0 0,0 0,1-1,-1 1,1-1,0 0,0-1,4 2,3 0,1-1,-1-1,1 0,-1 0,1-1,-1-1,1 0,-1-1,0 0,1-1,-1 0,0-1,-1 0,1-1,-1-1,6-2,-16 7,1 0,-1 0,1 0,-1 0,1 0,-1-1,0 1,0 0,0-1,1 1,-1-1,0 1,-1-1,1 1,0-1,0 1,-1-1,1 0,-1 0,1 1,-1-1,0 0,0 0,0 1,0-1,0 0,0 0,0 0,0 1,-1-1,1 0,-1 1,1-1,-1 0,0 1,0-1,0 0,0 1,0 0,0-1,0 1,0-1,0 1,-1 0,-13-15</inkml:trace>
  <inkml:trace contextRef="#ctx0" brushRef="#br0" timeOffset="1215.66">5729 778,'39'0,"31"0,9 0,-5 0,-9 0,-11 0,-11-5,-7-2,-10-3,-4-2,-6 3</inkml:trace>
  <inkml:trace contextRef="#ctx0" brushRef="#br0" timeOffset="1471.596">6434 241,'43'35,"-3"1,0 2,-3 2,-1 2,-2 1,22 37,-42-58,0 2,-1 0,-2 1,0 0,-2 0,-1 1,0 0,-2 1,1 17,-5-29,-1 0,-1 0,0 0,-1 0,-1 0,0 0,-1 0,0 0,-1-1,-1 1,0-1,-1 0,-1-1,0 1,-1-1,0-1,-9 11,6-10,0 0,0-1,-1-1,-1 1,0-2,0 0,-1 0,0-2,-1 1,0-2,0 0,0-1,-13 3,5-5</inkml:trace>
  <inkml:trace contextRef="#ctx0" brushRef="#br0" timeOffset="-2596.627">0 411,'93'-48,"2"4,1 4,3 5,0 4,2 4,1 5,1 4,17-11,-3-6,47-22,-101 33,-62 24,-1 0,1 0,-1 1,1-1,-1 0,0 1,1-1,-1 0,1 0,-1 1,0-1,1 1,-1-1,0 0,0 1,1-1,-1 1,0-1,0 1,0-1,1 0,-1 1,0-1,0 1,0-1,0 1,0-1,0 1,0-1,0 1,0-1,0 1,0-1,0 1,-1-1,1 1,0-1,0 1,0-1,-1 0,1 1,0-1,-1 1,1-1,0 0,-1 1,1-1,0 0,-1 1,1-1,-1 0,1 0,0 1,-1-1,0 2,-25 52,3 0,3 2,2 0,2 1,3 1,2 0,-1 43,0 87,10 143,3-211,-1-88,-1 0,-2-1,-1 1,-1-1,-2 0,-2 0,0-1,-2 0,-1-1,-2 0,-6 9,20-37,0-1,0 1,0 0,-1-1,1 1,0 0,-1-1,1 1,0 0,-1-1,1 1,-1-1,1 1,-1-1,0 1,1-1,-1 1,1-1,-1 0,0 1,1-1,-1 0,0 1,1-1,-1 0,0 0,0 0,1 0,-1 0,0 0,0 0,1 0,-1 0,0 0,1 0,-1 0,0 0,0-1,1 1,-1 0,0 0,1-1,-1 1,0 0,1-1,-1 1,1-1,-1 1,1-1,-1 1,1-1,-1 0,1 1,-1-1,1 1,0-1,-1 0,-20-48,15 34,0 4,0 0,-1 0,-1 1,1 0,-2 0,1 1,-1 0,-1 1,0 0,0 0,0 1,-1 1,0-1,0 2,-1 0,0 0,1 1,-10-2,-8-2,-1 2,1 0,-1 3,-1 0,1 2,0 1,-8 2,-3 2,1 1,0 3,0 1,1 2,0 2,-34 16,72-28,-4 0,0 1,0 0,1 0,-1 0,1 1,-1 0,1 0,0 0,0 0,0 1,1-1,-1 1,1 0,0 0,-1 2,15 17,4-17</inkml:trace>
  <inkml:trace contextRef="#ctx0" brushRef="#br0" timeOffset="-2080.004">423 975,'151'-51,"146"-29,-101 40,-115 27,0-5,-1-3,-1-3,3-5,-77 27,-4 0,0 1,1 0,-1 0,0 0,1-1,-1 1,0 1,1-1,-1 0,1 0,0 0,-1 1,1-1,0 1,-1-1,1 1,0 0,-1 0,1 0,0-1,0 2,-1-1,1 0,0 0,0 1,-1-1,1 0,0 1,-1 0,1-1,-1 1,1 0,-1 0,1 0,-1 0,1 0,-1 0,0 0,0 1,0-1,1 2,-33 99,-22 159,47-216,9-33</inkml:trace>
  <inkml:trace contextRef="#ctx0" brushRef="#br0" timeOffset="-1831.244">1835 1116,'-15'19,"-9"21,-1 8,5 1,4-7</inkml:trace>
  <inkml:trace contextRef="#ctx0" brushRef="#br0" timeOffset="-1632.585">1749 411,'5'14,"2"5</inkml:trace>
  <inkml:trace contextRef="#ctx0" brushRef="#br0" timeOffset="-1265.954">1975 1313,'25'-18,"-1"-1,-1-1,-1-1,-1-1,-1-1,-1-1,-1 0,-1-1,-1-1,11-26,-2-12,-13 112,-11-39,0 0,1-1,1 0,-1 1,1-1,0 0,1 0,0 0,0-1,1 0,0 0,0 0,1 0,0-1,0 1,0-2,1 1,0-1,0 0,0 0,1-1,0 0,-1 0,2-1,-1 0,0 0,0-1,1 0,-1 0,1-1,0 0,-1-1,5 0,-1-4,0 0,-1-1,1 0,-1-1,0 0,0-1,-1 0,0-1,0 0,-1 0,0-1,0-1,2-3,6-5,40-72,-51 72</inkml:trace>
  <inkml:trace contextRef="#ctx0" brushRef="#br0" timeOffset="-849.829">2850 1003,'-33'90,"26"-75,0 1,1-1,1 1,0 0,1 0,1 0,0 9,3-20,1 1,0-1,0 0,0 0,0 0,1 1,0-1,0-1,0 1,1 0,0-1,0 1,0-1,0 0,0 0,1 0,0 0,0 0,0-1,0 0,1 0,-1 0,1-1,0 1,-1-1,1 0,0 0,1-1,-1 1,0-1,0-1,0 1,1-1,-1 1,0-2,1 1,-1 0,0-1,1 0,-1 0,0-1,13-3,0-2,-1 0,0-1,0 0,0-2,-1 0,-1 0,0-2,0 0,-1-1,-1 0,0-1,-1 0,0-1,-1 0,-1-1,0 0,-1-1,-1 0,-1-1,0-1,12-17,-3-1,-1 0,-1-1,-3-1,-1 0,-1 0,-3-1,0-12,-3 30,-1 0,-2-1,0 1,-2-1,0 1,-1-1,-1 1,-2 0,0 1,-1-1,-1 1,-1 1,-10-18,15 33,0 1,0-1,0 1,-1-1,0 1,0 1,0-1,0 1,0-1,-1 2,1-1,-1 1,0-1,0 1,0 1,0-1,0 1,0 1,-1-1,1 1,0 0,0 0,-1 0,1 1,0 0,0 1,0-1,0 1,0 0,0 1,1-1,-1 1,1 0,0 0,-1 1,1 0,1 0,-1 0,1 0,-3 3,-6 7,1 0,0 1,1 0,1 1,0 0,1 0,1 1,0 0,2 1,0-1,1 1,0 1,2-1,0 1,1-1,1 1,0 0,2-1,0 1,1 0,1-1,1 1,5 16,5-1,0 0,3-1,1-1,1 0,1-1,2-2,17 18,-24-30,1-1,0-1,1 0,1-1,0-1,1-1,1 0,0-2,0 0,1-1,0-1,0-1,1-1,0-1,0-1,11 1,-9-4</inkml:trace>
  <inkml:trace contextRef="#ctx0" brushRef="#br0" timeOffset="10084.499">113 2019,'53'-15,"0"2,1 2,0 2,0 3,21 1,217-18,368-31,748-86,-1349 135,1256-141,-590 35,105-9,-610 105,175 10,-256 6,-75 5,-53-6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05.2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245 88,'1'-51,"15"74,-9 16,-2 1,-2 0,-1 0,-5 40,2-11,-8 88,-6-2,-33 142,20-149,7 2,7 1,5 30,10 24,-3-194,0 0,-1 0,-1 0,0-1,0 0,-1 1,0-2,-1 1,-4 5,-24 49,-17 99,50-161,1 0,0 0,-1 0,1 1,0-1,0 0,1 0,-1 0,0 0,1 0,-1 0,1 0,0 0,0 0,0 0,0 0,0 0,0 0,0 0,0-1,1 1,-1 0,1-1,-1 1,1-1,0 0,0 0,-1 1,1-1,0 0,0 0,0-1,0 1,0 0,0-1,0 1,0-1,1 0,-1 0,0 1,0-1,0-1,0 1,1 0,97-17,391-121,-45 73,-102 44,-127 5,210 13,-211 5,301-1,-238 27,520-28,-459 17,-204-6,-1-6,48-8,-23 1,293-27,-171 18,-35-5,189 14,-216 3,-132 0,254-13,-161-1,154 9,-210 5,45-29,-3 1,-24-3,-111 30,-27 1,0 0,0 0,0 0,0-1,0 0,0 0,0 0,0-1,-1 1,1-1,0 0,0-1,0 1,-1-1,1 0,-1 0,1 0,-1-1,0 1,0-1,0 0,0-1,0 1,-1 0,1-1,-1 0,0 0,0 0,-1 0,3-5,0-136,-8 90,3-768,28 521,-29 75,-25 88,25 135,0-1,-1 1,1 0,-1 0,0 0,0 0,-1 0,1 1,-1-1,0 1,0-1,0 1,0 0,0 0,-1 0,1 1,-1-1,0 1,0 0,0 0,0 0,0 1,-1-1,1 1,0 0,-4 0,-121-7,111 8,-227 30,-117-29,93 28,-545-30,465 28,21 0,-125 4,-144-2,81-1,67-1,-670-26,-37-1,959-28,-283 27,254 18,156-8,-52 16,144-19,-4-5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86 227,'498'0,"-486"0</inkml:trace>
  <inkml:trace contextRef="#ctx0" brushRef="#br0" timeOffset="597.873">1 594,'1'-2,"0"0,1 0,-1 0,1 1,0-1,0 0,-1 1,1-1,0 1,0 0,0-1,0 1,0 0,1 0,-1 1,0-1,0 0,1 1,-1-1,1 1,-1 0,0 0,1 0,-1 0,1 0,0 0,360-3,-193 7,-147-2,-22-3</inkml:trace>
  <inkml:trace contextRef="#ctx0" brushRef="#br0" timeOffset="1430.998">368 30,'-39'-30,"119"92,-57-46,42 28,-1 3,-3 3,19 22,-78-68,0 0,-1 1,1-1,-1 1,1-1,-1 1,-1-1,1 1,-1 0,1-1,-1 1,-1 0,1-1,-1 1,1 0,-1-1,-1 1,1-1,-1 0,1 1,-1-1,-1 0,1 0,0 0,-1 0,0 0,0-1,0 1,0-1,-1 0,0 0,1 0,-1 0,-2 1,-14 19,-118 172,-32-10,81-73,80-97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1 122,'1'0,"1"0,-1 0,0 0,1 0,-1 0,0 1,1-1,-1 0,0 1,1-1,-1 1,0-1,0 1,1-1,-1 1,0 0,0 0,0 0,0 0,0-1,0 1,0 0,0 1,-1-1,1 0,0 0,0 0,-1 0,1 1,-1-1,14 22,-1 0,-1 1,-1 0,-1 0,-2 2,2 8,5 10,13 53,45 102,-46-135,-26-65,0 1,1 0,-1-1,0 1,0-1,0 1,1-1,-1 0,0 1,0-1,0 0,0 0,0 0,0 0,-1 0,1 0,0 0,0 0,-1 0,1 0,0 0,-1-1,1 1,-1 0,0 0,1-1,-1 1,0 0,0-1,0 1,0 0,0-1,0 1,0-1,1 0,84-225,22-56,-58 126,-47 144,-2 6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29,'5'0,"15"0,11 0,3 0,2 0,-2 0,0 0,-2 0,-2-5,-1-1,0-1,-1 2,0 2,-5 1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59,'38'-5,"33"-6,8-2,-5 2,-9 3,-12 2,-9 3,-13 1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0 475,'254'1,"-122"25,-121-24</inkml:trace>
  <inkml:trace contextRef="#ctx0" brushRef="#br0" timeOffset="728.409">536 79,'33'20,"-24"-4,0 1,-1 0,-1 0,0 1,-2 0,0 0,0 4,2 5,30 180,-10 21,-24-205,21 48,-21-71,-1 0,1 0,-1-1,0 1,1 0,-1-1,1 0,-1 0,0 1,0-1,1 0,-1-1,0 1,0 0,0-1,0 1,0-1,-1 1,1-1,0 0,-1 0,1 0,-1 0,0 0,1 0,-1 0,0-1,0 1,-1 0,1-1,0 1,-1 0,1-1,-1 1,0-1,3-4,56-185,-32 83,101-306,-128 414,0 1,0-1,0 0,0 0,0 0,0 1,0-1,1 0,-1 0,0 1,0-1,0 0,1 1,-1-1,1 0,-1 1,0-1,1 0,-1 1,1-1,-1 1,1-1,0 1,-1-1,1 1,-1-1,1 1,0-1,-1 1,1 0,0-1,0 1,-1 0,1 0,0 0,0 0,-1 0,1-1,0 1,0 0,-1 1,1-1,0 0,0 0,0 0,-1 0,1 1,0-1,-1 0,1 1,0-1,-1 0,1 1,0-1,-1 1,1-1,-1 1,1-1,-1 1,1 0,-1-1,1 1,-1-1,1 1,-1 0,0 0,0-1,1 1,-1 0,13 11</inkml:trace>
  <inkml:trace contextRef="#ctx0" brushRef="#br0" timeOffset="1117.076">1101 503,'-4'19,"0"0,1 1,1-1,1 1,1 0,1-1,1 1,0-1,4 14,-5-30,0 0,0 0,0 0,0-1,1 1,-1 0,1 0,0-1,0 1,0-1,0 0,0 1,1-1,-1 0,0 0,1-1,0 1,-1 0,1-1,0 1,0-1,0 0,0 0,0 0,0-1,0 1,0-1,0 1,1-1,-1 0,0 0,0-1,0 1,0-1,0 1,2-2,102-50,-99 45,0 1,-1-1,0 0,0-1,-1 1,1-2,-2 1,1 0,-1-1,-1 0,1-1,-4 7,1-1,-1 1,0-1,0 0,0 1,0-1,-1 0,0 0,1 1,-1-1,-1 0,1 0,0 1,-1-1,0 0,0 1,0-1,0 0,-1 1,1 0,-1-1,0 1,0 0,0 0,-1 0,1 0,-1 0,1 0,-1 1,-2-2,0 0,-1 1,0-1,0 1,0 0,-1 1,1-1,-1 1,1 1,-1-1,0 1,0 0,0 1,1-1,-1 1,0 1,0-1,0 1,0 1,1-1,-1 1,1 0,-1 0,-2 3,-17 6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408 170,'-18'-46,"16"39,0 0,-1 0,0 0,0 0,-1 1,1-1,-1 1,-1 0,1 0,-1 0,0 1,-1-1,3 3,0-1,-1 1,1-1,-1 1,0 0,0 1,0-1,0 1,-1-1,1 1,-1 1,1-1,-1 0,0 1,1 0,-1 0,0 1,0-1,0 1,0 0,1 0,-1 1,0-1,0 1,0 0,1 1,-1-1,0 1,1 0,0 0,-1 0,1 1,0-1,0 1,0 0,0 0,1 0,-1 1,1 0,0-1,0 1,0 0,1 0,-1 1,-4 14,1-1,1 1,0 0,2 0,0 1,1-1,1 1,1-1,1 1,0-1,2 1,0-1,1 2,33 158,29 77,-37-59,-28-180,-1-1,0 1,-2 0,0-1,-1 1,0-1,-1 0,-1 0,-1 0,0 0,-1-1,-1 0,0-1,-2 3,6-13,-1 0,1 0,0-1,-1 0,1 0,-1 0,0-1,0 1,0-1,-1-1,1 1,0 0,-1-1,1 0,-1-1,1 1,-1-1,1 0,-1 0,1-1,-1 0,1 0,-1 0,1 0,0-1,-1 0,1 0,0-1,0 1,1-1,-1 0,0 0,1-1,0 1,0-1,-1-1,-8-10,6 2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5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343 645,'-33'-6,"11"1,0 1,0 1,-1 1,1 0,0 2,-1 1,1 1,-3 1,19-1,0 0,0 0,0 1,1 0,-1 0,1 0,0 1,0-1,0 1,0 1,0-1,1 1,0-1,0 1,0 1,1-1,0 0,0 1,0 0,0-1,1 1,0 0,0 0,1 1,0-1,0 0,0 0,1 1,0-1,0 0,1 1,-1-1,1 0,1 0,-1 1,1-1,0 0,0 0,1-1,0 1,0 0,0-1,1 0,0 0,0 0,0 0,0-1,4 3,-1-4,0-1,0 0,0-1,1 1,-1-2,0 1,1-1,-1 0,0 0,1-1,-1 0,0 0,0-1,0 0,0 0,0-1,0 0,-1 0,1 0,-1-1,0 0,0 0,0-1,0 0,-1 0,4-4,12-6,128-124,-148 138,-1 0,0 0,1 0,-1 0,1 0,-1 0,1 0,0 0,-1 1,1-1,0 0,-1 0,1 1,0-1,0 1,0-1,0 1,0-1,0 1,0-1,0 1,0 0,0-1,0 1,0 0,0 0,0 0,0 0,0 0,0 0,0 0,0 0,0 0,0 0,0 1,0-1,0 0,0 1,0-1,0 1,0-1,-1 1,1-1,0 1,0 0,0 0,-1-1,1 1,0 0,-1 0,1 0,-1-1,1 1,-1 0,1 0,-1 1,28 114,-27-111,1 0,0 0,0 0,0 0,1 0,0 0,0-1,0 1,0-1,1 0,0 0,0 0,0 0,0-1,0 0,1 0,-1 0,1 0,0-1,0 1,0-1,0 0,1-1,-1 0,0 1,1-2,-1 1,1 0,-1-1,1 0,-1-1,1 1,-1-1,0 0,1 0,-1-1,4-1,8-8</inkml:trace>
  <inkml:trace contextRef="#ctx0" brushRef="#br0" timeOffset="715.059">1162 532,'-24'9,"0"2,1 0,1 2,0 0,0 1,1 2,1 0,1 1,-14 16,30-29,0 0,0 0,0 0,1 0,0 0,0 1,0-1,0 1,1-1,-1 1,1 0,1-1,-1 1,0 0,1 0,0 0,0 0,1-1,0 1,-1 0,1 0,1-1,-1 1,1 0,0-1,0 0,0 1,0-1,1 0,0 0,0 0,0 0,0-1,0 1,1-1,0 0,0 0,0 0,0-1,0 1,0-1,0 0,1 0,0 0,-1-1,1 0,2 1,5-1,0 0,1-1,-1 0,0-1,0 0,1-1,-1 0,0-1,0-1,-1 0,1 0,-1-1,0 0,0-1,-1-1,1 1,-1-2,-1 1,1-2,3-4,99-111,-91 93,-2-1,-1-2,-2 1,-2-2,0 0,-3-1,5-21,-12 35,0 0,-1-1,-1 1,-1-1,-1 1,-1 0,-3-13,3 26,-1-1,0 1,-1 0,1 0,-2 1,1-1,-1 1,-1-1,0 1,0 0,0 1,-1 0,0-1,0 2,-1-1,0 1,0 0,-1 0,-3-1,7 4,0 1,1 0,-1 0,0 0,-1 1,1-1,0 1,0 0,-1 0,1 0,-1 1,1 0,0 0,-1 0,1 0,-1 1,1-1,0 1,-1 0,1 1,0-1,0 1,0 0,0 0,0 0,0 0,1 1,-1-1,1 1,-1 0,1 0,0 0,0 1,-1 2,-4 3,1 1,1 1,0-1,0 1,1 0,1 0,0 1,0-1,1 1,1 0,0 0,0 4,3 23,1 0,3 0,1 0,2-1,1 0,2 0,2-1,1 0,2-1,17 26,-33-60,149 263,-148-264,-1 2,1 1,0-1,0 0,0 0,1 0,-1 0,1 0,0-1,-1 1,1 0,1-1,-1 1,0-1,0 0,1 1,-1-1,1-1,0 1,0 0,0 0,0-1,0 0,0 0,0 0,0 0,0 0,1 0,11-7</inkml:trace>
  <inkml:trace contextRef="#ctx0" brushRef="#br0" timeOffset="1200.567">2009 81,'-12'188,"-51"106,58-266,1 1,1-1,2 1,1-1,3 25,-2-48,0-1,0-1,0 1,0 0,1 0,0 0,0-1,0 1,0-1,0 1,1-1,0 0,-1 0,1 0,0 0,0-1,1 1,-1-1,0 0,1 0,0 0,-1 0,1-1,0 1,0-1,0 0,3 0,112 3,-17-39,-100 34,1-1,0 0,-1 0,1 0,-1 0,0-1,1 1,-1-1,0 1,-1-1,1 0,0 1,-1-1,1 0,-1 0,0 0,0 0,0 0,-1-1,1 1,-1 0,0 0,1 0,-1-1,-1 1,1 0,0 0,-1 0,0-1,0 1,0-1,-5-14</inkml:trace>
  <inkml:trace contextRef="#ctx0" brushRef="#br0" timeOffset="1453.555">1726 475,'48'-4,"45"-8,11-5,-7 0,-16-2,-11 2,-14 4,-10-1,-14 3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0 340,'252'-26,"118"23,-351-1,-6 2,-20 4,-7 4,0 2</inkml:trace>
  <inkml:trace contextRef="#ctx0" brushRef="#br0" timeOffset="385.528">0 594,'563'0,"-564"0</inkml:trace>
  <inkml:trace contextRef="#ctx0" brushRef="#br0" timeOffset="1088.168">340 1,'-1'0,"0"0,-1-1,1 1,0 0,0 0,0 0,0 1,0-1,0 0,0 0,0 1,0-1,0 0,0 1,0-1,0 1,0-1,0 1,0 0,0-1,0 1,0 0,1 0,-1-1,0 1,1 0,-1 0,0 0,1 0,-1 0,1 0,-1 0,1 0,0 0,0 0,-1 0,1 0,0 1,0-1,0 0,0 0,0 0,0 0,0 0,1 0,-1 0,0 0,1 0,-1 0,0 0,1 0,-1 0,1 0,0 0,-1 0,1 0,0 0,-1 0,1-1,0 1,0 0,0-1,0 1,0 0,0-1,15 13,1-1,0-1,1-1,0 0,1-2,0 0,12 3,75 37,-64-25,-2 3,0 1,-2 2,4 6,-40-33,0 0,-1 0,1-1,-1 1,0 0,1 0,-1 0,0 0,0 1,0-1,-1 0,1 0,0 1,-1-1,1 0,-1 1,0-1,0 0,0 1,0-1,0 0,-1 1,1-1,-1 0,1 0,-1 1,0-1,0 0,0 0,0 0,-2 2,-50 62,41-54,-124 131,-61 55,65-79,120-102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72,'22'126,"-6"-17,4 0,35 103,11-44,-66-167,1-1,-1 1,0 0,0-1,0 1,0-1,0 1,1-1,-1 1,0-1,1 1,-1-1,0 0,1 1,-1-1,0 1,1-1,-1 0,1 1,-1-1,0 0,1 1,-1-1,1 0,-1 0,1 0,-1 1,1-1,0 0,-1 0,1 0,-1 0,1 0,-1 0,1 0,-1 0,1 0,-1 0,1 0,-1 0,1-1,0 1,-1 0,1 0,-1-1,0 1,1 0,-1 0,1-1,-1 1,1 0,-1-1,0 1,1-1,-1 1,0-1,1 1,-1-1,0 1,0-1,1 1,-1-1,0 1,0-1,0 1,0-1,0 1,13-40,-13 40,32-183,80-129,-92 260,22-90,-34 92,-2 33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16,'39'9,"1"-1,0-2,0-2,0-2,33-2,-61 0,35 1,-24 1,0-2,0 0,0-2,0 0,-1-1,19-6,-6-12,-29 11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17,'-49'-16,"72"26,-2-2,1-1,0-1,1-1,0 0,-1-2,12-1,193-3,-202 1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0 254,'34'0,"30"0,9 0,-3 0,-9 0,-10 0,-8 0,-7 0,-6 0,-2 0,-6-5,-2-1,0-1,-2-2,-6-6,-4 0</inkml:trace>
  <inkml:trace contextRef="#ctx0" brushRef="#br0" timeOffset="347.83">283 0,'-1'296,"-28"-81,8-98,18-97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78,'29'89,"74"219,-86-203,-17-105,0-1,0 1,0-1,1 1,-1-1,0 1,0-1,0 1,1 0,-1-1,0 1,0-1,1 1,-1 0,0-1,1 1,-1 0,0-1,1 1,-1 0,0 0,1-1,-1 1,1 0,-1 0,1 0,-1 0,0-1,1 1,-1 0,1 0,-1 0,1 0,-1 0,1 0,-1 0,1 0,-1 0,1 1,-1-1,0 0,1 0,-1 0,1 0,-1 1,1-1,-1 0,0 0,1 1,-1-1,0 0,1 1,-1-1,0 0,1 1,-1-1,0 0,0 1,1-1,-1 1,0-1,0 1,0-1,0 1,0-1,0 0,1 1,15-41,-15 37,140-322,-55 121,-85 204,-1 0,0 1,1-1,-1 0,0 0,1 0,-1 0,0 0,0 0,1 0,-1 0,0 0,1 0,-1 0,0 0,1 0,-1 0,0 0,0-1,1 1,-1 0,0 0,1 0,-1 0,0 0,0-1,0 1,1 0,-1 0,0-1,0 1,0 0,1 0,-1-1,0 1,0 0,0 0,0-1,0 1,1 0,-1-1,0 1,0 0,0 0,0-1,0 1,0 0,0-1,0 1,0-1,0 14</inkml:trace>
  <inkml:trace contextRef="#ctx0" brushRef="#br0" timeOffset="380.872">566 388,'-6'15,"1"0,0 1,1-1,1 1,1 0,0 0,1 0,1 0,0 5,0-16,0 0,0 0,1-1,0 1,-1 0,1 0,1 0,-1 0,1-1,0 1,0-1,0 1,1-1,-1 0,1 0,0 0,1 0,-1-1,0 1,1-1,0 0,0 0,0 0,0 0,0-1,1 1,-1-1,1-1,-1 1,1 0,0-1,0 0,0 0,0-1,0 1,-1-1,1 0,0 0,0-1,0 1,0-1,0 0,0-1,-1 1,1-1,1 0,2-4,-1 1,0-1,0 0,0 0,-1-1,0 0,0 0,0 0,-1-1,-1 0,1 0,-1 0,0 0,-1-1,0 0,0 1,-1-1,0 0,-1 0,0-1,0 1,-1 0,0 0,-1 0,0 0,0-1,-1 4,1 0,-1 1,0-1,0 1,0 0,-1-1,1 1,-1 0,-1 0,1 1,-1-1,0 1,0 0,0 0,0 0,-1 0,0 1,1-1,-1 1,-1 1,1-1,0 1,-1 0,1 0,-1 0,1 1,-1 0,0 0,0 0,0 1,1 0,-3 0,-18 3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479 292,'-3'-12,"0"0,0 1,-1-1,-1 1,0 0,0 0,-1 0,-1 1,0 0,0 0,-1 1,0 0,0 0,-1 1,0 0,-1 1,0 0,0 0,-9-4,14 10,0 0,1 0,-1 1,0-1,0 1,0 0,1 1,-1-1,0 1,0 0,1 0,-1 0,0 1,1 0,-1 0,1 0,0 0,0 1,0-1,0 1,0 0,0 0,1 1,-1-1,1 1,0 0,0-1,1 1,-2 2,-1 2,1 0,-1 0,1 0,0 1,1-1,0 1,1 0,0 0,0 0,0 0,2 0,-1 0,1 0,0 1,1 1,72 245,-4-58,-26 0,-37-158,-1 0,-3 0,-1 1,-2-1,-3 13,3-43,-1 1,0-1,-1 1,0-1,0 0,-1 0,-1 0,0-1,0 0,0 0,-2 0,1 0,-1-1,0 0,0-1,-1 1,0-1,-9 5,10-8,1-1,-1 0,0-1,-1 0,1 0,0 0,-1-1,1 0,0 0,-1-1,1 0,-1-1,1 1,-1-1,1-1,0 1,-1-1,1-1,0 1,0-1,1 0,-1-1,0 0,1 0,0 0,0-1,0 1,1-1,0-1,0 1,0-1,0 0,1 0,0-1,0 1,1-1,0 0,-1-2,-6-18,3 2</inkml:trace>
  <inkml:trace contextRef="#ctx0" brushRef="#br0" timeOffset="715.305">1043 602,'-17'-6,"-1"0,0 1,0 1,0 1,-1 0,1 2,-1 0,1 1,-1 0,1 2,-1 0,-6 3,18-3,1 0,0 0,-1 0,1 1,0 0,0 0,1 1,-1 0,1 0,0 0,0 1,0-1,0 1,1 0,0 1,0-1,0 1,1 0,0-1,0 2,0-1,1 0,0 0,0 1,0 4,-3 11,2 0,0 1,2-1,0 1,2 0,0-1,2 2,-3-20,-1 1,1-1,0 0,1 0,-1 1,1-1,0 0,0 0,0 0,0 0,1 0,-1 0,1 0,0-1,1 1,-1-1,0 1,1-1,0 0,0 0,0 0,0 0,0 0,1-1,-1 0,1 1,0-1,-1 0,1-1,0 1,0-1,0 0,0 0,0 0,2 0,6-4,0-1,-1 0,1-1,-1-1,0 1,0-2,-1 1,0-1,0-1,0 0,-1 0,-1-1,1 0,-1-1,0 2,200-223,-158 196,-49 36,0-1,0 1,1-1,-1 1,0 0,0-1,0 1,1 0,-1 0,0 0,0 0,0 0,-1 0,1 0,0 0,0 0,-1 1,1-1,0 0,-1 1,1-1,-1 0,0 1,1-1,-1 0,0 1,0-1,0 0,0 1,0-1,0 1,0-1,-1 0,1 1,0-1,-1 0,1 1,-1-1,1 0,-1 0,0 1,0 0,0 4,0 6,-2-2,1 0,1 0,0 0,0 0,0 0,2 1,-1-1,1 0,1 0,0 0,0 0,1 0,0-1,1 1,0-1,0 0,1 0,0 0,6 7,-4-12,0 0,0-1,0 0,1 0,0 0,-1-1,1 0,0-1,0 1,0-2,0 1,0-1,0 0,0-1,0 0,0 0,8 0,9 0</inkml:trace>
  <inkml:trace contextRef="#ctx0" brushRef="#br0" timeOffset="1409.202">1890 461,'-15'4,"1"1,0 1,0 0,1 0,0 1,0 1,0 0,1 1,0 1,1-1,0 2,0 0,1 0,1 1,0 0,0 0,1 1,1 0,0 1,1-1,1 1,0 1,1-1,0 1,1 0,0-1,2 1,0 0,0 9,3-18,-1 1,1 0,1 0,-1 0,1-1,0 1,0-1,1 0,0 0,0 0,1-1,-1 1,1-1,0 0,1-1,-1 1,1-1,0 0,0 0,0-1,0 1,1-2,-1 1,1-1,0 0,0 0,0 0,0-1,0 0,0-1,0 0,0 0,0 0,0-1,1 0,-1 0,-1-1,1 0,0 0,0-1,-1 0,1 0,-1 0,0-1,4-3,27-21,-2-1,-2-3,0 0,18-26,-41 47,14-21,-2-1,0 0,-3-2,0 0,-3-1,-1-1,-1-1,-3 0,1-6,-7 29,-1-1,-1 1,0-1,-1 0,0 0,-2 0,0 0,0 0,-2-1,0 2,-1-1,0 0,-1 0,-1 1,-1 0,0 0,-6-10,8 20,0 0,0 0,0 1,0-1,-1 1,0 0,0 1,0-1,0 1,0 0,-1 0,0 1,1-1,-1 1,0 1,0-1,0 1,0 0,0 0,0 1,-1 0,1 0,0 0,-6 2,2-1,0 0,-1 2,1-1,0 1,1 0,-1 1,0 0,1 1,0 0,0 1,1-1,-1 2,1-1,-4 5,2 5,0 0,1 1,1 0,0 1,1 0,1 0,1 0,1 1,0 0,1 0,2 0,-1 0,2 0,1 0,0 0,1 0,5 16,-2-1,1 1,2-1,1 0,2-1,1 0,1-1,2 0,19 28,85 87,-115-143,-1 0,1 0,0-1,0 0,0 1,1-1,-1-1,1 1,-1-1,1 0,0 0,0 0,0 0,0-1,0 0,1 0,-1-1,0 1,3-1,11-3</inkml:trace>
  <inkml:trace contextRef="#ctx0" brushRef="#br0" timeOffset="1912.999">2821 151,'-52'114,"33"-75,1-1,3 2,0 0,-5 32,16-39,1 1,1 0,2 0,1 0,5 20,-6-45,0 0,1 0,1 0,-1-1,1 1,1-1,0 1,0-1,0 0,1 0,0 0,1 0,0-1,0 0,1 0,-1 0,2-1,-1 0,1 0,-1 0,2-1,-1 0,0 0,1-1,0 0,0 0,8 1,13-1,0-1,1-2,0-1,-1-1,23-4,-49 5,-1 1,1-1,0 0,-1 0,1 0,0 0,-1-1,1 1,-1-1,1 1,0-1,-1 0,1 0,-1 0,0 0,1-1,-1 1,0-1,0 1,0-1,0 0,0 0,0 0,0 0,-1 0,1 0,-1 0,0 0,1-1,-1 1,0-1,0 1,0-1,-1 1,1-1,-1 1,1-1,-1 0,0 1,0-1,0 0,0 1,-1-1,1 0,-1 1,0-2,-9-12</inkml:trace>
  <inkml:trace contextRef="#ctx0" brushRef="#br0" timeOffset="2162.169">2454 574,'48'-5,"45"-6,15-1,-5 1,-15 2,-13-1,-15 0,-13 3,-9 2,-6 1,-9 3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10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283,'-3'-13,"-1"0,0 1,-1 0,0 0,-1 0,-1 0,0 1,0 0,-1 0,0 1,-1 0,0 1,-1 0,1 0,-8-4,-7 0,-1 2,1 0,-2 1,1 2,-1 1,-1 1,1 1,-1 1,0 2,0 0,0 2,0 1,0 1,0 1,1 2,-1 0,-6 4,-1 0,19-6,0 0,0 1,0 1,0 0,1 1,0 1,0 0,1 1,0 0,0 1,1 0,0 1,-6 7,17-15,-1 1,1 0,-1-1,1 1,0 0,0 0,0 0,0 0,1-1,-1 1,1 0,-1 1,1-1,0 0,1 0,-1 0,0 0,1 0,0 0,-1-1,1 1,0 0,1 0,-1 0,0-1,1 1,-1 0,1-1,0 0,0 1,0-1,0 0,1 0,-1 0,3 1,93 59,78-14,-169-47,-2-1,0 1,1-1,-1 1,0 0,0 1,0-1,1 1,-1 0,-1 0,1 1,0-1,-1 1,1 0,-1 0,0 1,1 0,-5-2,0 1,0-1,0 1,-1-1,1 0,-1 1,1-1,-1 0,0 1,0-1,0 0,0 0,0 0,-1 0,1 0,-1 0,1 0,-1-1,0 1,1 0,-1-1,0 1,-1-1,-2 4,-206 169,169-146,1 3,2 1,1 1,2 3,1 1,-29 40,61-74,0 1,0-1,1 1,-1 0,1-1,0 1,0 0,0 0,1 1,-1-1,1 0,0 0,0 1,1-1,-1 0,1 1,0-1,0 1,1-1,-1 0,1 1,0-1,0 0,0 1,1-1,-1 0,1 0,0 0,0 0,1-1,-1 1,1 0,0-1,0 0,0 0,0 0,2 2,12 4,-1-2,2 1,-1-2,1 0,0-1,0-1,0-1,1 0,-1-2,1 0,-1-1,1 0,-1-2,13-2,-8 3,0-1,1-1,-1-1,0-1,-1-1,0-1,0-1,0-1,-1-1,0 0,-1-2,6-5,36-25,-41 28</inkml:trace>
  <inkml:trace contextRef="#ctx0" brushRef="#br0" timeOffset="248.25">1553 565,'-10'9,"-22"23,-10 11,-4 7,2 1,4 0,8-3,5-5,7-5,2-5,4-2,0-2,2-1,3-1,-1-5,1-1,1-9,3-6</inkml:trace>
  <inkml:trace contextRef="#ctx0" brushRef="#br0" timeOffset="465.778">988 621,'224'155,"19"26,-233-176,0 0,1 0,-1-1,1-1,0 1,0-2,0 0,0 0,1-1,-1 0,0-1,1 0,-1-1,0 0,0-1,1 0,-1-1,-1 0,1 0,9-5,4-4</inkml:trace>
  <inkml:trace contextRef="#ctx0" brushRef="#br0" timeOffset="828.757">2230 593,'-64'23,"1"3,1 2,2 3,-26 19,76-43,0 1,0 0,1 0,0 1,1 0,-1 0,2 1,0 0,-2 3,7-10,0 1,0 0,0-1,1 1,-1 0,1 0,0 0,0 0,0 0,0 0,1 0,0 0,0 0,0 0,0 1,1-1,-1 0,1 0,0 0,1 0,-1-1,0 1,1 0,0 0,0-1,0 1,1-1,-1 0,1 1,1 0,0-1,0 1,0-1,0 0,0 0,1 0,0-1,-1 0,1 0,0 0,0 0,0-1,0 0,1 0,-1 0,0 0,0-1,0 0,1 0,-1-1,0 1,0-1,1 0,-1-1,8-1,0-1,0 0,0-1,0-1,-1 0,0-1,-1 0,9-6,6-10,-2-1,0-1,-2 0,0-2,-2-1,-1 0,0-4,11-14,-30 45,0-1,0 1,0-1,1 1,-1 0,0 0,1-1,0 1,-1 0,1 0,-1-1,1 1,0 0,0 0,0 0,0 0,0 0,0 0,0 0,0 1,0-1,0 0,0 0,1 1,-1-1,0 1,0-1,1 1,-1 0,0-1,1 1,-1 0,0 0,1 0,-1 0,0 0,1 0,-1 0,0 0,1 1,-1-1,0 1,1-1,-1 1,0-1,0 1,1 0,-1-1,0 1,38 132,-30-107</inkml:trace>
  <inkml:trace contextRef="#ctx0" brushRef="#br0" timeOffset="1265.683">2568 988,'7'-26,"1"0,0 0,2 1,2 0,0 1,1 0,1 1,1 0,2 2,0 0,1 0,18-14,-35 33,1 0,0 0,0 1,0-1,0 1,0 0,0-1,0 1,0 0,0 0,0 0,1 1,-1-1,0 1,1-1,-1 1,1 0,-1-1,0 1,1 0,-1 1,1-1,-1 0,0 1,1-1,-1 1,0 0,0 0,1 0,-1 0,0 0,0 0,0 1,0-1,0 1,-1-1,1 1,0 0,-1 0,1 0,-1 0,1 0,-1 0,0 0,0 0,0 0,0 0,-1 1,1-1,0 0,-1 1,0-1,1 3,0 37,-2-37,1 0,-1 0,1 1,0-1,1 0,-1 1,1-1,0 0,1 0,-1 0,1 0,0 0,0 0,0-1,3 5,-1-8,0 0,0 0,0 0,0 0,0-1,0 0,0 0,0 0,0 0,0 0,0-1,0 0,0 0,-1 0,1 0,0 0,0-1,-1 0,1 0,-1 0,1 0,-1 0,0-1,0 0,0 1,0-1,0 0,-1 0,2-3,13-7,87-67,-104 79,1 0,0 1,0 0,0-1,-1 1,1-1,0 1,0 0,0 0,0-1,0 1,0 0,-1 0,1 0,0 0,0 0,0 0,0 0,0 1,0-1,0 0,0 0,-1 1,1-1,0 0,0 1,0-1,-1 1,1-1,0 1,0-1,-1 1,1 0,-1-1,1 1,0 0,-1 0,1-1,-1 1,0 0,1 0,-1 0,0-1,1 1,-1 0,0 0,0 0,0 0,0 0,0 0,0 0,0 0,0 0,4 58,-4-53,-1 0,0 1,0-1,1 0,0 0,0 1,1-1,0 0,0 0,0 0,1 0,0 0,0 0,0 0,1 0,0-1,0 0,0 1,1-1,-1 0,1 0,1-1,-1 1,1-1,4 3,10 0</inkml:trace>
  <inkml:trace contextRef="#ctx0" brushRef="#br0" timeOffset="1734.349">3528 678,'-96'550,"87"-491,-29 101,38-159,0 0,0 1,0-1,0 0,0 0,0 0,-1 0,1 0,0 0,-1 1,1-1,-1 0,1 0,-1 0,0 0,1-1,-1 1,0 0,0 0,0 0,1 0,-1-1,0 1,0 0,0-1,0 1,0-1,0 1,0-1,-1 0,1 1,0-1,0 0,0 0,0 0,0 0,-1 0,1 0,0 0,0 0,0 0,0 0,0-1,0 1,-1 0,1-1,0 1,0-1,0 1,0-1,0 0,0 1,1-1,-1 0,0 0,0 1,0-1,-1-8,1 0,0-1,0 1,1 0,0 0,1 0,0 0,0 0,1 0,0 0,0 0,1-1,2-9,8-37,3 2,2 0,3 1,2 0,2 2,2 1,3 1,1 2,21-22,-36 47,1 1,1 1,0 0,2 2,0 0,1 1,1 1,0 1,1 1,1 1,17-6,-37 17,0 1,0-1,0 1,0 0,0 0,1 0,-1 1,0 0,0-1,0 2,1-1,-1 0,0 1,0 0,0 0,0 0,0 0,0 1,0-1,0 1,0 0,-1 0,1 1,-1-1,1 1,-1-1,0 1,0 0,0 1,-1-1,1 0,-1 1,1-1,-1 1,-1 0,1 0,0 0,-1 0,0 0,0 0,0 0,0 2,-2 15,-2-1,0 1,-2-1,0 0,-1 0,-1-1,-1 0,0 0,-1-1,-2 0,0 0,0-1,-2-1,0 0,-4 3,11-9,-1-1,0 0,0-1,0 0,-1 0,-1 0,1-1,-1-1,-1 1,1-1,-1-1,0 0,0 0,0-1,-1 0,0-1,1 0,-1-1,0 0,0-1,-1 0,1 0,-8-2,-27-16,28 4</inkml:trace>
  <inkml:trace contextRef="#ctx0" brushRef="#br0" timeOffset="2016.304">4403 0,'-162'450,"146"-401,2 2,2 0,3 0,2 0,2 1,1 34,13 31,14-105,-12-18</inkml:trace>
  <inkml:trace contextRef="#ctx0" brushRef="#br0" timeOffset="2380.327">4375 706,'21'15,"0"-1,0-1,2-1,-1-2,2 0,-1-1,1-1,1-1,-1-2,1 0,0-1,11-1,-29-3,0 0,0 0,1-1,-1 1,0-2,0 1,0-1,0 0,0 0,-1-1,1 0,-1 0,0-1,1 1,-2-1,1-1,0 1,-1-1,0 0,0 0,0-1,-1 1,1-1,-2 0,1 0,0-1,-1 1,0-1,-1 0,3-5,0 0,-1 0,-1-1,0 1,-1-1,0 0,-1 0,0 0,-1 0,-1-2,1 11,0 0,0 0,-1 0,0 1,0-1,0 0,0 0,0 1,-1-1,1 0,-1 1,0 0,0-1,0 1,-1 0,1 0,-1 0,0 0,0 1,0-1,0 1,0 0,0 0,-1 0,1 0,-1 0,1 1,-1-1,0 1,0 0,1 0,-1 1,0-1,-3 1,-6 1,0 1,0 1,0 0,1 0,-1 1,1 1,0 0,0 1,1 0,-1 1,1 0,1 1,0 0,0 1,0 0,1 0,0 1,-3 6,2-4,0 0,1 0,1 1,0 0,1 1,0 0,1 0,1 0,0 1,1-1,0 1,1 1,1-1,0 0,2 0,-1 1,2-1,0 0,1 1,0-1,1 0,1 0,1 0,0-1,3 7,8 3,1 0,1-1,2-1,0 0,1-2,1 0,0-2,2 0,0-2,1 0,0-2,2-1,-1-1,2-1,-1-1,1-2,13 2,116 10,-129-19</inkml:trace>
  <inkml:trace contextRef="#ctx0" brushRef="#br0" timeOffset="3384.053">1 1497,'308'22,"279"-16,216-58,298-11,-589 37,37-4,-234 20,141-25,-22 24,-191-17,-165 28,-78 0</inkml:trace>
  <inkml:trace contextRef="#ctx0" brushRef="#br0" timeOffset="4015.059">5644 565,'-9'0,"-9"0,0 4,7-2,10-2,6-6,-3-2,-2 6,-6 2,3 2,3 0</inkml:trace>
  <inkml:trace contextRef="#ctx0" brushRef="#br0" timeOffset="4717.929">5673 904,'0'4,"-5"3,-1 4,0-5,5-3,4-7,1-2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2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624 117,'-2'-6,"0"0,0-1,-1 1,0 0,0 1,0-1,-1 1,0-1,0 1,0 0,-1 0,1 1,-1-1,0 1,-1 0,1 1,-1-1,1 1,-1 0,0 0,0 1,-1 0,1 0,0 0,-1 1,1 0,-1 0,-3 0,-15-1,0 0,0 2,0 1,0 1,0 1,0 1,1 1,0 1,0 1,-19 9,31-11,0 1,0 1,1 0,-1 0,1 1,1 1,0-1,0 2,1-1,0 2,0-1,1 1,1 0,0 1,0-1,1 2,1-1,0 0,0 1,-1 10,4-16,0 1,0-1,1 1,0-1,0 1,1-1,0 1,1 0,-1-1,1 1,1-1,0 1,0-1,0 0,1 0,0 0,0 0,0 0,1 0,0-1,1 0,0 0,-1 0,2 0,-1-1,1 0,0 0,0 0,0-1,0 0,1 0,0-1,0 0,0 0,0 0,0-1,1 0,-1-1,1 1,17-2,-1-2,1 0,0-2,-1 0,0-2,0 0,0-2,-1-1,0 0,-1-2,0-1,-1 0,0-2,-1 0,0-1,-1-1,-1-1,-1-1,0 0,-2-1,0-1,0-1,-13 18,6-6,1-1,-2-1,1 1,-2-1,1 0,-1-1,-1 1,0-1,-1-1,0 1,-1 0,2-11,-8 309,3-276,0 1,1-1,0 0,1 0,0 0,1 0,0 0,0 0,1-1,0 1,1-1,0 0,0 0,1-1,0 0,1 0,0 0,0-1,1 0,-1 0,2-1,-1 0,1 0,-1-1,2 0,-1-1,0 0,1 0,0-1,0 0,0-1,0 0,0-1,6 1,-12-2,-1 0,1-1,0 1,0-1,0 1,-1-1,1 0,0 0,-1-1,1 1,-1-1,1 0,-1 0,0 0,0 0,0-1,0 1,0-1,0 1,-1-1,0 0,1-1,6-13</inkml:trace>
  <inkml:trace contextRef="#ctx0" brushRef="#br0" timeOffset="800.801">1611 89,'6'4,"0"-1,0 0,0 0,1-1,-1 0,0 0,1 0,0-1,-1 0,1 0,0-1,-1 1,1-2,7 2,251 1,-96-28,-123 19,-34 1</inkml:trace>
  <inkml:trace contextRef="#ctx0" brushRef="#br0" timeOffset="27377.08">1471 484,'341'-1,"-128"-25,-4 24,-152-14,-50 11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02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739 314,'-44'-36,"40"34,0 1,1-1,-1 1,0 0,1 0,-1 0,0 1,0 0,0-1,0 1,0 0,1 1,-1-1,0 1,0 0,0 0,1 0,-1 0,0 0,1 1,-1 0,1 0,0 0,-1 0,1 0,0 1,0-1,1 1,-1 0,0 0,1 0,0 0,0 0,0 1,0-1,-5 12,1 0,1 0,0 1,1-1,1 1,1 0,-1 15,2-16,0-1,-1 1,-1-1,0 1,-1-1,0 0,-2-1,1 1,-1-1,-1 0,-1 0,0-1,0 0,-1 0,-1-1,0 0,0-1,-1 0,0-1,-1 0,0 0,0-1,-1-1,0 0,-5 0,2-1,-134 25,144-30,-1-2,1 1,-1-1,1 0,0 0,0 0,0-1,0 0,0 0,0-1,0 0,0 0,1 0,0 0,-1-1,1 0,1 0,-1-1,1 1,-1-1,1 0,-3-5,1-1,1-1,0 0,0 0,1 0,1-1,0 0,1 1,0-1,1 0,0 0,1 0,1 0,0 0,1 0,0 4,0 0,1 0,0 0,1 1,0-1,0 1,0 0,1 0,1 0,-1 1,1 0,1 0,-1 0,1 1,0 0,1 0,-1 1,1 0,0 0,0 1,1 0,-1 0,1 1,0 0,0 1,0 0,0 0,0 1,1 0,-1 0,0 1,1 1,-1 0,0 0,2 1,1 3,-1 1,0 0,0 1,0 0,-1 1,1 0,-2 1,0 0,0 1,0 0,-1 0,6 10,15 16,144 185,-90-160,-49-42,-19-9</inkml:trace>
  <inkml:trace contextRef="#ctx0" brushRef="#br0" timeOffset="1802.474">1304 4,'0'-1,"1"1,-1 0,1-1,-1 1,1 0,-1-1,1 1,-1 0,1 0,-1 0,1-1,0 1,-1 0,1 0,-1 0,1 0,0 0,-1 0,1 0,-1 0,1 0,0 0,-1 1,1-1,-1 0,1 0,-1 0,1 1,-1-1,1 0,-1 1,1-1,-1 0,1 1,-1-1,1 1,-1-1,0 1,1-1,-1 1,0-1,1 1,-1-1,0 1,0-1,0 1,1 0,-1-1,0 1,0-1,0 1,0-1,0 1,0 0,0-1,0 1,0-1,-1 2,6 37,-50 134,-46 100,81-232,1 2,3-1,1 1,1 25,4-45,-1-19,0 0,0 0,0 0,0-1,1 1,0 1,0-1,0 0,0 0,1 0,-1-1,1 1,0 0,0 0,1 0,-1 0,1-1,0 1,0-1,0 1,0-1,1 0,-1 0,1 0,0 0,0 0,0 0,0-1,0 0,0 1,1-1,-1-1,1 1,0 0,1 0,11-1,1-1,-1-1,1 0,-1-1,0 0,1-2,-1 0,-1-1,1 0,-1-1,5-3,11-11,-26 9</inkml:trace>
  <inkml:trace contextRef="#ctx0" brushRef="#br0" timeOffset="2266.004">1050 484,'-5'0,"3"0,7 0,8 0,5 0,6 0,3 0,1 0,2 0,-1 0,1 0,-1 0,0 0,0 0,-1 0,0 0,1 0,-6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1,'5'5,"1"6,-5 1,-2 4,-2 4,-4 2,-7 4,0 1,-3 1,2 1,-2-5,2-1,-1-5,2-1,-1 2,-3 2,1 3,4-3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4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712 1,'-276'305,"261"-290,0-1,-2 0,1-1,-2-1,1-1,-2-1,1 0,-1-1,-1-1,0-1,0-1,0 0,-1-2,1 0,-1-1,0-2,0 0,-15-1,33-1,0 1,0-1,0 1,0-1,1 0,-1 0,0 0,0-1,1 1,-1-1,1 1,-1-1,1 0,0 0,0 0,0 0,0 0,0-1,0 1,1-1,-1 1,1-1,-1 1,1-1,0 0,0 0,0 1,1-1,-1 0,1 0,-1 0,1 0,0 0,0 0,1 0,-1 0,0 0,2-2,-1-7,1 1,1-1,0 1,1 0,0 0,0 0,1 0,1 1,2-4,6-8,1 1,1 1,1 1,1 0,0 1,1 1,1 1,7-4,-22 18,0 0,0 0,0 1,0-1,0 1,0 1,1-1,-1 1,0 0,0 0,1 0,-1 1,0 0,0 0,0 0,0 1,0-1,0 1,0 1,0-1,-1 1,1-1,-1 1,0 0,0 1,0-1,0 1,0 0,-1 0,0 0,0 0,0 1,0-1,0 1,-1 0,1 2,13 20,1-1,2-1,1 0,0-1,2-2,0 0,2-1,16 10,98 56,-104-77,-21-12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1,'4'0,"8"5,5 1,5 0,4-1,2-2,1-1,0-1,0 0,1-1,-1 0,0-1,-1 1,0 0,1 0,-6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9,'10'5,"12"1,8 0,3-1,1-2,0-1,-2-1,-1 0,-1-1,-1 0,-1-5,0-2,1 1,-2-4,-3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58 537,'-26'168,"13"-109,8-42,1 1,0 0,2 0,0 1,0-1,2 0,0 0,2 1,2 11,-4-27,1 0,-1 0,1 0,0 0,1 0,-1 0,0 0,1 0,-1-1,1 1,0-1,0 1,0-1,0 0,0 0,1 0,-1 0,1 0,-1 0,1 0,0-1,0 0,-1 1,1-1,0 0,0 0,0-1,0 1,1-1,-1 1,0-1,0 0,0 0,0 0,0-1,0 1,2-1,4-2,1 1,-1-1,0-1,-1 1,1-1,-1-1,1 0,-1 0,-1-1,1 0,5-6,164-179,-177 190,0 0,1 1,-1-1,1 0,-1 0,1 0,-1 0,1 0,0 1,-1-1,1 0,0 0,-1 1,1-1,0 1,0-1,0 1,0-1,0 1,-1-1,1 1,0 0,0-1,0 1,0 0,0 0,0 0,0 0,0 0,0 0,0 0,0 0,0 0,0 0,0 1,0-1,0 0,0 1,0-1,0 1,0-1,0 1,-1-1,1 1,0-1,0 1,-1 0,1-1,0 1,-1 0,1 0,-1 0,1 0,-1-1,1 1,-1 0,1 1,16 160,-16-157,1 0,0 1,0-1,0 0,1 0,0-1,0 1,0-1,0 1,1-1,0 0,0 0,0 0,0-1,1 0,-1 1,1-2,0 1,0 0,0-1,0 0,0 0,0-1,1 1,-1-1,1 0,-1-1,1 1,-1-1,1 0,-1 0,1-1,-1 0,6-1,-5 2,1-1,0 0,-1-1,1 1,-1-1,0 0,0-1,1 1,-2-1,1-1,0 1,-1-1,1 0,-1 0,0 0,0-1,-1 0,1 0,-1 0,0 0,-1-1,1 0,-1 1,0-1,0 0,-1-1,0 1,0 0,0-1,-1 1,0-1,0-6,-1-69,0 57</inkml:trace>
  <inkml:trace contextRef="#ctx0" brushRef="#br0" timeOffset="1465.012">1017 1,'-21'129,"3"185,-28-20,39-261,5-29,0 0,0 0,1 0,-1 1,1-1,0 0,0 1,1-1,-1 1,1-1,0 1,0-1,0 1,1-1,-1 0,1 1,1-1,-1 0,0 1,1-1,0 0,0 0,0 0,0 0,1-1,0 1,-1-1,4 4,-1-7,0 0,0 0,0 0,0-1,0 0,-1 0,1 0,0 0,0-1,-1 0,1 0,-1 0,0 0,0-1,1 1,-2-1,1 0,0-1,-1 1,1-1,-1 1,2-4,4-1,15-15,52-35,-72 59,-1 0,0 0,0 0,0 0,0 0,0 1,0-1,0 1,0 0,-1 0,1 0,-1 0,1 0,-1 1,0-1,0 1,0-1,0 1,0 0,0 0,-1 0,0 0,1 0,-1 0,0 0,-1 0,1 0,0 0,-1 1,0-1,0 2,4 7,-3-7,0 0,0-1,1 0,0 1,0-1,0 0,0 0,0 0,1 0,0 0,0 0,0-1,0 0,0 1,1-1,0 0,-1-1,1 1,0-1,0 1,1-1,-1-1,0 1,1 0,-1-1,1 0,-1 0,1-1,0 1,-1-1,3 0,9-2,0-1,0 0,0-1,-1-1,0-1,1 0,-2-1,1 0,1-3,29-11,-29 13,0 0,-1-1,1 0,-2-1,1-1,-2 0,1-1,-1-1,-1 0,-1 0,8-12,-17 23,0 0,0 0,0-1,-1 1,1-1,-1 1,1-1,-1 1,0-1,0 0,0 0,0 0,0 0,-1 0,0 0,1 1,-1-1,0 0,0 0,-1 0,1 0,-1 0,1 0,-1 0,0 0,0 0,0 1,0-1,-1 0,1 1,-1-1,0 1,1-1,-1 1,0 0,0 0,-1 0,1 0,0 0,-1 0,1 1,-1-1,1 1,-1 0,0 0,0 0,-1-1,-8 3,0 0,0 1,0 0,0 1,1 0,-1 1,1 0,0 1,0 0,1 0,-1 2,1-1,0 1,-2 2,4-2,0 1,0-1,0 1,1 1,0-1,1 1,0 0,0 0,1 1,0 0,1 0,-3 8,6-14,0 1,0-1,0 0,0 0,1 0,-1 1,1-1,0 0,1 0,-1 1,1-1,0 0,0 0,0 0,0 0,1 0,-1 0,1 0,0 0,1-1,-1 1,1-1,-1 1,1-1,0 0,0 0,0 0,1-1,-1 1,1-1,-1 1,1-1,2 1,5 1,0 1,0-2,1 0,-1 0,1-1,-1 0,1-1,0 0,-1-1,1 0,0-1,-1 0,1-1,0-1,-1 0,11-4,12-5,-1-2,-1-1,0-2,27-19,-35 19,-1-1,0-1,-2-1,-1-2,0 1,-1-2,-2-1,0 0,-2-1,11-24,-24 48,0-1,-1 1,0-1,1 0,-1 0,0 1,0-1,0 0,0 0,0 0,-1 0,1-1,-1 1,1 0,-1 0,0 0,0 0,1 0,-2-1,1 1,0 0,0 0,-1 0,1 0,-1 0,0 0,1 0,-1 0,0 0,0 0,0 0,-1 0,1 0,0 1,-1-1,1 0,-1 1,1 0,-1-1,0 1,0 0,1 0,-1 0,0 0,0 0,0 0,0 0,-1 1,-1-1,-3 2,-1 0,0 1,1 0,-1 0,1 0,-1 1,1 1,0-1,0 1,1 0,-1 1,1-1,0 1,0 1,0-1,1 1,0 0,0 0,-3 5,2-4,4-6,0 1,0-1,1 1,-1 0,0 0,0 0,1 0,0 0,-1 0,1 1,0-1,0 0,0 1,0-1,0 1,1-1,-1 1,1-1,0 1,-1-1,1 1,0-1,1 1,-1 0,0-1,1 1,-1-1,1 1,0-1,0 0,0 1,0-1,0 0,1 1,-1-1,1 0,-1 0,1 0,0 0,0-1,-1 1,1 0,1-1,-1 1,0-1,0 0,0 0,1 0,-1 0,1 0,-1 0,2 0,95 17,-79-14,-17-5,-1 1,1 0,-1 0,1 1,-1-1,1 0,-1 1,1 0,-1-1,0 1,1 0,-1 0,0 1,0-1,1 0,-1 1,0-1,0 1,-1 0,1-1,0 1,0 0,-1 0,1 0,-1 0,0 1,0-1,0 0,0 1,0-1,0 0,0 2,-1 2,0 1,0 0,1 0,0 0,0-1,0 1,1 0,0-1,1 1,0-1,0 0,0 0,0 0,1 0,0-1,0 1,1-1,-1 0,1-1,0 1,1-1,4 4,2-3,1 0,0 0,-1-2,1 1,1-2,-1 0,0 0,0-1,1-1,-1 0,1-1,-1 0,0-1,0-1,0 0,0-1,0 0,0-1,-1 0,0-1,0 0,-1-1,8-6,-2 1,-1 0,0-2,0 1,-1-2,-1 0,-1-1,0-1,-1 0,-1 0,0-1,-1-1,4-13,-13 30,0 1,0-1,-1 0,1 0,-1 0,0 0,0 1,1-1,-1 0,0 0,0 0,-1 0,1 0,0 0,-1 0,1 1,-1-1,0 0,1 0,-1 1,0-1,0 0,0 1,0-1,0 1,-1-1,1 1,0 0,-1-1,1 1,-1 0,1 0,-1 0,1 0,-1 0,0 0,0 1,1-1,-1 0,0 1,0 0,-1-1,-2 0,-1 0,1 0,-1 1,0-1,1 1,-1 1,0-1,1 1,-1 0,1 0,-1 1,1-1,0 1,-1 1,-4 1,1 2,0-1,0 1,0 1,1-1,0 1,0 1,0 0,1 0,1 0,-1 1,1 0,1 0,-1 1,2-1,-1 1,2 0,-1 0,1 1,1-1,-1 1,2 0,0-1,0 1,1 0,0 0,1-1,0 1,1 0,0-1,0 1,1-1,1 0,0 0,0 0,4 6,0-6,0 0,0 0,1-1,1 0,-1 0,1-1,1-1,0 1,0-2,0 0,0 0,1-1,0 0,0-1,1 0,-1-1,1-1,0 0,0 0,-1-1,6-1,9 0,-2-1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26 121,'-1'-2,"0"-1,0 1,1 0,-1-1,1 1,-1-1,1 1,0 0,0-1,0 1,0-1,0 1,0-1,1 1,-1-1,1 1,0 0,0-1,0 1,0 0,0 0,0 0,1 0,-1 0,1 0,-1 0,1 0,0 0,-1 1,1-1,0 1,0-1,0 1,1-1,80-33,-77 33,1 0,-1 0,1 0,-1 1,1 0,0 1,-1-1,1 1,0 0,-1 1,1-1,0 2,-1-1,1 0,-1 1,1 1,-1-1,0 1,0 0,0 0,-1 1,1-1,-1 1,1 1,-1-1,-1 1,1 0,-1 0,1 0,-2 0,1 1,0 0,-1 0,0 0,0 0,-2 9,0-1,-1 0,-1 1,0-1,-1 0,0 1,-1-1,-1-1,0 1,-1 0,-1-1,0 0,0 0,-2-1,1 0,-1 0,-1-1,0 1,-1-2,-1 1,8-9,1 0,0 1,0-1,-1 0,1 1,1-1,-1 1,0 0,1 0,-1-1,1 1,0 0,0 0,0 0,0 1,1-1,-1 0,1 0,0 0,-1 0,2 1,-1-1,0 0,1 0,-1 0,1 0,0 0,0 0,0 0,0 0,1 0,-1 0,1 0,0-1,0 1,0-1,0 1,0-1,1 1,51 42,53 57,-103-98,-1 1,-1 0,1 0,-1-1,1 1,-1 1,-1-1,1 0,-1 0,0 1,0-1,-1 1,1-1,-1 1,0-1,-1 1,1-1,-1 0,0 1,-1-1,1 0,-1 0,0 1,0-1,-1 0,-8 10,0 1,-1-2,-1 1,0-2,-1 0,0 0,-1-1,-1-1,0-1,0 0,-1-1,0-1,0 0,-1-1,0-1,0-1,-19 3,34-7,-1 0,1 0,0 0,0 0,0 0,-1-1,1 1,0-1,-1 0,1 0,0 0,-1-1,1 1,0-1,-1 0,1 0,0 0,0 0,0 0,0-1,0 1,0-1,0 0,1 0,-1 0,0 0,1 0,0-1,-1 1,1-1,0 0,1 1,-1-1,0 0,1 0,-1 0,1 0,0 0,0-1,0 1,1 0,-1 0,1-1,0 1,-1-2,15-52,-2 32</inkml:trace>
  <inkml:trace contextRef="#ctx0" brushRef="#br0" timeOffset="1364.394">647 375,'37'-45,"79"-136,-115 179,0 0,0 0,0 0,0 0,0 1,0-1,0 0,1 1,-1-1,1 1,-1-1,1 1,-1 0,1 0,0-1,0 1,0 0,-1 1,1-1,0 0,0 0,0 1,0-1,1 1,-1 0,0 0,0 0,0 0,0 0,0 0,0 0,0 1,0-1,0 1,0-1,0 1,0 0,0 0,0 0,0 0,-1 0,1 0,0 0,-1 1,1-1,-1 1,1-1,-1 1,0-1,1 1,-1 0,0 0,0 0,14 43,-14-38,0-1,0 0,1 0,0 0,1 0,-1 0,1-1,0 1,0-1,1 0,0 0,0 0,2 2,-2-6,1 0,-1 0,0-1,1 0,-1 0,0 0,1 0,-1-1,0 0,1 0,-1 0,0 0,0-1,0 1,0-1,0 0,0 0,0-1,-1 1,1-1,-1 0,0 0,0 0,0 0,0 0,0-1,-1 1,1-1,0-2,169-183,-167 183,-5 5,1 1,-1-1,0 0,0 0,1 0,-1 1,0-1,1 0,-1 0,0 1,1-1,-1 0,1 1,0-1,-1 0,1 1,-1-1,1 1,0-1,-1 1,1-1,0 1,0 0,-1-1,1 1,0 0,0 0,0-1,-1 1,1 0,0 0,0 0,0 0,0 0,-1 0,1 0,0 0,0 1,0-1,-1 0,1 0,0 1,0-1,0 0,-1 1,1-1,0 1,-1-1,1 1,0-1,-1 1,1-1,-1 1,1 0,-1-1,1 2,4 156,34 15,-33-149</inkml:trace>
  <inkml:trace contextRef="#ctx0" brushRef="#br0" timeOffset="1695.096">477 601,'345'5,"122"-37,-375 18,81-2,-150 20,-5 2</inkml:trace>
  <inkml:trace contextRef="#ctx0" brushRef="#br0" timeOffset="2381.374">1126 855,'-92'43,"-93"49,183-90,-1 0,1 0,0 1,0-1,0 0,0 1,0 0,1-1,-1 1,1 0,-1 0,1 0,0 0,0 0,1 0,-1 0,1 0,-1 0,1 1,0-1,0 0,0 0,1 0,-1 0,1 0,0 1,0-1,0 0,0 0,0-1,0 1,1 0,0 0,-1-1,1 1,0-1,0 1,1-1,-1 0,0 0,1 0,-1 0,1 0,0-1,0 1,-1-1,1 1,3 0,192 71,-195-72,0 0,0 0,0 1,-1-1,1 1,0 0,-1-1,1 1,-1 1,0-1,0 0,0 0,0 1,0-1,0 1,0 0,-1 0,0-1,1 1,-1 0,0 0,0 0,-1 0,1 1,-1-1,1 0,-1 0,0 0,0 0,0 0,-1 1,1-1,-1 0,0 0,0 0,0 0,0 0,0 0,0-1,-1 1,0 0,1-1,-1 1,0-1,0 1,-1 0,-11 7,-1 0,1-1,-2-1,1 0,-1-1,0-1,0 0,-13 2,-54 0,81-8,0-1,0 1,0 0,1 0,-1-1,0 1,0-1,0 1,0-1,1 0,-1 0,0 0,1 0,-1 0,0 0,1-1,0 1,-1 0,1-1,0 1,-1-1,1 1,0-1,0 0,1 1,-1-1,0 0,0 0,1 1,-1-1,1 0,0 0,-1 0,1 0,0 0,0 0,0 0,0 0,1 0,-1-1,8-22,3 1</inkml:trace>
  <inkml:trace contextRef="#ctx0" brushRef="#br0" timeOffset="3282.387">1381 714,'86'-22,"-9"23,-75 0,0 0,0-1,-1 1,1 0,0 0,-1 0,1 0,-1 0,1 0,-1 0,0 0,1 1,-1-1,0 1,0-1,0 1,0-1,0 1,0 0,-1-1,1 1,0 0,-1-1,1 1,-1 0,0 0,1 0,-1 0,0-1,0 1,0 0,-1 0,1 0,0 0,-1-1,1 1,-1 0,0 0,1-1,-2 2,-21 40,20-41,1 0,0 0,0 0,0 1,0-1,0 1,1-1,-1 1,1 0,0 0,0-1,0 1,0 0,0 0,0 0,1 0,-1 0,1 0,0 0,0 1,0-1,1 0,-1 0,1 0,-1 0,1 0,0 0,0 0,1-1,-1 1,0 0,1-1,0 1,0 0,15 14,-14-15,1 0,-1 0,0 1,0-1,0 1,0 0,0 0,0 0,-1 0,1 0,-1 0,0 1,0 0,0-1,-1 1,1 0,-1-1,0 1,0 0,0 0,-1 0,1 0,-1 0,0 0,0 0,0 0,-1 0,1 0,-1 0,0 0,0 0,0 0,-1 0,0 1,-5 2,0-1,0 0,-1 0,0 0,0-1,0 0,0 0,-1-1,0 0,0-1,0 0,0 0,-1-1,1 0,-1-1,-9 1,-22-13,28-1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1,'-10'5,"-8"6,0-4,7-2,5-8,9-2,4-1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18,'5'0,"2"-5,4-2,-5 1,-2 6,-8 3,2 1,1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36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4544 581,'48'66,"-4"2,-2 2,-3 2,9 30,11 88,-48-163,-11-27,0-1,0 1,0 0,0-1,0 1,0-1,0 1,0 0,0-1,0 1,0 0,0-1,0 1,0 0,1-1,-1 1,0 0,0-1,0 1,0 0,1-1,-1 1,0 0,0 0,1-1,-1 1,0 0,0 0,1-1,-1 1,0 0,1 0,-1 0,0 0,1 0,-1-1,0 1,1 0,-1 0,0 0,1 0,-1 0,1 0,-1 0,0 0,1 0,-1 0,0 0,1 1,-1-1,0 0,1 0,-1 0,0 0,1 0,-1 1,0-1,0 0,1 0,-1 1,0-1,1 0,-1 1,72-339,-63 303,3 1,1 0,1 1,2 1,1 0,13-17,-16 28,-13 18,1-1,-1 1,1 0,0 0,0 0,0 0,1 0,-1 0,1 0,-1 1,1-1,0 1,0 0,0 0,0 0,1 0,-1 0,1 1,-1 0,4-2,5 5</inkml:trace>
  <inkml:trace contextRef="#ctx0" brushRef="#br0" timeOffset="532.703">5644 354,'-21'20,"1"1,2 1,0 0,1 2,1 0,1 0,2 2,0-1,2 2,1 0,-7 26,7-11,1 0,2 1,3-1,1 1,2 36,2-62,0 0,2 0,0 0,0-1,2 1,0-1,1 0,0 0,2 0,0-1,0 0,2-1,-1 0,2 0,0-1,1 0,-5-7,-1 0,1-1,0 0,1 0,-1 0,1-1,0 0,0-1,0 0,0 0,1-1,-1 0,1 0,-1-1,1 0,0 0,0-1,-1 0,1-1,0 0,8-2,-14 1,-1 1,1 0,-1-1,0 0,1 1,-1-1,0 0,0 0,0 0,0 0,0-1,-1 1,1-1,-1 1,1-1,-1 1,0-1,0 0,0 1,0-3,4-16</inkml:trace>
  <inkml:trace contextRef="#ctx0" brushRef="#br0" timeOffset="967.248">6067 467,'-3'40,"-2"-1,-1 0,-3 0,-1-1,-1 0,-2-1,-2 0,-2 0,11-23,1 1,1 0,1 0,0 0,0 0,2 1,0-1,1 1,1 7,-1-17,0-1,1 0,-1 0,1 0,0 0,1 0,-1 0,1 0,0-1,0 1,1-1,-1 1,1-1,0 0,0 0,1 0,-1 0,1-1,0 1,0-1,0 0,0 0,0 0,1-1,-1 1,1-1,0 0,0-1,4 2,3 0,1-1,-1-1,1 0,-1 0,1-1,-1-1,1 0,-1-1,0 0,1-1,-1 0,0-1,-1 0,1-1,-1-1,6-2,-16 7,1 0,-1 0,1 0,-1 0,1 0,-1-1,0 1,0 0,0-1,1 1,-1-1,0 1,-1-1,1 1,0-1,0 1,-1-1,1 0,-1 0,1 1,-1-1,0 0,0 0,0 1,0-1,0 0,0 0,0 0,0 1,-1-1,1 0,-1 1,1-1,-1 0,0 1,0-1,0 0,0 1,0 0,0-1,0 1,0-1,0 1,-1 0,-13-15</inkml:trace>
  <inkml:trace contextRef="#ctx0" brushRef="#br0" timeOffset="1215.66">5729 778,'39'0,"31"0,9 0,-5 0,-9 0,-11 0,-11-5,-7-2,-10-3,-4-2,-6 3</inkml:trace>
  <inkml:trace contextRef="#ctx0" brushRef="#br0" timeOffset="1471.596">6434 241,'43'35,"-3"1,0 2,-3 2,-1 2,-2 1,22 37,-42-58,0 2,-1 0,-2 1,0 0,-2 0,-1 1,0 0,-2 1,1 17,-5-29,-1 0,-1 0,0 0,-1 0,-1 0,0 0,-1 0,0 0,-1-1,-1 1,0-1,-1 0,-1-1,0 1,-1-1,0-1,-9 11,6-10,0 0,0-1,-1-1,-1 1,0-2,0 0,-1 0,0-2,-1 1,0-2,0 0,0-1,-13 3,5-5</inkml:trace>
  <inkml:trace contextRef="#ctx0" brushRef="#br0" timeOffset="-2596.627">0 411,'93'-48,"2"4,1 4,3 5,0 4,2 4,1 5,1 4,17-11,-3-6,47-22,-101 33,-62 24,-1 0,1 0,-1 1,1-1,-1 0,0 1,1-1,-1 0,1 0,-1 1,0-1,1 1,-1-1,0 0,0 1,1-1,-1 1,0-1,0 1,0-1,1 0,-1 1,0-1,0 1,0-1,0 1,0-1,0 1,0-1,0 1,0-1,0 1,0-1,0 1,-1-1,1 1,0-1,0 1,0-1,-1 0,1 1,0-1,-1 1,1-1,0 0,-1 1,1-1,0 0,-1 1,1-1,-1 0,1 0,0 1,-1-1,0 2,-25 52,3 0,3 2,2 0,2 1,3 1,2 0,-1 43,0 87,10 143,3-211,-1-88,-1 0,-2-1,-1 1,-1-1,-2 0,-2 0,0-1,-2 0,-1-1,-2 0,-6 9,20-37,0-1,0 1,0 0,-1-1,1 1,0 0,-1-1,1 1,0 0,-1-1,1 1,-1-1,1 1,-1-1,0 1,1-1,-1 1,1-1,-1 0,0 1,1-1,-1 0,0 1,1-1,-1 0,0 0,0 0,1 0,-1 0,0 0,0 0,1 0,-1 0,0 0,1 0,-1 0,0 0,0-1,1 1,-1 0,0 0,1-1,-1 1,0 0,1-1,-1 1,1-1,-1 1,1-1,-1 1,1-1,-1 0,1 1,-1-1,1 1,0-1,-1 0,-20-48,15 34,0 4,0 0,-1 0,-1 1,1 0,-2 0,1 1,-1 0,-1 1,0 0,0 0,0 1,-1 1,0-1,0 2,-1 0,0 0,1 1,-10-2,-8-2,-1 2,1 0,-1 3,-1 0,1 2,0 1,-8 2,-3 2,1 1,0 3,0 1,1 2,0 2,-34 16,72-28,-4 0,0 1,0 0,1 0,-1 0,1 1,-1 0,1 0,0 0,0 0,0 1,1-1,-1 1,1 0,0 0,-1 2,15 17,4-17</inkml:trace>
  <inkml:trace contextRef="#ctx0" brushRef="#br0" timeOffset="-2080.004">423 975,'151'-51,"146"-29,-101 40,-115 27,0-5,-1-3,-1-3,3-5,-77 27,-4 0,0 1,1 0,-1 0,0 0,1-1,-1 1,0 1,1-1,-1 0,1 0,0 0,-1 1,1-1,0 1,-1-1,1 1,0 0,-1 0,1 0,0-1,0 2,-1-1,1 0,0 0,0 1,-1-1,1 0,0 1,-1 0,1-1,-1 1,1 0,-1 0,1 0,-1 0,1 0,-1 0,0 0,0 1,0-1,1 2,-33 99,-22 159,47-216,9-33</inkml:trace>
  <inkml:trace contextRef="#ctx0" brushRef="#br0" timeOffset="-1831.244">1835 1116,'-15'19,"-9"21,-1 8,5 1,4-7</inkml:trace>
  <inkml:trace contextRef="#ctx0" brushRef="#br0" timeOffset="-1632.585">1749 411,'5'14,"2"5</inkml:trace>
  <inkml:trace contextRef="#ctx0" brushRef="#br0" timeOffset="-1265.954">1975 1313,'25'-18,"-1"-1,-1-1,-1-1,-1-1,-1-1,-1-1,-1 0,-1-1,-1-1,11-26,-2-12,-13 112,-11-39,0 0,1-1,1 0,-1 1,1-1,0 0,1 0,0 0,0-1,1 0,0 0,0 0,1 0,0-1,0 1,0-2,1 1,0-1,0 0,0 0,1-1,0 0,-1 0,2-1,-1 0,0 0,0-1,1 0,-1 0,1-1,0 0,-1-1,5 0,-1-4,0 0,-1-1,1 0,-1-1,0 0,0-1,-1 0,0-1,0 0,-1 0,0-1,0-1,2-3,6-5,40-72,-51 72</inkml:trace>
  <inkml:trace contextRef="#ctx0" brushRef="#br0" timeOffset="-849.829">2850 1003,'-33'90,"26"-75,0 1,1-1,1 1,0 0,1 0,1 0,0 9,3-20,1 1,0-1,0 0,0 0,0 0,1 1,0-1,0-1,0 1,1 0,0-1,0 1,0-1,0 0,0 0,1 0,0 0,0 0,0-1,0 0,1 0,-1 0,1-1,0 1,-1-1,1 0,0 0,1-1,-1 1,0-1,0-1,0 1,1-1,-1 1,0-2,1 1,-1 0,0-1,1 0,-1 0,0-1,13-3,0-2,-1 0,0-1,0 0,0-2,-1 0,-1 0,0-2,0 0,-1-1,-1 0,0-1,-1 0,0-1,-1 0,-1-1,0 0,-1-1,-1 0,-1-1,0-1,12-17,-3-1,-1 0,-1-1,-3-1,-1 0,-1 0,-3-1,0-12,-3 30,-1 0,-2-1,0 1,-2-1,0 1,-1-1,-1 1,-2 0,0 1,-1-1,-1 1,-1 1,-10-18,15 33,0 1,0-1,0 1,-1-1,0 1,0 1,0-1,0 1,0-1,-1 2,1-1,-1 1,0-1,0 1,0 1,0-1,0 1,0 1,-1-1,1 1,0 0,0 0,-1 0,1 1,0 0,0 1,0-1,0 1,0 0,0 1,1-1,-1 1,1 0,0 0,-1 1,1 0,1 0,-1 0,1 0,-3 3,-6 7,1 0,0 1,1 0,1 1,0 0,1 0,1 1,0 0,2 1,0-1,1 1,0 1,2-1,0 1,1-1,1 1,0 0,2-1,0 1,1 0,1-1,1 1,5 16,5-1,0 0,3-1,1-1,1 0,1-1,2-2,17 18,-24-30,1-1,0-1,1 0,1-1,0-1,1-1,1 0,0-2,0 0,1-1,0-1,0-1,1-1,0-1,0-1,11 1,-9-4</inkml:trace>
  <inkml:trace contextRef="#ctx0" brushRef="#br0" timeOffset="10084.499">113 2019,'53'-15,"0"2,1 2,0 2,0 3,21 1,217-18,368-31,748-86,-1349 135,1256-141,-590 35,105-9,-610 105,175 10,-256 6,-75 5,-53-6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1,'18'39,"124"597,-86-473,-55-164,0 0,0 0,0 0,1 0,-2 0,1 0,0 0,0 0,0-1,0 1,-1 0,1 0,-1-1,1 1,-1 0,1-1,-1 1,0-1,0 1,1 0,-1-1,0 1,0-1,-1 1,1-1,0 1,0 0,-1-1,1 1,-1-1,7-82,3 1,3 1,5 0,16-49,48-125,-74 232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47,'19'0,"21"0,9 0,0 0,1 0,-2 0,-5 0,-5 0,-4-4,-4-3,-1 1,-1 1,0 1,-1 2,0 1,-4-4,-11-2,-8 2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70,'19'4,"30"-2,12-2,0-6,-5-2,-3 1,-5-4,-7 0,-5 3,-4 1,-7-2,-8 1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1 282,'14'5,"20"1,8 1,2-7,-1-3,-4-1,-3 0,-4 1,-1 1,-2 0,-1 1,-6-4,-5-6,-7-1</inkml:trace>
  <inkml:trace contextRef="#ctx0" brushRef="#br0" timeOffset="252.085">198 0,'-4'39,"-3"31,1 9,1-4,2-11,1-10,1-11,0-6,1-6,0-4,1 0,-1-1,0-5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96,'28'107,"82"294,-82-286,-17-87,-11-29,0 1,0 0,0-1,0 1,0 0,0-1,0 1,0 0,0-1,0 1,1 0,-1-1,0 1,0 0,0-1,0 1,0 0,1-1,-1 1,0 0,0-1,1 1,-1 0,0 0,0-1,1 1,-1 0,0 0,1 0,-1 0,0-1,1 1,-1 0,0 0,1 0,-1 0,0 0,1 0,-1 0,0 0,1 0,-1 0,0 0,1 0,-1 0,1 0,-1 0,0 0,1 0,-1 0,0 1,1-1,-1 0,0 0,0 0,1 1,-1-1,0 0,0 0,1 1,-1-1,0 0,0 0,1 1,-1-1,18-145,5 57,4 2,4 0,3 2,26-41,-2 4,-52 115</inkml:trace>
  <inkml:trace contextRef="#ctx0" brushRef="#br0" timeOffset="385.866">593 547,'-7'21,"1"0,0 0,2 1,0-1,2 1,0 0,2 0,0 0,3 17,-3-36,1 0,-1-1,1 1,0 0,0-1,0 1,0 0,0-1,1 1,-1-1,1 0,0 0,-1 1,1-1,0 0,0 0,1-1,-1 1,0 0,0-1,1 1,-1-1,1 0,-1 0,1 0,0 0,-1 0,1-1,0 1,0-1,0 1,-1-1,1 0,0 0,0-1,0 1,-1-1,1 1,0-1,-1 0,1 0,2-1,7-2,-1-1,0 0,0-1,0 0,0-1,-1 0,0 0,-1-1,2-2,-6 7,0-1,0 1,-1-1,0 0,1 0,-2-1,1 1,0-1,-1 0,0 0,0 0,0 0,-1-1,1 1,-1-1,-1 1,1-1,-1 0,0 0,0 1,-1-1,1 0,-1 0,-1 0,1 0,-1 0,0 0,0 1,-1-1,0 0,0 1,0-1,-1 1,1 0,-1 0,-1 0,1 0,-1 0,-1-1,-76-32,55 33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0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285 568,'-15'0,"0"1,1 0,-1 1,1 1,0 0,-1 1,2 0,-1 1,0 1,1 0,0 1,0 0,6-3,1-1,-1 1,1 1,-1-1,1 1,0 0,1 0,-1 1,1 0,0 0,1 0,0 0,-1 1,2 0,-1 0,1 0,0 0,1 0,0 1,0-1,0 1,1-1,0 1,1 0,-1-1,1 1,1 0,0-1,0 1,0 0,1-1,3 8,-3-10,1-1,-1 0,1 1,0-1,1 0,-1 0,1-1,0 1,-1-1,2 1,-1-1,0-1,1 1,-1 0,1-1,0 0,-1 0,1-1,0 1,0-1,0 0,1-1,-1 1,0-1,4 0,4 0,1-1,-1 0,0-1,1-1,-1 0,0-1,-1 0,1-1,3-3,10-6,-1-2,-1-1,0-1,-2-1,0 0,-1-2,-1-1,-1-1,0-1,-2 5,-2-2,0 1,-1-2,-1 0,-1 0,-1-2,-1 1,-1-1,-1 0,-1-1,-2 0,0 0,-2 0,0-5,-3 24,2-24,-2-1,-1 0,-2 1,-1 0,-4-13,7 36,-1 1,0-1,0 1,0-1,-1 1,0 0,-1 0,1 0,-1 0,0 1,-1 0,1 0,-1 0,0 0,0 0,0 1,-1 0,0 0,1 1,-1 0,-1 0,1 0,0 1,-1-1,1 1,-7 0,3 1,0 0,0 0,0 2,0-1,0 1,1 0,-1 1,0 1,1-1,-1 1,1 1,0 0,0 0,0 1,1 0,-1 0,1 1,0 0,1 1,0-1,0 1,0 1,1-1,0 1,0 1,1-1,0 1,1-1,0 2,0-1,1 0,0 1,0-1,1 1,0 4,2 1,0 0,2 0,-1 0,2 0,0 0,1 0,0-1,1 0,1 0,0 0,7 11,-7-11,90 240,-35-69,-61-183,1-1,-1 1,1-1,0 0,0 1,-1-1,1 0,0 0,0 0,0 0,0 0,0 0,1 0,-1 0,0 0,0 0,1 0,-1-1,0 1,1-1,-1 1,1-1,-1 1,0-1,1 0,-1 0,1 1,-1-1,1 0,-1 0,1-1,-1 1,1 0,-1 0,1-1,-1 1,1-1,-1 1,0-1,1 0,-1 0,0 1,0-1,0 0,1 0,-1-1,44-56,-33 36</inkml:trace>
  <inkml:trace contextRef="#ctx0" brushRef="#br0" timeOffset="487.826">990 172,'3'6,"0"0,-1 0,1 0,-1 0,0 0,-1 0,1 1,-1-1,-1 0,1 1,-1-1,0 1,-1-1,1 1,-1-1,-1 1,1-1,-1 0,0 0,0 0,-1 0,0 0,0 0,0-1,-1 1,0-1,-2 3,-9 23,-20 41,23-50,1 0,1 0,0 1,2 1,1-1,1 1,1 1,1-1,1 2,1-20,1 0,1 1,-1-1,1 0,0 0,1 0,-1 1,1-1,0 0,1 0,0 0,0 0,0-1,0 1,1 0,0-1,0 1,1-1,-1 0,1 0,0-1,1 1,-1-1,1 0,-1 0,1 0,1-1,-1 1,0-1,1-1,5 3,1-3,-1-1,1 0,-1-1,1 0,0-1,-1 0,1-1,-1 0,0-1,0 0,0-1,0 0,0-1,-1 0,5-4,-13 8,0 0,0 0,-1 0,1 0,-1 0,1 0,-1-1,1 1,-1-1,0 1,1-1,-1 1,0-1,0 0,0 0,-1 1,1-1,0 0,-1 0,1 0,-1 0,1 0,-1 0,0-1,-1-11</inkml:trace>
  <inkml:trace contextRef="#ctx0" brushRef="#br0" timeOffset="751.372">623 483,'33'4,"32"3,8-6,1-2,-6-2,-11 0,-4-4,-8-1,-6 1,-5 2,-3-4,-7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03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299 223,'-1'-10,"0"-1,0 1,-1 0,0 0,-1 0,0 0,-1 0,0 1,0-1,-1 1,0 0,-1 0,1 1,-2 0,0 0,0 0,0 1,-1 0,1 0,-2 1,1 0,-1 1,0-1,0 2,-1-1,1 1,-7-1,13 4,-1 1,1-1,-1 1,0 0,1 0,-1 1,0-1,1 1,-1-1,1 1,-1 0,1 0,-1 1,1-1,0 1,0 0,0 0,-1 0,2 0,-1 0,0 1,0-1,1 1,0-1,-1 1,1 0,0 0,0 0,1 1,-1-1,0 0,1 1,0-1,0 2,-18 125,21-107,1 0,2-1,0 1,1-1,2 0,0-1,1 1,9 13,24 64,35 127,-7-57,-52-103,-8-34,-1 1,-1 0,-2 0,-2 0,0 1,-3 0,-1 7,0-35,-1 0,-1 0,1 0,-1 0,0 0,0 0,-1 0,0-1,0 1,0-1,0 0,-1 0,0 0,0 0,0-1,-1 1,0-1,0 0,0-1,0 1,0-1,-1 0,1 0,-6 2,-3-1,0 1,0-1,0-1,0-1,0 0,-1 0,1-2,0 0,-1 0,-4-2,16 1,0 1,0-1,0 0,0 0,0 0,0-1,0 1,0-1,1 1,-1-1,0 0,1 0,0 0,-1-1,1 1,0 0,0-1,0 0,1 1,-1-1,0 0,1 0,0 0,0 0,0 0,0 0,0 0,1 0,-1 0,1-1,0 1,0 0,0-2,-5-22,-1 9</inkml:trace>
  <inkml:trace contextRef="#ctx0" brushRef="#br0" timeOffset="2424.681">1060 533,'-38'82,"5"-42,0-1,-3-1,-1-3,-2 0,-14 7,50-40,-9 8,-1-1,0 0,0-1,-1-1,0 0,0-1,-1 0,0-1,0-1,0 0,0-1,-1-1,1 0,-1-1,-5-1,17-1,1 1,-1-1,0 0,0-1,0 1,1-1,-1 1,1-1,-1 0,1 0,0-1,0 1,0-1,0 0,0 1,0-1,1 0,-1-1,1 1,0 0,0-1,0 1,1-1,-1 0,1 1,0-1,0 0,0 0,0 0,1 0,0 0,0 0,0 0,0 0,0 0,1 0,0 0,-1 1,2-1,-1 0,0 0,1 1,0-1,-1 1,2-2,4-8,0 0,0 1,1 0,0 1,1 0,0 0,1 1,0 0,1 0,0 1,1 1,-1 0,2 1,-1 0,1 0,6-1,-12 7,0 1,0-1,0 1,0 1,0-1,0 1,0 1,0-1,0 1,-1 0,1 1,-1 0,1 0,-1 0,0 0,0 1,-1 0,1 1,-1-1,0 1,0 0,0 0,-1 1,1-1,-1 1,-1 0,2 2,22 23,12 11,-17-16,1-2,1 0,1-2,1-1,20 13,-17-16,-23-12</inkml:trace>
  <inkml:trace contextRef="#ctx0" brushRef="#br0" timeOffset="3407.604">1738 82,'-40'166,"22"-89,-4-1,-3 0,-33 68,51-128,0 1,1 0,1 0,1 1,1-1,0 1,1 0,1 0,0 0,2 0,1 13,1-25,0 0,0-1,1 0,0 0,0 0,0 0,0-1,1 1,0-1,0 0,0-1,0 1,1-1,-1 0,1 0,0-1,0 0,0 0,0 0,0-1,0 1,1-2,-1 1,0-1,0 0,1 0,1-1,3 3,-1-1,1-1,0 0,0 0,-1-1,1-1,0 1,-1-2,1 0,7-3,-17 6,-1 0,1 0,-1-1,0 1,1 0,-1-1,1 1,-1-1,0 1,1 0,-1-1,0 1,1-1,-1 1,0-1,0 1,0-1,1 1,-1-1,0 1,0-1,0 1,0-1,0 1,0-1,0 1,0-1,0 1,0-1,0 1,0-1,-1 1,1-1,0 1,0-1,0 1,-1-1,1 1,0-1,-1 1,1 0,0-1,-1 1,1-1,0 1,-1 0,1 0,-1-1,1 1,-1 0,1-1,-1 1,1 0,-1 0,0 0,-10-8</inkml:trace>
  <inkml:trace contextRef="#ctx0" brushRef="#br0" timeOffset="3740.867">1314 477,'5'4,"6"3,7-1,4-1,4-2,1-1,7-1,2 0,0-1,3 0,-1-1,-1 1,-2-5,-3-1,-1 0,-2 1,-1 1,-5 2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06.15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245 88,'1'-51,"15"74,-9 16,-2 1,-2 0,-1 0,-5 40,2-11,-8 88,-6-2,-33 142,20-149,7 2,7 1,5 30,10 24,-3-194,0 0,-1 0,-1 0,0-1,0 0,-1 1,0-2,-1 1,-4 5,-24 49,-17 99,50-161,1 0,0 0,-1 0,1 1,0-1,0 0,1 0,-1 0,0 0,1 0,-1 0,1 0,0 0,0 0,0 0,0 0,0 0,0 0,0 0,0-1,1 1,-1 0,1-1,-1 1,1-1,0 0,0 0,-1 1,1-1,0 0,0 0,0-1,0 1,0 0,0-1,0 1,0-1,1 0,-1 0,0 1,0-1,0-1,0 1,1 0,97-17,391-121,-45 73,-102 44,-127 5,210 13,-211 5,301-1,-238 27,520-28,-459 17,-204-6,-1-6,48-8,-23 1,293-27,-171 18,-35-5,189 14,-216 3,-132 0,254-13,-161-1,154 9,-210 5,45-29,-3 1,-24-3,-111 30,-27 1,0 0,0 0,0 0,0-1,0 0,0 0,0 0,0-1,-1 1,1-1,0 0,0-1,0 1,-1-1,1 0,-1 0,1 0,-1-1,0 1,0-1,0 0,0-1,0 1,-1 0,1-1,-1 0,0 0,0 0,-1 0,3-5,0-136,-8 90,3-768,28 521,-29 75,-25 88,25 135,0-1,-1 1,1 0,-1 0,0 0,0 0,-1 0,1 1,-1-1,0 1,0-1,0 1,0 0,0 0,-1 0,1 1,-1-1,0 1,0 0,0 0,0 0,0 1,-1-1,1 1,0 0,-4 0,-121-7,111 8,-227 30,-117-29,93 28,-545-30,465 28,21 0,-125 4,-144-2,81-1,67-1,-670-26,-37-1,959-28,-283 27,254 18,156-8,-52 16,144-19,-4-5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86 227,'498'0,"-486"0</inkml:trace>
  <inkml:trace contextRef="#ctx0" brushRef="#br0" timeOffset="597.873">1 594,'1'-2,"0"0,1 0,-1 0,1 1,0-1,0 0,-1 1,1-1,0 1,0 0,0-1,0 1,0 0,1 0,-1 1,0-1,0 0,1 1,-1-1,1 1,-1 0,0 0,1 0,-1 0,1 0,0 0,360-3,-193 7,-147-2,-22-3</inkml:trace>
  <inkml:trace contextRef="#ctx0" brushRef="#br0" timeOffset="1430.998">368 30,'-39'-30,"119"92,-57-46,42 28,-1 3,-3 3,19 22,-78-68,0 0,-1 1,1-1,-1 1,1-1,-1 1,-1-1,1 1,-1 0,1-1,-1 1,-1 0,1-1,-1 1,1 0,-1-1,-1 1,1-1,-1 0,1 1,-1-1,-1 0,1 0,0 0,-1 0,0 0,0-1,0 1,0-1,-1 0,0 0,1 0,-1 0,-2 1,-14 19,-118 172,-32-10,81-73,80-97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1 122,'1'0,"1"0,-1 0,0 0,1 0,-1 0,0 1,1-1,-1 0,0 1,1-1,-1 1,0-1,0 1,1-1,-1 1,0 0,0 0,0 0,0 0,0-1,0 1,0 0,0 1,-1-1,1 0,0 0,0 0,-1 0,1 1,-1-1,14 22,-1 0,-1 1,-1 0,-1 0,-2 2,2 8,5 10,13 53,45 102,-46-135,-26-65,0 1,1 0,-1-1,0 1,0-1,0 1,1-1,-1 0,0 1,0-1,0 0,0 0,0 0,0 0,-1 0,1 0,0 0,0 0,-1 0,1 0,0 0,-1-1,1 1,-1 0,0 0,1-1,-1 1,0 0,0-1,0 1,0 0,0-1,0 1,0-1,1 0,84-225,22-56,-58 126,-47 144,-2 6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29,'5'0,"15"0,11 0,3 0,2 0,-2 0,0 0,-2 0,-2-5,-1-1,0-1,-1 2,0 2,-5 1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59,'38'-5,"33"-6,8-2,-5 2,-9 3,-12 2,-9 3,-13 1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0 475,'254'1,"-122"25,-121-24</inkml:trace>
  <inkml:trace contextRef="#ctx0" brushRef="#br0" timeOffset="728.409">536 79,'33'20,"-24"-4,0 1,-1 0,-1 0,0 1,-2 0,0 0,0 4,2 5,30 180,-10 21,-24-205,21 48,-21-71,-1 0,1 0,-1-1,0 1,1 0,-1-1,1 0,-1 0,0 1,0-1,1 0,-1-1,0 1,0 0,0-1,0 1,0-1,-1 1,1-1,0 0,-1 0,1 0,-1 0,0 0,1 0,-1 0,0-1,0 1,-1 0,1-1,0 1,-1 0,1-1,-1 1,0-1,3-4,56-185,-32 83,101-306,-128 414,0 1,0-1,0 0,0 0,0 0,0 1,0-1,1 0,-1 0,0 1,0-1,0 0,1 1,-1-1,1 0,-1 1,0-1,1 0,-1 1,1-1,-1 1,1-1,0 1,-1-1,1 1,-1-1,1 1,0-1,-1 1,1 0,0-1,0 1,-1 0,1 0,0 0,0 0,-1 0,1-1,0 1,0 0,-1 1,1-1,0 0,0 0,0 0,-1 0,1 1,0-1,-1 0,1 1,0-1,-1 0,1 1,0-1,-1 1,1-1,-1 1,1-1,-1 1,1 0,-1-1,1 1,-1-1,1 1,-1 0,0 0,0-1,1 1,-1 0,13 11</inkml:trace>
  <inkml:trace contextRef="#ctx0" brushRef="#br0" timeOffset="1117.076">1101 503,'-4'19,"0"0,1 1,1-1,1 1,1 0,1-1,1 1,0-1,4 14,-5-30,0 0,0 0,0 0,0-1,1 1,-1 0,1 0,0-1,0 1,0-1,0 0,0 1,1-1,-1 0,0 0,1-1,0 1,-1 0,1-1,0 1,0-1,0 0,0 0,0 0,0-1,0 1,0-1,0 1,1-1,-1 0,0 0,0-1,0 1,0-1,0 1,2-2,102-50,-99 45,0 1,-1-1,0 0,0-1,-1 1,1-2,-2 1,1 0,-1-1,-1 0,1-1,-4 7,1-1,-1 1,0-1,0 0,0 1,0-1,-1 0,0 0,1 1,-1-1,-1 0,1 0,0 1,-1-1,0 0,0 1,0-1,0 0,-1 1,1 0,-1-1,0 1,0 0,0 0,-1 0,1 0,-1 0,1 0,-1 1,-2-2,0 0,-1 1,0-1,0 1,0 0,-1 1,1-1,-1 1,1 1,-1-1,0 1,0 0,0 1,1-1,-1 1,0 1,0-1,0 1,0 1,1-1,-1 1,1 0,-1 0,-2 3,-17 6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2 144,'0'-1,"-1"0,1 0,0 0,0 0,0 0,-1 1,1-1,0 0,0 0,0 0,0 0,0 0,1 0,-1 0,0 0,0 0,1 1,-1-1,0 0,1 0,-1 0,1 0,-1 1,1-1,-1 0,1 0,-1 1,1-1,0 1,0-1,-1 0,1 1,0-1,0 1,0 0,-1-1,2 1,16-14,2 1,0 1,0 0,1 2,0 0,1 2,0 0,0 1,1 2,0 0,3 1,-22 3,91-4,-93 5,0 0,1 0,-1 0,0 0,0 0,0 1,0-1,0 1,0-1,0 1,0 0,-1 0,1 0,0 0,0 0,-1 0,1 0,0 1,-1-1,1 1,-1-1,0 1,1 0,-1-1,0 1,0 0,0 0,0 0,-1 0,1-1,0 1,-1 0,1 1,-1-1,0 0,0 0,0 0,0 0,0 0,0 0,-1 2,-3 10,0-1,-2 0,1 1,-2-2,0 1,0-1,-1 0,-2 1,-7 12,-292 432,304-449,1 0,-1 1,1-1,0 1,1 0,0 0,1 0,-1 1,2-1,-1 9,2-14,0-1,0 1,0-1,1 1,-1-1,1 0,0 1,0-1,1 0,-1 0,0 0,1 0,0 0,0 0,0 0,0 0,0-1,1 1,-1-1,1 0,-1 1,1-1,0 0,0-1,0 1,0 0,0-1,0 0,1 0,-1 0,1 0,9 2,-1-1,1-1,-1 0,1-1,0 0,0-1,-1 0,1-1,-1-1,1 0,-1 0,0-1,3-2,27-7,4 9,-28 5</inkml:trace>
  <inkml:trace contextRef="#ctx0" brushRef="#br0" timeOffset="248.388">679 708,'-9'29,"1"9,7-1,4-8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408 170,'-18'-46,"16"39,0 0,-1 0,0 0,0 0,-1 1,1-1,-1 1,-1 0,1 0,-1 0,0 1,-1-1,3 3,0-1,-1 1,1-1,-1 1,0 0,0 1,0-1,0 1,-1-1,1 1,-1 1,1-1,-1 0,0 1,1 0,-1 0,0 1,0-1,0 1,0 0,1 0,-1 1,0-1,0 1,0 0,1 1,-1-1,0 1,1 0,0 0,-1 0,1 1,0-1,0 1,0 0,0 0,1 0,-1 1,1 0,0-1,0 1,0 0,1 0,-1 1,-4 14,1-1,1 1,0 0,2 0,0 1,1-1,1 1,1-1,1 1,0-1,2 1,0-1,1 2,33 158,29 77,-37-59,-28-180,-1-1,0 1,-2 0,0-1,-1 1,0-1,-1 0,-1 0,-1 0,0 0,-1-1,-1 0,0-1,-2 3,6-13,-1 0,1 0,0-1,-1 0,1 0,-1 0,0-1,0 1,0-1,-1-1,1 1,0 0,-1-1,1 0,-1-1,1 1,-1-1,1 0,-1 0,1-1,-1 0,1 0,-1 0,1 0,0-1,-1 0,1 0,0-1,0 1,1-1,-1 0,0 0,1-1,0 1,0-1,-1-1,-8-10,6 2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5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343 645,'-33'-6,"11"1,0 1,0 1,-1 1,1 0,0 2,-1 1,1 1,-3 1,19-1,0 0,0 0,0 1,1 0,-1 0,1 0,0 1,0-1,0 1,0 1,0-1,1 1,0-1,0 1,0 1,1-1,0 0,0 1,0 0,0-1,1 1,0 0,0 0,1 1,0-1,0 0,0 0,1 1,0-1,0 0,1 1,-1-1,1 0,1 0,-1 1,1-1,0 0,0 0,1-1,0 1,0 0,0-1,1 0,0 0,0 0,0 0,0-1,4 3,-1-4,0-1,0 0,0-1,1 1,-1-2,0 1,1-1,-1 0,0 0,1-1,-1 0,0 0,0-1,0 0,0 0,0-1,0 0,-1 0,1 0,-1-1,0 0,0 0,0-1,0 0,-1 0,4-4,12-6,128-124,-148 138,-1 0,0 0,1 0,-1 0,1 0,-1 0,1 0,0 0,-1 1,1-1,0 0,-1 0,1 1,0-1,0 1,0-1,0 1,0-1,0 1,0-1,0 1,0 0,0-1,0 1,0 0,0 0,0 0,0 0,0 0,0 0,0 0,0 0,0 0,0 0,0 1,0-1,0 0,0 1,0-1,0 1,0-1,-1 1,1-1,0 1,0 0,0 0,-1-1,1 1,0 0,-1 0,1 0,-1-1,1 1,-1 0,1 0,-1 1,28 114,-27-111,1 0,0 0,0 0,0 0,1 0,0 0,0-1,0 1,0-1,1 0,0 0,0 0,0 0,0-1,0 0,1 0,-1 0,1 0,0-1,0 1,0-1,0 0,1-1,-1 0,0 1,1-2,-1 1,1 0,-1-1,1 0,-1-1,1 1,-1-1,0 0,1 0,-1-1,4-1,8-8</inkml:trace>
  <inkml:trace contextRef="#ctx0" brushRef="#br0" timeOffset="715.059">1162 532,'-24'9,"0"2,1 0,1 2,0 0,0 1,1 2,1 0,1 1,-14 16,30-29,0 0,0 0,0 0,1 0,0 0,0 1,0-1,0 1,1-1,-1 1,1 0,1-1,-1 1,0 0,1 0,0 0,0 0,1-1,0 1,-1 0,1 0,1-1,-1 1,1 0,0-1,0 0,0 1,0-1,1 0,0 0,0 0,0 0,0-1,0 1,1-1,0 0,0 0,0 0,0-1,0 1,0-1,0 0,1 0,0 0,-1-1,1 0,2 1,5-1,0 0,1-1,-1 0,0-1,0 0,1-1,-1 0,0-1,0-1,-1 0,1 0,-1-1,0 0,0-1,-1-1,1 1,-1-2,-1 1,1-2,3-4,99-111,-91 93,-2-1,-1-2,-2 1,-2-2,0 0,-3-1,5-21,-12 35,0 0,-1-1,-1 1,-1-1,-1 1,-1 0,-3-13,3 26,-1-1,0 1,-1 0,1 0,-2 1,1-1,-1 1,-1-1,0 1,0 0,0 1,-1 0,0-1,0 2,-1-1,0 1,0 0,-1 0,-3-1,7 4,0 1,1 0,-1 0,0 0,-1 1,1-1,0 1,0 0,-1 0,1 0,-1 1,1 0,0 0,-1 0,1 0,-1 1,1-1,0 1,-1 0,1 1,0-1,0 1,0 0,0 0,0 0,0 0,1 1,-1-1,1 1,-1 0,1 0,0 0,0 1,-1 2,-4 3,1 1,1 1,0-1,0 1,1 0,1 0,0 1,0-1,1 1,1 0,0 0,0 4,3 23,1 0,3 0,1 0,2-1,1 0,2 0,2-1,1 0,2-1,17 26,-33-60,149 263,-148-264,-1 2,1 1,0-1,0 0,0 0,1 0,-1 0,1 0,0-1,-1 1,1 0,1-1,-1 1,0-1,0 0,1 1,-1-1,1-1,0 1,0 0,0 0,0-1,0 0,0 0,0 0,0 0,0 0,1 0,11-7</inkml:trace>
  <inkml:trace contextRef="#ctx0" brushRef="#br0" timeOffset="1200.567">2009 81,'-12'188,"-51"106,58-266,1 1,1-1,2 1,1-1,3 25,-2-48,0-1,0-1,0 1,0 0,1 0,0 0,0-1,0 1,0-1,0 1,1-1,0 0,-1 0,1 0,0 0,0-1,1 1,-1-1,0 0,1 0,0 0,-1 0,1-1,0 1,0-1,0 0,3 0,112 3,-17-39,-100 34,1-1,0 0,-1 0,1 0,-1 0,0-1,1 1,-1-1,0 1,-1-1,1 0,0 1,-1-1,1 0,-1 0,0 0,0 0,0 0,-1-1,1 1,-1 0,0 0,1 0,-1-1,-1 1,1 0,0 0,-1 0,0-1,0 1,0-1,-5-14</inkml:trace>
  <inkml:trace contextRef="#ctx0" brushRef="#br0" timeOffset="1453.555">1726 475,'48'-4,"45"-8,11-5,-7 0,-16-2,-11 2,-14 4,-10-1,-14 3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0 340,'252'-26,"118"23,-351-1,-6 2,-20 4,-7 4,0 2</inkml:trace>
  <inkml:trace contextRef="#ctx0" brushRef="#br0" timeOffset="385.528">0 594,'563'0,"-564"0</inkml:trace>
  <inkml:trace contextRef="#ctx0" brushRef="#br0" timeOffset="1088.168">340 1,'-1'0,"0"0,-1-1,1 1,0 0,0 0,0 0,0 1,0-1,0 0,0 0,0 1,0-1,0 0,0 1,0-1,0 1,0-1,0 1,0 0,0-1,0 1,0 0,1 0,-1-1,0 1,1 0,-1 0,0 0,1 0,-1 0,1 0,-1 0,1 0,0 0,0 0,-1 0,1 0,0 1,0-1,0 0,0 0,0 0,0 0,0 0,1 0,-1 0,0 0,1 0,-1 0,0 0,1 0,-1 0,1 0,0 0,-1 0,1 0,0 0,-1 0,1-1,0 1,0 0,0-1,0 1,0 0,0-1,15 13,1-1,0-1,1-1,0 0,1-2,0 0,12 3,75 37,-64-25,-2 3,0 1,-2 2,4 6,-40-33,0 0,-1 0,1-1,-1 1,0 0,1 0,-1 0,0 0,0 1,0-1,-1 0,1 0,0 1,-1-1,1 0,-1 1,0-1,0 0,0 1,0-1,0 0,-1 1,1-1,-1 0,1 0,-1 1,0-1,0 0,0 0,0 0,-2 2,-50 62,41-54,-124 131,-61 55,65-79,120-102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72,'22'126,"-6"-17,4 0,35 103,11-44,-66-167,1-1,-1 1,0 0,0-1,0 1,0-1,0 1,1-1,-1 1,0-1,1 1,-1-1,0 0,1 1,-1-1,0 1,1-1,-1 0,1 1,-1-1,0 0,1 1,-1-1,1 0,-1 0,1 0,-1 1,1-1,0 0,-1 0,1 0,-1 0,1 0,-1 0,1 0,-1 0,1 0,-1 0,1 0,-1 0,1-1,0 1,-1 0,1 0,-1-1,0 1,1 0,-1 0,1-1,-1 1,1 0,-1-1,0 1,1-1,-1 1,0-1,1 1,-1-1,0 1,0-1,1 1,-1-1,0 1,0-1,0 1,0-1,0 1,13-40,-13 40,32-183,80-129,-92 260,22-90,-34 92,-2 33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16,'39'9,"1"-1,0-2,0-2,0-2,33-2,-61 0,35 1,-24 1,0-2,0 0,0-2,0 0,-1-1,19-6,-6-12,-29 11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17,'-49'-16,"72"26,-2-2,1-1,0-1,1-1,0 0,-1-2,12-1,193-3,-202 1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0 254,'34'0,"30"0,9 0,-3 0,-9 0,-10 0,-8 0,-7 0,-6 0,-2 0,-6-5,-2-1,0-1,-2-2,-6-6,-4 0</inkml:trace>
  <inkml:trace contextRef="#ctx0" brushRef="#br0" timeOffset="347.83">283 0,'-1'296,"-28"-81,8-98,18-97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78,'29'89,"74"219,-86-203,-17-105,0-1,0 1,0-1,1 1,-1-1,0 1,0-1,0 1,1 0,-1-1,0 1,0-1,1 1,-1 0,0-1,1 1,-1 0,0-1,1 1,-1 0,0 0,1-1,-1 1,1 0,-1 0,1 0,-1 0,0-1,1 1,-1 0,1 0,-1 0,1 0,-1 0,1 0,-1 0,1 0,-1 0,1 1,-1-1,0 0,1 0,-1 0,1 0,-1 1,1-1,-1 0,0 0,1 1,-1-1,0 0,1 1,-1-1,0 0,1 1,-1-1,0 0,0 1,1-1,-1 1,0-1,0 1,0-1,0 1,0-1,0 0,1 1,15-41,-15 37,140-322,-55 121,-85 204,-1 0,0 1,1-1,-1 0,0 0,1 0,-1 0,0 0,0 0,1 0,-1 0,0 0,1 0,-1 0,0 0,1 0,-1 0,0 0,0-1,1 1,-1 0,0 0,1 0,-1 0,0 0,0-1,0 1,1 0,-1 0,0-1,0 1,0 0,1 0,-1-1,0 1,0 0,0 0,0-1,0 1,1 0,-1-1,0 1,0 0,0 0,0-1,0 1,0 0,0-1,0 1,0-1,0 14</inkml:trace>
  <inkml:trace contextRef="#ctx0" brushRef="#br0" timeOffset="380.872">566 388,'-6'15,"1"0,0 1,1-1,1 1,1 0,0 0,1 0,1 0,0 5,0-16,0 0,0 0,1-1,0 1,-1 0,1 0,1 0,-1 0,1-1,0 1,0-1,0 1,1-1,-1 0,1 0,0 0,1 0,-1-1,0 1,1-1,0 0,0 0,0 0,0 0,0-1,1 1,-1-1,1-1,-1 1,1 0,0-1,0 0,0 0,0-1,0 1,-1-1,1 0,0 0,0-1,0 1,0-1,0 0,0-1,-1 1,1-1,1 0,2-4,-1 1,0-1,0 0,0 0,-1-1,0 0,0 0,0 0,-1-1,-1 0,1 0,-1 0,0 0,-1-1,0 0,0 1,-1-1,0 0,-1 0,0-1,0 1,-1 0,0 0,-1 0,0 0,0-1,-1 4,1 0,-1 1,0-1,0 1,0 0,-1-1,1 1,-1 0,-1 0,1 1,-1-1,0 1,0 0,0 0,0 0,-1 0,0 1,1-1,-1 1,-1 1,1-1,0 1,-1 0,1 0,-1 0,1 1,-1 0,0 0,0 0,0 1,1 0,-3 0,-18 3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479 292,'-3'-12,"0"0,0 1,-1-1,-1 1,0 0,0 0,-1 0,-1 1,0 0,0 0,-1 1,0 0,0 0,-1 1,0 0,-1 1,0 0,0 0,-9-4,14 10,0 0,1 0,-1 1,0-1,0 1,0 0,1 1,-1-1,0 1,0 0,1 0,-1 0,0 1,1 0,-1 0,1 0,0 0,0 1,0-1,0 1,0 0,0 0,1 1,-1-1,1 1,0 0,0-1,1 1,-2 2,-1 2,1 0,-1 0,1 0,0 1,1-1,0 1,1 0,0 0,0 0,0 0,2 0,-1 0,1 0,0 1,1 1,72 245,-4-58,-26 0,-37-158,-1 0,-3 0,-1 1,-2-1,-3 13,3-43,-1 1,0-1,-1 1,0-1,0 0,-1 0,-1 0,0-1,0 0,0 0,-2 0,1 0,-1-1,0 0,0-1,-1 1,0-1,-9 5,10-8,1-1,-1 0,0-1,-1 0,1 0,0 0,-1-1,1 0,0 0,-1-1,1 0,-1-1,1 1,-1-1,1-1,0 1,-1-1,1-1,0 1,0-1,1 0,-1-1,0 0,1 0,0 0,0-1,0 1,1-1,0-1,0 1,0-1,0 0,1 0,0-1,0 1,1-1,0 0,-1-2,-6-18,3 2</inkml:trace>
  <inkml:trace contextRef="#ctx0" brushRef="#br0" timeOffset="715.305">1043 602,'-17'-6,"-1"0,0 1,0 1,0 1,-1 0,1 2,-1 0,1 1,-1 0,1 2,-1 0,-6 3,18-3,1 0,0 0,-1 0,1 1,0 0,0 0,1 1,-1 0,1 0,0 0,0 1,0-1,0 1,1 0,0 1,0-1,0 1,1 0,0-1,0 2,0-1,1 0,0 0,0 1,0 4,-3 11,2 0,0 1,2-1,0 1,2 0,0-1,2 2,-3-20,-1 1,1-1,0 0,1 0,-1 1,1-1,0 0,0 0,0 0,0 0,1 0,-1 0,1 0,0-1,1 1,-1-1,0 1,1-1,0 0,0 0,0 0,0 0,0 0,1-1,-1 0,1 1,0-1,-1 0,1-1,0 1,0-1,0 0,0 0,0 0,2 0,6-4,0-1,-1 0,1-1,-1-1,0 1,0-2,-1 1,0-1,0-1,0 0,-1 0,-1-1,1 0,-1-1,0 2,200-223,-158 196,-49 36,0-1,0 1,1-1,-1 1,0 0,0-1,0 1,1 0,-1 0,0 0,0 0,0 0,-1 0,1 0,0 0,0 0,-1 1,1-1,0 0,-1 1,1-1,-1 0,0 1,1-1,-1 0,0 1,0-1,0 0,0 1,0-1,0 1,0-1,-1 0,1 1,0-1,-1 0,1 1,-1-1,1 0,-1 0,0 1,0 0,0 4,0 6,-2-2,1 0,1 0,0 0,0 0,0 0,2 1,-1-1,1 0,1 0,0 0,0 0,1 0,0-1,1 1,0-1,0 0,1 0,0 0,6 7,-4-12,0 0,0-1,0 0,1 0,0 0,-1-1,1 0,0-1,0 1,0-2,0 1,0-1,0 0,0-1,0 0,0 0,8 0,9 0</inkml:trace>
  <inkml:trace contextRef="#ctx0" brushRef="#br0" timeOffset="1409.202">1890 461,'-15'4,"1"1,0 1,0 0,1 0,0 1,0 1,0 0,1 1,0 1,1-1,0 2,0 0,1 0,1 1,0 0,0 0,1 1,1 0,0 1,1-1,1 1,0 1,1-1,0 1,1 0,0-1,2 1,0 0,0 9,3-18,-1 1,1 0,1 0,-1 0,1-1,0 1,0-1,1 0,0 0,0 0,1-1,-1 1,1-1,0 0,1-1,-1 1,1-1,0 0,0 0,0-1,0 1,1-2,-1 1,1-1,0 0,0 0,0 0,0-1,0 0,0-1,0 0,0 0,0 0,0-1,1 0,-1 0,-1-1,1 0,0 0,0-1,-1 0,1 0,-1 0,0-1,4-3,27-21,-2-1,-2-3,0 0,18-26,-41 47,14-21,-2-1,0 0,-3-2,0 0,-3-1,-1-1,-1-1,-3 0,1-6,-7 29,-1-1,-1 1,0-1,-1 0,0 0,-2 0,0 0,0 0,-2-1,0 2,-1-1,0 0,-1 0,-1 1,-1 0,0 0,-6-10,8 20,0 0,0 0,0 1,0-1,-1 1,0 0,0 1,0-1,0 1,0 0,-1 0,0 1,1-1,-1 1,0 1,0-1,0 1,0 0,0 0,0 1,-1 0,1 0,0 0,-6 2,2-1,0 0,-1 2,1-1,0 1,1 0,-1 1,0 0,1 1,0 0,0 1,1-1,-1 2,1-1,-4 5,2 5,0 0,1 1,1 0,0 1,1 0,1 0,1 0,1 1,0 0,1 0,2 0,-1 0,2 0,1 0,0 0,1 0,5 16,-2-1,1 1,2-1,1 0,2-1,1 0,1-1,2 0,19 28,85 87,-115-143,-1 0,1 0,0-1,0 0,0 1,1-1,-1-1,1 1,-1-1,1 0,0 0,0 0,0 0,0-1,0 0,1 0,-1-1,0 1,3-1,11-3</inkml:trace>
  <inkml:trace contextRef="#ctx0" brushRef="#br0" timeOffset="1912.999">2821 151,'-52'114,"33"-75,1-1,3 2,0 0,-5 32,16-39,1 1,1 0,2 0,1 0,5 20,-6-45,0 0,1 0,1 0,-1-1,1 1,1-1,0 1,0-1,0 0,1 0,0 0,1 0,0-1,0 0,1 0,-1 0,2-1,-1 0,1 0,-1 0,2-1,-1 0,0 0,1-1,0 0,0 0,8 1,13-1,0-1,1-2,0-1,-1-1,23-4,-49 5,-1 1,1-1,0 0,-1 0,1 0,0 0,-1-1,1 1,-1-1,1 1,0-1,-1 0,1 0,-1 0,0 0,1-1,-1 1,0-1,0 1,0-1,0 0,0 0,0 0,0 0,-1 0,1 0,-1 0,0 0,1-1,-1 1,0-1,0 1,0-1,-1 1,1-1,-1 1,1-1,-1 0,0 1,0-1,0 0,0 1,-1-1,1 0,-1 1,0-2,-9-12</inkml:trace>
  <inkml:trace contextRef="#ctx0" brushRef="#br0" timeOffset="2162.169">2454 574,'48'-5,"45"-6,15-1,-5 1,-15 2,-13-1,-15 0,-13 3,-9 2,-6 1,-9 3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10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283,'-3'-13,"-1"0,0 1,-1 0,0 0,-1 0,-1 0,0 1,0 0,-1 0,0 1,-1 0,0 1,-1 0,1 0,-8-4,-7 0,-1 2,1 0,-2 1,1 2,-1 1,-1 1,1 1,-1 1,0 2,0 0,0 2,0 1,0 1,0 1,1 2,-1 0,-6 4,-1 0,19-6,0 0,0 1,0 1,0 0,1 1,0 1,0 0,1 1,0 0,0 1,1 0,0 1,-6 7,17-15,-1 1,1 0,-1-1,1 1,0 0,0 0,0 0,0 0,1-1,-1 1,1 0,-1 1,1-1,0 0,1 0,-1 0,0 0,1 0,0 0,-1-1,1 1,0 0,1 0,-1 0,0-1,1 1,-1 0,1-1,0 0,0 1,0-1,0 0,1 0,-1 0,3 1,93 59,78-14,-169-47,-2-1,0 1,1-1,-1 1,0 0,0 1,0-1,1 1,-1 0,-1 0,1 1,0-1,-1 1,1 0,-1 0,0 1,1 0,-5-2,0 1,0-1,0 1,-1-1,1 0,-1 1,1-1,-1 0,0 1,0-1,0 0,0 0,0 0,-1 0,1 0,-1 0,1 0,-1-1,0 1,1 0,-1-1,0 1,-1-1,-2 4,-206 169,169-146,1 3,2 1,1 1,2 3,1 1,-29 40,61-74,0 1,0-1,1 1,-1 0,1-1,0 1,0 0,0 0,1 1,-1-1,1 0,0 0,0 1,1-1,-1 0,1 1,0-1,0 1,1-1,-1 0,1 1,0-1,0 0,0 1,1-1,-1 0,1 0,0 0,0 0,1-1,-1 1,1 0,0-1,0 0,0 0,0 0,2 2,12 4,-1-2,2 1,-1-2,1 0,0-1,0-1,0-1,1 0,-1-2,1 0,-1-1,1 0,-1-2,13-2,-8 3,0-1,1-1,-1-1,0-1,-1-1,0-1,0-1,0-1,-1-1,0 0,-1-2,6-5,36-25,-41 28</inkml:trace>
  <inkml:trace contextRef="#ctx0" brushRef="#br0" timeOffset="248.25">1553 565,'-10'9,"-22"23,-10 11,-4 7,2 1,4 0,8-3,5-5,7-5,2-5,4-2,0-2,2-1,3-1,-1-5,1-1,1-9,3-6</inkml:trace>
  <inkml:trace contextRef="#ctx0" brushRef="#br0" timeOffset="465.778">988 621,'224'155,"19"26,-233-176,0 0,1 0,-1-1,1-1,0 1,0-2,0 0,0 0,1-1,-1 0,0-1,1 0,-1-1,0 0,0-1,1 0,-1-1,-1 0,1 0,9-5,4-4</inkml:trace>
  <inkml:trace contextRef="#ctx0" brushRef="#br0" timeOffset="828.757">2230 593,'-64'23,"1"3,1 2,2 3,-26 19,76-43,0 1,0 0,1 0,0 1,1 0,-1 0,2 1,0 0,-2 3,7-10,0 1,0 0,0-1,1 1,-1 0,1 0,0 0,0 0,0 0,0 0,1 0,0 0,0 0,0 0,0 1,1-1,-1 0,1 0,0 0,1 0,-1-1,0 1,1 0,0 0,0-1,0 1,1-1,-1 0,1 1,1 0,0-1,0 1,0-1,0 0,0 0,1 0,0-1,-1 0,1 0,0 0,0 0,0-1,0 0,1 0,-1 0,0 0,0-1,0 0,1 0,-1-1,0 1,0-1,1 0,-1-1,8-1,0-1,0 0,0-1,0-1,-1 0,0-1,-1 0,9-6,6-10,-2-1,0-1,-2 0,0-2,-2-1,-1 0,0-4,11-14,-30 45,0-1,0 1,0-1,1 1,-1 0,0 0,1-1,0 1,-1 0,1 0,-1-1,1 1,0 0,0 0,0 0,0 0,0 0,0 0,0 0,0 1,0-1,0 0,0 0,1 1,-1-1,0 1,0-1,1 1,-1 0,0-1,1 1,-1 0,0 0,1 0,-1 0,0 0,1 0,-1 0,0 0,1 1,-1-1,0 1,1-1,-1 1,0-1,0 1,1 0,-1-1,0 1,38 132,-30-107</inkml:trace>
  <inkml:trace contextRef="#ctx0" brushRef="#br0" timeOffset="1265.683">2568 988,'7'-26,"1"0,0 0,2 1,2 0,0 1,1 0,1 1,1 0,2 2,0 0,1 0,18-14,-35 33,1 0,0 0,0 1,0-1,0 1,0 0,0-1,0 1,0 0,0 0,0 0,1 1,-1-1,0 1,1-1,-1 1,1 0,-1-1,0 1,1 0,-1 1,1-1,-1 0,0 1,1-1,-1 1,0 0,0 0,1 0,-1 0,0 0,0 0,0 1,0-1,0 1,-1-1,1 1,0 0,-1 0,1 0,-1 0,1 0,-1 0,0 0,0 0,0 0,0 0,-1 1,1-1,0 0,-1 1,0-1,1 3,0 37,-2-37,1 0,-1 0,1 1,0-1,1 0,-1 1,1-1,0 0,1 0,-1 0,1 0,0 0,0 0,0-1,3 5,-1-8,0 0,0 0,0 0,0 0,0-1,0 0,0 0,0 0,0 0,0 0,0-1,0 0,0 0,-1 0,1 0,0 0,0-1,-1 0,1 0,-1 0,1 0,-1 0,0-1,0 0,0 1,0-1,0 0,-1 0,2-3,13-7,87-67,-104 79,1 0,0 1,0 0,0-1,-1 1,1-1,0 1,0 0,0 0,0-1,0 1,0 0,-1 0,1 0,0 0,0 0,0 0,0 0,0 1,0-1,0 0,0 0,-1 1,1-1,0 0,0 1,0-1,-1 1,1-1,0 1,0-1,-1 1,1 0,-1-1,1 1,0 0,-1 0,1-1,-1 1,0 0,1 0,-1 0,0-1,1 1,-1 0,0 0,0 0,0 0,0 0,0 0,0 0,0 0,0 0,4 58,-4-53,-1 0,0 1,0-1,1 0,0 0,0 1,1-1,0 0,0 0,0 0,1 0,0 0,0 0,0 0,1 0,0-1,0 0,0 1,1-1,-1 0,1 0,1-1,-1 1,1-1,4 3,10 0</inkml:trace>
  <inkml:trace contextRef="#ctx0" brushRef="#br0" timeOffset="1734.349">3528 678,'-96'550,"87"-491,-29 101,38-159,0 0,0 1,0-1,0 0,0 0,0 0,-1 0,1 0,0 0,-1 1,1-1,-1 0,1 0,-1 0,0 0,1-1,-1 1,0 0,0 0,0 0,1 0,-1-1,0 1,0 0,0-1,0 1,0-1,0 1,0-1,-1 0,1 1,0-1,0 0,0 0,0 0,0 0,-1 0,1 0,0 0,0 0,0 0,0 0,0-1,0 1,-1 0,1-1,0 1,0-1,0 1,0-1,0 0,0 1,1-1,-1 0,0 0,0 1,0-1,-1-8,1 0,0-1,0 1,1 0,0 0,1 0,0 0,0 0,1 0,0 0,0 0,1-1,2-9,8-37,3 2,2 0,3 1,2 0,2 2,2 1,3 1,1 2,21-22,-36 47,1 1,1 1,0 0,2 2,0 0,1 1,1 1,0 1,1 1,1 1,17-6,-37 17,0 1,0-1,0 1,0 0,0 0,1 0,-1 1,0 0,0-1,0 2,1-1,-1 0,0 1,0 0,0 0,0 0,0 0,0 1,0-1,0 1,0 0,-1 0,1 1,-1-1,1 1,-1-1,0 1,0 0,0 1,-1-1,1 0,-1 1,1-1,-1 1,-1 0,1 0,0 0,-1 0,0 0,0 0,0 0,0 2,-2 15,-2-1,0 1,-2-1,0 0,-1 0,-1-1,-1 0,0 0,-1-1,-2 0,0 0,0-1,-2-1,0 0,-4 3,11-9,-1-1,0 0,0-1,0 0,-1 0,-1 0,1-1,-1-1,-1 1,1-1,-1-1,0 0,0 0,0-1,-1 0,0-1,1 0,-1-1,0 0,0-1,-1 0,1 0,-8-2,-27-16,28 4</inkml:trace>
  <inkml:trace contextRef="#ctx0" brushRef="#br0" timeOffset="2016.304">4403 0,'-162'450,"146"-401,2 2,2 0,3 0,2 0,2 1,1 34,13 31,14-105,-12-18</inkml:trace>
  <inkml:trace contextRef="#ctx0" brushRef="#br0" timeOffset="2380.327">4375 706,'21'15,"0"-1,0-1,2-1,-1-2,2 0,-1-1,1-1,1-1,-1-2,1 0,0-1,11-1,-29-3,0 0,0 0,1-1,-1 1,0-2,0 1,0-1,0 0,0 0,-1-1,1 0,-1 0,0-1,1 1,-2-1,1-1,0 1,-1-1,0 0,0 0,0-1,-1 1,1-1,-2 0,1 0,0-1,-1 1,0-1,-1 0,3-5,0 0,-1 0,-1-1,0 1,-1-1,0 0,-1 0,0 0,-1 0,-1-2,1 11,0 0,0 0,-1 0,0 1,0-1,0 0,0 0,0 1,-1-1,1 0,-1 1,0 0,0-1,0 1,-1 0,1 0,-1 0,0 0,0 1,0-1,0 1,0 0,0 0,-1 0,1 0,-1 0,1 1,-1-1,0 1,0 0,1 0,-1 1,0-1,-3 1,-6 1,0 1,0 1,0 0,1 0,-1 1,1 1,0 0,0 1,1 0,-1 1,1 0,1 1,0 0,0 1,0 0,1 0,0 1,-3 6,2-4,0 0,1 0,1 1,0 0,1 1,0 0,1 0,1 0,0 1,1-1,0 1,1 1,1-1,0 0,2 0,-1 1,2-1,0 0,1 1,0-1,1 0,1 0,1 0,0-1,3 7,8 3,1 0,1-1,2-1,0 0,1-2,1 0,0-2,2 0,0-2,1 0,0-2,2-1,-1-1,2-1,-1-1,1-2,13 2,116 10,-129-19</inkml:trace>
  <inkml:trace contextRef="#ctx0" brushRef="#br0" timeOffset="3384.053">1 1497,'308'22,"279"-16,216-58,298-11,-589 37,37-4,-234 20,141-25,-22 24,-191-17,-165 28,-78 0</inkml:trace>
  <inkml:trace contextRef="#ctx0" brushRef="#br0" timeOffset="4015.059">5644 565,'-9'0,"-9"0,0 4,7-2,10-2,6-6,-3-2,-2 6,-6 2,3 2,3 0</inkml:trace>
  <inkml:trace contextRef="#ctx0" brushRef="#br0" timeOffset="4717.929">5673 904,'0'4,"-5"3,-1 4,0-5,5-3,4-7,1-2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2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624 117,'-2'-6,"0"0,0-1,-1 1,0 0,0 1,0-1,-1 1,0-1,0 1,0 0,-1 0,1 1,-1-1,0 1,-1 0,1 1,-1-1,1 1,-1 0,0 0,0 1,-1 0,1 0,0 0,-1 1,1 0,-1 0,-3 0,-15-1,0 0,0 2,0 1,0 1,0 1,0 1,1 1,0 1,0 1,-19 9,31-11,0 1,0 1,1 0,-1 0,1 1,1 1,0-1,0 2,1-1,0 2,0-1,1 1,1 0,0 1,0-1,1 2,1-1,0 0,0 1,-1 10,4-16,0 1,0-1,1 1,0-1,0 1,1-1,0 1,1 0,-1-1,1 1,1-1,0 1,0-1,0 0,1 0,0 0,0 0,0 0,1 0,0-1,1 0,0 0,-1 0,2 0,-1-1,1 0,0 0,0 0,0-1,0 0,1 0,0-1,0 0,0 0,0 0,0-1,1 0,-1-1,1 1,17-2,-1-2,1 0,0-2,-1 0,0-2,0 0,0-2,-1-1,0 0,-1-2,0-1,-1 0,0-2,-1 0,0-1,-1-1,-1-1,-1-1,0 0,-2-1,0-1,0-1,-13 18,6-6,1-1,-2-1,1 1,-2-1,1 0,-1-1,-1 1,0-1,-1-1,0 1,-1 0,2-11,-8 309,3-276,0 1,1-1,0 0,1 0,0 0,1 0,0 0,0 0,1-1,0 1,1-1,0 0,0 0,1-1,0 0,1 0,0 0,0-1,1 0,-1 0,2-1,-1 0,1 0,-1-1,2 0,-1-1,0 0,1 0,0-1,0 0,0-1,0 0,0-1,6 1,-12-2,-1 0,1-1,0 1,0-1,0 1,-1-1,1 0,0 0,-1-1,1 1,-1-1,1 0,-1 0,0 0,0 0,0-1,0 1,0-1,0 1,-1-1,0 0,1-1,6-13</inkml:trace>
  <inkml:trace contextRef="#ctx0" brushRef="#br0" timeOffset="800.801">1611 89,'6'4,"0"-1,0 0,0 0,1-1,-1 0,0 0,1 0,0-1,-1 0,1 0,0-1,-1 1,1-2,7 2,251 1,-96-28,-123 19,-34 1</inkml:trace>
  <inkml:trace contextRef="#ctx0" brushRef="#br0" timeOffset="27377.08">1471 484,'341'-1,"-128"-25,-4 24,-152-14,-50 11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02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739 314,'-44'-36,"40"34,0 1,1-1,-1 1,0 0,1 0,-1 0,0 1,0 0,0-1,0 1,0 0,1 1,-1-1,0 1,0 0,0 0,1 0,-1 0,0 0,1 1,-1 0,1 0,0 0,-1 0,1 0,0 1,0-1,1 1,-1 0,0 0,1 0,0 0,0 0,0 1,0-1,-5 12,1 0,1 0,0 1,1-1,1 1,1 0,-1 15,2-16,0-1,-1 1,-1-1,0 1,-1-1,0 0,-2-1,1 1,-1-1,-1 0,-1 0,0-1,0 0,-1 0,-1-1,0 0,0-1,-1 0,0-1,-1 0,0 0,0-1,-1-1,0 0,-5 0,2-1,-134 25,144-30,-1-2,1 1,-1-1,1 0,0 0,0 0,0-1,0 0,0 0,0-1,0 0,0 0,1 0,0 0,-1-1,1 0,1 0,-1-1,1 1,-1-1,1 0,-3-5,1-1,1-1,0 0,0 0,1 0,1-1,0 0,1 1,0-1,1 0,0 0,1 0,1 0,0 0,1 0,0 4,0 0,1 0,0 0,1 1,0-1,0 1,0 0,1 0,1 0,-1 1,1 0,1 0,-1 0,1 1,0 0,1 0,-1 1,1 0,0 0,0 1,1 0,-1 0,1 1,0 0,0 1,0 0,0 0,0 1,1 0,-1 0,0 1,1 1,-1 0,0 0,2 1,1 3,-1 1,0 0,0 1,0 0,-1 1,1 0,-2 1,0 0,0 1,0 0,-1 0,6 10,15 16,144 185,-90-160,-49-42,-19-9</inkml:trace>
  <inkml:trace contextRef="#ctx0" brushRef="#br0" timeOffset="1802.474">1304 4,'0'-1,"1"1,-1 0,1-1,-1 1,1 0,-1-1,1 1,-1 0,1 0,-1 0,1-1,0 1,-1 0,1 0,-1 0,1 0,0 0,-1 0,1 0,-1 0,1 0,0 0,-1 1,1-1,-1 0,1 0,-1 0,1 1,-1-1,1 0,-1 1,1-1,-1 0,1 1,-1-1,1 1,-1-1,0 1,1-1,-1 1,0-1,1 1,-1-1,0 1,0-1,0 1,1 0,-1-1,0 1,0-1,0 1,0-1,0 1,0 0,0-1,0 1,0-1,-1 2,6 37,-50 134,-46 100,81-232,1 2,3-1,1 1,1 25,4-45,-1-19,0 0,0 0,0 0,0-1,1 1,0 1,0-1,0 0,0 0,1 0,-1-1,1 1,0 0,0 0,1 0,-1 0,1-1,0 1,0-1,0 1,0-1,1 0,-1 0,1 0,0 0,0 0,0 0,0-1,0 0,0 1,1-1,-1-1,1 1,0 0,1 0,11-1,1-1,-1-1,1 0,-1-1,0 0,1-2,-1 0,-1-1,1 0,-1-1,5-3,11-11,-26 9</inkml:trace>
  <inkml:trace contextRef="#ctx0" brushRef="#br0" timeOffset="2266.004">1050 484,'-5'0,"3"0,7 0,8 0,5 0,6 0,3 0,1 0,2 0,-1 0,1 0,-1 0,0 0,0 0,-1 0,0 0,1 0,-6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1,'5'5,"1"6,-5 1,-2 4,-2 4,-4 2,-7 4,0 1,-3 1,2 1,-2-5,2-1,-1-5,2-1,-1 2,-3 2,1 3,4-3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4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712 1,'-276'305,"261"-290,0-1,-2 0,1-1,-2-1,1-1,-2-1,1 0,-1-1,-1-1,0-1,0-1,0 0,-1-2,1 0,-1-1,0-2,0 0,-15-1,33-1,0 1,0-1,0 1,0-1,1 0,-1 0,0 0,0-1,1 1,-1-1,1 1,-1-1,1 0,0 0,0 0,0 0,0 0,0-1,0 1,1-1,-1 1,1-1,-1 1,1-1,0 0,0 0,0 1,1-1,-1 0,1 0,-1 0,1 0,0 0,0 0,1 0,-1 0,0 0,2-2,-1-7,1 1,1-1,0 1,1 0,0 0,0 0,1 0,1 1,2-4,6-8,1 1,1 1,1 1,1 0,0 1,1 1,1 1,7-4,-22 18,0 0,0 0,0 1,0-1,0 1,0 1,1-1,-1 1,0 0,0 0,1 0,-1 1,0 0,0 0,0 0,0 1,0-1,0 1,0 1,0-1,-1 1,1-1,-1 1,0 0,0 1,0-1,0 1,0 0,-1 0,0 0,0 0,0 1,0-1,0 1,-1 0,1 2,13 20,1-1,2-1,1 0,0-1,2-2,0 0,2-1,16 10,98 56,-104-77,-21-12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1,'4'0,"8"5,5 1,5 0,4-1,2-2,1-1,0-1,0 0,1-1,-1 0,0-1,-1 1,0 0,1 0,-6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9,'10'5,"12"1,8 0,3-1,1-2,0-1,-2-1,-1 0,-1-1,-1 0,-1-5,0-2,1 1,-2-4,-3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58 537,'-26'168,"13"-109,8-42,1 1,0 0,2 0,0 1,0-1,2 0,0 0,2 1,2 11,-4-27,1 0,-1 0,1 0,0 0,1 0,-1 0,0 0,1 0,-1-1,1 1,0-1,0 1,0-1,0 0,0 0,1 0,-1 0,1 0,-1 0,1 0,0-1,0 0,-1 1,1-1,0 0,0 0,0-1,0 1,1-1,-1 1,0-1,0 0,0 0,0 0,0-1,0 1,2-1,4-2,1 1,-1-1,0-1,-1 1,1-1,-1-1,1 0,-1 0,-1-1,1 0,5-6,164-179,-177 190,0 0,1 1,-1-1,1 0,-1 0,1 0,-1 0,1 0,0 1,-1-1,1 0,0 0,-1 1,1-1,0 1,0-1,0 1,0-1,0 1,-1-1,1 1,0 0,0-1,0 1,0 0,0 0,0 0,0 0,0 0,0 0,0 0,0 0,0 0,0 0,0 1,0-1,0 0,0 1,0-1,0 1,0-1,0 1,-1-1,1 1,0-1,0 1,-1 0,1-1,0 1,-1 0,1 0,-1 0,1 0,-1-1,1 1,-1 0,1 1,16 160,-16-157,1 0,0 1,0-1,0 0,1 0,0-1,0 1,0-1,0 1,1-1,0 0,0 0,0 0,0-1,1 0,-1 1,1-2,0 1,0 0,0-1,0 0,0 0,0-1,1 1,-1-1,1 0,-1-1,1 1,-1-1,1 0,-1 0,1-1,-1 0,6-1,-5 2,1-1,0 0,-1-1,1 1,-1-1,0 0,0-1,1 1,-2-1,1-1,0 1,-1-1,1 0,-1 0,0 0,0-1,-1 0,1 0,-1 0,0 0,-1-1,1 0,-1 1,0-1,0 0,-1-1,0 1,0 0,0-1,-1 1,0-1,0-6,-1-69,0 57</inkml:trace>
  <inkml:trace contextRef="#ctx0" brushRef="#br0" timeOffset="1465.012">1017 1,'-21'129,"3"185,-28-20,39-261,5-29,0 0,0 0,1 0,-1 1,1-1,0 0,0 1,1-1,-1 1,1-1,0 1,0-1,0 1,1-1,-1 0,1 1,1-1,-1 0,0 1,1-1,0 0,0 0,0 0,0 0,1-1,0 1,-1-1,4 4,-1-7,0 0,0 0,0 0,0-1,0 0,-1 0,1 0,0 0,0-1,-1 0,1 0,-1 0,0 0,0-1,1 1,-2-1,1 0,0-1,-1 1,1-1,-1 1,2-4,4-1,15-15,52-35,-72 59,-1 0,0 0,0 0,0 0,0 0,0 1,0-1,0 1,0 0,-1 0,1 0,-1 0,1 0,-1 1,0-1,0 1,0-1,0 1,0 0,0 0,-1 0,0 0,1 0,-1 0,0 0,-1 0,1 0,0 0,-1 1,0-1,0 2,4 7,-3-7,0 0,0-1,1 0,0 1,0-1,0 0,0 0,0 0,1 0,0 0,0 0,0-1,0 0,0 1,1-1,0 0,-1-1,1 1,0-1,0 1,1-1,-1-1,0 1,1 0,-1-1,1 0,-1 0,1-1,0 1,-1-1,3 0,9-2,0-1,0 0,0-1,-1-1,0-1,1 0,-2-1,1 0,1-3,29-11,-29 13,0 0,-1-1,1 0,-2-1,1-1,-2 0,1-1,-1-1,-1 0,-1 0,8-12,-17 23,0 0,0 0,0-1,-1 1,1-1,-1 1,1-1,-1 1,0-1,0 0,0 0,0 0,0 0,-1 0,0 0,1 1,-1-1,0 0,0 0,-1 0,1 0,-1 0,1 0,-1 0,0 0,0 0,0 1,0-1,-1 0,1 1,-1-1,0 1,1-1,-1 1,0 0,0 0,-1 0,1 0,0 0,-1 0,1 1,-1-1,1 1,-1 0,0 0,0 0,-1-1,-8 3,0 0,0 1,0 0,0 1,1 0,-1 1,1 0,0 1,0 0,1 0,-1 2,1-1,0 1,-2 2,4-2,0 1,0-1,0 1,1 1,0-1,1 1,0 0,0 0,1 1,0 0,1 0,-3 8,6-14,0 1,0-1,0 0,0 0,1 0,-1 1,1-1,0 0,1 0,-1 1,1-1,0 0,0 0,0 0,0 0,1 0,-1 0,1 0,0 0,1-1,-1 1,1-1,-1 1,1-1,0 0,0 0,0 0,1-1,-1 1,1-1,-1 1,1-1,2 1,5 1,0 1,0-2,1 0,-1 0,1-1,-1 0,1-1,0 0,-1-1,1 0,0-1,-1 0,1-1,0-1,-1 0,11-4,12-5,-1-2,-1-1,0-2,27-19,-35 19,-1-1,0-1,-2-1,-1-2,0 1,-1-2,-2-1,0 0,-2-1,11-24,-24 48,0-1,-1 1,0-1,1 0,-1 0,0 1,0-1,0 0,0 0,0 0,-1 0,1-1,-1 1,1 0,-1 0,0 0,0 0,1 0,-2-1,1 1,0 0,0 0,-1 0,1 0,-1 0,0 0,1 0,-1 0,0 0,0 0,0 0,-1 0,1 0,0 1,-1-1,1 0,-1 1,1 0,-1-1,0 1,0 0,1 0,-1 0,0 0,0 0,0 0,0 0,-1 1,-1-1,-3 2,-1 0,0 1,1 0,-1 0,1 0,-1 1,1 1,0-1,0 1,1 0,-1 1,1-1,0 1,0 1,0-1,1 1,0 0,0 0,-3 5,2-4,4-6,0 1,0-1,1 1,-1 0,0 0,0 0,1 0,0 0,-1 0,1 1,0-1,0 0,0 1,0-1,0 1,1-1,-1 1,1-1,0 1,-1-1,1 1,0-1,1 1,-1 0,0-1,1 1,-1-1,1 1,0-1,0 0,0 1,0-1,0 0,1 1,-1-1,1 0,-1 0,1 0,0 0,0-1,-1 1,1 0,1-1,-1 1,0-1,0 0,0 0,1 0,-1 0,1 0,-1 0,2 0,95 17,-79-14,-17-5,-1 1,1 0,-1 0,1 1,-1-1,1 0,-1 1,1 0,-1-1,0 1,1 0,-1 0,0 1,0-1,1 0,-1 1,0-1,0 1,-1 0,1-1,0 1,0 0,-1 0,1 0,-1 0,0 1,0-1,0 0,0 1,0-1,0 0,0 2,-1 2,0 1,0 0,1 0,0 0,0-1,0 1,1 0,0-1,1 1,0-1,0 0,0 0,0 0,1 0,0-1,0 1,1-1,-1 0,1-1,0 1,1-1,4 4,2-3,1 0,0 0,-1-2,1 1,1-2,-1 0,0 0,0-1,1-1,-1 0,1-1,-1 0,0-1,0-1,0 0,0-1,0 0,0-1,-1 0,0-1,0 0,-1-1,8-6,-2 1,-1 0,0-2,0 1,-1-2,-1 0,-1-1,0-1,-1 0,-1 0,0-1,-1-1,4-13,-13 30,0 1,0-1,-1 0,1 0,-1 0,0 0,0 1,1-1,-1 0,0 0,0 0,-1 0,1 0,0 0,-1 0,1 1,-1-1,0 0,1 0,-1 1,0-1,0 0,0 1,0-1,0 1,-1-1,1 1,0 0,-1-1,1 1,-1 0,1 0,-1 0,1 0,-1 0,0 0,0 1,1-1,-1 0,0 1,0 0,-1-1,-2 0,-1 0,1 0,-1 1,0-1,1 1,-1 1,0-1,1 1,-1 0,1 0,-1 1,1-1,0 1,-1 1,-4 1,1 2,0-1,0 1,0 1,1-1,0 1,0 1,0 0,1 0,1 0,-1 1,1 0,1 0,-1 1,2-1,-1 1,2 0,-1 0,1 1,1-1,-1 1,2 0,0-1,0 1,1 0,0 0,1-1,0 1,1 0,0-1,0 1,1-1,1 0,0 0,0 0,4 6,0-6,0 0,0 0,1-1,1 0,-1 0,1-1,1-1,0 1,0-2,0 0,0 0,1-1,0 0,0-1,1 0,-1-1,1-1,0 0,0 0,-1-1,6-1,9 0,-2-1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26 121,'-1'-2,"0"-1,0 1,1 0,-1-1,1 1,-1-1,1 1,0 0,0-1,0 1,0-1,0 1,0-1,1 1,-1-1,1 1,0 0,0-1,0 1,0 0,0 0,0 0,1 0,-1 0,1 0,-1 0,1 0,0 0,-1 1,1-1,0 1,0-1,0 1,1-1,80-33,-77 33,1 0,-1 0,1 0,-1 1,1 0,0 1,-1-1,1 1,0 0,-1 1,1-1,0 2,-1-1,1 0,-1 1,1 1,-1-1,0 1,0 0,0 0,-1 1,1-1,-1 1,1 1,-1-1,-1 1,1 0,-1 0,1 0,-2 0,1 1,0 0,-1 0,0 0,0 0,-2 9,0-1,-1 0,-1 1,0-1,-1 0,0 1,-1-1,-1-1,0 1,-1 0,-1-1,0 0,0 0,-2-1,1 0,-1 0,-1-1,0 1,-1-2,-1 1,8-9,1 0,0 1,0-1,-1 0,1 1,1-1,-1 1,0 0,1 0,-1-1,1 1,0 0,0 0,0 0,0 1,1-1,-1 0,1 0,0 0,-1 0,2 1,-1-1,0 0,1 0,-1 0,1 0,0 0,0 0,0 0,0 0,1 0,-1 0,1 0,0-1,0 1,0-1,0 1,0-1,1 1,51 42,53 57,-103-98,-1 1,-1 0,1 0,-1-1,1 1,-1 1,-1-1,1 0,-1 0,0 1,0-1,-1 1,1-1,-1 1,0-1,-1 1,1-1,-1 0,0 1,-1-1,1 0,-1 0,0 1,0-1,-1 0,-8 10,0 1,-1-2,-1 1,0-2,-1 0,0 0,-1-1,-1-1,0-1,0 0,-1-1,0-1,0 0,-1-1,0-1,0-1,-19 3,34-7,-1 0,1 0,0 0,0 0,0 0,-1-1,1 1,0-1,-1 0,1 0,0 0,-1-1,1 1,0-1,-1 0,1 0,0 0,0 0,0 0,0-1,0 1,0-1,0 0,1 0,-1 0,0 0,1 0,0-1,-1 1,1-1,0 0,1 1,-1-1,0 0,1 0,-1 0,1 0,0 0,0-1,0 1,1 0,-1 0,1-1,0 1,-1-2,15-52,-2 32</inkml:trace>
  <inkml:trace contextRef="#ctx0" brushRef="#br0" timeOffset="1364.394">647 375,'37'-45,"79"-136,-115 179,0 0,0 0,0 0,0 0,0 1,0-1,0 0,1 1,-1-1,1 1,-1-1,1 1,-1 0,1 0,0-1,0 1,0 0,-1 1,1-1,0 0,0 0,0 1,0-1,1 1,-1 0,0 0,0 0,0 0,0 0,0 0,0 0,0 1,0-1,0 1,0-1,0 1,0 0,0 0,0 0,0 0,-1 0,1 0,0 0,-1 1,1-1,-1 1,1-1,-1 1,0-1,1 1,-1 0,0 0,0 0,14 43,-14-38,0-1,0 0,1 0,0 0,1 0,-1 0,1-1,0 1,0-1,1 0,0 0,0 0,2 2,-2-6,1 0,-1 0,0-1,1 0,-1 0,0 0,1 0,-1-1,0 0,1 0,-1 0,0 0,0-1,0 1,0-1,0 0,0 0,0-1,-1 1,1-1,-1 0,0 0,0 0,0 0,0 0,0-1,-1 1,1-1,0-2,169-183,-167 183,-5 5,1 1,-1-1,0 0,0 0,1 0,-1 1,0-1,1 0,-1 0,0 1,1-1,-1 0,1 1,0-1,-1 0,1 1,-1-1,1 1,0-1,-1 1,1-1,0 1,0 0,-1-1,1 1,0 0,0 0,0-1,-1 1,1 0,0 0,0 0,0 0,0 0,-1 0,1 0,0 0,0 1,0-1,-1 0,1 0,0 1,0-1,0 0,-1 1,1-1,0 1,-1-1,1 1,0-1,-1 1,1-1,-1 1,1 0,-1-1,1 2,4 156,34 15,-33-149</inkml:trace>
  <inkml:trace contextRef="#ctx0" brushRef="#br0" timeOffset="1695.096">477 601,'345'5,"122"-37,-375 18,81-2,-150 20,-5 2</inkml:trace>
  <inkml:trace contextRef="#ctx0" brushRef="#br0" timeOffset="2381.374">1126 855,'-92'43,"-93"49,183-90,-1 0,1 0,0 1,0-1,0 0,0 1,0 0,1-1,-1 1,1 0,-1 0,1 0,0 0,0 0,1 0,-1 0,1 0,-1 0,1 1,0-1,0 0,0 0,1 0,-1 0,1 0,0 1,0-1,0 0,0 0,0-1,0 1,1 0,0 0,-1-1,1 1,0-1,0 1,1-1,-1 0,0 0,1 0,-1 0,1 0,0-1,0 1,-1-1,1 1,3 0,192 71,-195-72,0 0,0 0,0 1,-1-1,1 1,0 0,-1-1,1 1,-1 1,0-1,0 0,0 0,0 1,0-1,0 1,0 0,-1 0,0-1,1 1,-1 0,0 0,0 0,-1 0,1 1,-1-1,1 0,-1 0,0 0,0 0,0 0,-1 1,1-1,-1 0,0 0,0 0,0 0,0 0,0 0,0-1,-1 1,0 0,1-1,-1 1,0-1,0 1,-1 0,-11 7,-1 0,1-1,-2-1,1 0,-1-1,0-1,0 0,-13 2,-54 0,81-8,0-1,0 1,0 0,1 0,-1-1,0 1,0-1,0 1,0-1,1 0,-1 0,0 0,1 0,-1 0,0 0,1-1,0 1,-1 0,1-1,0 1,-1-1,1 1,0-1,0 0,1 1,-1-1,0 0,0 0,1 1,-1-1,1 0,0 0,-1 0,1 0,0 0,0 0,0 0,0 0,1 0,-1-1,8-22,3 1</inkml:trace>
  <inkml:trace contextRef="#ctx0" brushRef="#br0" timeOffset="3282.387">1381 714,'86'-22,"-9"23,-75 0,0 0,0-1,-1 1,1 0,0 0,-1 0,1 0,-1 0,1 0,-1 0,0 0,1 1,-1-1,0 1,0-1,0 1,0-1,0 1,0 0,-1-1,1 1,0 0,-1-1,1 1,-1 0,0 0,1 0,-1 0,0-1,0 1,0 0,-1 0,1 0,0 0,-1-1,1 1,-1 0,0 0,1-1,-2 2,-21 40,20-41,1 0,0 0,0 0,0 1,0-1,0 1,1-1,-1 1,1 0,0 0,0-1,0 1,0 0,0 0,0 0,1 0,-1 0,1 0,0 0,0 1,0-1,1 0,-1 0,1 0,-1 0,1 0,0 0,0 0,1-1,-1 1,0 0,1-1,0 1,0 0,15 14,-14-15,1 0,-1 0,0 1,0-1,0 1,0 0,0 0,0 0,-1 0,1 0,-1 0,0 1,0 0,0-1,-1 1,1 0,-1-1,0 1,0 0,0 0,-1 0,1 0,-1 0,0 0,0 0,0 0,-1 0,1 0,-1 0,0 0,0 0,0 0,-1 0,0 1,-5 2,0-1,0 0,-1 0,0 0,0-1,0 0,0 0,-1-1,0 0,0-1,0 0,0 0,-1-1,1 0,-1-1,-9 1,-22-13,28-1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1,'-10'5,"-8"6,0-4,7-2,5-8,9-2,4-1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18,'5'0,"2"-5,4-2,-5 1,-2 6,-8 3,2 1,1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3:3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36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4544 581,'48'66,"-4"2,-2 2,-3 2,9 30,11 88,-48-163,-11-27,0-1,0 1,0 0,0-1,0 1,0-1,0 1,0 0,0-1,0 1,0 0,0-1,0 1,0 0,1-1,-1 1,0 0,0-1,0 1,0 0,1-1,-1 1,0 0,0 0,1-1,-1 1,0 0,0 0,1-1,-1 1,0 0,1 0,-1 0,0 0,1 0,-1-1,0 1,1 0,-1 0,0 0,1 0,-1 0,1 0,-1 0,0 0,1 0,-1 0,0 0,1 1,-1-1,0 0,1 0,-1 0,0 0,1 0,-1 1,0-1,0 0,1 0,-1 1,0-1,1 0,-1 1,72-339,-63 303,3 1,1 0,1 1,2 1,1 0,13-17,-16 28,-13 18,1-1,-1 1,1 0,0 0,0 0,0 0,1 0,-1 0,1 0,-1 1,1-1,0 1,0 0,0 0,0 0,1 0,-1 0,1 1,-1 0,4-2,5 5</inkml:trace>
  <inkml:trace contextRef="#ctx0" brushRef="#br0" timeOffset="532.703">5644 354,'-21'20,"1"1,2 1,0 0,1 2,1 0,1 0,2 2,0-1,2 2,1 0,-7 26,7-11,1 0,2 1,3-1,1 1,2 36,2-62,0 0,2 0,0 0,0-1,2 1,0-1,1 0,0 0,2 0,0-1,0 0,2-1,-1 0,2 0,0-1,1 0,-5-7,-1 0,1-1,0 0,1 0,-1 0,1-1,0 0,0-1,0 0,0 0,1-1,-1 0,1 0,-1-1,1 0,0 0,0-1,-1 0,1-1,0 0,8-2,-14 1,-1 1,1 0,-1-1,0 0,1 1,-1-1,0 0,0 0,0 0,0 0,0-1,-1 1,1-1,-1 1,1-1,-1 1,0-1,0 0,0 1,0-3,4-16</inkml:trace>
  <inkml:trace contextRef="#ctx0" brushRef="#br0" timeOffset="967.248">6067 467,'-3'40,"-2"-1,-1 0,-3 0,-1-1,-1 0,-2-1,-2 0,-2 0,11-23,1 1,1 0,1 0,0 0,0 0,2 1,0-1,1 1,1 7,-1-17,0-1,1 0,-1 0,1 0,0 0,1 0,-1 0,1 0,0-1,0 1,1-1,-1 1,1-1,0 0,0 0,1 0,-1 0,1-1,0 1,0-1,0 0,0 0,0 0,1-1,-1 1,1-1,0 0,0-1,4 2,3 0,1-1,-1-1,1 0,-1 0,1-1,-1-1,1 0,-1-1,0 0,1-1,-1 0,0-1,-1 0,1-1,-1-1,6-2,-16 7,1 0,-1 0,1 0,-1 0,1 0,-1-1,0 1,0 0,0-1,1 1,-1-1,0 1,-1-1,1 1,0-1,0 1,-1-1,1 0,-1 0,1 1,-1-1,0 0,0 0,0 1,0-1,0 0,0 0,0 0,0 1,-1-1,1 0,-1 1,1-1,-1 0,0 1,0-1,0 0,0 1,0 0,0-1,0 1,0-1,0 1,-1 0,-13-15</inkml:trace>
  <inkml:trace contextRef="#ctx0" brushRef="#br0" timeOffset="1215.66">5729 778,'39'0,"31"0,9 0,-5 0,-9 0,-11 0,-11-5,-7-2,-10-3,-4-2,-6 3</inkml:trace>
  <inkml:trace contextRef="#ctx0" brushRef="#br0" timeOffset="1471.596">6434 241,'43'35,"-3"1,0 2,-3 2,-1 2,-2 1,22 37,-42-58,0 2,-1 0,-2 1,0 0,-2 0,-1 1,0 0,-2 1,1 17,-5-29,-1 0,-1 0,0 0,-1 0,-1 0,0 0,-1 0,0 0,-1-1,-1 1,0-1,-1 0,-1-1,0 1,-1-1,0-1,-9 11,6-10,0 0,0-1,-1-1,-1 1,0-2,0 0,-1 0,0-2,-1 1,0-2,0 0,0-1,-13 3,5-5</inkml:trace>
  <inkml:trace contextRef="#ctx0" brushRef="#br0" timeOffset="-2596.627">0 411,'93'-48,"2"4,1 4,3 5,0 4,2 4,1 5,1 4,17-11,-3-6,47-22,-101 33,-62 24,-1 0,1 0,-1 1,1-1,-1 0,0 1,1-1,-1 0,1 0,-1 1,0-1,1 1,-1-1,0 0,0 1,1-1,-1 1,0-1,0 1,0-1,1 0,-1 1,0-1,0 1,0-1,0 1,0-1,0 1,0-1,0 1,0-1,0 1,0-1,0 1,-1-1,1 1,0-1,0 1,0-1,-1 0,1 1,0-1,-1 1,1-1,0 0,-1 1,1-1,0 0,-1 1,1-1,-1 0,1 0,0 1,-1-1,0 2,-25 52,3 0,3 2,2 0,2 1,3 1,2 0,-1 43,0 87,10 143,3-211,-1-88,-1 0,-2-1,-1 1,-1-1,-2 0,-2 0,0-1,-2 0,-1-1,-2 0,-6 9,20-37,0-1,0 1,0 0,-1-1,1 1,0 0,-1-1,1 1,0 0,-1-1,1 1,-1-1,1 1,-1-1,0 1,1-1,-1 1,1-1,-1 0,0 1,1-1,-1 0,0 1,1-1,-1 0,0 0,0 0,1 0,-1 0,0 0,0 0,1 0,-1 0,0 0,1 0,-1 0,0 0,0-1,1 1,-1 0,0 0,1-1,-1 1,0 0,1-1,-1 1,1-1,-1 1,1-1,-1 1,1-1,-1 0,1 1,-1-1,1 1,0-1,-1 0,-20-48,15 34,0 4,0 0,-1 0,-1 1,1 0,-2 0,1 1,-1 0,-1 1,0 0,0 0,0 1,-1 1,0-1,0 2,-1 0,0 0,1 1,-10-2,-8-2,-1 2,1 0,-1 3,-1 0,1 2,0 1,-8 2,-3 2,1 1,0 3,0 1,1 2,0 2,-34 16,72-28,-4 0,0 1,0 0,1 0,-1 0,1 1,-1 0,1 0,0 0,0 0,0 1,1-1,-1 1,1 0,0 0,-1 2,15 17,4-17</inkml:trace>
  <inkml:trace contextRef="#ctx0" brushRef="#br0" timeOffset="-2080.004">423 975,'151'-51,"146"-29,-101 40,-115 27,0-5,-1-3,-1-3,3-5,-77 27,-4 0,0 1,1 0,-1 0,0 0,1-1,-1 1,0 1,1-1,-1 0,1 0,0 0,-1 1,1-1,0 1,-1-1,1 1,0 0,-1 0,1 0,0-1,0 2,-1-1,1 0,0 0,0 1,-1-1,1 0,0 1,-1 0,1-1,-1 1,1 0,-1 0,1 0,-1 0,1 0,-1 0,0 0,0 1,0-1,1 2,-33 99,-22 159,47-216,9-33</inkml:trace>
  <inkml:trace contextRef="#ctx0" brushRef="#br0" timeOffset="-1831.244">1835 1116,'-15'19,"-9"21,-1 8,5 1,4-7</inkml:trace>
  <inkml:trace contextRef="#ctx0" brushRef="#br0" timeOffset="-1632.585">1749 411,'5'14,"2"5</inkml:trace>
  <inkml:trace contextRef="#ctx0" brushRef="#br0" timeOffset="-1265.954">1975 1313,'25'-18,"-1"-1,-1-1,-1-1,-1-1,-1-1,-1-1,-1 0,-1-1,-1-1,11-26,-2-12,-13 112,-11-39,0 0,1-1,1 0,-1 1,1-1,0 0,1 0,0 0,0-1,1 0,0 0,0 0,1 0,0-1,0 1,0-2,1 1,0-1,0 0,0 0,1-1,0 0,-1 0,2-1,-1 0,0 0,0-1,1 0,-1 0,1-1,0 0,-1-1,5 0,-1-4,0 0,-1-1,1 0,-1-1,0 0,0-1,-1 0,0-1,0 0,-1 0,0-1,0-1,2-3,6-5,40-72,-51 72</inkml:trace>
  <inkml:trace contextRef="#ctx0" brushRef="#br0" timeOffset="-849.829">2850 1003,'-33'90,"26"-75,0 1,1-1,1 1,0 0,1 0,1 0,0 9,3-20,1 1,0-1,0 0,0 0,0 0,1 1,0-1,0-1,0 1,1 0,0-1,0 1,0-1,0 0,0 0,1 0,0 0,0 0,0-1,0 0,1 0,-1 0,1-1,0 1,-1-1,1 0,0 0,1-1,-1 1,0-1,0-1,0 1,1-1,-1 1,0-2,1 1,-1 0,0-1,1 0,-1 0,0-1,13-3,0-2,-1 0,0-1,0 0,0-2,-1 0,-1 0,0-2,0 0,-1-1,-1 0,0-1,-1 0,0-1,-1 0,-1-1,0 0,-1-1,-1 0,-1-1,0-1,12-17,-3-1,-1 0,-1-1,-3-1,-1 0,-1 0,-3-1,0-12,-3 30,-1 0,-2-1,0 1,-2-1,0 1,-1-1,-1 1,-2 0,0 1,-1-1,-1 1,-1 1,-10-18,15 33,0 1,0-1,0 1,-1-1,0 1,0 1,0-1,0 1,0-1,-1 2,1-1,-1 1,0-1,0 1,0 1,0-1,0 1,0 1,-1-1,1 1,0 0,0 0,-1 0,1 1,0 0,0 1,0-1,0 1,0 0,0 1,1-1,-1 1,1 0,0 0,-1 1,1 0,1 0,-1 0,1 0,-3 3,-6 7,1 0,0 1,1 0,1 1,0 0,1 0,1 1,0 0,2 1,0-1,1 1,0 1,2-1,0 1,1-1,1 1,0 0,2-1,0 1,1 0,1-1,1 1,5 16,5-1,0 0,3-1,1-1,1 0,1-1,2-2,17 18,-24-30,1-1,0-1,1 0,1-1,0-1,1-1,1 0,0-2,0 0,1-1,0-1,0-1,1-1,0-1,0-1,11 1,-9-4</inkml:trace>
  <inkml:trace contextRef="#ctx0" brushRef="#br0" timeOffset="10084.499">113 2019,'53'-15,"0"2,1 2,0 2,0 3,21 1,217-18,368-31,748-86,-1349 135,1256-141,-590 35,105-9,-610 105,175 10,-256 6,-75 5,-53-6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1,'18'39,"124"597,-86-473,-55-164,0 0,0 0,0 0,1 0,-2 0,1 0,0 0,0 0,0-1,0 1,-1 0,1 0,-1-1,1 1,-1 0,1-1,-1 1,0-1,0 1,1 0,-1-1,0 1,0-1,-1 1,1-1,0 1,0 0,-1-1,1 1,-1-1,7-82,3 1,3 1,5 0,16-49,48-125,-74 232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47,'19'0,"21"0,9 0,0 0,1 0,-2 0,-5 0,-5 0,-4-4,-4-3,-1 1,-1 1,0 1,-1 2,0 1,-4-4,-11-2,-8 2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70,'19'4,"30"-2,12-2,0-6,-5-2,-3 1,-5-4,-7 0,-5 3,-4 1,-7-2,-8 1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1 282,'14'5,"20"1,8 1,2-7,-1-3,-4-1,-3 0,-4 1,-1 1,-2 0,-1 1,-6-4,-5-6,-7-1</inkml:trace>
  <inkml:trace contextRef="#ctx0" brushRef="#br0" timeOffset="252.085">198 0,'-4'39,"-3"31,1 9,1-4,2-11,1-10,1-11,0-6,1-6,0-4,1 0,-1-1,0-5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96,'28'107,"82"294,-82-286,-17-87,-11-29,0 1,0 0,0-1,0 1,0 0,0-1,0 1,0 0,0-1,0 1,1 0,-1-1,0 1,0 0,0-1,0 1,0 0,1-1,-1 1,0 0,0-1,1 1,-1 0,0 0,0-1,1 1,-1 0,0 0,1 0,-1 0,0-1,1 1,-1 0,0 0,1 0,-1 0,0 0,1 0,-1 0,0 0,1 0,-1 0,0 0,1 0,-1 0,1 0,-1 0,0 0,1 0,-1 0,0 1,1-1,-1 0,0 0,0 0,1 1,-1-1,0 0,0 0,1 1,-1-1,0 0,0 0,1 1,-1-1,18-145,5 57,4 2,4 0,3 2,26-41,-2 4,-52 115</inkml:trace>
  <inkml:trace contextRef="#ctx0" brushRef="#br0" timeOffset="385.866">593 547,'-7'21,"1"0,0 0,2 1,0-1,2 1,0 0,2 0,0 0,3 17,-3-36,1 0,-1-1,1 1,0 0,0-1,0 1,0 0,0-1,1 1,-1-1,1 0,0 0,-1 1,1-1,0 0,0 0,1-1,-1 1,0 0,0-1,1 1,-1-1,1 0,-1 0,1 0,0 0,-1 0,1-1,0 1,0-1,0 1,-1-1,1 0,0 0,0-1,0 1,-1-1,1 1,0-1,-1 0,1 0,2-1,7-2,-1-1,0 0,0-1,0 0,0-1,-1 0,0 0,-1-1,2-2,-6 7,0-1,0 1,-1-1,0 0,1 0,-2-1,1 1,0-1,-1 0,0 0,0 0,0 0,-1-1,1 1,-1-1,-1 1,1-1,-1 0,0 0,0 1,-1-1,1 0,-1 0,-1 0,1 0,-1 0,0 0,0 1,-1-1,0 0,0 1,0-1,-1 1,1 0,-1 0,-1 0,1 0,-1 0,-1-1,-76-32,55 33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0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285 568,'-15'0,"0"1,1 0,-1 1,1 1,0 0,-1 1,2 0,-1 1,0 1,1 0,0 1,0 0,6-3,1-1,-1 1,1 1,-1-1,1 1,0 0,1 0,-1 1,1 0,0 0,1 0,0 0,-1 1,2 0,-1 0,1 0,0 0,1 0,0 1,0-1,0 1,1-1,0 1,1 0,-1-1,1 1,1 0,0-1,0 1,0 0,1-1,3 8,-3-10,1-1,-1 0,1 1,0-1,1 0,-1 0,1-1,0 1,-1-1,2 1,-1-1,0-1,1 1,-1 0,1-1,0 0,-1 0,1-1,0 1,0-1,0 0,1-1,-1 1,0-1,4 0,4 0,1-1,-1 0,0-1,1-1,-1 0,0-1,-1 0,1-1,3-3,10-6,-1-2,-1-1,0-1,-2-1,0 0,-1-2,-1-1,-1-1,0-1,-2 5,-2-2,0 1,-1-2,-1 0,-1 0,-1-2,-1 1,-1-1,-1 0,-1-1,-2 0,0 0,-2 0,0-5,-3 24,2-24,-2-1,-1 0,-2 1,-1 0,-4-13,7 36,-1 1,0-1,0 1,0-1,-1 1,0 0,-1 0,1 0,-1 0,0 1,-1 0,1 0,-1 0,0 0,0 0,0 1,-1 0,0 0,1 1,-1 0,-1 0,1 0,0 1,-1-1,1 1,-7 0,3 1,0 0,0 0,0 2,0-1,0 1,1 0,-1 1,0 1,1-1,-1 1,1 1,0 0,0 0,0 1,1 0,-1 0,1 1,0 0,1 1,0-1,0 1,0 1,1-1,0 1,0 1,1-1,0 1,1-1,0 2,0-1,1 0,0 1,0-1,1 1,0 4,2 1,0 0,2 0,-1 0,2 0,0 0,1 0,0-1,1 0,1 0,0 0,7 11,-7-11,90 240,-35-69,-61-183,1-1,-1 1,1-1,0 0,0 1,-1-1,1 0,0 0,0 0,0 0,0 0,0 0,1 0,-1 0,0 0,0 0,1 0,-1-1,0 1,1-1,-1 1,1-1,-1 1,0-1,1 0,-1 0,1 1,-1-1,1 0,-1 0,1-1,-1 1,1 0,-1 0,1-1,-1 1,1-1,-1 1,0-1,1 0,-1 0,0 1,0-1,0 0,1 0,-1-1,44-56,-33 36</inkml:trace>
  <inkml:trace contextRef="#ctx0" brushRef="#br0" timeOffset="487.826">990 172,'3'6,"0"0,-1 0,1 0,-1 0,0 0,-1 0,1 1,-1-1,-1 0,1 1,-1-1,0 1,-1-1,1 1,-1-1,-1 1,1-1,-1 0,0 0,0 0,-1 0,0 0,0 0,0-1,-1 1,0-1,-2 3,-9 23,-20 41,23-50,1 0,1 0,0 1,2 1,1-1,1 1,1 1,1-1,1 2,1-20,1 0,1 1,-1-1,1 0,0 0,1 0,-1 1,1-1,0 0,1 0,0 0,0 0,0-1,0 1,1 0,0-1,0 1,1-1,-1 0,1 0,0-1,1 1,-1-1,1 0,-1 0,1 0,1-1,-1 1,0-1,1-1,5 3,1-3,-1-1,1 0,-1-1,1 0,0-1,-1 0,1-1,-1 0,0-1,0 0,0-1,0 0,0-1,-1 0,5-4,-13 8,0 0,0 0,-1 0,1 0,-1 0,1 0,-1-1,1 1,-1-1,0 1,1-1,-1 1,0-1,0 0,0 0,-1 1,1-1,0 0,-1 0,1 0,-1 0,1 0,-1 0,0-1,-1-11</inkml:trace>
  <inkml:trace contextRef="#ctx0" brushRef="#br0" timeOffset="751.372">623 483,'33'4,"32"3,8-6,1-2,-6-2,-11 0,-4-4,-8-1,-6 1,-5 2,-3-4,-7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03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299 223,'-1'-10,"0"-1,0 1,-1 0,0 0,-1 0,0 0,-1 0,0 1,0-1,-1 1,0 0,-1 0,1 1,-2 0,0 0,0 0,0 1,-1 0,1 0,-2 1,1 0,-1 1,0-1,0 2,-1-1,1 1,-7-1,13 4,-1 1,1-1,-1 1,0 0,1 0,-1 1,0-1,1 1,-1-1,1 1,-1 0,1 0,-1 1,1-1,0 1,0 0,0 0,-1 0,2 0,-1 0,0 1,0-1,1 1,0-1,-1 1,1 0,0 0,0 0,1 1,-1-1,0 0,1 1,0-1,0 2,-18 125,21-107,1 0,2-1,0 1,1-1,2 0,0-1,1 1,9 13,24 64,35 127,-7-57,-52-103,-8-34,-1 1,-1 0,-2 0,-2 0,0 1,-3 0,-1 7,0-35,-1 0,-1 0,1 0,-1 0,0 0,0 0,-1 0,0-1,0 1,0-1,0 0,-1 0,0 0,0 0,0-1,-1 1,0-1,0 0,0-1,0 1,0-1,-1 0,1 0,-6 2,-3-1,0 1,0-1,0-1,0-1,0 0,-1 0,1-2,0 0,-1 0,-4-2,16 1,0 1,0-1,0 0,0 0,0 0,0-1,0 1,0-1,1 1,-1-1,0 0,1 0,0 0,-1-1,1 1,0 0,0-1,0 0,1 1,-1-1,0 0,1 0,0 0,0 0,0 0,0 0,0 0,1 0,-1 0,1-1,0 1,0 0,0-2,-5-22,-1 9</inkml:trace>
  <inkml:trace contextRef="#ctx0" brushRef="#br0" timeOffset="2424.681">1060 533,'-38'82,"5"-42,0-1,-3-1,-1-3,-2 0,-14 7,50-40,-9 8,-1-1,0 0,0-1,-1-1,0 0,0-1,-1 0,0-1,0-1,0 0,0-1,-1-1,1 0,-1-1,-5-1,17-1,1 1,-1-1,0 0,0-1,0 1,1-1,-1 1,1-1,-1 0,1 0,0-1,0 1,0-1,0 0,0 1,0-1,1 0,-1-1,1 1,0 0,0-1,0 1,1-1,-1 0,1 1,0-1,0 0,0 0,0 0,1 0,0 0,0 0,0 0,0 0,0 0,1 0,0 0,-1 1,2-1,-1 0,0 0,1 1,0-1,-1 1,2-2,4-8,0 0,0 1,1 0,0 1,1 0,0 0,1 1,0 0,1 0,0 1,1 1,-1 0,2 1,-1 0,1 0,6-1,-12 7,0 1,0-1,0 1,0 1,0-1,0 1,0 1,0-1,0 1,-1 0,1 1,-1 0,1 0,-1 0,0 0,0 1,-1 0,1 1,-1-1,0 1,0 0,0 0,-1 1,1-1,-1 1,-1 0,2 2,22 23,12 11,-17-16,1-2,1 0,1-2,1-1,20 13,-17-16,-23-12</inkml:trace>
  <inkml:trace contextRef="#ctx0" brushRef="#br0" timeOffset="3407.604">1738 82,'-40'166,"22"-89,-4-1,-3 0,-33 68,51-128,0 1,1 0,1 0,1 1,1-1,0 1,1 0,1 0,0 0,2 0,1 13,1-25,0 0,0-1,1 0,0 0,0 0,0 0,0-1,1 1,0-1,0 0,0-1,0 1,1-1,-1 0,1 0,0-1,0 0,0 0,0 0,0-1,0 1,1-2,-1 1,0-1,0 0,1 0,1-1,3 3,-1-1,1-1,0 0,0 0,-1-1,1-1,0 1,-1-2,1 0,7-3,-17 6,-1 0,1 0,-1-1,0 1,1 0,-1-1,1 1,-1-1,0 1,1 0,-1-1,0 1,1-1,-1 1,0-1,0 1,0-1,1 1,-1-1,0 1,0-1,0 1,0-1,0 1,0-1,0 1,0-1,0 1,0-1,0 1,0-1,-1 1,1-1,0 1,0-1,0 1,-1-1,1 1,0-1,-1 1,1 0,0-1,-1 1,1-1,0 1,-1 0,1 0,-1-1,1 1,-1 0,1-1,-1 1,1 0,-1 0,0 0,-10-8</inkml:trace>
  <inkml:trace contextRef="#ctx0" brushRef="#br0" timeOffset="3740.867">1314 477,'5'4,"6"3,7-1,4-1,4-2,1-1,7-1,2 0,0-1,3 0,-1-1,-1 1,-2-5,-3-1,-1 0,-2 1,-1 1,-5 2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1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1,'6'3,"0"1,0-1,0-1,0 1,1-1,-1 0,1-1,-1 1,1-1,-1-1,1 1,0-1,0 0,6 1,307 1,-130-29,-201 31,-1 2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19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22,'18'7,"-1"-2,1 1,0-2,1-1,-1 0,1-1,-1-1,1-1,12-1,-7 1,204-28,-85 5,-125 27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26.3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11 23,'-4'-10,"-3"-3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0 122,'5'55,"1"1,4-1,1 0,3-1,12 26,-23-69,60 222,-31-154,-32-79,0 0,0 1,1-1,-1 1,0-1,0 1,0-1,1 0,-1 1,0-1,1 1,-1-1,0 0,1 1,-1-1,0 0,1 0,-1 1,1-1,-1 0,0 0,1 0,-1 1,1-1,-1 0,1 0,-1 0,1 0,-1 0,1 0,-1 0,1 0,-1 0,1 0,-1 0,0 0,1 0,-1-1,1 1,-1 0,1 0,-1 0,0-1,1 1,-1 0,1-1,-1 1,0 0,1 0,-1-1,0 1,1-1,-1 1,0 0,0-1,0 1,1-1,-1 1,0-1,0 1,0 0,0-1,0 1,0-1,0 1,0-1,0 1,0-1,8-39,-8 33,14-64,2 0,4 1,2 1,10-14,-11 35,22-86,-31 71,-8 50,-1 0,-1 0,0 0,-1 0,0 0,-1 0,0 0,-2-10,-9 10,6 19</inkml:trace>
  <inkml:trace contextRef="#ctx0" brushRef="#br0" timeOffset="1821.555">734 629,'-2'-1,"0"-1,0 1,0 0,0 0,-1 0,1 0,0 0,-1 0,1 1,0-1,-1 1,1 0,-1 0,1 0,-1 0,1 0,-1 0,1 0,-1 1,1-1,0 1,-1 0,1 0,0 0,0 0,-1 0,1 0,0 1,0-1,0 1,-1 0,-57 57,57-56,-1 1,1 0,0 0,0 0,0 0,1 1,0-1,0 1,0 0,0-1,1 1,-1 0,1 0,0 0,1 0,-1 0,1 0,0 0,0 0,1 0,0 0,-1 0,2 0,-1 0,0 0,1-1,0 1,0-1,1 1,-1-1,1 0,0 1,0-1,0-1,1 1,-1 0,1-1,0 0,0 0,0 0,0 0,1-1,-1 1,1-1,-1 0,3 0,3 0,-1 0,0-1,0 0,1-1,-1 0,0 0,0-1,1 0,-1-1,0 0,0 0,0-1,0 0,-1-1,1 0,-1 0,0-1,0 0,-1 0,1-1,-1 0,0 0,-1-1,1 0,-1 0,-1 0,1-1,-1 0,-1 0,1 0,-1 0,-1-1,1-3,-2 7,0 0,-1-1,0 1,-1-1,1 1,-1-1,0 1,0-1,0 1,-1-1,0 1,0-1,-1 1,1-1,-1 1,0 0,-1 0,1 0,-1 0,0 1,0-1,-1 1,1-1,-1 1,0 0,0 1,0-1,-1 1,1-1,-1 1,0 1,1-1,-1 1,-1 0,0-1,-107-9,88 13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25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255 199,'-15'-15,"-1"0,0 1,0 1,-2 0,0 2,0 0,-1 0,0 2,0 0,-3 1,20 7,0 1,0-1,1 1,-1-1,0 1,0 0,0 0,1 0,-1 0,0 0,0 0,0 0,0 1,1-1,-1 1,0-1,0 1,1 0,-1-1,1 1,-1 0,0 0,1 0,-1 0,1 1,0-1,-1 0,1 1,0-1,0 0,0 1,0-1,0 1,0 0,1-1,-1 1,0 0,1 0,-1-1,1 1,0 0,-1 0,1 0,0 0,7 84,84 142,-69-183,-1 1,-2 1,10 45,-17-45,-2 2,-2-1,-3 1,-1 0,-3 0,-3 26,-1-51,0 0,-2-1,-1 0,0 0,-2-1,-1 0,0 0,-9 13,17-32,0 0,0-1,0 1,0-1,0 1,-1-1,1 1,-1-1,0 0,0 1,1-1,-1 0,-1 0,1-1,0 1,0 0,-1-1,1 1,-1-1,1 0,-1 0,0 0,1 0,-1 0,0 0,0-1,1 0,-1 1,0-1,0 0,0 0,0-1,0 1,1-1,-1 1,0-1,0 0,1 0,-1 0,1 0,-1 0,1-1,-1 1,1-1,0 0,-1 1,1-1,0 0,0-1,1 1,-1 0,0 0,1-1,-1 1,0-3,-9-48,10 27</inkml:trace>
  <inkml:trace contextRef="#ctx0" brushRef="#br0" timeOffset="566.841">764 312,'-24'135,"-16"-1,-9 51,48-175,1 0,0 1,0-1,1 1,0-1,1 0,0 0,1 0,0 0,0 0,1 0,1-1,-1 1,2-1,-1-1,6 8,-3-12,0 1,0-2,0 1,0-1,0-1,1 1,-1-1,1-1,-1 0,1 0,0 0,-1-1,1-1,0 1,0-2,3 0,16 1,-25 1,-1 1,1 0,-1-1,1 0,-1 0,1 0,0 0,-1 0,1 0,-1 0,1-1,-1 1,1-1,-1 0,1 0,-1 0,0 0,1 0,-1 0,0-1,0 1,0-1,0 0,0 1,0-1,-1 0,1 0,0 0,-1 0,0-1,1 1,-1 0,0 0,0-1,0 1,-1-1,1 1,0-2,-4-11</inkml:trace>
  <inkml:trace contextRef="#ctx0" brushRef="#br0" timeOffset="820.394">509 679,'38'0,"23"0,5 0,-3 0,-8 0,-9 0,-11 0</inkml:trace>
  <inkml:trace contextRef="#ctx0" brushRef="#br0" timeOffset="1686.086">1582 595,'-33'-4,"1"2,-1 1,0 2,1 0,-1 3,1 1,0 1,-7 3,33-8,1 0,-1 0,1 1,-1 0,1 0,-1 0,1 1,0-1,0 1,0 1,1-1,-1 1,1-1,0 1,0 0,0 1,0-1,1 1,-1 0,1 0,1 0,-1 0,1 0,0 0,0 1,0-1,1 1,-1 0,2-1,-1 1,0 0,1 0,0-1,1 1,-1 0,1 0,0-1,1 1,0 1,1 0,1-1,0 0,0 0,0 0,1 0,0-1,0 0,0 0,1 0,0-1,-1 1,2-1,-1-1,0 1,1-1,0 0,-1-1,1 0,0 0,1 0,-1-1,0 0,0 0,0-1,1 0,0 0,9-1,0 0,0-1,0 0,0-1,-1-2,1 1,-1-2,0 0,0-1,10-7,-7 1,-1-1,-1-1,0-1,-1-1,-1 0,-1 0,0-2,-1 0,-1 0,-1-1,9-21,-8 14,-1 0,-1-1,-1 0,-2 0,-1-1,-1 0,-1 0,-2 0,0 0,-2-1,-2 1,-1 0,0 0,-3 0,0 0,-8-20,13 45,0-1,-1 0,1 0,-1 1,0-1,0 1,0 0,0-1,-1 1,0 0,0 0,0 1,0-1,-1 1,0-1,1 1,-1 0,0 0,0 1,-1-1,1 1,0 0,-1 0,0 1,1-1,-1 1,0 0,0 0,1 0,-1 1,0 0,0 0,0 0,0 1,0-1,0 1,1 0,-1 0,0 1,1 0,-3 1,-5 7,2 1,0 0,0 0,1 1,0 1,1-1,0 1,1 1,1-1,0 1,1 0,1 1,0-1,0 1,2 0,0 0,0 0,2 0,0 0,0 0,2 0,0 0,0 0,2 0,-1-1,2 1,1 0,2 8,1-1,1 0,2-1,0 0,1-1,0 0,2-1,0-1,2 0,0-1,0-1,2-1,0 0,1-1,0-1,1-1,70 33,-78-44</inkml:trace>
  <inkml:trace contextRef="#ctx0" brushRef="#br0" timeOffset="2122.958">2230 143,'2'8,"0"0,0 0,-1 0,0 0,-1 1,0-1,0 0,-1 0,0 0,0 1,-1-1,0 0,1-2,-23 105,-10 92,41-11,-5-187,0 0,0 1,0-1,1 0,0 0,0-1,0 1,1 0,-1-1,1 0,0 0,0 0,1-1,-1 1,1-1,0 0,0 0,0-1,0 1,0-1,1 0,-1-1,1 1,-1-1,1 0,-1 0,1-1,0 0,-1 0,1 0,0-1,-1 1,1-1,-1-1,1 1,-1-1,1 0,2-2,12-1,-14 4,-1 0,0 0,1 0,-1 0,0-1,0 0,0 0,0 0,0-1,-1 0,1 0,-1 0,0 0,1-1,-2 0,1 1,0-1,0-2,-2-4</inkml:trace>
  <inkml:trace contextRef="#ctx0" brushRef="#br0" timeOffset="2371.103">2033 510,'38'0,"33"0,8 0,0 0,-8-5,-16-1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2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1 283,'121'-17,"98"-6,-60 6,-147 17</inkml:trace>
  <inkml:trace contextRef="#ctx0" brushRef="#br0" timeOffset="805.684">311 1,'0'9,"0"14,0 6,0 5,0 0,0-1,0 0,0-2,0-1,0-1,0-1,0 0,0 0,0 0,0 0,0 0,5-5,1-6</inkml:trace>
  <inkml:trace contextRef="#ctx0" brushRef="#br0" timeOffset="1470.358">1186 1,'-2'16,"-1"0,-1 0,0 0,-2 0,1-1,-2 0,0 0,-1-1,-3 5,7-11,-14 24,-1-1,-2-1,-1 0,-1-2,-1-1,-1-1,-10 6,29-25,0-1,-1 1,0-1,0 0,-1-1,0 0,0 0,0-1,0 0,-1 0,1-1,-1 0,0-1,0 1,0-2,0 1,0-1,-1-1,-6 0,12-4,0 0,0 0,1-1,-1 1,1-1,0 0,0 0,1 0,0 0,-1 0,2-1,-1 1,1-1,0 1,0-1,0 1,1-1,0 0,0 1,0-1,1 0,-1 1,2-1,0-4,-1-1,0-1,1 1,1 0,0 0,0 0,1 0,0 0,1 1,0 0,1 0,0 0,0 0,1 1,0 0,1 1,0-1,1 2,-1-1,1 1,1 0,-1 1,2 0,-4 5,0 0,0 1,0 0,0 0,0 1,1 0,-1 0,-1 0,1 1,0 0,0 1,-1-1,1 1,-1 1,0-1,0 1,0 0,0 0,-1 1,1 0,-1 0,0 0,2 4,17 11,186 129,-192-138,-4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07.2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245 88,'1'-51,"15"74,-9 16,-2 1,-2 0,-1 0,-5 40,2-11,-8 88,-6-2,-33 142,20-149,7 2,7 1,5 30,10 24,-3-194,0 0,-1 0,-1 0,0-1,0 0,-1 1,0-2,-1 1,-4 5,-24 49,-17 99,50-161,1 0,0 0,-1 0,1 1,0-1,0 0,1 0,-1 0,0 0,1 0,-1 0,1 0,0 0,0 0,0 0,0 0,0 0,0 0,0 0,0-1,1 1,-1 0,1-1,-1 1,1-1,0 0,0 0,-1 1,1-1,0 0,0 0,0-1,0 1,0 0,0-1,0 1,0-1,1 0,-1 0,0 1,0-1,0-1,0 1,1 0,97-17,391-121,-45 73,-102 44,-127 5,210 13,-211 5,301-1,-238 27,520-28,-459 17,-204-6,-1-6,48-8,-23 1,293-27,-171 18,-35-5,189 14,-216 3,-132 0,254-13,-161-1,154 9,-210 5,45-29,-3 1,-24-3,-111 30,-27 1,0 0,0 0,0 0,0-1,0 0,0 0,0 0,0-1,-1 1,1-1,0 0,0-1,0 1,-1-1,1 0,-1 0,1 0,-1-1,0 1,0-1,0 0,0-1,0 1,-1 0,1-1,-1 0,0 0,0 0,-1 0,3-5,0-136,-8 90,3-768,28 521,-29 75,-25 88,25 135,0-1,-1 1,1 0,-1 0,0 0,0 0,-1 0,1 1,-1-1,0 1,0-1,0 1,0 0,0 0,-1 0,1 1,-1-1,0 1,0 0,0 0,0 0,0 1,-1-1,1 1,0 0,-4 0,-121-7,111 8,-227 30,-117-29,93 28,-545-30,465 28,21 0,-125 4,-144-2,81-1,67-1,-670-26,-37-1,959-28,-283 27,254 18,156-8,-52 16,144-19,-4-5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34.4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86 227,'498'0,"-486"0</inkml:trace>
  <inkml:trace contextRef="#ctx0" brushRef="#br0" timeOffset="597.873">1 594,'1'-2,"0"0,1 0,-1 0,1 1,0-1,0 0,-1 1,1-1,0 1,0 0,0-1,0 1,0 0,1 0,-1 1,0-1,0 0,1 1,-1-1,1 1,-1 0,0 0,1 0,-1 0,1 0,0 0,360-3,-193 7,-147-2,-22-3</inkml:trace>
  <inkml:trace contextRef="#ctx0" brushRef="#br0" timeOffset="1430.998">368 30,'-39'-30,"119"92,-57-46,42 28,-1 3,-3 3,19 22,-78-68,0 0,-1 1,1-1,-1 1,1-1,-1 1,-1-1,1 1,-1 0,1-1,-1 1,-1 0,1-1,-1 1,1 0,-1-1,-1 1,1-1,-1 0,1 1,-1-1,-1 0,1 0,0 0,-1 0,0 0,0-1,0 1,0-1,-1 0,0 0,1 0,-1 0,-2 1,-14 19,-118 172,-32-10,81-73,80-97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1 122,'1'0,"1"0,-1 0,0 0,1 0,-1 0,0 1,1-1,-1 0,0 1,1-1,-1 1,0-1,0 1,1-1,-1 1,0 0,0 0,0 0,0 0,0-1,0 1,0 0,0 1,-1-1,1 0,0 0,0 0,-1 0,1 1,-1-1,14 22,-1 0,-1 1,-1 0,-1 0,-2 2,2 8,5 10,13 53,45 102,-46-135,-26-65,0 1,1 0,-1-1,0 1,0-1,0 1,1-1,-1 0,0 1,0-1,0 0,0 0,0 0,0 0,-1 0,1 0,0 0,0 0,-1 0,1 0,0 0,-1-1,1 1,-1 0,0 0,1-1,-1 1,0 0,0-1,0 1,0 0,0-1,0 1,0-1,1 0,84-225,22-56,-58 126,-47 144,-2 6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29,'5'0,"15"0,11 0,3 0,2 0,-2 0,0 0,-2 0,-2-5,-1-1,0-1,-1 2,0 2,-5 1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59,'38'-5,"33"-6,8-2,-5 2,-9 3,-12 2,-9 3,-13 1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0 475,'254'1,"-122"25,-121-24</inkml:trace>
  <inkml:trace contextRef="#ctx0" brushRef="#br0" timeOffset="728.409">536 79,'33'20,"-24"-4,0 1,-1 0,-1 0,0 1,-2 0,0 0,0 4,2 5,30 180,-10 21,-24-205,21 48,-21-71,-1 0,1 0,-1-1,0 1,1 0,-1-1,1 0,-1 0,0 1,0-1,1 0,-1-1,0 1,0 0,0-1,0 1,0-1,-1 1,1-1,0 0,-1 0,1 0,-1 0,0 0,1 0,-1 0,0-1,0 1,-1 0,1-1,0 1,-1 0,1-1,-1 1,0-1,3-4,56-185,-32 83,101-306,-128 414,0 1,0-1,0 0,0 0,0 0,0 1,0-1,1 0,-1 0,0 1,0-1,0 0,1 1,-1-1,1 0,-1 1,0-1,1 0,-1 1,1-1,-1 1,1-1,0 1,-1-1,1 1,-1-1,1 1,0-1,-1 1,1 0,0-1,0 1,-1 0,1 0,0 0,0 0,-1 0,1-1,0 1,0 0,-1 1,1-1,0 0,0 0,0 0,-1 0,1 1,0-1,-1 0,1 1,0-1,-1 0,1 1,0-1,-1 1,1-1,-1 1,1-1,-1 1,1 0,-1-1,1 1,-1-1,1 1,-1 0,0 0,0-1,1 1,-1 0,13 11</inkml:trace>
  <inkml:trace contextRef="#ctx0" brushRef="#br0" timeOffset="1117.076">1101 503,'-4'19,"0"0,1 1,1-1,1 1,1 0,1-1,1 1,0-1,4 14,-5-30,0 0,0 0,0 0,0-1,1 1,-1 0,1 0,0-1,0 1,0-1,0 0,0 1,1-1,-1 0,0 0,1-1,0 1,-1 0,1-1,0 1,0-1,0 0,0 0,0 0,0-1,0 1,0-1,0 1,1-1,-1 0,0 0,0-1,0 1,0-1,0 1,2-2,102-50,-99 45,0 1,-1-1,0 0,0-1,-1 1,1-2,-2 1,1 0,-1-1,-1 0,1-1,-4 7,1-1,-1 1,0-1,0 0,0 1,0-1,-1 0,0 0,1 1,-1-1,-1 0,1 0,0 1,-1-1,0 0,0 1,0-1,0 0,-1 1,1 0,-1-1,0 1,0 0,0 0,-1 0,1 0,-1 0,1 0,-1 1,-2-2,0 0,-1 1,0-1,0 1,0 0,-1 1,1-1,-1 1,1 1,-1-1,0 1,0 0,0 1,1-1,-1 1,0 1,0-1,0 1,0 1,1-1,-1 1,1 0,-1 0,-2 3,-17 6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408 170,'-18'-46,"16"39,0 0,-1 0,0 0,0 0,-1 1,1-1,-1 1,-1 0,1 0,-1 0,0 1,-1-1,3 3,0-1,-1 1,1-1,-1 1,0 0,0 1,0-1,0 1,-1-1,1 1,-1 1,1-1,-1 0,0 1,1 0,-1 0,0 1,0-1,0 1,0 0,1 0,-1 1,0-1,0 1,0 0,1 1,-1-1,0 1,1 0,0 0,-1 0,1 1,0-1,0 1,0 0,0 0,1 0,-1 1,1 0,0-1,0 1,0 0,1 0,-1 1,-4 14,1-1,1 1,0 0,2 0,0 1,1-1,1 1,1-1,1 1,0-1,2 1,0-1,1 2,33 158,29 77,-37-59,-28-180,-1-1,0 1,-2 0,0-1,-1 1,0-1,-1 0,-1 0,-1 0,0 0,-1-1,-1 0,0-1,-2 3,6-13,-1 0,1 0,0-1,-1 0,1 0,-1 0,0-1,0 1,0-1,-1-1,1 1,0 0,-1-1,1 0,-1-1,1 1,-1-1,1 0,-1 0,1-1,-1 0,1 0,-1 0,1 0,0-1,-1 0,1 0,0-1,0 1,1-1,-1 0,0 0,1-1,0 1,0-1,-1-1,-8-10,6 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5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343 645,'-33'-6,"11"1,0 1,0 1,-1 1,1 0,0 2,-1 1,1 1,-3 1,19-1,0 0,0 0,0 1,1 0,-1 0,1 0,0 1,0-1,0 1,0 1,0-1,1 1,0-1,0 1,0 1,1-1,0 0,0 1,0 0,0-1,1 1,0 0,0 0,1 1,0-1,0 0,0 0,1 1,0-1,0 0,1 1,-1-1,1 0,1 0,-1 1,1-1,0 0,0 0,1-1,0 1,0 0,0-1,1 0,0 0,0 0,0 0,0-1,4 3,-1-4,0-1,0 0,0-1,1 1,-1-2,0 1,1-1,-1 0,0 0,1-1,-1 0,0 0,0-1,0 0,0 0,0-1,0 0,-1 0,1 0,-1-1,0 0,0 0,0-1,0 0,-1 0,4-4,12-6,128-124,-148 138,-1 0,0 0,1 0,-1 0,1 0,-1 0,1 0,0 0,-1 1,1-1,0 0,-1 0,1 1,0-1,0 1,0-1,0 1,0-1,0 1,0-1,0 1,0 0,0-1,0 1,0 0,0 0,0 0,0 0,0 0,0 0,0 0,0 0,0 0,0 0,0 1,0-1,0 0,0 1,0-1,0 1,0-1,-1 1,1-1,0 1,0 0,0 0,-1-1,1 1,0 0,-1 0,1 0,-1-1,1 1,-1 0,1 0,-1 1,28 114,-27-111,1 0,0 0,0 0,0 0,1 0,0 0,0-1,0 1,0-1,1 0,0 0,0 0,0 0,0-1,0 0,1 0,-1 0,1 0,0-1,0 1,0-1,0 0,1-1,-1 0,0 1,1-2,-1 1,1 0,-1-1,1 0,-1-1,1 1,-1-1,0 0,1 0,-1-1,4-1,8-8</inkml:trace>
  <inkml:trace contextRef="#ctx0" brushRef="#br0" timeOffset="715.059">1162 532,'-24'9,"0"2,1 0,1 2,0 0,0 1,1 2,1 0,1 1,-14 16,30-29,0 0,0 0,0 0,1 0,0 0,0 1,0-1,0 1,1-1,-1 1,1 0,1-1,-1 1,0 0,1 0,0 0,0 0,1-1,0 1,-1 0,1 0,1-1,-1 1,1 0,0-1,0 0,0 1,0-1,1 0,0 0,0 0,0 0,0-1,0 1,1-1,0 0,0 0,0 0,0-1,0 1,0-1,0 0,1 0,0 0,-1-1,1 0,2 1,5-1,0 0,1-1,-1 0,0-1,0 0,1-1,-1 0,0-1,0-1,-1 0,1 0,-1-1,0 0,0-1,-1-1,1 1,-1-2,-1 1,1-2,3-4,99-111,-91 93,-2-1,-1-2,-2 1,-2-2,0 0,-3-1,5-21,-12 35,0 0,-1-1,-1 1,-1-1,-1 1,-1 0,-3-13,3 26,-1-1,0 1,-1 0,1 0,-2 1,1-1,-1 1,-1-1,0 1,0 0,0 1,-1 0,0-1,0 2,-1-1,0 1,0 0,-1 0,-3-1,7 4,0 1,1 0,-1 0,0 0,-1 1,1-1,0 1,0 0,-1 0,1 0,-1 1,1 0,0 0,-1 0,1 0,-1 1,1-1,0 1,-1 0,1 1,0-1,0 1,0 0,0 0,0 0,0 0,1 1,-1-1,1 1,-1 0,1 0,0 0,0 1,-1 2,-4 3,1 1,1 1,0-1,0 1,1 0,1 0,0 1,0-1,1 1,1 0,0 0,0 4,3 23,1 0,3 0,1 0,2-1,1 0,2 0,2-1,1 0,2-1,17 26,-33-60,149 263,-148-264,-1 2,1 1,0-1,0 0,0 0,1 0,-1 0,1 0,0-1,-1 1,1 0,1-1,-1 1,0-1,0 0,1 1,-1-1,1-1,0 1,0 0,0 0,0-1,0 0,0 0,0 0,0 0,0 0,1 0,11-7</inkml:trace>
  <inkml:trace contextRef="#ctx0" brushRef="#br0" timeOffset="1200.567">2009 81,'-12'188,"-51"106,58-266,1 1,1-1,2 1,1-1,3 25,-2-48,0-1,0-1,0 1,0 0,1 0,0 0,0-1,0 1,0-1,0 1,1-1,0 0,-1 0,1 0,0 0,0-1,1 1,-1-1,0 0,1 0,0 0,-1 0,1-1,0 1,0-1,0 0,3 0,112 3,-17-39,-100 34,1-1,0 0,-1 0,1 0,-1 0,0-1,1 1,-1-1,0 1,-1-1,1 0,0 1,-1-1,1 0,-1 0,0 0,0 0,0 0,-1-1,1 1,-1 0,0 0,1 0,-1-1,-1 1,1 0,0 0,-1 0,0-1,0 1,0-1,-5-14</inkml:trace>
  <inkml:trace contextRef="#ctx0" brushRef="#br0" timeOffset="1453.555">1726 475,'48'-4,"45"-8,11-5,-7 0,-16-2,-11 2,-14 4,-10-1,-14 3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0 340,'252'-26,"118"23,-351-1,-6 2,-20 4,-7 4,0 2</inkml:trace>
  <inkml:trace contextRef="#ctx0" brushRef="#br0" timeOffset="385.528">0 594,'563'0,"-564"0</inkml:trace>
  <inkml:trace contextRef="#ctx0" brushRef="#br0" timeOffset="1088.168">340 1,'-1'0,"0"0,-1-1,1 1,0 0,0 0,0 0,0 1,0-1,0 0,0 0,0 1,0-1,0 0,0 1,0-1,0 1,0-1,0 1,0 0,0-1,0 1,0 0,1 0,-1-1,0 1,1 0,-1 0,0 0,1 0,-1 0,1 0,-1 0,1 0,0 0,0 0,-1 0,1 0,0 1,0-1,0 0,0 0,0 0,0 0,0 0,1 0,-1 0,0 0,1 0,-1 0,0 0,1 0,-1 0,1 0,0 0,-1 0,1 0,0 0,-1 0,1-1,0 1,0 0,0-1,0 1,0 0,0-1,15 13,1-1,0-1,1-1,0 0,1-2,0 0,12 3,75 37,-64-25,-2 3,0 1,-2 2,4 6,-40-33,0 0,-1 0,1-1,-1 1,0 0,1 0,-1 0,0 0,0 1,0-1,-1 0,1 0,0 1,-1-1,1 0,-1 1,0-1,0 0,0 1,0-1,0 0,-1 1,1-1,-1 0,1 0,-1 1,0-1,0 0,0 0,0 0,-2 2,-50 62,41-54,-124 131,-61 55,65-79,120-102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72,'22'126,"-6"-17,4 0,35 103,11-44,-66-167,1-1,-1 1,0 0,0-1,0 1,0-1,0 1,1-1,-1 1,0-1,1 1,-1-1,0 0,1 1,-1-1,0 1,1-1,-1 0,1 1,-1-1,0 0,1 1,-1-1,1 0,-1 0,1 0,-1 1,1-1,0 0,-1 0,1 0,-1 0,1 0,-1 0,1 0,-1 0,1 0,-1 0,1 0,-1 0,1-1,0 1,-1 0,1 0,-1-1,0 1,1 0,-1 0,1-1,-1 1,1 0,-1-1,0 1,1-1,-1 1,0-1,1 1,-1-1,0 1,0-1,1 1,-1-1,0 1,0-1,0 1,0-1,0 1,13-40,-13 40,32-183,80-129,-92 260,22-90,-34 92,-2 33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16,'39'9,"1"-1,0-2,0-2,0-2,33-2,-61 0,35 1,-24 1,0-2,0 0,0-2,0 0,-1-1,19-6,-6-12,-29 11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17,'-49'-16,"72"26,-2-2,1-1,0-1,1-1,0 0,-1-2,12-1,193-3,-202 1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0 254,'34'0,"30"0,9 0,-3 0,-9 0,-10 0,-8 0,-7 0,-6 0,-2 0,-6-5,-2-1,0-1,-2-2,-6-6,-4 0</inkml:trace>
  <inkml:trace contextRef="#ctx0" brushRef="#br0" timeOffset="347.83">283 0,'-1'296,"-28"-81,8-98,18-97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78,'29'89,"74"219,-86-203,-17-105,0-1,0 1,0-1,1 1,-1-1,0 1,0-1,0 1,1 0,-1-1,0 1,0-1,1 1,-1 0,0-1,1 1,-1 0,0-1,1 1,-1 0,0 0,1-1,-1 1,1 0,-1 0,1 0,-1 0,0-1,1 1,-1 0,1 0,-1 0,1 0,-1 0,1 0,-1 0,1 0,-1 0,1 1,-1-1,0 0,1 0,-1 0,1 0,-1 1,1-1,-1 0,0 0,1 1,-1-1,0 0,1 1,-1-1,0 0,1 1,-1-1,0 0,0 1,1-1,-1 1,0-1,0 1,0-1,0 1,0-1,0 0,1 1,15-41,-15 37,140-322,-55 121,-85 204,-1 0,0 1,1-1,-1 0,0 0,1 0,-1 0,0 0,0 0,1 0,-1 0,0 0,1 0,-1 0,0 0,1 0,-1 0,0 0,0-1,1 1,-1 0,0 0,1 0,-1 0,0 0,0-1,0 1,1 0,-1 0,0-1,0 1,0 0,1 0,-1-1,0 1,0 0,0 0,0-1,0 1,1 0,-1-1,0 1,0 0,0 0,0-1,0 1,0 0,0-1,0 1,0-1,0 14</inkml:trace>
  <inkml:trace contextRef="#ctx0" brushRef="#br0" timeOffset="380.872">566 388,'-6'15,"1"0,0 1,1-1,1 1,1 0,0 0,1 0,1 0,0 5,0-16,0 0,0 0,1-1,0 1,-1 0,1 0,1 0,-1 0,1-1,0 1,0-1,0 1,1-1,-1 0,1 0,0 0,1 0,-1-1,0 1,1-1,0 0,0 0,0 0,0 0,0-1,1 1,-1-1,1-1,-1 1,1 0,0-1,0 0,0 0,0-1,0 1,-1-1,1 0,0 0,0-1,0 1,0-1,0 0,0-1,-1 1,1-1,1 0,2-4,-1 1,0-1,0 0,0 0,-1-1,0 0,0 0,0 0,-1-1,-1 0,1 0,-1 0,0 0,-1-1,0 0,0 1,-1-1,0 0,-1 0,0-1,0 1,-1 0,0 0,-1 0,0 0,0-1,-1 4,1 0,-1 1,0-1,0 1,0 0,-1-1,1 1,-1 0,-1 0,1 1,-1-1,0 1,0 0,0 0,0 0,-1 0,0 1,1-1,-1 1,-1 1,1-1,0 1,-1 0,1 0,-1 0,1 1,-1 0,0 0,0 0,0 1,1 0,-3 0,-18 3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479 292,'-3'-12,"0"0,0 1,-1-1,-1 1,0 0,0 0,-1 0,-1 1,0 0,0 0,-1 1,0 0,0 0,-1 1,0 0,-1 1,0 0,0 0,-9-4,14 10,0 0,1 0,-1 1,0-1,0 1,0 0,1 1,-1-1,0 1,0 0,1 0,-1 0,0 1,1 0,-1 0,1 0,0 0,0 1,0-1,0 1,0 0,0 0,1 1,-1-1,1 1,0 0,0-1,1 1,-2 2,-1 2,1 0,-1 0,1 0,0 1,1-1,0 1,1 0,0 0,0 0,0 0,2 0,-1 0,1 0,0 1,1 1,72 245,-4-58,-26 0,-37-158,-1 0,-3 0,-1 1,-2-1,-3 13,3-43,-1 1,0-1,-1 1,0-1,0 0,-1 0,-1 0,0-1,0 0,0 0,-2 0,1 0,-1-1,0 0,0-1,-1 1,0-1,-9 5,10-8,1-1,-1 0,0-1,-1 0,1 0,0 0,-1-1,1 0,0 0,-1-1,1 0,-1-1,1 1,-1-1,1-1,0 1,-1-1,1-1,0 1,0-1,1 0,-1-1,0 0,1 0,0 0,0-1,0 1,1-1,0-1,0 1,0-1,0 0,1 0,0-1,0 1,1-1,0 0,-1-2,-6-18,3 2</inkml:trace>
  <inkml:trace contextRef="#ctx0" brushRef="#br0" timeOffset="715.305">1043 602,'-17'-6,"-1"0,0 1,0 1,0 1,-1 0,1 2,-1 0,1 1,-1 0,1 2,-1 0,-6 3,18-3,1 0,0 0,-1 0,1 1,0 0,0 0,1 1,-1 0,1 0,0 0,0 1,0-1,0 1,1 0,0 1,0-1,0 1,1 0,0-1,0 2,0-1,1 0,0 0,0 1,0 4,-3 11,2 0,0 1,2-1,0 1,2 0,0-1,2 2,-3-20,-1 1,1-1,0 0,1 0,-1 1,1-1,0 0,0 0,0 0,0 0,1 0,-1 0,1 0,0-1,1 1,-1-1,0 1,1-1,0 0,0 0,0 0,0 0,0 0,1-1,-1 0,1 1,0-1,-1 0,1-1,0 1,0-1,0 0,0 0,0 0,2 0,6-4,0-1,-1 0,1-1,-1-1,0 1,0-2,-1 1,0-1,0-1,0 0,-1 0,-1-1,1 0,-1-1,0 2,200-223,-158 196,-49 36,0-1,0 1,1-1,-1 1,0 0,0-1,0 1,1 0,-1 0,0 0,0 0,0 0,-1 0,1 0,0 0,0 0,-1 1,1-1,0 0,-1 1,1-1,-1 0,0 1,1-1,-1 0,0 1,0-1,0 0,0 1,0-1,0 1,0-1,-1 0,1 1,0-1,-1 0,1 1,-1-1,1 0,-1 0,0 1,0 0,0 4,0 6,-2-2,1 0,1 0,0 0,0 0,0 0,2 1,-1-1,1 0,1 0,0 0,0 0,1 0,0-1,1 1,0-1,0 0,1 0,0 0,6 7,-4-12,0 0,0-1,0 0,1 0,0 0,-1-1,1 0,0-1,0 1,0-2,0 1,0-1,0 0,0-1,0 0,0 0,8 0,9 0</inkml:trace>
  <inkml:trace contextRef="#ctx0" brushRef="#br0" timeOffset="1409.202">1890 461,'-15'4,"1"1,0 1,0 0,1 0,0 1,0 1,0 0,1 1,0 1,1-1,0 2,0 0,1 0,1 1,0 0,0 0,1 1,1 0,0 1,1-1,1 1,0 1,1-1,0 1,1 0,0-1,2 1,0 0,0 9,3-18,-1 1,1 0,1 0,-1 0,1-1,0 1,0-1,1 0,0 0,0 0,1-1,-1 1,1-1,0 0,1-1,-1 1,1-1,0 0,0 0,0-1,0 1,1-2,-1 1,1-1,0 0,0 0,0 0,0-1,0 0,0-1,0 0,0 0,0 0,0-1,1 0,-1 0,-1-1,1 0,0 0,0-1,-1 0,1 0,-1 0,0-1,4-3,27-21,-2-1,-2-3,0 0,18-26,-41 47,14-21,-2-1,0 0,-3-2,0 0,-3-1,-1-1,-1-1,-3 0,1-6,-7 29,-1-1,-1 1,0-1,-1 0,0 0,-2 0,0 0,0 0,-2-1,0 2,-1-1,0 0,-1 0,-1 1,-1 0,0 0,-6-10,8 20,0 0,0 0,0 1,0-1,-1 1,0 0,0 1,0-1,0 1,0 0,-1 0,0 1,1-1,-1 1,0 1,0-1,0 1,0 0,0 0,0 1,-1 0,1 0,0 0,-6 2,2-1,0 0,-1 2,1-1,0 1,1 0,-1 1,0 0,1 1,0 0,0 1,1-1,-1 2,1-1,-4 5,2 5,0 0,1 1,1 0,0 1,1 0,1 0,1 0,1 1,0 0,1 0,2 0,-1 0,2 0,1 0,0 0,1 0,5 16,-2-1,1 1,2-1,1 0,2-1,1 0,1-1,2 0,19 28,85 87,-115-143,-1 0,1 0,0-1,0 0,0 1,1-1,-1-1,1 1,-1-1,1 0,0 0,0 0,0 0,0-1,0 0,1 0,-1-1,0 1,3-1,11-3</inkml:trace>
  <inkml:trace contextRef="#ctx0" brushRef="#br0" timeOffset="1912.999">2821 151,'-52'114,"33"-75,1-1,3 2,0 0,-5 32,16-39,1 1,1 0,2 0,1 0,5 20,-6-45,0 0,1 0,1 0,-1-1,1 1,1-1,0 1,0-1,0 0,1 0,0 0,1 0,0-1,0 0,1 0,-1 0,2-1,-1 0,1 0,-1 0,2-1,-1 0,0 0,1-1,0 0,0 0,8 1,13-1,0-1,1-2,0-1,-1-1,23-4,-49 5,-1 1,1-1,0 0,-1 0,1 0,0 0,-1-1,1 1,-1-1,1 1,0-1,-1 0,1 0,-1 0,0 0,1-1,-1 1,0-1,0 1,0-1,0 0,0 0,0 0,0 0,-1 0,1 0,-1 0,0 0,1-1,-1 1,0-1,0 1,0-1,-1 1,1-1,-1 1,1-1,-1 0,0 1,0-1,0 0,0 1,-1-1,1 0,-1 1,0-2,-9-12</inkml:trace>
  <inkml:trace contextRef="#ctx0" brushRef="#br0" timeOffset="2162.169">2454 574,'48'-5,"45"-6,15-1,-5 1,-15 2,-13-1,-15 0,-13 3,-9 2,-6 1,-9 3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10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283,'-3'-13,"-1"0,0 1,-1 0,0 0,-1 0,-1 0,0 1,0 0,-1 0,0 1,-1 0,0 1,-1 0,1 0,-8-4,-7 0,-1 2,1 0,-2 1,1 2,-1 1,-1 1,1 1,-1 1,0 2,0 0,0 2,0 1,0 1,0 1,1 2,-1 0,-6 4,-1 0,19-6,0 0,0 1,0 1,0 0,1 1,0 1,0 0,1 1,0 0,0 1,1 0,0 1,-6 7,17-15,-1 1,1 0,-1-1,1 1,0 0,0 0,0 0,0 0,1-1,-1 1,1 0,-1 1,1-1,0 0,1 0,-1 0,0 0,1 0,0 0,-1-1,1 1,0 0,1 0,-1 0,0-1,1 1,-1 0,1-1,0 0,0 1,0-1,0 0,1 0,-1 0,3 1,93 59,78-14,-169-47,-2-1,0 1,1-1,-1 1,0 0,0 1,0-1,1 1,-1 0,-1 0,1 1,0-1,-1 1,1 0,-1 0,0 1,1 0,-5-2,0 1,0-1,0 1,-1-1,1 0,-1 1,1-1,-1 0,0 1,0-1,0 0,0 0,0 0,-1 0,1 0,-1 0,1 0,-1-1,0 1,1 0,-1-1,0 1,-1-1,-2 4,-206 169,169-146,1 3,2 1,1 1,2 3,1 1,-29 40,61-74,0 1,0-1,1 1,-1 0,1-1,0 1,0 0,0 0,1 1,-1-1,1 0,0 0,0 1,1-1,-1 0,1 1,0-1,0 1,1-1,-1 0,1 1,0-1,0 0,0 1,1-1,-1 0,1 0,0 0,0 0,1-1,-1 1,1 0,0-1,0 0,0 0,0 0,2 2,12 4,-1-2,2 1,-1-2,1 0,0-1,0-1,0-1,1 0,-1-2,1 0,-1-1,1 0,-1-2,13-2,-8 3,0-1,1-1,-1-1,0-1,-1-1,0-1,0-1,0-1,-1-1,0 0,-1-2,6-5,36-25,-41 28</inkml:trace>
  <inkml:trace contextRef="#ctx0" brushRef="#br0" timeOffset="248.25">1553 565,'-10'9,"-22"23,-10 11,-4 7,2 1,4 0,8-3,5-5,7-5,2-5,4-2,0-2,2-1,3-1,-1-5,1-1,1-9,3-6</inkml:trace>
  <inkml:trace contextRef="#ctx0" brushRef="#br0" timeOffset="465.778">988 621,'224'155,"19"26,-233-176,0 0,1 0,-1-1,1-1,0 1,0-2,0 0,0 0,1-1,-1 0,0-1,1 0,-1-1,0 0,0-1,1 0,-1-1,-1 0,1 0,9-5,4-4</inkml:trace>
  <inkml:trace contextRef="#ctx0" brushRef="#br0" timeOffset="828.757">2230 593,'-64'23,"1"3,1 2,2 3,-26 19,76-43,0 1,0 0,1 0,0 1,1 0,-1 0,2 1,0 0,-2 3,7-10,0 1,0 0,0-1,1 1,-1 0,1 0,0 0,0 0,0 0,0 0,1 0,0 0,0 0,0 0,0 1,1-1,-1 0,1 0,0 0,1 0,-1-1,0 1,1 0,0 0,0-1,0 1,1-1,-1 0,1 1,1 0,0-1,0 1,0-1,0 0,0 0,1 0,0-1,-1 0,1 0,0 0,0 0,0-1,0 0,1 0,-1 0,0 0,0-1,0 0,1 0,-1-1,0 1,0-1,1 0,-1-1,8-1,0-1,0 0,0-1,0-1,-1 0,0-1,-1 0,9-6,6-10,-2-1,0-1,-2 0,0-2,-2-1,-1 0,0-4,11-14,-30 45,0-1,0 1,0-1,1 1,-1 0,0 0,1-1,0 1,-1 0,1 0,-1-1,1 1,0 0,0 0,0 0,0 0,0 0,0 0,0 0,0 1,0-1,0 0,0 0,1 1,-1-1,0 1,0-1,1 1,-1 0,0-1,1 1,-1 0,0 0,1 0,-1 0,0 0,1 0,-1 0,0 0,1 1,-1-1,0 1,1-1,-1 1,0-1,0 1,1 0,-1-1,0 1,38 132,-30-107</inkml:trace>
  <inkml:trace contextRef="#ctx0" brushRef="#br0" timeOffset="1265.683">2568 988,'7'-26,"1"0,0 0,2 1,2 0,0 1,1 0,1 1,1 0,2 2,0 0,1 0,18-14,-35 33,1 0,0 0,0 1,0-1,0 1,0 0,0-1,0 1,0 0,0 0,0 0,1 1,-1-1,0 1,1-1,-1 1,1 0,-1-1,0 1,1 0,-1 1,1-1,-1 0,0 1,1-1,-1 1,0 0,0 0,1 0,-1 0,0 0,0 0,0 1,0-1,0 1,-1-1,1 1,0 0,-1 0,1 0,-1 0,1 0,-1 0,0 0,0 0,0 0,0 0,-1 1,1-1,0 0,-1 1,0-1,1 3,0 37,-2-37,1 0,-1 0,1 1,0-1,1 0,-1 1,1-1,0 0,1 0,-1 0,1 0,0 0,0 0,0-1,3 5,-1-8,0 0,0 0,0 0,0 0,0-1,0 0,0 0,0 0,0 0,0 0,0-1,0 0,0 0,-1 0,1 0,0 0,0-1,-1 0,1 0,-1 0,1 0,-1 0,0-1,0 0,0 1,0-1,0 0,-1 0,2-3,13-7,87-67,-104 79,1 0,0 1,0 0,0-1,-1 1,1-1,0 1,0 0,0 0,0-1,0 1,0 0,-1 0,1 0,0 0,0 0,0 0,0 0,0 1,0-1,0 0,0 0,-1 1,1-1,0 0,0 1,0-1,-1 1,1-1,0 1,0-1,-1 1,1 0,-1-1,1 1,0 0,-1 0,1-1,-1 1,0 0,1 0,-1 0,0-1,1 1,-1 0,0 0,0 0,0 0,0 0,0 0,0 0,0 0,0 0,4 58,-4-53,-1 0,0 1,0-1,1 0,0 0,0 1,1-1,0 0,0 0,0 0,1 0,0 0,0 0,0 0,1 0,0-1,0 0,0 1,1-1,-1 0,1 0,1-1,-1 1,1-1,4 3,10 0</inkml:trace>
  <inkml:trace contextRef="#ctx0" brushRef="#br0" timeOffset="1734.349">3528 678,'-96'550,"87"-491,-29 101,38-159,0 0,0 1,0-1,0 0,0 0,0 0,-1 0,1 0,0 0,-1 1,1-1,-1 0,1 0,-1 0,0 0,1-1,-1 1,0 0,0 0,0 0,1 0,-1-1,0 1,0 0,0-1,0 1,0-1,0 1,0-1,-1 0,1 1,0-1,0 0,0 0,0 0,0 0,-1 0,1 0,0 0,0 0,0 0,0 0,0-1,0 1,-1 0,1-1,0 1,0-1,0 1,0-1,0 0,0 1,1-1,-1 0,0 0,0 1,0-1,-1-8,1 0,0-1,0 1,1 0,0 0,1 0,0 0,0 0,1 0,0 0,0 0,1-1,2-9,8-37,3 2,2 0,3 1,2 0,2 2,2 1,3 1,1 2,21-22,-36 47,1 1,1 1,0 0,2 2,0 0,1 1,1 1,0 1,1 1,1 1,17-6,-37 17,0 1,0-1,0 1,0 0,0 0,1 0,-1 1,0 0,0-1,0 2,1-1,-1 0,0 1,0 0,0 0,0 0,0 0,0 1,0-1,0 1,0 0,-1 0,1 1,-1-1,1 1,-1-1,0 1,0 0,0 1,-1-1,1 0,-1 1,1-1,-1 1,-1 0,1 0,0 0,-1 0,0 0,0 0,0 0,0 2,-2 15,-2-1,0 1,-2-1,0 0,-1 0,-1-1,-1 0,0 0,-1-1,-2 0,0 0,0-1,-2-1,0 0,-4 3,11-9,-1-1,0 0,0-1,0 0,-1 0,-1 0,1-1,-1-1,-1 1,1-1,-1-1,0 0,0 0,0-1,-1 0,0-1,1 0,-1-1,0 0,0-1,-1 0,1 0,-8-2,-27-16,28 4</inkml:trace>
  <inkml:trace contextRef="#ctx0" brushRef="#br0" timeOffset="2016.304">4403 0,'-162'450,"146"-401,2 2,2 0,3 0,2 0,2 1,1 34,13 31,14-105,-12-18</inkml:trace>
  <inkml:trace contextRef="#ctx0" brushRef="#br0" timeOffset="2380.327">4375 706,'21'15,"0"-1,0-1,2-1,-1-2,2 0,-1-1,1-1,1-1,-1-2,1 0,0-1,11-1,-29-3,0 0,0 0,1-1,-1 1,0-2,0 1,0-1,0 0,0 0,-1-1,1 0,-1 0,0-1,1 1,-2-1,1-1,0 1,-1-1,0 0,0 0,0-1,-1 1,1-1,-2 0,1 0,0-1,-1 1,0-1,-1 0,3-5,0 0,-1 0,-1-1,0 1,-1-1,0 0,-1 0,0 0,-1 0,-1-2,1 11,0 0,0 0,-1 0,0 1,0-1,0 0,0 0,0 1,-1-1,1 0,-1 1,0 0,0-1,0 1,-1 0,1 0,-1 0,0 0,0 1,0-1,0 1,0 0,0 0,-1 0,1 0,-1 0,1 1,-1-1,0 1,0 0,1 0,-1 1,0-1,-3 1,-6 1,0 1,0 1,0 0,1 0,-1 1,1 1,0 0,0 1,1 0,-1 1,1 0,1 1,0 0,0 1,0 0,1 0,0 1,-3 6,2-4,0 0,1 0,1 1,0 0,1 1,0 0,1 0,1 0,0 1,1-1,0 1,1 1,1-1,0 0,2 0,-1 1,2-1,0 0,1 1,0-1,1 0,1 0,1 0,0-1,3 7,8 3,1 0,1-1,2-1,0 0,1-2,1 0,0-2,2 0,0-2,1 0,0-2,2-1,-1-1,2-1,-1-1,1-2,13 2,116 10,-129-19</inkml:trace>
  <inkml:trace contextRef="#ctx0" brushRef="#br0" timeOffset="3384.053">1 1497,'308'22,"279"-16,216-58,298-11,-589 37,37-4,-234 20,141-25,-22 24,-191-17,-165 28,-78 0</inkml:trace>
  <inkml:trace contextRef="#ctx0" brushRef="#br0" timeOffset="4015.059">5644 565,'-9'0,"-9"0,0 4,7-2,10-2,6-6,-3-2,-2 6,-6 2,3 2,3 0</inkml:trace>
  <inkml:trace contextRef="#ctx0" brushRef="#br0" timeOffset="4717.929">5673 904,'0'4,"-5"3,-1 4,0-5,5-3,4-7,1-2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2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624 117,'-2'-6,"0"0,0-1,-1 1,0 0,0 1,0-1,-1 1,0-1,0 1,0 0,-1 0,1 1,-1-1,0 1,-1 0,1 1,-1-1,1 1,-1 0,0 0,0 1,-1 0,1 0,0 0,-1 1,1 0,-1 0,-3 0,-15-1,0 0,0 2,0 1,0 1,0 1,0 1,1 1,0 1,0 1,-19 9,31-11,0 1,0 1,1 0,-1 0,1 1,1 1,0-1,0 2,1-1,0 2,0-1,1 1,1 0,0 1,0-1,1 2,1-1,0 0,0 1,-1 10,4-16,0 1,0-1,1 1,0-1,0 1,1-1,0 1,1 0,-1-1,1 1,1-1,0 1,0-1,0 0,1 0,0 0,0 0,0 0,1 0,0-1,1 0,0 0,-1 0,2 0,-1-1,1 0,0 0,0 0,0-1,0 0,1 0,0-1,0 0,0 0,0 0,0-1,1 0,-1-1,1 1,17-2,-1-2,1 0,0-2,-1 0,0-2,0 0,0-2,-1-1,0 0,-1-2,0-1,-1 0,0-2,-1 0,0-1,-1-1,-1-1,-1-1,0 0,-2-1,0-1,0-1,-13 18,6-6,1-1,-2-1,1 1,-2-1,1 0,-1-1,-1 1,0-1,-1-1,0 1,-1 0,2-11,-8 309,3-276,0 1,1-1,0 0,1 0,0 0,1 0,0 0,0 0,1-1,0 1,1-1,0 0,0 0,1-1,0 0,1 0,0 0,0-1,1 0,-1 0,2-1,-1 0,1 0,-1-1,2 0,-1-1,0 0,1 0,0-1,0 0,0-1,0 0,0-1,6 1,-12-2,-1 0,1-1,0 1,0-1,0 1,-1-1,1 0,0 0,-1-1,1 1,-1-1,1 0,-1 0,0 0,0 0,0-1,0 1,0-1,0 1,-1-1,0 0,1-1,6-13</inkml:trace>
  <inkml:trace contextRef="#ctx0" brushRef="#br0" timeOffset="800.801">1611 89,'6'4,"0"-1,0 0,0 0,1-1,-1 0,0 0,1 0,0-1,-1 0,1 0,0-1,-1 1,1-2,7 2,251 1,-96-28,-123 19,-34 1</inkml:trace>
  <inkml:trace contextRef="#ctx0" brushRef="#br0" timeOffset="27377.08">1471 484,'341'-1,"-128"-25,-4 24,-152-14,-50 11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02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739 314,'-44'-36,"40"34,0 1,1-1,-1 1,0 0,1 0,-1 0,0 1,0 0,0-1,0 1,0 0,1 1,-1-1,0 1,0 0,0 0,1 0,-1 0,0 0,1 1,-1 0,1 0,0 0,-1 0,1 0,0 1,0-1,1 1,-1 0,0 0,1 0,0 0,0 0,0 1,0-1,-5 12,1 0,1 0,0 1,1-1,1 1,1 0,-1 15,2-16,0-1,-1 1,-1-1,0 1,-1-1,0 0,-2-1,1 1,-1-1,-1 0,-1 0,0-1,0 0,-1 0,-1-1,0 0,0-1,-1 0,0-1,-1 0,0 0,0-1,-1-1,0 0,-5 0,2-1,-134 25,144-30,-1-2,1 1,-1-1,1 0,0 0,0 0,0-1,0 0,0 0,0-1,0 0,0 0,1 0,0 0,-1-1,1 0,1 0,-1-1,1 1,-1-1,1 0,-3-5,1-1,1-1,0 0,0 0,1 0,1-1,0 0,1 1,0-1,1 0,0 0,1 0,1 0,0 0,1 0,0 4,0 0,1 0,0 0,1 1,0-1,0 1,0 0,1 0,1 0,-1 1,1 0,1 0,-1 0,1 1,0 0,1 0,-1 1,1 0,0 0,0 1,1 0,-1 0,1 1,0 0,0 1,0 0,0 0,0 1,1 0,-1 0,0 1,1 1,-1 0,0 0,2 1,1 3,-1 1,0 0,0 1,0 0,-1 1,1 0,-2 1,0 0,0 1,0 0,-1 0,6 10,15 16,144 185,-90-160,-49-42,-19-9</inkml:trace>
  <inkml:trace contextRef="#ctx0" brushRef="#br0" timeOffset="1802.474">1304 4,'0'-1,"1"1,-1 0,1-1,-1 1,1 0,-1-1,1 1,-1 0,1 0,-1 0,1-1,0 1,-1 0,1 0,-1 0,1 0,0 0,-1 0,1 0,-1 0,1 0,0 0,-1 1,1-1,-1 0,1 0,-1 0,1 1,-1-1,1 0,-1 1,1-1,-1 0,1 1,-1-1,1 1,-1-1,0 1,1-1,-1 1,0-1,1 1,-1-1,0 1,0-1,0 1,1 0,-1-1,0 1,0-1,0 1,0-1,0 1,0 0,0-1,0 1,0-1,-1 2,6 37,-50 134,-46 100,81-232,1 2,3-1,1 1,1 25,4-45,-1-19,0 0,0 0,0 0,0-1,1 1,0 1,0-1,0 0,0 0,1 0,-1-1,1 1,0 0,0 0,1 0,-1 0,1-1,0 1,0-1,0 1,0-1,1 0,-1 0,1 0,0 0,0 0,0 0,0-1,0 0,0 1,1-1,-1-1,1 1,0 0,1 0,11-1,1-1,-1-1,1 0,-1-1,0 0,1-2,-1 0,-1-1,1 0,-1-1,5-3,11-11,-26 9</inkml:trace>
  <inkml:trace contextRef="#ctx0" brushRef="#br0" timeOffset="2266.004">1050 484,'-5'0,"3"0,7 0,8 0,5 0,6 0,3 0,1 0,2 0,-1 0,1 0,-1 0,0 0,0 0,-1 0,0 0,1 0,-6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1,'5'5,"1"6,-5 1,-2 4,-2 4,-4 2,-7 4,0 1,-3 1,2 1,-2-5,2-1,-1-5,2-1,-1 2,-3 2,1 3,4-3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4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712 1,'-276'305,"261"-290,0-1,-2 0,1-1,-2-1,1-1,-2-1,1 0,-1-1,-1-1,0-1,0-1,0 0,-1-2,1 0,-1-1,0-2,0 0,-15-1,33-1,0 1,0-1,0 1,0-1,1 0,-1 0,0 0,0-1,1 1,-1-1,1 1,-1-1,1 0,0 0,0 0,0 0,0 0,0-1,0 1,1-1,-1 1,1-1,-1 1,1-1,0 0,0 0,0 1,1-1,-1 0,1 0,-1 0,1 0,0 0,0 0,1 0,-1 0,0 0,2-2,-1-7,1 1,1-1,0 1,1 0,0 0,0 0,1 0,1 1,2-4,6-8,1 1,1 1,1 1,1 0,0 1,1 1,1 1,7-4,-22 18,0 0,0 0,0 1,0-1,0 1,0 1,1-1,-1 1,0 0,0 0,1 0,-1 1,0 0,0 0,0 0,0 1,0-1,0 1,0 1,0-1,-1 1,1-1,-1 1,0 0,0 1,0-1,0 1,0 0,-1 0,0 0,0 0,0 1,0-1,0 1,-1 0,1 2,13 20,1-1,2-1,1 0,0-1,2-2,0 0,2-1,16 10,98 56,-104-77,-21-12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1,'4'0,"8"5,5 1,5 0,4-1,2-2,1-1,0-1,0 0,1-1,-1 0,0-1,-1 1,0 0,1 0,-6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9,'10'5,"12"1,8 0,3-1,1-2,0-1,-2-1,-1 0,-1-1,-1 0,-1-5,0-2,1 1,-2-4,-3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58 537,'-26'168,"13"-109,8-42,1 1,0 0,2 0,0 1,0-1,2 0,0 0,2 1,2 11,-4-27,1 0,-1 0,1 0,0 0,1 0,-1 0,0 0,1 0,-1-1,1 1,0-1,0 1,0-1,0 0,0 0,1 0,-1 0,1 0,-1 0,1 0,0-1,0 0,-1 1,1-1,0 0,0 0,0-1,0 1,1-1,-1 1,0-1,0 0,0 0,0 0,0-1,0 1,2-1,4-2,1 1,-1-1,0-1,-1 1,1-1,-1-1,1 0,-1 0,-1-1,1 0,5-6,164-179,-177 190,0 0,1 1,-1-1,1 0,-1 0,1 0,-1 0,1 0,0 1,-1-1,1 0,0 0,-1 1,1-1,0 1,0-1,0 1,0-1,0 1,-1-1,1 1,0 0,0-1,0 1,0 0,0 0,0 0,0 0,0 0,0 0,0 0,0 0,0 0,0 0,0 1,0-1,0 0,0 1,0-1,0 1,0-1,0 1,-1-1,1 1,0-1,0 1,-1 0,1-1,0 1,-1 0,1 0,-1 0,1 0,-1-1,1 1,-1 0,1 1,16 160,-16-157,1 0,0 1,0-1,0 0,1 0,0-1,0 1,0-1,0 1,1-1,0 0,0 0,0 0,0-1,1 0,-1 1,1-2,0 1,0 0,0-1,0 0,0 0,0-1,1 1,-1-1,1 0,-1-1,1 1,-1-1,1 0,-1 0,1-1,-1 0,6-1,-5 2,1-1,0 0,-1-1,1 1,-1-1,0 0,0-1,1 1,-2-1,1-1,0 1,-1-1,1 0,-1 0,0 0,0-1,-1 0,1 0,-1 0,0 0,-1-1,1 0,-1 1,0-1,0 0,-1-1,0 1,0 0,0-1,-1 1,0-1,0-6,-1-69,0 57</inkml:trace>
  <inkml:trace contextRef="#ctx0" brushRef="#br0" timeOffset="1465.012">1017 1,'-21'129,"3"185,-28-20,39-261,5-29,0 0,0 0,1 0,-1 1,1-1,0 0,0 1,1-1,-1 1,1-1,0 1,0-1,0 1,1-1,-1 0,1 1,1-1,-1 0,0 1,1-1,0 0,0 0,0 0,0 0,1-1,0 1,-1-1,4 4,-1-7,0 0,0 0,0 0,0-1,0 0,-1 0,1 0,0 0,0-1,-1 0,1 0,-1 0,0 0,0-1,1 1,-2-1,1 0,0-1,-1 1,1-1,-1 1,2-4,4-1,15-15,52-35,-72 59,-1 0,0 0,0 0,0 0,0 0,0 1,0-1,0 1,0 0,-1 0,1 0,-1 0,1 0,-1 1,0-1,0 1,0-1,0 1,0 0,0 0,-1 0,0 0,1 0,-1 0,0 0,-1 0,1 0,0 0,-1 1,0-1,0 2,4 7,-3-7,0 0,0-1,1 0,0 1,0-1,0 0,0 0,0 0,1 0,0 0,0 0,0-1,0 0,0 1,1-1,0 0,-1-1,1 1,0-1,0 1,1-1,-1-1,0 1,1 0,-1-1,1 0,-1 0,1-1,0 1,-1-1,3 0,9-2,0-1,0 0,0-1,-1-1,0-1,1 0,-2-1,1 0,1-3,29-11,-29 13,0 0,-1-1,1 0,-2-1,1-1,-2 0,1-1,-1-1,-1 0,-1 0,8-12,-17 23,0 0,0 0,0-1,-1 1,1-1,-1 1,1-1,-1 1,0-1,0 0,0 0,0 0,0 0,-1 0,0 0,1 1,-1-1,0 0,0 0,-1 0,1 0,-1 0,1 0,-1 0,0 0,0 0,0 1,0-1,-1 0,1 1,-1-1,0 1,1-1,-1 1,0 0,0 0,-1 0,1 0,0 0,-1 0,1 1,-1-1,1 1,-1 0,0 0,0 0,-1-1,-8 3,0 0,0 1,0 0,0 1,1 0,-1 1,1 0,0 1,0 0,1 0,-1 2,1-1,0 1,-2 2,4-2,0 1,0-1,0 1,1 1,0-1,1 1,0 0,0 0,1 1,0 0,1 0,-3 8,6-14,0 1,0-1,0 0,0 0,1 0,-1 1,1-1,0 0,1 0,-1 1,1-1,0 0,0 0,0 0,0 0,1 0,-1 0,1 0,0 0,1-1,-1 1,1-1,-1 1,1-1,0 0,0 0,0 0,1-1,-1 1,1-1,-1 1,1-1,2 1,5 1,0 1,0-2,1 0,-1 0,1-1,-1 0,1-1,0 0,-1-1,1 0,0-1,-1 0,1-1,0-1,-1 0,11-4,12-5,-1-2,-1-1,0-2,27-19,-35 19,-1-1,0-1,-2-1,-1-2,0 1,-1-2,-2-1,0 0,-2-1,11-24,-24 48,0-1,-1 1,0-1,1 0,-1 0,0 1,0-1,0 0,0 0,0 0,-1 0,1-1,-1 1,1 0,-1 0,0 0,0 0,1 0,-2-1,1 1,0 0,0 0,-1 0,1 0,-1 0,0 0,1 0,-1 0,0 0,0 0,0 0,-1 0,1 0,0 1,-1-1,1 0,-1 1,1 0,-1-1,0 1,0 0,1 0,-1 0,0 0,0 0,0 0,0 0,-1 1,-1-1,-3 2,-1 0,0 1,1 0,-1 0,1 0,-1 1,1 1,0-1,0 1,1 0,-1 1,1-1,0 1,0 1,0-1,1 1,0 0,0 0,-3 5,2-4,4-6,0 1,0-1,1 1,-1 0,0 0,0 0,1 0,0 0,-1 0,1 1,0-1,0 0,0 1,0-1,0 1,1-1,-1 1,1-1,0 1,-1-1,1 1,0-1,1 1,-1 0,0-1,1 1,-1-1,1 1,0-1,0 0,0 1,0-1,0 0,1 1,-1-1,1 0,-1 0,1 0,0 0,0-1,-1 1,1 0,1-1,-1 1,0-1,0 0,0 0,1 0,-1 0,1 0,-1 0,2 0,95 17,-79-14,-17-5,-1 1,1 0,-1 0,1 1,-1-1,1 0,-1 1,1 0,-1-1,0 1,1 0,-1 0,0 1,0-1,1 0,-1 1,0-1,0 1,-1 0,1-1,0 1,0 0,-1 0,1 0,-1 0,0 1,0-1,0 0,0 1,0-1,0 0,0 2,-1 2,0 1,0 0,1 0,0 0,0-1,0 1,1 0,0-1,1 1,0-1,0 0,0 0,0 0,1 0,0-1,0 1,1-1,-1 0,1-1,0 1,1-1,4 4,2-3,1 0,0 0,-1-2,1 1,1-2,-1 0,0 0,0-1,1-1,-1 0,1-1,-1 0,0-1,0-1,0 0,0-1,0 0,0-1,-1 0,0-1,0 0,-1-1,8-6,-2 1,-1 0,0-2,0 1,-1-2,-1 0,-1-1,0-1,-1 0,-1 0,0-1,-1-1,4-13,-13 30,0 1,0-1,-1 0,1 0,-1 0,0 0,0 1,1-1,-1 0,0 0,0 0,-1 0,1 0,0 0,-1 0,1 1,-1-1,0 0,1 0,-1 1,0-1,0 0,0 1,0-1,0 1,-1-1,1 1,0 0,-1-1,1 1,-1 0,1 0,-1 0,1 0,-1 0,0 0,0 1,1-1,-1 0,0 1,0 0,-1-1,-2 0,-1 0,1 0,-1 1,0-1,1 1,-1 1,0-1,1 1,-1 0,1 0,-1 1,1-1,0 1,-1 1,-4 1,1 2,0-1,0 1,0 1,1-1,0 1,0 1,0 0,1 0,1 0,-1 1,1 0,1 0,-1 1,2-1,-1 1,2 0,-1 0,1 1,1-1,-1 1,2 0,0-1,0 1,1 0,0 0,1-1,0 1,1 0,0-1,0 1,1-1,1 0,0 0,0 0,4 6,0-6,0 0,0 0,1-1,1 0,-1 0,1-1,1-1,0 1,0-2,0 0,0 0,1-1,0 0,0-1,1 0,-1-1,1-1,0 0,0 0,-1-1,6-1,9 0,-2-1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26 121,'-1'-2,"0"-1,0 1,1 0,-1-1,1 1,-1-1,1 1,0 0,0-1,0 1,0-1,0 1,0-1,1 1,-1-1,1 1,0 0,0-1,0 1,0 0,0 0,0 0,1 0,-1 0,1 0,-1 0,1 0,0 0,-1 1,1-1,0 1,0-1,0 1,1-1,80-33,-77 33,1 0,-1 0,1 0,-1 1,1 0,0 1,-1-1,1 1,0 0,-1 1,1-1,0 2,-1-1,1 0,-1 1,1 1,-1-1,0 1,0 0,0 0,-1 1,1-1,-1 1,1 1,-1-1,-1 1,1 0,-1 0,1 0,-2 0,1 1,0 0,-1 0,0 0,0 0,-2 9,0-1,-1 0,-1 1,0-1,-1 0,0 1,-1-1,-1-1,0 1,-1 0,-1-1,0 0,0 0,-2-1,1 0,-1 0,-1-1,0 1,-1-2,-1 1,8-9,1 0,0 1,0-1,-1 0,1 1,1-1,-1 1,0 0,1 0,-1-1,1 1,0 0,0 0,0 0,0 1,1-1,-1 0,1 0,0 0,-1 0,2 1,-1-1,0 0,1 0,-1 0,1 0,0 0,0 0,0 0,0 0,1 0,-1 0,1 0,0-1,0 1,0-1,0 1,0-1,1 1,51 42,53 57,-103-98,-1 1,-1 0,1 0,-1-1,1 1,-1 1,-1-1,1 0,-1 0,0 1,0-1,-1 1,1-1,-1 1,0-1,-1 1,1-1,-1 0,0 1,-1-1,1 0,-1 0,0 1,0-1,-1 0,-8 10,0 1,-1-2,-1 1,0-2,-1 0,0 0,-1-1,-1-1,0-1,0 0,-1-1,0-1,0 0,-1-1,0-1,0-1,-19 3,34-7,-1 0,1 0,0 0,0 0,0 0,-1-1,1 1,0-1,-1 0,1 0,0 0,-1-1,1 1,0-1,-1 0,1 0,0 0,0 0,0 0,0-1,0 1,0-1,0 0,1 0,-1 0,0 0,1 0,0-1,-1 1,1-1,0 0,1 1,-1-1,0 0,1 0,-1 0,1 0,0 0,0-1,0 1,1 0,-1 0,1-1,0 1,-1-2,15-52,-2 32</inkml:trace>
  <inkml:trace contextRef="#ctx0" brushRef="#br0" timeOffset="1364.394">647 375,'37'-45,"79"-136,-115 179,0 0,0 0,0 0,0 0,0 1,0-1,0 0,1 1,-1-1,1 1,-1-1,1 1,-1 0,1 0,0-1,0 1,0 0,-1 1,1-1,0 0,0 0,0 1,0-1,1 1,-1 0,0 0,0 0,0 0,0 0,0 0,0 0,0 1,0-1,0 1,0-1,0 1,0 0,0 0,0 0,0 0,-1 0,1 0,0 0,-1 1,1-1,-1 1,1-1,-1 1,0-1,1 1,-1 0,0 0,0 0,14 43,-14-38,0-1,0 0,1 0,0 0,1 0,-1 0,1-1,0 1,0-1,1 0,0 0,0 0,2 2,-2-6,1 0,-1 0,0-1,1 0,-1 0,0 0,1 0,-1-1,0 0,1 0,-1 0,0 0,0-1,0 1,0-1,0 0,0 0,0-1,-1 1,1-1,-1 0,0 0,0 0,0 0,0 0,0-1,-1 1,1-1,0-2,169-183,-167 183,-5 5,1 1,-1-1,0 0,0 0,1 0,-1 1,0-1,1 0,-1 0,0 1,1-1,-1 0,1 1,0-1,-1 0,1 1,-1-1,1 1,0-1,-1 1,1-1,0 1,0 0,-1-1,1 1,0 0,0 0,0-1,-1 1,1 0,0 0,0 0,0 0,0 0,-1 0,1 0,0 0,0 1,0-1,-1 0,1 0,0 1,0-1,0 0,-1 1,1-1,0 1,-1-1,1 1,0-1,-1 1,1-1,-1 1,1 0,-1-1,1 2,4 156,34 15,-33-149</inkml:trace>
  <inkml:trace contextRef="#ctx0" brushRef="#br0" timeOffset="1695.096">477 601,'345'5,"122"-37,-375 18,81-2,-150 20,-5 2</inkml:trace>
  <inkml:trace contextRef="#ctx0" brushRef="#br0" timeOffset="2381.374">1126 855,'-92'43,"-93"49,183-90,-1 0,1 0,0 1,0-1,0 0,0 1,0 0,1-1,-1 1,1 0,-1 0,1 0,0 0,0 0,1 0,-1 0,1 0,-1 0,1 1,0-1,0 0,0 0,1 0,-1 0,1 0,0 1,0-1,0 0,0 0,0-1,0 1,1 0,0 0,-1-1,1 1,0-1,0 1,1-1,-1 0,0 0,1 0,-1 0,1 0,0-1,0 1,-1-1,1 1,3 0,192 71,-195-72,0 0,0 0,0 1,-1-1,1 1,0 0,-1-1,1 1,-1 1,0-1,0 0,0 0,0 1,0-1,0 1,0 0,-1 0,0-1,1 1,-1 0,0 0,0 0,-1 0,1 1,-1-1,1 0,-1 0,0 0,0 0,0 0,-1 1,1-1,-1 0,0 0,0 0,0 0,0 0,0 0,0-1,-1 1,0 0,1-1,-1 1,0-1,0 1,-1 0,-11 7,-1 0,1-1,-2-1,1 0,-1-1,0-1,0 0,-13 2,-54 0,81-8,0-1,0 1,0 0,1 0,-1-1,0 1,0-1,0 1,0-1,1 0,-1 0,0 0,1 0,-1 0,0 0,1-1,0 1,-1 0,1-1,0 1,-1-1,1 1,0-1,0 0,1 1,-1-1,0 0,0 0,1 1,-1-1,1 0,0 0,-1 0,1 0,0 0,0 0,0 0,0 0,1 0,-1-1,8-22,3 1</inkml:trace>
  <inkml:trace contextRef="#ctx0" brushRef="#br0" timeOffset="3282.387">1381 714,'86'-22,"-9"23,-75 0,0 0,0-1,-1 1,1 0,0 0,-1 0,1 0,-1 0,1 0,-1 0,0 0,1 1,-1-1,0 1,0-1,0 1,0-1,0 1,0 0,-1-1,1 1,0 0,-1-1,1 1,-1 0,0 0,1 0,-1 0,0-1,0 1,0 0,-1 0,1 0,0 0,-1-1,1 1,-1 0,0 0,1-1,-2 2,-21 40,20-41,1 0,0 0,0 0,0 1,0-1,0 1,1-1,-1 1,1 0,0 0,0-1,0 1,0 0,0 0,0 0,1 0,-1 0,1 0,0 0,0 1,0-1,1 0,-1 0,1 0,-1 0,1 0,0 0,0 0,1-1,-1 1,0 0,1-1,0 1,0 0,15 14,-14-15,1 0,-1 0,0 1,0-1,0 1,0 0,0 0,0 0,-1 0,1 0,-1 0,0 1,0 0,0-1,-1 1,1 0,-1-1,0 1,0 0,0 0,-1 0,1 0,-1 0,0 0,0 0,0 0,-1 0,1 0,-1 0,0 0,0 0,0 0,-1 0,0 1,-5 2,0-1,0 0,-1 0,0 0,0-1,0 0,0 0,-1-1,0 0,0-1,0 0,0 0,-1-1,1 0,-1-1,-9 1,-22-13,28-1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1,'-10'5,"-8"6,0-4,7-2,5-8,9-2,4-1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18,'5'0,"2"-5,4-2,-5 1,-2 6,-8 3,2 1,1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36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4544 581,'48'66,"-4"2,-2 2,-3 2,9 30,11 88,-48-163,-11-27,0-1,0 1,0 0,0-1,0 1,0-1,0 1,0 0,0-1,0 1,0 0,0-1,0 1,0 0,1-1,-1 1,0 0,0-1,0 1,0 0,1-1,-1 1,0 0,0 0,1-1,-1 1,0 0,0 0,1-1,-1 1,0 0,1 0,-1 0,0 0,1 0,-1-1,0 1,1 0,-1 0,0 0,1 0,-1 0,1 0,-1 0,0 0,1 0,-1 0,0 0,1 1,-1-1,0 0,1 0,-1 0,0 0,1 0,-1 1,0-1,0 0,1 0,-1 1,0-1,1 0,-1 1,72-339,-63 303,3 1,1 0,1 1,2 1,1 0,13-17,-16 28,-13 18,1-1,-1 1,1 0,0 0,0 0,0 0,1 0,-1 0,1 0,-1 1,1-1,0 1,0 0,0 0,0 0,1 0,-1 0,1 1,-1 0,4-2,5 5</inkml:trace>
  <inkml:trace contextRef="#ctx0" brushRef="#br0" timeOffset="532.703">5644 354,'-21'20,"1"1,2 1,0 0,1 2,1 0,1 0,2 2,0-1,2 2,1 0,-7 26,7-11,1 0,2 1,3-1,1 1,2 36,2-62,0 0,2 0,0 0,0-1,2 1,0-1,1 0,0 0,2 0,0-1,0 0,2-1,-1 0,2 0,0-1,1 0,-5-7,-1 0,1-1,0 0,1 0,-1 0,1-1,0 0,0-1,0 0,0 0,1-1,-1 0,1 0,-1-1,1 0,0 0,0-1,-1 0,1-1,0 0,8-2,-14 1,-1 1,1 0,-1-1,0 0,1 1,-1-1,0 0,0 0,0 0,0 0,0-1,-1 1,1-1,-1 1,1-1,-1 1,0-1,0 0,0 1,0-3,4-16</inkml:trace>
  <inkml:trace contextRef="#ctx0" brushRef="#br0" timeOffset="967.248">6067 467,'-3'40,"-2"-1,-1 0,-3 0,-1-1,-1 0,-2-1,-2 0,-2 0,11-23,1 1,1 0,1 0,0 0,0 0,2 1,0-1,1 1,1 7,-1-17,0-1,1 0,-1 0,1 0,0 0,1 0,-1 0,1 0,0-1,0 1,1-1,-1 1,1-1,0 0,0 0,1 0,-1 0,1-1,0 1,0-1,0 0,0 0,0 0,1-1,-1 1,1-1,0 0,0-1,4 2,3 0,1-1,-1-1,1 0,-1 0,1-1,-1-1,1 0,-1-1,0 0,1-1,-1 0,0-1,-1 0,1-1,-1-1,6-2,-16 7,1 0,-1 0,1 0,-1 0,1 0,-1-1,0 1,0 0,0-1,1 1,-1-1,0 1,-1-1,1 1,0-1,0 1,-1-1,1 0,-1 0,1 1,-1-1,0 0,0 0,0 1,0-1,0 0,0 0,0 0,0 1,-1-1,1 0,-1 1,1-1,-1 0,0 1,0-1,0 0,0 1,0 0,0-1,0 1,0-1,0 1,-1 0,-13-15</inkml:trace>
  <inkml:trace contextRef="#ctx0" brushRef="#br0" timeOffset="1215.66">5729 778,'39'0,"31"0,9 0,-5 0,-9 0,-11 0,-11-5,-7-2,-10-3,-4-2,-6 3</inkml:trace>
  <inkml:trace contextRef="#ctx0" brushRef="#br0" timeOffset="1471.596">6434 241,'43'35,"-3"1,0 2,-3 2,-1 2,-2 1,22 37,-42-58,0 2,-1 0,-2 1,0 0,-2 0,-1 1,0 0,-2 1,1 17,-5-29,-1 0,-1 0,0 0,-1 0,-1 0,0 0,-1 0,0 0,-1-1,-1 1,0-1,-1 0,-1-1,0 1,-1-1,0-1,-9 11,6-10,0 0,0-1,-1-1,-1 1,0-2,0 0,-1 0,0-2,-1 1,0-2,0 0,0-1,-13 3,5-5</inkml:trace>
  <inkml:trace contextRef="#ctx0" brushRef="#br0" timeOffset="-2596.627">0 411,'93'-48,"2"4,1 4,3 5,0 4,2 4,1 5,1 4,17-11,-3-6,47-22,-101 33,-62 24,-1 0,1 0,-1 1,1-1,-1 0,0 1,1-1,-1 0,1 0,-1 1,0-1,1 1,-1-1,0 0,0 1,1-1,-1 1,0-1,0 1,0-1,1 0,-1 1,0-1,0 1,0-1,0 1,0-1,0 1,0-1,0 1,0-1,0 1,0-1,0 1,-1-1,1 1,0-1,0 1,0-1,-1 0,1 1,0-1,-1 1,1-1,0 0,-1 1,1-1,0 0,-1 1,1-1,-1 0,1 0,0 1,-1-1,0 2,-25 52,3 0,3 2,2 0,2 1,3 1,2 0,-1 43,0 87,10 143,3-211,-1-88,-1 0,-2-1,-1 1,-1-1,-2 0,-2 0,0-1,-2 0,-1-1,-2 0,-6 9,20-37,0-1,0 1,0 0,-1-1,1 1,0 0,-1-1,1 1,0 0,-1-1,1 1,-1-1,1 1,-1-1,0 1,1-1,-1 1,1-1,-1 0,0 1,1-1,-1 0,0 1,1-1,-1 0,0 0,0 0,1 0,-1 0,0 0,0 0,1 0,-1 0,0 0,1 0,-1 0,0 0,0-1,1 1,-1 0,0 0,1-1,-1 1,0 0,1-1,-1 1,1-1,-1 1,1-1,-1 1,1-1,-1 0,1 1,-1-1,1 1,0-1,-1 0,-20-48,15 34,0 4,0 0,-1 0,-1 1,1 0,-2 0,1 1,-1 0,-1 1,0 0,0 0,0 1,-1 1,0-1,0 2,-1 0,0 0,1 1,-10-2,-8-2,-1 2,1 0,-1 3,-1 0,1 2,0 1,-8 2,-3 2,1 1,0 3,0 1,1 2,0 2,-34 16,72-28,-4 0,0 1,0 0,1 0,-1 0,1 1,-1 0,1 0,0 0,0 0,0 1,1-1,-1 1,1 0,0 0,-1 2,15 17,4-17</inkml:trace>
  <inkml:trace contextRef="#ctx0" brushRef="#br0" timeOffset="-2080.004">423 975,'151'-51,"146"-29,-101 40,-115 27,0-5,-1-3,-1-3,3-5,-77 27,-4 0,0 1,1 0,-1 0,0 0,1-1,-1 1,0 1,1-1,-1 0,1 0,0 0,-1 1,1-1,0 1,-1-1,1 1,0 0,-1 0,1 0,0-1,0 2,-1-1,1 0,0 0,0 1,-1-1,1 0,0 1,-1 0,1-1,-1 1,1 0,-1 0,1 0,-1 0,1 0,-1 0,0 0,0 1,0-1,1 2,-33 99,-22 159,47-216,9-33</inkml:trace>
  <inkml:trace contextRef="#ctx0" brushRef="#br0" timeOffset="-1831.244">1835 1116,'-15'19,"-9"21,-1 8,5 1,4-7</inkml:trace>
  <inkml:trace contextRef="#ctx0" brushRef="#br0" timeOffset="-1632.585">1749 411,'5'14,"2"5</inkml:trace>
  <inkml:trace contextRef="#ctx0" brushRef="#br0" timeOffset="-1265.954">1975 1313,'25'-18,"-1"-1,-1-1,-1-1,-1-1,-1-1,-1-1,-1 0,-1-1,-1-1,11-26,-2-12,-13 112,-11-39,0 0,1-1,1 0,-1 1,1-1,0 0,1 0,0 0,0-1,1 0,0 0,0 0,1 0,0-1,0 1,0-2,1 1,0-1,0 0,0 0,1-1,0 0,-1 0,2-1,-1 0,0 0,0-1,1 0,-1 0,1-1,0 0,-1-1,5 0,-1-4,0 0,-1-1,1 0,-1-1,0 0,0-1,-1 0,0-1,0 0,-1 0,0-1,0-1,2-3,6-5,40-72,-51 72</inkml:trace>
  <inkml:trace contextRef="#ctx0" brushRef="#br0" timeOffset="-849.829">2850 1003,'-33'90,"26"-75,0 1,1-1,1 1,0 0,1 0,1 0,0 9,3-20,1 1,0-1,0 0,0 0,0 0,1 1,0-1,0-1,0 1,1 0,0-1,0 1,0-1,0 0,0 0,1 0,0 0,0 0,0-1,0 0,1 0,-1 0,1-1,0 1,-1-1,1 0,0 0,1-1,-1 1,0-1,0-1,0 1,1-1,-1 1,0-2,1 1,-1 0,0-1,1 0,-1 0,0-1,13-3,0-2,-1 0,0-1,0 0,0-2,-1 0,-1 0,0-2,0 0,-1-1,-1 0,0-1,-1 0,0-1,-1 0,-1-1,0 0,-1-1,-1 0,-1-1,0-1,12-17,-3-1,-1 0,-1-1,-3-1,-1 0,-1 0,-3-1,0-12,-3 30,-1 0,-2-1,0 1,-2-1,0 1,-1-1,-1 1,-2 0,0 1,-1-1,-1 1,-1 1,-10-18,15 33,0 1,0-1,0 1,-1-1,0 1,0 1,0-1,0 1,0-1,-1 2,1-1,-1 1,0-1,0 1,0 1,0-1,0 1,0 1,-1-1,1 1,0 0,0 0,-1 0,1 1,0 0,0 1,0-1,0 1,0 0,0 1,1-1,-1 1,1 0,0 0,-1 1,1 0,1 0,-1 0,1 0,-3 3,-6 7,1 0,0 1,1 0,1 1,0 0,1 0,1 1,0 0,2 1,0-1,1 1,0 1,2-1,0 1,1-1,1 1,0 0,2-1,0 1,1 0,1-1,1 1,5 16,5-1,0 0,3-1,1-1,1 0,1-1,2-2,17 18,-24-30,1-1,0-1,1 0,1-1,0-1,1-1,1 0,0-2,0 0,1-1,0-1,0-1,1-1,0-1,0-1,11 1,-9-4</inkml:trace>
  <inkml:trace contextRef="#ctx0" brushRef="#br0" timeOffset="10084.499">113 2019,'53'-15,"0"2,1 2,0 2,0 3,21 1,217-18,368-31,748-86,-1349 135,1256-141,-590 35,105-9,-610 105,175 10,-256 6,-75 5,-53-6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1,'18'39,"124"597,-86-473,-55-164,0 0,0 0,0 0,1 0,-2 0,1 0,0 0,0 0,0-1,0 1,-1 0,1 0,-1-1,1 1,-1 0,1-1,-1 1,0-1,0 1,1 0,-1-1,0 1,0-1,-1 1,1-1,0 1,0 0,-1-1,1 1,-1-1,7-82,3 1,3 1,5 0,16-49,48-125,-74 232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47,'19'0,"21"0,9 0,0 0,1 0,-2 0,-5 0,-5 0,-4-4,-4-3,-1 1,-1 1,0 1,-1 2,0 1,-4-4,-11-2,-8 2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70,'19'4,"30"-2,12-2,0-6,-5-2,-3 1,-5-4,-7 0,-5 3,-4 1,-7-2,-8 1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1 282,'14'5,"20"1,8 1,2-7,-1-3,-4-1,-3 0,-4 1,-1 1,-2 0,-1 1,-6-4,-5-6,-7-1</inkml:trace>
  <inkml:trace contextRef="#ctx0" brushRef="#br0" timeOffset="252.085">198 0,'-4'39,"-3"31,1 9,1-4,2-11,1-10,1-11,0-6,1-6,0-4,1 0,-1-1,0-5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96,'28'107,"82"294,-82-286,-17-87,-11-29,0 1,0 0,0-1,0 1,0 0,0-1,0 1,0 0,0-1,0 1,1 0,-1-1,0 1,0 0,0-1,0 1,0 0,1-1,-1 1,0 0,0-1,1 1,-1 0,0 0,0-1,1 1,-1 0,0 0,1 0,-1 0,0-1,1 1,-1 0,0 0,1 0,-1 0,0 0,1 0,-1 0,0 0,1 0,-1 0,0 0,1 0,-1 0,1 0,-1 0,0 0,1 0,-1 0,0 1,1-1,-1 0,0 0,0 0,1 1,-1-1,0 0,0 0,1 1,-1-1,0 0,0 0,1 1,-1-1,18-145,5 57,4 2,4 0,3 2,26-41,-2 4,-52 115</inkml:trace>
  <inkml:trace contextRef="#ctx0" brushRef="#br0" timeOffset="385.866">593 547,'-7'21,"1"0,0 0,2 1,0-1,2 1,0 0,2 0,0 0,3 17,-3-36,1 0,-1-1,1 1,0 0,0-1,0 1,0 0,0-1,1 1,-1-1,1 0,0 0,-1 1,1-1,0 0,0 0,1-1,-1 1,0 0,0-1,1 1,-1-1,1 0,-1 0,1 0,0 0,-1 0,1-1,0 1,0-1,0 1,-1-1,1 0,0 0,0-1,0 1,-1-1,1 1,0-1,-1 0,1 0,2-1,7-2,-1-1,0 0,0-1,0 0,0-1,-1 0,0 0,-1-1,2-2,-6 7,0-1,0 1,-1-1,0 0,1 0,-2-1,1 1,0-1,-1 0,0 0,0 0,0 0,-1-1,1 1,-1-1,-1 1,1-1,-1 0,0 0,0 1,-1-1,1 0,-1 0,-1 0,1 0,-1 0,0 0,0 1,-1-1,0 0,0 1,0-1,-1 1,1 0,-1 0,-1 0,1 0,-1 0,-1-1,-76-32,55 33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0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285 568,'-15'0,"0"1,1 0,-1 1,1 1,0 0,-1 1,2 0,-1 1,0 1,1 0,0 1,0 0,6-3,1-1,-1 1,1 1,-1-1,1 1,0 0,1 0,-1 1,1 0,0 0,1 0,0 0,-1 1,2 0,-1 0,1 0,0 0,1 0,0 1,0-1,0 1,1-1,0 1,1 0,-1-1,1 1,1 0,0-1,0 1,0 0,1-1,3 8,-3-10,1-1,-1 0,1 1,0-1,1 0,-1 0,1-1,0 1,-1-1,2 1,-1-1,0-1,1 1,-1 0,1-1,0 0,-1 0,1-1,0 1,0-1,0 0,1-1,-1 1,0-1,4 0,4 0,1-1,-1 0,0-1,1-1,-1 0,0-1,-1 0,1-1,3-3,10-6,-1-2,-1-1,0-1,-2-1,0 0,-1-2,-1-1,-1-1,0-1,-2 5,-2-2,0 1,-1-2,-1 0,-1 0,-1-2,-1 1,-1-1,-1 0,-1-1,-2 0,0 0,-2 0,0-5,-3 24,2-24,-2-1,-1 0,-2 1,-1 0,-4-13,7 36,-1 1,0-1,0 1,0-1,-1 1,0 0,-1 0,1 0,-1 0,0 1,-1 0,1 0,-1 0,0 0,0 0,0 1,-1 0,0 0,1 1,-1 0,-1 0,1 0,0 1,-1-1,1 1,-7 0,3 1,0 0,0 0,0 2,0-1,0 1,1 0,-1 1,0 1,1-1,-1 1,1 1,0 0,0 0,0 1,1 0,-1 0,1 1,0 0,1 1,0-1,0 1,0 1,1-1,0 1,0 1,1-1,0 1,1-1,0 2,0-1,1 0,0 1,0-1,1 1,0 4,2 1,0 0,2 0,-1 0,2 0,0 0,1 0,0-1,1 0,1 0,0 0,7 11,-7-11,90 240,-35-69,-61-183,1-1,-1 1,1-1,0 0,0 1,-1-1,1 0,0 0,0 0,0 0,0 0,0 0,1 0,-1 0,0 0,0 0,1 0,-1-1,0 1,1-1,-1 1,1-1,-1 1,0-1,1 0,-1 0,1 1,-1-1,1 0,-1 0,1-1,-1 1,1 0,-1 0,1-1,-1 1,1-1,-1 1,0-1,1 0,-1 0,0 1,0-1,0 0,1 0,-1-1,44-56,-33 36</inkml:trace>
  <inkml:trace contextRef="#ctx0" brushRef="#br0" timeOffset="487.826">990 172,'3'6,"0"0,-1 0,1 0,-1 0,0 0,-1 0,1 1,-1-1,-1 0,1 1,-1-1,0 1,-1-1,1 1,-1-1,-1 1,1-1,-1 0,0 0,0 0,-1 0,0 0,0 0,0-1,-1 1,0-1,-2 3,-9 23,-20 41,23-50,1 0,1 0,0 1,2 1,1-1,1 1,1 1,1-1,1 2,1-20,1 0,1 1,-1-1,1 0,0 0,1 0,-1 1,1-1,0 0,1 0,0 0,0 0,0-1,0 1,1 0,0-1,0 1,1-1,-1 0,1 0,0-1,1 1,-1-1,1 0,-1 0,1 0,1-1,-1 1,0-1,1-1,5 3,1-3,-1-1,1 0,-1-1,1 0,0-1,-1 0,1-1,-1 0,0-1,0 0,0-1,0 0,0-1,-1 0,5-4,-13 8,0 0,0 0,-1 0,1 0,-1 0,1 0,-1-1,1 1,-1-1,0 1,1-1,-1 1,0-1,0 0,0 0,-1 1,1-1,0 0,-1 0,1 0,-1 0,1 0,-1 0,0-1,-1-11</inkml:trace>
  <inkml:trace contextRef="#ctx0" brushRef="#br0" timeOffset="751.372">623 483,'33'4,"32"3,8-6,1-2,-6-2,-11 0,-4-4,-8-1,-6 1,-5 2,-3-4,-7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03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299 223,'-1'-10,"0"-1,0 1,-1 0,0 0,-1 0,0 0,-1 0,0 1,0-1,-1 1,0 0,-1 0,1 1,-2 0,0 0,0 0,0 1,-1 0,1 0,-2 1,1 0,-1 1,0-1,0 2,-1-1,1 1,-7-1,13 4,-1 1,1-1,-1 1,0 0,1 0,-1 1,0-1,1 1,-1-1,1 1,-1 0,1 0,-1 1,1-1,0 1,0 0,0 0,-1 0,2 0,-1 0,0 1,0-1,1 1,0-1,-1 1,1 0,0 0,0 0,1 1,-1-1,0 0,1 1,0-1,0 2,-18 125,21-107,1 0,2-1,0 1,1-1,2 0,0-1,1 1,9 13,24 64,35 127,-7-57,-52-103,-8-34,-1 1,-1 0,-2 0,-2 0,0 1,-3 0,-1 7,0-35,-1 0,-1 0,1 0,-1 0,0 0,0 0,-1 0,0-1,0 1,0-1,0 0,-1 0,0 0,0 0,0-1,-1 1,0-1,0 0,0-1,0 1,0-1,-1 0,1 0,-6 2,-3-1,0 1,0-1,0-1,0-1,0 0,-1 0,1-2,0 0,-1 0,-4-2,16 1,0 1,0-1,0 0,0 0,0 0,0-1,0 1,0-1,1 1,-1-1,0 0,1 0,0 0,-1-1,1 1,0 0,0-1,0 0,1 1,-1-1,0 0,1 0,0 0,0 0,0 0,0 0,0 0,1 0,-1 0,1-1,0 1,0 0,0-2,-5-22,-1 9</inkml:trace>
  <inkml:trace contextRef="#ctx0" brushRef="#br0" timeOffset="2424.681">1060 533,'-38'82,"5"-42,0-1,-3-1,-1-3,-2 0,-14 7,50-40,-9 8,-1-1,0 0,0-1,-1-1,0 0,0-1,-1 0,0-1,0-1,0 0,0-1,-1-1,1 0,-1-1,-5-1,17-1,1 1,-1-1,0 0,0-1,0 1,1-1,-1 1,1-1,-1 0,1 0,0-1,0 1,0-1,0 0,0 1,0-1,1 0,-1-1,1 1,0 0,0-1,0 1,1-1,-1 0,1 1,0-1,0 0,0 0,0 0,1 0,0 0,0 0,0 0,0 0,0 0,1 0,0 0,-1 1,2-1,-1 0,0 0,1 1,0-1,-1 1,2-2,4-8,0 0,0 1,1 0,0 1,1 0,0 0,1 1,0 0,1 0,0 1,1 1,-1 0,2 1,-1 0,1 0,6-1,-12 7,0 1,0-1,0 1,0 1,0-1,0 1,0 1,0-1,0 1,-1 0,1 1,-1 0,1 0,-1 0,0 0,0 1,-1 0,1 1,-1-1,0 1,0 0,0 0,-1 1,1-1,-1 1,-1 0,2 2,22 23,12 11,-17-16,1-2,1 0,1-2,1-1,20 13,-17-16,-23-12</inkml:trace>
  <inkml:trace contextRef="#ctx0" brushRef="#br0" timeOffset="3407.604">1738 82,'-40'166,"22"-89,-4-1,-3 0,-33 68,51-128,0 1,1 0,1 0,1 1,1-1,0 1,1 0,1 0,0 0,2 0,1 13,1-25,0 0,0-1,1 0,0 0,0 0,0 0,0-1,1 1,0-1,0 0,0-1,0 1,1-1,-1 0,1 0,0-1,0 0,0 0,0 0,0-1,0 1,1-2,-1 1,0-1,0 0,1 0,1-1,3 3,-1-1,1-1,0 0,0 0,-1-1,1-1,0 1,-1-2,1 0,7-3,-17 6,-1 0,1 0,-1-1,0 1,1 0,-1-1,1 1,-1-1,0 1,1 0,-1-1,0 1,1-1,-1 1,0-1,0 1,0-1,1 1,-1-1,0 1,0-1,0 1,0-1,0 1,0-1,0 1,0-1,0 1,0-1,0 1,0-1,-1 1,1-1,0 1,0-1,0 1,-1-1,1 1,0-1,-1 1,1 0,0-1,-1 1,1-1,0 1,-1 0,1 0,-1-1,1 1,-1 0,1-1,-1 1,1 0,-1 0,0 0,-10-8</inkml:trace>
  <inkml:trace contextRef="#ctx0" brushRef="#br0" timeOffset="3740.867">1314 477,'5'4,"6"3,7-1,4-1,4-2,1-1,7-1,2 0,0-1,3 0,-1-1,-1 1,-2-5,-3-1,-1 0,-2 1,-1 1,-5 2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1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1,'6'3,"0"1,0-1,0-1,0 1,1-1,-1 0,1-1,-1 1,1-1,-1-1,1 1,0-1,0 0,6 1,307 1,-130-29,-201 31,-1 2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19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22,'18'7,"-1"-2,1 1,0-2,1-1,-1 0,1-1,-1-1,1-1,12-1,-7 1,204-28,-85 5,-125 27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0 122,'5'55,"1"1,4-1,1 0,3-1,12 26,-23-69,60 222,-31-154,-32-79,0 0,0 1,1-1,-1 1,0-1,0 1,0-1,1 0,-1 1,0-1,1 1,-1-1,0 0,1 1,-1-1,0 0,1 0,-1 1,1-1,-1 0,0 0,1 0,-1 1,1-1,-1 0,1 0,-1 0,1 0,-1 0,1 0,-1 0,1 0,-1 0,1 0,-1 0,0 0,1 0,-1-1,1 1,-1 0,1 0,-1 0,0-1,1 1,-1 0,1-1,-1 1,0 0,1 0,-1-1,0 1,1-1,-1 1,0 0,0-1,0 1,1-1,-1 1,0-1,0 1,0 0,0-1,0 1,0-1,0 1,0-1,0 1,0-1,8-39,-8 33,14-64,2 0,4 1,2 1,10-14,-11 35,22-86,-31 71,-8 50,-1 0,-1 0,0 0,-1 0,0 0,-1 0,0 0,-2-10,-9 10,6 19</inkml:trace>
  <inkml:trace contextRef="#ctx0" brushRef="#br0" timeOffset="1821.555">734 629,'-2'-1,"0"-1,0 1,0 0,0 0,-1 0,1 0,0 0,-1 0,1 1,0-1,-1 1,1 0,-1 0,1 0,-1 0,1 0,-1 0,1 0,-1 1,1-1,0 1,-1 0,1 0,0 0,0 0,-1 0,1 0,0 1,0-1,0 1,-1 0,-57 57,57-56,-1 1,1 0,0 0,0 0,0 0,1 1,0-1,0 1,0 0,0-1,1 1,-1 0,1 0,0 0,1 0,-1 0,1 0,0 0,0 0,1 0,0 0,-1 0,2 0,-1 0,0 0,1-1,0 1,0-1,1 1,-1-1,1 0,0 1,0-1,0-1,1 1,-1 0,1-1,0 0,0 0,0 0,0 0,1-1,-1 1,1-1,-1 0,3 0,3 0,-1 0,0-1,0 0,1-1,-1 0,0 0,0-1,1 0,-1-1,0 0,0 0,0-1,0 0,-1-1,1 0,-1 0,0-1,0 0,-1 0,1-1,-1 0,0 0,-1-1,1 0,-1 0,-1 0,1-1,-1 0,-1 0,1 0,-1 0,-1-1,1-3,-2 7,0 0,-1-1,0 1,-1-1,1 1,-1-1,0 1,0-1,0 1,-1-1,0 1,0-1,-1 1,1-1,-1 1,0 0,-1 0,1 0,-1 0,0 1,0-1,-1 1,1-1,-1 1,0 0,0 1,0-1,-1 1,1-1,-1 1,0 1,1-1,-1 1,-1 0,0-1,-107-9,88 13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25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255 199,'-15'-15,"-1"0,0 1,0 1,-2 0,0 2,0 0,-1 0,0 2,0 0,-3 1,20 7,0 1,0-1,1 1,-1-1,0 1,0 0,0 0,1 0,-1 0,0 0,0 0,0 0,0 1,1-1,-1 1,0-1,0 1,1 0,-1-1,1 1,-1 0,0 0,1 0,-1 0,1 1,0-1,-1 0,1 1,0-1,0 0,0 1,0-1,0 1,0 0,1-1,-1 1,0 0,1 0,-1-1,1 1,0 0,-1 0,1 0,0 0,7 84,84 142,-69-183,-1 1,-2 1,10 45,-17-45,-2 2,-2-1,-3 1,-1 0,-3 0,-3 26,-1-51,0 0,-2-1,-1 0,0 0,-2-1,-1 0,0 0,-9 13,17-32,0 0,0-1,0 1,0-1,0 1,-1-1,1 1,-1-1,0 0,0 1,1-1,-1 0,-1 0,1-1,0 1,0 0,-1-1,1 1,-1-1,1 0,-1 0,0 0,1 0,-1 0,0 0,0-1,1 0,-1 1,0-1,0 0,0 0,0-1,0 1,1-1,-1 1,0-1,0 0,1 0,-1 0,1 0,-1 0,1-1,-1 1,1-1,0 0,-1 1,1-1,0 0,0-1,1 1,-1 0,0 0,1-1,-1 1,0-3,-9-48,10 27</inkml:trace>
  <inkml:trace contextRef="#ctx0" brushRef="#br0" timeOffset="566.841">764 312,'-24'135,"-16"-1,-9 51,48-175,1 0,0 1,0-1,1 1,0-1,1 0,0 0,1 0,0 0,0 0,1 0,1-1,-1 1,2-1,-1-1,6 8,-3-12,0 1,0-2,0 1,0-1,0-1,1 1,-1-1,1-1,-1 0,1 0,0 0,-1-1,1-1,0 1,0-2,3 0,16 1,-25 1,-1 1,1 0,-1-1,1 0,-1 0,1 0,0 0,-1 0,1 0,-1 0,1-1,-1 1,1-1,-1 0,1 0,-1 0,0 0,1 0,-1 0,0-1,0 1,0-1,0 0,0 1,0-1,-1 0,1 0,0 0,-1 0,0-1,1 1,-1 0,0 0,0-1,0 1,-1-1,1 1,0-2,-4-11</inkml:trace>
  <inkml:trace contextRef="#ctx0" brushRef="#br0" timeOffset="820.394">509 679,'38'0,"23"0,5 0,-3 0,-8 0,-9 0,-11 0</inkml:trace>
  <inkml:trace contextRef="#ctx0" brushRef="#br0" timeOffset="1686.086">1582 595,'-33'-4,"1"2,-1 1,0 2,1 0,-1 3,1 1,0 1,-7 3,33-8,1 0,-1 0,1 1,-1 0,1 0,-1 0,1 1,0-1,0 1,0 1,1-1,-1 1,1-1,0 1,0 0,0 1,0-1,1 1,-1 0,1 0,1 0,-1 0,1 0,0 0,0 1,0-1,1 1,-1 0,2-1,-1 1,0 0,1 0,0-1,1 1,-1 0,1 0,0-1,1 1,0 1,1 0,1-1,0 0,0 0,0 0,1 0,0-1,0 0,0 0,1 0,0-1,-1 1,2-1,-1-1,0 1,1-1,0 0,-1-1,1 0,0 0,1 0,-1-1,0 0,0 0,0-1,1 0,0 0,9-1,0 0,0-1,0 0,0-1,-1-2,1 1,-1-2,0 0,0-1,10-7,-7 1,-1-1,-1-1,0-1,-1-1,-1 0,-1 0,0-2,-1 0,-1 0,-1-1,9-21,-8 14,-1 0,-1-1,-1 0,-2 0,-1-1,-1 0,-1 0,-2 0,0 0,-2-1,-2 1,-1 0,0 0,-3 0,0 0,-8-20,13 45,0-1,-1 0,1 0,-1 1,0-1,0 1,0 0,0-1,-1 1,0 0,0 0,0 1,0-1,-1 1,0-1,1 1,-1 0,0 0,0 1,-1-1,1 1,0 0,-1 0,0 1,1-1,-1 1,0 0,0 0,1 0,-1 1,0 0,0 0,0 0,0 1,0-1,0 1,1 0,-1 0,0 1,1 0,-3 1,-5 7,2 1,0 0,0 0,1 1,0 1,1-1,0 1,1 1,1-1,0 1,1 0,1 1,0-1,0 1,2 0,0 0,0 0,2 0,0 0,0 0,2 0,0 0,0 0,2 0,-1-1,2 1,1 0,2 8,1-1,1 0,2-1,0 0,1-1,0 0,2-1,0-1,2 0,0-1,0-1,2-1,0 0,1-1,0-1,1-1,70 33,-78-44</inkml:trace>
  <inkml:trace contextRef="#ctx0" brushRef="#br0" timeOffset="2122.958">2230 143,'2'8,"0"0,0 0,-1 0,0 0,-1 1,0-1,0 0,-1 0,0 0,0 1,-1-1,0 0,1-2,-23 105,-10 92,41-11,-5-187,0 0,0 1,0-1,1 0,0 0,0-1,0 1,1 0,-1-1,1 0,0 0,0 0,1-1,-1 1,1-1,0 0,0 0,0-1,0 1,0-1,1 0,-1-1,1 1,-1-1,1 0,-1 0,1-1,0 0,-1 0,1 0,0-1,-1 1,1-1,-1-1,1 1,-1-1,1 0,2-2,12-1,-14 4,-1 0,0 0,1 0,-1 0,0-1,0 0,0 0,0 0,0-1,-1 0,1 0,-1 0,0 0,1-1,-2 0,1 1,0-1,0-2,-2-4</inkml:trace>
  <inkml:trace contextRef="#ctx0" brushRef="#br0" timeOffset="2371.103">2033 510,'38'0,"33"0,8 0,0 0,-8-5,-16-1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2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1 283,'121'-17,"98"-6,-60 6,-147 17</inkml:trace>
  <inkml:trace contextRef="#ctx0" brushRef="#br0" timeOffset="805.684">311 1,'0'9,"0"14,0 6,0 5,0 0,0-1,0 0,0-2,0-1,0-1,0-1,0 0,0 0,0 0,0 0,0 0,5-5,1-6</inkml:trace>
  <inkml:trace contextRef="#ctx0" brushRef="#br0" timeOffset="1470.358">1186 1,'-2'16,"-1"0,-1 0,0 0,-2 0,1-1,-2 0,0 0,-1-1,-3 5,7-11,-14 24,-1-1,-2-1,-1 0,-1-2,-1-1,-1-1,-10 6,29-25,0-1,-1 1,0-1,0 0,-1-1,0 0,0 0,0-1,0 0,-1 0,1-1,-1 0,0-1,0 1,0-2,0 1,0-1,-1-1,-6 0,12-4,0 0,0 0,1-1,-1 1,1-1,0 0,0 0,1 0,0 0,-1 0,2-1,-1 1,1-1,0 1,0-1,0 1,1-1,0 0,0 1,0-1,1 0,-1 1,2-1,0-4,-1-1,0-1,1 1,1 0,0 0,0 0,1 0,0 0,1 1,0 0,1 0,0 0,0 0,1 1,0 0,1 1,0-1,1 2,-1-1,1 1,1 0,-1 1,2 0,-4 5,0 0,0 1,0 0,0 0,0 1,1 0,-1 0,-1 0,1 1,0 0,0 1,-1-1,1 1,-1 1,0-1,0 1,0 0,0 0,-1 1,1 0,-1 0,0 0,2 4,17 11,186 129,-192-138,-4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3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3,'-59'11,"88"3,2-11,0-2,-1-1,1-2,0-1,-1-1,15-5,8 2,1 2,0 3,46 4,-24-1,-51 4,-25 1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0,5 0,1 0,-1 0,-2-5,-2-1,-1-1,-2 2,0 2,-6 1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1 227,'269'-17,"-84"3,-45-11,-123 24,-6 0</inkml:trace>
  <inkml:trace contextRef="#ctx0" brushRef="#br0" timeOffset="335.291">255 1,'0'19,"5"16,1 7,0 1,-1-2,-1 2,-2-2,-1-3,0-3,-1-3,-1-2,-4-1,-1-1,-1 0,2-1,-3-4,-1-7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79,'16'29,"8"121,10 113,-29-220,-1-2,1-1,2 1,2-1,1-1,2 0,3 1,-16-39,1 0,0-1,0 1,0-1,0 1,0 0,0-1,0 1,0 0,0-1,1 1,-1-1,0 1,0 0,1-1,-1 1,0-1,0 1,1-1,-1 1,1-1,-1 1,0-1,1 1,-1-1,1 1,-1-1,1 0,0 1,-1-1,1 0,-1 0,1 1,-1-1,1 0,0 0,-1 0,1 0,0 0,-1 0,1 0,-1 0,1 0,0 0,-1 0,1 0,0 0,-1 0,1-1,-1 1,1 0,0 0,-1-1,1 1,-1 0,1-1,-1 1,1-1,-1 1,1 0,-1-1,15-40,15-175,-14 134,5 0,3 1,4 1,28-56,3-2,-56 139,-7 11</inkml:trace>
  <inkml:trace contextRef="#ctx0" brushRef="#br0" timeOffset="396.198">594 729,'-9'17,"-37"95,44-108,1 1,0-1,1 1,-1-1,1 1,-1-1,2 1,-1-1,0 1,1-1,0 1,0-1,0 0,0 1,1-1,0 0,0 0,0 0,0 0,1 0,-1-1,1 1,0-1,1 2,-1-3,0 0,1 0,-1 0,1-1,-1 1,1-1,0 1,0-1,-1 0,1-1,0 1,0-1,0 0,0 0,0 0,0 0,-1 0,1-1,0 0,0 0,0 0,-1 0,1-1,0 1,-1-1,0 0,3-1,2-2,0 0,0 0,0-1,0 0,-1 0,0-1,0 0,-1 0,0 0,0-1,0 0,0-3,-1 0,1-1,-2 0,0 0,0 0,-1 0,-1-1,0 1,0-1,-2 1,1-7,-1 13,-1 1,1 0,-1 0,0-1,0 1,0 0,-1 0,1 0,-1 0,-1 0,1 0,-1 1,0-1,0 1,0 0,0 0,-1 0,0 0,1 0,-1 1,-1 0,1 0,0 0,-1 0,0 1,0-1,-4 0,-15-4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8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0,'0'10,"-5"17,-1 9,0 4,1-1,1-2,2-3,-4-6,-1-4,1-1,2 0,0-8,7-7,3-5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29,'38'0,"33"0,8 0,-4 0,-11-5,-10-1,-10 0,-8 1,-6 1,-2 2,-6 5,-7 4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37,'33'-10,"-19"5,1 0,-1 0,1 2,0 0,1 0,-1 1,0 1,0 1,1 0,-1 1,5 1,-19-1,1-1,0 0,0 1,0 0,0-1,0 1,-1 0,1 0,0 0,-1 0,1 0,0 0,-1 0,0 1,1-1,-1 0,0 1,1 0,-1-1,0 1,0-1,0 1,-1 0,1 0,0 0,-1-1,1 1,-1 0,1 0,-1 0,0 0,0 0,0 0,0 0,0 0,0 0,-1 0,1 0,-1 1,-42 64,38-62,-85 98,87-98,-1 1,1-1,0 0,0 1,1 0,0-1,0 1,0 0,1 0,-1 0,2 0,-1 1,1-1,-1 0,2 0,-1 0,1 0,0 1,0-1,2 3,-2-6,0-1,0 1,0-1,1 0,-1 1,1-1,0 0,0 0,-1 0,1 0,1-1,-1 1,0 0,0-1,1 1,-1-1,0 0,1 0,-1 0,1 0,0-1,-1 1,1 0,0-1,-1 0,1 0,0 0,0 0,-1 0,1 0,0-1,-1 1,1-1,2-1,94-37,-90 34,98-53,-88 45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40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625 401,'-120'172,"-47"82,157-238,0-1,-1 0,0-1,-2 0,1-1,-2-1,0 0,0 0,-1-2,0 0,-1 0,0-2,-1 0,1 0,-2-2,-8 3,23-9,-1 0,1 0,-1 0,1 0,-1 0,1-1,0 0,-1 0,1 1,0-2,-1 1,1 0,0-1,0 1,0-1,0 0,0 0,1 0,-1-1,1 1,-1 0,1-1,0 0,0 0,0 1,0-1,0 0,1 0,0-1,-1 1,1 0,0 0,0-1,1 1,-1-1,1 1,0 0,0-1,0 1,0-1,0 1,1-1,-1 1,1 0,0-1,0 1,3-16,0 1,1 1,1-1,0 1,2 0,0 0,1 1,0 0,1 0,1 1,0 1,1 0,1 0,0 1,1 1,1 0,-8 9,0 0,1 0,-1 1,1 0,-1 1,1 0,0 0,-1 0,1 1,0 0,0 1,-1 0,1 0,0 0,-1 1,1 0,-1 1,0 0,1 0,-1 0,-1 1,1 0,-1 0,1 1,-1 0,0 0,-1 0,1 1,0 0,50 32,-33-25,-1 1,0 1,-1 1,0 1,16 17,-4-7,-16-19</inkml:trace>
  <inkml:trace contextRef="#ctx0" brushRef="#br0" timeOffset="535.796">1247 204,'5'73,"-10"-29,-2 0,-2 0,-2 0,-11 28,-2 9,-83 254,105-333,0 1,0-1,1 1,-1 0,1-1,0 1,0 0,0 0,0 0,0 0,1 0,0 0,-1 0,1 0,0 0,0 0,1 0,-1 0,0 0,1 0,0 0,0 0,0 0,0 0,0 0,1-1,-1 1,1 0,0-1,-1 1,1-1,1 0,-1 0,0 0,0 0,1 0,-1 0,1 0,-1-1,1 1,0-1,0 0,0 0,1 1,18 0,1 0,-1-2,0 0,0-1,1-1,-1-2,-1 0,1-1,0-1,-1-1,0-1,13-7,-32 14,0 0,0 1,0-1,0 0,-1 0,1 0,0 0,-1 0,1 0,-1-1,1 1,-1-1,1 1,-1-1,0 1,0-1,0 0,0 1,0-1,0 0,0 0,-1 0,1 0,-1 0,1 1,-1-1,0 0,1 0,-1 0,0 0,0 0,-1 0,1 0,0 0,-1 0,1 0,-1 0,0 0,1 0,-1 0,0 1,0-1,-1-1,-9-9</inkml:trace>
  <inkml:trace contextRef="#ctx0" brushRef="#br0" timeOffset="783.282">852 598,'43'0,"29"0,11 0,-3 0,-5 0,-12-4,-11-3,-10 1,-6 2,-6 0,-3 2,-5-4,-7-1</inkml:trace>
  <inkml:trace contextRef="#ctx0" brushRef="#br0" timeOffset="1251.447">1670 91,'4'-7,"1"0,1 0,-1 1,1 0,0 0,0 0,1 1,0 0,0 0,0 1,0 0,1 0,0 1,-1 0,1 0,0 0,1 1,-1 1,0-1,1 1,-1 1,0 0,1 0,-1 0,1 1,-1 1,-5-2,-1 0,0 0,0 0,1 1,-1-1,0 1,0 0,1-1,-1 1,0 0,0 0,0 1,0-1,0 0,0 1,-1-1,1 1,0-1,-1 1,1 0,-1 0,1 0,-1 0,0 0,0 0,0 0,0 0,0 0,-1 0,1 1,-1-1,1 0,-1 0,0 1,0-1,0 0,0 1,0-1,0 0,-1 1,1-1,-1 0,0 0,0 1,1-1,-1 0,-1 0,1 0,0 0,0 0,-1-1,1 1,-1 0,1 0,-2 0,-129 160,130-159,1-1,-1 1,1 0,-1 0,1 0,0 0,0 0,0 0,1 0,-1 0,1 0,-1 0,1 0,0 1,0-1,1 0,-1 0,1 0,-1 0,1 0,0 0,0 0,0 0,1 0,-1 0,1 0,-1-1,1 1,0-1,0 1,0-1,1 0,-1 1,0-1,1-1,-1 1,1 0,0 0,0-1,-1 0,1 1,0-1,0 0,0-1,1 1,-1 0,0-1,0 0,0 0,2 0,85 3,-64-4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08.2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245 88,'1'-51,"15"74,-9 16,-2 1,-2 0,-1 0,-5 40,2-11,-8 88,-6-2,-33 142,20-149,7 2,7 1,5 30,10 24,-3-194,0 0,-1 0,-1 0,0-1,0 0,-1 1,0-2,-1 1,-4 5,-24 49,-17 99,50-161,1 0,0 0,-1 0,1 1,0-1,0 0,1 0,-1 0,0 0,1 0,-1 0,1 0,0 0,0 0,0 0,0 0,0 0,0 0,0 0,0-1,1 1,-1 0,1-1,-1 1,1-1,0 0,0 0,-1 1,1-1,0 0,0 0,0-1,0 1,0 0,0-1,0 1,0-1,1 0,-1 0,0 1,0-1,0-1,0 1,1 0,97-17,391-121,-45 73,-102 44,-127 5,210 13,-211 5,301-1,-238 27,520-28,-459 17,-204-6,-1-6,48-8,-23 1,293-27,-171 18,-35-5,189 14,-216 3,-132 0,254-13,-161-1,154 9,-210 5,45-29,-3 1,-24-3,-111 30,-27 1,0 0,0 0,0 0,0-1,0 0,0 0,0 0,0-1,-1 1,1-1,0 0,0-1,0 1,-1-1,1 0,-1 0,1 0,-1-1,0 1,0-1,0 0,0-1,0 1,-1 0,1-1,-1 0,0 0,0 0,-1 0,3-5,0-136,-8 90,3-768,28 521,-29 75,-25 88,25 135,0-1,-1 1,1 0,-1 0,0 0,0 0,-1 0,1 1,-1-1,0 1,0-1,0 1,0 0,0 0,-1 0,1 1,-1-1,0 1,0 0,0 0,0 0,0 1,-1-1,1 1,0 0,-4 0,-121-7,111 8,-227 30,-117-29,93 28,-545-30,465 28,21 0,-125 4,-144-2,81-1,67-1,-670-26,-37-1,959-28,-283 27,254 18,156-8,-52 16,144-19,-4-5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8:09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1125,'-13'-1,"29"0,13-2,15-10,0-2,0-2,-2-2,0-2,-1-1,-2-3,0-1,-2-1,0-2,-2-2,-2-1,19-25,57-70,-6-4,59-104,-116 167,73-137,-107 186,-18 71,-123 538,122-545,6-20,-2 0,0-1,-2 1,-1-1,-1 0,-1 0,-1 0,-1-1,-1-1,-1 0,-12 17,18-33,0-1,-1 0,1 0,-1-1,1 0,-1 0,-1 0,1-1,0 0,-1-1,0 1,1-2,-1 1,0-1,0 0,0 0,0-1,0 0,0-1,0 0,0 0,0-1,1 0,-1 0,0 0,1-1,0 0,-1-1,1 0,1 0,-1 0,0-1,-2-3,-132-89,117 82</inkml:trace>
  <inkml:trace contextRef="#ctx0" brushRef="#br0" timeOffset="7839.654">1453 786,'0'5,"-4"1,-3 5,-3 0,-1 4,1 3,-2-1,1 1,3 3,1 2,4 3,6-4,2-1,6-4,6-4,-1 0,2-3,-1-2</inkml:trace>
  <inkml:trace contextRef="#ctx0" brushRef="#br0" timeOffset="8254.922">1539 391,'0'5,"-5"1,-2 0</inkml:trace>
  <inkml:trace contextRef="#ctx0" brushRef="#br0" timeOffset="9237.964">1906 645,'-96'171,"27"-36,89-202,103-132,-123 198,0 1,0-1,0 1,0-1,0 1,0-1,0 1,0-1,0 1,0 0,0-1,1 1,-1-1,0 1,0-1,1 1,-1 0,0-1,0 1,1-1,-1 1,1 0,-1-1,0 1,1 0,-1 0,0-1,1 1,-1 0,1 0,-1-1,1 1,-1 0,1 0,-1 0,1 0,-1 0,1 0,-1 0,1 0,-1 0,1 0,-1 0,1 0,-1 0,0 0,1 1,-1-1,1 0,-1 0,1 0,-1 1,0-1,1 0,-1 1,1-1,-1 0,0 1,1-1,-1 0,0 1,0-1,1 1,-1-1,0 0,0 1,1-1,-1 1,0 0,3 36,-3-33,-2 59,0-43,1-1,1 1,1-1,0 1,2-1,0 1,1-1,3 8,-6-25,-1 0,1 0,0 0,0 1,0-1,0 0,0 0,1 0,-1-1,1 1,-1 0,1 0,0-1,-1 1,1-1,0 0,0 1,0-1,0 0,0 0,0 0,1 0,-1-1,0 1,0 0,1-1,-1 0,0 1,1-1,-1 0,0 0,1-1,-1 1,0 0,0-1,1 1,-1-1,2 0,2-2,1 0,-1 0,0-1,0 1,-1-1,1-1,-1 1,1-1,-1 0,-1 0,1 0,2-4,7-14,0 0,-2-1,0 0,-2-1,-1 0,0-4,8-95,-12 106</inkml:trace>
  <inkml:trace contextRef="#ctx0" brushRef="#br0" timeOffset="9725.342">2526 616,'-5'0,"0"1,0-1,0 1,0 0,0 1,0-1,0 1,0 0,0 0,1 0,-1 1,1 0,-1 0,1 0,0 0,0 1,1-1,-1 1,1 0,0 0,0 0,0 1,0-1,1 1,-1-1,1 1,-1 4,-51 112,52-117,1 1,0 0,0 0,0 0,1 0,0 0,0 0,0 0,0 0,1-1,0 1,0 0,0 0,0 0,1-1,0 1,0 0,0-1,1 0,-1 0,1 1,0-1,0-1,1 1,-1 0,1-1,-1 1,1-1,-1 0,1 0,0-1,0 1,0-1,1 0,-1 0,0 0,1 0,-1-1,1 0,0 0,-1 0,1 0,0-1,0 0,-1 0,1 0,0 0,0-1,-1 0,1 0,-1 0,1-1,0 1,-1-1,1-1,13-8</inkml:trace>
  <inkml:trace contextRef="#ctx0" brushRef="#br0" timeOffset="10275.272">2753 899,'17'-3,"0"-1,0-1,0 0,-1-2,1 1,-2-2,1 0,-1-1,0-1,-1 0,0-1,0 0,-1-1,-1-1,0 0,-1 0,0-1,-1-1,-1 0,5-11,-13 23,0-1,-1 1,1 0,-1 0,0-1,0 1,0 0,0-1,-1 1,0 0,1 0,-1 0,0-1,0 1,-1 0,1 0,-1 0,1 1,-1-1,0 0,0 1,0-1,0 1,-1-1,1 1,-1 0,1 0,-1 0,0 0,0 1,0-1,0 1,0 0,0 0,0 0,0 0,-1 0,1 1,0-1,0 1,-1 0,1 0,0 0,-1 0,1 1,0-1,0 1,0 0,-1 0,1 0,0 1,0-1,0 1,1-1,-1 1,0 0,-12 7,1 1,0 0,1 1,0 1,1-1,0 2,0 0,2 0,0 1,0 1,1 0,-6 14,12-21,1-1,-1 1,1-1,1 1,-1 0,2 0,-1 0,1 0,0-1,0 1,1 0,0 0,1 0,-1-1,2 1,-1 0,1-1,0 0,0 0,1 0,0 0,0 0,1-1,0 0,0 0,1 0,-1 0,1-1,0 0,1 0,-1-1,1 0,0 0,0 0,0-1,0 0,1-1,-1 1,8 0,18 4,-1-1,1-2,0-1,1-2,-1-1,13-3,12 1,-8-3,-32-1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2:57:4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170 603,'11'-24,"0"0,2 1,0 1,2 0,0 0,1 2,2 0,0 1,9-7,42-48,34-54,-77 105,-11 47,-11 196,8-69,7 0,6-2,44 143,-49-246,-18-46,0-1,0 1,0-1,0 1,0-1,0 0,0 0,0 0,-1 0,1 0,0 0,-1-1,1 1,-1 0,1-1,-1 1,0-1,0 0,1 1,-1-1,0 0,0 0,-1 0,1 0,0 1,-1-1,1 0,-1 0,0 0,1-1,-1 1,0 0,0 1,108-415,15-69,-116 503,-1 1</inkml:trace>
  <inkml:trace contextRef="#ctx0" brushRef="#br0" timeOffset="762.366">989 1110,'21'-5,"1"0,-1-2,0 0,0-2,-1 0,0-2,0 0,-2-1,1 0,-1-2,-1 0,-1-1,0-1,2-4,-14 15,-1-1,0 0,0 0,0 0,-1-1,1 1,-2-1,1 1,-1-1,0 0,0 0,-1-5,0 10,0-1,0 1,0-1,-1 1,1 0,-1-1,0 1,1 0,-1-1,0 1,0 0,-1 0,1 0,0 0,-1 0,1 0,-1 0,0 1,0-1,1 0,-1 1,0-1,0 1,-1 0,1 0,0 0,0 0,0 0,-1 0,1 1,0-1,-1 1,1-1,-1 1,1 0,-1 0,-8 2,1 1,-1-1,1 2,0 0,0 0,1 0,-1 1,1 1,0 0,1 0,-1 1,1 0,0 0,1 0,0 1,0 1,0-1,1 1,1 0,0 1,-4 7,6-11,-54 116,56-119,-1 1,1 0,1 0,-1 0,0 0,1 0,0-1,0 1,0 0,0 0,1 0,0 0,-1 0,1 0,1-1,-1 1,0 0,1-1,0 1,0-1,0 1,0-1,1 0,-1 0,1 0,0 0,0-1,0 1,0-1,0 1,2 0,9 1,0 0,0 0,0-1,0-1,0-1,1 0,-1-1,1 0,-1-1,0-1,0 0,1-1,-1 0,-1-1,13-6,20-6,-1-3,0-2,-2-1,-1-2,0-3,-2-1,-1-1,-2-3,-1-1,29-34,-40 41,-2-1,-1-2,-1 0,-2-1,0 0,-2-2,-2 0,-1-1,-1-1,-2 0,0-6,-8 28,-1 0,-1 0,0 0,0 0,-1 0,-1 0,0 0,-1 0,0 0,-1 0,0 1,-1-1,0 1,-1 0,0 0,0 0,-1 0,-1 1,0 0,0 1,-8-7,12 14,1 0,-1 0,0 1,0-1,0 1,0 0,0 0,0 0,-1 0,1 0,0 1,0-1,-1 1,1 0,0 0,-1 1,1-1,0 0,0 1,-1 0,1 0,0 0,0 0,0 1,0-1,0 1,0-1,1 1,-1 0,0 0,1 0,0 1,-2 0,-68 88,60-68,2 1,1 0,0 0,2 1,1-1,1 2,1-1,1 1,1-1,2 1,0 0,2-1,1 1,1-1,5 20,-4-27,0-1,2 1,0-1,0 0,2-1,0 0,1 0,0-1,1-1,1 1,0-2,1 0,1 0,0-1,11 7,-24-18,0 1,1-1,-1 0,1 0,-1 1,1-1,-1 0,1 0,0-1,0 1,-1 0,1 0,0-1,0 1,0-1,0 0,0 1,0-1,-1 0,1 0,0 0,0-1,0 1,0 0,0-1,0 1,0-1,-1 1,1-1,0 0,0 0,-1 0,1 0,-1 0,1 0,-1-1,1 1,-1 0,0-1,1 0,9-18,-2 0</inkml:trace>
  <inkml:trace contextRef="#ctx0" brushRef="#br0" timeOffset="1130.258">2230 716,'-18'13,"1"1,1 1,0 0,1 1,1 1,0 1,1 0,-7 13,18-28,1 1,-1-1,0 1,1 0,0-1,0 1,0 0,0 0,1 0,0 0,0 0,0 0,0-1,0 1,1 0,-1 0,1 0,0 0,0-1,1 1,-1 0,1-1,0 1,0-1,0 0,0 1,1-1,-1 0,1 0,0-1,1 2,3 2,0-1,1-1,-1 1,1-1,0-1,0 0,0 0,0 0,0-1,1 0,-1 0,1-1,7 0,-7 0,1-1,-1 0,0-1,0 0,0 0,0 0,0-2,0 1,-1-1,1 0,0-1,-1 1,0-2,0 1,-1-1,1-1,-1 1,0-1,0 0,-1-1,0 0,0 0,0 0,-1-1,0 1,3-8,-4 5,1 0,-2 0,1-1,-1 0,-1 0,0 1,-1-1,0-1,0 1,-1 0,0 0,-2-5,2 11,-1-1,0 1,0 0,-1 0,0 0,1-1,-2 2,1-1,0 0,-1 0,0 1,0-1,-1 1,1 0,-1 0,0 0,0 1,0-1,0 1,-1 0,1 0,-1 0,0 1,0 0,0 0,0 0,-5 0,0 0,0 0,0 1,0 0,-1 1,1 1,0-1,-1 1,1 1,0 0,0 1,0-1,1 2,-1 0,1 0,-1 0,1 1,-2 2,-11 10</inkml:trace>
  <inkml:trace contextRef="#ctx0" brushRef="#br0" timeOffset="1518.552">2710 716,'-21'11,"0"1,1 1,0 1,1 1,1 1,0 0,1 2,1 0,1 0,-12 20,25-35,1 0,0 0,0 0,0 0,0 1,0-1,1 0,0 1,-1-1,1 1,0-1,1 0,-1 1,1-1,-1 1,1-1,0 0,0 0,1 0,-1 1,0-1,1 0,0-1,0 1,0 0,0 0,0-1,1 1,-1-1,1 0,-1 0,1 0,0 0,0 0,2 1,5 3,1 0,0 0,0-1,0-1,0 0,1 0,0-1,-1-1,11 1,-8-1,-1-2,1 0,0-1,0 0,0-1,-1-1,1 0,-1-1,1 0,11-6,-6-1</inkml:trace>
  <inkml:trace contextRef="#ctx0" brushRef="#br0" timeOffset="1768.096">3106 828,'0'33,"0"12</inkml:trace>
  <inkml:trace contextRef="#ctx0" brushRef="#br0" timeOffset="2019.276">3049 517,'0'0</inkml:trace>
  <inkml:trace contextRef="#ctx0" brushRef="#br0" timeOffset="2277.97">3614 207,'-16'55,"2"1,4 0,1 1,3 0,3 0,2 40,29 88,4 15,-32-176</inkml:trace>
  <inkml:trace contextRef="#ctx0" brushRef="#br0" timeOffset="2835.069">3360 687,'64'-11,"1"2,0 4,50 2,-101 4,0 0,0 0,-1 2,1-1,-1 2,0 0,0 0,0 1,0 1,-1 0,10 7,-19-10,0 0,0 0,-1 1,1-1,-1 1,0-1,0 1,0 0,0-1,-1 1,1 0,-1 0,0 1,-1-1,1 0,-1 0,1 3,20 52,-19-57,0-1,0 0,0 1,0-1,0 0,0 0,1 0,-1 0,0 0,1 0,-1-1,1 1,-1-1,0 0,1 0,-1 0,1 0,-1 0,1 0,-1-1,1 1,-1-1,0 0,1 1,-1-1,0 0,1 0,-1-1,1 0,62-44,57-100,-120 144,0 1,0 0,1 0,-1-1,0 1,1 0,-1 1,0-1,1 0,0 1,-1-1,1 1,-1 0,1 0,-1 0,1 0,-1 1,1-1,-1 1,1-1,-1 1,1 0,-1 0,1 0,-1 0,0 0,0 0,0 1,1-1,0 2,60 61,-48-47,66 63,-61-64,-1 2,-1 0,-1 0,-1 2,-1 0,12 19,0 10,-2 0,-2 1,-3 2,-1 0,-3 1,-2 1,-3 0,-2 0,-2 1,-3 1,-2-1,-3 8,-4-43,-1 0,-1 0,-1-1,-1 0,0 0,-1-1,-2-1,1 1,-2-2,0 0,-1 0,-1-2,0 1,-1-2,0 0,-1-1,-1-1,0 0,0-2,-1 0,-3 0,20-7,0 0,0 0,0 0,0-1,-1 1,1-1,0 1,-1-1,0 0,1 0,-1 0,1-1,-1 1,0 0,0-1,1 0,-1 0,0 0,0 0,1 0,-1 0,0-1,0 1,1-1,-1 0,0 0,1 0,-1 0,1 0,-1-1,1 1,0-1,0 1,-1-1,1 0,0 0,1 0,-1 0,0 0,0 0,1-1,-2-1,3-12,0 1,1-1,0 1,2 0,-1-1,2 1,0 0,1 1,0-1,1 1,1 0,4-6,4-13,60-138,8 3,36-45,-83 156</inkml:trace>
  <inkml:trace contextRef="#ctx0" brushRef="#br0" timeOffset="3952.283">5504 207,'17'66,"-7"20,-5 0,-3 1,-5 22,1 11,2 110,33-272,-3 4,2 1,1 2,1 1,2 1,2 2,31-20,-65 48,-1 0,1 0,0 0,0 0,0 0,0 1,0 0,1 0,-1 0,1 0,-1 1,1 0,0-1,-1 2,1-1,0 1,0-1,0 1,0 1,-1-1,1 1,0 0,0 0,-1 0,1 0,-1 1,1 0,-1 0,1 0,-1 0,0 1,0 0,0 0,-1 0,1 0,-1 1,1-1,-1 1,0 0,-1 0,2 2,0 4,0 1,-1 0,0 0,0 0,-2 0,1 0,-1 1,-1-1,0 0,-1 1,0-1,-1 0,0 0,0 0,-1 0,-1 0,0-1,-1 1,1-1,-2 0,0 0,0-1,-2 3,1-1,-1 0,0-1,0 0,-1-1,-1 0,1 0,-1 0,-1-2,1 1,-1-1,-1-1,1 0,-1 0,0-2,0 1,-6 0,-4-1,0-1,0-1,0-1,-1-1,1-1,0-1,0 0,0-2,1-1,-3-1,-23-19,29 10</inkml:trace>
  <inkml:trace contextRef="#ctx0" brushRef="#br0" timeOffset="4534.907">6181 828,'58'107,"-55"-105,-1 1,1 0,0 0,0-1,1 0,-1 0,0 0,1 0,0 0,-1 0,1-1,0 0,0 0,-1 0,1 0,0-1,0 1,0-1,0 0,0 0,0-1,0 1,0-1,0 0,0 0,-1 0,1 0,0-1,0 0,10-7,0 0,-1-1,0-1,-1 0,0-1,-1 0,0-1,-1 0,0 0,-1-1,2-6,-7 13,61-97,-46 97,-12 38,-5-17,37 177,-9 1,-8 1,-7 37,-14-189,-2 0,-2 0,-1 0,-2 0,-2-1,-2 0,-1-1,-11 23,22-60,0-1,-1 1,1 0,0-1,0 1,-1-1,1 1,-1-1,0 1,1-1,-1 1,0-1,0 1,0-1,0 0,0 0,0 1,0-1,-1 0,1 0,0 0,0 0,-1-1,1 1,-1 0,1 0,-1-1,1 1,-1-1,1 1,-1-1,0 0,1 0,-1 0,0 1,1-1,-1-1,1 1,-1 0,0 0,1-1,-1 1,1-1,-1 1,1-1,-1 0,1 1,-1-1,1 0,0 0,-1 0,1 0,-3-10,0-1,1 1,0-1,0 0,1 0,1 0,0 0,1 0,0 0,2-5,-2-9,0-24,3 0,2 0,2 0,2 0,3 1,1 1,3 0,18-37,-29 73,1 1,0 0,1 1,0 0,1 0,0 0,1 1,0 0,0 0,1 1,0 1,0 0,5-3,2 1</inkml:trace>
  <inkml:trace contextRef="#ctx0" brushRef="#br0" timeOffset="5082.317">7818 884,'-9'15,"-9"9,0 10,2 4,4 1,4-2,-1-2,1-3,1-1,2-2,7-5,3-7</inkml:trace>
  <inkml:trace contextRef="#ctx0" brushRef="#br0" timeOffset="5336.469">7592 320,'15'9,"9"4,5 4,-1 0</inkml:trace>
  <inkml:trace contextRef="#ctx0" brushRef="#br0" timeOffset="5649.154">8016 1026,'180'-285,"-123"195,-56 90,0 1,0-1,0 0,0 1,0-1,0 1,-1-1,1 1,0-1,0 1,0-1,-1 1,1 0,0-1,-1 1,1 0,0 0,-1 0,1 0,-1-1,1 1,-1 0,0 0,1 0,-1 0,0 0,0 0,0 0,0 0,0 0,0 0,0 0,0 0,0 0,0 0,0 0,-1 1,1-1,3 56,12 71,-14-124,1 0,0 0,0 0,0 0,0 0,1 0,-1-1,1 1,0-1,0 1,0-1,1 0,-1 0,1-1,-1 1,1-1,0 0,0 0,0 0,1 0,-1-1,0 1,0-1,1 0,-1-1,4 1,1-1,-1 0,0 0,1-1,-1 0,0-1,0 0,0 0,0-1,0 0,0 0,-1-1,1 0,-1 0,0-1,0 0,-1 0,1 0,-1-1,0 0,11-11,-2-1,0 0,0-1,-2-1,-1 0,2-5,20-85,-32 85</inkml:trace>
  <inkml:trace contextRef="#ctx0" brushRef="#br0" timeOffset="5922.146">8890 150,'28'91,"-16"-59,-1 2,-1-1,-2 2,-2-1,-1 1,-2-1,-1 1,-3 34,-27 294,34-284,0-62</inkml:trace>
  <inkml:trace contextRef="#ctx0" brushRef="#br0" timeOffset="6164.313">8609 687,'38'-5,"18"-1,9 0,-2 1,-3 2,-5 0,-9 2,-6 1,-1 0,-2 0,-3 0,-6 1</inkml:trace>
  <inkml:trace contextRef="#ctx0" brushRef="#br0" timeOffset="6601.936">9399 716,'131'-56,"-129"55,-1 1,1-1,0 0,-1 0,1 0,0 0,-1 0,1 0,-1 0,0 0,1 0,-1-1,0 1,0-1,1 1,-1-1,0 1,-1-1,1 0,0 1,0-1,-1 0,1 0,-1 0,0 1,1-1,-1 0,0 0,0 0,0 0,0 0,0 1,-1-1,1 0,-1 0,1 0,-1 1,1-1,-1 0,0 0,0 1,0-1,0 1,0-1,0 1,0-1,-1 1,1 0,-1 0,1-1,-1 1,0-1,-9 0,0-1,1 1,-1 1,0 0,0 1,0 0,1 0,-1 1,0 0,0 1,1 1,-1-1,1 2,0-1,0 1,0 1,0 0,1 0,-1 1,2 1,-1-1,1 1,0 0,0 1,-4 6,7-10,1 1,0-1,0 1,1 0,0 0,-1 1,2-1,-1 1,1 0,-1-1,2 1,-1 0,1 0,0 0,0 0,0 1,1-1,0 0,0 0,1 0,-1 0,1 1,1-1,-1 0,1 0,0-1,1 1,0 1,7 8,1-1,1 0,0-1,1 0,0-1,1 0,0-1,1-1,0 0,0-1,1-1,0-1,1 0,0 0,0-2,0 0,3-1,-14-2,0 1,0-1,0-1,0 1,0-1,0 0,0-1,0 1,1-1,-1 0,0-1,0 1,0-1,1-1,-1 1,0-1,-1 0,1 0,0-1,0 0,-1 0,0 0,0-1,0 1,0-1,0 0,-1-1,2 0,10-15</inkml:trace>
  <inkml:trace contextRef="#ctx0" brushRef="#br0" timeOffset="7517.63">10020 659,'-7'-5,"0"1,0 0,-1 0,0 1,0-1,0 2,0-1,0 1,0 1,0-1,-1 1,1 1,-1-1,1 2,0-1,-1 1,1 0,0 1,-1 0,1 0,0 1,0 0,1 0,-1 1,1 0,-6 3,7-2,-1 1,1-1,0 1,0 0,0 0,1 1,0 0,0 0,1 0,0 0,0 1,1-1,0 1,0 0,1 0,0 1,0-1,1 0,0 1,0-1,1 0,0 1,1-1,0 6,4-10,-1 1,1-1,0 0,0 0,0 0,1-1,0 0,-1 0,1 0,0 0,0-1,0 0,1-1,-1 1,0-1,1-1,-1 1,1-1,-1 0,1 0,-1-1,0 0,1 0,-1 0,4-2,0 1,0 1,1-2,-1 0,0 0,0-1,-1 0,1-1,-1 0,0 0,0-1,-1 0,1 0,-1-1,-1 0,1-1,1-2,100-134,-77 88,-22 88,7 196,-6-133,-4 0,-4 0,-6 34,2-11,-16 163,14-260,3-15,0 1,0-1,-1 0,1 0,-1 0,0 1,-1-1,0 0,0-1,0 1,-1 0,1 0,-1-1,-1 0,1 1,-1-1,0-1,0 1,0 0,-1-1,0 0,0 0,-2 1,2-6,0 0,1 0,-1 0,0-1,1 0,0 0,-1 0,1 0,0-1,0 1,0-1,0 0,1-1,-1 1,1-1,0 1,0-1,0 0,1 0,-1 0,1-1,0 1,0 0,0-1,1 1,-1-1,1-3,-8-9,2 1,0-1,1 0,0 0,2-1,0 0,1 0,1 0,0 0,1 0,2 0,-1 0,2 0,1 0,0 0,1 0,1 1,0-1,1 1,4-5,6-6,-2 4</inkml:trace>
  <inkml:trace contextRef="#ctx0" brushRef="#br0" timeOffset="8121.338">10415 1138,'38'-31,"-2"-2,0-1,-3-2,0-1,-3-1,-1-2,-2-1,-2-1,-2-1,-1-2,-3 0,12-39,-28 75,0-1,0 1,-1-1,0 1,-1-1,0 0,0 0,-1 0,-1 1,1-1,-2 0,1-1,-1 9,-1 0,1 0,0 1,0-1,-1 1,1-1,-1 1,1 0,-1 0,1 0,-1 0,0 1,0-1,1 1,-1-1,0 1,0 0,0 0,1 0,-1 0,0 1,0-1,1 1,-1 0,0 0,1 0,-1 0,1 0,-1 0,1 1,-1-1,1 1,0 0,0 0,0-1,0 1,0 1,0-1,1 0,-1 0,-5 3,-98 82,100-83,1 1,1 0,-1-1,1 1,-1 0,1 1,1-1,-1 0,1 1,0 0,0-1,1 1,-1 0,1 0,1 0,-1 0,1 0,0 0,0 0,1 0,0 2,2-3,1 0,0 0,0 0,0-1,0 1,1-1,-1 0,1-1,0 1,0-1,1 0,-1 0,1 0,-1-1,1 0,0 0,0 0,0-1,0 0,0 0,0 0,0-1,0 0,0 0,1-1,-1 1,0-1,0-1,3 0,5 1,178-25,-189 24,0 1,0 0,0 1,0-1,0 0,0 1,0 0,0-1,0 1,0 0,0 1,0-1,0 0,1 1,-1 0,-1 0,1 0,0 0,0 0,0 1,0-1,-1 1,1 0,-1-1,1 1,-1 0,0 1,0-1,0 0,0 1,0-1,0 1,-1-1,1 1,-1 0,0 0,1 0,-1 0,-1 0,1 0,0 0,-1 0,0 0,1 0,-1 0,-1 0,1 3,-54 133,51-120</inkml:trace>
  <inkml:trace contextRef="#ctx0" brushRef="#br0" timeOffset="8786.843">11375 630,'-29'13,"-2"-2,0 2,1 1,1 2,1 0,0 2,1 2,1 0,-9 10,30-24,0 0,0 1,0 0,1 0,0 0,0 0,1 1,0-1,0 1,1 0,0 0,-1 8,2-13,1 0,0 1,0-1,0 0,0 0,0 0,1 0,-1 1,1-1,0 0,0 0,0 0,0 0,1 0,-1-1,1 1,0 0,-1-1,1 1,0-1,1 1,-1-1,0 0,1 0,-1 0,1 0,0-1,-1 1,1-1,0 1,0-1,0 0,0 0,0 0,10-1,0 0,0-1,-1 0,1-1,-1 0,1-1,-1 0,0-1,0 0,0-1,-1-1,0 1,0-2,0 0,-1 0,2-2,152-107,-163 115,0 1,-1-1,1 1,0-1,0 1,-1 0,1-1,0 1,0 0,0 0,0-1,-1 1,1 0,0 0,0 0,0 0,0 0,0 0,-1 0,1 0,0 1,0-1,0 0,0 0,-1 1,1-1,0 0,0 1,-1-1,1 1,0-1,0 1,-1 0,1-1,-1 1,1-1,0 1,-1 0,0 0,1-1,-1 1,1 0,-1 0,0 0,1-1,-1 1,0 0,0 0,0 0,0 0,0-1,0 1,0 0,0 0,0 0,0 0,0 0,-11 55,9-49,0-1,0 0,1 0,-1 0,1 0,0 0,1 1,0-1,0 0,0 1,1-1,0 0,0 1,0-1,1 0,0 0,0 0,1 0,-1-1,1 1,1-1,-1 1,1-1,0 0,0 0,0-1,1 1,-1-1,1 0,0 0,0-1,3 2,1 0,1-2,-1 1,0-1,1-1,0 0,-1 0,1 0,0-2,0 1,0-1,0-1,0 1,0-2,-1 1,1-2,0 1,-1-1,1-1,-1 1,0-2,0 1,5-5,22-13,-1-3,-1 0,-1-2,19-22,-42 40,27-26,-2-1,-2-2,-1-2,-2-1,-1-1,-3-1,-2-1,-1-1,-2-2,-3 0,-2-1,-1 0,-3-1,-1-5,-8 38,-1 1,0 0,-1-1,-1 1,0-1,-1 1,0-1,-2 1,0 0,0-1,-5-8,7 21,0 0,-1 0,0 1,1-1,-1 1,0-1,0 1,0 0,0-1,-1 1,1 0,-1 0,1 1,-1-1,0 0,1 1,-1 0,0 0,0 0,0 0,0 0,0 0,0 1,0-1,-1 1,1 0,0 0,0 0,0 1,0-1,0 1,0-1,0 1,0 0,0 0,0 0,0 1,0-1,-1 2,-7 3,-1 0,2 1,-1 1,1 0,0 0,0 1,1 0,-8 11,1 5,1 0,1 1,1 0,1 2,2-1,1 1,1 0,1 1,2 0,0 0,2 0,2 1,0-1,2 1,1-1,2 0,3 14,81 374,-82-373,-6-43,1-1,-1 1,0-1,0 1,1-1,-1 1,0 0,0-1,0 1,0-1,0 1,0 0,0-1,0 1,0-1,0 1,0 0,0-1,0 1,-1-1,1 1,0-1,0 1,-1 0,1-1,0 1,-1-1,1 0,0 1,-1-1,1 1,-1-1,1 1,-1-1,1 0,-1 1,1-1,-1 0,1 0,-1 1,1-1,-1 0,0 0,1 0,-1 0,1 0,-1 0,0 0,1 0,-1 0,1 0,-1 0,0 0,1 0,-1 0,1 0,-1-1,1 1,-1 0,1 0,-1-1,1 1,-1 0,1-1,-1 1,1-1,-10-7</inkml:trace>
  <inkml:trace contextRef="#ctx0" brushRef="#br0" timeOffset="9036.728">11742 546,'759'0,"-731"0</inkml:trace>
  <inkml:trace contextRef="#ctx0" brushRef="#br0" timeOffset="9269.83">12616 884,'0'34,"5"11,1-3</inkml:trace>
  <inkml:trace contextRef="#ctx0" brushRef="#br0" timeOffset="9432.899">12644 376</inkml:trace>
  <inkml:trace contextRef="#ctx0" brushRef="#br0" timeOffset="9604.051">12927 743,'-6'23,"0"-4,0 1,2 1,0-1,1 1,1-1,1 1,1 0,1 0,2 9,-2-26,1 1,0-1,0 0,1 0,-1 0,1 0,0 0,0-1,0 1,0-1,0 0,1 0,0 0,-1 0,1-1,0 1,0-1,1 0,-1 0,0-1,1 1,-1-1,1 0,-1 0,1-1,0 1,-1-1,1 0,0 0,-1 0,1-1,0 0,-1 0,1 0,-1 0,0-1,1 0,-1 0,0 0,0 0,0 0,4-4,22-8,0-1,-1-1,-1-2,0-1,-2-1,1-2,-16 12,-1 1,-1-2,0 1,0-1,-1 0,-1-1,1 0,-2 0,0-1,0 0,-2 0,1 0,-1 0,-1-1,1-11,-4 17,-1 1,0 0,0 0,0 0,-1 0,0 0,-1 0,1 0,-1 0,-1 1,1 0,-1-1,0 1,0 1,-1-1,0 0,0 1,0 0,-1 1,1-1,-1 1,0 0,-1 0,1 1,-1 0,1 0,-1 0,0 1,0 0,0 0,0 1,-1 0,1 0,0 1,0 0,-1 0,1 0,0 1,0 0,0 1,0 0,0 0,0 0,-1 1,-17 4,2-1</inkml:trace>
  <inkml:trace contextRef="#ctx0" brushRef="#br0" timeOffset="10101.327">13407 913,'227'-182,"-178"144,-48 39,0-1,0 1,0-1,0 1,0 0,0-1,0 1,0 0,0-1,0 1,0 0,-1 0,1 0,0 0,-1 0,1 0,-1 0,1 0,-1 0,1 0,-1 0,0 0,1 1,-1-1,0 0,0 0,0 0,0 0,0 0,0 1,0-1,-1 0,1 0,0 0,0 0,-1 0,0 1,1 1,-1 5,0 0,0 0,1 0,0 0,0 0,1 0,0 0,0 0,1 0,0 0,0 0,1-1,0 1,1-1,-1 0,1 0,1 0,-1 0,1-1,1 0,-1 0,1 0,0-1,0 1,0-1,1-1,0 1,0-1,0-1,1 1,1-2,0-2,0 1,0-1,0 0,0-1,0 0,-1 0,1-1,0 0,-1-1,1 0,-1 0,0 0,0-1,0-1,0 0,-1 0,0 0,0 0,0-1,-1-1,1 1,-2-1,4-3,-1 1,10-8,0 0,-1-2,-1 0,-1-1,-1 0,0-1,-2-1,0 0,-1-1,-2 0,0 0,-2-1,-4-7,-6 4</inkml:trace>
  <inkml:trace contextRef="#ctx0" brushRef="#br0" timeOffset="12499.225">1 1364,'1169'0,"-811"-27,12 15,-151-4,196 13,-217 5,162 26,-41 1,-94-3,156 5,151-33,-158-26,231 29,-241 26,101-15,-260 4,1-10,22-9,-16 1,312 2,-224-28,453 28,-474-11,145-8,-79-7,130-3,-188 18,11-7,155 17,-210 3,-114-2,313-11,-144-6,145 15,-204 4,45-20,13 7,-153-14,22-6,14 13,-51 7,-105 11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24,'14'5,"19"1,10 0,1-1,-2-7,-3-2,-3-1,-4 1,-1 1,-2 0,-1 2,-1 0,-4-4,-2-1,1 0,-4 1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4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0,'44'5,"32"1,9-4,0-4,-11 0,-12-1,-12 1,-10 0,-12 1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85,'39'-22,"148"-32,-91 46,-93 7,-1 1,1 0,-1 0,1 1,-1-1,1 1,-1-1,1 1,-1 0,0-1,1 1,-1 1,0-1,0 0,0 0,0 1,0-1,0 1,0 0,0-1,0 1,-1 0,1 0,-1 0,0 0,1 1,-1-1,0 0,0 0,-1 1,1-1,0 1,-1-1,1 1,-1-1,0 1,-2 7,-1 0,-1 0,1 0,-2 0,1 0,-1-1,-1 0,0 0,0-1,-1 1,0-1,0-1,-1 1,-4 2,-3 7,-224 255,232-263,1 0,1 0,0 1,0 0,1 0,0 0,1 1,0 0,0-1,1 1,1 0,0 0,0-6,1 0,0-1,0 1,1 0,-1-1,1 1,0-1,0 1,1-1,-1 1,1-1,0 0,0 0,1 0,-1 0,1 0,0 0,0-1,0 1,0-1,0 0,1 0,0 0,0 0,-1-1,1 1,1-1,-1 0,2 0,12 3,1-1,0-1,0-1,0-1,0-1,0 0,0-1,18-4,9-6,-28 5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38,'106'12,"-1"-4,1-4,94-11,-22-11,-36 2,130 3,-219 13,-30 0</inkml:trace>
  <inkml:trace contextRef="#ctx0" brushRef="#br0" timeOffset="641.289">621 319,'-32'12,"0"2,0 1,2 1,0 2,1 1,1 1,1 1,0 2,2 0,-15 20,34-36,2 1,-1-1,1 1,0 0,0 1,1-1,0 1,1 0,0-1,0 1,1 0,0 5,1-11,0 0,0 1,0-1,0 1,1-1,-1 1,1-1,0 0,0 0,0 1,0-1,1 0,-1 0,1 0,0 0,0 0,0-1,0 1,1 0,-1-1,1 0,-1 1,1-1,0 0,0-1,0 1,0 0,0-1,0 0,0 1,1-1,-1 0,1-1,12 3,-1-2,0 0,1-1,-1 0,0-2,0 1,1-2,-1 0,-1-1,1 0,0-1,-1-1,0 0,-1-1,1-1,-1 0,-1-1,1 0,-1-1,-1 0,0-1,-1 0,0 0,2-4,22-25,-1-2,-2-2,-2-1,-2 0,3-12,-22 39,0-1,-1 0,-1 0,-1 0,-1-1,-1 0,1-5,-3 17,-1-1,1 1,-1 0,-1 0,1-1,-1 1,-1 0,0 0,0 0,0 0,-1 0,0 1,-1-1,0 1,0 0,0 0,-1 0,-4-5,5 10,1 0,0 0,-1 0,1 0,-1 1,1-1,-1 1,0 0,1 0,-1 1,0-1,0 1,0-1,0 1,0 1,1-1,-1 0,0 1,0 0,0 0,1 0,-1 0,0 1,1-1,-1 1,1 0,0 0,0 0,0 1,0-1,0 1,0 0,0-1,1 1,-1 0,1 1,0-1,0 0,0 1,1-1,-1 1,1-1,0 1,0 0,0-1,0 1,-11 18,2 0,0 1,1 0,2 0,0 1,2 0,0 0,2 0,0 1,2-1,0 1,2 0,1-1,1 3,6 12,2 0,1-1,2 0,2-1,9 15,-24-49,0 0,0 0,1 0,-1 0,1 0,0-1,0 1,0 0,0-1,0 1,0-1,1 0,-1 0,1 0,0 0,0 0,-1-1,1 1,0-1,0 0,1 0,-1 0,0 0,0 0,0-1,1 1,-1-1,0 0,0 0,1 0,-1-1,0 1,2-1,12-9</inkml:trace>
  <inkml:trace contextRef="#ctx0" brushRef="#br0" timeOffset="987.198">1186 263,'-43'64,"2"3,3 1,0 11,32-70,0 2,1-1,0 0,1 1,0 0,1 0,0 0,0 0,2 1,-1-1,1 1,1-1,0 1,1-1,0 1,1-1,0 0,1 1,1 2,1-10,0 1,1-1,0 0,0-1,0 1,0-1,1-1,-1 1,1-1,0 0,0 0,-1-1,1 0,0 0,0-1,0 0,0 0,0 0,0-1,0 0,0 0,0-1,0 0,-1 0,1-1,1-1,48-28,-46 17</inkml:trace>
  <inkml:trace contextRef="#ctx0" brushRef="#br0" timeOffset="1242.087">847 516,'39'-4,"31"-3,9 1,-4 2,-10 0,-12 2,-9 1,-13 1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309 565,'-2'-2,"-1"0,1 0,-1 1,0-1,1 1,-1-1,0 1,0 0,0 0,0 0,0 0,0 1,0-1,0 1,-1 0,1 0,0 0,0 0,0 1,0-1,0 1,0 0,0 0,0 0,0 0,0 0,-2 2,-73 47,76-49,-9 7,-1 1,1 1,1 0,-1 0,2 1,0 0,0 1,1 0,0 0,1 1,0-1,1 2,1-1,0 1,1 0,0 0,1 0,1 0,0 1,1-1,1 1,0 5,1-16,0-1,-1 0,1 0,1 0,-1 0,0 0,1 0,-1 0,1 0,0-1,0 1,0-1,0 1,1-1,-1 0,1 1,-1-1,1-1,0 1,0 0,0-1,0 1,0-1,0 0,0 0,0 0,0 0,0-1,1 1,-1-1,0 0,1 0,-1 0,0 0,0-1,1 0,0 0,8-1,-1-1,0 0,0-1,0-1,0 0,0 0,-1-1,0 0,0-1,0 0,33-32,-2 0,-2-3,-1-1,-3-2,-1-2,-2-1,-3-1,-2-1,-2-2,4-14,-22 48,0-1,-1 1,0-1,-2 0,0 0,-1 0,-1 0,-1-1,-1 1,0-1,-2 1,0 0,-1-1,-6-16,7 30,0 1,-1 0,0 0,0 0,-1 0,1 1,-1-1,0 1,0 0,0 0,-1 1,1-1,-1 1,0 0,0 0,0 0,-1 1,1 0,-1 0,1 0,-1 1,1-1,-1 2,0-1,0 0,1 1,-1 0,0 1,0-1,0 1,1 0,-1 0,1 1,-1 0,1 0,-1 0,1 1,0-1,0 1,0 0,0 1,1-1,-1 1,1 0,0 0,-1 2,-6 11,1 0,0 0,1 1,1 1,1 0,0 0,2 0,0 0,1 1,1 0,1 0,0 0,2 0,0 0,2 0,0 0,2 6,49 165,-30-128,42 107,-60-157,-2-3</inkml:trace>
  <inkml:trace contextRef="#ctx0" brushRef="#br0" timeOffset="462.603">789 340,'-5'37,"1"1,2-1,1 1,2-1,2 1,1-1,2 0,2 0,1 0,9 19,8 47,-25-103,-1 1,1 0,-1 0,1 0,-1-1,1 1,-1 0,1-1,0 1,-1 0,1-1,0 1,0-1,-1 1,1-1,0 1,0-1,0 0,0 1,0-1,-1 0,1 0,0 0,0 0,0 1,0-1,0 0,0-1,0 1,0 0,0 0,-1 0,1 0,0-1,0 1,0 0,0-1,0 1,-1-1,1 1,0-1,0 1,-1-1,1 0,0 1,-1-1,1 0,-1 0,1 1,-1-1,1-1,29-41,-29 42,52-103,-3-2,26-90,-68 175,1 0,0 0,2 1,0 0,2 1,5-6,-2-8,-17 32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06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3,'-16'-1,"1"0,-1 0,0 2,0 0,0 0,1 2,-1 0,1 1,-1 0,1 1,1 1,-1 1,1 0,0 0,0 1,1 1,1 1,-1 0,1 0,1 1,0 0,0 1,0 3,2 0,1 0,0 1,1-1,1 1,1 1,0-1,1 1,1 0,0 0,2 0,0 0,1 14,0-29,0 1,0 0,1-1,-1 1,1-1,-1 1,1-1,0 1,0-1,0 1,1-1,-1 0,1 0,-1 0,1 0,0 0,-1 0,1 0,0 0,0-1,0 1,1-1,-1 1,0-1,1 0,-1 0,0 0,1 0,-1 0,1-1,0 1,-1-1,1 1,-1-1,1 0,0 0,-1 0,2-1,96-32,-78 20,-1 1,-1-1,-1 0,0-1,-1-2,0 1,-1-2,-1 0,2-4,127-173,-145 195,0 0,0 0,0-1,0 1,0 0,0 0,0 0,0-1,1 1,-1 0,0 0,1 0,-1-1,0 1,1 0,-1-1,1 1,-1 0,1-1,-1 1,1-1,0 1,-1 0,1-1,0 0,-1 1,1-1,0 1,0-1,-1 0,1 0,0 1,0-1,0 0,-1 0,1 0,0 0,0 0,0 0,-1 0,1 0,0 0,0 0,0 0,0-1,-1 1,1 0,0-1,0 1,-1 0,1-1,0 1,-1-1,1 1,0-1,-1 1,1-1,-1 0,1 1,-1-1,1 0,-1 1,0-1,1 0,-1 0,0 1,1-1,-1 0,0 0,47 205,-43-193,0 0,1-1,0 1,0-1,2 0,-1 0,1-1,0 0,1 0,0-1,1 0,0 0,0-1,0 0,1-1,9 5,0-3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16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0,'-11'169,"-18"171,-6-51,7-96,6-51,7-70,2-61,6-15</inkml:trace>
  <inkml:trace contextRef="#ctx0" brushRef="#br0" timeOffset="317.595">1 847,'48'-14,"40"-15,14-2,0 4,-13 2,-16 5,-17 6,-12 6,-9 3,-11-1,-4 0,-1 0,-9 3,-5 0</inkml:trace>
  <inkml:trace contextRef="#ctx0" brushRef="#br0" timeOffset="847.753">848 142,'-5'14,"0"0,1 1,1-1,0 1,1 0,1-1,0 1,1 3,-1 10,-2 602,2-606,0-18,0-1,0 1,1 0,0-1,0 1,0 0,1-1,0 1,0-1,0 1,0-1,1 1,0-1,0 0,1 0,0 0,1 3,0-7,0 0,0-1,1 1,-1-1,0 1,0-1,1 0,-1-1,0 1,0-1,0 0,0 0,0 0,0-1,0 1,0-1,0 0,0 0,-1 0,1-1,-1 1,0-1,1 0,-1 0,0 0,-1 0,1 0,1-3,1 1,17-20,2 1,1 1,0 1,2 1,0 2,25-13,-51 31,1 0,-1 0,1 0,-1 1,1-1,0 1,-1-1,1 1,0-1,0 1,-1 0,1 0,0 0,0 0,0 0,-1 0,1 1,0-1,-1 0,1 1,0-1,-1 1,1 0,0 0,-1 0,1-1,-1 2,1-1,-1 0,0 0,0 0,1 0,-1 1,0-1,0 1,0-1,0 1,0-1,-1 1,1-1,0 1,-1 0,1-1,-1 1,0 0,1 0,-1-1,0 1,0 0,0 0,0 0,0-1,-1 1,1 0,-1-1,1 1,-1 0,1-1,-1 1,0 0,-24 199,29-182,2-6</inkml:trace>
  <inkml:trace contextRef="#ctx0" brushRef="#br0" timeOffset="1249.454">1441 1045,'26'-9,"0"-1,-1-1,0-1,-1-1,-1-2,0 0,0-1,-2-1,0-1,-1-1,12-16,-30 33,1 0,-1 0,0-1,0 1,0-1,0 1,0-1,0 0,-1 0,1 1,-1-1,0 0,0 0,0-1,-1 1,1 0,0 0,-1 0,0 0,0-1,0 1,0 0,-1 0,1 0,-1 0,0-1,0 1,0 0,0 0,0 0,-1 1,1-1,-1 0,0 0,0 1,0-1,0 1,0 0,0-1,-1 1,-2-1,-6 1,-1 1,1 0,-1 1,0 1,1 0,-1 0,1 1,-1 1,1 0,0 0,0 1,0 0,1 1,-1 0,1 1,0 0,1 1,0 0,0 0,0 1,1 0,0 1,0 0,1 0,0 0,0 3,-1-3,1 0,-1 0,1 1,1 0,0 1,1 0,0-1,0 2,1-1,1 0,0 1,0 0,1 0,0 0,1 0,1 0,0 0,1 0,0 0,0-1,2 1,-1 0,2 1,-2-9,0 0,0 0,0 0,1-1,0 1,0-1,0 0,0 1,0-1,0-1,1 1,-1 0,1-1,0 0,0 0,0 0,0 0,0-1,0 1,1-1,-1 0,0 0,1-1,1 1,111-4,-117 3,25-3,-1-2,1 0,-1-2,-1-1,1 0,8-7,-4 2</inkml:trace>
  <inkml:trace contextRef="#ctx0" brushRef="#br0" timeOffset="1685.435">1864 1158,'19'-13,"0"1,-2-2,0-1,0 0,-1-1,-1-1,11-15,57-91,-67 203,-9-70,-1-1,1 1,1-1,0 0,0-1,1 0,0 0,0-1,1 0,-1-1,2 0,-1 0,1-1,-1 0,1-1,1-1,-1 1,1-2,-1 0,1 0,0-1,-1 0,1-1,0-1,0 1,-1-2,1 0,0 0,-1-1,4-2,-5 3,-1-1,0 0,0-1,0 0,-1 0,1-1,-1 0,0 0,-1-1,1 0,-1 0,0-1,0 0,-1 0,0-1,-1 1,1-1,-1-1,-1 1,0-1,0 0,0 0,-1 0,-1 0,1 0,-2-1,1 1,-1-1,-1 1,1-6,-1-10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2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361 731,'-27'-1,"-1"2,1 1,-1 2,1 0,-24 8,41-9,1 0,0 0,0 1,1 1,-1-1,1 1,0 1,0 0,0 0,1 0,0 1,0 0,1 0,0 1,0 0,1 0,0 0,-2 5,2-2,0 2,0-1,2 0,-1 1,1 0,1 0,0 0,1 0,1 0,0 4,0-12,0-1,1 1,0 0,-1-1,2 1,-1-1,0 0,1 1,0-1,0 0,0 0,1 0,-1 0,1 0,0-1,0 1,0-1,0 0,1 0,-1 0,1 0,0-1,0 1,0-1,0 0,0 0,1 0,-1-1,0 0,5 1,-3-2,1-1,0 0,-1 0,1-1,-1 0,0 0,1-1,-1 1,0-1,0-1,-1 1,1-1,-1 0,0 0,0-1,0 1,0-1,-1 0,0 0,0-1,0 1,-1-1,2-4,9-7,28-41,-3-2,-2-2,-3-1,-3-1,-2-2,-4-1,0-9,-13 32,-2-1,-1 0,-3-1,-2 0,-1 0,-3 0,-2 0,-2-5,4 48,1 0,-1 0,0 0,0 0,-1 0,1-1,-1 1,1 0,-1 0,0 1,0-1,0 0,-1 0,1 0,-1 1,1-1,-1 1,0-1,0 1,0 0,0-1,-1 1,1 0,0 0,-1 1,0-1,1 1,-1-1,0 1,0 0,1 0,-1 0,0 0,0 0,0 1,-1-1,1 1,0 0,0 0,0 0,0 0,0 1,0-1,0 1,0 0,0 0,-2 1,-5 8,1 0,0 1,1 0,0 0,1 1,1 0,0 0,0 1,1 0,0 0,2 0,-1 0,2 1,-1-1,2 3,-5 24,2 0,3 1,0-1,3 1,1-1,2 0,2 0,2 0,1-1,14 32,7 44,23 53,-32-135,-10-22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55,'-1'55,"13"145,17-13,-6-41,-23-147,0 0,1 0,-1 0,1 0,-1 0,1 0,-1 0,1 0,0 0,-1 0,1 1,0-1,0 0,0 0,-1 1,1-1,0 1,0-1,0 1,0-1,0 1,0-1,0 1,0 0,0 0,0-1,1 1,-1 0,0 0,0 0,0 0,0 0,0 0,0 1,0-1,0 0,0 1,0-1,0 0,0 1,0-1,0 1,0 0,0-1,0 1,0 0,0-1,-1 1,1 0,0 0,-1 0,1 0,0-1,-1 1,1 0,-1 0,0 0,1 0,-1 1,0-1,1 0,-1 0,0 0,0 0,0 0,0 0,0 0,0 0,0 0,-1 1,17-28,-1-1,-1-1,-2 0,-1-1,-1-1,0-5,-4 15,72-276,-41 185,-28 87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0,0 0,0-1,-1 1,1-2,7 2,21 2,0-2,1-2,-1-1,1-2,24-6,80-3,-116 13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4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0,'29'10,"14"3,5-1,-2-2,-7-8,-7-4,-3-2,-2 0,-6-5,-1 1,-5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2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453 639,'-18'-8,"1"1,-1 0,0 1,-1 1,0 1,1 1,-1 0,0 1,-1 2,1-1,0 2,0 1,8 1,-1 0,1 0,0 2,1-1,-1 1,1 1,0 0,0 1,0-1,1 2,0-1,1 2,0-1,0 1,1 0,0 0,0 1,1 0,0 0,1 1,0-1,1 1,0 0,1 1,0-1,1 0,0 1,1 2,1-8,1 1,0-1,0 0,1 0,0 0,0 0,1-1,-1 1,1-1,0 1,1-1,-1 0,1 0,0 0,0-1,1 1,0-1,-1 0,1 0,0-1,1 1,-1-1,1 0,-1-1,1 0,0 1,0-2,0 1,0-1,0 0,0 0,1 0,-1-1,0 0,0-1,1 1,2-2,14-6,-1-1,0-1,-1-1,0-1,-1-1,-1-1,0 0,0-2,-2 0,0-1,-1 0,0-2,11-17,7-4,-33 39,-1-1,0 1,1 0,-1 0,1-1,0 1,-1 0,1 0,0 0,0 0,-1 0,1 0,0 0,0 0,0 0,0 0,0 1,1-1,-1 0,0 1,0-1,0 1,1-1,-1 1,0 0,0-1,1 1,-1 0,0 0,1 0,-1 0,0 0,1 0,-1 0,0 0,0 1,1-1,-1 0,0 1,0-1,1 1,-1 0,0-1,0 1,0 0,0 0,0-1,0 1,0 0,0 0,16 58,-15-48,0 0,1 0,0-1,1 1,0-1,1 0,-1 0,2 0,0-1,0 0,1 0,0 0,0-1,8 7,-10-11,0 1,1-2,-1 1,1 0,0-1,0 0,0-1,0 1,0-1,0 0,1-1,-1 1,1-1,0-1,-1 1,1-1,-1 0,1-1,0 1,-1-1,1-1,-1 1,1-1,-1 0,0-1,0 1,0-1,0 0,0-1,-1 0,1 0,3-4,0-8</inkml:trace>
  <inkml:trace contextRef="#ctx0" brushRef="#br0" timeOffset="869.633">1413 639,'-19'2,"1"0,0 1,0 1,0 1,0 1,1 0,0 1,0 1,1 0,0 1,0 1,1 1,0 0,-6 6,18-13,1-1,-1 1,0-1,1 1,0 0,0 0,0 0,1 0,-1 1,1-1,0 0,0 1,0-1,1 1,-1-1,1 1,0-1,1 0,-1 1,1-1,0 1,0-1,0 0,0 1,1-1,0 0,0 0,0 0,0 0,1-1,-1 1,1-1,0 1,0-1,0 0,1 0,-1 0,1 0,0-1,-1 0,1 1,0-1,0-1,1 1,-1-1,0 1,0-1,4 0,4-2,0 0,-1-1,1 0,0-1,-1 0,0-1,0-1,0 1,0-2,-1 0,0 0,0 0,5-5,129-135,-122 120,4-4,0-2,-2 0,-2-2,-1 0,-1-2,-2 0,-2-1,-1-1,-2 0,-2-1,-1 0,-1-6,-7 38,0-1,-1 1,0 0,0-1,-1 1,0 0,0-1,-1 1,0-1,0 1,0 0,-1 0,0 0,-1 0,0 0,0 0,0 0,-1 1,0 0,0-1,0 1,-1 1,0-1,0 1,-1 0,1 0,-1 1,0-1,-1 1,1 0,-1 1,1 0,-1 0,0 0,0 1,0 0,-6-1,2 4,0-1,0 2,1-1,-1 1,1 1,-1 0,1 1,0 0,0 0,0 1,1 0,-1 1,1 0,1 0,-1 1,1 0,0 1,-6 8,0-1,1 1,0 1,2 0,0 1,1 0,0 1,2 0,0 0,-2 11,5-12,1 0,1 1,1-1,0 1,1 0,1 0,1-1,1 1,0 0,1-1,1 0,1 1,1-2,0 1,2-1,0 0,0 0,4 3,37 51,2-2,4-3,21 17,-76-82,1 0,-1 0,1 0,0 0,-1 0,1 0,0 0,0 0,0 0,0 0,-1 0,1-1,0 1,0 0,1-1,-1 1,0-1,0 1,0-1,0 1,0-1,1 0,-1 0,0 1,0-1,1 0,-1 0,0 0,0-1,0 1,1 0,-1 0,0-1,0 1,0 0,0-1,1 1,-1-1,0 0,0 1,0-1,0 0,0 1,0-1,-1 0,1 0,0 0,0 0,-1 0,1 0,0 0,27-72,-18 48</inkml:trace>
  <inkml:trace contextRef="#ctx0" brushRef="#br0" timeOffset="1332.767">2147 244,'1'1,"0"0,0 0,0 0,0 1,0-1,0 0,0 1,0-1,-1 0,1 1,0-1,-1 1,1 0,-1-1,0 1,1-1,-1 1,0 0,0-1,0 1,0 0,0-1,0 1,-1-1,1 1,-1 0,1-1,-1 1,1-1,-1 1,0-1,0 1,-1 9,-70 240,59-210,6-22,0 1,2 0,0 0,1 1,1-1,1 1,1 0,0 2,2-19,-1 0,1 0,0-1,0 1,0 0,0-1,1 1,-1-1,1 1,0-1,0 0,1 0,-1 0,0 0,1 0,0 0,0 0,-1-1,2 0,-1 0,0 1,0-2,1 1,-1 0,1-1,-1 1,1-1,0 0,0-1,1 1,123 5,-105-7,-21 1,1 1,0-1,0 0,0 0,0 0,0 0,0 0,0 0,0-1,0 0,0 1,0-1,0 0,0 0,0-1,0 1,-1-1,1 1,-1-1,1 0,-1 0,1 0,-1 0,0 0,0-1,0 1,0-2,-1-7</inkml:trace>
  <inkml:trace contextRef="#ctx0" brushRef="#br0" timeOffset="1580.661">1836 583,'24'0,"22"0,14 0,0 0,-5 0,-2 0,-5 0,-6 0,-5 0,-10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1:5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475 117,'-113'-85,"105"80,0 1,-1 0,1 0,-1 1,0 0,0 1,0 0,0 0,0 1,0 0,0 0,-1 1,1 1,0-1,0 1,-1 1,1 0,0 0,-7 3,10 0,0 0,0 1,0-1,1 1,-1 0,2 1,-1-1,1 1,0 0,0 0,1 0,-1 0,2 1,-1-1,1 1,0 0,1 0,0 0,0 0,1 7,-7 21,3-22,1-1,1 1,0 0,1 0,0 0,1 0,1 0,0-1,1 1,2 9,17 127,2-32,8 48,-2 4,0 27,-13-16,-10-145,-2 1,-1 0,-2-1,-3 30,1-7,1-50,0 1,-1-1,0 1,-1-1,0 1,0-1,-1 0,0 0,-1 0,0-1,0 1,-1-1,0 0,0 0,-1 0,0-1,0 0,-1 0,0 0,0-1,-1 0,0-1,0 1,0-1,0-1,-1 0,0 0,0-1,0 0,0 0,0-1,-1 0,-2-1,-16 1,3-1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01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79,'-73'-64,"69"62,1 0,-1 0,1 1,-1-1,0 1,0 0,0 0,0 0,0 0,0 1,0 0,0-1,0 1,0 1,0-1,0 1,0-1,0 1,0 0,1 1,-1-1,0 1,1 0,-1-1,1 1,-1 1,1-1,0 1,0-1,0 1,0 0,0 0,1 0,-1 0,1 1,0-1,-1 3,-6 10,2 0,0 0,1 0,1 1,0 0,2 0,0 0,0 0,2 1,0 13,4 252,24-86,-27 28,27-82,-27 308,1-446,-1 1,0-1,-1 1,1-1,-1 1,0-1,0 1,-1-1,0 0,0 0,0 0,0 0,-1 0,0 0,0-1,0 1,0-1,-1 0,0 0,0 0,0 0,0-1,-1 0,1 0,-1 0,0 0,0-1,0 1,0-1,0-1,0 1,-1-1,1 0,0 0,-3 0,-95-2,85-6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86 227,'498'0,"-486"0</inkml:trace>
  <inkml:trace contextRef="#ctx0" brushRef="#br0" timeOffset="597.873">1 594,'1'-2,"0"0,1 0,-1 0,1 1,0-1,0 0,-1 1,1-1,0 1,0 0,0-1,0 1,0 0,1 0,-1 1,0-1,0 0,1 1,-1-1,1 1,-1 0,0 0,1 0,-1 0,1 0,0 0,360-3,-193 7,-147-2,-22-3</inkml:trace>
  <inkml:trace contextRef="#ctx0" brushRef="#br0" timeOffset="1430.998">368 30,'-39'-30,"119"92,-57-46,42 28,-1 3,-3 3,19 22,-78-68,0 0,-1 1,1-1,-1 1,1-1,-1 1,-1-1,1 1,-1 0,1-1,-1 1,-1 0,1-1,-1 1,1 0,-1-1,-1 1,1-1,-1 0,1 1,-1-1,-1 0,1 0,0 0,-1 0,0 0,0-1,0 1,0-1,-1 0,0 0,1 0,-1 0,-2 1,-14 19,-118 172,-32-10,81-73,80-97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3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1 122,'1'0,"1"0,-1 0,0 0,1 0,-1 0,0 1,1-1,-1 0,0 1,1-1,-1 1,0-1,0 1,1-1,-1 1,0 0,0 0,0 0,0 0,0-1,0 1,0 0,0 1,-1-1,1 0,0 0,0 0,-1 0,1 1,-1-1,14 22,-1 0,-1 1,-1 0,-1 0,-2 2,2 8,5 10,13 53,45 102,-46-135,-26-65,0 1,1 0,-1-1,0 1,0-1,0 1,1-1,-1 0,0 1,0-1,0 0,0 0,0 0,0 0,-1 0,1 0,0 0,0 0,-1 0,1 0,0 0,-1-1,1 1,-1 0,0 0,1-1,-1 1,0 0,0-1,0 1,0 0,0-1,0 1,0-1,1 0,84-225,22-56,-58 126,-47 144,-2 6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29,'5'0,"15"0,11 0,3 0,2 0,-2 0,0 0,-2 0,-2-5,-1-1,0-1,-1 2,0 2,-5 1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59,'38'-5,"33"-6,8-2,-5 2,-9 3,-12 2,-9 3,-13 1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24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0 475,'254'1,"-122"25,-121-24</inkml:trace>
  <inkml:trace contextRef="#ctx0" brushRef="#br0" timeOffset="728.409">536 79,'33'20,"-24"-4,0 1,-1 0,-1 0,0 1,-2 0,0 0,0 4,2 5,30 180,-10 21,-24-205,21 48,-21-71,-1 0,1 0,-1-1,0 1,1 0,-1-1,1 0,-1 0,0 1,0-1,1 0,-1-1,0 1,0 0,0-1,0 1,0-1,-1 1,1-1,0 0,-1 0,1 0,-1 0,0 0,1 0,-1 0,0-1,0 1,-1 0,1-1,0 1,-1 0,1-1,-1 1,0-1,3-4,56-185,-32 83,101-306,-128 414,0 1,0-1,0 0,0 0,0 0,0 1,0-1,1 0,-1 0,0 1,0-1,0 0,1 1,-1-1,1 0,-1 1,0-1,1 0,-1 1,1-1,-1 1,1-1,0 1,-1-1,1 1,-1-1,1 1,0-1,-1 1,1 0,0-1,0 1,-1 0,1 0,0 0,0 0,-1 0,1-1,0 1,0 0,-1 1,1-1,0 0,0 0,0 0,-1 0,1 1,0-1,-1 0,1 1,0-1,-1 0,1 1,0-1,-1 1,1-1,-1 1,1-1,-1 1,1 0,-1-1,1 1,-1-1,1 1,-1 0,0 0,0-1,1 1,-1 0,13 11</inkml:trace>
  <inkml:trace contextRef="#ctx0" brushRef="#br0" timeOffset="1117.076">1101 503,'-4'19,"0"0,1 1,1-1,1 1,1 0,1-1,1 1,0-1,4 14,-5-30,0 0,0 0,0 0,0-1,1 1,-1 0,1 0,0-1,0 1,0-1,0 0,0 1,1-1,-1 0,0 0,1-1,0 1,-1 0,1-1,0 1,0-1,0 0,0 0,0 0,0-1,0 1,0-1,0 1,1-1,-1 0,0 0,0-1,0 1,0-1,0 1,2-2,102-50,-99 45,0 1,-1-1,0 0,0-1,-1 1,1-2,-2 1,1 0,-1-1,-1 0,1-1,-4 7,1-1,-1 1,0-1,0 0,0 1,0-1,-1 0,0 0,1 1,-1-1,-1 0,1 0,0 1,-1-1,0 0,0 1,0-1,0 0,-1 1,1 0,-1-1,0 1,0 0,0 0,-1 0,1 0,-1 0,1 0,-1 1,-2-2,0 0,-1 1,0-1,0 1,0 0,-1 1,1-1,-1 1,1 1,-1-1,0 1,0 0,0 1,1-1,-1 1,0 1,0-1,0 1,0 1,1-1,-1 1,1 0,-1 0,-2 3,-17 6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408 170,'-18'-46,"16"39,0 0,-1 0,0 0,0 0,-1 1,1-1,-1 1,-1 0,1 0,-1 0,0 1,-1-1,3 3,0-1,-1 1,1-1,-1 1,0 0,0 1,0-1,0 1,-1-1,1 1,-1 1,1-1,-1 0,0 1,1 0,-1 0,0 1,0-1,0 1,0 0,1 0,-1 1,0-1,0 1,0 0,1 1,-1-1,0 1,1 0,0 0,-1 0,1 1,0-1,0 1,0 0,0 0,1 0,-1 1,1 0,0-1,0 1,0 0,1 0,-1 1,-4 14,1-1,1 1,0 0,2 0,0 1,1-1,1 1,1-1,1 1,0-1,2 1,0-1,1 2,33 158,29 77,-37-59,-28-180,-1-1,0 1,-2 0,0-1,-1 1,0-1,-1 0,-1 0,-1 0,0 0,-1-1,-1 0,0-1,-2 3,6-13,-1 0,1 0,0-1,-1 0,1 0,-1 0,0-1,0 1,0-1,-1-1,1 1,0 0,-1-1,1 0,-1-1,1 1,-1-1,1 0,-1 0,1-1,-1 0,1 0,-1 0,1 0,0-1,-1 0,1 0,0-1,0 1,1-1,-1 0,0 0,1-1,0 1,0-1,-1-1,-8-10,6 2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35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343 645,'-33'-6,"11"1,0 1,0 1,-1 1,1 0,0 2,-1 1,1 1,-3 1,19-1,0 0,0 0,0 1,1 0,-1 0,1 0,0 1,0-1,0 1,0 1,0-1,1 1,0-1,0 1,0 1,1-1,0 0,0 1,0 0,0-1,1 1,0 0,0 0,1 1,0-1,0 0,0 0,1 1,0-1,0 0,1 1,-1-1,1 0,1 0,-1 1,1-1,0 0,0 0,1-1,0 1,0 0,0-1,1 0,0 0,0 0,0 0,0-1,4 3,-1-4,0-1,0 0,0-1,1 1,-1-2,0 1,1-1,-1 0,0 0,1-1,-1 0,0 0,0-1,0 0,0 0,0-1,0 0,-1 0,1 0,-1-1,0 0,0 0,0-1,0 0,-1 0,4-4,12-6,128-124,-148 138,-1 0,0 0,1 0,-1 0,1 0,-1 0,1 0,0 0,-1 1,1-1,0 0,-1 0,1 1,0-1,0 1,0-1,0 1,0-1,0 1,0-1,0 1,0 0,0-1,0 1,0 0,0 0,0 0,0 0,0 0,0 0,0 0,0 0,0 0,0 0,0 1,0-1,0 0,0 1,0-1,0 1,0-1,-1 1,1-1,0 1,0 0,0 0,-1-1,1 1,0 0,-1 0,1 0,-1-1,1 1,-1 0,1 0,-1 1,28 114,-27-111,1 0,0 0,0 0,0 0,1 0,0 0,0-1,0 1,0-1,1 0,0 0,0 0,0 0,0-1,0 0,1 0,-1 0,1 0,0-1,0 1,0-1,0 0,1-1,-1 0,0 1,1-2,-1 1,1 0,-1-1,1 0,-1-1,1 1,-1-1,0 0,1 0,-1-1,4-1,8-8</inkml:trace>
  <inkml:trace contextRef="#ctx0" brushRef="#br0" timeOffset="715.059">1162 532,'-24'9,"0"2,1 0,1 2,0 0,0 1,1 2,1 0,1 1,-14 16,30-29,0 0,0 0,0 0,1 0,0 0,0 1,0-1,0 1,1-1,-1 1,1 0,1-1,-1 1,0 0,1 0,0 0,0 0,1-1,0 1,-1 0,1 0,1-1,-1 1,1 0,0-1,0 0,0 1,0-1,1 0,0 0,0 0,0 0,0-1,0 1,1-1,0 0,0 0,0 0,0-1,0 1,0-1,0 0,1 0,0 0,-1-1,1 0,2 1,5-1,0 0,1-1,-1 0,0-1,0 0,1-1,-1 0,0-1,0-1,-1 0,1 0,-1-1,0 0,0-1,-1-1,1 1,-1-2,-1 1,1-2,3-4,99-111,-91 93,-2-1,-1-2,-2 1,-2-2,0 0,-3-1,5-21,-12 35,0 0,-1-1,-1 1,-1-1,-1 1,-1 0,-3-13,3 26,-1-1,0 1,-1 0,1 0,-2 1,1-1,-1 1,-1-1,0 1,0 0,0 1,-1 0,0-1,0 2,-1-1,0 1,0 0,-1 0,-3-1,7 4,0 1,1 0,-1 0,0 0,-1 1,1-1,0 1,0 0,-1 0,1 0,-1 1,1 0,0 0,-1 0,1 0,-1 1,1-1,0 1,-1 0,1 1,0-1,0 1,0 0,0 0,0 0,0 0,1 1,-1-1,1 1,-1 0,1 0,0 0,0 1,-1 2,-4 3,1 1,1 1,0-1,0 1,1 0,1 0,0 1,0-1,1 1,1 0,0 0,0 4,3 23,1 0,3 0,1 0,2-1,1 0,2 0,2-1,1 0,2-1,17 26,-33-60,149 263,-148-264,-1 2,1 1,0-1,0 0,0 0,1 0,-1 0,1 0,0-1,-1 1,1 0,1-1,-1 1,0-1,0 0,1 1,-1-1,1-1,0 1,0 0,0 0,0-1,0 0,0 0,0 0,0 0,0 0,1 0,11-7</inkml:trace>
  <inkml:trace contextRef="#ctx0" brushRef="#br0" timeOffset="1200.567">2009 81,'-12'188,"-51"106,58-266,1 1,1-1,2 1,1-1,3 25,-2-48,0-1,0-1,0 1,0 0,1 0,0 0,0-1,0 1,0-1,0 1,1-1,0 0,-1 0,1 0,0 0,0-1,1 1,-1-1,0 0,1 0,0 0,-1 0,1-1,0 1,0-1,0 0,3 0,112 3,-17-39,-100 34,1-1,0 0,-1 0,1 0,-1 0,0-1,1 1,-1-1,0 1,-1-1,1 0,0 1,-1-1,1 0,-1 0,0 0,0 0,0 0,-1-1,1 1,-1 0,0 0,1 0,-1-1,-1 1,1 0,0 0,-1 0,0-1,0 1,0-1,-5-14</inkml:trace>
  <inkml:trace contextRef="#ctx0" brushRef="#br0" timeOffset="1453.555">1726 475,'48'-4,"45"-8,11-5,-7 0,-16-2,-11 2,-14 4,-10-1,-14 3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0 340,'252'-26,"118"23,-351-1,-6 2,-20 4,-7 4,0 2</inkml:trace>
  <inkml:trace contextRef="#ctx0" brushRef="#br0" timeOffset="385.528">0 594,'563'0,"-564"0</inkml:trace>
  <inkml:trace contextRef="#ctx0" brushRef="#br0" timeOffset="1088.168">340 1,'-1'0,"0"0,-1-1,1 1,0 0,0 0,0 0,0 1,0-1,0 0,0 0,0 1,0-1,0 0,0 1,0-1,0 1,0-1,0 1,0 0,0-1,0 1,0 0,1 0,-1-1,0 1,1 0,-1 0,0 0,1 0,-1 0,1 0,-1 0,1 0,0 0,0 0,-1 0,1 0,0 1,0-1,0 0,0 0,0 0,0 0,0 0,1 0,-1 0,0 0,1 0,-1 0,0 0,1 0,-1 0,1 0,0 0,-1 0,1 0,0 0,-1 0,1-1,0 1,0 0,0-1,0 1,0 0,0-1,15 13,1-1,0-1,1-1,0 0,1-2,0 0,12 3,75 37,-64-25,-2 3,0 1,-2 2,4 6,-40-33,0 0,-1 0,1-1,-1 1,0 0,1 0,-1 0,0 0,0 1,0-1,-1 0,1 0,0 1,-1-1,1 0,-1 1,0-1,0 0,0 1,0-1,0 0,-1 1,1-1,-1 0,1 0,-1 1,0-1,0 0,0 0,0 0,-2 2,-50 62,41-54,-124 131,-61 55,65-79,120-102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72,'22'126,"-6"-17,4 0,35 103,11-44,-66-167,1-1,-1 1,0 0,0-1,0 1,0-1,0 1,1-1,-1 1,0-1,1 1,-1-1,0 0,1 1,-1-1,0 1,1-1,-1 0,1 1,-1-1,0 0,1 1,-1-1,1 0,-1 0,1 0,-1 1,1-1,0 0,-1 0,1 0,-1 0,1 0,-1 0,1 0,-1 0,1 0,-1 0,1 0,-1 0,1-1,0 1,-1 0,1 0,-1-1,0 1,1 0,-1 0,1-1,-1 1,1 0,-1-1,0 1,1-1,-1 1,0-1,1 1,-1-1,0 1,0-1,1 1,-1-1,0 1,0-1,0 1,0-1,0 1,13-40,-13 40,32-183,80-129,-92 260,22-90,-34 92,-2 33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8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16,'39'9,"1"-1,0-2,0-2,0-2,33-2,-61 0,35 1,-24 1,0-2,0 0,0-2,0 0,-1-1,19-6,-6-12,-29 11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49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17,'-49'-16,"72"26,-2-2,1-1,0-1,1-1,0 0,-1-2,12-1,193-3,-202 1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1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0 254,'34'0,"30"0,9 0,-3 0,-9 0,-10 0,-8 0,-7 0,-6 0,-2 0,-6-5,-2-1,0-1,-2-2,-6-6,-4 0</inkml:trace>
  <inkml:trace contextRef="#ctx0" brushRef="#br0" timeOffset="347.83">283 0,'-1'296,"-28"-81,8-98,18-97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0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78,'29'89,"74"219,-86-203,-17-105,0-1,0 1,0-1,1 1,-1-1,0 1,0-1,0 1,1 0,-1-1,0 1,0-1,1 1,-1 0,0-1,1 1,-1 0,0-1,1 1,-1 0,0 0,1-1,-1 1,1 0,-1 0,1 0,-1 0,0-1,1 1,-1 0,1 0,-1 0,1 0,-1 0,1 0,-1 0,1 0,-1 0,1 1,-1-1,0 0,1 0,-1 0,1 0,-1 1,1-1,-1 0,0 0,1 1,-1-1,0 0,1 1,-1-1,0 0,1 1,-1-1,0 0,0 1,1-1,-1 1,0-1,0 1,0-1,0 1,0-1,0 0,1 1,15-41,-15 37,140-322,-55 121,-85 204,-1 0,0 1,1-1,-1 0,0 0,1 0,-1 0,0 0,0 0,1 0,-1 0,0 0,1 0,-1 0,0 0,1 0,-1 0,0 0,0-1,1 1,-1 0,0 0,1 0,-1 0,0 0,0-1,0 1,1 0,-1 0,0-1,0 1,0 0,1 0,-1-1,0 1,0 0,0 0,0-1,0 1,1 0,-1-1,0 1,0 0,0 0,0-1,0 1,0 0,0-1,0 1,0-1,0 14</inkml:trace>
  <inkml:trace contextRef="#ctx0" brushRef="#br0" timeOffset="380.872">566 388,'-6'15,"1"0,0 1,1-1,1 1,1 0,0 0,1 0,1 0,0 5,0-16,0 0,0 0,1-1,0 1,-1 0,1 0,1 0,-1 0,1-1,0 1,0-1,0 1,1-1,-1 0,1 0,0 0,1 0,-1-1,0 1,1-1,0 0,0 0,0 0,0 0,0-1,1 1,-1-1,1-1,-1 1,1 0,0-1,0 0,0 0,0-1,0 1,-1-1,1 0,0 0,0-1,0 1,0-1,0 0,0-1,-1 1,1-1,1 0,2-4,-1 1,0-1,0 0,0 0,-1-1,0 0,0 0,0 0,-1-1,-1 0,1 0,-1 0,0 0,-1-1,0 0,0 1,-1-1,0 0,-1 0,0-1,0 1,-1 0,0 0,-1 0,0 0,0-1,-1 4,1 0,-1 1,0-1,0 1,0 0,-1-1,1 1,-1 0,-1 0,1 1,-1-1,0 1,0 0,0 0,0 0,-1 0,0 1,1-1,-1 1,-1 1,1-1,0 1,-1 0,1 0,-1 0,1 1,-1 0,0 0,0 0,0 1,1 0,-3 0,-18 3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2:5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479 292,'-3'-12,"0"0,0 1,-1-1,-1 1,0 0,0 0,-1 0,-1 1,0 0,0 0,-1 1,0 0,0 0,-1 1,0 0,-1 1,0 0,0 0,-9-4,14 10,0 0,1 0,-1 1,0-1,0 1,0 0,1 1,-1-1,0 1,0 0,1 0,-1 0,0 1,1 0,-1 0,1 0,0 0,0 1,0-1,0 1,0 0,0 0,1 1,-1-1,1 1,0 0,0-1,1 1,-2 2,-1 2,1 0,-1 0,1 0,0 1,1-1,0 1,1 0,0 0,0 0,0 0,2 0,-1 0,1 0,0 1,1 1,72 245,-4-58,-26 0,-37-158,-1 0,-3 0,-1 1,-2-1,-3 13,3-43,-1 1,0-1,-1 1,0-1,0 0,-1 0,-1 0,0-1,0 0,0 0,-2 0,1 0,-1-1,0 0,0-1,-1 1,0-1,-9 5,10-8,1-1,-1 0,0-1,-1 0,1 0,0 0,-1-1,1 0,0 0,-1-1,1 0,-1-1,1 1,-1-1,1-1,0 1,-1-1,1-1,0 1,0-1,1 0,-1-1,0 0,1 0,0 0,0-1,0 1,1-1,0-1,0 1,0-1,0 0,1 0,0-1,0 1,1-1,0 0,-1-2,-6-18,3 2</inkml:trace>
  <inkml:trace contextRef="#ctx0" brushRef="#br0" timeOffset="715.305">1043 602,'-17'-6,"-1"0,0 1,0 1,0 1,-1 0,1 2,-1 0,1 1,-1 0,1 2,-1 0,-6 3,18-3,1 0,0 0,-1 0,1 1,0 0,0 0,1 1,-1 0,1 0,0 0,0 1,0-1,0 1,1 0,0 1,0-1,0 1,1 0,0-1,0 2,0-1,1 0,0 0,0 1,0 4,-3 11,2 0,0 1,2-1,0 1,2 0,0-1,2 2,-3-20,-1 1,1-1,0 0,1 0,-1 1,1-1,0 0,0 0,0 0,0 0,1 0,-1 0,1 0,0-1,1 1,-1-1,0 1,1-1,0 0,0 0,0 0,0 0,0 0,1-1,-1 0,1 1,0-1,-1 0,1-1,0 1,0-1,0 0,0 0,0 0,2 0,6-4,0-1,-1 0,1-1,-1-1,0 1,0-2,-1 1,0-1,0-1,0 0,-1 0,-1-1,1 0,-1-1,0 2,200-223,-158 196,-49 36,0-1,0 1,1-1,-1 1,0 0,0-1,0 1,1 0,-1 0,0 0,0 0,0 0,-1 0,1 0,0 0,0 0,-1 1,1-1,0 0,-1 1,1-1,-1 0,0 1,1-1,-1 0,0 1,0-1,0 0,0 1,0-1,0 1,0-1,-1 0,1 1,0-1,-1 0,1 1,-1-1,1 0,-1 0,0 1,0 0,0 4,0 6,-2-2,1 0,1 0,0 0,0 0,0 0,2 1,-1-1,1 0,1 0,0 0,0 0,1 0,0-1,1 1,0-1,0 0,1 0,0 0,6 7,-4-12,0 0,0-1,0 0,1 0,0 0,-1-1,1 0,0-1,0 1,0-2,0 1,0-1,0 0,0-1,0 0,0 0,8 0,9 0</inkml:trace>
  <inkml:trace contextRef="#ctx0" brushRef="#br0" timeOffset="1409.202">1890 461,'-15'4,"1"1,0 1,0 0,1 0,0 1,0 1,0 0,1 1,0 1,1-1,0 2,0 0,1 0,1 1,0 0,0 0,1 1,1 0,0 1,1-1,1 1,0 1,1-1,0 1,1 0,0-1,2 1,0 0,0 9,3-18,-1 1,1 0,1 0,-1 0,1-1,0 1,0-1,1 0,0 0,0 0,1-1,-1 1,1-1,0 0,1-1,-1 1,1-1,0 0,0 0,0-1,0 1,1-2,-1 1,1-1,0 0,0 0,0 0,0-1,0 0,0-1,0 0,0 0,0 0,0-1,1 0,-1 0,-1-1,1 0,0 0,0-1,-1 0,1 0,-1 0,0-1,4-3,27-21,-2-1,-2-3,0 0,18-26,-41 47,14-21,-2-1,0 0,-3-2,0 0,-3-1,-1-1,-1-1,-3 0,1-6,-7 29,-1-1,-1 1,0-1,-1 0,0 0,-2 0,0 0,0 0,-2-1,0 2,-1-1,0 0,-1 0,-1 1,-1 0,0 0,-6-10,8 20,0 0,0 0,0 1,0-1,-1 1,0 0,0 1,0-1,0 1,0 0,-1 0,0 1,1-1,-1 1,0 1,0-1,0 1,0 0,0 0,0 1,-1 0,1 0,0 0,-6 2,2-1,0 0,-1 2,1-1,0 1,1 0,-1 1,0 0,1 1,0 0,0 1,1-1,-1 2,1-1,-4 5,2 5,0 0,1 1,1 0,0 1,1 0,1 0,1 0,1 1,0 0,1 0,2 0,-1 0,2 0,1 0,0 0,1 0,5 16,-2-1,1 1,2-1,1 0,2-1,1 0,1-1,2 0,19 28,85 87,-115-143,-1 0,1 0,0-1,0 0,0 1,1-1,-1-1,1 1,-1-1,1 0,0 0,0 0,0 0,0-1,0 0,1 0,-1-1,0 1,3-1,11-3</inkml:trace>
  <inkml:trace contextRef="#ctx0" brushRef="#br0" timeOffset="1912.999">2821 151,'-52'114,"33"-75,1-1,3 2,0 0,-5 32,16-39,1 1,1 0,2 0,1 0,5 20,-6-45,0 0,1 0,1 0,-1-1,1 1,1-1,0 1,0-1,0 0,1 0,0 0,1 0,0-1,0 0,1 0,-1 0,2-1,-1 0,1 0,-1 0,2-1,-1 0,0 0,1-1,0 0,0 0,8 1,13-1,0-1,1-2,0-1,-1-1,23-4,-49 5,-1 1,1-1,0 0,-1 0,1 0,0 0,-1-1,1 1,-1-1,1 1,0-1,-1 0,1 0,-1 0,0 0,1-1,-1 1,0-1,0 1,0-1,0 0,0 0,0 0,0 0,-1 0,1 0,-1 0,0 0,1-1,-1 1,0-1,0 1,0-1,-1 1,1-1,-1 1,1-1,-1 0,0 1,0-1,0 0,0 1,-1-1,1 0,-1 1,0-2,-9-12</inkml:trace>
  <inkml:trace contextRef="#ctx0" brushRef="#br0" timeOffset="2162.169">2454 574,'48'-5,"45"-6,15-1,-5 1,-15 2,-13-1,-15 0,-13 3,-9 2,-6 1,-9 3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10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1158 283,'-3'-13,"-1"0,0 1,-1 0,0 0,-1 0,-1 0,0 1,0 0,-1 0,0 1,-1 0,0 1,-1 0,1 0,-8-4,-7 0,-1 2,1 0,-2 1,1 2,-1 1,-1 1,1 1,-1 1,0 2,0 0,0 2,0 1,0 1,0 1,1 2,-1 0,-6 4,-1 0,19-6,0 0,0 1,0 1,0 0,1 1,0 1,0 0,1 1,0 0,0 1,1 0,0 1,-6 7,17-15,-1 1,1 0,-1-1,1 1,0 0,0 0,0 0,0 0,1-1,-1 1,1 0,-1 1,1-1,0 0,1 0,-1 0,0 0,1 0,0 0,-1-1,1 1,0 0,1 0,-1 0,0-1,1 1,-1 0,1-1,0 0,0 1,0-1,0 0,1 0,-1 0,3 1,93 59,78-14,-169-47,-2-1,0 1,1-1,-1 1,0 0,0 1,0-1,1 1,-1 0,-1 0,1 1,0-1,-1 1,1 0,-1 0,0 1,1 0,-5-2,0 1,0-1,0 1,-1-1,1 0,-1 1,1-1,-1 0,0 1,0-1,0 0,0 0,0 0,-1 0,1 0,-1 0,1 0,-1-1,0 1,1 0,-1-1,0 1,-1-1,-2 4,-206 169,169-146,1 3,2 1,1 1,2 3,1 1,-29 40,61-74,0 1,0-1,1 1,-1 0,1-1,0 1,0 0,0 0,1 1,-1-1,1 0,0 0,0 1,1-1,-1 0,1 1,0-1,0 1,1-1,-1 0,1 1,0-1,0 0,0 1,1-1,-1 0,1 0,0 0,0 0,1-1,-1 1,1 0,0-1,0 0,0 0,0 0,2 2,12 4,-1-2,2 1,-1-2,1 0,0-1,0-1,0-1,1 0,-1-2,1 0,-1-1,1 0,-1-2,13-2,-8 3,0-1,1-1,-1-1,0-1,-1-1,0-1,0-1,0-1,-1-1,0 0,-1-2,6-5,36-25,-41 28</inkml:trace>
  <inkml:trace contextRef="#ctx0" brushRef="#br0" timeOffset="248.25">1553 565,'-10'9,"-22"23,-10 11,-4 7,2 1,4 0,8-3,5-5,7-5,2-5,4-2,0-2,2-1,3-1,-1-5,1-1,1-9,3-6</inkml:trace>
  <inkml:trace contextRef="#ctx0" brushRef="#br0" timeOffset="465.778">988 621,'224'155,"19"26,-233-176,0 0,1 0,-1-1,1-1,0 1,0-2,0 0,0 0,1-1,-1 0,0-1,1 0,-1-1,0 0,0-1,1 0,-1-1,-1 0,1 0,9-5,4-4</inkml:trace>
  <inkml:trace contextRef="#ctx0" brushRef="#br0" timeOffset="828.757">2230 593,'-64'23,"1"3,1 2,2 3,-26 19,76-43,0 1,0 0,1 0,0 1,1 0,-1 0,2 1,0 0,-2 3,7-10,0 1,0 0,0-1,1 1,-1 0,1 0,0 0,0 0,0 0,0 0,1 0,0 0,0 0,0 0,0 1,1-1,-1 0,1 0,0 0,1 0,-1-1,0 1,1 0,0 0,0-1,0 1,1-1,-1 0,1 1,1 0,0-1,0 1,0-1,0 0,0 0,1 0,0-1,-1 0,1 0,0 0,0 0,0-1,0 0,1 0,-1 0,0 0,0-1,0 0,1 0,-1-1,0 1,0-1,1 0,-1-1,8-1,0-1,0 0,0-1,0-1,-1 0,0-1,-1 0,9-6,6-10,-2-1,0-1,-2 0,0-2,-2-1,-1 0,0-4,11-14,-30 45,0-1,0 1,0-1,1 1,-1 0,0 0,1-1,0 1,-1 0,1 0,-1-1,1 1,0 0,0 0,0 0,0 0,0 0,0 0,0 0,0 1,0-1,0 0,0 0,1 1,-1-1,0 1,0-1,1 1,-1 0,0-1,1 1,-1 0,0 0,1 0,-1 0,0 0,1 0,-1 0,0 0,1 1,-1-1,0 1,1-1,-1 1,0-1,0 1,1 0,-1-1,0 1,38 132,-30-107</inkml:trace>
  <inkml:trace contextRef="#ctx0" brushRef="#br0" timeOffset="1265.683">2568 988,'7'-26,"1"0,0 0,2 1,2 0,0 1,1 0,1 1,1 0,2 2,0 0,1 0,18-14,-35 33,1 0,0 0,0 1,0-1,0 1,0 0,0-1,0 1,0 0,0 0,0 0,1 1,-1-1,0 1,1-1,-1 1,1 0,-1-1,0 1,1 0,-1 1,1-1,-1 0,0 1,1-1,-1 1,0 0,0 0,1 0,-1 0,0 0,0 0,0 1,0-1,0 1,-1-1,1 1,0 0,-1 0,1 0,-1 0,1 0,-1 0,0 0,0 0,0 0,0 0,-1 1,1-1,0 0,-1 1,0-1,1 3,0 37,-2-37,1 0,-1 0,1 1,0-1,1 0,-1 1,1-1,0 0,1 0,-1 0,1 0,0 0,0 0,0-1,3 5,-1-8,0 0,0 0,0 0,0 0,0-1,0 0,0 0,0 0,0 0,0 0,0-1,0 0,0 0,-1 0,1 0,0 0,0-1,-1 0,1 0,-1 0,1 0,-1 0,0-1,0 0,0 1,0-1,0 0,-1 0,2-3,13-7,87-67,-104 79,1 0,0 1,0 0,0-1,-1 1,1-1,0 1,0 0,0 0,0-1,0 1,0 0,-1 0,1 0,0 0,0 0,0 0,0 0,0 1,0-1,0 0,0 0,-1 1,1-1,0 0,0 1,0-1,-1 1,1-1,0 1,0-1,-1 1,1 0,-1-1,1 1,0 0,-1 0,1-1,-1 1,0 0,1 0,-1 0,0-1,1 1,-1 0,0 0,0 0,0 0,0 0,0 0,0 0,0 0,0 0,4 58,-4-53,-1 0,0 1,0-1,1 0,0 0,0 1,1-1,0 0,0 0,0 0,1 0,0 0,0 0,0 0,1 0,0-1,0 0,0 1,1-1,-1 0,1 0,1-1,-1 1,1-1,4 3,10 0</inkml:trace>
  <inkml:trace contextRef="#ctx0" brushRef="#br0" timeOffset="1734.349">3528 678,'-96'550,"87"-491,-29 101,38-159,0 0,0 1,0-1,0 0,0 0,0 0,-1 0,1 0,0 0,-1 1,1-1,-1 0,1 0,-1 0,0 0,1-1,-1 1,0 0,0 0,0 0,1 0,-1-1,0 1,0 0,0-1,0 1,0-1,0 1,0-1,-1 0,1 1,0-1,0 0,0 0,0 0,0 0,-1 0,1 0,0 0,0 0,0 0,0 0,0-1,0 1,-1 0,1-1,0 1,0-1,0 1,0-1,0 0,0 1,1-1,-1 0,0 0,0 1,0-1,-1-8,1 0,0-1,0 1,1 0,0 0,1 0,0 0,0 0,1 0,0 0,0 0,1-1,2-9,8-37,3 2,2 0,3 1,2 0,2 2,2 1,3 1,1 2,21-22,-36 47,1 1,1 1,0 0,2 2,0 0,1 1,1 1,0 1,1 1,1 1,17-6,-37 17,0 1,0-1,0 1,0 0,0 0,1 0,-1 1,0 0,0-1,0 2,1-1,-1 0,0 1,0 0,0 0,0 0,0 0,0 1,0-1,0 1,0 0,-1 0,1 1,-1-1,1 1,-1-1,0 1,0 0,0 1,-1-1,1 0,-1 1,1-1,-1 1,-1 0,1 0,0 0,-1 0,0 0,0 0,0 0,0 2,-2 15,-2-1,0 1,-2-1,0 0,-1 0,-1-1,-1 0,0 0,-1-1,-2 0,0 0,0-1,-2-1,0 0,-4 3,11-9,-1-1,0 0,0-1,0 0,-1 0,-1 0,1-1,-1-1,-1 1,1-1,-1-1,0 0,0 0,0-1,-1 0,0-1,1 0,-1-1,0 0,0-1,-1 0,1 0,-8-2,-27-16,28 4</inkml:trace>
  <inkml:trace contextRef="#ctx0" brushRef="#br0" timeOffset="2016.304">4403 0,'-162'450,"146"-401,2 2,2 0,3 0,2 0,2 1,1 34,13 31,14-105,-12-18</inkml:trace>
  <inkml:trace contextRef="#ctx0" brushRef="#br0" timeOffset="2380.327">4375 706,'21'15,"0"-1,0-1,2-1,-1-2,2 0,-1-1,1-1,1-1,-1-2,1 0,0-1,11-1,-29-3,0 0,0 0,1-1,-1 1,0-2,0 1,0-1,0 0,0 0,-1-1,1 0,-1 0,0-1,1 1,-2-1,1-1,0 1,-1-1,0 0,0 0,0-1,-1 1,1-1,-2 0,1 0,0-1,-1 1,0-1,-1 0,3-5,0 0,-1 0,-1-1,0 1,-1-1,0 0,-1 0,0 0,-1 0,-1-2,1 11,0 0,0 0,-1 0,0 1,0-1,0 0,0 0,0 1,-1-1,1 0,-1 1,0 0,0-1,0 1,-1 0,1 0,-1 0,0 0,0 1,0-1,0 1,0 0,0 0,-1 0,1 0,-1 0,1 1,-1-1,0 1,0 0,1 0,-1 1,0-1,-3 1,-6 1,0 1,0 1,0 0,1 0,-1 1,1 1,0 0,0 1,1 0,-1 1,1 0,1 1,0 0,0 1,0 0,1 0,0 1,-3 6,2-4,0 0,1 0,1 1,0 0,1 1,0 0,1 0,1 0,0 1,1-1,0 1,1 1,1-1,0 0,2 0,-1 1,2-1,0 0,1 1,0-1,1 0,1 0,1 0,0-1,3 7,8 3,1 0,1-1,2-1,0 0,1-2,1 0,0-2,2 0,0-2,1 0,0-2,2-1,-1-1,2-1,-1-1,1-2,13 2,116 10,-129-19</inkml:trace>
  <inkml:trace contextRef="#ctx0" brushRef="#br0" timeOffset="3384.053">1 1497,'308'22,"279"-16,216-58,298-11,-589 37,37-4,-234 20,141-25,-22 24,-191-17,-165 28,-78 0</inkml:trace>
  <inkml:trace contextRef="#ctx0" brushRef="#br0" timeOffset="4015.059">5644 565,'-9'0,"-9"0,0 4,7-2,10-2,6-6,-3-2,-2 6,-6 2,3 2,3 0</inkml:trace>
  <inkml:trace contextRef="#ctx0" brushRef="#br0" timeOffset="4717.929">5673 904,'0'4,"-5"3,-1 4,0-5,5-3,4-7,1-2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3:26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624 117,'-2'-6,"0"0,0-1,-1 1,0 0,0 1,0-1,-1 1,0-1,0 1,0 0,-1 0,1 1,-1-1,0 1,-1 0,1 1,-1-1,1 1,-1 0,0 0,0 1,-1 0,1 0,0 0,-1 1,1 0,-1 0,-3 0,-15-1,0 0,0 2,0 1,0 1,0 1,0 1,1 1,0 1,0 1,-19 9,31-11,0 1,0 1,1 0,-1 0,1 1,1 1,0-1,0 2,1-1,0 2,0-1,1 1,1 0,0 1,0-1,1 2,1-1,0 0,0 1,-1 10,4-16,0 1,0-1,1 1,0-1,0 1,1-1,0 1,1 0,-1-1,1 1,1-1,0 1,0-1,0 0,1 0,0 0,0 0,0 0,1 0,0-1,1 0,0 0,-1 0,2 0,-1-1,1 0,0 0,0 0,0-1,0 0,1 0,0-1,0 0,0 0,0 0,0-1,1 0,-1-1,1 1,17-2,-1-2,1 0,0-2,-1 0,0-2,0 0,0-2,-1-1,0 0,-1-2,0-1,-1 0,0-2,-1 0,0-1,-1-1,-1-1,-1-1,0 0,-2-1,0-1,0-1,-13 18,6-6,1-1,-2-1,1 1,-2-1,1 0,-1-1,-1 1,0-1,-1-1,0 1,-1 0,2-11,-8 309,3-276,0 1,1-1,0 0,1 0,0 0,1 0,0 0,0 0,1-1,0 1,1-1,0 0,0 0,1-1,0 0,1 0,0 0,0-1,1 0,-1 0,2-1,-1 0,1 0,-1-1,2 0,-1-1,0 0,1 0,0-1,0 0,0-1,0 0,0-1,6 1,-12-2,-1 0,1-1,0 1,0-1,0 1,-1-1,1 0,0 0,-1-1,1 1,-1-1,1 0,-1 0,0 0,0 0,0-1,0 1,0-1,0 1,-1-1,0 0,1-1,6-13</inkml:trace>
  <inkml:trace contextRef="#ctx0" brushRef="#br0" timeOffset="800.801">1611 89,'6'4,"0"-1,0 0,0 0,1-1,-1 0,0 0,1 0,0-1,-1 0,1 0,0-1,-1 1,1-2,7 2,251 1,-96-28,-123 19,-34 1</inkml:trace>
  <inkml:trace contextRef="#ctx0" brushRef="#br0" timeOffset="27377.08">1471 484,'341'-1,"-128"-25,-4 24,-152-14,-50 11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02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739 314,'-44'-36,"40"34,0 1,1-1,-1 1,0 0,1 0,-1 0,0 1,0 0,0-1,0 1,0 0,1 1,-1-1,0 1,0 0,0 0,1 0,-1 0,0 0,1 1,-1 0,1 0,0 0,-1 0,1 0,0 1,0-1,1 1,-1 0,0 0,1 0,0 0,0 0,0 1,0-1,-5 12,1 0,1 0,0 1,1-1,1 1,1 0,-1 15,2-16,0-1,-1 1,-1-1,0 1,-1-1,0 0,-2-1,1 1,-1-1,-1 0,-1 0,0-1,0 0,-1 0,-1-1,0 0,0-1,-1 0,0-1,-1 0,0 0,0-1,-1-1,0 0,-5 0,2-1,-134 25,144-30,-1-2,1 1,-1-1,1 0,0 0,0 0,0-1,0 0,0 0,0-1,0 0,0 0,1 0,0 0,-1-1,1 0,1 0,-1-1,1 1,-1-1,1 0,-3-5,1-1,1-1,0 0,0 0,1 0,1-1,0 0,1 1,0-1,1 0,0 0,1 0,1 0,0 0,1 0,0 4,0 0,1 0,0 0,1 1,0-1,0 1,0 0,1 0,1 0,-1 1,1 0,1 0,-1 0,1 1,0 0,1 0,-1 1,1 0,0 0,0 1,1 0,-1 0,1 1,0 0,0 1,0 0,0 0,0 1,1 0,-1 0,0 1,1 1,-1 0,0 0,2 1,1 3,-1 1,0 0,0 1,0 0,-1 1,1 0,-2 1,0 0,0 1,0 0,-1 0,6 10,15 16,144 185,-90-160,-49-42,-19-9</inkml:trace>
  <inkml:trace contextRef="#ctx0" brushRef="#br0" timeOffset="1802.474">1304 4,'0'-1,"1"1,-1 0,1-1,-1 1,1 0,-1-1,1 1,-1 0,1 0,-1 0,1-1,0 1,-1 0,1 0,-1 0,1 0,0 0,-1 0,1 0,-1 0,1 0,0 0,-1 1,1-1,-1 0,1 0,-1 0,1 1,-1-1,1 0,-1 1,1-1,-1 0,1 1,-1-1,1 1,-1-1,0 1,1-1,-1 1,0-1,1 1,-1-1,0 1,0-1,0 1,1 0,-1-1,0 1,0-1,0 1,0-1,0 1,0 0,0-1,0 1,0-1,-1 2,6 37,-50 134,-46 100,81-232,1 2,3-1,1 1,1 25,4-45,-1-19,0 0,0 0,0 0,0-1,1 1,0 1,0-1,0 0,0 0,1 0,-1-1,1 1,0 0,0 0,1 0,-1 0,1-1,0 1,0-1,0 1,0-1,1 0,-1 0,1 0,0 0,0 0,0 0,0-1,0 0,0 1,1-1,-1-1,1 1,0 0,1 0,11-1,1-1,-1-1,1 0,-1-1,0 0,1-2,-1 0,-1-1,1 0,-1-1,5-3,11-11,-26 9</inkml:trace>
  <inkml:trace contextRef="#ctx0" brushRef="#br0" timeOffset="2266.004">1050 484,'-5'0,"3"0,7 0,8 0,5 0,6 0,3 0,1 0,2 0,-1 0,1 0,-1 0,0 0,0 0,-1 0,0 0,1 0,-6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1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1,'5'5,"1"6,-5 1,-2 4,-2 4,-4 2,-7 4,0 1,-3 1,2 1,-2-5,2-1,-1-5,2-1,-1 2,-3 2,1 3,4-3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4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712 1,'-276'305,"261"-290,0-1,-2 0,1-1,-2-1,1-1,-2-1,1 0,-1-1,-1-1,0-1,0-1,0 0,-1-2,1 0,-1-1,0-2,0 0,-15-1,33-1,0 1,0-1,0 1,0-1,1 0,-1 0,0 0,0-1,1 1,-1-1,1 1,-1-1,1 0,0 0,0 0,0 0,0 0,0-1,0 1,1-1,-1 1,1-1,-1 1,1-1,0 0,0 0,0 1,1-1,-1 0,1 0,-1 0,1 0,0 0,0 0,1 0,-1 0,0 0,2-2,-1-7,1 1,1-1,0 1,1 0,0 0,0 0,1 0,1 1,2-4,6-8,1 1,1 1,1 1,1 0,0 1,1 1,1 1,7-4,-22 18,0 0,0 0,0 1,0-1,0 1,0 1,1-1,-1 1,0 0,0 0,1 0,-1 1,0 0,0 0,0 0,0 1,0-1,0 1,0 1,0-1,-1 1,1-1,-1 1,0 0,0 1,0-1,0 1,0 0,-1 0,0 0,0 0,0 1,0-1,0 1,-1 0,1 2,13 20,1-1,2-1,1 0,0-1,2-2,0 0,2-1,16 10,98 56,-104-77,-21-12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1,'4'0,"8"5,5 1,5 0,4-1,2-2,1-1,0-1,0 0,1-1,-1 0,0-1,-1 1,0 0,1 0,-6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5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9,'10'5,"12"1,8 0,3-1,1-2,0-1,-2-1,-1 0,-1-1,-1 0,-1-5,0-2,1 1,-2-4,-3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58 537,'-26'168,"13"-109,8-42,1 1,0 0,2 0,0 1,0-1,2 0,0 0,2 1,2 11,-4-27,1 0,-1 0,1 0,0 0,1 0,-1 0,0 0,1 0,-1-1,1 1,0-1,0 1,0-1,0 0,0 0,1 0,-1 0,1 0,-1 0,1 0,0-1,0 0,-1 1,1-1,0 0,0 0,0-1,0 1,1-1,-1 1,0-1,0 0,0 0,0 0,0-1,0 1,2-1,4-2,1 1,-1-1,0-1,-1 1,1-1,-1-1,1 0,-1 0,-1-1,1 0,5-6,164-179,-177 190,0 0,1 1,-1-1,1 0,-1 0,1 0,-1 0,1 0,0 1,-1-1,1 0,0 0,-1 1,1-1,0 1,0-1,0 1,0-1,0 1,-1-1,1 1,0 0,0-1,0 1,0 0,0 0,0 0,0 0,0 0,0 0,0 0,0 0,0 0,0 0,0 1,0-1,0 0,0 1,0-1,0 1,0-1,0 1,-1-1,1 1,0-1,0 1,-1 0,1-1,0 1,-1 0,1 0,-1 0,1 0,-1-1,1 1,-1 0,1 1,16 160,-16-157,1 0,0 1,0-1,0 0,1 0,0-1,0 1,0-1,0 1,1-1,0 0,0 0,0 0,0-1,1 0,-1 1,1-2,0 1,0 0,0-1,0 0,0 0,0-1,1 1,-1-1,1 0,-1-1,1 1,-1-1,1 0,-1 0,1-1,-1 0,6-1,-5 2,1-1,0 0,-1-1,1 1,-1-1,0 0,0-1,1 1,-2-1,1-1,0 1,-1-1,1 0,-1 0,0 0,0-1,-1 0,1 0,-1 0,0 0,-1-1,1 0,-1 1,0-1,0 0,-1-1,0 1,0 0,0-1,-1 1,0-1,0-6,-1-69,0 57</inkml:trace>
  <inkml:trace contextRef="#ctx0" brushRef="#br0" timeOffset="1465.012">1017 1,'-21'129,"3"185,-28-20,39-261,5-29,0 0,0 0,1 0,-1 1,1-1,0 0,0 1,1-1,-1 1,1-1,0 1,0-1,0 1,1-1,-1 0,1 1,1-1,-1 0,0 1,1-1,0 0,0 0,0 0,0 0,1-1,0 1,-1-1,4 4,-1-7,0 0,0 0,0 0,0-1,0 0,-1 0,1 0,0 0,0-1,-1 0,1 0,-1 0,0 0,0-1,1 1,-2-1,1 0,0-1,-1 1,1-1,-1 1,2-4,4-1,15-15,52-35,-72 59,-1 0,0 0,0 0,0 0,0 0,0 1,0-1,0 1,0 0,-1 0,1 0,-1 0,1 0,-1 1,0-1,0 1,0-1,0 1,0 0,0 0,-1 0,0 0,1 0,-1 0,0 0,-1 0,1 0,0 0,-1 1,0-1,0 2,4 7,-3-7,0 0,0-1,1 0,0 1,0-1,0 0,0 0,0 0,1 0,0 0,0 0,0-1,0 0,0 1,1-1,0 0,-1-1,1 1,0-1,0 1,1-1,-1-1,0 1,1 0,-1-1,1 0,-1 0,1-1,0 1,-1-1,3 0,9-2,0-1,0 0,0-1,-1-1,0-1,1 0,-2-1,1 0,1-3,29-11,-29 13,0 0,-1-1,1 0,-2-1,1-1,-2 0,1-1,-1-1,-1 0,-1 0,8-12,-17 23,0 0,0 0,0-1,-1 1,1-1,-1 1,1-1,-1 1,0-1,0 0,0 0,0 0,0 0,-1 0,0 0,1 1,-1-1,0 0,0 0,-1 0,1 0,-1 0,1 0,-1 0,0 0,0 0,0 1,0-1,-1 0,1 1,-1-1,0 1,1-1,-1 1,0 0,0 0,-1 0,1 0,0 0,-1 0,1 1,-1-1,1 1,-1 0,0 0,0 0,-1-1,-8 3,0 0,0 1,0 0,0 1,1 0,-1 1,1 0,0 1,0 0,1 0,-1 2,1-1,0 1,-2 2,4-2,0 1,0-1,0 1,1 1,0-1,1 1,0 0,0 0,1 1,0 0,1 0,-3 8,6-14,0 1,0-1,0 0,0 0,1 0,-1 1,1-1,0 0,1 0,-1 1,1-1,0 0,0 0,0 0,0 0,1 0,-1 0,1 0,0 0,1-1,-1 1,1-1,-1 1,1-1,0 0,0 0,0 0,1-1,-1 1,1-1,-1 1,1-1,2 1,5 1,0 1,0-2,1 0,-1 0,1-1,-1 0,1-1,0 0,-1-1,1 0,0-1,-1 0,1-1,0-1,-1 0,11-4,12-5,-1-2,-1-1,0-2,27-19,-35 19,-1-1,0-1,-2-1,-1-2,0 1,-1-2,-2-1,0 0,-2-1,11-24,-24 48,0-1,-1 1,0-1,1 0,-1 0,0 1,0-1,0 0,0 0,0 0,-1 0,1-1,-1 1,1 0,-1 0,0 0,0 0,1 0,-2-1,1 1,0 0,0 0,-1 0,1 0,-1 0,0 0,1 0,-1 0,0 0,0 0,0 0,-1 0,1 0,0 1,-1-1,1 0,-1 1,1 0,-1-1,0 1,0 0,1 0,-1 0,0 0,0 0,0 0,0 0,-1 1,-1-1,-3 2,-1 0,0 1,1 0,-1 0,1 0,-1 1,1 1,0-1,0 1,1 0,-1 1,1-1,0 1,0 1,0-1,1 1,0 0,0 0,-3 5,2-4,4-6,0 1,0-1,1 1,-1 0,0 0,0 0,1 0,0 0,-1 0,1 1,0-1,0 0,0 1,0-1,0 1,1-1,-1 1,1-1,0 1,-1-1,1 1,0-1,1 1,-1 0,0-1,1 1,-1-1,1 1,0-1,0 0,0 1,0-1,0 0,1 1,-1-1,1 0,-1 0,1 0,0 0,0-1,-1 1,1 0,1-1,-1 1,0-1,0 0,0 0,1 0,-1 0,1 0,-1 0,2 0,95 17,-79-14,-17-5,-1 1,1 0,-1 0,1 1,-1-1,1 0,-1 1,1 0,-1-1,0 1,1 0,-1 0,0 1,0-1,1 0,-1 1,0-1,0 1,-1 0,1-1,0 1,0 0,-1 0,1 0,-1 0,0 1,0-1,0 0,0 1,0-1,0 0,0 2,-1 2,0 1,0 0,1 0,0 0,0-1,0 1,1 0,0-1,1 1,0-1,0 0,0 0,0 0,1 0,0-1,0 1,1-1,-1 0,1-1,0 1,1-1,4 4,2-3,1 0,0 0,-1-2,1 1,1-2,-1 0,0 0,0-1,1-1,-1 0,1-1,-1 0,0-1,0-1,0 0,0-1,0 0,0-1,-1 0,0-1,0 0,-1-1,8-6,-2 1,-1 0,0-2,0 1,-1-2,-1 0,-1-1,0-1,-1 0,-1 0,0-1,-1-1,4-13,-13 30,0 1,0-1,-1 0,1 0,-1 0,0 0,0 1,1-1,-1 0,0 0,0 0,-1 0,1 0,0 0,-1 0,1 1,-1-1,0 0,1 0,-1 1,0-1,0 0,0 1,0-1,0 1,-1-1,1 1,0 0,-1-1,1 1,-1 0,1 0,-1 0,1 0,-1 0,0 0,0 1,1-1,-1 0,0 1,0 0,-1-1,-2 0,-1 0,1 0,-1 1,0-1,1 1,-1 1,0-1,1 1,-1 0,1 0,-1 1,1-1,0 1,-1 1,-4 1,1 2,0-1,0 1,0 1,1-1,0 1,0 1,0 0,1 0,1 0,-1 1,1 0,1 0,-1 1,2-1,-1 1,2 0,-1 0,1 1,1-1,-1 1,2 0,0-1,0 1,1 0,0 0,1-1,0 1,1 0,0-1,0 1,1-1,1 0,0 0,0 0,4 6,0-6,0 0,0 0,1-1,1 0,-1 0,1-1,1-1,0 1,0-2,0 0,0 0,1-1,0 0,0-1,1 0,-1-1,1-1,0 0,0 0,-1-1,6-1,9 0,-2-1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1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26 121,'-1'-2,"0"-1,0 1,1 0,-1-1,1 1,-1-1,1 1,0 0,0-1,0 1,0-1,0 1,0-1,1 1,-1-1,1 1,0 0,0-1,0 1,0 0,0 0,0 0,1 0,-1 0,1 0,-1 0,1 0,0 0,-1 1,1-1,0 1,0-1,0 1,1-1,80-33,-77 33,1 0,-1 0,1 0,-1 1,1 0,0 1,-1-1,1 1,0 0,-1 1,1-1,0 2,-1-1,1 0,-1 1,1 1,-1-1,0 1,0 0,0 0,-1 1,1-1,-1 1,1 1,-1-1,-1 1,1 0,-1 0,1 0,-2 0,1 1,0 0,-1 0,0 0,0 0,-2 9,0-1,-1 0,-1 1,0-1,-1 0,0 1,-1-1,-1-1,0 1,-1 0,-1-1,0 0,0 0,-2-1,1 0,-1 0,-1-1,0 1,-1-2,-1 1,8-9,1 0,0 1,0-1,-1 0,1 1,1-1,-1 1,0 0,1 0,-1-1,1 1,0 0,0 0,0 0,0 1,1-1,-1 0,1 0,0 0,-1 0,2 1,-1-1,0 0,1 0,-1 0,1 0,0 0,0 0,0 0,0 0,1 0,-1 0,1 0,0-1,0 1,0-1,0 1,0-1,1 1,51 42,53 57,-103-98,-1 1,-1 0,1 0,-1-1,1 1,-1 1,-1-1,1 0,-1 0,0 1,0-1,-1 1,1-1,-1 1,0-1,-1 1,1-1,-1 0,0 1,-1-1,1 0,-1 0,0 1,0-1,-1 0,-8 10,0 1,-1-2,-1 1,0-2,-1 0,0 0,-1-1,-1-1,0-1,0 0,-1-1,0-1,0 0,-1-1,0-1,0-1,-19 3,34-7,-1 0,1 0,0 0,0 0,0 0,-1-1,1 1,0-1,-1 0,1 0,0 0,-1-1,1 1,0-1,-1 0,1 0,0 0,0 0,0 0,0-1,0 1,0-1,0 0,1 0,-1 0,0 0,1 0,0-1,-1 1,1-1,0 0,1 1,-1-1,0 0,1 0,-1 0,1 0,0 0,0-1,0 1,1 0,-1 0,1-1,0 1,-1-2,15-52,-2 32</inkml:trace>
  <inkml:trace contextRef="#ctx0" brushRef="#br0" timeOffset="1364.394">647 375,'37'-45,"79"-136,-115 179,0 0,0 0,0 0,0 0,0 1,0-1,0 0,1 1,-1-1,1 1,-1-1,1 1,-1 0,1 0,0-1,0 1,0 0,-1 1,1-1,0 0,0 0,0 1,0-1,1 1,-1 0,0 0,0 0,0 0,0 0,0 0,0 0,0 1,0-1,0 1,0-1,0 1,0 0,0 0,0 0,0 0,-1 0,1 0,0 0,-1 1,1-1,-1 1,1-1,-1 1,0-1,1 1,-1 0,0 0,0 0,14 43,-14-38,0-1,0 0,1 0,0 0,1 0,-1 0,1-1,0 1,0-1,1 0,0 0,0 0,2 2,-2-6,1 0,-1 0,0-1,1 0,-1 0,0 0,1 0,-1-1,0 0,1 0,-1 0,0 0,0-1,0 1,0-1,0 0,0 0,0-1,-1 1,1-1,-1 0,0 0,0 0,0 0,0 0,0-1,-1 1,1-1,0-2,169-183,-167 183,-5 5,1 1,-1-1,0 0,0 0,1 0,-1 1,0-1,1 0,-1 0,0 1,1-1,-1 0,1 1,0-1,-1 0,1 1,-1-1,1 1,0-1,-1 1,1-1,0 1,0 0,-1-1,1 1,0 0,0 0,0-1,-1 1,1 0,0 0,0 0,0 0,0 0,-1 0,1 0,0 0,0 1,0-1,-1 0,1 0,0 1,0-1,0 0,-1 1,1-1,0 1,-1-1,1 1,0-1,-1 1,1-1,-1 1,1 0,-1-1,1 2,4 156,34 15,-33-149</inkml:trace>
  <inkml:trace contextRef="#ctx0" brushRef="#br0" timeOffset="1695.096">477 601,'345'5,"122"-37,-375 18,81-2,-150 20,-5 2</inkml:trace>
  <inkml:trace contextRef="#ctx0" brushRef="#br0" timeOffset="2381.374">1126 855,'-92'43,"-93"49,183-90,-1 0,1 0,0 1,0-1,0 0,0 1,0 0,1-1,-1 1,1 0,-1 0,1 0,0 0,0 0,1 0,-1 0,1 0,-1 0,1 1,0-1,0 0,0 0,1 0,-1 0,1 0,0 1,0-1,0 0,0 0,0-1,0 1,1 0,0 0,-1-1,1 1,0-1,0 1,1-1,-1 0,0 0,1 0,-1 0,1 0,0-1,0 1,-1-1,1 1,3 0,192 71,-195-72,0 0,0 0,0 1,-1-1,1 1,0 0,-1-1,1 1,-1 1,0-1,0 0,0 0,0 1,0-1,0 1,0 0,-1 0,0-1,1 1,-1 0,0 0,0 0,-1 0,1 1,-1-1,1 0,-1 0,0 0,0 0,0 0,-1 1,1-1,-1 0,0 0,0 0,0 0,0 0,0 0,0-1,-1 1,0 0,1-1,-1 1,0-1,0 1,-1 0,-11 7,-1 0,1-1,-2-1,1 0,-1-1,0-1,0 0,-13 2,-54 0,81-8,0-1,0 1,0 0,1 0,-1-1,0 1,0-1,0 1,0-1,1 0,-1 0,0 0,1 0,-1 0,0 0,1-1,0 1,-1 0,1-1,0 1,-1-1,1 1,0-1,0 0,1 1,-1-1,0 0,0 0,1 1,-1-1,1 0,0 0,-1 0,1 0,0 0,0 0,0 0,0 0,1 0,-1-1,8-22,3 1</inkml:trace>
  <inkml:trace contextRef="#ctx0" brushRef="#br0" timeOffset="3282.387">1381 714,'86'-22,"-9"23,-75 0,0 0,0-1,-1 1,1 0,0 0,-1 0,1 0,-1 0,1 0,-1 0,0 0,1 1,-1-1,0 1,0-1,0 1,0-1,0 1,0 0,-1-1,1 1,0 0,-1-1,1 1,-1 0,0 0,1 0,-1 0,0-1,0 1,0 0,-1 0,1 0,0 0,-1-1,1 1,-1 0,0 0,1-1,-2 2,-21 40,20-41,1 0,0 0,0 0,0 1,0-1,0 1,1-1,-1 1,1 0,0 0,0-1,0 1,0 0,0 0,0 0,1 0,-1 0,1 0,0 0,0 1,0-1,1 0,-1 0,1 0,-1 0,1 0,0 0,0 0,1-1,-1 1,0 0,1-1,0 1,0 0,15 14,-14-15,1 0,-1 0,0 1,0-1,0 1,0 0,0 0,0 0,-1 0,1 0,-1 0,0 1,0 0,0-1,-1 1,1 0,-1-1,0 1,0 0,0 0,-1 0,1 0,-1 0,0 0,0 0,0 0,-1 0,1 0,-1 0,0 0,0 0,0 0,-1 0,0 1,-5 2,0-1,0 0,-1 0,0 0,0-1,0 0,0 0,-1-1,0 0,0-1,0 0,0 0,-1-1,1 0,-1-1,-9 1,-22-13,28-1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1,'-10'5,"-8"6,0-4,7-2,5-8,9-2,4-1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47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18,'5'0,"2"-5,4-2,-5 1,-2 6,-8 3,2 1,1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36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4544 581,'48'66,"-4"2,-2 2,-3 2,9 30,11 88,-48-163,-11-27,0-1,0 1,0 0,0-1,0 1,0-1,0 1,0 0,0-1,0 1,0 0,0-1,0 1,0 0,1-1,-1 1,0 0,0-1,0 1,0 0,1-1,-1 1,0 0,0 0,1-1,-1 1,0 0,0 0,1-1,-1 1,0 0,1 0,-1 0,0 0,1 0,-1-1,0 1,1 0,-1 0,0 0,1 0,-1 0,1 0,-1 0,0 0,1 0,-1 0,0 0,1 1,-1-1,0 0,1 0,-1 0,0 0,1 0,-1 1,0-1,0 0,1 0,-1 1,0-1,1 0,-1 1,72-339,-63 303,3 1,1 0,1 1,2 1,1 0,13-17,-16 28,-13 18,1-1,-1 1,1 0,0 0,0 0,0 0,1 0,-1 0,1 0,-1 1,1-1,0 1,0 0,0 0,0 0,1 0,-1 0,1 1,-1 0,4-2,5 5</inkml:trace>
  <inkml:trace contextRef="#ctx0" brushRef="#br0" timeOffset="532.703">5644 354,'-21'20,"1"1,2 1,0 0,1 2,1 0,1 0,2 2,0-1,2 2,1 0,-7 26,7-11,1 0,2 1,3-1,1 1,2 36,2-62,0 0,2 0,0 0,0-1,2 1,0-1,1 0,0 0,2 0,0-1,0 0,2-1,-1 0,2 0,0-1,1 0,-5-7,-1 0,1-1,0 0,1 0,-1 0,1-1,0 0,0-1,0 0,0 0,1-1,-1 0,1 0,-1-1,1 0,0 0,0-1,-1 0,1-1,0 0,8-2,-14 1,-1 1,1 0,-1-1,0 0,1 1,-1-1,0 0,0 0,0 0,0 0,0-1,-1 1,1-1,-1 1,1-1,-1 1,0-1,0 0,0 1,0-3,4-16</inkml:trace>
  <inkml:trace contextRef="#ctx0" brushRef="#br0" timeOffset="967.248">6067 467,'-3'40,"-2"-1,-1 0,-3 0,-1-1,-1 0,-2-1,-2 0,-2 0,11-23,1 1,1 0,1 0,0 0,0 0,2 1,0-1,1 1,1 7,-1-17,0-1,1 0,-1 0,1 0,0 0,1 0,-1 0,1 0,0-1,0 1,1-1,-1 1,1-1,0 0,0 0,1 0,-1 0,1-1,0 1,0-1,0 0,0 0,0 0,1-1,-1 1,1-1,0 0,0-1,4 2,3 0,1-1,-1-1,1 0,-1 0,1-1,-1-1,1 0,-1-1,0 0,1-1,-1 0,0-1,-1 0,1-1,-1-1,6-2,-16 7,1 0,-1 0,1 0,-1 0,1 0,-1-1,0 1,0 0,0-1,1 1,-1-1,0 1,-1-1,1 1,0-1,0 1,-1-1,1 0,-1 0,1 1,-1-1,0 0,0 0,0 1,0-1,0 0,0 0,0 0,0 1,-1-1,1 0,-1 1,1-1,-1 0,0 1,0-1,0 0,0 1,0 0,0-1,0 1,0-1,0 1,-1 0,-13-15</inkml:trace>
  <inkml:trace contextRef="#ctx0" brushRef="#br0" timeOffset="1215.66">5729 778,'39'0,"31"0,9 0,-5 0,-9 0,-11 0,-11-5,-7-2,-10-3,-4-2,-6 3</inkml:trace>
  <inkml:trace contextRef="#ctx0" brushRef="#br0" timeOffset="1471.596">6434 241,'43'35,"-3"1,0 2,-3 2,-1 2,-2 1,22 37,-42-58,0 2,-1 0,-2 1,0 0,-2 0,-1 1,0 0,-2 1,1 17,-5-29,-1 0,-1 0,0 0,-1 0,-1 0,0 0,-1 0,0 0,-1-1,-1 1,0-1,-1 0,-1-1,0 1,-1-1,0-1,-9 11,6-10,0 0,0-1,-1-1,-1 1,0-2,0 0,-1 0,0-2,-1 1,0-2,0 0,0-1,-13 3,5-5</inkml:trace>
  <inkml:trace contextRef="#ctx0" brushRef="#br0" timeOffset="-2596.627">0 411,'93'-48,"2"4,1 4,3 5,0 4,2 4,1 5,1 4,17-11,-3-6,47-22,-101 33,-62 24,-1 0,1 0,-1 1,1-1,-1 0,0 1,1-1,-1 0,1 0,-1 1,0-1,1 1,-1-1,0 0,0 1,1-1,-1 1,0-1,0 1,0-1,1 0,-1 1,0-1,0 1,0-1,0 1,0-1,0 1,0-1,0 1,0-1,0 1,0-1,0 1,-1-1,1 1,0-1,0 1,0-1,-1 0,1 1,0-1,-1 1,1-1,0 0,-1 1,1-1,0 0,-1 1,1-1,-1 0,1 0,0 1,-1-1,0 2,-25 52,3 0,3 2,2 0,2 1,3 1,2 0,-1 43,0 87,10 143,3-211,-1-88,-1 0,-2-1,-1 1,-1-1,-2 0,-2 0,0-1,-2 0,-1-1,-2 0,-6 9,20-37,0-1,0 1,0 0,-1-1,1 1,0 0,-1-1,1 1,0 0,-1-1,1 1,-1-1,1 1,-1-1,0 1,1-1,-1 1,1-1,-1 0,0 1,1-1,-1 0,0 1,1-1,-1 0,0 0,0 0,1 0,-1 0,0 0,0 0,1 0,-1 0,0 0,1 0,-1 0,0 0,0-1,1 1,-1 0,0 0,1-1,-1 1,0 0,1-1,-1 1,1-1,-1 1,1-1,-1 1,1-1,-1 0,1 1,-1-1,1 1,0-1,-1 0,-20-48,15 34,0 4,0 0,-1 0,-1 1,1 0,-2 0,1 1,-1 0,-1 1,0 0,0 0,0 1,-1 1,0-1,0 2,-1 0,0 0,1 1,-10-2,-8-2,-1 2,1 0,-1 3,-1 0,1 2,0 1,-8 2,-3 2,1 1,0 3,0 1,1 2,0 2,-34 16,72-28,-4 0,0 1,0 0,1 0,-1 0,1 1,-1 0,1 0,0 0,0 0,0 1,1-1,-1 1,1 0,0 0,-1 2,15 17,4-17</inkml:trace>
  <inkml:trace contextRef="#ctx0" brushRef="#br0" timeOffset="-2080.004">423 975,'151'-51,"146"-29,-101 40,-115 27,0-5,-1-3,-1-3,3-5,-77 27,-4 0,0 1,1 0,-1 0,0 0,1-1,-1 1,0 1,1-1,-1 0,1 0,0 0,-1 1,1-1,0 1,-1-1,1 1,0 0,-1 0,1 0,0-1,0 2,-1-1,1 0,0 0,0 1,-1-1,1 0,0 1,-1 0,1-1,-1 1,1 0,-1 0,1 0,-1 0,1 0,-1 0,0 0,0 1,0-1,1 2,-33 99,-22 159,47-216,9-33</inkml:trace>
  <inkml:trace contextRef="#ctx0" brushRef="#br0" timeOffset="-1831.244">1835 1116,'-15'19,"-9"21,-1 8,5 1,4-7</inkml:trace>
  <inkml:trace contextRef="#ctx0" brushRef="#br0" timeOffset="-1632.585">1749 411,'5'14,"2"5</inkml:trace>
  <inkml:trace contextRef="#ctx0" brushRef="#br0" timeOffset="-1265.954">1975 1313,'25'-18,"-1"-1,-1-1,-1-1,-1-1,-1-1,-1-1,-1 0,-1-1,-1-1,11-26,-2-12,-13 112,-11-39,0 0,1-1,1 0,-1 1,1-1,0 0,1 0,0 0,0-1,1 0,0 0,0 0,1 0,0-1,0 1,0-2,1 1,0-1,0 0,0 0,1-1,0 0,-1 0,2-1,-1 0,0 0,0-1,1 0,-1 0,1-1,0 0,-1-1,5 0,-1-4,0 0,-1-1,1 0,-1-1,0 0,0-1,-1 0,0-1,0 0,-1 0,0-1,0-1,2-3,6-5,40-72,-51 72</inkml:trace>
  <inkml:trace contextRef="#ctx0" brushRef="#br0" timeOffset="-849.829">2850 1003,'-33'90,"26"-75,0 1,1-1,1 1,0 0,1 0,1 0,0 9,3-20,1 1,0-1,0 0,0 0,0 0,1 1,0-1,0-1,0 1,1 0,0-1,0 1,0-1,0 0,0 0,1 0,0 0,0 0,0-1,0 0,1 0,-1 0,1-1,0 1,-1-1,1 0,0 0,1-1,-1 1,0-1,0-1,0 1,1-1,-1 1,0-2,1 1,-1 0,0-1,1 0,-1 0,0-1,13-3,0-2,-1 0,0-1,0 0,0-2,-1 0,-1 0,0-2,0 0,-1-1,-1 0,0-1,-1 0,0-1,-1 0,-1-1,0 0,-1-1,-1 0,-1-1,0-1,12-17,-3-1,-1 0,-1-1,-3-1,-1 0,-1 0,-3-1,0-12,-3 30,-1 0,-2-1,0 1,-2-1,0 1,-1-1,-1 1,-2 0,0 1,-1-1,-1 1,-1 1,-10-18,15 33,0 1,0-1,0 1,-1-1,0 1,0 1,0-1,0 1,0-1,-1 2,1-1,-1 1,0-1,0 1,0 1,0-1,0 1,0 1,-1-1,1 1,0 0,0 0,-1 0,1 1,0 0,0 1,0-1,0 1,0 0,0 1,1-1,-1 1,1 0,0 0,-1 1,1 0,1 0,-1 0,1 0,-3 3,-6 7,1 0,0 1,1 0,1 1,0 0,1 0,1 1,0 0,2 1,0-1,1 1,0 1,2-1,0 1,1-1,1 1,0 0,2-1,0 1,1 0,1-1,1 1,5 16,5-1,0 0,3-1,1-1,1 0,1-1,2-2,17 18,-24-30,1-1,0-1,1 0,1-1,0-1,1-1,1 0,0-2,0 0,1-1,0-1,0-1,1-1,0-1,0-1,11 1,-9-4</inkml:trace>
  <inkml:trace contextRef="#ctx0" brushRef="#br0" timeOffset="10084.499">113 2019,'53'-15,"0"2,1 2,0 2,0 3,21 1,217-18,368-31,748-86,-1349 135,1256-141,-590 35,105-9,-610 105,175 10,-256 6,-75 5,-53-6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1,'18'39,"124"597,-86-473,-55-164,0 0,0 0,0 0,1 0,-2 0,1 0,0 0,0 0,0-1,0 1,-1 0,1 0,-1-1,1 1,-1 0,1-1,-1 1,0-1,0 1,1 0,-1-1,0 1,0-1,-1 1,1-1,0 1,0 0,-1-1,1 1,-1-1,7-82,3 1,3 1,5 0,16-49,48-125,-74 232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47,'19'0,"21"0,9 0,0 0,1 0,-2 0,-5 0,-5 0,-4-4,-4-3,-1 1,-1 1,0 1,-1 2,0 1,-4-4,-11-2,-8 2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7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70,'19'4,"30"-2,12-2,0-6,-5-2,-3 1,-5-4,-7 0,-5 3,-4 1,-7-2,-8 1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1 282,'14'5,"20"1,8 1,2-7,-1-3,-4-1,-3 0,-4 1,-1 1,-2 0,-1 1,-6-4,-5-6,-7-1</inkml:trace>
  <inkml:trace contextRef="#ctx0" brushRef="#br0" timeOffset="252.085">198 0,'-4'39,"-3"31,1 9,1-4,2-11,1-10,1-11,0-6,1-6,0-4,1 0,-1-1,0-5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4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96,'28'107,"82"294,-82-286,-17-87,-11-29,0 1,0 0,0-1,0 1,0 0,0-1,0 1,0 0,0-1,0 1,1 0,-1-1,0 1,0 0,0-1,0 1,0 0,1-1,-1 1,0 0,0-1,1 1,-1 0,0 0,0-1,1 1,-1 0,0 0,1 0,-1 0,0-1,1 1,-1 0,0 0,1 0,-1 0,0 0,1 0,-1 0,0 0,1 0,-1 0,0 0,1 0,-1 0,1 0,-1 0,0 0,1 0,-1 0,0 1,1-1,-1 0,0 0,0 0,1 1,-1-1,0 0,0 0,1 1,-1-1,0 0,0 0,1 1,-1-1,18-145,5 57,4 2,4 0,3 2,26-41,-2 4,-52 115</inkml:trace>
  <inkml:trace contextRef="#ctx0" brushRef="#br0" timeOffset="385.866">593 547,'-7'21,"1"0,0 0,2 1,0-1,2 1,0 0,2 0,0 0,3 17,-3-36,1 0,-1-1,1 1,0 0,0-1,0 1,0 0,0-1,1 1,-1-1,1 0,0 0,-1 1,1-1,0 0,0 0,1-1,-1 1,0 0,0-1,1 1,-1-1,1 0,-1 0,1 0,0 0,-1 0,1-1,0 1,0-1,0 1,-1-1,1 0,0 0,0-1,0 1,-1-1,1 1,0-1,-1 0,1 0,2-1,7-2,-1-1,0 0,0-1,0 0,0-1,-1 0,0 0,-1-1,2-2,-6 7,0-1,0 1,-1-1,0 0,1 0,-2-1,1 1,0-1,-1 0,0 0,0 0,0 0,-1-1,1 1,-1-1,-1 1,1-1,-1 0,0 0,0 1,-1-1,1 0,-1 0,-1 0,1 0,-1 0,0 0,0 1,-1-1,0 0,0 1,0-1,-1 1,1 0,-1 0,-1 0,1 0,-1 0,-1-1,-76-32,55 33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07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285 568,'-15'0,"0"1,1 0,-1 1,1 1,0 0,-1 1,2 0,-1 1,0 1,1 0,0 1,0 0,6-3,1-1,-1 1,1 1,-1-1,1 1,0 0,1 0,-1 1,1 0,0 0,1 0,0 0,-1 1,2 0,-1 0,1 0,0 0,1 0,0 1,0-1,0 1,1-1,0 1,1 0,-1-1,1 1,1 0,0-1,0 1,0 0,1-1,3 8,-3-10,1-1,-1 0,1 1,0-1,1 0,-1 0,1-1,0 1,-1-1,2 1,-1-1,0-1,1 1,-1 0,1-1,0 0,-1 0,1-1,0 1,0-1,0 0,1-1,-1 1,0-1,4 0,4 0,1-1,-1 0,0-1,1-1,-1 0,0-1,-1 0,1-1,3-3,10-6,-1-2,-1-1,0-1,-2-1,0 0,-1-2,-1-1,-1-1,0-1,-2 5,-2-2,0 1,-1-2,-1 0,-1 0,-1-2,-1 1,-1-1,-1 0,-1-1,-2 0,0 0,-2 0,0-5,-3 24,2-24,-2-1,-1 0,-2 1,-1 0,-4-13,7 36,-1 1,0-1,0 1,0-1,-1 1,0 0,-1 0,1 0,-1 0,0 1,-1 0,1 0,-1 0,0 0,0 0,0 1,-1 0,0 0,1 1,-1 0,-1 0,1 0,0 1,-1-1,1 1,-7 0,3 1,0 0,0 0,0 2,0-1,0 1,1 0,-1 1,0 1,1-1,-1 1,1 1,0 0,0 0,0 1,1 0,-1 0,1 1,0 0,1 1,0-1,0 1,0 1,1-1,0 1,0 1,1-1,0 1,1-1,0 2,0-1,1 0,0 1,0-1,1 1,0 4,2 1,0 0,2 0,-1 0,2 0,0 0,1 0,0-1,1 0,1 0,0 0,7 11,-7-11,90 240,-35-69,-61-183,1-1,-1 1,1-1,0 0,0 1,-1-1,1 0,0 0,0 0,0 0,0 0,0 0,1 0,-1 0,0 0,0 0,1 0,-1-1,0 1,1-1,-1 1,1-1,-1 1,0-1,1 0,-1 0,1 1,-1-1,1 0,-1 0,1-1,-1 1,1 0,-1 0,1-1,-1 1,1-1,-1 1,0-1,1 0,-1 0,0 1,0-1,0 0,1 0,-1-1,44-56,-33 36</inkml:trace>
  <inkml:trace contextRef="#ctx0" brushRef="#br0" timeOffset="487.826">990 172,'3'6,"0"0,-1 0,1 0,-1 0,0 0,-1 0,1 1,-1-1,-1 0,1 1,-1-1,0 1,-1-1,1 1,-1-1,-1 1,1-1,-1 0,0 0,0 0,-1 0,0 0,0 0,0-1,-1 1,0-1,-2 3,-9 23,-20 41,23-50,1 0,1 0,0 1,2 1,1-1,1 1,1 1,1-1,1 2,1-20,1 0,1 1,-1-1,1 0,0 0,1 0,-1 1,1-1,0 0,1 0,0 0,0 0,0-1,0 1,1 0,0-1,0 1,1-1,-1 0,1 0,0-1,1 1,-1-1,1 0,-1 0,1 0,1-1,-1 1,0-1,1-1,5 3,1-3,-1-1,1 0,-1-1,1 0,0-1,-1 0,1-1,-1 0,0-1,0 0,0-1,0 0,0-1,-1 0,5-4,-13 8,0 0,0 0,-1 0,1 0,-1 0,1 0,-1-1,1 1,-1-1,0 1,1-1,-1 1,0-1,0 0,0 0,-1 1,1-1,0 0,-1 0,1 0,-1 0,1 0,-1 0,0-1,-1-11</inkml:trace>
  <inkml:trace contextRef="#ctx0" brushRef="#br0" timeOffset="751.372">623 483,'33'4,"32"3,8-6,1-2,-6-2,-11 0,-4-4,-8-1,-6 1,-5 2,-3-4,-7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03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299 223,'-1'-10,"0"-1,0 1,-1 0,0 0,-1 0,0 0,-1 0,0 1,0-1,-1 1,0 0,-1 0,1 1,-2 0,0 0,0 0,0 1,-1 0,1 0,-2 1,1 0,-1 1,0-1,0 2,-1-1,1 1,-7-1,13 4,-1 1,1-1,-1 1,0 0,1 0,-1 1,0-1,1 1,-1-1,1 1,-1 0,1 0,-1 1,1-1,0 1,0 0,0 0,-1 0,2 0,-1 0,0 1,0-1,1 1,0-1,-1 1,1 0,0 0,0 0,1 1,-1-1,0 0,1 1,0-1,0 2,-18 125,21-107,1 0,2-1,0 1,1-1,2 0,0-1,1 1,9 13,24 64,35 127,-7-57,-52-103,-8-34,-1 1,-1 0,-2 0,-2 0,0 1,-3 0,-1 7,0-35,-1 0,-1 0,1 0,-1 0,0 0,0 0,-1 0,0-1,0 1,0-1,0 0,-1 0,0 0,0 0,0-1,-1 1,0-1,0 0,0-1,0 1,0-1,-1 0,1 0,-6 2,-3-1,0 1,0-1,0-1,0-1,0 0,-1 0,1-2,0 0,-1 0,-4-2,16 1,0 1,0-1,0 0,0 0,0 0,0-1,0 1,0-1,1 1,-1-1,0 0,1 0,0 0,-1-1,1 1,0 0,0-1,0 0,1 1,-1-1,0 0,1 0,0 0,0 0,0 0,0 0,0 0,1 0,-1 0,1-1,0 1,0 0,0-2,-5-22,-1 9</inkml:trace>
  <inkml:trace contextRef="#ctx0" brushRef="#br0" timeOffset="2424.681">1060 533,'-38'82,"5"-42,0-1,-3-1,-1-3,-2 0,-14 7,50-40,-9 8,-1-1,0 0,0-1,-1-1,0 0,0-1,-1 0,0-1,0-1,0 0,0-1,-1-1,1 0,-1-1,-5-1,17-1,1 1,-1-1,0 0,0-1,0 1,1-1,-1 1,1-1,-1 0,1 0,0-1,0 1,0-1,0 0,0 1,0-1,1 0,-1-1,1 1,0 0,0-1,0 1,1-1,-1 0,1 1,0-1,0 0,0 0,0 0,1 0,0 0,0 0,0 0,0 0,0 0,1 0,0 0,-1 1,2-1,-1 0,0 0,1 1,0-1,-1 1,2-2,4-8,0 0,0 1,1 0,0 1,1 0,0 0,1 1,0 0,1 0,0 1,1 1,-1 0,2 1,-1 0,1 0,6-1,-12 7,0 1,0-1,0 1,0 1,0-1,0 1,0 1,0-1,0 1,-1 0,1 1,-1 0,1 0,-1 0,0 0,0 1,-1 0,1 1,-1-1,0 1,0 0,0 0,-1 1,1-1,-1 1,-1 0,2 2,22 23,12 11,-17-16,1-2,1 0,1-2,1-1,20 13,-17-16,-23-12</inkml:trace>
  <inkml:trace contextRef="#ctx0" brushRef="#br0" timeOffset="3407.604">1738 82,'-40'166,"22"-89,-4-1,-3 0,-33 68,51-128,0 1,1 0,1 0,1 1,1-1,0 1,1 0,1 0,0 0,2 0,1 13,1-25,0 0,0-1,1 0,0 0,0 0,0 0,0-1,1 1,0-1,0 0,0-1,0 1,1-1,-1 0,1 0,0-1,0 0,0 0,0 0,0-1,0 1,1-2,-1 1,0-1,0 0,1 0,1-1,3 3,-1-1,1-1,0 0,0 0,-1-1,1-1,0 1,-1-2,1 0,7-3,-17 6,-1 0,1 0,-1-1,0 1,1 0,-1-1,1 1,-1-1,0 1,1 0,-1-1,0 1,1-1,-1 1,0-1,0 1,0-1,1 1,-1-1,0 1,0-1,0 1,0-1,0 1,0-1,0 1,0-1,0 1,0-1,0 1,0-1,-1 1,1-1,0 1,0-1,0 1,-1-1,1 1,0-1,-1 1,1 0,0-1,-1 1,1-1,0 1,-1 0,1 0,-1-1,1 1,-1 0,1-1,-1 1,1 0,-1 0,0 0,-10-8</inkml:trace>
  <inkml:trace contextRef="#ctx0" brushRef="#br0" timeOffset="3740.867">1314 477,'5'4,"6"3,7-1,4-1,4-2,1-1,7-1,2 0,0-1,3 0,-1-1,-1 1,-2-5,-3-1,-1 0,-2 1,-1 1,-5 2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18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1,'6'3,"0"1,0-1,0-1,0 1,1-1,-1 0,1-1,-1 1,1-1,-1-1,1 1,0-1,0 0,6 1,307 1,-130-29,-201 31,-1 2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19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22,'18'7,"-1"-2,1 1,0-2,1-1,-1 0,1-1,-1-1,1-1,12-1,-7 1,204-28,-85 5,-125 27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0 122,'5'55,"1"1,4-1,1 0,3-1,12 26,-23-69,60 222,-31-154,-32-79,0 0,0 1,1-1,-1 1,0-1,0 1,0-1,1 0,-1 1,0-1,1 1,-1-1,0 0,1 1,-1-1,0 0,1 0,-1 1,1-1,-1 0,0 0,1 0,-1 1,1-1,-1 0,1 0,-1 0,1 0,-1 0,1 0,-1 0,1 0,-1 0,1 0,-1 0,0 0,1 0,-1-1,1 1,-1 0,1 0,-1 0,0-1,1 1,-1 0,1-1,-1 1,0 0,1 0,-1-1,0 1,1-1,-1 1,0 0,0-1,0 1,1-1,-1 1,0-1,0 1,0 0,0-1,0 1,0-1,0 1,0-1,0 1,0-1,8-39,-8 33,14-64,2 0,4 1,2 1,10-14,-11 35,22-86,-31 71,-8 50,-1 0,-1 0,0 0,-1 0,0 0,-1 0,0 0,-2-10,-9 10,6 19</inkml:trace>
  <inkml:trace contextRef="#ctx0" brushRef="#br0" timeOffset="1821.555">734 629,'-2'-1,"0"-1,0 1,0 0,0 0,-1 0,1 0,0 0,-1 0,1 1,0-1,-1 1,1 0,-1 0,1 0,-1 0,1 0,-1 0,1 0,-1 1,1-1,0 1,-1 0,1 0,0 0,0 0,-1 0,1 0,0 1,0-1,0 1,-1 0,-57 57,57-56,-1 1,1 0,0 0,0 0,0 0,1 1,0-1,0 1,0 0,0-1,1 1,-1 0,1 0,0 0,1 0,-1 0,1 0,0 0,0 0,1 0,0 0,-1 0,2 0,-1 0,0 0,1-1,0 1,0-1,1 1,-1-1,1 0,0 1,0-1,0-1,1 1,-1 0,1-1,0 0,0 0,0 0,0 0,1-1,-1 1,1-1,-1 0,3 0,3 0,-1 0,0-1,0 0,1-1,-1 0,0 0,0-1,1 0,-1-1,0 0,0 0,0-1,0 0,-1-1,1 0,-1 0,0-1,0 0,-1 0,1-1,-1 0,0 0,-1-1,1 0,-1 0,-1 0,1-1,-1 0,-1 0,1 0,-1 0,-1-1,1-3,-2 7,0 0,-1-1,0 1,-1-1,1 1,-1-1,0 1,0-1,0 1,-1-1,0 1,0-1,-1 1,1-1,-1 1,0 0,-1 0,1 0,-1 0,0 1,0-1,-1 1,1-1,-1 1,0 0,0 1,0-1,-1 1,1-1,-1 1,0 1,1-1,-1 1,-1 0,0-1,-107-9,88 13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25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255 199,'-15'-15,"-1"0,0 1,0 1,-2 0,0 2,0 0,-1 0,0 2,0 0,-3 1,20 7,0 1,0-1,1 1,-1-1,0 1,0 0,0 0,1 0,-1 0,0 0,0 0,0 0,0 1,1-1,-1 1,0-1,0 1,1 0,-1-1,1 1,-1 0,0 0,1 0,-1 0,1 1,0-1,-1 0,1 1,0-1,0 0,0 1,0-1,0 1,0 0,1-1,-1 1,0 0,1 0,-1-1,1 1,0 0,-1 0,1 0,0 0,7 84,84 142,-69-183,-1 1,-2 1,10 45,-17-45,-2 2,-2-1,-3 1,-1 0,-3 0,-3 26,-1-51,0 0,-2-1,-1 0,0 0,-2-1,-1 0,0 0,-9 13,17-32,0 0,0-1,0 1,0-1,0 1,-1-1,1 1,-1-1,0 0,0 1,1-1,-1 0,-1 0,1-1,0 1,0 0,-1-1,1 1,-1-1,1 0,-1 0,0 0,1 0,-1 0,0 0,0-1,1 0,-1 1,0-1,0 0,0 0,0-1,0 1,1-1,-1 1,0-1,0 0,1 0,-1 0,1 0,-1 0,1-1,-1 1,1-1,0 0,-1 1,1-1,0 0,0-1,1 1,-1 0,0 0,1-1,-1 1,0-3,-9-48,10 27</inkml:trace>
  <inkml:trace contextRef="#ctx0" brushRef="#br0" timeOffset="566.841">764 312,'-24'135,"-16"-1,-9 51,48-175,1 0,0 1,0-1,1 1,0-1,1 0,0 0,1 0,0 0,0 0,1 0,1-1,-1 1,2-1,-1-1,6 8,-3-12,0 1,0-2,0 1,0-1,0-1,1 1,-1-1,1-1,-1 0,1 0,0 0,-1-1,1-1,0 1,0-2,3 0,16 1,-25 1,-1 1,1 0,-1-1,1 0,-1 0,1 0,0 0,-1 0,1 0,-1 0,1-1,-1 1,1-1,-1 0,1 0,-1 0,0 0,1 0,-1 0,0-1,0 1,0-1,0 0,0 1,0-1,-1 0,1 0,0 0,-1 0,0-1,1 1,-1 0,0 0,0-1,0 1,-1-1,1 1,0-2,-4-11</inkml:trace>
  <inkml:trace contextRef="#ctx0" brushRef="#br0" timeOffset="820.394">509 679,'38'0,"23"0,5 0,-3 0,-8 0,-9 0,-11 0</inkml:trace>
  <inkml:trace contextRef="#ctx0" brushRef="#br0" timeOffset="1686.086">1582 595,'-33'-4,"1"2,-1 1,0 2,1 0,-1 3,1 1,0 1,-7 3,33-8,1 0,-1 0,1 1,-1 0,1 0,-1 0,1 1,0-1,0 1,0 1,1-1,-1 1,1-1,0 1,0 0,0 1,0-1,1 1,-1 0,1 0,1 0,-1 0,1 0,0 0,0 1,0-1,1 1,-1 0,2-1,-1 1,0 0,1 0,0-1,1 1,-1 0,1 0,0-1,1 1,0 1,1 0,1-1,0 0,0 0,0 0,1 0,0-1,0 0,0 0,1 0,0-1,-1 1,2-1,-1-1,0 1,1-1,0 0,-1-1,1 0,0 0,1 0,-1-1,0 0,0 0,0-1,1 0,0 0,9-1,0 0,0-1,0 0,0-1,-1-2,1 1,-1-2,0 0,0-1,10-7,-7 1,-1-1,-1-1,0-1,-1-1,-1 0,-1 0,0-2,-1 0,-1 0,-1-1,9-21,-8 14,-1 0,-1-1,-1 0,-2 0,-1-1,-1 0,-1 0,-2 0,0 0,-2-1,-2 1,-1 0,0 0,-3 0,0 0,-8-20,13 45,0-1,-1 0,1 0,-1 1,0-1,0 1,0 0,0-1,-1 1,0 0,0 0,0 1,0-1,-1 1,0-1,1 1,-1 0,0 0,0 1,-1-1,1 1,0 0,-1 0,0 1,1-1,-1 1,0 0,0 0,1 0,-1 1,0 0,0 0,0 0,0 1,0-1,0 1,1 0,-1 0,0 1,1 0,-3 1,-5 7,2 1,0 0,0 0,1 1,0 1,1-1,0 1,1 1,1-1,0 1,1 0,1 1,0-1,0 1,2 0,0 0,0 0,2 0,0 0,0 0,2 0,0 0,0 0,2 0,-1-1,2 1,1 0,2 8,1-1,1 0,2-1,0 0,1-1,0 0,2-1,0-1,2 0,0-1,0-1,2-1,0 0,1-1,0-1,1-1,70 33,-78-44</inkml:trace>
  <inkml:trace contextRef="#ctx0" brushRef="#br0" timeOffset="2122.958">2230 143,'2'8,"0"0,0 0,-1 0,0 0,-1 1,0-1,0 0,-1 0,0 0,0 1,-1-1,0 0,1-2,-23 105,-10 92,41-11,-5-187,0 0,0 1,0-1,1 0,0 0,0-1,0 1,1 0,-1-1,1 0,0 0,0 0,1-1,-1 1,1-1,0 0,0 0,0-1,0 1,0-1,1 0,-1-1,1 1,-1-1,1 0,-1 0,1-1,0 0,-1 0,1 0,0-1,-1 1,1-1,-1-1,1 1,-1-1,1 0,2-2,12-1,-14 4,-1 0,0 0,1 0,-1 0,0-1,0 0,0 0,0 0,0-1,-1 0,1 0,-1 0,0 0,1-1,-2 0,1 1,0-1,0-2,-2-4</inkml:trace>
  <inkml:trace contextRef="#ctx0" brushRef="#br0" timeOffset="2371.103">2033 510,'38'0,"33"0,8 0,0 0,-8-5,-16-1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23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1 283,'121'-17,"98"-6,-60 6,-147 17</inkml:trace>
  <inkml:trace contextRef="#ctx0" brushRef="#br0" timeOffset="805.684">311 1,'0'9,"0"14,0 6,0 5,0 0,0-1,0 0,0-2,0-1,0-1,0-1,0 0,0 0,0 0,0 0,0 0,5-5,1-6</inkml:trace>
  <inkml:trace contextRef="#ctx0" brushRef="#br0" timeOffset="1470.358">1186 1,'-2'16,"-1"0,-1 0,0 0,-2 0,1-1,-2 0,0 0,-1-1,-3 5,7-11,-14 24,-1-1,-2-1,-1 0,-1-2,-1-1,-1-1,-10 6,29-25,0-1,-1 1,0-1,0 0,-1-1,0 0,0 0,0-1,0 0,-1 0,1-1,-1 0,0-1,0 1,0-2,0 1,0-1,-1-1,-6 0,12-4,0 0,0 0,1-1,-1 1,1-1,0 0,0 0,1 0,0 0,-1 0,2-1,-1 1,1-1,0 1,0-1,0 1,1-1,0 0,0 1,0-1,1 0,-1 1,2-1,0-4,-1-1,0-1,1 1,1 0,0 0,0 0,1 0,0 0,1 1,0 0,1 0,0 0,0 0,1 1,0 0,1 1,0-1,1 2,-1-1,1 1,1 0,-1 1,2 0,-4 5,0 0,0 1,0 0,0 0,0 1,1 0,-1 0,-1 0,1 1,0 0,0 1,-1-1,1 1,-1 1,0-1,0 1,0 0,0 0,-1 1,1 0,-1 0,0 0,2 4,17 11,186 129,-192-138,-4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3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3,'-59'11,"88"3,2-11,0-2,-1-1,1-2,0-1,-1-1,15-5,8 2,1 2,0 3,46 4,-24-1,-51 4,-25 1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4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0,3 0,0 0,5 0,1 0,-1 0,-2-5,-2-1,-1-1,-2 2,0 2,-6 1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6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1 227,'269'-17,"-84"3,-45-11,-123 24,-6 0</inkml:trace>
  <inkml:trace contextRef="#ctx0" brushRef="#br0" timeOffset="335.291">255 1,'0'19,"5"16,1 7,0 1,-1-2,-1 2,-2-2,-1-3,0-3,-1-3,-1-2,-4-1,-1-1,-1 0,2-1,-3-4,-1-7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5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79,'16'29,"8"121,10 113,-29-220,-1-2,1-1,2 1,2-1,1-1,2 0,3 1,-16-39,1 0,0-1,0 1,0-1,0 1,0 0,0-1,0 1,0 0,0-1,1 1,-1-1,0 1,0 0,1-1,-1 1,0-1,0 1,1-1,-1 1,1-1,-1 1,0-1,1 1,-1-1,1 1,-1-1,1 0,0 1,-1-1,1 0,-1 0,1 1,-1-1,1 0,0 0,-1 0,1 0,0 0,-1 0,1 0,-1 0,1 0,0 0,-1 0,1 0,0 0,-1 0,1-1,-1 1,1 0,0 0,-1-1,1 1,-1 0,1-1,-1 1,1-1,-1 1,1 0,-1-1,15-40,15-175,-14 134,5 0,3 1,4 1,28-56,3-2,-56 139,-7 11</inkml:trace>
  <inkml:trace contextRef="#ctx0" brushRef="#br0" timeOffset="396.198">594 729,'-9'17,"-37"95,44-108,1 1,0-1,1 1,-1-1,1 1,-1-1,2 1,-1-1,0 1,1-1,0 1,0-1,0 0,0 1,1-1,0 0,0 0,0 0,0 0,1 0,-1-1,1 1,0-1,1 2,-1-3,0 0,1 0,-1 0,1-1,-1 1,1-1,0 1,0-1,-1 0,1-1,0 1,0-1,0 0,0 0,0 0,0 0,-1 0,1-1,0 0,0 0,0 0,-1 0,1-1,0 1,-1-1,0 0,3-1,2-2,0 0,0 0,0-1,0 0,-1 0,0-1,0 0,-1 0,0 0,0-1,0 0,0-3,-1 0,1-1,-2 0,0 0,0 0,-1 0,-1-1,0 1,0-1,-2 1,1-7,-1 13,-1 1,1 0,-1 0,0-1,0 1,0 0,-1 0,1 0,-1 0,-1 0,1 0,-1 1,0-1,0 1,0 0,0 0,-1 0,0 0,1 0,-1 1,-1 0,1 0,0 0,-1 0,0 1,0-1,-4 0,-15-4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8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0,'0'10,"-5"17,-1 9,0 4,1-1,1-2,2-3,-4-6,-1-4,1-1,2 0,0-8,7-7,3-5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29,'38'0,"33"0,8 0,-4 0,-11-5,-10-1,-10 0,-8 1,-6 1,-2 2,-6 5,-7 4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39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37,'33'-10,"-19"5,1 0,-1 0,1 2,0 0,1 0,-1 1,0 1,0 1,1 0,-1 1,5 1,-19-1,1-1,0 0,0 1,0 0,0-1,0 1,-1 0,1 0,0 0,-1 0,1 0,0 0,-1 0,0 1,1-1,-1 0,0 1,1 0,-1-1,0 1,0-1,0 1,-1 0,1 0,0 0,-1-1,1 1,-1 0,1 0,-1 0,0 0,0 0,0 0,0 0,0 0,0 0,-1 0,1 0,-1 1,-42 64,38-62,-85 98,87-98,-1 1,1-1,0 0,0 1,1 0,0-1,0 1,0 0,1 0,-1 0,2 0,-1 1,1-1,-1 0,2 0,-1 0,1 0,0 1,0-1,2 3,-2-6,0-1,0 1,0-1,1 0,-1 1,1-1,0 0,0 0,-1 0,1 0,1-1,-1 1,0 0,0-1,1 1,-1-1,0 0,1 0,-1 0,1 0,0-1,-1 1,1 0,0-1,-1 0,1 0,0 0,0 0,-1 0,1 0,0-1,-1 1,1-1,2-1,94-37,-90 34,98-53,-88 45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5:40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625 401,'-120'172,"-47"82,157-238,0-1,-1 0,0-1,-2 0,1-1,-2-1,0 0,0 0,-1-2,0 0,-1 0,0-2,-1 0,1 0,-2-2,-8 3,23-9,-1 0,1 0,-1 0,1 0,-1 0,1-1,0 0,-1 0,1 1,0-2,-1 1,1 0,0-1,0 1,0-1,0 0,0 0,1 0,-1-1,1 1,-1 0,1-1,0 0,0 0,0 1,0-1,0 0,1 0,0-1,-1 1,1 0,0 0,0-1,1 1,-1-1,1 1,0 0,0-1,0 1,0-1,0 1,1-1,-1 1,1 0,0-1,0 1,3-16,0 1,1 1,1-1,0 1,2 0,0 0,1 1,0 0,1 0,1 1,0 1,1 0,1 0,0 1,1 1,1 0,-8 9,0 0,1 0,-1 1,1 0,-1 1,1 0,0 0,-1 0,1 1,0 0,0 1,-1 0,1 0,0 0,-1 1,1 0,-1 1,0 0,1 0,-1 0,-1 1,1 0,-1 0,1 1,-1 0,0 0,-1 0,1 1,0 0,50 32,-33-25,-1 1,0 1,-1 1,0 1,16 17,-4-7,-16-19</inkml:trace>
  <inkml:trace contextRef="#ctx0" brushRef="#br0" timeOffset="535.796">1247 204,'5'73,"-10"-29,-2 0,-2 0,-2 0,-11 28,-2 9,-83 254,105-333,0 1,0-1,1 1,-1 0,1-1,0 1,0 0,0 0,0 0,0 0,1 0,0 0,-1 0,1 0,0 0,0 0,1 0,-1 0,0 0,1 0,0 0,0 0,0 0,0 0,0 0,1-1,-1 1,1 0,0-1,-1 1,1-1,1 0,-1 0,0 0,0 0,1 0,-1 0,1 0,-1-1,1 1,0-1,0 0,0 0,1 1,18 0,1 0,-1-2,0 0,0-1,1-1,-1-2,-1 0,1-1,0-1,-1-1,0-1,13-7,-32 14,0 0,0 1,0-1,0 0,-1 0,1 0,0 0,-1 0,1 0,-1-1,1 1,-1-1,1 1,-1-1,0 1,0-1,0 0,0 1,0-1,0 0,0 0,-1 0,1 0,-1 0,1 1,-1-1,0 0,1 0,-1 0,0 0,0 0,-1 0,1 0,0 0,-1 0,1 0,-1 0,0 0,1 0,-1 0,0 1,0-1,-1-1,-9-9</inkml:trace>
  <inkml:trace contextRef="#ctx0" brushRef="#br0" timeOffset="783.282">852 598,'43'0,"29"0,11 0,-3 0,-5 0,-12-4,-11-3,-10 1,-6 2,-6 0,-3 2,-5-4,-7-1</inkml:trace>
  <inkml:trace contextRef="#ctx0" brushRef="#br0" timeOffset="1251.447">1670 91,'4'-7,"1"0,1 0,-1 1,1 0,0 0,0 0,1 1,0 0,0 0,0 1,0 0,1 0,0 1,-1 0,1 0,0 0,1 1,-1 1,0-1,1 1,-1 1,0 0,1 0,-1 0,1 1,-1 1,-5-2,-1 0,0 0,0 0,1 1,-1-1,0 1,0 0,1-1,-1 1,0 0,0 0,0 1,0-1,0 0,0 1,-1-1,1 1,0-1,-1 1,1 0,-1 0,1 0,-1 0,0 0,0 0,0 0,0 0,0 0,-1 0,1 1,-1-1,1 0,-1 0,0 1,0-1,0 0,0 1,0-1,0 0,-1 1,1-1,-1 0,0 0,0 1,1-1,-1 0,-1 0,1 0,0 0,0 0,-1-1,1 1,-1 0,1 0,-2 0,-129 160,130-159,1-1,-1 1,1 0,-1 0,1 0,0 0,0 0,0 0,1 0,-1 0,1 0,-1 0,1 0,0 1,0-1,1 0,-1 0,1 0,-1 0,1 0,0 0,0 0,0 0,1 0,-1 0,1 0,-1-1,1 1,0-1,0 1,0-1,1 0,-1 1,0-1,1-1,-1 1,1 0,0 0,0-1,-1 0,1 1,0-1,0 0,0-1,1 1,-1 0,0-1,0 0,0 0,2 0,85 3,-64-4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6:06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56 732,'-41'14,"40"-14,1 0,-1 1,1-1,-1 0,0 0,1 0,-1 0,0 1,1-1,-1 0,1 1,-1-1,1 0,-1 1,1-1,-1 1,1-1,-1 1,1-1,0 1,-1-1,1 1,0-1,-1 1,1-1,0 1,0 0,-1-1,1 1,0-1,0 1,0 0,0-1,0 1,0 0,0-1,0 1,0 0,0-1,0 1,0-1,1 1,-1 0,0-1,0 1,1-1,-1 1,0-1,1 1,-1-1,1 1,-1-1,1 1,-1-1,1 1,-1-1,1 0,-1 1,1-1,-1 0,1 1,8 1,1 0,-1 0,1-1,-1 0,1-1,-1 0,1 0,0-1,-1 0,1-1,-1 0,0-1,0 0,1 0,-2-1,1 0,0 0,-1-1,3-3,-7 7,39-25,-1-2,-1-1,-2-2,-1-2,-1-2,-2-1,-2-1,25-36,104-108,44-17,-202 194,-1 1,1 0,0 0,0 0,0 0,0 1,1 0,-1-1,1 2,0-1,-1 1,1-1,0 1,0 0,0 1,0-1,0 1,-1 0,1 1,0-1,0 1,0 0,0 0,0 0,-1 1,1-1,-1 1,1 0,-1 1,1-1,-1 1,0 0,2 2,4 9,-1 1,-1 1,0 0,-1 0,0 0,-1 1,-1 0,-1 0,-1 0,0 1,-1-1,-1 1,-1 0,0-1,-1 1,-1 2,2-9,-1 18,-1-1,-1 1,-1-1,-1 0,-2 0,-1 0,-1-1,-1-1,-2 1,0-2,-2 1,-1-2,-1 0,-1-1,0-1,-14 13,15-17,-1-1,0 0,-2-2,0 0,0 0,-2-2,1-1,-2 0,1-2,-2 0,1-1,-16 3,34-11,1 0,-1 0,0-1,1 1,-1-1,0 0,0 0,1 0,-1 0,0-1,1 1,-1-1,0 0,1 0,-1 0,1-1,0 1,-1-1,1 0,0 0,0 0,0 0,0-1,0 1,1-1,-1 1,1-1,-1 0,1 0,0 0,0 0,1-1,-1 1,1-1,-1 1,1-2,-2-9,1 0,1 0,0-1,1 1,1 0,0 0,1 0,2-11,3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6:06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181 111,'-17'43,"-42"104,-31 127,86-259,1-1,0 0,1 1,1 0,0-1,1 1,0 0,2 3,-2-14,1-1,-1 1,1 0,0-1,1 1,-1-1,0 0,1 1,0-1,0 0,0 0,0 0,0 0,1 0,-1 0,1-1,0 1,-1-1,1 0,1 1,-1-2,0 1,0 0,1-1,-1 1,1-1,-1 0,1 0,-1 0,1-1,0 1,0-1,-1 0,3 0,19-3,1-1,-1-2,0 0,-1-2,0 0,0-2,0-1,-1-1,-1 0,0-2,-1 0,-1-2,0 0,-1-2,0 0,-2 0,9-14,-8 13,-1 0,-1-2,-1 0,-1 0,-1-2,-1 0,0 0,-2-1,-1 0,-1 0,-1-1,-1 0,0-11,-5 28,-1-1,0 1,-1-1,0 1,0-1,-1 1,0-1,0 1,-1 0,0 0,0 0,-1 1,0-1,-1 1,1 0,-1 0,-1 0,1 0,-1 1,-1 0,1 1,-1-1,0 1,0 0,0 1,0 0,-5-2,-2 0,-1 0,0 0,0 2,0 0,0 0,-1 1,1 1,-1 1,1 0,-1 1,0 1,1 0,-1 1,-11 4,6 0,0 1,1 1,0 1,0 1,1 1,0 1,1 0,0 2,1 0,0 0,-7 10,-6 8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6:07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0 190,'18'30,"56"281,-35-111,47 192,-86-392,-1 1,1 0,0 0,0 0,-1 0,1 0,0 0,0 0,0 0,0 0,0 0,0 0,0 0,1 0,-1 0,0 0,0 0,1 0,-1 0,1 0,-1 0,1 0,-1 0,1 0,-1-1,1 1,0 0,0 0,-1-1,1 1,0-1,0 1,0 0,-1-1,1 0,0 1,0-1,0 1,0-1,0 0,0 0,0 0,0 1,0-1,0 0,0 0,0 0,0 0,0-1,0 1,0 0,0 0,0-1,0 1,0 0,0-1,0 1,0-1,0 1,-1-1,1 0,0 1,0-1,52-176,-43 132,101-472,-63 184,-49 275,-4 40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1,'-14'33,"-5"17,0 4,9-8,11-10,5-17,1-12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11,'87'22,"157"-13,-150-11,75 1,-167 1,0 0,0 0,0 0,0 0,0-1,0 1,0-1,0 1,0-1,0 0,0 0,0 0,0 0,-1 0,1 0,0 0,-1-1,1 1,-1-1,1 1,-1-1,0 1,1-1,-1 0,0 0,0-1,0-8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0,'1'2,"1"0,-1 0,1 0,-1-1,1 1,0 0,0-1,0 0,0 1,0-1,0 0,0 0,0 0,0 0,1 0,-1-1,0 1,1-1,-1 1,0-1,1 0,-1 0,0 0,3 0,-2 0,366 3,-345-3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1,'-27'30,"1"2,2 1,1 1,1 0,2 2,-5 17,-67 108,-136 150,199-290,29-21,-1 0,1 0,-1 0,0 0,1 0,-1 0,1-1,-1 1,1 0,-1 0,0 0,1 0,-1-1,1 1,-1 0,1-1,0 1,-1 0,1-1,-1 1,1 0,-1-1,1 1,0-1,-1 1,1-1,0 1,0-1,-1 1,1-1,0 1,0-1,0 1,0-1,-1 0,1 1,0-1,0 1,0-1,0 1,0-1,0 0,1 1,-1-1,0 1,0-1,0 1,0-1,1 1,-1-1,0 1,1-1,-1 1,0-1,1 1,-1-1,1 1,-1 0,4-15</inkml:trace>
  <inkml:trace contextRef="#ctx0" brushRef="#br0" timeOffset="444.618">51 56,'0'0,"0"-1,0 0,-1 0,1 0,0 0,0 1,0-1,0 0,0 0,1 0,-1 0,0 1,0-1,0 0,1 0,-1 1,0-1,1 0,-1 0,1 1,-1-1,1 0,-1 1,1-1,-1 0,1 1,0-1,-1 1,1-1,0 1,0 0,-1-1,1 1,0 0,0-1,-1 1,1 0,0 0,0 0,0 0,-1-1,1 1,0 0,0 1,0-1,0 0,-1 0,1 0,0 0,0 1,0-1,-1 0,1 1,0-1,0 0,-1 1,1-1,0 1,18 5,-1 0,0 2,0 0,0 0,-1 2,-1 0,0 1,0 1,-1 0,0 1,-1 1,-1 0,0 1,-1 0,-1 1,0 0,7 17,18 15,21 37,-4 2,-4 3,20 51,-48-96,-19-41,11 20,-13-24,0 0,0-1,0 1,0 0,0 0,0-1,0 1,0 0,0-1,0 1,0 0,0 0,0-1,1 1,-1 0,0 0,0-1,0 1,0 0,0 0,1 0,-1-1,0 1,0 0,1 0,-1 0,0 0,0-1,0 1,1 0,-1 0,0 0,1 0,-1 0,0 0,0 0,1 0,-1 0,0 0,0 0,1 0,-1 0,0 0,1 0,-1 0,0 0,0 0,1 0,-1 0,0 0,0 0,1 1,-1-1,0 0,0 0,1 0,-1 0,0 1,0-1,0 0,0 0,1 1,-1-1,0 0,2-17,-2-2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5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0 344,'40'17,"-16"-11,1-2,0-1,0-1,0-1,1-2,2 0,19 0,374-18,-364 12,1 2,-1 3,47 5,27 25,-126-27,-6 0</inkml:trace>
  <inkml:trace contextRef="#ctx0" brushRef="#br0" timeOffset="545.929">198 654,'-55'12,"80"2,193-10,101-34,-124 35,-193-5,0 1,-1-1,1 1,0-1,0 0,0 1,0-1,0 0,0 0,0 0,0-1,0 1,0 0,-1-1,1 1,0-1,0 0,0 1,-1-1,1 0,0 0,-1 0,1-1,-1 1,1 0,-1 0,1-1,-1 1,0-1,1 0,4-12</inkml:trace>
  <inkml:trace contextRef="#ctx0" brushRef="#br0" timeOffset="1202.259">593 6,'1'-1,"1"0,-1 1,0-1,0 1,0-1,1 1,-1-1,0 1,0 0,1 0,-1 0,0 0,1-1,-1 2,0-1,1 0,-1 0,0 0,0 1,1-1,-1 0,0 1,0-1,1 1,-1 0,0-1,0 1,0 0,0 0,0 0,0-1,0 2,4 0,145 92,-89-49,191 171,-249-215,-1 1,1 0,0 0,-1 0,1 0,-1 1,0-1,0 1,0-1,0 1,0 0,-1-1,1 1,-1 0,1 0,-1 0,0 1,0-1,-1 0,1 0,-1 0,1 1,-1-1,0 0,-1 0,1 1,0-1,-1 0,0 0,1 0,-1 1,0-1,-1 0,1 0,-1 0,1-1,-2 3,-96 111,61-77,-3-2,-1-2,-1-2,-19 9,-148 114,175-120,30-23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0 229,'125'398,"-95"-214,-21-178,1-26,4-32,28-154,46-51,-54 158,-27 81</inkml:trace>
  <inkml:trace contextRef="#ctx0" brushRef="#br0" timeOffset="802.154">763 427,'-11'1,"0"2,-1 0,1 0,1 1,-1 0,1 1,-1 0,1 0,1 1,-1 1,1 0,0 0,1 1,-1 0,2 0,-1 1,1 0,0 0,1 1,0-1,1 2,0-1,0 0,1 1,1 0,-1 2,2-8,0-1,-1 0,2 1,-1 0,1 0,-1-1,1 1,1 0,-1 0,1 0,0 0,0 0,0 0,0 0,1 0,0 0,0-1,1 1,-1 0,1 0,0-1,0 1,0-1,1 0,0 0,0 0,0 0,0 0,0 0,1-1,0 0,-1 1,1-1,0-1,1 1,-1-1,0 1,1-1,0-1,-1 1,5 1,4-4,0 0,-1-1,0 0,1 0,-1-2,0 1,0-2,0 0,-1 0,0-1,0 0,0-1,-1 0,0-1,0 0,-1 0,0-1,0 0,-1-1,-1 0,4-5,9-10,-2-1,0-1,-2-1,0 0,-3-1,0 0,-2-1,-1-1,-1 0,-2 0,-1 0,0-8,-5 18,-1 0,0 0,-2 1,0-1,-2 0,0 1,-3-7,6 22,-1-1,0 1,0-1,0 1,-1 0,0 0,0 0,0 0,0 1,-1-1,0 1,0 0,0 0,-1 0,1 1,-1-1,0 1,0 0,0 0,0 1,0 0,-1 0,1 0,-1 0,1 1,-1 0,0 0,-2 0,3 1,-1 0,1 1,0-1,0 1,0 0,0 1,0-1,0 1,0 0,0 0,1 0,-1 1,1-1,0 1,-1 0,1 1,1-1,-1 1,0-1,1 1,0 0,0 1,0-1,0 0,-1 4,-2 3,1 1,0 0,1 0,0 1,1-1,0 1,1 0,0 0,1 8,-1 14,2-1,1 1,2 0,1-1,2 1,1-1,2-1,1 1,2-2,1 1,10 17,55 104,-77-152,0 0,0 0,0 0,0 0,0 0,1 0,-1 0,1-1,-1 1,1-1,0 1,-1-1,1 1,0-1,0 0,0 0,0 0,0 0,0 0,0-1,1 1,-1-1,0 1,0-1,0 0,1 0,-1 0,0 0,0 0,1 0,-1 0,0-1,0 1,0-1,1 0,-1 0,0 0,0 0,0 0,0 0,-1 0,1-1,0 1,0-1,-1 1,1-1,-1 0,1 1,0-2,48-54,-35 38</inkml:trace>
  <inkml:trace contextRef="#ctx0" brushRef="#br0" timeOffset="1264.299">1525 60,'21'47,"-21"-43,2 21,0 1,-2 0,-1-1,-2 1,0-1,-1 0,-2 1,0-2,-2 1,-1-1,-1 0,0-1,-2 0,-4 4,-5 13,7-16,1 2,1-1,1 1,2 1,0 0,1 3,8-27,-1 1,1-1,0 1,0-1,0 0,1 1,-1-1,1 0,0 1,0-1,0 0,0 0,1 1,-1-1,1 0,0 0,0-1,0 1,0 0,1-1,-1 1,0-1,1 0,0 0,0 0,-1 0,1 0,0 0,1-1,-1 0,0 1,0-1,0 0,1-1,-1 1,1-1,-1 1,0-1,1 0,-1 0,1-1,-1 1,0-1,1 1,0-1,27 0,1 0,0-3,-1 0,0-2,14-5,-42 10,0 1,0-1,0-1,0 1,0 0,0-1,-1 1,1-1,0 0,-1 0,1 0,-1 0,0-1,0 1,0-1,0 1,0-1,0 0,-1 0,1 1,-1-1,0 0,0 0,0-1,0 1,0-3,2-15</inkml:trace>
  <inkml:trace contextRef="#ctx0" brushRef="#br0" timeOffset="1515.439">1185 427,'39'-5,"36"-1,10 0,-4-4,-6 0,-12 2,-6 1,-8 3,-4 2,-3 1,-10 1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1 815,'323'-1,"-164"-24,-86 5,-61 14</inkml:trace>
  <inkml:trace contextRef="#ctx0" brushRef="#br0" timeOffset="275.498">226 590,'0'38,"0"32,0 9,0-4,-5-10,-1-12,0-9,1-8,1-6,2-6</inkml:trace>
  <inkml:trace contextRef="#ctx0" brushRef="#br0" timeOffset="1434.847">1186 279,'1'-11,"1"0,-1 0,-1-1,0 1,-1 0,0-1,-1 1,0 0,-1 0,0 0,0 0,-1 1,-1-1,0 1,0 0,-1 0,0 1,-1 0,0 0,0 0,-1 1,0 0,-4-2,9 7,0 0,-1 0,1 0,0 1,-1-1,0 1,1 0,-1 0,0 1,0-1,0 1,0 0,0 0,-1 0,1 0,0 1,0-1,-1 1,1 0,0 1,0-1,-1 1,1 0,0 0,0 0,0 0,0 1,0 0,0 0,1 0,-1 0,0 0,1 1,0-1,-3 3,1 8,0-1,1 1,0 1,1-1,0 0,1 1,1-1,0 1,1 0,0-1,1 1,0 0,1-1,1 0,0 1,6 11,-6-11,84 322,7 88,-85-367,-2-33,-2 1,-1-1,-1 1,-1-1,-1 1,-1 0,-2 0,0-1,-1 1,-2-1,0 0,-7 17,10-37,1 2,0-1,0 1,-1-1,0 0,0 0,0 0,0 0,-1 0,0 0,0-1,0 1,0-1,-1 0,0 0,0 0,0 0,0-1,-1 0,1 0,-1 0,0 0,0-1,0 1,0-1,0-1,0 1,-1-1,1 0,0 0,-1 0,1-1,-1 0,-4 0,-15-8,1-1,-1-1,1-1,1-1,0-1,1-1,1-1,-12-11,-15-17,37 29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491 30,'-2'14,"-1"0,0 1,0-2,-2 1,1 0,-2-1,0 0,0 0,-2 0,-5 7,-12 25,-78 144,-10 10,-75 77,185-271,16-26,29-89,-35 83</inkml:trace>
  <inkml:trace contextRef="#ctx0" brushRef="#br0" timeOffset="454.681">96 1,'-2'1,"0"1,0-1,1 1,-1 0,1-1,-1 1,1 0,-1 0,1 0,0 0,0 0,0 0,0 1,0-1,1 0,-1 0,1 1,-1-1,1 0,0 1,0-1,0 0,0 1,0-1,1 0,-1 1,1-1,-1 0,1 0,0 1,0-1,1 2,8 19,1 0,0-1,2 0,1-1,15 18,59 110,-70-90,-3 2,-2 0,1 34,-9-63,0-5,1 0,2 0,0 0,2-1,1 0,14 23,-4-22,-24-39,-6 3</inkml:trace>
  <inkml:trace contextRef="#ctx0" brushRef="#br0" timeOffset="832.237">717 622,'-5'9,"2"1,-1 0,1 0,1 0,-1 0,2 0,0 0,0 1,0-1,2 0,-1 1,1-1,1 0,0 0,0 0,1 0,0 0,1 0,0 0,0-1,1 0,3 4,-6-11,1 1,-1-1,1 0,0 0,-1 0,1-1,0 1,0-1,0 0,0 1,0-1,1 0,-1-1,0 1,0-1,1 1,-1-1,0 0,1 0,-1-1,0 1,0-1,1 1,-1-1,0 0,0 0,0 0,0-1,0 1,0-1,0 0,0 0,-1 0,1 0,-1 0,1 0,1-3,3-2,0 0,-1-1,0 0,0 0,-1 0,0-1,0 0,-1 0,0 0,-1 0,0-1,1-2,-3 3,0 1,-1-1,0 1,0-1,-1 1,0-1,0 1,-1 0,0-1,-1 1,0 0,0 0,0 1,-1-1,0 1,-1 0,0 0,0 0,0 0,-1 1,0 0,0 0,-1 1,1-1,-1 1,0 1,-1 0,1 0,-1 0,0 1,0 0,0 0,0 1,0 0,-1 0,1 1,0 0,-7 1,-10 5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11,'87'22,"157"-13,-150-11,75 1,-167 1,0 0,0 0,0 0,0 0,0-1,0 1,0-1,0 1,0-1,0 0,0 0,0 0,0 0,-1 0,1 0,0 0,-1-1,1 1,-1-1,1 1,-1-1,0 1,1-1,-1 0,0 0,0-1,0-8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0,'1'2,"1"0,-1 0,1 0,-1-1,1 1,0 0,0-1,0 0,0 1,0-1,0 0,0 0,0 0,0 0,1 0,-1-1,0 1,1-1,-1 1,0-1,1 0,-1 0,0 0,3 0,-2 0,366 3,-345-3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1,'-27'30,"1"2,2 1,1 1,1 0,2 2,-5 17,-67 108,-136 150,199-290,29-21,-1 0,1 0,-1 0,0 0,1 0,-1 0,1-1,-1 1,1 0,-1 0,0 0,1 0,-1-1,1 1,-1 0,1-1,0 1,-1 0,1-1,-1 1,1 0,-1-1,1 1,0-1,-1 1,1-1,0 1,0-1,-1 1,1-1,0 1,0-1,0 1,0-1,-1 0,1 1,0-1,0 1,0-1,0 1,0-1,0 0,1 1,-1-1,0 1,0-1,0 1,0-1,1 1,-1-1,0 1,1-1,-1 1,0-1,1 1,-1-1,1 1,-1 0,4-15</inkml:trace>
  <inkml:trace contextRef="#ctx0" brushRef="#br0" timeOffset="444.618">51 56,'0'0,"0"-1,0 0,-1 0,1 0,0 0,0 1,0-1,0 0,0 0,1 0,-1 0,0 1,0-1,0 0,1 0,-1 1,0-1,1 0,-1 0,1 1,-1-1,1 0,-1 1,1-1,-1 0,1 1,0-1,-1 1,1-1,0 1,0 0,-1-1,1 1,0 0,0-1,-1 1,1 0,0 0,0 0,0 0,-1-1,1 1,0 0,0 1,0-1,0 0,-1 0,1 0,0 0,0 1,0-1,-1 0,1 1,0-1,0 0,-1 1,1-1,0 1,18 5,-1 0,0 2,0 0,0 0,-1 2,-1 0,0 1,0 1,-1 0,0 1,-1 1,-1 0,0 1,-1 0,-1 1,0 0,7 17,18 15,21 37,-4 2,-4 3,20 51,-48-96,-19-41,11 20,-13-24,0 0,0-1,0 1,0 0,0 0,0-1,0 1,0 0,0-1,0 1,0 0,0 0,0-1,1 1,-1 0,0 0,0-1,0 1,0 0,0 0,1 0,-1-1,0 1,0 0,1 0,-1 0,0 0,0-1,0 1,1 0,-1 0,0 0,1 0,-1 0,0 0,0 0,1 0,-1 0,0 0,0 0,1 0,-1 0,0 0,1 0,-1 0,0 0,0 0,1 0,-1 0,0 0,0 0,1 1,-1-1,0 0,0 0,1 0,-1 0,0 1,0-1,0 0,0 0,1 1,-1-1,0 0,2-17,-2-2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5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0 344,'40'17,"-16"-11,1-2,0-1,0-1,0-1,1-2,2 0,19 0,374-18,-364 12,1 2,-1 3,47 5,27 25,-126-27,-6 0</inkml:trace>
  <inkml:trace contextRef="#ctx0" brushRef="#br0" timeOffset="545.929">198 654,'-55'12,"80"2,193-10,101-34,-124 35,-193-5,0 1,-1-1,1 1,0-1,0 0,0 1,0-1,0 0,0 0,0 0,0-1,0 1,0 0,-1-1,1 1,0-1,0 0,0 1,-1-1,1 0,0 0,-1 0,1-1,-1 1,1 0,-1 0,1-1,-1 1,0-1,1 0,4-12</inkml:trace>
  <inkml:trace contextRef="#ctx0" brushRef="#br0" timeOffset="1202.259">593 6,'1'-1,"1"0,-1 1,0-1,0 1,0-1,1 1,-1-1,0 1,0 0,1 0,-1 0,0 0,1-1,-1 2,0-1,1 0,-1 0,0 0,0 1,1-1,-1 0,0 1,0-1,1 1,-1 0,0-1,0 1,0 0,0 0,0 0,0-1,0 2,4 0,145 92,-89-49,191 171,-249-215,-1 1,1 0,0 0,-1 0,1 0,-1 1,0-1,0 1,0-1,0 1,0 0,-1-1,1 1,-1 0,1 0,-1 0,0 1,0-1,-1 0,1 0,-1 0,1 1,-1-1,0 0,-1 0,1 1,0-1,-1 0,0 0,1 0,-1 1,0-1,-1 0,1 0,-1 0,1-1,-2 3,-96 111,61-77,-3-2,-1-2,-1-2,-19 9,-148 114,175-120,30-23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0 229,'125'398,"-95"-214,-21-178,1-26,4-32,28-154,46-51,-54 158,-27 81</inkml:trace>
  <inkml:trace contextRef="#ctx0" brushRef="#br0" timeOffset="802.154">763 427,'-11'1,"0"2,-1 0,1 0,1 1,-1 0,1 1,-1 0,1 0,1 1,-1 1,1 0,0 0,1 1,-1 0,2 0,-1 1,1 0,0 0,1 1,0-1,1 2,0-1,0 0,1 1,1 0,-1 2,2-8,0-1,-1 0,2 1,-1 0,1 0,-1-1,1 1,1 0,-1 0,1 0,0 0,0 0,0 0,0 0,1 0,0 0,0-1,1 1,-1 0,1 0,0-1,0 1,0-1,1 0,0 0,0 0,0 0,0 0,0 0,1-1,0 0,-1 1,1-1,0-1,1 1,-1-1,0 1,1-1,0-1,-1 1,5 1,4-4,0 0,-1-1,0 0,1 0,-1-2,0 1,0-2,0 0,-1 0,0-1,0 0,0-1,-1 0,0-1,0 0,-1 0,0-1,0 0,-1-1,-1 0,4-5,9-10,-2-1,0-1,-2-1,0 0,-3-1,0 0,-2-1,-1-1,-1 0,-2 0,-1 0,0-8,-5 18,-1 0,0 0,-2 1,0-1,-2 0,0 1,-3-7,6 22,-1-1,0 1,0-1,0 1,-1 0,0 0,0 0,0 0,0 1,-1-1,0 1,0 0,0 0,-1 0,1 1,-1-1,0 1,0 0,0 0,0 1,0 0,-1 0,1 0,-1 0,1 1,-1 0,0 0,-2 0,3 1,-1 0,1 1,0-1,0 1,0 0,0 1,0-1,0 1,0 0,0 0,1 0,-1 1,1-1,0 1,-1 0,1 1,1-1,-1 1,0-1,1 1,0 0,0 1,0-1,0 0,-1 4,-2 3,1 1,0 0,1 0,0 1,1-1,0 1,1 0,0 0,1 8,-1 14,2-1,1 1,2 0,1-1,2 1,1-1,2-1,1 1,2-2,1 1,10 17,55 104,-77-152,0 0,0 0,0 0,0 0,0 0,1 0,-1 0,1-1,-1 1,1-1,0 1,-1-1,1 1,0-1,0 0,0 0,0 0,0 0,0 0,0-1,1 1,-1-1,0 1,0-1,0 0,1 0,-1 0,0 0,0 0,1 0,-1 0,0-1,0 1,0-1,1 0,-1 0,0 0,0 0,0 0,0 0,-1 0,1-1,0 1,0-1,-1 1,1-1,-1 0,1 1,0-2,48-54,-35 38</inkml:trace>
  <inkml:trace contextRef="#ctx0" brushRef="#br0" timeOffset="1264.299">1525 60,'21'47,"-21"-43,2 21,0 1,-2 0,-1-1,-2 1,0-1,-1 0,-2 1,0-2,-2 1,-1-1,-1 0,0-1,-2 0,-4 4,-5 13,7-16,1 2,1-1,1 1,2 1,0 0,1 3,8-27,-1 1,1-1,0 1,0-1,0 0,1 1,-1-1,1 0,0 1,0-1,0 0,0 0,1 1,-1-1,1 0,0 0,0-1,0 1,0 0,1-1,-1 1,0-1,1 0,0 0,0 0,-1 0,1 0,0 0,1-1,-1 0,0 1,0-1,0 0,1-1,-1 1,1-1,-1 1,0-1,1 0,-1 0,1-1,-1 1,0-1,1 1,0-1,27 0,1 0,0-3,-1 0,0-2,14-5,-42 10,0 1,0-1,0-1,0 1,0 0,0-1,-1 1,1-1,0 0,-1 0,1 0,-1 0,0-1,0 1,0-1,0 1,0-1,0 0,-1 0,1 1,-1-1,0 0,0 0,0-1,0 1,0-3,2-15</inkml:trace>
  <inkml:trace contextRef="#ctx0" brushRef="#br0" timeOffset="1515.439">1185 427,'39'-5,"36"-1,10 0,-4-4,-6 0,-12 2,-6 1,-8 3,-4 2,-3 1,-10 1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1 815,'323'-1,"-164"-24,-86 5,-61 14</inkml:trace>
  <inkml:trace contextRef="#ctx0" brushRef="#br0" timeOffset="275.498">226 590,'0'38,"0"32,0 9,0-4,-5-10,-1-12,0-9,1-8,1-6,2-6</inkml:trace>
  <inkml:trace contextRef="#ctx0" brushRef="#br0" timeOffset="1434.847">1186 279,'1'-11,"1"0,-1 0,-1-1,0 1,-1 0,0-1,-1 1,0 0,-1 0,0 0,0 0,-1 1,-1-1,0 1,0 0,-1 0,0 1,-1 0,0 0,0 0,-1 1,0 0,-4-2,9 7,0 0,-1 0,1 0,0 1,-1-1,0 1,1 0,-1 0,0 1,0-1,0 1,0 0,0 0,-1 0,1 0,0 1,0-1,-1 1,1 0,0 1,0-1,-1 1,1 0,0 0,0 0,0 0,0 1,0 0,0 0,1 0,-1 0,0 0,1 1,0-1,-3 3,1 8,0-1,1 1,0 1,1-1,0 0,1 1,1-1,0 1,1 0,0-1,1 1,0 0,1-1,1 0,0 1,6 11,-6-11,84 322,7 88,-85-367,-2-33,-2 1,-1-1,-1 1,-1-1,-1 1,-1 0,-2 0,0-1,-1 1,-2-1,0 0,-7 17,10-37,1 2,0-1,0 1,-1-1,0 0,0 0,0 0,0 0,-1 0,0 0,0-1,0 1,0-1,-1 0,0 0,0 0,0 0,0-1,-1 0,1 0,-1 0,0 0,0-1,0 1,0-1,0-1,0 1,-1-1,1 0,0 0,-1 0,1-1,-1 0,-4 0,-15-8,1-1,-1-1,1-1,1-1,0-1,1-1,1-1,-12-11,-15-17,37 29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491 30,'-2'14,"-1"0,0 1,0-2,-2 1,1 0,-2-1,0 0,0 0,-2 0,-5 7,-12 25,-78 144,-10 10,-75 77,185-271,16-26,29-89,-35 83</inkml:trace>
  <inkml:trace contextRef="#ctx0" brushRef="#br0" timeOffset="454.681">96 1,'-2'1,"0"1,0-1,1 1,-1 0,1-1,-1 1,1 0,-1 0,1 0,0 0,0 0,0 0,0 1,0-1,1 0,-1 0,1 1,-1-1,1 0,0 1,0-1,0 0,0 1,0-1,1 0,-1 1,1-1,-1 0,1 0,0 1,0-1,1 2,8 19,1 0,0-1,2 0,1-1,15 18,59 110,-70-90,-3 2,-2 0,1 34,-9-63,0-5,1 0,2 0,0 0,2-1,1 0,14 23,-4-22,-24-39,-6 3</inkml:trace>
  <inkml:trace contextRef="#ctx0" brushRef="#br0" timeOffset="832.237">717 622,'-5'9,"2"1,-1 0,1 0,1 0,-1 0,2 0,0 0,0 1,0-1,2 0,-1 1,1-1,1 0,0 0,0 0,1 0,0 0,1 0,0 0,0-1,1 0,3 4,-6-11,1 1,-1-1,1 0,0 0,-1 0,1-1,0 1,0-1,0 0,0 1,0-1,1 0,-1-1,0 1,0-1,1 1,-1-1,0 0,1 0,-1-1,0 1,0-1,1 1,-1-1,0 0,0 0,0 0,0-1,0 1,0-1,0 0,0 0,-1 0,1 0,-1 0,1 0,1-3,3-2,0 0,-1-1,0 0,0 0,-1 0,0-1,0 0,-1 0,0 0,-1 0,0-1,1-2,-3 3,0 1,-1-1,0 1,0-1,-1 1,0-1,0 1,-1 0,0-1,-1 1,0 0,0 0,0 1,-1-1,0 1,-1 0,0 0,0 0,0 0,-1 1,0 0,0 0,-1 1,1-1,-1 1,0 1,-1 0,1 0,-1 0,0 1,0 0,0 0,0 1,0 0,-1 0,1 1,0 0,-7 1,-10 5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25.5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536 256,'-3'2,"0"0,0 1,0-1,1 1,-1 0,1-1,0 1,0 1,0-1,0 0,1 0,-1 1,1-1,0 1,-1-1,2 1,-1-1,0 2,0-3,-62 281,-120 368,-32 275,177-752,38-171,1-1,-1 1,0-1,1 1,-1-1,1 0,0 1,0-1,0 0,0 1,0-1,1 0,-1 0,1 0,-1 0,1 0,0-1,-1 1,1 0,0-1,0 1,0-1,0 0,1 0,-1 0,0 0,0 0,1 0,-1 0,1-1,-1 1,1-1,-1 0,0 0,1 0,-1 0,1 0,0 0,98-14,212-53,-125 45,62 7,-116 12,132-22,213 23,-158-25,-37 14,138-21,-25 12,183-6,144 11,-222-10,194-12,-686 38,709-45,-92 18,-28-1,50 31,-646-2,-1 1,1-1,0 1,-1-1,1 0,0 0,0 0,-1 0,1 0,0-1,-1 1,1-1,0 0,-1 0,1 0,-1 0,1 0,-1 0,0-1,1 1,-1-1,0 0,0 0,0 0,0 0,-1 0,1 0,0 0,-1 0,1-1,-1 1,0 0,0-1,0 1,0-1,0 0,-1 1,1-3,-41-109,11 49,-35-104,33 94,4-2,-17-72,36 112,-4-17,1-1,4-1,-2-44,0-86,-8-39,-12 0,29 28,0 192,0 1,0-1,0 1,0-1,-1 0,0 1,0 0,0-1,-1 1,1-1,-1 1,0 0,0 0,0 0,-1 0,0 0,1 1,-1-1,-1 1,1 0,0 0,-1 0,1 0,-1 0,0 1,0 0,0 0,0 0,-1 0,1 0,0 1,-3-1,-221 4,-32 27,-277-29,255 27,-106 2,-66 0,54-3,-57 3,-126 0,211-18,-315 23,297-11,-305 40,255-36,11-15,284-13,-25 27,-27 4,27-2,-82-27,216 9,30-3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4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263,'3'-5,"-1"-1,-1 0,1 0,-1 1,0-1,0 0,-1 0,1 0,-1 0,-1 0,1 0,-1 0,0 0,-1 0,1 0,-1 1,0-1,0 1,-1-1,0 1,0 0,0 0,-1 0,1 0,-1 1,0-1,0 1,-1 0,1 0,-1 1,-4-3,-16-8,0 1,-1 1,0 2,-1 0,0 2,0 1,-1 1,0 1,0 2,0 1,-1 1,1 1,0 2,-1 0,1 2,1 1,-21 7,33-9,1 0,0 1,0 1,0 0,1 1,0 0,0 1,0 0,1 1,0 1,1 0,-8 7,18-14,-1 0,1 0,-1 0,1 0,0 0,0 0,0 0,0 0,0 0,0 0,1 1,-1-1,1 0,-1 1,1-1,0 0,0 1,0-1,0 0,1 1,-1-1,1 0,-1 1,1-1,0 0,0 0,0 0,0 0,0 1,0-1,0-1,1 1,-1 0,1 0,0 0,-1-1,1 1,0-1,0 0,0 1,0-1,0 0,2 1,96 42,61-14,-160-30,0 0,-1 0,1 0,0 0,-1 0,1 0,0 0,-1 1,1-1,0 0,-1 0,1 0,-1 1,1-1,0 0,-1 1,1-1,-1 1,1-1,-1 1,1-1,-1 1,1-1,-1 1,0-1,1 1,-1-1,0 1,1 0,-1-1,0 1,0-1,0 1,1 0,-1-1,0 1,0 0,0-1,0 1,0 0,0-1,0 1,-1 0,1-1,0 1,0 0,0-1,-1 1,1 0,0-1,-1 1,1-1,0 1,-1-1,1 1,-1 0,-34 22,-16-1,1 3,0 2,2 2,1 2,2 2,1 2,2 2,1 2,-19 26,34-35,14-18,1 0,0 1,1 0,0 0,1 1,0 1,1-1,1 1,1 1,0-1,1 1,-1 4,8-10,0-1,0 1,1-1,0 0,1 1,0-2,0 1,1 0,0-1,1 0,0 0,0-1,0 1,1-1,0-1,1 1,-1-1,1-1,1 1,-1-1,1-1,-1 1,1-2,1 1,7 1,179 29,-48-40,104-30,-228 31</inkml:trace>
  <inkml:trace contextRef="#ctx0" brushRef="#br0" timeOffset="352.922">2569 601,'-3'-1,"0"0,0 1,1-1,-1 1,0-1,0 1,0 0,0 0,1 0,-1 0,0 0,0 1,0-1,0 1,1 0,-1 0,0 0,1 0,-1 1,1-1,-1 0,1 1,0 0,-2 1,-17 14,1 2,0 1,2 0,0 1,1 1,1 1,1 0,2 1,-12 25,-7 9,-98 182,130-239,0 0,0-1,0 1,0 0,0 0,0 0,0 0,0-1,0 1,0 0,-1 0,1-1,0 1,-1 0,1 0,0-1,-1 1,1 0,-1-1,1 1,-1 0,1-1,-1 1,0-1,1 1,-1-1,0 1,1-1,-1 1,0-1,0 0,1 0,-1 1,0-1,0 0,0 0,1 0,-1 0,0 0,0 0,0 0,1 0,-1 0,0 0,0 0,0 0,1-1,-1 1,0 0,0-1,1 1,-1 0,0-1,0 1,1-1,-1 1,1-1,-1 1,0-1,1 0,-1 1,1-1,0 0,-1 0,-3-13</inkml:trace>
  <inkml:trace contextRef="#ctx0" brushRef="#br0" timeOffset="615.598">2032 601,'82'79,"3"-5,4-3,58 33,-140-97,0-1,1-1,0 1,0-1,0 0,1-1,0 0,0 0,0-1,0 0,0-1,1 0,-1 0,1-1,-1 0,1-1,0 0,-1-1,4 0,3-9,-4-1</inkml:trace>
  <inkml:trace contextRef="#ctx0" brushRef="#br0" timeOffset="1052.348">3049 714,'-15'-1,"1"0,-1 1,1 1,-1 0,1 0,-1 2,1 0,0 0,0 2,0-1,1 2,0 0,0 1,0 0,1 0,0 2,0-1,1 2,0-1,1 1,0 1,0 0,-6 11,8-9,1 1,1-1,0 1,1 0,1 1,0-1,0 1,0 13,4-24,-1 1,1-1,0 0,0 1,1-1,-1 0,1 0,0 1,0-1,1 0,-1 0,1 0,0 0,0 0,0-1,0 1,1-1,0 1,-1-1,1 0,0 0,1 0,-1 0,0-1,1 1,0-1,-1 0,1 0,0 0,0 0,0-1,3 1,-1-1,0 0,1 0,-1 0,0-1,0 0,1 0,-1-1,0 0,0 0,1 0,-1-1,0 0,0 0,-1 0,1-1,0 0,-1 0,0-1,1 1,3-5,90-94,28-49,-127 150,0 0,1 0,-1 0,1 0,-1 0,1 0,0 0,-1 0,1 1,0-1,-1 0,1 0,0 1,0-1,0 1,-1-1,1 0,0 1,0 0,0-1,0 1,0 0,0-1,0 1,0 0,0 0,0 0,0 0,0 0,0 0,0 0,0 0,0 0,0 0,0 1,0-1,0 0,0 1,0-1,0 1,0-1,0 1,0-1,0 1,-1 0,1-1,0 1,0 0,-1 0,1 0,-1-1,1 1,-1 0,1 0,-1 0,1 0,-1 0,0 0,1 0,-1 0,0 1,29 80,-20-65</inkml:trace>
  <inkml:trace contextRef="#ctx0" brushRef="#br0" timeOffset="1534.731">3302 1110,'207'-252,"-206"251,0 0,0-1,1 1,-1 0,0 0,1 0,-1 0,1 0,-1 0,1 0,-1 1,1-1,-1 1,1-1,0 1,-1-1,1 1,0 0,0 0,-1 0,1 0,0 0,0 0,-1 0,1 1,0-1,-1 1,1-1,0 1,-1-1,1 1,-1 0,1 0,-1 0,0 0,1 0,-1 0,0 0,1 1,-1-1,0 0,0 1,0-1,0 0,0 1,-1 0,1-1,0 1,-1-1,1 1,-1 0,0-1,1 1,-1 0,0 0,0 1,4 23,-5-24,1 0,-1 0,1 0,-1 0,1 0,0 0,0 1,0-1,0 0,0 0,1 0,-1 0,1 0,-1 0,1 0,0 0,0 0,0 0,0 0,0 0,0 0,0-1,1 1,-1 0,1-1,-1 1,1-1,-1 0,1 1,0-1,0 0,0 0,0 0,0 0,0 0,0-1,0 1,0-1,0 1,0-1,0 0,0 0,0 0,0 0,1 0,-1 0,0 0,1-1,11-5,-1-1,0-1,0 0,0-1,-1 0,0 0,-1-2,5-5,70-52,-85 67,0 0,0 0,0 0,0 1,0-1,0 1,1-1,-1 1,0-1,0 1,0 0,1-1,-1 1,0 0,0 0,1 0,-1 0,0 0,0 0,1 0,-1 1,0-1,0 0,0 1,1-1,-1 1,0-1,0 1,0-1,0 1,0 0,0 0,0-1,0 1,0 0,0 0,-1 0,1 0,0 0,-1 0,1 0,0 0,-1 1,1-1,-1 0,0 0,1 0,-1 1,0-1,6 72,-6-52,29 65,-19-71</inkml:trace>
  <inkml:trace contextRef="#ctx0" brushRef="#br0" timeOffset="2102.964">4177 827,'-17'331,"-32"-71,-4-99,53-161,0-1,-1 1,1-1,0 1,0 0,0-1,-1 1,1-1,0 1,0 0,-1-1,1 1,0 0,-1-1,1 1,0 0,-1-1,1 1,-1 0,1 0,0-1,-1 1,1 0,-1 0,1 0,-1 0,1 0,-1 0,1-1,-1 1,1 0,0 0,-1 0,1 1,-1-1,1 0,-1 0,1 0,-1 0,1 0,-1 0,1 1,0-1,-1 0,1 0,-1 1,1-1,0 0,-1 1,1-1,0 0,-1 1,1-1,0 1,0-1,-1 0,1 1,0-1,0 1,-2-44,8 7,1 0,2 1,1 0,2 0,10-19,0 1,2 0,3 2,2 1,2 2,3 0,1 3,4-2,-29 35,1-1,0 2,1-1,0 1,1 1,0 0,0 1,1 1,0 0,1 1,0 0,0 1,0 1,1 0,0 1,2 1,-16 3,1 0,-1 0,0 0,1 1,-1-1,1 1,-1 0,0 0,1 0,-1 0,0 0,0 0,0 1,0-1,0 1,0-1,0 1,0 0,-1 0,1 0,0 0,-1 0,0 0,0 0,1 0,-1 0,0 1,-1-1,1 0,0 1,-1-1,1 1,-1-1,0 1,-5 89,-2-70,-1 1,-2-1,0 0,-1-1,-2-1,0 0,-1 0,0-1,-2-1,0 0,-1-2,-1 1,-1-2,0-1,-1 0,0-2,-1 0,0-1,-2-1,15-6,-1 0,1-1,-1-1,0 1,0-2,0 1,0-1,0 0,0-1,0 0,0 0,0-1,0-1,-3 0,-16-32,21 10</inkml:trace>
  <inkml:trace contextRef="#ctx0" brushRef="#br0" timeOffset="2398.338">4968 121,'-134'718,"90"-478,44-227,2-8</inkml:trace>
  <inkml:trace contextRef="#ctx0" brushRef="#br0" timeOffset="2785.435">4968 855,'136'126,"-128"-120,0-1,1 0,0 0,0-1,0 0,1 0,0-1,-1 0,1-1,0 0,0-1,0 0,0 0,0-1,1-1,-1 0,1 0,2-4,-1 0,1 0,-1-2,-1 1,1-2,-1 1,0-1,-1-1,0 0,0-1,-1 0,0 0,-1-1,0 0,-1 0,0-1,4-10,-8 18,-1 1,0-1,0 1,-1-1,1 1,-1-1,0 0,1 0,-2 0,1 0,0 0,-1 0,0 0,0 0,0 0,0 0,-1 1,1-1,-1 0,0 0,0 0,-1 0,1 0,-1 1,0-1,0 1,0-1,0 1,0 0,-1 0,0 0,1 0,-1 0,0 1,-1-1,1 1,0 0,-1 0,1 0,-1 0,-3-1,-6 4,-1 1,1-1,-1 2,1 0,0 1,0 0,0 1,0 0,1 1,0 1,0 0,1 0,0 1,0 1,0-1,1 2,-6 8,6-12,1 2,0-1,1 1,0 0,0 1,1 0,0 0,0 1,1 0,1 0,-1 0,2 1,-1-1,2 1,-1 0,1 0,1 1,0-1,1 1,0-1,1 1,0-1,0 1,3 8,1-8,0-1,0 0,2-1,-1 1,1-1,1 0,0-1,0 0,1 0,0 0,1-1,-1 0,2-1,-1 0,1 0,0-1,0 0,1-1,0 0,0-1,0 0,0 0,1-2,8 2,-12-1,10 3,0 0,0-1,1 0,-1-2,1 0,0-1,0-1,0-1,0 0,0-1,0-2,1 0,1-3,-2 0</inkml:trace>
  <inkml:trace contextRef="#ctx0" brushRef="#br0" timeOffset="3733.319">0 1421,'372'-48,"167"-13,420 26,-444 48,43 6,-74 7,40 4,-300-31,81-16,140-12,-33 18,-186 39,-30 2,-38-31,-146 1</inkml:trace>
  <inkml:trace contextRef="#ctx0" brushRef="#br0" timeOffset="4834.794">6153 630,'0'-5,"-5"-1,-6 4,3 4,4-4,6-2,-1 0,-1 6,-1 7,1 2</inkml:trace>
  <inkml:trace contextRef="#ctx0" brushRef="#br0" timeOffset="5289.505">6237 941,'-14'9,"-1"4,3 4,-1-1,6-3,9-9,9-4,3-3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72,'85'-24,"128"-19,-211 42,-1 1,1-1,0 0,0 1,0-1,0 1,0 0,0 0,0 0,0 0,0 0,0 0,0 0,0 0,-1 1,1-1,0 1,0 0,0-1,0 1,-1 0,1 0,0 0,-1 0,1 0,-1 1,1-1,-1 0,1 1,-1-1,0 1,0 0,0-1,0 1,0 0,0-1,0 1,-1 0,1 0,-1 0,1 0,-1 0,0 0,1 0,-1 0,0 1,-61 84,37-61,-121 157,144-181,-1 0,1 0,0 0,0 1,0-1,0 0,0 1,0-1,1 0,-1 1,1-1,-1 1,1-1,0 1,0-1,0 1,0-1,1 1,-1-1,1 1,0-1,-1 0,1 1,0-1,0 0,1 1,-1-1,0 0,1 0,-1 0,1 0,0-1,-1 1,1 0,0-1,0 1,0-1,0 1,0-1,1 0,-1 0,0 0,1 0,-1 0,0-1,3 1,15 2,1-2,0 0,-1-1,1-1,0-1,-1 0,1-2,-1 0,0-2,0 0,-1-1,0-1,0-1,10-7,-6 2,-5 1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574 484,'-2'12,"0"0,-1 0,-1 0,0 0,-1 0,0-1,0 0,-1 0,-1 0,-4 6,-10 18,7-9,-1-1,-1-1,-1 0,-1-2,-1 0,-1-1,-1-1,-1 0,-23 15,32-26,-117 66,126-73,0-1,0 1,1-1,-1 0,0 0,0 0,0-1,0 1,-1-1,1 0,0 0,0-1,0 1,0-1,0 0,0 0,0 0,1 0,-1-1,0 0,0 0,1 0,-1 0,1 0,0-1,0 1,0-1,0 0,0 0,0 0,1 0,0-1,-2-1,-1-8,0 0,1 0,1 0,0 0,1-1,0 1,1-1,1 1,0-1,1 0,0 1,1-1,1 1,0 0,0 0,3-4,-5 11,1 0,0 0,1 1,-1-1,1 0,0 1,0 0,1 0,0 0,0 0,0 0,0 1,1-1,-1 1,1 1,0-1,0 1,1-1,-1 1,1 1,0-1,-1 1,1 0,0 0,0 1,1 0,-1 0,0 0,0 1,0 0,1 0,-1 1,24 6,-1 3,0 0,0 2,-2 0,1 2,10 9,24 10,-43-24,-1 0,-1 1,1 1,-2 1,1 0,-2 1,2 2,11 17,61 49,-72-74</inkml:trace>
  <inkml:trace contextRef="#ctx0" brushRef="#br0" timeOffset="617.37">1251 258,'2'8,"0"1,0 0,-2 0,1 0,-1 0,0 0,-1 0,0-1,0 1,-1 0,0 0,-1 2,-1 6,-13 50,-3 0,-4-2,-2 0,-21 36,20-43,14-32,8-17,0-1,0 1,1 1,1-1,-1 1,2-1,-1 1,1 0,1 0,0 0,0 7,1-14,1 0,0 0,0 0,0 0,0-1,1 1,-1 0,1-1,0 1,0-1,0 1,0-1,0 0,0 1,0-1,1-1,-1 1,1 0,0 0,-1-1,1 0,0 1,0-1,0 0,0-1,0 1,0 0,0-1,0 0,0 1,0-1,3-1,102-11,-104 11,168-16,-168 17,0 0,1 0,-1-1,1 1,-1-1,1 0,-1-1,0 1,0-1,0 0,0 0,0 0,0 0,0-1,-1 0,1 1,-1-1,0-1,0 1,0 0,0-1,0 1,-1-1,0 0,1 0,-1 0,-1 0,1 0,-1-1,0 1,1-4,-4-12</inkml:trace>
  <inkml:trace contextRef="#ctx0" brushRef="#br0" timeOffset="870.425">800 597,'38'4,"37"-2,11-2,-1-6,-9-2,-13 0,-12 2,-6 2,-5-3,-5-1,-3 2,-7 1</inkml:trace>
  <inkml:trace contextRef="#ctx0" brushRef="#br0" timeOffset="1554.554">1702 31,'91'-21,"-76"19,2-1,0 1,-1 1,1 0,0 1,-1 1,1 0,15 4,-31-4,1-1,0 1,-1-1,1 1,-1 0,1 0,0 0,-1-1,0 1,1 1,-1-1,0 0,1 0,-1 0,0 1,0-1,0 1,0-1,0 1,-1-1,1 1,0-1,-1 1,1 0,-1-1,1 1,-1 0,0 0,0-1,0 1,0 0,0-1,0 1,0 0,-1 0,1-1,0 1,-1 0,0-1,1 1,-1-1,0 1,0 0,0-1,0 0,0 1,-53 66,23-42,24-23,0 1,1 0,-1 1,1-1,0 1,0 0,1 1,-1-1,1 1,0 0,1 1,-1-1,1 1,1 0,-1 0,1 0,0 0,1 0,0 1,0-1,0 1,1 0,0 0,1-1,0 1,0 0,0 0,2 6,2-9,1-1,-1 0,1 0,-1 0,1 0,1-1,-1 0,0 0,1-1,-1 1,1-1,0 0,0 0,0-1,0 0,0 0,0-1,0 1,0-1,0 0,0-1,0 0,0 0,6-1,5 1,6 0,0 0,0-2,-1-1,1 0,-1-2,14-5,-12 1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1,'-2'1,"0"0,0 1,1-1,-1 1,0 0,1 0,-1-1,1 1,-1 0,1 0,0 0,0 0,0 1,0-1,0 0,1 0,-1 0,1 1,-1-1,1 0,0 1,0-1,0 0,0 1,0-1,0 2,-3 365,3-353,11 57,5-77,-6-4</inkml:trace>
  <inkml:trace contextRef="#ctx0" brushRef="#br0" timeOffset="250.351">1 565,'38'5,"32"1,9-5,1-2,-9-2,-11 1,-11-1,-10 2,-6 0,-4 0,-2 1,-1 0,-5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5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0 339,'53'0,"22"0,3 0,-7 0,-10 0,-12 0,-13-5,-8-1,-5 0,-5-4,-12 0,-5 2</inkml:trace>
  <inkml:trace contextRef="#ctx0" brushRef="#br0" timeOffset="269.766">225 1,'-4'43,"-3"33,1 14,2-4,0-12,2-13,1-13,0-9,6-7,2-4,4-6,0-8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0 112,'5'45,"112"351,-69-251,4-4,-52-140,0-1,0 0,0 1,0-1,0 1,0-1,0 1,0-1,0 0,0 1,1-1,-1 1,0-1,0 0,0 1,1-1,-1 0,0 1,0-1,1 0,-1 1,0-1,1 0,-1 0,0 1,1-1,-1 0,0 0,1 0,-1 0,1 1,-1-1,0 0,1 0,-1 0,1 0,-1 0,1 0,-1 0,0 0,1 0,-1 0,1 0,-1 0,1-1,-1 1,0 0,1 0,-1 0,0 0,1-1,-1 1,0 0,1 0,-1-1,0 1,1 0,-1-1,0 1,0 0,1-1,-1 1,0 0,0-1,0 1,1-1,8-30,-8 28,191-670,-181 600,0 63,-6 15</inkml:trace>
  <inkml:trace contextRef="#ctx0" brushRef="#br0" timeOffset="364.954">762 479,'48'-5,"21"-1,3 0,-6-4,-9 1,-9 0,-9 3,-6 2,-3 2,-3 1,0 1,-6-5,-10-1,-8 1</inkml:trace>
  <inkml:trace contextRef="#ctx0" brushRef="#br0" timeOffset="616.969">819 678,'33'0,"41"-5,11-2,-3 1,-11 1,-12-3,-13-1,-8 2,-10 2</inkml:trace>
  <inkml:trace contextRef="#ctx0" brushRef="#br0" timeOffset="1063.815">1693 0,'41'160,"-8"1,-1 45,-25-147,-5-34,1 0,1 0,1-1,1 1,1-1,4 6,-11-28,1 0,-1 0,1 0,0 0,0 0,-1 0,1 0,1 0,-1 0,0 0,0 0,1-1,-1 1,1 0,-1-1,1 1,0-1,-1 0,1 0,0 0,0 0,0 0,0 0,0 0,0 0,0-1,0 1,0-1,1 1,-1-1,0 0,0 0,0 0,0 0,1-1,-1 1,0 0,0-1,0 1,0-1,0 0,0 0,0 0,0 0,0 0,0 0,0-1,-1 1,1 0,-1-1,1 0,-1 1,1-1,-1 0,86-183,-43 72,-6-2,-4-1,-1-19,-6 20,-23 115,-3 12</inkml:trace>
  <inkml:trace contextRef="#ctx0" brushRef="#br0" timeOffset="1393.88">2314 508,'-7'11,"0"1,1 0,0 0,1 0,0 1,1 0,1 0,0 0,0 0,1 1,1-1,0 1,1-1,1 0,0 1,1-1,1 8,-1-18,0 1,0-1,0 0,0 1,0-1,1 0,-1 0,1 0,0-1,0 1,0-1,0 1,0-1,0 0,1 0,-1-1,1 1,0-1,-1 1,1-1,0 0,0-1,-1 1,1-1,0 1,0-1,0 0,3-1,107-27,-103 22,-1 0,1-1,-2 0,1-1,-1 0,0-1,-1 0,0 0,0 0,-1-1,0 0,-1-1,0 0,-1 0,0 0,-1 0,0-1,0 0,-1 1,-1-1,0 0,-1-1,0 0,-2 7,0-1,0 1,0 0,-1 0,0 0,0 0,-1 0,0 0,0 1,0-1,0 1,-1 0,0 0,0 0,0 1,-1-1,0 1,1 0,-2 0,1 0,0 1,-1 0,1 0,-1 1,0-1,0 1,0 0,0 1,0-1,-1 1,1 1,-1-1,-19 3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3:48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11,'87'22,"157"-13,-150-11,75 1,-167 1,0 0,0 0,0 0,0 0,0-1,0 1,0-1,0 1,0-1,0 0,0 0,0 0,0 0,-1 0,1 0,0 0,-1-1,1 1,-1-1,1 1,-1-1,0 1,1-1,-1 0,0 0,0-1,0-8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0,'1'2,"1"0,-1 0,1 0,-1-1,1 1,0 0,0-1,0 0,0 1,0-1,0 0,0 0,0 0,0 0,1 0,-1-1,0 1,1-1,-1 1,0-1,1 0,-1 0,0 0,3 0,-2 0,366 3,-345-3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46.9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1,'-27'30,"1"2,2 1,1 1,1 0,2 2,-5 17,-67 108,-136 150,199-290,29-21,-1 0,1 0,-1 0,0 0,1 0,-1 0,1-1,-1 1,1 0,-1 0,0 0,1 0,-1-1,1 1,-1 0,1-1,0 1,-1 0,1-1,-1 1,1 0,-1-1,1 1,0-1,-1 1,1-1,0 1,0-1,-1 1,1-1,0 1,0-1,0 1,0-1,-1 0,1 1,0-1,0 1,0-1,0 1,0-1,0 0,1 1,-1-1,0 1,0-1,0 1,0-1,1 1,-1-1,0 1,1-1,-1 1,0-1,1 1,-1-1,1 1,-1 0,4-15</inkml:trace>
  <inkml:trace contextRef="#ctx0" brushRef="#br0" timeOffset="444.618">51 56,'0'0,"0"-1,0 0,-1 0,1 0,0 0,0 1,0-1,0 0,0 0,1 0,-1 0,0 1,0-1,0 0,1 0,-1 1,0-1,1 0,-1 0,1 1,-1-1,1 0,-1 1,1-1,-1 0,1 1,0-1,-1 1,1-1,0 1,0 0,-1-1,1 1,0 0,0-1,-1 1,1 0,0 0,0 0,0 0,-1-1,1 1,0 0,0 1,0-1,0 0,-1 0,1 0,0 0,0 1,0-1,-1 0,1 1,0-1,0 0,-1 1,1-1,0 1,18 5,-1 0,0 2,0 0,0 0,-1 2,-1 0,0 1,0 1,-1 0,0 1,-1 1,-1 0,0 1,-1 0,-1 1,0 0,7 17,18 15,21 37,-4 2,-4 3,20 51,-48-96,-19-41,11 20,-13-24,0 0,0-1,0 1,0 0,0 0,0-1,0 1,0 0,0-1,0 1,0 0,0 0,0-1,1 1,-1 0,0 0,0-1,0 1,0 0,0 0,1 0,-1-1,0 1,0 0,1 0,-1 0,0 0,0-1,0 1,1 0,-1 0,0 0,1 0,-1 0,0 0,0 0,1 0,-1 0,0 0,0 0,1 0,-1 0,0 0,1 0,-1 0,0 0,0 0,1 0,-1 0,0 0,0 0,1 1,-1-1,0 0,0 0,1 0,-1 0,0 1,0-1,0 0,0 0,1 1,-1-1,0 0,2-17,-2-2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5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0 344,'40'17,"-16"-11,1-2,0-1,0-1,0-1,1-2,2 0,19 0,374-18,-364 12,1 2,-1 3,47 5,27 25,-126-27,-6 0</inkml:trace>
  <inkml:trace contextRef="#ctx0" brushRef="#br0" timeOffset="545.929">198 654,'-55'12,"80"2,193-10,101-34,-124 35,-193-5,0 1,-1-1,1 1,0-1,0 0,0 1,0-1,0 0,0 0,0 0,0-1,0 1,0 0,-1-1,1 1,0-1,0 0,0 1,-1-1,1 0,0 0,-1 0,1-1,-1 1,1 0,-1 0,1-1,-1 1,0-1,1 0,4-12</inkml:trace>
  <inkml:trace contextRef="#ctx0" brushRef="#br0" timeOffset="1202.259">593 6,'1'-1,"1"0,-1 1,0-1,0 1,0-1,1 1,-1-1,0 1,0 0,1 0,-1 0,0 0,1-1,-1 2,0-1,1 0,-1 0,0 0,0 1,1-1,-1 0,0 1,0-1,1 1,-1 0,0-1,0 1,0 0,0 0,0 0,0-1,0 2,4 0,145 92,-89-49,191 171,-249-215,-1 1,1 0,0 0,-1 0,1 0,-1 1,0-1,0 1,0-1,0 1,0 0,-1-1,1 1,-1 0,1 0,-1 0,0 1,0-1,-1 0,1 0,-1 0,1 1,-1-1,0 0,-1 0,1 1,0-1,-1 0,0 0,1 0,-1 1,0-1,-1 0,1 0,-1 0,1-1,-2 3,-96 111,61-77,-3-2,-1-2,-1-2,-19 9,-148 114,175-120,30-23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0 229,'125'398,"-95"-214,-21-178,1-26,4-32,28-154,46-51,-54 158,-27 81</inkml:trace>
  <inkml:trace contextRef="#ctx0" brushRef="#br0" timeOffset="802.154">763 427,'-11'1,"0"2,-1 0,1 0,1 1,-1 0,1 1,-1 0,1 0,1 1,-1 1,1 0,0 0,1 1,-1 0,2 0,-1 1,1 0,0 0,1 1,0-1,1 2,0-1,0 0,1 1,1 0,-1 2,2-8,0-1,-1 0,2 1,-1 0,1 0,-1-1,1 1,1 0,-1 0,1 0,0 0,0 0,0 0,0 0,1 0,0 0,0-1,1 1,-1 0,1 0,0-1,0 1,0-1,1 0,0 0,0 0,0 0,0 0,0 0,1-1,0 0,-1 1,1-1,0-1,1 1,-1-1,0 1,1-1,0-1,-1 1,5 1,4-4,0 0,-1-1,0 0,1 0,-1-2,0 1,0-2,0 0,-1 0,0-1,0 0,0-1,-1 0,0-1,0 0,-1 0,0-1,0 0,-1-1,-1 0,4-5,9-10,-2-1,0-1,-2-1,0 0,-3-1,0 0,-2-1,-1-1,-1 0,-2 0,-1 0,0-8,-5 18,-1 0,0 0,-2 1,0-1,-2 0,0 1,-3-7,6 22,-1-1,0 1,0-1,0 1,-1 0,0 0,0 0,0 0,0 1,-1-1,0 1,0 0,0 0,-1 0,1 1,-1-1,0 1,0 0,0 0,0 1,0 0,-1 0,1 0,-1 0,1 1,-1 0,0 0,-2 0,3 1,-1 0,1 1,0-1,0 1,0 0,0 1,0-1,0 1,0 0,0 0,1 0,-1 1,1-1,0 1,-1 0,1 1,1-1,-1 1,0-1,1 1,0 0,0 1,0-1,0 0,-1 4,-2 3,1 1,0 0,1 0,0 1,1-1,0 1,1 0,0 0,1 8,-1 14,2-1,1 1,2 0,1-1,2 1,1-1,2-1,1 1,2-2,1 1,10 17,55 104,-77-152,0 0,0 0,0 0,0 0,0 0,1 0,-1 0,1-1,-1 1,1-1,0 1,-1-1,1 1,0-1,0 0,0 0,0 0,0 0,0 0,0-1,1 1,-1-1,0 1,0-1,0 0,1 0,-1 0,0 0,0 0,1 0,-1 0,0-1,0 1,0-1,1 0,-1 0,0 0,0 0,0 0,0 0,-1 0,1-1,0 1,0-1,-1 1,1-1,-1 0,1 1,0-2,48-54,-35 38</inkml:trace>
  <inkml:trace contextRef="#ctx0" brushRef="#br0" timeOffset="1264.299">1525 60,'21'47,"-21"-43,2 21,0 1,-2 0,-1-1,-2 1,0-1,-1 0,-2 1,0-2,-2 1,-1-1,-1 0,0-1,-2 0,-4 4,-5 13,7-16,1 2,1-1,1 1,2 1,0 0,1 3,8-27,-1 1,1-1,0 1,0-1,0 0,1 1,-1-1,1 0,0 1,0-1,0 0,0 0,1 1,-1-1,1 0,0 0,0-1,0 1,0 0,1-1,-1 1,0-1,1 0,0 0,0 0,-1 0,1 0,0 0,1-1,-1 0,0 1,0-1,0 0,1-1,-1 1,1-1,-1 1,0-1,1 0,-1 0,1-1,-1 1,0-1,1 1,0-1,27 0,1 0,0-3,-1 0,0-2,14-5,-42 10,0 1,0-1,0-1,0 1,0 0,0-1,-1 1,1-1,0 0,-1 0,1 0,-1 0,0-1,0 1,0-1,0 1,0-1,0 0,-1 0,1 1,-1-1,0 0,0 0,0-1,0 1,0-3,2-15</inkml:trace>
  <inkml:trace contextRef="#ctx0" brushRef="#br0" timeOffset="1515.439">1185 427,'39'-5,"36"-1,10 0,-4-4,-6 0,-12 2,-6 1,-8 3,-4 2,-3 1,-10 1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1 815,'323'-1,"-164"-24,-86 5,-61 14</inkml:trace>
  <inkml:trace contextRef="#ctx0" brushRef="#br0" timeOffset="275.498">226 590,'0'38,"0"32,0 9,0-4,-5-10,-1-12,0-9,1-8,1-6,2-6</inkml:trace>
  <inkml:trace contextRef="#ctx0" brushRef="#br0" timeOffset="1434.847">1186 279,'1'-11,"1"0,-1 0,-1-1,0 1,-1 0,0-1,-1 1,0 0,-1 0,0 0,0 0,-1 1,-1-1,0 1,0 0,-1 0,0 1,-1 0,0 0,0 0,-1 1,0 0,-4-2,9 7,0 0,-1 0,1 0,0 1,-1-1,0 1,1 0,-1 0,0 1,0-1,0 1,0 0,0 0,-1 0,1 0,0 1,0-1,-1 1,1 0,0 1,0-1,-1 1,1 0,0 0,0 0,0 0,0 1,0 0,0 0,1 0,-1 0,0 0,1 1,0-1,-3 3,1 8,0-1,1 1,0 1,1-1,0 0,1 1,1-1,0 1,1 0,0-1,1 1,0 0,1-1,1 0,0 1,6 11,-6-11,84 322,7 88,-85-367,-2-33,-2 1,-1-1,-1 1,-1-1,-1 1,-1 0,-2 0,0-1,-1 1,-2-1,0 0,-7 17,10-37,1 2,0-1,0 1,-1-1,0 0,0 0,0 0,0 0,-1 0,0 0,0-1,0 1,0-1,-1 0,0 0,0 0,0 0,0-1,-1 0,1 0,-1 0,0 0,0-1,0 1,0-1,0-1,0 1,-1-1,1 0,0 0,-1 0,1-1,-1 0,-4 0,-15-8,1-1,-1-1,1-1,1-1,0-1,1-1,1-1,-12-11,-15-17,37 29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491 30,'-2'14,"-1"0,0 1,0-2,-2 1,1 0,-2-1,0 0,0 0,-2 0,-5 7,-12 25,-78 144,-10 10,-75 77,185-271,16-26,29-89,-35 83</inkml:trace>
  <inkml:trace contextRef="#ctx0" brushRef="#br0" timeOffset="454.681">96 1,'-2'1,"0"1,0-1,1 1,-1 0,1-1,-1 1,1 0,-1 0,1 0,0 0,0 0,0 0,0 1,0-1,1 0,-1 0,1 1,-1-1,1 0,0 1,0-1,0 0,0 1,0-1,1 0,-1 1,1-1,-1 0,1 0,0 1,0-1,1 2,8 19,1 0,0-1,2 0,1-1,15 18,59 110,-70-90,-3 2,-2 0,1 34,-9-63,0-5,1 0,2 0,0 0,2-1,1 0,14 23,-4-22,-24-39,-6 3</inkml:trace>
  <inkml:trace contextRef="#ctx0" brushRef="#br0" timeOffset="832.237">717 622,'-5'9,"2"1,-1 0,1 0,1 0,-1 0,2 0,0 0,0 1,0-1,2 0,-1 1,1-1,1 0,0 0,0 0,1 0,0 0,1 0,0 0,0-1,1 0,3 4,-6-11,1 1,-1-1,1 0,0 0,-1 0,1-1,0 1,0-1,0 0,0 1,0-1,1 0,-1-1,0 1,0-1,1 1,-1-1,0 0,1 0,-1-1,0 1,0-1,1 1,-1-1,0 0,0 0,0 0,0-1,0 1,0-1,0 0,0 0,-1 0,1 0,-1 0,1 0,1-3,3-2,0 0,-1-1,0 0,0 0,-1 0,0-1,0 0,-1 0,0 0,-1 0,0-1,1-2,-3 3,0 1,-1-1,0 1,0-1,-1 1,0-1,0 1,-1 0,0-1,-1 1,0 0,0 0,0 1,-1-1,0 1,-1 0,0 0,0 0,0 0,-1 1,0 0,0 0,-1 1,1-1,-1 1,0 1,-1 0,1 0,-1 0,0 1,0 0,0 0,0 1,0 0,-1 0,1 1,0 0,-7 1,-10 5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25.5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536 256,'-3'2,"0"0,0 1,0-1,1 1,-1 0,1-1,0 1,0 1,0-1,0 0,1 0,-1 1,1-1,0 1,-1-1,2 1,-1-1,0 2,0-3,-62 281,-120 368,-32 275,177-752,38-171,1-1,-1 1,0-1,1 1,-1-1,1 0,0 1,0-1,0 0,0 1,0-1,1 0,-1 0,1 0,-1 0,1 0,0-1,-1 1,1 0,0-1,0 1,0-1,0 0,1 0,-1 0,0 0,0 0,1 0,-1 0,1-1,-1 1,1-1,-1 0,0 0,1 0,-1 0,1 0,0 0,98-14,212-53,-125 45,62 7,-116 12,132-22,213 23,-158-25,-37 14,138-21,-25 12,183-6,144 11,-222-10,194-12,-686 38,709-45,-92 18,-28-1,50 31,-646-2,-1 1,1-1,0 1,-1-1,1 0,0 0,0 0,-1 0,1 0,0-1,-1 1,1-1,0 0,-1 0,1 0,-1 0,1 0,-1 0,0-1,1 1,-1-1,0 0,0 0,0 0,0 0,-1 0,1 0,0 0,-1 0,1-1,-1 1,0 0,0-1,0 1,0-1,0 0,-1 1,1-3,-41-109,11 49,-35-104,33 94,4-2,-17-72,36 112,-4-17,1-1,4-1,-2-44,0-86,-8-39,-12 0,29 28,0 192,0 1,0-1,0 1,0-1,-1 0,0 1,0 0,0-1,-1 1,1-1,-1 1,0 0,0 0,0 0,-1 0,0 0,1 1,-1-1,-1 1,1 0,0 0,-1 0,1 0,-1 0,0 1,0 0,0 0,0 0,-1 0,1 0,0 1,-3-1,-221 4,-32 27,-277-29,255 27,-106 2,-66 0,54-3,-57 3,-126 0,211-18,-315 23,297-11,-305 40,255-36,11-15,284-13,-25 27,-27 4,27-2,-82-27,216 9,30-3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4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263,'3'-5,"-1"-1,-1 0,1 0,-1 1,0-1,0 0,-1 0,1 0,-1 0,-1 0,1 0,-1 0,0 0,-1 0,1 0,-1 1,0-1,0 1,-1-1,0 1,0 0,0 0,-1 0,1 0,-1 1,0-1,0 1,-1 0,1 0,-1 1,-4-3,-16-8,0 1,-1 1,0 2,-1 0,0 2,0 1,-1 1,0 1,0 2,0 1,-1 1,1 1,0 2,-1 0,1 2,1 1,-21 7,33-9,1 0,0 1,0 1,0 0,1 1,0 0,0 1,0 0,1 1,0 1,1 0,-8 7,18-14,-1 0,1 0,-1 0,1 0,0 0,0 0,0 0,0 0,0 0,0 0,1 1,-1-1,1 0,-1 1,1-1,0 0,0 1,0-1,0 0,1 1,-1-1,1 0,-1 1,1-1,0 0,0 0,0 0,0 0,0 1,0-1,0-1,1 1,-1 0,1 0,0 0,-1-1,1 1,0-1,0 0,0 1,0-1,0 0,2 1,96 42,61-14,-160-30,0 0,-1 0,1 0,0 0,-1 0,1 0,0 0,-1 1,1-1,0 0,-1 0,1 0,-1 1,1-1,0 0,-1 1,1-1,-1 1,1-1,-1 1,1-1,-1 1,1-1,-1 1,0-1,1 1,-1-1,0 1,1 0,-1-1,0 1,0-1,0 1,1 0,-1-1,0 1,0 0,0-1,0 1,0 0,0-1,0 1,-1 0,1-1,0 1,0 0,0-1,-1 1,1 0,0-1,-1 1,1-1,0 1,-1-1,1 1,-1 0,-34 22,-16-1,1 3,0 2,2 2,1 2,2 2,1 2,2 2,1 2,-19 26,34-35,14-18,1 0,0 1,1 0,0 0,1 1,0 1,1-1,1 1,1 1,0-1,1 1,-1 4,8-10,0-1,0 1,1-1,0 0,1 1,0-2,0 1,1 0,0-1,1 0,0 0,0-1,0 1,1-1,0-1,1 1,-1-1,1-1,1 1,-1-1,1-1,-1 1,1-2,1 1,7 1,179 29,-48-40,104-30,-228 31</inkml:trace>
  <inkml:trace contextRef="#ctx0" brushRef="#br0" timeOffset="352.922">2569 601,'-3'-1,"0"0,0 1,1-1,-1 1,0-1,0 1,0 0,0 0,1 0,-1 0,0 0,0 1,0-1,0 1,1 0,-1 0,0 0,1 0,-1 1,1-1,-1 0,1 1,0 0,-2 1,-17 14,1 2,0 1,2 0,0 1,1 1,1 1,1 0,2 1,-12 25,-7 9,-98 182,130-239,0 0,0-1,0 1,0 0,0 0,0 0,0 0,0-1,0 1,0 0,-1 0,1-1,0 1,-1 0,1 0,0-1,-1 1,1 0,-1-1,1 1,-1 0,1-1,-1 1,0-1,1 1,-1-1,0 1,1-1,-1 1,0-1,0 0,1 0,-1 1,0-1,0 0,0 0,1 0,-1 0,0 0,0 0,0 0,1 0,-1 0,0 0,0 0,0 0,1-1,-1 1,0 0,0-1,1 1,-1 0,0-1,0 1,1-1,-1 1,1-1,-1 1,0-1,1 0,-1 1,1-1,0 0,-1 0,-3-13</inkml:trace>
  <inkml:trace contextRef="#ctx0" brushRef="#br0" timeOffset="615.598">2032 601,'82'79,"3"-5,4-3,58 33,-140-97,0-1,1-1,0 1,0-1,0 0,1-1,0 0,0 0,0-1,0 0,0-1,1 0,-1 0,1-1,-1 0,1-1,0 0,-1-1,4 0,3-9,-4-1</inkml:trace>
  <inkml:trace contextRef="#ctx0" brushRef="#br0" timeOffset="1052.348">3049 714,'-15'-1,"1"0,-1 1,1 1,-1 0,1 0,-1 2,1 0,0 0,0 2,0-1,1 2,0 0,0 1,0 0,1 0,0 2,0-1,1 2,0-1,1 1,0 1,0 0,-6 11,8-9,1 1,1-1,0 1,1 0,1 1,0-1,0 1,0 13,4-24,-1 1,1-1,0 0,0 1,1-1,-1 0,1 0,0 1,0-1,1 0,-1 0,1 0,0 0,0 0,0-1,0 1,1-1,0 1,-1-1,1 0,0 0,1 0,-1 0,0-1,1 1,0-1,-1 0,1 0,0 0,0 0,0-1,3 1,-1-1,0 0,1 0,-1 0,0-1,0 0,1 0,-1-1,0 0,0 0,1 0,-1-1,0 0,0 0,-1 0,1-1,0 0,-1 0,0-1,1 1,3-5,90-94,28-49,-127 150,0 0,1 0,-1 0,1 0,-1 0,1 0,0 0,-1 0,1 1,0-1,-1 0,1 0,0 1,0-1,0 1,-1-1,1 0,0 1,0 0,0-1,0 1,0 0,0-1,0 1,0 0,0 0,0 0,0 0,0 0,0 0,0 0,0 0,0 0,0 0,0 1,0-1,0 0,0 1,0-1,0 1,0-1,0 1,0-1,0 1,-1 0,1-1,0 1,0 0,-1 0,1 0,-1-1,1 1,-1 0,1 0,-1 0,1 0,-1 0,0 0,1 0,-1 0,0 1,29 80,-20-65</inkml:trace>
  <inkml:trace contextRef="#ctx0" brushRef="#br0" timeOffset="1534.731">3302 1110,'207'-252,"-206"251,0 0,0-1,1 1,-1 0,0 0,1 0,-1 0,1 0,-1 0,1 0,-1 1,1-1,-1 1,1-1,0 1,-1-1,1 1,0 0,0 0,-1 0,1 0,0 0,0 0,-1 0,1 1,0-1,-1 1,1-1,0 1,-1-1,1 1,-1 0,1 0,-1 0,0 0,1 0,-1 0,0 0,1 1,-1-1,0 0,0 1,0-1,0 0,0 1,-1 0,1-1,0 1,-1-1,1 1,-1 0,0-1,1 1,-1 0,0 0,0 1,4 23,-5-24,1 0,-1 0,1 0,-1 0,1 0,0 0,0 1,0-1,0 0,0 0,1 0,-1 0,1 0,-1 0,1 0,0 0,0 0,0 0,0 0,0 0,0 0,0-1,1 1,-1 0,1-1,-1 1,1-1,-1 0,1 1,0-1,0 0,0 0,0 0,0 0,0 0,0-1,0 1,0-1,0 1,0-1,0 0,0 0,0 0,0 0,1 0,-1 0,0 0,1-1,11-5,-1-1,0-1,0 0,0-1,-1 0,0 0,-1-2,5-5,70-52,-85 67,0 0,0 0,0 0,0 1,0-1,0 1,1-1,-1 1,0-1,0 1,0 0,1-1,-1 1,0 0,0 0,1 0,-1 0,0 0,0 0,1 0,-1 1,0-1,0 0,0 1,1-1,-1 1,0-1,0 1,0-1,0 1,0 0,0 0,0-1,0 1,0 0,0 0,-1 0,1 0,0 0,-1 0,1 0,0 0,-1 1,1-1,-1 0,0 0,1 0,-1 1,0-1,6 72,-6-52,29 65,-19-71</inkml:trace>
  <inkml:trace contextRef="#ctx0" brushRef="#br0" timeOffset="2102.964">4177 827,'-17'331,"-32"-71,-4-99,53-161,0-1,-1 1,1-1,0 1,0 0,0-1,-1 1,1-1,0 1,0 0,-1-1,1 1,0 0,-1-1,1 1,0 0,-1-1,1 1,-1 0,1 0,0-1,-1 1,1 0,-1 0,1 0,-1 0,1 0,-1 0,1-1,-1 1,1 0,0 0,-1 0,1 1,-1-1,1 0,-1 0,1 0,-1 0,1 0,-1 0,1 1,0-1,-1 0,1 0,-1 1,1-1,0 0,-1 1,1-1,0 0,-1 1,1-1,0 1,0-1,-1 0,1 1,0-1,0 1,-2-44,8 7,1 0,2 1,1 0,2 0,10-19,0 1,2 0,3 2,2 1,2 2,3 0,1 3,4-2,-29 35,1-1,0 2,1-1,0 1,1 1,0 0,0 1,1 1,0 0,1 1,0 0,0 1,0 1,1 0,0 1,2 1,-16 3,1 0,-1 0,0 0,1 1,-1-1,1 1,-1 0,0 0,1 0,-1 0,0 0,0 0,0 1,0-1,0 1,0-1,0 1,0 0,-1 0,1 0,0 0,-1 0,0 0,0 0,1 0,-1 0,0 1,-1-1,1 0,0 1,-1-1,1 1,-1-1,0 1,-5 89,-2-70,-1 1,-2-1,0 0,-1-1,-2-1,0 0,-1 0,0-1,-2-1,0 0,-1-2,-1 1,-1-2,0-1,-1 0,0-2,-1 0,0-1,-2-1,15-6,-1 0,1-1,-1-1,0 1,0-2,0 1,0-1,0 0,0-1,0 0,0 0,0-1,0-1,-3 0,-16-32,21 10</inkml:trace>
  <inkml:trace contextRef="#ctx0" brushRef="#br0" timeOffset="2398.338">4968 121,'-134'718,"90"-478,44-227,2-8</inkml:trace>
  <inkml:trace contextRef="#ctx0" brushRef="#br0" timeOffset="2785.435">4968 855,'136'126,"-128"-120,0-1,1 0,0 0,0-1,0 0,1 0,0-1,-1 0,1-1,0 0,0-1,0 0,0 0,0-1,1-1,-1 0,1 0,2-4,-1 0,1 0,-1-2,-1 1,1-2,-1 1,0-1,-1-1,0 0,0-1,-1 0,0 0,-1-1,0 0,-1 0,0-1,4-10,-8 18,-1 1,0-1,0 1,-1-1,1 1,-1-1,0 0,1 0,-2 0,1 0,0 0,-1 0,0 0,0 0,0 0,0 0,-1 1,1-1,-1 0,0 0,0 0,-1 0,1 0,-1 1,0-1,0 1,0-1,0 1,0 0,-1 0,0 0,1 0,-1 0,0 1,-1-1,1 1,0 0,-1 0,1 0,-1 0,-3-1,-6 4,-1 1,1-1,-1 2,1 0,0 1,0 0,0 1,0 0,1 1,0 1,0 0,1 0,0 1,0 1,0-1,1 2,-6 8,6-12,1 2,0-1,1 1,0 0,0 1,1 0,0 0,0 1,1 0,1 0,-1 0,2 1,-1-1,2 1,-1 0,1 0,1 1,0-1,1 1,0-1,1 1,0-1,0 1,3 8,1-8,0-1,0 0,2-1,-1 1,1-1,1 0,0-1,0 0,1 0,0 0,1-1,-1 0,2-1,-1 0,1 0,0-1,0 0,1-1,0 0,0-1,0 0,0 0,1-2,8 2,-12-1,10 3,0 0,0-1,1 0,-1-2,1 0,0-1,0-1,0-1,0 0,0-1,0-2,1 0,1-3,-2 0</inkml:trace>
  <inkml:trace contextRef="#ctx0" brushRef="#br0" timeOffset="3733.319">0 1421,'372'-48,"167"-13,420 26,-444 48,43 6,-74 7,40 4,-300-31,81-16,140-12,-33 18,-186 39,-30 2,-38-31,-146 1</inkml:trace>
  <inkml:trace contextRef="#ctx0" brushRef="#br0" timeOffset="4834.794">6153 630,'0'-5,"-5"-1,-6 4,3 4,4-4,6-2,-1 0,-1 6,-1 7,1 2</inkml:trace>
  <inkml:trace contextRef="#ctx0" brushRef="#br0" timeOffset="5289.505">6237 941,'-14'9,"-1"4,3 4,-1-1,6-3,9-9,9-4,3-3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72,'85'-24,"128"-19,-211 42,-1 1,1-1,0 0,0 1,0-1,0 1,0 0,0 0,0 0,0 0,0 0,0 0,0 0,0 0,-1 1,1-1,0 1,0 0,0-1,0 1,-1 0,1 0,0 0,-1 0,1 0,-1 1,1-1,-1 0,1 1,-1-1,0 1,0 0,0-1,0 1,0 0,0-1,0 1,-1 0,1 0,-1 0,1 0,-1 0,0 0,1 0,-1 0,0 1,-61 84,37-61,-121 157,144-181,-1 0,1 0,0 0,0 1,0-1,0 0,0 1,0-1,1 0,-1 1,1-1,-1 1,1-1,0 1,0-1,0 1,0-1,1 1,-1-1,1 1,0-1,-1 0,1 1,0-1,0 0,1 1,-1-1,0 0,1 0,-1 0,1 0,0-1,-1 1,1 0,0-1,0 1,0-1,0 1,0-1,1 0,-1 0,0 0,1 0,-1 0,0-1,3 1,15 2,1-2,0 0,-1-1,1-1,0-1,-1 0,1-2,-1 0,0-2,0 0,-1-1,0-1,0-1,10-7,-6 2,-5 1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574 484,'-2'12,"0"0,-1 0,-1 0,0 0,-1 0,0-1,0 0,-1 0,-1 0,-4 6,-10 18,7-9,-1-1,-1-1,-1 0,-1-2,-1 0,-1-1,-1-1,-1 0,-23 15,32-26,-117 66,126-73,0-1,0 1,1-1,-1 0,0 0,0 0,0-1,0 1,-1-1,1 0,0 0,0-1,0 1,0-1,0 0,0 0,0 0,1 0,-1-1,0 0,0 0,1 0,-1 0,1 0,0-1,0 1,0-1,0 0,0 0,0 0,1 0,0-1,-2-1,-1-8,0 0,1 0,1 0,0 0,1-1,0 1,1-1,1 1,0-1,1 0,0 1,1-1,1 1,0 0,0 0,3-4,-5 11,1 0,0 0,1 1,-1-1,1 0,0 1,0 0,1 0,0 0,0 0,0 0,0 1,1-1,-1 1,1 1,0-1,0 1,1-1,-1 1,1 1,0-1,-1 1,1 0,0 0,0 1,1 0,-1 0,0 0,0 1,0 0,1 0,-1 1,24 6,-1 3,0 0,0 2,-2 0,1 2,10 9,24 10,-43-24,-1 0,-1 1,1 1,-2 1,1 0,-2 1,2 2,11 17,61 49,-72-74</inkml:trace>
  <inkml:trace contextRef="#ctx0" brushRef="#br0" timeOffset="617.37">1251 258,'2'8,"0"1,0 0,-2 0,1 0,-1 0,0 0,-1 0,0-1,0 1,-1 0,0 0,-1 2,-1 6,-13 50,-3 0,-4-2,-2 0,-21 36,20-43,14-32,8-17,0-1,0 1,1 1,1-1,-1 1,2-1,-1 1,1 0,1 0,0 0,0 7,1-14,1 0,0 0,0 0,0 0,0-1,1 1,-1 0,1-1,0 1,0-1,0 1,0-1,0 0,0 1,0-1,1-1,-1 1,1 0,0 0,-1-1,1 0,0 1,0-1,0 0,0-1,0 1,0 0,0-1,0 0,0 1,0-1,3-1,102-11,-104 11,168-16,-168 17,0 0,1 0,-1-1,1 1,-1-1,1 0,-1-1,0 1,0-1,0 0,0 0,0 0,0 0,0-1,-1 0,1 1,-1-1,0-1,0 1,0 0,0-1,0 1,-1-1,0 0,1 0,-1 0,-1 0,1 0,-1-1,0 1,1-4,-4-12</inkml:trace>
  <inkml:trace contextRef="#ctx0" brushRef="#br0" timeOffset="870.425">800 597,'38'4,"37"-2,11-2,-1-6,-9-2,-13 0,-12 2,-6 2,-5-3,-5-1,-3 2,-7 1</inkml:trace>
  <inkml:trace contextRef="#ctx0" brushRef="#br0" timeOffset="1554.554">1702 31,'91'-21,"-76"19,2-1,0 1,-1 1,1 0,0 1,-1 1,1 0,15 4,-31-4,1-1,0 1,-1-1,1 1,-1 0,1 0,0 0,-1-1,0 1,1 1,-1-1,0 0,1 0,-1 0,0 1,0-1,0 1,0-1,0 1,-1-1,1 1,0-1,-1 1,1 0,-1-1,1 1,-1 0,0 0,0-1,0 1,0 0,0-1,0 1,0 0,-1 0,1-1,0 1,-1 0,0-1,1 1,-1-1,0 1,0 0,0-1,0 0,0 1,-53 66,23-42,24-23,0 1,1 0,-1 1,1-1,0 1,0 0,1 1,-1-1,1 1,0 0,1 1,-1-1,1 1,1 0,-1 0,1 0,0 0,1 0,0 1,0-1,0 1,1 0,0 0,1-1,0 1,0 0,0 0,2 6,2-9,1-1,-1 0,1 0,-1 0,1 0,1-1,-1 0,0 0,1-1,-1 1,1-1,0 0,0 0,0-1,0 0,0 0,0-1,0 1,0-1,0 0,0-1,0 0,0 0,6-1,5 1,6 0,0 0,0-2,-1-1,1 0,-1-2,14-5,-12 1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1,'-2'1,"0"0,0 1,1-1,-1 1,0 0,1 0,-1-1,1 1,-1 0,1 0,0 0,0 0,0 1,0-1,0 0,1 0,-1 0,1 1,-1-1,1 0,0 1,0-1,0 0,0 1,0-1,0 2,-3 365,3-353,11 57,5-77,-6-4</inkml:trace>
  <inkml:trace contextRef="#ctx0" brushRef="#br0" timeOffset="250.351">1 565,'38'5,"32"1,9-5,1-2,-9-2,-11 1,-11-1,-10 2,-6 0,-4 0,-2 1,-1 0,-5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1,'-66'73,"2"3,5 3,2 3,5 2,-25 55,26 15,50-147,0 0,1 0,0 0,0 0,1 0,-1 0,2 0,-1 0,1 0,0-1,0 1,1 0,0-1,0 0,0 1,1-1,0 0,0-1,1 1,-1-1,4 2,0 1,1-1,0 0,1-1,0 0,0-1,0 0,0 0,1-1,0-1,-1 0,1 0,1-1,-1 0,0-1,0 0,1-1,-1 0,0-1,1-1,-1 1,0-2,4 0,9-4,0-1,0-1,0-1,-2-1,1-1,-1-1,-1-1,-1-1,9-8,-19 14,0 0,-1 0,0 0,-1-1,0-1,0 1,-1-1,-1 0,3-7,-7 13,0 1,0-1,-1 0,0 1,0-1,0 0,0 0,-1 0,0 1,0-1,0 0,-1 0,1 0,-1 0,0 1,-1-1,1 0,-1 1,0-1,0 1,0 0,-1 0,1-1,-1 1,0 1,-2-3,-5-2,0 0,0 1,-1 0,0 0,0 1,-1 1,0 0,1 1,-2 0,1 0,0 2,-1-1,0 2,1-1,-1 2,0 0,0 0,-9 2,1 1,1 1,-1 1,1 1,0 1,0 0,1 1,0 2,-14 8,-4 5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5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0 339,'53'0,"22"0,3 0,-7 0,-10 0,-12 0,-13-5,-8-1,-5 0,-5-4,-12 0,-5 2</inkml:trace>
  <inkml:trace contextRef="#ctx0" brushRef="#br0" timeOffset="269.766">225 1,'-4'43,"-3"33,1 14,2-4,0-12,2-13,1-13,0-9,6-7,2-4,4-6,0-8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0 112,'5'45,"112"351,-69-251,4-4,-52-140,0-1,0 0,0 1,0-1,0 1,0-1,0 1,0-1,0 0,0 1,1-1,-1 1,0-1,0 0,0 1,1-1,-1 0,0 1,0-1,1 0,-1 1,0-1,1 0,-1 0,0 1,1-1,-1 0,0 0,1 0,-1 0,1 1,-1-1,0 0,1 0,-1 0,1 0,-1 0,1 0,-1 0,0 0,1 0,-1 0,1 0,-1 0,1-1,-1 1,0 0,1 0,-1 0,0 0,1-1,-1 1,0 0,1 0,-1-1,0 1,1 0,-1-1,0 1,0 0,1-1,-1 1,0 0,0-1,0 1,1-1,8-30,-8 28,191-670,-181 600,0 63,-6 15</inkml:trace>
  <inkml:trace contextRef="#ctx0" brushRef="#br0" timeOffset="364.954">762 479,'48'-5,"21"-1,3 0,-6-4,-9 1,-9 0,-9 3,-6 2,-3 2,-3 1,0 1,-6-5,-10-1,-8 1</inkml:trace>
  <inkml:trace contextRef="#ctx0" brushRef="#br0" timeOffset="616.969">819 678,'33'0,"41"-5,11-2,-3 1,-11 1,-12-3,-13-1,-8 2,-10 2</inkml:trace>
  <inkml:trace contextRef="#ctx0" brushRef="#br0" timeOffset="1063.815">1693 0,'41'160,"-8"1,-1 45,-25-147,-5-34,1 0,1 0,1-1,1 1,1-1,4 6,-11-28,1 0,-1 0,1 0,0 0,0 0,-1 0,1 0,1 0,-1 0,0 0,0 0,1-1,-1 1,1 0,-1-1,1 1,0-1,-1 0,1 0,0 0,0 0,0 0,0 0,0 0,0 0,0-1,0 1,0-1,1 1,-1-1,0 0,0 0,0 0,0 0,1-1,-1 1,0 0,0-1,0 1,0-1,0 0,0 0,0 0,0 0,0 0,0 0,0-1,-1 1,1 0,-1-1,1 0,-1 1,1-1,-1 0,86-183,-43 72,-6-2,-4-1,-1-19,-6 20,-23 115,-3 12</inkml:trace>
  <inkml:trace contextRef="#ctx0" brushRef="#br0" timeOffset="1393.88">2314 508,'-7'11,"0"1,1 0,0 0,1 0,0 1,1 0,1 0,0 0,0 0,1 1,1-1,0 1,1-1,1 0,0 1,1-1,1 8,-1-18,0 1,0-1,0 0,0 1,0-1,1 0,-1 0,1 0,0-1,0 1,0-1,0 1,0-1,0 0,1 0,-1-1,1 1,0-1,-1 1,1-1,0 0,0-1,-1 1,1-1,0 1,0-1,0 0,3-1,107-27,-103 22,-1 0,1-1,-2 0,1-1,-1 0,0-1,-1 0,0 0,0 0,-1-1,0 0,-1-1,0 0,-1 0,0 0,-1 0,0-1,0 0,-1 1,-1-1,0 0,-1-1,0 0,-2 7,0-1,0 1,0 0,-1 0,0 0,0 0,-1 0,0 0,0 1,0-1,0 1,-1 0,0 0,0 0,0 1,-1-1,0 1,1 0,-2 0,1 0,0 1,-1 0,1 0,-1 1,0-1,0 1,0 0,0 1,0-1,-1 1,1 1,-1-1,-19 3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0:20.9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1 341,'777'-29,"75"-42,93-6,1165-1,-828 49,-337 3,-248-4,-613 35,-51 1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0:20.2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1436 503,'-72'5,"0"4,1 2,0 4,1 2,-40 17,-50 12,1-3,-269 57,379-90,-69 2,117-13,0 1,-1-1,1 1,0-1,0 1,-1-1,1 0,0 1,0-1,0 0,0 0,0 0,0 0,0 0,0 0,0 0,1 0,-1 0,0-1,1 1,-1 0,1 0,-1-1,1 1,0 0,-1-1,1 1,0 0,0-1,0 1,0 0,0-1,0 1,0 0,1-1,-1 1,0 0,1-1,-1 1,1-1,22-52,121-208,-143 260,-1 0,0 0,1 0,-1 0,1 0,0 0,-1 0,1 0,0 0,0 0,0 0,1 0,-1 1,0-1,1 0,-1 1,1-1,0 1,-1 0,1-1,0 1,0 0,0 0,0 0,0 0,0 1,0-1,0 0,0 1,0 0,0-1,0 1,0 0,1 0,-1 0,0 0,0 0,0 1,0-1,0 1,0-1,0 1,0 0,0 0,0 0,0 0,0 0,0 0,0 1,-1-1,1 0,-1 1,1 0,-1-1,11 22,-1 0,-2 0,0 1,-2 0,0 0,-2 1,0-1,0 17,-5-36,55 352,-52-339,-6 73,1-90,0 0,-1 0,0 1,1-2,-1 1,1 0,-1 0,0-1,0 0,1 1,-1-1,0 0,0-1,0 1,1 0,-1-1,0 1,1-1,-1 0,0 0,1 0,-1 0,1 0,-1-1,1 1,0-1,0 0,-2-1,-28-18,2-2,0-1,2-1,-21-24,-99-100,127 135</inkml:trace>
  <inkml:trace contextRef="#ctx0" brushRef="#br0" timeOffset="1950.078">1972 277,'20'-3,"1"0,-1-1,0-2,-1 0,1-1,-1-1,0 0,16-11,7-2,0-2,-1-2,-2-2,-1-1,11-11,-3-11,-45 50,0 0,0 0,-1 0,1 0,0 0,-1 0,1 1,0-1,-1 0,1 0,0 0,-1 1,1-1,0 0,-1 1,1-1,-1 0,1 1,0-1,-1 1,1-1,-1 1,1-1,-1 1,0 0,1-1,-1 1,0-1,1 1,-1 0,0-1,0 1,1 0,-1-1,0 1,0 0,0 0,0-1,0 1,0 0,0-1,0 1,0 0,0 0,-1-1,1 1,0 0,0-1,-1 1,1-1,0 1,-1 0,1-1,-1 1,1-1,-69 393,42-169,11-72,-7-1,-6-1,-12 18,31-133,3 1,-2 0,-2-1,-1 0,-1 0,-2-2,-1 0,-2 0,-1-2,-2 0,-1-2,-1 0,-2-1,-24 21,38-42,1 1,-1-2,-1 0,0 0,1-1,-2 0,1-1,0-1,-7 1,15-3,-1 0,1 0,-1-1,1 0,0 0,-1 0,1-1,0 1,-1-1,1 0,0 0,0 0,-1-1,1 0,0 0,1 0,-1 0,0 0,1-1,-1 1,1-1,-1 0,1 0,0-1,1 1,-1 0,0-1,1 0,-1-1,-2-10,0-1,1 0,1 0,0 0,1 0,1-1,0 1,1 0,1-1,1 1,0 0,5-16,0 3,1 0,2 0,0 0,2 1,2 1,0 0,2 1,0 1,2 0,1 1,1 1,1 1,1 0,21-25,1 2,2 2,2 3,2 1,1 2,2 3,22-9,36 2,-88 37</inkml:trace>
  <inkml:trace contextRef="#ctx0" brushRef="#br0" timeOffset="2234.225">2762 1095,'-17'33,"17"-60,26-44,3 1,2 2,28-41,-53 96,53-80,-46 83</inkml:trace>
  <inkml:trace contextRef="#ctx0" brushRef="#br0" timeOffset="2520.091">3213 757,'-14'23,"0"1,1 0,1 1,2 0,0 1,2 0,1 0,1 1,0 7,6-31,0 1,0 0,0 0,1-1,-1 1,1-1,0 1,0 0,0-1,1 1,-1-1,1 0,0 0,0 1,0-1,0 0,0-1,1 1,-1 0,1-1,0 1,0-1,0 0,0 0,0 0,0 0,1 0,-1-1,1 0,-1 1,1-1,-1-1,1 1,-1 0,1-1,0 0,0 0,-1 0,1 0,0-1,-1 1,1-1,0 0,-1 0,1 0,-1-1,1 1,8-4,-1-1,0 0,0 0,-1-1,0-1,0 1,-1-1,0-1,0 0,-1 0,0-1,-1 0,0 0,0-1,-1 0,0 0,-1-1,-1 1,0-1,0 0,-1 0,-1 0,0-1,0 1,-1-5,-1 12,-1 0,1 0,-1 0,0 0,0 0,0 0,-1 0,0 0,0 0,0 1,0-1,-1 1,0-1,0 1,0 0,0 0,0 1,-1-1,0 1,0-1,0 1,0 0,-1 1,1-1,-1 1,1 0,-1 0,0 0,0 0,0 1,0 0,0 0,-3 0,-17-2</inkml:trace>
  <inkml:trace contextRef="#ctx0" brushRef="#br0" timeOffset="2984.231">3496 1152,'71'-102,"5"4,28-24,-58 82,-45 39,0 1,0-1,0 1,0-1,0 1,0-1,0 1,0 0,0-1,0 1,0 0,0 0,1 0,-1 0,0 0,0 0,0 0,0 0,0 0,0 1,0-1,0 0,1 1,-1-1,0 1,0-1,-1 1,1-1,0 1,0 0,0-1,0 1,0 0,-1 0,1 0,0-1,-1 1,1 0,0 0,-1 0,0 0,1 0,-1 0,1 1,-1-1,0 0,0 0,0 0,0 1,5 43,-6-42,0 0,0 0,0 0,1 0,0 1,-1-1,1 0,0 0,1 0,-1 0,1 1,-1-1,1 0,0 0,0 0,0 0,0 0,1-1,-1 1,1 0,0 0,0-1,0 1,0-1,0 0,0 0,1 0,-1 0,1 0,-1 0,1 0,0-1,0 0,0 1,0-1,0 0,3 0,4-3,1-1,-1 0,0-1,0 0,0-1,0 0,-1-1,0 1,0-2,-1 1,1-1,-1-1,-1 0,0 0,5-6,19-17,39-18,-68 48,0 0,0 0,0 0,1 1,-1-1,0 1,0-1,1 1,-1 0,0 0,1 0,-1 0,0 0,0 1,1-1,-1 1,0-1,0 1,1 0,-1 0,0 0,0 0,0 0,0 0,0 1,-1-1,1 1,0-1,-1 1,1 0,-1-1,1 1,-1 0,0 0,1 1,50 101,-43-83</inkml:trace>
  <inkml:trace contextRef="#ctx0" brushRef="#br0" timeOffset="3856.779">1548 2393,'19'94,"-4"1,1 90,-13-164,-2 0,0 0,-2 1,0-1,-1 0,-1 0,-1 0,-1 0,-1-1,-1 1,-1-1,0-1,-7 10,15-29,0 1,-1 0,1-1,-1 1,1 0,0-1,-1 1,1-1,-1 1,0-1,1 1,-1-1,1 1,-1-1,0 0,1 1,-1-1,0 0,1 1,-1-1,0 0,1 0,-1 0,0 0,0 1,1-1,-1 0,0 0,0-1,1 1,-1 0,0 0,0 0,1 0,-1-1,0 1,1 0,-1-1,0 1,1 0,-1-1,0 1,1-1,-1 1,1-1,-1 1,1-1,-1 0,1 1,0-1,-1 1,1-1,0 0,-1 0,1 0,-14-42,15 22,1 0,1 0,1 1,1-1,1 1,1 0,1 0,0 1,9-14,-9 16,11-28,2 0,1 2,3 0,2 2,1 1,2 1,2 2,1 1,2 1,10-6,-37 35,12-11,0 1,0 0,2 1,0 2,1 0,0 1,1 2,0 0,0 1,3 1,-25 8,1-1,-1 0,0 1,1-1,-1 1,0 0,1 0,-1 0,0 0,1 0,-1 1,0-1,1 1,-1-1,0 1,0 0,0 0,0 0,1 0,-1 0,0 1,-1-1,1 0,0 1,0 0,-1-1,1 1,-1 0,1 0,-1 0,0 0,1 0,-1 0,0 0,-1 0,1 0,0 1,-1-1,1 0,-1 1,1-1,-1 2,-5 18,-1 0,0-1,-2 0,0 0,-2-1,0 0,-1-1,-1 0,0 0,-2-2,0 1,-1-2,-1 0,-12 9,26-23,-26 27,-1 0,-1-3,-2 0,-1-2,0-2,-2-1,0-1,-20 6,-40-3,70-21</inkml:trace>
  <inkml:trace contextRef="#ctx0" brushRef="#br0" timeOffset="4724.468">2057 2648,'40'-18,"0"1,1 2,0 2,43-8,-46 10,-1-2,0-1,-1-2,-1-2,-1-1,0-1,-2-2,5-6,-26 22,0-1,-1-1,0 0,-1 0,1-1,-2 0,1-1,-1 0,-1 0,0-1,0 0,-1 0,0 0,-1-1,-1 0,0 0,0-2,-4 10,-1 1,1-1,-1 0,0 0,-1 1,1-1,-1 0,1 1,-1-1,0 1,-1 0,1 0,0 0,-1 0,0 0,1 0,-1 1,0-1,-1 1,1 0,0 0,-1 0,1 0,-1 1,1-1,-1 1,0 0,0 0,1 0,-1 1,0-1,0 1,0 0,0 0,0 0,0 1,1-1,-1 1,0 0,0 0,1 1,-1-1,0 1,1-1,-1 1,-1 2,-15 5,0 1,0 0,1 2,0 0,1 2,1 0,0 0,1 2,1 0,0 1,-11 16,24-30,-1-1,1 1,0-1,-1 1,1 0,1 0,-1 0,0 0,1 0,-1 0,1 0,0 0,0 1,0-1,0 0,1 1,0-1,-1 1,1-1,0 1,1-1,-1 1,1-1,-1 0,1 1,0-1,0 0,1 1,-1-1,1 0,-1 0,1 0,0 0,0-1,0 1,1 0,-1-1,0 1,1-1,0 0,0 0,-1 0,1 0,0-1,2 2,10 0,-1-1,1 0,-1-1,1-1,-1 0,1 0,0-2,-1 0,0-1,1 0,-1-1,0 0,-1-2,1 1,-1-2,2 0,61-22,13 3,-88 27,-1 0,1 0,0 1,0-1,-1 0,1 1,0-1,-1 1,0-1,1 1,-1-1,0 1,1-1,-1 1,0-1,0 1,-1-1,1 1,0-1,0 0,-1 1,1-1,0 1,-1-1,0 1,1-1,-1 0,0 1,0-1,0 0,1 0,-1 0,-1 0,1 0,0 1,-2 3,-12 24,12-25,0 0,0 0,0 0,1 1,-1-1,1 1,0-1,1 1,-1 0,1 0,0 0,0 0,0 0,1 0,0 0,0 0,0 0,1 0,-1 0,1 0,0 0,1 0,-1 0,1 0,0-1,1 3,25 21,-15-22</inkml:trace>
  <inkml:trace contextRef="#ctx0" brushRef="#br0" timeOffset="5225.377">3045 2479,'20'-14,"0"0,-1-1,-1 0,0-2,-1 0,-1-1,0-1,-2 0,0-1,1-6,-13 25,-1-1,-1 1,1-1,0 0,0 1,-1-1,1 0,-1 1,1-1,-1 0,0 0,0 0,1 0,-1 1,-1-1,1 0,0 0,0 0,-1 1,1-1,-1 0,1 0,-1 1,0-1,0 0,0 1,0-1,0 1,0-1,0 1,0-1,0 1,-1 0,1 0,-1 0,1 0,-1 0,1 0,-1 0,0 0,1 0,-1 1,0-1,0 1,1-1,-1 1,0 0,0 0,0 0,-1 0,-6-1,0 0,0 1,0 1,0-1,0 2,0-1,0 1,0 0,0 1,1 0,-1 1,1 0,0 0,0 0,1 1,-1 0,1 1,0 0,0 0,-2 3,-4 4,1 2,1-1,0 1,0 1,2 0,0 0,1 1,1 0,-3 10,8-22,0 0,0 0,1 1,0-1,0 0,1 0,-1 1,1-1,0 0,0 1,1-1,0 0,0 0,0 1,1-1,-1 0,1 0,0 0,1-1,-1 1,1 0,0-1,0 1,0-1,1 0,-1 0,1-1,0 1,0-1,1 0,-1 0,1 0,-1 0,1-1,0 0,0 0,0 0,0-1,0 1,4-1,4 1,1 0,0-2,0 0,-1 0,1-1,0-1,-1 0,1-1,-1-1,1 0,-1 0,-1-1,1-1,-1 0,0-1,6-5,6-1</inkml:trace>
  <inkml:trace contextRef="#ctx0" brushRef="#br0" timeOffset="5568.097">3553 2196,'-2'14,"-10"59,4 1,3 0,3 29,1-98,1 0,0 0,1 0,-1-1,1 1,-1 0,1 0,1-1,-1 1,1 0,0-1,0 0,0 1,0-1,1 0,0 0,0 0,0-1,0 1,1-1,-1 1,1-1,0-4,-1 0,0 0,1 0,-1-1,0 1,0-1,0 0,0 0,0 0,0 0,-1-1,1 1,-1-1,0 1,1-1,-1 0,-1 0,1 0,0 0,-1 0,2-3,4-5,57-97,-4-2,29-77,-79 163</inkml:trace>
  <inkml:trace contextRef="#ctx0" brushRef="#br0" timeOffset="5825.596">4089 2253,'-5'33,"-1"12</inkml:trace>
  <inkml:trace contextRef="#ctx0" brushRef="#br0" timeOffset="5985.797">4089 1858</inkml:trace>
  <inkml:trace contextRef="#ctx0" brushRef="#br0" timeOffset="6234.046">4371 2168,'-15'33,"5"-16,1-1,1 2,0-1,1 1,1 0,1 0,1 1,0-1,2 1,0 0,1 0,0 0,2 0,0 0,2 5,-1-20,0 0,0 0,1 0,-1 0,1 0,0 0,0 0,0-1,1 0,-1 1,1-1,-1-1,1 1,0 0,0-1,1 0,-1 0,0 0,1-1,-1 1,1-1,0 0,-1 0,1-1,0 1,-1-1,1 0,0 0,-1-1,1 1,0-1,-1 0,1-1,-1 1,1-1,-1 0,1 0,-1 0,0 0,0-1,0 1,-1-1,1 0,-1-1,1 1,-1-1,0 1,0-1,-1 0,1 0,0-1,7-9,-1-2,0 1,-1-1,-1-1,0 1,-1-1,-1-1,-1 1,0-1,-2 1,1-2,-3 11,0 0,-1 0,1 0,-1 0,-1 0,0 0,0 1,0-1,-1 1,0-1,0 1,-1 0,0 0,-1 0,1 1,-1-1,0 1,-1 0,1 1,-1-1,-1 1,1 0,-1 1,1-1,-1 1,0 1,-1-1,1 1,-1 1,1-1,-1 1,0 1,-6-1,-11 4</inkml:trace>
  <inkml:trace contextRef="#ctx0" brushRef="#br0" timeOffset="6509.347">4681 2281,'3'16,"0"0,1-1,0 1,1-1,1 0,1-1,0 0,0 0,2 0,0-1,0 0,1 0,11 9,-18-19,0 0,0-1,0 1,1-1,-1 0,1 0,-1 0,1 0,0-1,0 1,0-1,0 0,0 0,0-1,0 1,0-1,0 0,0 0,0 0,0 0,0-1,0 0,0 1,0-2,0 1,0 0,0-1,1-1,4-2,-1 0,1-1,-1 0,0-1,-1 0,0 0,0-1,0 0,-1 0,5-8,-2 1,1 0,-2-1,0 0,-1 0,-1-1,0 0,2-15,-4 7</inkml:trace>
  <inkml:trace contextRef="#ctx0" brushRef="#br0" timeOffset="6841.831">5471 1971,'-22'16,"1"-3,1 1,1 0,0 2,1 0,1 1,0 1,2 0,-12 18,26-35,0 1,-1 0,1 0,0 0,0 0,0 0,0 0,0 0,1 0,-1 0,1 1,-1-1,1 0,0 0,0 1,0-1,0 0,0 0,0 1,1-1,-1 0,1 0,-1 0,1 0,0 1,0-1,0 0,0 0,0-1,1 1,-1 0,1 0,-1 0,1-1,-1 1,1-1,0 0,0 1,0-1,0 0,0 0,1 1,40 16,-38-18,0 1,-1 0,1 0,0 0,0 0,-1 1,1 0,-1 0,0 0,1 1,-1-1,0 1,0 0,-1 0,1 1,-1-1,1 1,-1 0,0-1,0 1,-1 1,1-1,-1 0,0 1,0-1,0 1,-1-1,0 1,0 0,0 0,0 0,-1-1,0 2,-1 2,-1 0,0-1,-1 1,1-1,-2 0,1 0,-1 0,0 0,0-1,-1 0,0 0,0 0,0 0,-1-1,0 1,0-2,0 1,-1-1,1 0,-1 0,-1 0,-8 4</inkml:trace>
  <inkml:trace contextRef="#ctx0" brushRef="#br0" timeOffset="9570.332">4513 4087,'-1'508,"-22"-324,23-182,0 0,0-1,0 1,-1 0,1-1,0 1,-1-1,0 1,1-1,-1 1,0-1,0 1,0-1,0 1,0-1,0 0,0 0,0 0,-1 1,1-1,0 0,-1 0,1-1,-1 1,1 0,-1 0,1-1,-1 1,1-1,-1 1,0-1,1 0,-1 0,0 0,1 0,-1 0,0 0,1 0,-1 0,0-1,1 1,-1-1,1 1,-1-1,0 1,1-1,-1 0,1 0,0 0,-1 0,1 0,0 0,0 0,-1 0,1-1,0 1,0 0,0-1,1 1,-1-1,0 1,0-1,1 1,-1-1,1 1,-1-1,1 0,0 0,-4-17,2-1,0 0,1 0,1 0,0 0,2 0,0 0,2 1,0-1,1 1,1 0,1 0,0 0,10-15,12-33,2 2,4 2,2 0,2 3,4 1,2 2,2 3,3 1,2 3,18-12,-65 58,8-9,1 2,0-1,1 2,1 0,0 0,0 2,0 0,1 1,14-4,-30 10,0 1,0-1,1 1,-1 0,1-1,-1 1,0 0,1 0,-1 0,1 0,-1 0,0 0,1 0,-1 0,1 1,-1-1,0 0,1 1,-1-1,0 1,0 0,1-1,-1 1,0 0,0 0,0 0,0 0,0 0,0 0,0 0,0 0,0 0,-1 0,1 0,0 1,-1-1,1 0,-1 1,1-1,-1 0,1 1,-1-1,-14 60,-12-17,-1-1,-3-1,-1-1,-2-2,-1-1,-2-2,-36 27,30-28,-2-2,-2-2,0-2,-19 7,63-34,-1 0,1 0,-1 0,1 0,-1-1,1 1,-1-1,0 0,0 0,0 0,0 0,0 0,0-1,0 1,0-1,0 0,0 0,0 0,0 0,0-1,0 1,0-1,0 1,0-1,1 0,-1 0,0-1,0 1,1-1,-1 1,1-1,-1 0,1 0,-1 0,-3-15</inkml:trace>
  <inkml:trace contextRef="#ctx0" brushRef="#br0" timeOffset="9824.54">5415 3240,'5'43,"1"34,1 13,-2 6,-2-5,-1-7,0-8,-2-8,0-6,0-9,0-8,-1-7,1-5,0-4,5-7,1-11,0-13,-2-6</inkml:trace>
  <inkml:trace contextRef="#ctx0" brushRef="#br0" timeOffset="10121.519">5698 4059,'37'3,"1"-2,0-2,-1-2,1-1,-1-2,0-1,0-2,-1-2,-1-1,1-2,1-2,-27 12,-1-1,1 0,-1-1,0 1,0-2,0 1,-1-1,0-1,-1 1,1-1,-1-1,-1 1,0-1,0 0,-1-1,0 0,0 1,-1-1,0-1,-1 1,0 0,-1-1,0-6,-2 13,0 0,-1 0,0 1,0-1,0 0,0 1,-1-1,1 0,-1 1,0 0,0-1,0 1,-1 0,1 0,-1 0,1 1,-1-1,0 0,0 1,0 0,-1 0,1 0,0 0,-1 0,1 1,-1 0,0-1,1 1,-1 0,0 1,0-1,0 1,0 0,1 0,-1 0,0 0,0 1,0-1,0 1,1 0,-1 0,0 0,1 1,-3 1,-20 6,0 3,1 0,0 1,1 1,0 2,1 0,1 1,1 2,0 0,1 1,2 1,0 1,1 0,1 1,1 1,-9 21,17-35,1-1,1 1,-1 1,2-1,-1 1,2 0,-1 0,1 0,1 1,0-1,1 1,0-1,1 1,0-1,0 1,2-1,-1 1,1-1,1 1,0-1,1 0,0-1,1 1,0 0,2 3,7 0,1-1,0 0,0-1,1 0,1-1,0-1,0-1,1 0,0-1,0-1,10 1,3 0</inkml:trace>
  <inkml:trace contextRef="#ctx0" brushRef="#br0" timeOffset="8440.271">3016 3890,'-88'36,"2"4,2 4,1 4,-31 26,108-71,0 1,0 1,1-1,-1 1,1-1,0 2,0-1,1 0,-1 1,1 0,0 0,1 0,0 1,0-1,0 1,0 0,1-1,1 1,-1 0,1 0,0 1,0-1,1 0,0 0,1 0,-1 0,2 7,2-10,-1-1,1 1,0-1,-1 0,1-1,1 1,-1 0,0-1,0 0,1 0,0-1,-1 1,1-1,0 0,0 0,-1 0,1-1,0 0,0 0,0 0,0-1,0 1,-1-1,1 0,0 0,-1-1,1 1,0-1,-1 0,0-1,1 1,25-12,0-1,0-1,-2-2,0-1,-1-1,-2-1,0-1,1-3,-21 21,196-152,-200 155,1 0,-1-1,1 1,-1 0,1 0,0 0,0 0,-1 0,1 1,0-1,0 1,0-1,0 1,0 0,0-1,0 1,0 0,0 0,0 0,0 1,0-1,0 0,0 1,-1-1,1 1,0 0,0 0,0-1,-1 1,1 0,0 1,-1-1,1 0,-1 0,1 1,-1-1,0 1,1-1,-1 1,0-1,0 1,0 0,0 0,-1-1,1 1,0 0,-1 0,1 0,-1 0,0 0,1 0,-1 0,22 107,-17-83</inkml:trace>
  <inkml:trace contextRef="#ctx0" brushRef="#br0" timeOffset="8808.764">3326 4398,'65'-89,"-36"45,2 1,2 2,2 2,1 1,2 1,5 0,-43 36,1-1,0 1,0 0,-1 0,1 0,0 0,0 0,0 0,0 0,0 0,0 0,1 0,-1 1,0-1,0 0,0 1,1-1,-1 1,0 0,1-1,-1 1,1 0,-1 0,0-1,1 1,-1 0,1 1,-1-1,0 0,1 0,-1 0,0 1,1-1,-1 1,0-1,0 1,1 0,-1-1,0 1,0 0,0 0,0 0,0 0,0 0,0 0,0 0,0 0,0 0,-1 0,1 1,0-1,-1 0,-10 114,10-113,-1 0,1-1,0 1,0-1,0 1,0 0,0-1,0 1,1-1,-1 1,1 0,-1-1,1 1,-1-1,1 1,0-1,-1 1,1-1,0 0,0 1,0-1,0 0,1 0,-1 0,0 0,0 0,1 0,-1 0,0 0,1 0,-1-1,1 1,-1 0,1-1,-1 1,1-1,0 0,-1 0,1 1,0-1,-1 0,1 0,-1-1,2 1,73-22,-38 1,57-20,-92 40,0 0,0 1,0-1,0 1,0 0,0 0,0 0,0 0,0 1,0-1,1 1,-1 0,-1 0,1 0,0 0,0 0,0 1,-1-1,1 1,0 0,-1 0,0 0,1 0,-1 0,0 0,0 0,0 1,0-1,0 3,19 50,12 15,-17-57</inkml:trace>
  <inkml:trace contextRef="#ctx0" brushRef="#br0" timeOffset="7704.599">589 4059,'37'3,"-1"-2,1-2,-1-1,1-2,-1-2,0-1,-1-2,0-1,18-8,-36 12,-1 0,0-2,0 1,-1-2,0 0,0-1,-1-1,0 0,-1 0,0-2,-1 1,-1-2,0 1,0-2,-2 1,0-2,0 1,-1-1,-1 0,3-12,-9 24,-1 1,1-1,-1 1,0-1,0 1,0-1,0 1,-1-1,1 1,-1 0,0-1,0 1,0 0,-1 0,1-1,-1 1,0 0,1 0,-1 1,-1-1,1 0,0 1,-1-1,1 1,-1 0,0-1,0 1,1 1,-1-1,-1 0,1 1,0-1,0 1,-3-1,-122-15,100 18,0 2,1 1,-1 2,1 0,0 2,1 1,0 0,0 3,1 0,0 1,1 1,1 2,0 0,2 1,-1 2,2 0,1 1,0 1,1 0,2 2,-6 10,15-22,1-1,1 1,0 0,0 0,1 0,1 1,0 0,0-1,1 1,1 0,0 0,0 0,1 0,1 0,0 0,1 0,0 0,1 0,0-1,1 1,0-1,1 0,0 0,0 0,2-1,-1 0,1 0,1 0,-1-1,6 4,9 4,0-1,0-1,2-2,-1 0,2-1,0-1,0-2,1-1,0 0,0-2,1-1,-1-1,1-2,1 0,-4 1,-1-1,1-1,-1-1,1-1,-1-1,1-1,-1-1,0-2,0 0,-1-1,0-1,5-3,3-7,-2-1,0-1,-1-1,-1-2,10-11,-30 29,26-25</inkml:trace>
  <inkml:trace contextRef="#ctx0" brushRef="#br0" timeOffset="7957.117">2085 3777,'-29'38,"-28"42,-10 16,-3-2,6-9,9-8,8-8,14-11,6-11,8-8,3-11,4-5,-1-3,2-3</inkml:trace>
  <inkml:trace contextRef="#ctx0" brushRef="#br0" timeOffset="8208.829">1548 3861,'34'38,"25"33,8 8,-3-4,-8-10,-8-12,-8-14,-5-9,-5-10,-2-9,-1-5,0-4,-1-3,1-1,-4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0:34.5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514 10,'-8'-2,"0"0,-1 0,1 1,0 0,-1 0,1 1,-1 0,1 1,-1-1,1 2,0-1,-1 1,1 1,-6 2,10-4,-16 4,0 0,0 2,0 0,1 1,0 2,1-1,0 2,1 1,0 0,0 1,1 0,1 2,1 0,0 0,0 2,2-1,0 2,1-1,1 2,1-1,0 1,1 1,1 0,1 0,1 0,1 0,1 1,0 0,2 0,0 11,3-26,-1 0,1 0,1 0,-1 0,1-1,0 1,1-1,-1 1,1-1,0 0,0-1,0 1,1-1,0 0,0 0,0 0,0 0,1-1,-1 0,1 0,0-1,0 0,0 0,0 0,0 0,0-1,0 0,1 0,-1-1,0 0,1 0,-1-1,0 1,0-1,1-1,-1 1,0-1,0 0,0 0,3-2,16-5,-1-1,1-1,-2-1,0-1,0-1,-1-1,-1-1,-1 0,0-2,-1-1,-1 0,0-1,37-49,-3-2,38-72,-87 138,52-95,-55 100,0 1,0-1,0 1,1-1,-1 1,0-1,0 1,1-1,-1 0,0 1,0-1,1 1,-1-1,0 0,1 1,-1-1,1 0,-1 1,1-1,-1 0,0 1,1-1,-1 0,1 0,-1 0,1 0,-1 1,1-1,-1 0,1 0,-1 0,1 0,-1 0,1 0,-1 0,1 0,-1-1,1 1,-1 0,1 0,-1 0,1 0,-1-1,1 1,-1 0,1-1,-1 1,0 0,1-1,-1 1,1 0,-1-1,0 1,1-1,-1 1,0 0,0-1,1 1,-1-1,0 1,0-1,0 1,0-1,0 1,0-1,1 1,-1-1,0 1,-1-1,6 46,-4-36,1 19,1 0,1 0,2-1,0 1,2-1,1-1,1 1,2-2,0 1,2-2,0 0,2 0,10 10,-21-29,0 0,0 0,1 0,0-1,0 1,0-2,0 1,0-1,1 0,0 0,0 0,0-1,0 0,0-1,0 0,0 0,0 0,1-1,-1 0,0 0,0-1,1 0,0 0,10-6</inkml:trace>
  <inkml:trace contextRef="#ctx0" brushRef="#br0" timeOffset="260.231">1445 122,'39'10,"36"-2,10-2,1-3,-10 0,-8-2,-11-6,-11-2,-7 0,-7 2,-3 1,-2 2,-1 0,-9 2,-8 0</inkml:trace>
  <inkml:trace contextRef="#ctx0" brushRef="#br0" timeOffset="516.061">1699 461,'39'0,"31"0,9 0,-4 0,-11 0,-10 0,-15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0:32.4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1 875,'1'254,"-2"-250,1 0,0 0,0 0,0 0,0 0,0 0,1 0,-1 0,1 0,0 0,1 0,-1 0,1 0,-1-1,1 1,0-1,1 1,-1-1,0 0,1 0,0 0,0 0,0 0,0-1,0 1,0-1,1 0,-1 0,1 0,0 0,-1-1,1 1,0-1,0 0,0 0,0-1,1 1,9-6,0-1,1-1,-2 0,1 0,-1-2,0 0,-1 0,0-1,-1 0,0-1,6-8,189-236,-202 250,-4 3,0 0,1 0,-1 0,1 0,0 0,0 0,0 1,0-1,0 0,0 0,0 1,0-1,1 1,-1-1,1 1,-1 0,1-1,-1 1,1 0,0 0,0 0,-1 0,1 0,0 1,0-1,0 1,0-1,0 1,0-1,0 1,0 0,0 0,0 0,0 0,0 1,0-1,0 0,0 1,0-1,0 1,0 0,-1 0,1 0,0 0,0 0,33 98,-26-57,-8-31,1-1,0 0,1 1,0-1,0 0,1 0,1-1,-1 1,2-1,-1 0,1-1,0 1,1-1,0 0,0-1,1 1,0-1,0-1,1 0,0 0,0-1,0 0,9 3,0-6,0-1,0-1,0-1,0 0,0-2,0 0,0-1,-1 0,1-2,-1 0,0-1,-1-1,0 0,0-1,-1-1,0 0,0-1,-1-1,-1 0,0-1,-1 0,0-1,-1-1,5-8,-3 6,-8 13,-1-1,0 1,1-1,-2 1,1-1,0-1,-1 1,0 0,0-1,-1 1,0-1,0 0,0 0,0 0,-1 0,0 0,0 0,-1 0,0 0,0 0,0-1,-1 1,0 0,0 0,-2-5,-9-5</inkml:trace>
  <inkml:trace contextRef="#ctx0" brushRef="#br0" timeOffset="1114.594">1413 0,'-36'288,"9"-83,1 169,25-357,1-1,1 0,0 0,1 1,0-1,2 0,0 0,0-1,2 1,0-1,6 11,-11-24,0 0,0 0,0 0,1 0,-1 0,1 0,-1-1,1 1,0 0,0-1,0 1,0-1,0 0,0 0,0 1,0-1,0-1,1 1,-1 0,0 0,1-1,-1 0,0 1,1-1,-1 0,1 0,-1 0,0 0,1-1,-1 1,0-1,1 1,-1-1,0 0,0 0,1 0,-1 0,0 0,0-1,68-67,-32 13,-27 37,0 0,2 1,0 1,1 0,1 0,0 2,2 0,-1 1,2 0,7-4,-23 17,0 0,-1 1,1-1,0 0,0 0,0 1,0-1,0 1,0 0,0-1,0 1,0 0,0 0,0 0,0 1,0-1,-1 0,1 1,0-1,0 1,0 0,0-1,0 1,-1 0,1 0,0 0,-1 1,1-1,-1 0,1 0,-1 1,1-1,-1 1,0-1,0 1,0 0,0 0,0-1,0 1,-1 0,1 0,0 0,17 86,11 63,-27-145,1 0,0 1,0-1,0 0,1-1,0 1,0-1,1 1,-1-1,1-1,0 1,0-1,1 1,0-2,-1 1,1 0,0-1,1 0,-1-1,0 0,4 1,2-1,1-1,0-1,0 0,0-1,0 0,0-1,0-1,0 0,-1 0,1-1,-1-1,0 0,1-1,14-10,-1-1,0-1,-1-1,-1-1,-1-1,0-1,-2-1,-1-1,-1-1,-1 0,-1-2,2-6,-14 28,0-1,-1 0,0-1,0 1,-1-1,0 1,0-1,0 0,-1 0,0-1,0 1,-1 0,0 0,0-1,-1 1,0-1,0 1,-1 0,0-1,0 1,-1 0,0-1,0 1,0 0,-1 0,-1 0,-1 5,-1 0,1 1,-1 0,0 0,1 1,-1-1,0 1,0 0,1 1,-1-1,0 1,1 0,-1 1,1-1,-1 1,1 0,0 1,0-1,0 1,0 0,0 0,0 0,1 1,-1 0,1 0,0 0,-1 3,-7 5,0 1,1 0,1 1,0 0,1 1,0 0,1 1,1-1,1 2,0-1,1 0,0 1,2 0,0 0,1 0,0 1,2-1,1 11,-1-21,0 0,1 0,1 0,-1 0,1 0,0-1,1 1,-1-1,1 1,1-1,-1 0,1 0,0-1,0 1,1-1,-1 1,1-2,1 1,-1 0,1-1,-1 0,1 0,0-1,1 0,-1 0,0 0,1-1,0 0,2 1,9 2,1-1,0-1,0-1,0 0,1-2,-1 0,0-1,0-1,1 0,-2-2,1 0,0-1,-1-1,0-1,0 0,-1-2,0 0,0 0,-1-2,0 0,-1-1,9-9,8-8,-2-2,-1-1,-2-1,-1-1,-2-2,-1 0,-1-1,-3-2,-1 0,-2-1,4-17,-15-15,-5 71,0-1,-1 1,1 0,0-1,-1 1,1 0,-1-1,1 1,-1 0,1 0,-1-1,0 1,0 0,0 0,1 0,-1 0,0 0,0 0,-1 0,1 0,0 1,0-1,0 0,0 1,-1-1,1 0,0 1,-1 0,1-1,0 1,-1 0,1 0,-1-1,1 1,0 0,-1 1,1-1,0 0,-1 0,1 0,-1 1,1-1,0 1,0-1,-1 1,1 0,0-1,-1 2,-13 7,2 0,-1 2,1 0,1 0,0 1,0 0,1 1,1 1,0 0,1 0,1 0,0 1,1 1,0-1,1 1,0 5,4-17,0 1,0-1,1 0,0 0,0 0,0 1,0-1,0 1,1-1,0 0,0 1,0-1,1 1,-1-1,1 1,0-1,0 0,1 0,-1 1,1-1,0 0,0 0,0-1,1 1,-1 0,1-1,0 1,0-1,0 0,1 0,-1 0,1-1,-1 1,1-1,0 0,0 0,0 0,0 0,0-1,1 1,-1-1,0 0,1-1,-1 1,4-1,5 0,1-1,0-1,-1-1,1 1,-1-2,0 0,0-1,0 0,-1-1,5-3,95-30,-111 39,1-1,-1 1,1 0,-1-1,1 1,-1 0,1 0,-1 0,1 1,-1-1,1 0,-1 0,1 1,-1-1,1 1,-1-1,1 1,-1 0,0 0,1 0,-1-1,0 1,0 0,0 0,0 1,0-1,0 0,0 0,0 0,0 1,0-1,-1 0,1 1,0-1,-1 1,1-1,-1 1,0-1,1 2,-6 66,3-50,1-15,-1 2,0 0,1 0,-1 0,1 0,1 1,-1-1,1 0,0 0,1 1,-1-1,1 0,0 0,1 0,0 0,0 0,0 0,0 0,1 0,0-1,0 1,1-1,0 0,-1 0,2-1,-1 1,0-1,4 3,0-3,0-1,0 0,0 0,1 0,-1-1,1-1,0 1,-1-1,1-1,0 0,0 0,-1 0,1-1,0-1,-1 1,1-1,-1-1,1 0,-1 0,7-4,13-7,0-1,-1-2,-1 0,-1-2,6-6,-11 9,-1-1,-1 0,-1-2,0 0,-1-1,-2 0,0-1,-1-1,0 0,-2-1,-1 0,-1-1,-1 0,0-6,-6 28,-1-1,0 1,0-1,0 0,-1 0,1 0,-1 1,1-1,-1 0,0 0,0 0,0 0,0 0,-1 0,1 1,-1-1,0 0,1 0,-1 1,-1-1,1 0,0 1,-1-1,1 1,-1-1,0 1,0 0,1 0,-2 0,1 0,0 0,0 0,-1 1,1-1,-1 1,1-1,-1 1,1 0,-1 0,0 0,-2 0,-3 0,1 1,0 0,-1 0,1 1,-1 0,1 0,0 1,0 0,0 0,0 1,0-1,0 2,1-1,0 1,-1 0,1 0,0 0,1 1,-1 0,1 0,-5 6,-1 3,0 0,0 0,1 1,1 0,0 1,1 0,1 0,-3 11,4-7,1 1,0-1,2 1,0 0,1 0,1 0,1 0,1 0,1 0,3 12,-2-21,-1-1,2 1,-1-1,2 0,-1 0,1-1,1 1,0-1,1 0,0-1,0 1,1-1,0-1,0 0,1 0,0 0,1-1,0-1,4 3,-6-4,0 0,1-1,-1 0,1 0,0-1,1 0,-1-1,0 0,1 0,-1-1,1 0,-1-1,1 0,-1 0,1-1,-1-1,1 1,-1-1,0-1,9-3,6-6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0:36.9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563 396,'17'39,"-18"-22,-1-1,0 0,-2 1,1-1,-2 0,0-1,-1 1,-1-1,0 0,-1-1,0 0,-1 0,-1 0,0-1,-1-1,-11 10,-3 6,-1-2,-2-1,0-1,-1-1,-2-2,0-1,-1-1,-26 10,49-25,0-1,0 0,0-1,0 1,-1-2,1 1,0-1,-1-1,1 0,-1 0,1-1,6 1,0 0,0-1,0 0,0 0,1 0,-1 0,0 0,1 0,-1 0,1-1,-1 0,1 1,0-1,0 0,-1 0,1 0,1 0,-1-1,0 1,0 0,1-1,-1 0,1 1,0-1,0 0,0 1,0-1,1 0,-1 0,1 0,-1 0,1 1,0-1,0 0,0 0,1 0,-1 0,4-16,0 0,1 0,0 0,2 1,0 0,1 0,1 1,1 0,0 1,1 0,5-4,19-33,-28 39,1 2,1-1,0 1,1 0,0 0,1 2,0-1,0 1,1 1,1 0,0 0,2 0,-10 9,0 0,0 0,0 0,1 0,-1 1,0 0,-1 0,1 1,0-1,0 1,0 0,-1 0,1 0,-1 1,0 0,0 0,0 0,0 0,0 1,-1-1,1 1,-1 0,0 0,0 0,0 0,-1 1,0-1,1 1,14 17,1-3,1-1,1-1,0-1,1-1,1-1,0 0,1-2,0-1,1 0,5 0,-9-4,-1 1,-1 1,0 1,0 1,-1 0,0 1,-1 1,7 6,-2 3,-3-5</inkml:trace>
  <inkml:trace contextRef="#ctx0" brushRef="#br0" timeOffset="564.976">1240 1,'2'1,"0"1,0-1,0 0,0 1,-1 0,1-1,0 1,-1 0,0 0,1 0,-1 0,0 0,0 0,0 0,0 0,-1 1,1-1,-1 0,1 1,-1-1,0 0,1 0,-1 1,-1-1,1 2,0-1,2 24,-1 1,-2-1,0 0,-2 0,-1 0,-4 10,-41 189,11-57,37-166,0 1,1-1,-1 1,1 0,-1-1,1 1,0 0,0-1,1 1,-1 0,1-1,0 1,0-1,0 1,0-1,1 1,-1-1,1 0,0 0,0 0,0 0,0 0,1 0,-1 0,1-1,0 1,0-1,-1 0,1 0,1 0,-1 0,0 0,0-1,1 0,-1 1,1-1,-1 0,1-1,2 1,8 1,0-1,0-1,0 0,0 0,-1-2,1 0,0 0,12-5,41-5,18-12,-77 1,-9 8</inkml:trace>
  <inkml:trace contextRef="#ctx0" brushRef="#br0" timeOffset="797.97">959 424,'48'-9,"35"-9,13-1,-6 3,-12 4,-10 5,-12-3,-11 2,-13 1</inkml:trace>
  <inkml:trace contextRef="#ctx0" brushRef="#br0" timeOffset="1988.491">563 509,'0'-5,"5"-1,2-5,-1-5,4 0,-1-2,0-3,1 3,0-2,3 4,0-1,1 3,-1-1,3 2,-3-2,2 2,4 3,-3 3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11,'87'22,"157"-13,-150-11,75 1,-167 1,0 0,0 0,0 0,0 0,0-1,0 1,0-1,0 1,0-1,0 0,0 0,0 0,0 0,-1 0,1 0,0 0,-1-1,1 1,-1-1,1 1,-1-1,0 1,1-1,-1 0,0 0,0-1,0-8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0,'1'2,"1"0,-1 0,1 0,-1-1,1 1,0 0,0-1,0 0,0 1,0-1,0 0,0 0,0 0,0 0,1 0,-1-1,0 1,1-1,-1 1,0-1,1 0,-1 0,0 0,3 0,-2 0,366 3,-345-3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1,'-27'30,"1"2,2 1,1 1,1 0,2 2,-5 17,-67 108,-136 150,199-290,29-21,-1 0,1 0,-1 0,0 0,1 0,-1 0,1-1,-1 1,1 0,-1 0,0 0,1 0,-1-1,1 1,-1 0,1-1,0 1,-1 0,1-1,-1 1,1 0,-1-1,1 1,0-1,-1 1,1-1,0 1,0-1,-1 1,1-1,0 1,0-1,0 1,0-1,-1 0,1 1,0-1,0 1,0-1,0 1,0-1,0 0,1 1,-1-1,0 1,0-1,0 1,0-1,1 1,-1-1,0 1,1-1,-1 1,0-1,1 1,-1-1,1 1,-1 0,4-15</inkml:trace>
  <inkml:trace contextRef="#ctx0" brushRef="#br0" timeOffset="444.618">51 56,'0'0,"0"-1,0 0,-1 0,1 0,0 0,0 1,0-1,0 0,0 0,1 0,-1 0,0 1,0-1,0 0,1 0,-1 1,0-1,1 0,-1 0,1 1,-1-1,1 0,-1 1,1-1,-1 0,1 1,0-1,-1 1,1-1,0 1,0 0,-1-1,1 1,0 0,0-1,-1 1,1 0,0 0,0 0,0 0,-1-1,1 1,0 0,0 1,0-1,0 0,-1 0,1 0,0 0,0 1,0-1,-1 0,1 1,0-1,0 0,-1 1,1-1,0 1,18 5,-1 0,0 2,0 0,0 0,-1 2,-1 0,0 1,0 1,-1 0,0 1,-1 1,-1 0,0 1,-1 0,-1 1,0 0,7 17,18 15,21 37,-4 2,-4 3,20 51,-48-96,-19-41,11 20,-13-24,0 0,0-1,0 1,0 0,0 0,0-1,0 1,0 0,0-1,0 1,0 0,0 0,0-1,1 1,-1 0,0 0,0-1,0 1,0 0,0 0,1 0,-1-1,0 1,0 0,1 0,-1 0,0 0,0-1,0 1,1 0,-1 0,0 0,1 0,-1 0,0 0,0 0,1 0,-1 0,0 0,0 0,1 0,-1 0,0 0,1 0,-1 0,0 0,0 0,1 0,-1 0,0 0,0 0,1 1,-1-1,0 0,0 0,1 0,-1 0,0 1,0-1,0 0,0 0,1 1,-1-1,0 0,2-17,-2-2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5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0 344,'40'17,"-16"-11,1-2,0-1,0-1,0-1,1-2,2 0,19 0,374-18,-364 12,1 2,-1 3,47 5,27 25,-126-27,-6 0</inkml:trace>
  <inkml:trace contextRef="#ctx0" brushRef="#br0" timeOffset="545.929">198 654,'-55'12,"80"2,193-10,101-34,-124 35,-193-5,0 1,-1-1,1 1,0-1,0 0,0 1,0-1,0 0,0 0,0 0,0-1,0 1,0 0,-1-1,1 1,0-1,0 0,0 1,-1-1,1 0,0 0,-1 0,1-1,-1 1,1 0,-1 0,1-1,-1 1,0-1,1 0,4-12</inkml:trace>
  <inkml:trace contextRef="#ctx0" brushRef="#br0" timeOffset="1202.259">593 6,'1'-1,"1"0,-1 1,0-1,0 1,0-1,1 1,-1-1,0 1,0 0,1 0,-1 0,0 0,1-1,-1 2,0-1,1 0,-1 0,0 0,0 1,1-1,-1 0,0 1,0-1,1 1,-1 0,0-1,0 1,0 0,0 0,0 0,0-1,0 2,4 0,145 92,-89-49,191 171,-249-215,-1 1,1 0,0 0,-1 0,1 0,-1 1,0-1,0 1,0-1,0 1,0 0,-1-1,1 1,-1 0,1 0,-1 0,0 1,0-1,-1 0,1 0,-1 0,1 1,-1-1,0 0,-1 0,1 1,0-1,-1 0,0 0,1 0,-1 1,0-1,-1 0,1 0,-1 0,1-1,-2 3,-96 111,61-77,-3-2,-1-2,-1-2,-19 9,-148 114,175-120,30-23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0 229,'125'398,"-95"-214,-21-178,1-26,4-32,28-154,46-51,-54 158,-27 81</inkml:trace>
  <inkml:trace contextRef="#ctx0" brushRef="#br0" timeOffset="802.154">763 427,'-11'1,"0"2,-1 0,1 0,1 1,-1 0,1 1,-1 0,1 0,1 1,-1 1,1 0,0 0,1 1,-1 0,2 0,-1 1,1 0,0 0,1 1,0-1,1 2,0-1,0 0,1 1,1 0,-1 2,2-8,0-1,-1 0,2 1,-1 0,1 0,-1-1,1 1,1 0,-1 0,1 0,0 0,0 0,0 0,0 0,1 0,0 0,0-1,1 1,-1 0,1 0,0-1,0 1,0-1,1 0,0 0,0 0,0 0,0 0,0 0,1-1,0 0,-1 1,1-1,0-1,1 1,-1-1,0 1,1-1,0-1,-1 1,5 1,4-4,0 0,-1-1,0 0,1 0,-1-2,0 1,0-2,0 0,-1 0,0-1,0 0,0-1,-1 0,0-1,0 0,-1 0,0-1,0 0,-1-1,-1 0,4-5,9-10,-2-1,0-1,-2-1,0 0,-3-1,0 0,-2-1,-1-1,-1 0,-2 0,-1 0,0-8,-5 18,-1 0,0 0,-2 1,0-1,-2 0,0 1,-3-7,6 22,-1-1,0 1,0-1,0 1,-1 0,0 0,0 0,0 0,0 1,-1-1,0 1,0 0,0 0,-1 0,1 1,-1-1,0 1,0 0,0 0,0 1,0 0,-1 0,1 0,-1 0,1 1,-1 0,0 0,-2 0,3 1,-1 0,1 1,0-1,0 1,0 0,0 1,0-1,0 1,0 0,0 0,1 0,-1 1,1-1,0 1,-1 0,1 1,1-1,-1 1,0-1,1 1,0 0,0 1,0-1,0 0,-1 4,-2 3,1 1,0 0,1 0,0 1,1-1,0 1,1 0,0 0,1 8,-1 14,2-1,1 1,2 0,1-1,2 1,1-1,2-1,1 1,2-2,1 1,10 17,55 104,-77-152,0 0,0 0,0 0,0 0,0 0,1 0,-1 0,1-1,-1 1,1-1,0 1,-1-1,1 1,0-1,0 0,0 0,0 0,0 0,0 0,0-1,1 1,-1-1,0 1,0-1,0 0,1 0,-1 0,0 0,0 0,1 0,-1 0,0-1,0 1,0-1,1 0,-1 0,0 0,0 0,0 0,0 0,-1 0,1-1,0 1,0-1,-1 1,1-1,-1 0,1 1,0-2,48-54,-35 38</inkml:trace>
  <inkml:trace contextRef="#ctx0" brushRef="#br0" timeOffset="1264.299">1525 60,'21'47,"-21"-43,2 21,0 1,-2 0,-1-1,-2 1,0-1,-1 0,-2 1,0-2,-2 1,-1-1,-1 0,0-1,-2 0,-4 4,-5 13,7-16,1 2,1-1,1 1,2 1,0 0,1 3,8-27,-1 1,1-1,0 1,0-1,0 0,1 1,-1-1,1 0,0 1,0-1,0 0,0 0,1 1,-1-1,1 0,0 0,0-1,0 1,0 0,1-1,-1 1,0-1,1 0,0 0,0 0,-1 0,1 0,0 0,1-1,-1 0,0 1,0-1,0 0,1-1,-1 1,1-1,-1 1,0-1,1 0,-1 0,1-1,-1 1,0-1,1 1,0-1,27 0,1 0,0-3,-1 0,0-2,14-5,-42 10,0 1,0-1,0-1,0 1,0 0,0-1,-1 1,1-1,0 0,-1 0,1 0,-1 0,0-1,0 1,0-1,0 1,0-1,0 0,-1 0,1 1,-1-1,0 0,0 0,0-1,0 1,0-3,2-15</inkml:trace>
  <inkml:trace contextRef="#ctx0" brushRef="#br0" timeOffset="1515.439">1185 427,'39'-5,"36"-1,10 0,-4-4,-6 0,-12 2,-6 1,-8 3,-4 2,-3 1,-10 1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1 815,'323'-1,"-164"-24,-86 5,-61 14</inkml:trace>
  <inkml:trace contextRef="#ctx0" brushRef="#br0" timeOffset="275.498">226 590,'0'38,"0"32,0 9,0-4,-5-10,-1-12,0-9,1-8,1-6,2-6</inkml:trace>
  <inkml:trace contextRef="#ctx0" brushRef="#br0" timeOffset="1434.847">1186 279,'1'-11,"1"0,-1 0,-1-1,0 1,-1 0,0-1,-1 1,0 0,-1 0,0 0,0 0,-1 1,-1-1,0 1,0 0,-1 0,0 1,-1 0,0 0,0 0,-1 1,0 0,-4-2,9 7,0 0,-1 0,1 0,0 1,-1-1,0 1,1 0,-1 0,0 1,0-1,0 1,0 0,0 0,-1 0,1 0,0 1,0-1,-1 1,1 0,0 1,0-1,-1 1,1 0,0 0,0 0,0 0,0 1,0 0,0 0,1 0,-1 0,0 0,1 1,0-1,-3 3,1 8,0-1,1 1,0 1,1-1,0 0,1 1,1-1,0 1,1 0,0-1,1 1,0 0,1-1,1 0,0 1,6 11,-6-11,84 322,7 88,-85-367,-2-33,-2 1,-1-1,-1 1,-1-1,-1 1,-1 0,-2 0,0-1,-1 1,-2-1,0 0,-7 17,10-37,1 2,0-1,0 1,-1-1,0 0,0 0,0 0,0 0,-1 0,0 0,0-1,0 1,0-1,-1 0,0 0,0 0,0 0,0-1,-1 0,1 0,-1 0,0 0,0-1,0 1,0-1,0-1,0 1,-1-1,1 0,0 0,-1 0,1-1,-1 0,-4 0,-15-8,1-1,-1-1,1-1,1-1,0-1,1-1,1-1,-12-11,-15-17,37 29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491 30,'-2'14,"-1"0,0 1,0-2,-2 1,1 0,-2-1,0 0,0 0,-2 0,-5 7,-12 25,-78 144,-10 10,-75 77,185-271,16-26,29-89,-35 83</inkml:trace>
  <inkml:trace contextRef="#ctx0" brushRef="#br0" timeOffset="454.681">96 1,'-2'1,"0"1,0-1,1 1,-1 0,1-1,-1 1,1 0,-1 0,1 0,0 0,0 0,0 0,0 1,0-1,1 0,-1 0,1 1,-1-1,1 0,0 1,0-1,0 0,0 1,0-1,1 0,-1 1,1-1,-1 0,1 0,0 1,0-1,1 2,8 19,1 0,0-1,2 0,1-1,15 18,59 110,-70-90,-3 2,-2 0,1 34,-9-63,0-5,1 0,2 0,0 0,2-1,1 0,14 23,-4-22,-24-39,-6 3</inkml:trace>
  <inkml:trace contextRef="#ctx0" brushRef="#br0" timeOffset="832.237">717 622,'-5'9,"2"1,-1 0,1 0,1 0,-1 0,2 0,0 0,0 1,0-1,2 0,-1 1,1-1,1 0,0 0,0 0,1 0,0 0,1 0,0 0,0-1,1 0,3 4,-6-11,1 1,-1-1,1 0,0 0,-1 0,1-1,0 1,0-1,0 0,0 1,0-1,1 0,-1-1,0 1,0-1,1 1,-1-1,0 0,1 0,-1-1,0 1,0-1,1 1,-1-1,0 0,0 0,0 0,0-1,0 1,0-1,0 0,0 0,-1 0,1 0,-1 0,1 0,1-3,3-2,0 0,-1-1,0 0,0 0,-1 0,0-1,0 0,-1 0,0 0,-1 0,0-1,1-2,-3 3,0 1,-1-1,0 1,0-1,-1 1,0-1,0 1,-1 0,0-1,-1 1,0 0,0 0,0 1,-1-1,0 1,-1 0,0 0,0 0,0 0,-1 1,0 0,0 0,-1 1,1-1,-1 1,0 1,-1 0,1 0,-1 0,0 1,0 0,0 0,0 1,0 0,-1 0,1 1,0 0,-7 1,-10 5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25.5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536 256,'-3'2,"0"0,0 1,0-1,1 1,-1 0,1-1,0 1,0 1,0-1,0 0,1 0,-1 1,1-1,0 1,-1-1,2 1,-1-1,0 2,0-3,-62 281,-120 368,-32 275,177-752,38-171,1-1,-1 1,0-1,1 1,-1-1,1 0,0 1,0-1,0 0,0 1,0-1,1 0,-1 0,1 0,-1 0,1 0,0-1,-1 1,1 0,0-1,0 1,0-1,0 0,1 0,-1 0,0 0,0 0,1 0,-1 0,1-1,-1 1,1-1,-1 0,0 0,1 0,-1 0,1 0,0 0,98-14,212-53,-125 45,62 7,-116 12,132-22,213 23,-158-25,-37 14,138-21,-25 12,183-6,144 11,-222-10,194-12,-686 38,709-45,-92 18,-28-1,50 31,-646-2,-1 1,1-1,0 1,-1-1,1 0,0 0,0 0,-1 0,1 0,0-1,-1 1,1-1,0 0,-1 0,1 0,-1 0,1 0,-1 0,0-1,1 1,-1-1,0 0,0 0,0 0,0 0,-1 0,1 0,0 0,-1 0,1-1,-1 1,0 0,0-1,0 1,0-1,0 0,-1 1,1-3,-41-109,11 49,-35-104,33 94,4-2,-17-72,36 112,-4-17,1-1,4-1,-2-44,0-86,-8-39,-12 0,29 28,0 192,0 1,0-1,0 1,0-1,-1 0,0 1,0 0,0-1,-1 1,1-1,-1 1,0 0,0 0,0 0,-1 0,0 0,1 1,-1-1,-1 1,1 0,0 0,-1 0,1 0,-1 0,0 1,0 0,0 0,0 0,-1 0,1 0,0 1,-3-1,-221 4,-32 27,-277-29,255 27,-106 2,-66 0,54-3,-57 3,-126 0,211-18,-315 23,297-11,-305 40,255-36,11-15,284-13,-25 27,-27 4,27-2,-82-27,216 9,30-3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4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263,'3'-5,"-1"-1,-1 0,1 0,-1 1,0-1,0 0,-1 0,1 0,-1 0,-1 0,1 0,-1 0,0 0,-1 0,1 0,-1 1,0-1,0 1,-1-1,0 1,0 0,0 0,-1 0,1 0,-1 1,0-1,0 1,-1 0,1 0,-1 1,-4-3,-16-8,0 1,-1 1,0 2,-1 0,0 2,0 1,-1 1,0 1,0 2,0 1,-1 1,1 1,0 2,-1 0,1 2,1 1,-21 7,33-9,1 0,0 1,0 1,0 0,1 1,0 0,0 1,0 0,1 1,0 1,1 0,-8 7,18-14,-1 0,1 0,-1 0,1 0,0 0,0 0,0 0,0 0,0 0,0 0,1 1,-1-1,1 0,-1 1,1-1,0 0,0 1,0-1,0 0,1 1,-1-1,1 0,-1 1,1-1,0 0,0 0,0 0,0 0,0 1,0-1,0-1,1 1,-1 0,1 0,0 0,-1-1,1 1,0-1,0 0,0 1,0-1,0 0,2 1,96 42,61-14,-160-30,0 0,-1 0,1 0,0 0,-1 0,1 0,0 0,-1 1,1-1,0 0,-1 0,1 0,-1 1,1-1,0 0,-1 1,1-1,-1 1,1-1,-1 1,1-1,-1 1,1-1,-1 1,0-1,1 1,-1-1,0 1,1 0,-1-1,0 1,0-1,0 1,1 0,-1-1,0 1,0 0,0-1,0 1,0 0,0-1,0 1,-1 0,1-1,0 1,0 0,0-1,-1 1,1 0,0-1,-1 1,1-1,0 1,-1-1,1 1,-1 0,-34 22,-16-1,1 3,0 2,2 2,1 2,2 2,1 2,2 2,1 2,-19 26,34-35,14-18,1 0,0 1,1 0,0 0,1 1,0 1,1-1,1 1,1 1,0-1,1 1,-1 4,8-10,0-1,0 1,1-1,0 0,1 1,0-2,0 1,1 0,0-1,1 0,0 0,0-1,0 1,1-1,0-1,1 1,-1-1,1-1,1 1,-1-1,1-1,-1 1,1-2,1 1,7 1,179 29,-48-40,104-30,-228 31</inkml:trace>
  <inkml:trace contextRef="#ctx0" brushRef="#br0" timeOffset="352.922">2569 601,'-3'-1,"0"0,0 1,1-1,-1 1,0-1,0 1,0 0,0 0,1 0,-1 0,0 0,0 1,0-1,0 1,1 0,-1 0,0 0,1 0,-1 1,1-1,-1 0,1 1,0 0,-2 1,-17 14,1 2,0 1,2 0,0 1,1 1,1 1,1 0,2 1,-12 25,-7 9,-98 182,130-239,0 0,0-1,0 1,0 0,0 0,0 0,0 0,0-1,0 1,0 0,-1 0,1-1,0 1,-1 0,1 0,0-1,-1 1,1 0,-1-1,1 1,-1 0,1-1,-1 1,0-1,1 1,-1-1,0 1,1-1,-1 1,0-1,0 0,1 0,-1 1,0-1,0 0,0 0,1 0,-1 0,0 0,0 0,0 0,1 0,-1 0,0 0,0 0,0 0,1-1,-1 1,0 0,0-1,1 1,-1 0,0-1,0 1,1-1,-1 1,1-1,-1 1,0-1,1 0,-1 1,1-1,0 0,-1 0,-3-13</inkml:trace>
  <inkml:trace contextRef="#ctx0" brushRef="#br0" timeOffset="615.598">2032 601,'82'79,"3"-5,4-3,58 33,-140-97,0-1,1-1,0 1,0-1,0 0,1-1,0 0,0 0,0-1,0 0,0-1,1 0,-1 0,1-1,-1 0,1-1,0 0,-1-1,4 0,3-9,-4-1</inkml:trace>
  <inkml:trace contextRef="#ctx0" brushRef="#br0" timeOffset="1052.348">3049 714,'-15'-1,"1"0,-1 1,1 1,-1 0,1 0,-1 2,1 0,0 0,0 2,0-1,1 2,0 0,0 1,0 0,1 0,0 2,0-1,1 2,0-1,1 1,0 1,0 0,-6 11,8-9,1 1,1-1,0 1,1 0,1 1,0-1,0 1,0 13,4-24,-1 1,1-1,0 0,0 1,1-1,-1 0,1 0,0 1,0-1,1 0,-1 0,1 0,0 0,0 0,0-1,0 1,1-1,0 1,-1-1,1 0,0 0,1 0,-1 0,0-1,1 1,0-1,-1 0,1 0,0 0,0 0,0-1,3 1,-1-1,0 0,1 0,-1 0,0-1,0 0,1 0,-1-1,0 0,0 0,1 0,-1-1,0 0,0 0,-1 0,1-1,0 0,-1 0,0-1,1 1,3-5,90-94,28-49,-127 150,0 0,1 0,-1 0,1 0,-1 0,1 0,0 0,-1 0,1 1,0-1,-1 0,1 0,0 1,0-1,0 1,-1-1,1 0,0 1,0 0,0-1,0 1,0 0,0-1,0 1,0 0,0 0,0 0,0 0,0 0,0 0,0 0,0 0,0 0,0 0,0 1,0-1,0 0,0 1,0-1,0 1,0-1,0 1,0-1,0 1,-1 0,1-1,0 1,0 0,-1 0,1 0,-1-1,1 1,-1 0,1 0,-1 0,1 0,-1 0,0 0,1 0,-1 0,0 1,29 80,-20-65</inkml:trace>
  <inkml:trace contextRef="#ctx0" brushRef="#br0" timeOffset="1534.731">3302 1110,'207'-252,"-206"251,0 0,0-1,1 1,-1 0,0 0,1 0,-1 0,1 0,-1 0,1 0,-1 1,1-1,-1 1,1-1,0 1,-1-1,1 1,0 0,0 0,-1 0,1 0,0 0,0 0,-1 0,1 1,0-1,-1 1,1-1,0 1,-1-1,1 1,-1 0,1 0,-1 0,0 0,1 0,-1 0,0 0,1 1,-1-1,0 0,0 1,0-1,0 0,0 1,-1 0,1-1,0 1,-1-1,1 1,-1 0,0-1,1 1,-1 0,0 0,0 1,4 23,-5-24,1 0,-1 0,1 0,-1 0,1 0,0 0,0 1,0-1,0 0,0 0,1 0,-1 0,1 0,-1 0,1 0,0 0,0 0,0 0,0 0,0 0,0 0,0-1,1 1,-1 0,1-1,-1 1,1-1,-1 0,1 1,0-1,0 0,0 0,0 0,0 0,0 0,0-1,0 1,0-1,0 1,0-1,0 0,0 0,0 0,0 0,1 0,-1 0,0 0,1-1,11-5,-1-1,0-1,0 0,0-1,-1 0,0 0,-1-2,5-5,70-52,-85 67,0 0,0 0,0 0,0 1,0-1,0 1,1-1,-1 1,0-1,0 1,0 0,1-1,-1 1,0 0,0 0,1 0,-1 0,0 0,0 0,1 0,-1 1,0-1,0 0,0 1,1-1,-1 1,0-1,0 1,0-1,0 1,0 0,0 0,0-1,0 1,0 0,0 0,-1 0,1 0,0 0,-1 0,1 0,0 0,-1 1,1-1,-1 0,0 0,1 0,-1 1,0-1,6 72,-6-52,29 65,-19-71</inkml:trace>
  <inkml:trace contextRef="#ctx0" brushRef="#br0" timeOffset="2102.964">4177 827,'-17'331,"-32"-71,-4-99,53-161,0-1,-1 1,1-1,0 1,0 0,0-1,-1 1,1-1,0 1,0 0,-1-1,1 1,0 0,-1-1,1 1,0 0,-1-1,1 1,-1 0,1 0,0-1,-1 1,1 0,-1 0,1 0,-1 0,1 0,-1 0,1-1,-1 1,1 0,0 0,-1 0,1 1,-1-1,1 0,-1 0,1 0,-1 0,1 0,-1 0,1 1,0-1,-1 0,1 0,-1 1,1-1,0 0,-1 1,1-1,0 0,-1 1,1-1,0 1,0-1,-1 0,1 1,0-1,0 1,-2-44,8 7,1 0,2 1,1 0,2 0,10-19,0 1,2 0,3 2,2 1,2 2,3 0,1 3,4-2,-29 35,1-1,0 2,1-1,0 1,1 1,0 0,0 1,1 1,0 0,1 1,0 0,0 1,0 1,1 0,0 1,2 1,-16 3,1 0,-1 0,0 0,1 1,-1-1,1 1,-1 0,0 0,1 0,-1 0,0 0,0 0,0 1,0-1,0 1,0-1,0 1,0 0,-1 0,1 0,0 0,-1 0,0 0,0 0,1 0,-1 0,0 1,-1-1,1 0,0 1,-1-1,1 1,-1-1,0 1,-5 89,-2-70,-1 1,-2-1,0 0,-1-1,-2-1,0 0,-1 0,0-1,-2-1,0 0,-1-2,-1 1,-1-2,0-1,-1 0,0-2,-1 0,0-1,-2-1,15-6,-1 0,1-1,-1-1,0 1,0-2,0 1,0-1,0 0,0-1,0 0,0 0,0-1,0-1,-3 0,-16-32,21 10</inkml:trace>
  <inkml:trace contextRef="#ctx0" brushRef="#br0" timeOffset="2398.338">4968 121,'-134'718,"90"-478,44-227,2-8</inkml:trace>
  <inkml:trace contextRef="#ctx0" brushRef="#br0" timeOffset="2785.435">4968 855,'136'126,"-128"-120,0-1,1 0,0 0,0-1,0 0,1 0,0-1,-1 0,1-1,0 0,0-1,0 0,0 0,0-1,1-1,-1 0,1 0,2-4,-1 0,1 0,-1-2,-1 1,1-2,-1 1,0-1,-1-1,0 0,0-1,-1 0,0 0,-1-1,0 0,-1 0,0-1,4-10,-8 18,-1 1,0-1,0 1,-1-1,1 1,-1-1,0 0,1 0,-2 0,1 0,0 0,-1 0,0 0,0 0,0 0,0 0,-1 1,1-1,-1 0,0 0,0 0,-1 0,1 0,-1 1,0-1,0 1,0-1,0 1,0 0,-1 0,0 0,1 0,-1 0,0 1,-1-1,1 1,0 0,-1 0,1 0,-1 0,-3-1,-6 4,-1 1,1-1,-1 2,1 0,0 1,0 0,0 1,0 0,1 1,0 1,0 0,1 0,0 1,0 1,0-1,1 2,-6 8,6-12,1 2,0-1,1 1,0 0,0 1,1 0,0 0,0 1,1 0,1 0,-1 0,2 1,-1-1,2 1,-1 0,1 0,1 1,0-1,1 1,0-1,1 1,0-1,0 1,3 8,1-8,0-1,0 0,2-1,-1 1,1-1,1 0,0-1,0 0,1 0,0 0,1-1,-1 0,2-1,-1 0,1 0,0-1,0 0,1-1,0 0,0-1,0 0,0 0,1-2,8 2,-12-1,10 3,0 0,0-1,1 0,-1-2,1 0,0-1,0-1,0-1,0 0,0-1,0-2,1 0,1-3,-2 0</inkml:trace>
  <inkml:trace contextRef="#ctx0" brushRef="#br0" timeOffset="3733.319">0 1421,'372'-48,"167"-13,420 26,-444 48,43 6,-74 7,40 4,-300-31,81-16,140-12,-33 18,-186 39,-30 2,-38-31,-146 1</inkml:trace>
  <inkml:trace contextRef="#ctx0" brushRef="#br0" timeOffset="4834.794">6153 630,'0'-5,"-5"-1,-6 4,3 4,4-4,6-2,-1 0,-1 6,-1 7,1 2</inkml:trace>
  <inkml:trace contextRef="#ctx0" brushRef="#br0" timeOffset="5289.505">6237 941,'-14'9,"-1"4,3 4,-1-1,6-3,9-9,9-4,3-3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72,'85'-24,"128"-19,-211 42,-1 1,1-1,0 0,0 1,0-1,0 1,0 0,0 0,0 0,0 0,0 0,0 0,0 0,0 0,-1 1,1-1,0 1,0 0,0-1,0 1,-1 0,1 0,0 0,-1 0,1 0,-1 1,1-1,-1 0,1 1,-1-1,0 1,0 0,0-1,0 1,0 0,0-1,0 1,-1 0,1 0,-1 0,1 0,-1 0,0 0,1 0,-1 0,0 1,-61 84,37-61,-121 157,144-181,-1 0,1 0,0 0,0 1,0-1,0 0,0 1,0-1,1 0,-1 1,1-1,-1 1,1-1,0 1,0-1,0 1,0-1,1 1,-1-1,1 1,0-1,-1 0,1 1,0-1,0 0,1 1,-1-1,0 0,1 0,-1 0,1 0,0-1,-1 1,1 0,0-1,0 1,0-1,0 1,0-1,1 0,-1 0,0 0,1 0,-1 0,0-1,3 1,15 2,1-2,0 0,-1-1,1-1,0-1,-1 0,1-2,-1 0,0-2,0 0,-1-1,0-1,0-1,10-7,-6 2,-5 1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574 484,'-2'12,"0"0,-1 0,-1 0,0 0,-1 0,0-1,0 0,-1 0,-1 0,-4 6,-10 18,7-9,-1-1,-1-1,-1 0,-1-2,-1 0,-1-1,-1-1,-1 0,-23 15,32-26,-117 66,126-73,0-1,0 1,1-1,-1 0,0 0,0 0,0-1,0 1,-1-1,1 0,0 0,0-1,0 1,0-1,0 0,0 0,0 0,1 0,-1-1,0 0,0 0,1 0,-1 0,1 0,0-1,0 1,0-1,0 0,0 0,0 0,1 0,0-1,-2-1,-1-8,0 0,1 0,1 0,0 0,1-1,0 1,1-1,1 1,0-1,1 0,0 1,1-1,1 1,0 0,0 0,3-4,-5 11,1 0,0 0,1 1,-1-1,1 0,0 1,0 0,1 0,0 0,0 0,0 0,0 1,1-1,-1 1,1 1,0-1,0 1,1-1,-1 1,1 1,0-1,-1 1,1 0,0 0,0 1,1 0,-1 0,0 0,0 1,0 0,1 0,-1 1,24 6,-1 3,0 0,0 2,-2 0,1 2,10 9,24 10,-43-24,-1 0,-1 1,1 1,-2 1,1 0,-2 1,2 2,11 17,61 49,-72-74</inkml:trace>
  <inkml:trace contextRef="#ctx0" brushRef="#br0" timeOffset="617.37">1251 258,'2'8,"0"1,0 0,-2 0,1 0,-1 0,0 0,-1 0,0-1,0 1,-1 0,0 0,-1 2,-1 6,-13 50,-3 0,-4-2,-2 0,-21 36,20-43,14-32,8-17,0-1,0 1,1 1,1-1,-1 1,2-1,-1 1,1 0,1 0,0 0,0 7,1-14,1 0,0 0,0 0,0 0,0-1,1 1,-1 0,1-1,0 1,0-1,0 1,0-1,0 0,0 1,0-1,1-1,-1 1,1 0,0 0,-1-1,1 0,0 1,0-1,0 0,0-1,0 1,0 0,0-1,0 0,0 1,0-1,3-1,102-11,-104 11,168-16,-168 17,0 0,1 0,-1-1,1 1,-1-1,1 0,-1-1,0 1,0-1,0 0,0 0,0 0,0 0,0-1,-1 0,1 1,-1-1,0-1,0 1,0 0,0-1,0 1,-1-1,0 0,1 0,-1 0,-1 0,1 0,-1-1,0 1,1-4,-4-12</inkml:trace>
  <inkml:trace contextRef="#ctx0" brushRef="#br0" timeOffset="870.425">800 597,'38'4,"37"-2,11-2,-1-6,-9-2,-13 0,-12 2,-6 2,-5-3,-5-1,-3 2,-7 1</inkml:trace>
  <inkml:trace contextRef="#ctx0" brushRef="#br0" timeOffset="1554.554">1702 31,'91'-21,"-76"19,2-1,0 1,-1 1,1 0,0 1,-1 1,1 0,15 4,-31-4,1-1,0 1,-1-1,1 1,-1 0,1 0,0 0,-1-1,0 1,1 1,-1-1,0 0,1 0,-1 0,0 1,0-1,0 1,0-1,0 1,-1-1,1 1,0-1,-1 1,1 0,-1-1,1 1,-1 0,0 0,0-1,0 1,0 0,0-1,0 1,0 0,-1 0,1-1,0 1,-1 0,0-1,1 1,-1-1,0 1,0 0,0-1,0 0,0 1,-53 66,23-42,24-23,0 1,1 0,-1 1,1-1,0 1,0 0,1 1,-1-1,1 1,0 0,1 1,-1-1,1 1,1 0,-1 0,1 0,0 0,1 0,0 1,0-1,0 1,1 0,0 0,1-1,0 1,0 0,0 0,2 6,2-9,1-1,-1 0,1 0,-1 0,1 0,1-1,-1 0,0 0,1-1,-1 1,1-1,0 0,0 0,0-1,0 0,0 0,0-1,0 1,0-1,0 0,0-1,0 0,0 0,6-1,5 1,6 0,0 0,0-2,-1-1,1 0,-1-2,14-5,-12 1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1,'-2'1,"0"0,0 1,1-1,-1 1,0 0,1 0,-1-1,1 1,-1 0,1 0,0 0,0 0,0 1,0-1,0 0,1 0,-1 0,1 1,-1-1,1 0,0 1,0-1,0 0,0 1,0-1,0 2,-3 365,3-353,11 57,5-77,-6-4</inkml:trace>
  <inkml:trace contextRef="#ctx0" brushRef="#br0" timeOffset="250.351">1 565,'38'5,"32"1,9-5,1-2,-9-2,-11 1,-11-1,-10 2,-6 0,-4 0,-2 1,-1 0,-5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5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0 339,'53'0,"22"0,3 0,-7 0,-10 0,-12 0,-13-5,-8-1,-5 0,-5-4,-12 0,-5 2</inkml:trace>
  <inkml:trace contextRef="#ctx0" brushRef="#br0" timeOffset="269.766">225 1,'-4'43,"-3"33,1 14,2-4,0-12,2-13,1-13,0-9,6-7,2-4,4-6,0-8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0 112,'5'45,"112"351,-69-251,4-4,-52-140,0-1,0 0,0 1,0-1,0 1,0-1,0 1,0-1,0 0,0 1,1-1,-1 1,0-1,0 0,0 1,1-1,-1 0,0 1,0-1,1 0,-1 1,0-1,1 0,-1 0,0 1,1-1,-1 0,0 0,1 0,-1 0,1 1,-1-1,0 0,1 0,-1 0,1 0,-1 0,1 0,-1 0,0 0,1 0,-1 0,1 0,-1 0,1-1,-1 1,0 0,1 0,-1 0,0 0,1-1,-1 1,0 0,1 0,-1-1,0 1,1 0,-1-1,0 1,0 0,1-1,-1 1,0 0,0-1,0 1,1-1,8-30,-8 28,191-670,-181 600,0 63,-6 15</inkml:trace>
  <inkml:trace contextRef="#ctx0" brushRef="#br0" timeOffset="364.954">762 479,'48'-5,"21"-1,3 0,-6-4,-9 1,-9 0,-9 3,-6 2,-3 2,-3 1,0 1,-6-5,-10-1,-8 1</inkml:trace>
  <inkml:trace contextRef="#ctx0" brushRef="#br0" timeOffset="616.969">819 678,'33'0,"41"-5,11-2,-3 1,-11 1,-12-3,-13-1,-8 2,-10 2</inkml:trace>
  <inkml:trace contextRef="#ctx0" brushRef="#br0" timeOffset="1063.815">1693 0,'41'160,"-8"1,-1 45,-25-147,-5-34,1 0,1 0,1-1,1 1,1-1,4 6,-11-28,1 0,-1 0,1 0,0 0,0 0,-1 0,1 0,1 0,-1 0,0 0,0 0,1-1,-1 1,1 0,-1-1,1 1,0-1,-1 0,1 0,0 0,0 0,0 0,0 0,0 0,0 0,0-1,0 1,0-1,1 1,-1-1,0 0,0 0,0 0,0 0,1-1,-1 1,0 0,0-1,0 1,0-1,0 0,0 0,0 0,0 0,0 0,0 0,0-1,-1 1,1 0,-1-1,1 0,-1 1,1-1,-1 0,86-183,-43 72,-6-2,-4-1,-1-19,-6 20,-23 115,-3 12</inkml:trace>
  <inkml:trace contextRef="#ctx0" brushRef="#br0" timeOffset="1393.88">2314 508,'-7'11,"0"1,1 0,0 0,1 0,0 1,1 0,1 0,0 0,0 0,1 1,1-1,0 1,1-1,1 0,0 1,1-1,1 8,-1-18,0 1,0-1,0 0,0 1,0-1,1 0,-1 0,1 0,0-1,0 1,0-1,0 1,0-1,0 0,1 0,-1-1,1 1,0-1,-1 1,1-1,0 0,0-1,-1 1,1-1,0 1,0-1,0 0,3-1,107-27,-103 22,-1 0,1-1,-2 0,1-1,-1 0,0-1,-1 0,0 0,0 0,-1-1,0 0,-1-1,0 0,-1 0,0 0,-1 0,0-1,0 0,-1 1,-1-1,0 0,-1-1,0 0,-2 7,0-1,0 1,0 0,-1 0,0 0,0 0,-1 0,0 0,0 1,0-1,0 1,-1 0,0 0,0 0,0 1,-1-1,0 1,1 0,-2 0,1 0,0 1,-1 0,1 0,-1 1,0-1,0 1,0 0,0 1,0-1,-1 1,1 1,-1-1,-19 3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86 341,'39'-17,"113"5,-31 7,148-19,-96-3,-173 26,-11 1</inkml:trace>
  <inkml:trace contextRef="#ctx0" brushRef="#br0" timeOffset="346.963">1 623,'28'11,"1"-1,0-2,1 0,0-2,0-2,0 0,15-2,207-13,-73-3,-128 8,-34 0</inkml:trace>
  <inkml:trace contextRef="#ctx0" brushRef="#br0" timeOffset="895.267">424 2,'-29'-2,"38"23,5-13,1 0,0 0,0-2,1 0,0-1,0 0,0-2,0 1,17-1,1 3,-13-2,-1 0,1 1,-1 0,0 2,-1 1,0 0,0 1,-1 2,0-1,0 2,-1 0,-1 2,15 11,-26-21,1 0,0 0,-1 0,0 1,0 0,-1 0,1 0,-1 1,0 0,-1-1,1 1,-1 1,0-1,-1 0,1 1,0 3,-3 4,-1-1,0 0,-1 1,0-1,-1 0,0 0,-2 0,1-1,-1 1,-1-1,0 0,-1-1,0 0,-1 0,0 0,-1-1,0 0,-8 7,1 3,-14 17,-140 151,-46 10,192-174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1,'-29'12,"1"1,0 1,1 2,1 1,1 1,0 1,1 1,1 1,1 1,1 1,1 1,1 1,1 1,-6 14,-136 160,146-182,-96 93,81-110,22-12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0,'18'38,"3"0,0-2,3-1,1 0,1-2,2-1,2-1,0-1,30 20,230 207,-259-249,-23-15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3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19,'73'17,"-17"-10,0-2,1-2,44-5,-19 0,-72 2,0 0,0-1,0 0,0-1,0 0,-1 0,1-1,-1 0,1-1,0-1,-5-11,-11 9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29,'0'-1,"-1"1,1-1,0 1,-1 0,1-1,0 1,-1-1,1 0,0 1,0-1,0 1,-1-1,1 1,0-1,0 1,0-1,0 0,0 1,0-1,0 1,0-1,0 1,1-1,-1 0,0 1,0-1,0 1,1-1,-1 1,0-1,0 1,1-1,-1 1,1-1,-1 1,0 0,1-1,-1 1,1-1,-1 1,1 0,-1 0,1-1,-1 1,1 0,-1 0,1-1,-1 1,1 0,0 0,-1 0,1 0,-1 0,1 0,0 0,-1 0,1 0,0 0,39-5,-39 5,286-1,-149 22,-122-25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8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0,'-13'7,"1"0,0 1,0 1,1 0,0 0,0 1,1 1,0-1,1 2,1-1,-1 1,2 1,0-1,0 1,-1 5,-24 37,-95 127,-88 88,213-268,2-1,0 0,-1 0,1 0,0 0,-1 0,1 0,-1 0,0 0,1-1,-1 1,1 0,-1 0,0-1,0 1,0 0,1-1,-1 1,0-1,0 1,0-1,0 1,0-1,0 0,0 1,0-1,0 0,0 0,0 0,0 0,0 0,0 0,0 0,0 0,0 0,0 0,0-1,0 1,0 0,0-1,-3-9</inkml:trace>
  <inkml:trace contextRef="#ctx0" brushRef="#br0" timeOffset="365.465">34 57,'-1'-8,"22"21,95 109,-96-99,-1 1,-1 1,-1 1,-1 0,-2 1,0 1,-2 0,-1 1,5 25,-4-11,-10-29,1-1,0 0,1 1,1-1,0-1,0 1,2-1,-1 0,2 0,-1-1,1 0,3 2,27 4,-22-18</inkml:trace>
  <inkml:trace contextRef="#ctx0" brushRef="#br0" timeOffset="692.773">739 508,'-6'8,"1"0,0 1,1-1,0 1,0 0,1 1,0-1,1 0,0 1,1 0,-1-1,2 1,0 0,0 1,0-7,0 0,0 0,1 0,-1 0,1-1,0 1,1 0,-1-1,0 1,1 0,0-1,0 0,0 1,0-1,0 0,1 0,0 0,-1-1,1 1,0 0,0-1,1 0,-1 0,0 0,1 0,-1 0,1-1,-1 0,1 0,0 0,0 0,0 0,-1-1,1 1,0-1,0 0,5 0,-1-1,1 0,0 0,-1-1,1 0,-1 0,0-1,0 0,0-1,0 0,0 0,-1-1,0 1,0-2,0 1,0-1,-1 0,0 0,0-1,-1 1,0-2,0 1,0 0,-1-1,0 0,-1 0,0 0,0 0,-1 0,0-1,1-2,-4 8,1 0,-1 0,1 0,-1 0,0 0,0 0,0 0,-1 0,1 1,-1-1,1 0,-1 1,0-1,0 1,0 0,0-1,-1 1,1 0,-1 0,1 0,-1 1,0-1,1 1,-1-1,0 1,0 0,0 0,0 0,0 1,0-1,0 1,0 0,-1-1,1 1,-112 7,90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0 310,'2'2,"-1"0,0 0,1 0,0 0,-1-1,1 1,0-1,0 1,0-1,0 0,0 0,0 0,0 0,0 0,0 0,1 0,-1-1,0 1,1-1,-1 0,0 0,1 1,-1-1,0-1,1 1,0 0,253 3,-58-30,-162 26,-25 0,-29 2,0-1</inkml:trace>
  <inkml:trace contextRef="#ctx0" brushRef="#br0" timeOffset="367.18">282 0,'22'129,"-13"185,-11-191,7-73,1-32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6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30,'14'-4,"3"-2,0 1,0 1,0 0,1 2,0-1,-1 2,1 1,0 0,-1 1,1 1,-1 0,12 4,-28-5,1-1,-1 1,0-1,0 1,0 0,1-1,-1 1,0 0,0 0,0 0,0 0,0 0,-1 0,1 0,0 0,0 0,-1 0,1 1,-1-1,1 0,-1 0,1 1,-1-1,0 0,1 1,-1-1,0 0,0 1,0-1,0 0,0 1,-1-1,1 0,0 1,-1-1,1 0,0 1,-1-1,0 0,1 0,-1 0,0 2,-38 44,-86 68,123-111,0 0,-1 1,1-1,0 0,1 1,-1 0,1-1,0 1,0 0,1-1,-1 1,1 0,0 0,1 0,-1 0,1-1,0 1,0 0,0-1,0 1,1 0,0-1,0 0,0 1,1-1,-1 0,1 0,0 0,0-1,1 1,-1-1,1 0,-1 0,1 0,0 0,0 0,1-1,-1 0,0 0,1 0,-1 0,1-1,0 0,-1 0,1 0,0 0,3-1,0 2,-1 0,0-1,1 0,-1 0,1-1,0 0,-1 0,1-1,-1 0,1 0,-1 0,0-1,0-1,1 1,-1-1,-1 0,1 0,0-1,-1 0,5-4,8-10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1,'0'5,"0"20,0 12,-5 3,-1 1,0-3,1-3,1-2,2-2,-4-2,-1 0,1-1,2 0,0-1,7-8,3-9</inkml:trace>
  <inkml:trace contextRef="#ctx0" brushRef="#br0" timeOffset="247.541">1 481,'38'0,"28"0,6 0,-3 0,-9 0,-10 0,-9 0,-11 5,-11 1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0 226,'19'0,"21"0,8 0,1 0,-3 0,-4 0,-6 0,-3-4,-2-3,-3 1,0 1,-1 1,-9 2,-8 1</inkml:trace>
  <inkml:trace contextRef="#ctx0" brushRef="#br0" timeOffset="282.375">254 0,'-5'29,"-1"19,-1 6,2-1,2-5,1-6,1-5,0-4,1-3,0-7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570 707,'-87'94,"4"4,-34 58,108-145,6-4,-1-1,0 1,-1-1,0 0,0-1,0 1,0-1,-1 0,0 0,0-1,0 0,-1 0,1 0,-1-1,0 0,0 0,0 0,0-1,-1 0,1-1,-1 0,1 0,-1-1,-1 1,4-2,0 1,0-1,0 0,1-1,-1 1,0-1,1 0,-1 0,1 0,-1 0,1-1,0 0,0 0,0 0,1-1,-1 1,1-1,0 1,-1-1,2 0,-1-1,0 1,1 0,0-1,0 1,0-1,0-2,-2-7,0 0,2-1,-1 1,2 0,0-1,0 1,1-1,1 1,1-1,-2 11,0 1,1-1,-1 1,1-1,0 0,0 1,0-1,1 1,-1 0,1-1,0 1,0 0,0 0,0 0,1 0,-1 1,1-1,0 1,-1-1,1 1,0 0,0 0,1 0,-1 0,0 1,1 0,-1-1,1 1,-1 0,1 0,-1 1,1-1,0 1,-1 0,1 0,0 0,-1 0,1 1,0-1,-1 1,1 0,0 1,232 104,-219-100,18 4,-2 2,1 1,-2 2,0 1,-1 1,0 2,8 7,17 4,-37-25</inkml:trace>
  <inkml:trace contextRef="#ctx0" brushRef="#br0" timeOffset="433.601">1247 396,'-11'79,"-3"0,-4-1,-3 0,-4-2,-16 30,-18 37,57-139,0 1,0-1,0 0,1 1,0-1,0 1,0 0,1-1,-1 1,1 0,0-1,0 1,1 0,-1-1,1 1,0-1,1 1,-1-1,1 1,0-1,0 0,0 0,0 0,1 0,0 0,-1 0,2-1,-1 1,0-1,1 0,-1 0,1 0,0 0,0-1,0 0,3 2,154 2,-98-9,-57 2,-5 2,1 0,0-1,0 1,0-1,0 0,0 1,0-1,0 0,0 0,0-1,0 1,0 0,0-1,0 1,0-1,0 1,0-1,0 0,0 0,-1 0,1 0,0 0,-1-1,1 1,0 0,-1-1,0 1,1-1,-1 1,0-1,0 0,0 1,0-1,0 0,0 0,-1 0,1 0,0 0,-1 0,0 0,1 0,-3-14</inkml:trace>
  <inkml:trace contextRef="#ctx0" brushRef="#br0" timeOffset="683.82">824 819,'43'0,"24"0,5 0,-4 0,-9 0,-11 0,-7 0,-7 0,-9 0</inkml:trace>
  <inkml:trace contextRef="#ctx0" brushRef="#br0" timeOffset="1033.726">1473 424,'14'-10,"1"1,0 0,0 1,0 1,1 0,0 1,1 1,-1 0,1 1,0 1,0 0,0 2,1 0,-16 1,0 0,0 0,0 0,0 0,0 0,0 1,0-1,0 1,0-1,0 1,0 0,-1 0,1 0,0 0,0 0,-1 0,1 1,-1-1,1 0,-1 1,1-1,-1 1,0 0,0-1,0 1,0 0,0 0,0 0,0 0,-1 0,1 0,0 0,-1 0,0 0,0 0,1 0,-1 0,0 0,-1 0,1 0,0 0,-1 0,1 0,-1 0,1 0,-1 0,0 0,0-1,0 2,-40 61,36-58,0 0,0 0,0 0,1 1,0 0,1-1,-1 1,1 1,0-1,1 0,0 1,0-1,1 1,0 0,0 1,1-6,0 0,1-1,0 1,-1 0,1-1,0 1,0-1,1 1,-1-1,0 1,1-1,0 0,-1 0,1 0,0 0,0 0,0 0,0 0,0-1,1 1,-1-1,0 1,1-1,-1 0,1 0,0 0,-1-1,1 1,0 0,2-1,86 5,-82-5,17-2</inkml:trace>
  <inkml:trace contextRef="#ctx0" brushRef="#br0" timeOffset="1717.716">1925 1,'32'22,"0"2,-1 1,-2 2,-1 0,-1 2,-1 1,-1 2,-2 0,-2 1,-1 1,-1 1,-2 1,-1 0,-2 1,4 23,-10-24,-2 0,-2 1,-2-1,-1 1,-1-1,-2 1,-2-1,-8 34,7-49,0 0,-2 0,0-1,-2 1,0-2,-1 1,-1-2,-1 1,-1-1,0-1,-1 0,-1-1,-1-1,0 0,-10 6,-43 24,-2-4,-2-2,-1-4,-25 6,56-23</inkml:trace>
  <inkml:trace contextRef="#ctx0" brushRef="#br0" timeOffset="3685.794">2772 707,'-16'-3,"0"1,1 1,-1 0,0 1,1 1,-1 1,0 0,1 0,-1 2,1 0,0 1,0 0,-4 3,-1 0,1 0,-1 2,2 0,-1 1,1 0,1 2,0 0,-5 7,16-15,0 0,0 1,1-1,0 1,1 1,-1-1,1 1,0-1,0 1,1 0,0 1,1-1,-1 0,1 1,1 0,-1-1,1 1,1 0,-1 0,1-1,1 1,0 0,0 0,0 1,1-4,0 0,0 0,0 0,0 0,1-1,0 1,0-1,0 0,0 0,1 0,-1 0,1-1,0 1,0-1,1 0,-1 0,1-1,-1 1,1-1,0 0,0 0,0-1,0 1,0-1,0 0,0 0,0-1,0 0,2 0,6 1,0-2,0 0,0 0,0-1,0-1,-1 0,1 0,-1-1,0-1,0 0,4-3,6-7,0-1,-1-1,-1-1,0 0,-1-2,-1 0,-1-1,-1-1,-1 0,-1-1,-1-1,-1 0,-1-1,-1 0,-1 0,-2-1,0-1,-2 1,0-4,-2 12,-1 1,0-1,-2 0,0 1,-1-1,0 0,-2 1,0-1,-1 1,0 0,-2 0,0 0,-1 1,0 0,-2 0,1 1,-2 0,0 1,-1 0,-9-10,17 22,0-1,0 1,0 0,0 0,0 0,0 0,0 0,-1 1,1-1,0 1,-1 0,0 0,1 0,-1 1,1-1,-1 1,0 0,1 0,-1 0,0 1,1-1,-1 1,0 0,1 0,-1 0,1 0,-1 1,1-1,0 1,0 0,0 0,0 0,0 0,0 1,0-1,1 1,-1-1,1 1,0 0,0 0,-1 1,-7 15,0 1,1-1,1 2,1-1,0 1,2 0,1 0,0 0,2 1,0 0,1-1,2 1,0 0,1-1,1 1,4 13,0-8,1-1,1 0,2 0,0-1,2 0,0-1,2 0,0-1,11 10,3 10,49 54,-71-93</inkml:trace>
  <inkml:trace contextRef="#ctx0" brushRef="#br0" timeOffset="4101.404">3279 311,'-124'506,"118"-479,0 0,2 1,1-1,2 1,0 0,2 0,2 9,-3-33,1 0,0 0,-1 0,2 0,-1 0,0 0,1 0,-1 0,1-1,0 1,1-1,-1 1,0-1,1 0,0 0,0 0,0 0,0-1,0 1,1-1,-1 0,1 0,-1 0,1 0,0 0,0-1,-1 0,1 0,0 0,0 0,1 0,-1-1,0 0,0 0,0 0,0 0,3-1,0 2,1-1,0 0,0 0,0 0,-1-1,1 0,0 0,-1-1,1 0,-1 0,1-1,-1 0,0-1,0 1,0-1,3-23,-11 13</inkml:trace>
  <inkml:trace contextRef="#ctx0" brushRef="#br0" timeOffset="4314.989">2856 763,'43'-5,"38"-1,11 0,-1 1,-7 1,-12 2,-10 1,-9 1,-5 0,-6 0,-10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455 273,'-8'-19,"-1"-1,-1 2,-1-1,0 1,-1 1,-1 0,-1 1,-1 0,0 1,-1 1,0 0,-3 0,12 9,-1-1,0 0,-1 1,0 0,1 0,-2 1,1 0,0 0,-1 1,1 1,-1-1,0 2,0-1,0 1,5 4,0 0,1 0,-1 0,1 1,0 0,0 0,1 0,-1 0,1 0,0 1,0-1,0 1,1 0,-1 0,1 0,1 0,-1 0,1 1,-1-1,1 0,1 1,-1-1,1 1,0-1,0 1,1 3,2 223,-1-202,2 0,2 0,0-1,2 1,2-2,0 1,7 9,21 68,77 277,-99-334,-2 0,-2 1,-3 0,-1 1,0 37,-11 197,1-267,-1 0,-1-1,-1 1,-1-1,0 0,-1 0,-1-1,0 0,-1 0,-1-1,-1 0,0 0,0-2,-7 6,11-14,-1 0,0-1,0 1,0-2,-1 1,1-1,-1 0,0-1,0 0,0 0,0-1,0 0,0-1,0 0,0-1,-1 1,1-2,0 1,0-1,1-1,-1 1,-6-4,11 4,1 0,0-1,0 1,0-1,1 1,-1-1,1 0,-1 0,1 0,0 0,0 0,0-1,1 1,-1-1,1 1,-1-1,1 1,1-1,-1 0,0 0,1 1,0-1,0 0,0 0,0 1,0-1,1 0,0 0,0-1,5-19</inkml:trace>
  <inkml:trace contextRef="#ctx0" brushRef="#br0" timeOffset="1633.754">681 726,'47'91,"-31"-61,-3 1,0 1,-2 0,-2 0,0 1,-3 0,2 23,14 56,-2-7,-19-105,-1 0,0-1,0 1,1 0,-1-1,0 1,0 0,1-1,-1 1,0 0,1 0,-1 0,0-1,1 1,-1 0,0 0,1 0,-1 0,0 0,1-1,-1 1,1 0,-1 0,0 0,1 0,-1 0,0 0,1 0,-1 0,1 1,-1-1,0 0,1 0,-1 0,0 0,1 0,-1 1,0-1,1 0,-1 0,0 1,1-1,-1 0,0 0,0 1,1-1,-1 0,0 1,0-1,0 0,1 1,-1-1,0 0,0 1,0 0,7-42,-6 36,17-99,5 1,4 1,4 2,10-11,-17 38,-21 67,-1 6</inkml:trace>
  <inkml:trace contextRef="#ctx0" brushRef="#br0" timeOffset="2055.6">1301 1093,'-21'72,"19"-67,1 0,0 0,0 1,0-1,0 0,1 0,0 0,0 1,1-1,-1 0,1 0,0 1,0-1,1 0,0 0,0 0,0-1,0 1,1 0,-1-1,1 0,1 1,-1-1,0 0,1-1,0 1,0-1,0 1,0-1,1 0,-1-1,1 1,0-1,0 0,2 1,4-3,-1-1,0 0,0-1,0 0,0-1,0 0,0 0,-1-1,0 0,0-1,0 0,0 0,0-1,-1 0,0 0,-1-1,1 0,-1-1,-1 0,1 0,-1 0,-1-1,0 1,0-2,1-1,-5 5,1 0,-1 1,-1-1,1 0,-1 0,0 0,0 0,-1 0,0 1,0-1,0 0,-1 0,1 1,-1-1,-1 1,1 0,-1-1,0 1,0 0,-1 0,1 1,-1-1,0 1,0 0,0 0,-1 0,0 1,0-1,1 1,-2 0,1 0,0 1,-1 0,1 0,-1 0,1 1,-1-1,0 1,0 1,0-1,0 1,0 0,1 0,-1 1,-4 0,-14 4</inkml:trace>
  <inkml:trace contextRef="#ctx0" brushRef="#br0" timeOffset="7438.479">879 302,'-13'2,"0"0,0 1,0 1,0 0,1 1,-1 0,1 0,1 2,-1-1,1 2,0-1,1 1,0 1,0 0,0 1,2-1,-1 2,1-1,0 1,1 1,1-1,0 1,-4 11,-23 108,6 1,-4 76,20-125,7-67,1 0,0 0,1 0,1 1,1-1,0 0,1 1,1-1,1 0,0 0,1 0,0-1,1 1,1-1,1 0,0 0,1-1,0 0,1-1,4 4,10 3,0-2,1-1,1-1,1 0,0-2,1-2,0 0,1-2,0 0,1-2,26 3,87 32,-112-31,-5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11,'87'22,"157"-13,-150-11,75 1,-167 1,0 0,0 0,0 0,0 0,0-1,0 1,0-1,0 1,0-1,0 0,0 0,0 0,0 0,-1 0,1 0,0 0,-1-1,1 1,-1-1,1 1,-1-1,0 1,1-1,-1 0,0 0,0-1,0-8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0,'1'2,"1"0,-1 0,1 0,-1-1,1 1,0 0,0-1,0 0,0 1,0-1,0 0,0 0,0 0,0 0,1 0,-1-1,0 1,1-1,-1 1,0-1,1 0,-1 0,0 0,3 0,-2 0,366 3,-345-3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1,'-27'30,"1"2,2 1,1 1,1 0,2 2,-5 17,-67 108,-136 150,199-290,29-21,-1 0,1 0,-1 0,0 0,1 0,-1 0,1-1,-1 1,1 0,-1 0,0 0,1 0,-1-1,1 1,-1 0,1-1,0 1,-1 0,1-1,-1 1,1 0,-1-1,1 1,0-1,-1 1,1-1,0 1,0-1,-1 1,1-1,0 1,0-1,0 1,0-1,-1 0,1 1,0-1,0 1,0-1,0 1,0-1,0 0,1 1,-1-1,0 1,0-1,0 1,0-1,1 1,-1-1,0 1,1-1,-1 1,0-1,1 1,-1-1,1 1,-1 0,4-15</inkml:trace>
  <inkml:trace contextRef="#ctx0" brushRef="#br0" timeOffset="444.618">51 56,'0'0,"0"-1,0 0,-1 0,1 0,0 0,0 1,0-1,0 0,0 0,1 0,-1 0,0 1,0-1,0 0,1 0,-1 1,0-1,1 0,-1 0,1 1,-1-1,1 0,-1 1,1-1,-1 0,1 1,0-1,-1 1,1-1,0 1,0 0,-1-1,1 1,0 0,0-1,-1 1,1 0,0 0,0 0,0 0,-1-1,1 1,0 0,0 1,0-1,0 0,-1 0,1 0,0 0,0 1,0-1,-1 0,1 1,0-1,0 0,-1 1,1-1,0 1,18 5,-1 0,0 2,0 0,0 0,-1 2,-1 0,0 1,0 1,-1 0,0 1,-1 1,-1 0,0 1,-1 0,-1 1,0 0,7 17,18 15,21 37,-4 2,-4 3,20 51,-48-96,-19-41,11 20,-13-24,0 0,0-1,0 1,0 0,0 0,0-1,0 1,0 0,0-1,0 1,0 0,0 0,0-1,1 1,-1 0,0 0,0-1,0 1,0 0,0 0,1 0,-1-1,0 1,0 0,1 0,-1 0,0 0,0-1,0 1,1 0,-1 0,0 0,1 0,-1 0,0 0,0 0,1 0,-1 0,0 0,0 0,1 0,-1 0,0 0,1 0,-1 0,0 0,0 0,1 0,-1 0,0 0,0 0,1 1,-1-1,0 0,0 0,1 0,-1 0,0 1,0-1,0 0,0 0,1 1,-1-1,0 0,2-17,-2-2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5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0 344,'40'17,"-16"-11,1-2,0-1,0-1,0-1,1-2,2 0,19 0,374-18,-364 12,1 2,-1 3,47 5,27 25,-126-27,-6 0</inkml:trace>
  <inkml:trace contextRef="#ctx0" brushRef="#br0" timeOffset="545.929">198 654,'-55'12,"80"2,193-10,101-34,-124 35,-193-5,0 1,-1-1,1 1,0-1,0 0,0 1,0-1,0 0,0 0,0 0,0-1,0 1,0 0,-1-1,1 1,0-1,0 0,0 1,-1-1,1 0,0 0,-1 0,1-1,-1 1,1 0,-1 0,1-1,-1 1,0-1,1 0,4-12</inkml:trace>
  <inkml:trace contextRef="#ctx0" brushRef="#br0" timeOffset="1202.259">593 6,'1'-1,"1"0,-1 1,0-1,0 1,0-1,1 1,-1-1,0 1,0 0,1 0,-1 0,0 0,1-1,-1 2,0-1,1 0,-1 0,0 0,0 1,1-1,-1 0,0 1,0-1,1 1,-1 0,0-1,0 1,0 0,0 0,0 0,0-1,0 2,4 0,145 92,-89-49,191 171,-249-215,-1 1,1 0,0 0,-1 0,1 0,-1 1,0-1,0 1,0-1,0 1,0 0,-1-1,1 1,-1 0,1 0,-1 0,0 1,0-1,-1 0,1 0,-1 0,1 1,-1-1,0 0,-1 0,1 1,0-1,-1 0,0 0,1 0,-1 1,0-1,-1 0,1 0,-1 0,1-1,-2 3,-96 111,61-77,-3-2,-1-2,-1-2,-19 9,-148 114,175-120,30-23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0 229,'125'398,"-95"-214,-21-178,1-26,4-32,28-154,46-51,-54 158,-27 81</inkml:trace>
  <inkml:trace contextRef="#ctx0" brushRef="#br0" timeOffset="802.154">763 427,'-11'1,"0"2,-1 0,1 0,1 1,-1 0,1 1,-1 0,1 0,1 1,-1 1,1 0,0 0,1 1,-1 0,2 0,-1 1,1 0,0 0,1 1,0-1,1 2,0-1,0 0,1 1,1 0,-1 2,2-8,0-1,-1 0,2 1,-1 0,1 0,-1-1,1 1,1 0,-1 0,1 0,0 0,0 0,0 0,0 0,1 0,0 0,0-1,1 1,-1 0,1 0,0-1,0 1,0-1,1 0,0 0,0 0,0 0,0 0,0 0,1-1,0 0,-1 1,1-1,0-1,1 1,-1-1,0 1,1-1,0-1,-1 1,5 1,4-4,0 0,-1-1,0 0,1 0,-1-2,0 1,0-2,0 0,-1 0,0-1,0 0,0-1,-1 0,0-1,0 0,-1 0,0-1,0 0,-1-1,-1 0,4-5,9-10,-2-1,0-1,-2-1,0 0,-3-1,0 0,-2-1,-1-1,-1 0,-2 0,-1 0,0-8,-5 18,-1 0,0 0,-2 1,0-1,-2 0,0 1,-3-7,6 22,-1-1,0 1,0-1,0 1,-1 0,0 0,0 0,0 0,0 1,-1-1,0 1,0 0,0 0,-1 0,1 1,-1-1,0 1,0 0,0 0,0 1,0 0,-1 0,1 0,-1 0,1 1,-1 0,0 0,-2 0,3 1,-1 0,1 1,0-1,0 1,0 0,0 1,0-1,0 1,0 0,0 0,1 0,-1 1,1-1,0 1,-1 0,1 1,1-1,-1 1,0-1,1 1,0 0,0 1,0-1,0 0,-1 4,-2 3,1 1,0 0,1 0,0 1,1-1,0 1,1 0,0 0,1 8,-1 14,2-1,1 1,2 0,1-1,2 1,1-1,2-1,1 1,2-2,1 1,10 17,55 104,-77-152,0 0,0 0,0 0,0 0,0 0,1 0,-1 0,1-1,-1 1,1-1,0 1,-1-1,1 1,0-1,0 0,0 0,0 0,0 0,0 0,0-1,1 1,-1-1,0 1,0-1,0 0,1 0,-1 0,0 0,0 0,1 0,-1 0,0-1,0 1,0-1,1 0,-1 0,0 0,0 0,0 0,0 0,-1 0,1-1,0 1,0-1,-1 1,1-1,-1 0,1 1,0-2,48-54,-35 38</inkml:trace>
  <inkml:trace contextRef="#ctx0" brushRef="#br0" timeOffset="1264.299">1525 60,'21'47,"-21"-43,2 21,0 1,-2 0,-1-1,-2 1,0-1,-1 0,-2 1,0-2,-2 1,-1-1,-1 0,0-1,-2 0,-4 4,-5 13,7-16,1 2,1-1,1 1,2 1,0 0,1 3,8-27,-1 1,1-1,0 1,0-1,0 0,1 1,-1-1,1 0,0 1,0-1,0 0,0 0,1 1,-1-1,1 0,0 0,0-1,0 1,0 0,1-1,-1 1,0-1,1 0,0 0,0 0,-1 0,1 0,0 0,1-1,-1 0,0 1,0-1,0 0,1-1,-1 1,1-1,-1 1,0-1,1 0,-1 0,1-1,-1 1,0-1,1 1,0-1,27 0,1 0,0-3,-1 0,0-2,14-5,-42 10,0 1,0-1,0-1,0 1,0 0,0-1,-1 1,1-1,0 0,-1 0,1 0,-1 0,0-1,0 1,0-1,0 1,0-1,0 0,-1 0,1 1,-1-1,0 0,0 0,0-1,0 1,0-3,2-15</inkml:trace>
  <inkml:trace contextRef="#ctx0" brushRef="#br0" timeOffset="1515.439">1185 427,'39'-5,"36"-1,10 0,-4-4,-6 0,-12 2,-6 1,-8 3,-4 2,-3 1,-10 1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1 815,'323'-1,"-164"-24,-86 5,-61 14</inkml:trace>
  <inkml:trace contextRef="#ctx0" brushRef="#br0" timeOffset="275.498">226 590,'0'38,"0"32,0 9,0-4,-5-10,-1-12,0-9,1-8,1-6,2-6</inkml:trace>
  <inkml:trace contextRef="#ctx0" brushRef="#br0" timeOffset="1434.847">1186 279,'1'-11,"1"0,-1 0,-1-1,0 1,-1 0,0-1,-1 1,0 0,-1 0,0 0,0 0,-1 1,-1-1,0 1,0 0,-1 0,0 1,-1 0,0 0,0 0,-1 1,0 0,-4-2,9 7,0 0,-1 0,1 0,0 1,-1-1,0 1,1 0,-1 0,0 1,0-1,0 1,0 0,0 0,-1 0,1 0,0 1,0-1,-1 1,1 0,0 1,0-1,-1 1,1 0,0 0,0 0,0 0,0 1,0 0,0 0,1 0,-1 0,0 0,1 1,0-1,-3 3,1 8,0-1,1 1,0 1,1-1,0 0,1 1,1-1,0 1,1 0,0-1,1 1,0 0,1-1,1 0,0 1,6 11,-6-11,84 322,7 88,-85-367,-2-33,-2 1,-1-1,-1 1,-1-1,-1 1,-1 0,-2 0,0-1,-1 1,-2-1,0 0,-7 17,10-37,1 2,0-1,0 1,-1-1,0 0,0 0,0 0,0 0,-1 0,0 0,0-1,0 1,0-1,-1 0,0 0,0 0,0 0,0-1,-1 0,1 0,-1 0,0 0,0-1,0 1,0-1,0-1,0 1,-1-1,1 0,0 0,-1 0,1-1,-1 0,-4 0,-15-8,1-1,-1-1,1-1,1-1,0-1,1-1,1-1,-12-11,-15-17,37 29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491 30,'-2'14,"-1"0,0 1,0-2,-2 1,1 0,-2-1,0 0,0 0,-2 0,-5 7,-12 25,-78 144,-10 10,-75 77,185-271,16-26,29-89,-35 83</inkml:trace>
  <inkml:trace contextRef="#ctx0" brushRef="#br0" timeOffset="454.681">96 1,'-2'1,"0"1,0-1,1 1,-1 0,1-1,-1 1,1 0,-1 0,1 0,0 0,0 0,0 0,0 1,0-1,1 0,-1 0,1 1,-1-1,1 0,0 1,0-1,0 0,0 1,0-1,1 0,-1 1,1-1,-1 0,1 0,0 1,0-1,1 2,8 19,1 0,0-1,2 0,1-1,15 18,59 110,-70-90,-3 2,-2 0,1 34,-9-63,0-5,1 0,2 0,0 0,2-1,1 0,14 23,-4-22,-24-39,-6 3</inkml:trace>
  <inkml:trace contextRef="#ctx0" brushRef="#br0" timeOffset="832.237">717 622,'-5'9,"2"1,-1 0,1 0,1 0,-1 0,2 0,0 0,0 1,0-1,2 0,-1 1,1-1,1 0,0 0,0 0,1 0,0 0,1 0,0 0,0-1,1 0,3 4,-6-11,1 1,-1-1,1 0,0 0,-1 0,1-1,0 1,0-1,0 0,0 1,0-1,1 0,-1-1,0 1,0-1,1 1,-1-1,0 0,1 0,-1-1,0 1,0-1,1 1,-1-1,0 0,0 0,0 0,0-1,0 1,0-1,0 0,0 0,-1 0,1 0,-1 0,1 0,1-3,3-2,0 0,-1-1,0 0,0 0,-1 0,0-1,0 0,-1 0,0 0,-1 0,0-1,1-2,-3 3,0 1,-1-1,0 1,0-1,-1 1,0-1,0 1,-1 0,0-1,-1 1,0 0,0 0,0 1,-1-1,0 1,-1 0,0 0,0 0,0 0,-1 1,0 0,0 0,-1 1,1-1,-1 1,0 1,-1 0,1 0,-1 0,0 1,0 0,0 0,0 1,0 0,-1 0,1 1,0 0,-7 1,-10 5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25.5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536 256,'-3'2,"0"0,0 1,0-1,1 1,-1 0,1-1,0 1,0 1,0-1,0 0,1 0,-1 1,1-1,0 1,-1-1,2 1,-1-1,0 2,0-3,-62 281,-120 368,-32 275,177-752,38-171,1-1,-1 1,0-1,1 1,-1-1,1 0,0 1,0-1,0 0,0 1,0-1,1 0,-1 0,1 0,-1 0,1 0,0-1,-1 1,1 0,0-1,0 1,0-1,0 0,1 0,-1 0,0 0,0 0,1 0,-1 0,1-1,-1 1,1-1,-1 0,0 0,1 0,-1 0,1 0,0 0,98-14,212-53,-125 45,62 7,-116 12,132-22,213 23,-158-25,-37 14,138-21,-25 12,183-6,144 11,-222-10,194-12,-686 38,709-45,-92 18,-28-1,50 31,-646-2,-1 1,1-1,0 1,-1-1,1 0,0 0,0 0,-1 0,1 0,0-1,-1 1,1-1,0 0,-1 0,1 0,-1 0,1 0,-1 0,0-1,1 1,-1-1,0 0,0 0,0 0,0 0,-1 0,1 0,0 0,-1 0,1-1,-1 1,0 0,0-1,0 1,0-1,0 0,-1 1,1-3,-41-109,11 49,-35-104,33 94,4-2,-17-72,36 112,-4-17,1-1,4-1,-2-44,0-86,-8-39,-12 0,29 28,0 192,0 1,0-1,0 1,0-1,-1 0,0 1,0 0,0-1,-1 1,1-1,-1 1,0 0,0 0,0 0,-1 0,0 0,1 1,-1-1,-1 1,1 0,0 0,-1 0,1 0,-1 0,0 1,0 0,0 0,0 0,-1 0,1 0,0 1,-3-1,-221 4,-32 27,-277-29,255 27,-106 2,-66 0,54-3,-57 3,-126 0,211-18,-315 23,297-11,-305 40,255-36,11-15,284-13,-25 27,-27 4,27-2,-82-27,216 9,30-3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4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263,'3'-5,"-1"-1,-1 0,1 0,-1 1,0-1,0 0,-1 0,1 0,-1 0,-1 0,1 0,-1 0,0 0,-1 0,1 0,-1 1,0-1,0 1,-1-1,0 1,0 0,0 0,-1 0,1 0,-1 1,0-1,0 1,-1 0,1 0,-1 1,-4-3,-16-8,0 1,-1 1,0 2,-1 0,0 2,0 1,-1 1,0 1,0 2,0 1,-1 1,1 1,0 2,-1 0,1 2,1 1,-21 7,33-9,1 0,0 1,0 1,0 0,1 1,0 0,0 1,0 0,1 1,0 1,1 0,-8 7,18-14,-1 0,1 0,-1 0,1 0,0 0,0 0,0 0,0 0,0 0,0 0,1 1,-1-1,1 0,-1 1,1-1,0 0,0 1,0-1,0 0,1 1,-1-1,1 0,-1 1,1-1,0 0,0 0,0 0,0 0,0 1,0-1,0-1,1 1,-1 0,1 0,0 0,-1-1,1 1,0-1,0 0,0 1,0-1,0 0,2 1,96 42,61-14,-160-30,0 0,-1 0,1 0,0 0,-1 0,1 0,0 0,-1 1,1-1,0 0,-1 0,1 0,-1 1,1-1,0 0,-1 1,1-1,-1 1,1-1,-1 1,1-1,-1 1,1-1,-1 1,0-1,1 1,-1-1,0 1,1 0,-1-1,0 1,0-1,0 1,1 0,-1-1,0 1,0 0,0-1,0 1,0 0,0-1,0 1,-1 0,1-1,0 1,0 0,0-1,-1 1,1 0,0-1,-1 1,1-1,0 1,-1-1,1 1,-1 0,-34 22,-16-1,1 3,0 2,2 2,1 2,2 2,1 2,2 2,1 2,-19 26,34-35,14-18,1 0,0 1,1 0,0 0,1 1,0 1,1-1,1 1,1 1,0-1,1 1,-1 4,8-10,0-1,0 1,1-1,0 0,1 1,0-2,0 1,1 0,0-1,1 0,0 0,0-1,0 1,1-1,0-1,1 1,-1-1,1-1,1 1,-1-1,1-1,-1 1,1-2,1 1,7 1,179 29,-48-40,104-30,-228 31</inkml:trace>
  <inkml:trace contextRef="#ctx0" brushRef="#br0" timeOffset="352.922">2569 601,'-3'-1,"0"0,0 1,1-1,-1 1,0-1,0 1,0 0,0 0,1 0,-1 0,0 0,0 1,0-1,0 1,1 0,-1 0,0 0,1 0,-1 1,1-1,-1 0,1 1,0 0,-2 1,-17 14,1 2,0 1,2 0,0 1,1 1,1 1,1 0,2 1,-12 25,-7 9,-98 182,130-239,0 0,0-1,0 1,0 0,0 0,0 0,0 0,0-1,0 1,0 0,-1 0,1-1,0 1,-1 0,1 0,0-1,-1 1,1 0,-1-1,1 1,-1 0,1-1,-1 1,0-1,1 1,-1-1,0 1,1-1,-1 1,0-1,0 0,1 0,-1 1,0-1,0 0,0 0,1 0,-1 0,0 0,0 0,0 0,1 0,-1 0,0 0,0 0,0 0,1-1,-1 1,0 0,0-1,1 1,-1 0,0-1,0 1,1-1,-1 1,1-1,-1 1,0-1,1 0,-1 1,1-1,0 0,-1 0,-3-13</inkml:trace>
  <inkml:trace contextRef="#ctx0" brushRef="#br0" timeOffset="615.598">2032 601,'82'79,"3"-5,4-3,58 33,-140-97,0-1,1-1,0 1,0-1,0 0,1-1,0 0,0 0,0-1,0 0,0-1,1 0,-1 0,1-1,-1 0,1-1,0 0,-1-1,4 0,3-9,-4-1</inkml:trace>
  <inkml:trace contextRef="#ctx0" brushRef="#br0" timeOffset="1052.348">3049 714,'-15'-1,"1"0,-1 1,1 1,-1 0,1 0,-1 2,1 0,0 0,0 2,0-1,1 2,0 0,0 1,0 0,1 0,0 2,0-1,1 2,0-1,1 1,0 1,0 0,-6 11,8-9,1 1,1-1,0 1,1 0,1 1,0-1,0 1,0 13,4-24,-1 1,1-1,0 0,0 1,1-1,-1 0,1 0,0 1,0-1,1 0,-1 0,1 0,0 0,0 0,0-1,0 1,1-1,0 1,-1-1,1 0,0 0,1 0,-1 0,0-1,1 1,0-1,-1 0,1 0,0 0,0 0,0-1,3 1,-1-1,0 0,1 0,-1 0,0-1,0 0,1 0,-1-1,0 0,0 0,1 0,-1-1,0 0,0 0,-1 0,1-1,0 0,-1 0,0-1,1 1,3-5,90-94,28-49,-127 150,0 0,1 0,-1 0,1 0,-1 0,1 0,0 0,-1 0,1 1,0-1,-1 0,1 0,0 1,0-1,0 1,-1-1,1 0,0 1,0 0,0-1,0 1,0 0,0-1,0 1,0 0,0 0,0 0,0 0,0 0,0 0,0 0,0 0,0 0,0 0,0 1,0-1,0 0,0 1,0-1,0 1,0-1,0 1,0-1,0 1,-1 0,1-1,0 1,0 0,-1 0,1 0,-1-1,1 1,-1 0,1 0,-1 0,1 0,-1 0,0 0,1 0,-1 0,0 1,29 80,-20-65</inkml:trace>
  <inkml:trace contextRef="#ctx0" brushRef="#br0" timeOffset="1534.731">3302 1110,'207'-252,"-206"251,0 0,0-1,1 1,-1 0,0 0,1 0,-1 0,1 0,-1 0,1 0,-1 1,1-1,-1 1,1-1,0 1,-1-1,1 1,0 0,0 0,-1 0,1 0,0 0,0 0,-1 0,1 1,0-1,-1 1,1-1,0 1,-1-1,1 1,-1 0,1 0,-1 0,0 0,1 0,-1 0,0 0,1 1,-1-1,0 0,0 1,0-1,0 0,0 1,-1 0,1-1,0 1,-1-1,1 1,-1 0,0-1,1 1,-1 0,0 0,0 1,4 23,-5-24,1 0,-1 0,1 0,-1 0,1 0,0 0,0 1,0-1,0 0,0 0,1 0,-1 0,1 0,-1 0,1 0,0 0,0 0,0 0,0 0,0 0,0 0,0-1,1 1,-1 0,1-1,-1 1,1-1,-1 0,1 1,0-1,0 0,0 0,0 0,0 0,0 0,0-1,0 1,0-1,0 1,0-1,0 0,0 0,0 0,0 0,1 0,-1 0,0 0,1-1,11-5,-1-1,0-1,0 0,0-1,-1 0,0 0,-1-2,5-5,70-52,-85 67,0 0,0 0,0 0,0 1,0-1,0 1,1-1,-1 1,0-1,0 1,0 0,1-1,-1 1,0 0,0 0,1 0,-1 0,0 0,0 0,1 0,-1 1,0-1,0 0,0 1,1-1,-1 1,0-1,0 1,0-1,0 1,0 0,0 0,0-1,0 1,0 0,0 0,-1 0,1 0,0 0,-1 0,1 0,0 0,-1 1,1-1,-1 0,0 0,1 0,-1 1,0-1,6 72,-6-52,29 65,-19-71</inkml:trace>
  <inkml:trace contextRef="#ctx0" brushRef="#br0" timeOffset="2102.964">4177 827,'-17'331,"-32"-71,-4-99,53-161,0-1,-1 1,1-1,0 1,0 0,0-1,-1 1,1-1,0 1,0 0,-1-1,1 1,0 0,-1-1,1 1,0 0,-1-1,1 1,-1 0,1 0,0-1,-1 1,1 0,-1 0,1 0,-1 0,1 0,-1 0,1-1,-1 1,1 0,0 0,-1 0,1 1,-1-1,1 0,-1 0,1 0,-1 0,1 0,-1 0,1 1,0-1,-1 0,1 0,-1 1,1-1,0 0,-1 1,1-1,0 0,-1 1,1-1,0 1,0-1,-1 0,1 1,0-1,0 1,-2-44,8 7,1 0,2 1,1 0,2 0,10-19,0 1,2 0,3 2,2 1,2 2,3 0,1 3,4-2,-29 35,1-1,0 2,1-1,0 1,1 1,0 0,0 1,1 1,0 0,1 1,0 0,0 1,0 1,1 0,0 1,2 1,-16 3,1 0,-1 0,0 0,1 1,-1-1,1 1,-1 0,0 0,1 0,-1 0,0 0,0 0,0 1,0-1,0 1,0-1,0 1,0 0,-1 0,1 0,0 0,-1 0,0 0,0 0,1 0,-1 0,0 1,-1-1,1 0,0 1,-1-1,1 1,-1-1,0 1,-5 89,-2-70,-1 1,-2-1,0 0,-1-1,-2-1,0 0,-1 0,0-1,-2-1,0 0,-1-2,-1 1,-1-2,0-1,-1 0,0-2,-1 0,0-1,-2-1,15-6,-1 0,1-1,-1-1,0 1,0-2,0 1,0-1,0 0,0-1,0 0,0 0,0-1,0-1,-3 0,-16-32,21 10</inkml:trace>
  <inkml:trace contextRef="#ctx0" brushRef="#br0" timeOffset="2398.338">4968 121,'-134'718,"90"-478,44-227,2-8</inkml:trace>
  <inkml:trace contextRef="#ctx0" brushRef="#br0" timeOffset="2785.435">4968 855,'136'126,"-128"-120,0-1,1 0,0 0,0-1,0 0,1 0,0-1,-1 0,1-1,0 0,0-1,0 0,0 0,0-1,1-1,-1 0,1 0,2-4,-1 0,1 0,-1-2,-1 1,1-2,-1 1,0-1,-1-1,0 0,0-1,-1 0,0 0,-1-1,0 0,-1 0,0-1,4-10,-8 18,-1 1,0-1,0 1,-1-1,1 1,-1-1,0 0,1 0,-2 0,1 0,0 0,-1 0,0 0,0 0,0 0,0 0,-1 1,1-1,-1 0,0 0,0 0,-1 0,1 0,-1 1,0-1,0 1,0-1,0 1,0 0,-1 0,0 0,1 0,-1 0,0 1,-1-1,1 1,0 0,-1 0,1 0,-1 0,-3-1,-6 4,-1 1,1-1,-1 2,1 0,0 1,0 0,0 1,0 0,1 1,0 1,0 0,1 0,0 1,0 1,0-1,1 2,-6 8,6-12,1 2,0-1,1 1,0 0,0 1,1 0,0 0,0 1,1 0,1 0,-1 0,2 1,-1-1,2 1,-1 0,1 0,1 1,0-1,1 1,0-1,1 1,0-1,0 1,3 8,1-8,0-1,0 0,2-1,-1 1,1-1,1 0,0-1,0 0,1 0,0 0,1-1,-1 0,2-1,-1 0,1 0,0-1,0 0,1-1,0 0,0-1,0 0,0 0,1-2,8 2,-12-1,10 3,0 0,0-1,1 0,-1-2,1 0,0-1,0-1,0-1,0 0,0-1,0-2,1 0,1-3,-2 0</inkml:trace>
  <inkml:trace contextRef="#ctx0" brushRef="#br0" timeOffset="3733.319">0 1421,'372'-48,"167"-13,420 26,-444 48,43 6,-74 7,40 4,-300-31,81-16,140-12,-33 18,-186 39,-30 2,-38-31,-146 1</inkml:trace>
  <inkml:trace contextRef="#ctx0" brushRef="#br0" timeOffset="4834.794">6153 630,'0'-5,"-5"-1,-6 4,3 4,4-4,6-2,-1 0,-1 6,-1 7,1 2</inkml:trace>
  <inkml:trace contextRef="#ctx0" brushRef="#br0" timeOffset="5289.505">6237 941,'-14'9,"-1"4,3 4,-1-1,6-3,9-9,9-4,3-3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72,'85'-24,"128"-19,-211 42,-1 1,1-1,0 0,0 1,0-1,0 1,0 0,0 0,0 0,0 0,0 0,0 0,0 0,0 0,-1 1,1-1,0 1,0 0,0-1,0 1,-1 0,1 0,0 0,-1 0,1 0,-1 1,1-1,-1 0,1 1,-1-1,0 1,0 0,0-1,0 1,0 0,0-1,0 1,-1 0,1 0,-1 0,1 0,-1 0,0 0,1 0,-1 0,0 1,-61 84,37-61,-121 157,144-181,-1 0,1 0,0 0,0 1,0-1,0 0,0 1,0-1,1 0,-1 1,1-1,-1 1,1-1,0 1,0-1,0 1,0-1,1 1,-1-1,1 1,0-1,-1 0,1 1,0-1,0 0,1 1,-1-1,0 0,1 0,-1 0,1 0,0-1,-1 1,1 0,0-1,0 1,0-1,0 1,0-1,1 0,-1 0,0 0,1 0,-1 0,0-1,3 1,15 2,1-2,0 0,-1-1,1-1,0-1,-1 0,1-2,-1 0,0-2,0 0,-1-1,0-1,0-1,10-7,-6 2,-5 1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574 484,'-2'12,"0"0,-1 0,-1 0,0 0,-1 0,0-1,0 0,-1 0,-1 0,-4 6,-10 18,7-9,-1-1,-1-1,-1 0,-1-2,-1 0,-1-1,-1-1,-1 0,-23 15,32-26,-117 66,126-73,0-1,0 1,1-1,-1 0,0 0,0 0,0-1,0 1,-1-1,1 0,0 0,0-1,0 1,0-1,0 0,0 0,0 0,1 0,-1-1,0 0,0 0,1 0,-1 0,1 0,0-1,0 1,0-1,0 0,0 0,0 0,1 0,0-1,-2-1,-1-8,0 0,1 0,1 0,0 0,1-1,0 1,1-1,1 1,0-1,1 0,0 1,1-1,1 1,0 0,0 0,3-4,-5 11,1 0,0 0,1 1,-1-1,1 0,0 1,0 0,1 0,0 0,0 0,0 0,0 1,1-1,-1 1,1 1,0-1,0 1,1-1,-1 1,1 1,0-1,-1 1,1 0,0 0,0 1,1 0,-1 0,0 0,0 1,0 0,1 0,-1 1,24 6,-1 3,0 0,0 2,-2 0,1 2,10 9,24 10,-43-24,-1 0,-1 1,1 1,-2 1,1 0,-2 1,2 2,11 17,61 49,-72-74</inkml:trace>
  <inkml:trace contextRef="#ctx0" brushRef="#br0" timeOffset="617.37">1251 258,'2'8,"0"1,0 0,-2 0,1 0,-1 0,0 0,-1 0,0-1,0 1,-1 0,0 0,-1 2,-1 6,-13 50,-3 0,-4-2,-2 0,-21 36,20-43,14-32,8-17,0-1,0 1,1 1,1-1,-1 1,2-1,-1 1,1 0,1 0,0 0,0 7,1-14,1 0,0 0,0 0,0 0,0-1,1 1,-1 0,1-1,0 1,0-1,0 1,0-1,0 0,0 1,0-1,1-1,-1 1,1 0,0 0,-1-1,1 0,0 1,0-1,0 0,0-1,0 1,0 0,0-1,0 0,0 1,0-1,3-1,102-11,-104 11,168-16,-168 17,0 0,1 0,-1-1,1 1,-1-1,1 0,-1-1,0 1,0-1,0 0,0 0,0 0,0 0,0-1,-1 0,1 1,-1-1,0-1,0 1,0 0,0-1,0 1,-1-1,0 0,1 0,-1 0,-1 0,1 0,-1-1,0 1,1-4,-4-12</inkml:trace>
  <inkml:trace contextRef="#ctx0" brushRef="#br0" timeOffset="870.425">800 597,'38'4,"37"-2,11-2,-1-6,-9-2,-13 0,-12 2,-6 2,-5-3,-5-1,-3 2,-7 1</inkml:trace>
  <inkml:trace contextRef="#ctx0" brushRef="#br0" timeOffset="1554.554">1702 31,'91'-21,"-76"19,2-1,0 1,-1 1,1 0,0 1,-1 1,1 0,15 4,-31-4,1-1,0 1,-1-1,1 1,-1 0,1 0,0 0,-1-1,0 1,1 1,-1-1,0 0,1 0,-1 0,0 1,0-1,0 1,0-1,0 1,-1-1,1 1,0-1,-1 1,1 0,-1-1,1 1,-1 0,0 0,0-1,0 1,0 0,0-1,0 1,0 0,-1 0,1-1,0 1,-1 0,0-1,1 1,-1-1,0 1,0 0,0-1,0 0,0 1,-53 66,23-42,24-23,0 1,1 0,-1 1,1-1,0 1,0 0,1 1,-1-1,1 1,0 0,1 1,-1-1,1 1,1 0,-1 0,1 0,0 0,1 0,0 1,0-1,0 1,1 0,0 0,1-1,0 1,0 0,0 0,2 6,2-9,1-1,-1 0,1 0,-1 0,1 0,1-1,-1 0,0 0,1-1,-1 1,1-1,0 0,0 0,0-1,0 0,0 0,0-1,0 1,0-1,0 0,0-1,0 0,0 0,6-1,5 1,6 0,0 0,0-2,-1-1,1 0,-1-2,14-5,-12 1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1,'-2'1,"0"0,0 1,1-1,-1 1,0 0,1 0,-1-1,1 1,-1 0,1 0,0 0,0 0,0 1,0-1,0 0,1 0,-1 0,1 1,-1-1,1 0,0 1,0-1,0 0,0 1,0-1,0 2,-3 365,3-353,11 57,5-77,-6-4</inkml:trace>
  <inkml:trace contextRef="#ctx0" brushRef="#br0" timeOffset="250.351">1 565,'38'5,"32"1,9-5,1-2,-9-2,-11 1,-11-1,-10 2,-6 0,-4 0,-2 1,-1 0,-5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5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0 339,'53'0,"22"0,3 0,-7 0,-10 0,-12 0,-13-5,-8-1,-5 0,-5-4,-12 0,-5 2</inkml:trace>
  <inkml:trace contextRef="#ctx0" brushRef="#br0" timeOffset="269.766">225 1,'-4'43,"-3"33,1 14,2-4,0-12,2-13,1-13,0-9,6-7,2-4,4-6,0-8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0 112,'5'45,"112"351,-69-251,4-4,-52-140,0-1,0 0,0 1,0-1,0 1,0-1,0 1,0-1,0 0,0 1,1-1,-1 1,0-1,0 0,0 1,1-1,-1 0,0 1,0-1,1 0,-1 1,0-1,1 0,-1 0,0 1,1-1,-1 0,0 0,1 0,-1 0,1 1,-1-1,0 0,1 0,-1 0,1 0,-1 0,1 0,-1 0,0 0,1 0,-1 0,1 0,-1 0,1-1,-1 1,0 0,1 0,-1 0,0 0,1-1,-1 1,0 0,1 0,-1-1,0 1,1 0,-1-1,0 1,0 0,1-1,-1 1,0 0,0-1,0 1,1-1,8-30,-8 28,191-670,-181 600,0 63,-6 15</inkml:trace>
  <inkml:trace contextRef="#ctx0" brushRef="#br0" timeOffset="364.954">762 479,'48'-5,"21"-1,3 0,-6-4,-9 1,-9 0,-9 3,-6 2,-3 2,-3 1,0 1,-6-5,-10-1,-8 1</inkml:trace>
  <inkml:trace contextRef="#ctx0" brushRef="#br0" timeOffset="616.969">819 678,'33'0,"41"-5,11-2,-3 1,-11 1,-12-3,-13-1,-8 2,-10 2</inkml:trace>
  <inkml:trace contextRef="#ctx0" brushRef="#br0" timeOffset="1063.815">1693 0,'41'160,"-8"1,-1 45,-25-147,-5-34,1 0,1 0,1-1,1 1,1-1,4 6,-11-28,1 0,-1 0,1 0,0 0,0 0,-1 0,1 0,1 0,-1 0,0 0,0 0,1-1,-1 1,1 0,-1-1,1 1,0-1,-1 0,1 0,0 0,0 0,0 0,0 0,0 0,0 0,0-1,0 1,0-1,1 1,-1-1,0 0,0 0,0 0,0 0,1-1,-1 1,0 0,0-1,0 1,0-1,0 0,0 0,0 0,0 0,0 0,0 0,0-1,-1 1,1 0,-1-1,1 0,-1 1,1-1,-1 0,86-183,-43 72,-6-2,-4-1,-1-19,-6 20,-23 115,-3 12</inkml:trace>
  <inkml:trace contextRef="#ctx0" brushRef="#br0" timeOffset="1393.88">2314 508,'-7'11,"0"1,1 0,0 0,1 0,0 1,1 0,1 0,0 0,0 0,1 1,1-1,0 1,1-1,1 0,0 1,1-1,1 8,-1-18,0 1,0-1,0 0,0 1,0-1,1 0,-1 0,1 0,0-1,0 1,0-1,0 1,0-1,0 0,1 0,-1-1,1 1,0-1,-1 1,1-1,0 0,0-1,-1 1,1-1,0 1,0-1,0 0,3-1,107-27,-103 22,-1 0,1-1,-2 0,1-1,-1 0,0-1,-1 0,0 0,0 0,-1-1,0 0,-1-1,0 0,-1 0,0 0,-1 0,0-1,0 0,-1 1,-1-1,0 0,-1-1,0 0,-2 7,0-1,0 1,0 0,-1 0,0 0,0 0,-1 0,0 0,0 1,0-1,0 1,-1 0,0 0,0 0,0 1,-1-1,0 1,1 0,-2 0,1 0,0 1,-1 0,1 0,-1 1,0-1,0 1,0 0,0 1,0-1,-1 1,1 1,-1-1,-19 3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86 341,'39'-17,"113"5,-31 7,148-19,-96-3,-173 26,-11 1</inkml:trace>
  <inkml:trace contextRef="#ctx0" brushRef="#br0" timeOffset="346.963">1 623,'28'11,"1"-1,0-2,1 0,0-2,0-2,0 0,15-2,207-13,-73-3,-128 8,-34 0</inkml:trace>
  <inkml:trace contextRef="#ctx0" brushRef="#br0" timeOffset="895.267">424 2,'-29'-2,"38"23,5-13,1 0,0 0,0-2,1 0,0-1,0 0,0-2,0 1,17-1,1 3,-13-2,-1 0,1 1,-1 0,0 2,-1 1,0 0,0 1,-1 2,0-1,0 2,-1 0,-1 2,15 11,-26-21,1 0,0 0,-1 0,0 1,0 0,-1 0,1 0,-1 1,0 0,-1-1,1 1,-1 1,0-1,-1 0,1 1,0 3,-3 4,-1-1,0 0,-1 1,0-1,-1 0,0 0,-2 0,1-1,-1 1,-1-1,0 0,-1-1,0 0,-1 0,0 0,-1-1,0 0,-8 7,1 3,-14 17,-140 151,-46 10,192-174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1,'-29'12,"1"1,0 1,1 2,1 1,1 1,0 1,1 1,1 1,1 1,1 1,1 1,1 1,1 1,-6 14,-136 160,146-182,-96 93,81-110,22-12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0,'18'38,"3"0,0-2,3-1,1 0,1-2,2-1,2-1,0-1,30 20,230 207,-259-249,-23-15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3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19,'73'17,"-17"-10,0-2,1-2,44-5,-19 0,-72 2,0 0,0-1,0 0,0-1,0 0,-1 0,1-1,-1 0,1-1,0-1,-5-11,-11 9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29,'0'-1,"-1"1,1-1,0 1,-1 0,1-1,0 1,-1-1,1 0,0 1,0-1,0 1,-1-1,1 1,0-1,0 1,0-1,0 0,0 1,0-1,0 1,0-1,0 1,1-1,-1 0,0 1,0-1,0 1,1-1,-1 1,0-1,0 1,1-1,-1 1,1-1,-1 1,0 0,1-1,-1 1,1-1,-1 1,1 0,-1 0,1-1,-1 1,1 0,-1 0,1-1,-1 1,1 0,0 0,-1 0,1 0,-1 0,1 0,0 0,-1 0,1 0,0 0,39-5,-39 5,286-1,-149 22,-122-25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8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0,'-13'7,"1"0,0 1,0 1,1 0,0 0,0 1,1 1,0-1,1 2,1-1,-1 1,2 1,0-1,0 1,-1 5,-24 37,-95 127,-88 88,213-268,2-1,0 0,-1 0,1 0,0 0,-1 0,1 0,-1 0,0 0,1-1,-1 1,1 0,-1 0,0-1,0 1,0 0,1-1,-1 1,0-1,0 1,0-1,0 1,0-1,0 0,0 1,0-1,0 0,0 0,0 0,0 0,0 0,0 0,0 0,0 0,0 0,0 0,0-1,0 1,0 0,0-1,-3-9</inkml:trace>
  <inkml:trace contextRef="#ctx0" brushRef="#br0" timeOffset="365.465">34 57,'-1'-8,"22"21,95 109,-96-99,-1 1,-1 1,-1 1,-1 0,-2 1,0 1,-2 0,-1 1,5 25,-4-11,-10-29,1-1,0 0,1 1,1-1,0-1,0 1,2-1,-1 0,2 0,-1-1,1 0,3 2,27 4,-22-18</inkml:trace>
  <inkml:trace contextRef="#ctx0" brushRef="#br0" timeOffset="692.773">739 508,'-6'8,"1"0,0 1,1-1,0 1,0 0,1 1,0-1,1 0,0 1,1 0,-1-1,2 1,0 0,0 1,0-7,0 0,0 0,1 0,-1 0,1-1,0 1,1 0,-1-1,0 1,1 0,0-1,0 0,0 1,0-1,0 0,1 0,0 0,-1-1,1 1,0 0,0-1,1 0,-1 0,0 0,1 0,-1 0,1-1,-1 0,1 0,0 0,0 0,0 0,-1-1,1 1,0-1,0 0,5 0,-1-1,1 0,0 0,-1-1,1 0,-1 0,0-1,0 0,0-1,0 0,0 0,-1-1,0 1,0-2,0 1,0-1,-1 0,0 0,0-1,-1 1,0-2,0 1,0 0,-1-1,0 0,-1 0,0 0,0 0,-1 0,0-1,1-2,-4 8,1 0,-1 0,1 0,-1 0,0 0,0 0,0 0,-1 0,1 1,-1-1,1 0,-1 1,0-1,0 1,0 0,0-1,-1 1,1 0,-1 0,1 0,-1 1,0-1,1 1,-1-1,0 1,0 0,0 0,0 0,0 1,0-1,0 1,0 0,-1-1,1 1,-112 7,90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0 310,'2'2,"-1"0,0 0,1 0,0 0,-1-1,1 1,0-1,0 1,0-1,0 0,0 0,0 0,0 0,0 0,0 0,1 0,-1-1,0 1,1-1,-1 0,0 0,1 1,-1-1,0-1,1 1,0 0,253 3,-58-30,-162 26,-25 0,-29 2,0-1</inkml:trace>
  <inkml:trace contextRef="#ctx0" brushRef="#br0" timeOffset="367.18">282 0,'22'129,"-13"185,-11-191,7-73,1-32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6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30,'14'-4,"3"-2,0 1,0 1,0 0,1 2,0-1,-1 2,1 1,0 0,-1 1,1 1,-1 0,12 4,-28-5,1-1,-1 1,0-1,0 1,0 0,1-1,-1 1,0 0,0 0,0 0,0 0,0 0,-1 0,1 0,0 0,0 0,-1 0,1 1,-1-1,1 0,-1 0,1 1,-1-1,0 0,1 1,-1-1,0 0,0 1,0-1,0 0,0 1,-1-1,1 0,0 1,-1-1,1 0,0 1,-1-1,0 0,1 0,-1 0,0 2,-38 44,-86 68,123-111,0 0,-1 1,1-1,0 0,1 1,-1 0,1-1,0 1,0 0,1-1,-1 1,1 0,0 0,1 0,-1 0,1-1,0 1,0 0,0-1,0 1,1 0,0-1,0 0,0 1,1-1,-1 0,1 0,0 0,0-1,1 1,-1-1,1 0,-1 0,1 0,0 0,0 0,1-1,-1 0,0 0,1 0,-1 0,1-1,0 0,-1 0,1 0,0 0,3-1,0 2,-1 0,0-1,1 0,-1 0,1-1,0 0,-1 0,1-1,-1 0,1 0,-1 0,0-1,0-1,1 1,-1-1,-1 0,1 0,0-1,-1 0,5-4,8-10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1,'0'5,"0"20,0 12,-5 3,-1 1,0-3,1-3,1-2,2-2,-4-2,-1 0,1-1,2 0,0-1,7-8,3-9</inkml:trace>
  <inkml:trace contextRef="#ctx0" brushRef="#br0" timeOffset="247.541">1 481,'38'0,"28"0,6 0,-3 0,-9 0,-10 0,-9 0,-11 5,-11 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0 226,'19'0,"21"0,8 0,1 0,-3 0,-4 0,-6 0,-3-4,-2-3,-3 1,0 1,-1 1,-9 2,-8 1</inkml:trace>
  <inkml:trace contextRef="#ctx0" brushRef="#br0" timeOffset="282.375">254 0,'-5'29,"-1"19,-1 6,2-1,2-5,1-6,1-5,0-4,1-3,0-7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570 707,'-87'94,"4"4,-34 58,108-145,6-4,-1-1,0 1,-1-1,0 0,0-1,0 1,0-1,-1 0,0 0,0-1,0 0,-1 0,1 0,-1-1,0 0,0 0,0 0,0-1,-1 0,1-1,-1 0,1 0,-1-1,-1 1,4-2,0 1,0-1,0 0,1-1,-1 1,0-1,1 0,-1 0,1 0,-1 0,1-1,0 0,0 0,0 0,1-1,-1 1,1-1,0 1,-1-1,2 0,-1-1,0 1,1 0,0-1,0 1,0-1,0-2,-2-7,0 0,2-1,-1 1,2 0,0-1,0 1,1-1,1 1,1-1,-2 11,0 1,1-1,-1 1,1-1,0 0,0 1,0-1,1 1,-1 0,1-1,0 1,0 0,0 0,0 0,1 0,-1 1,1-1,0 1,-1-1,1 1,0 0,0 0,1 0,-1 0,0 1,1 0,-1-1,1 1,-1 0,1 0,-1 1,1-1,0 1,-1 0,1 0,0 0,-1 0,1 1,0-1,-1 1,1 0,0 1,232 104,-219-100,18 4,-2 2,1 1,-2 2,0 1,-1 1,0 2,8 7,17 4,-37-25</inkml:trace>
  <inkml:trace contextRef="#ctx0" brushRef="#br0" timeOffset="433.601">1247 396,'-11'79,"-3"0,-4-1,-3 0,-4-2,-16 30,-18 37,57-139,0 1,0-1,0 0,1 1,0-1,0 1,0 0,1-1,-1 1,1 0,0-1,0 1,1 0,-1-1,1 1,0-1,1 1,-1-1,1 1,0-1,0 0,0 0,0 0,1 0,0 0,-1 0,2-1,-1 1,0-1,1 0,-1 0,1 0,0 0,0-1,0 0,3 2,154 2,-98-9,-57 2,-5 2,1 0,0-1,0 1,0-1,0 0,0 1,0-1,0 0,0 0,0-1,0 1,0 0,0-1,0 1,0-1,0 1,0-1,0 0,0 0,-1 0,1 0,0 0,-1-1,1 1,0 0,-1-1,0 1,1-1,-1 1,0-1,0 0,0 1,0-1,0 0,0 0,-1 0,1 0,0 0,-1 0,0 0,1 0,-3-14</inkml:trace>
  <inkml:trace contextRef="#ctx0" brushRef="#br0" timeOffset="683.82">824 819,'43'0,"24"0,5 0,-4 0,-9 0,-11 0,-7 0,-7 0,-9 0</inkml:trace>
  <inkml:trace contextRef="#ctx0" brushRef="#br0" timeOffset="1033.726">1473 424,'14'-10,"1"1,0 0,0 1,0 1,1 0,0 1,1 1,-1 0,1 1,0 1,0 0,0 2,1 0,-16 1,0 0,0 0,0 0,0 0,0 0,0 1,0-1,0 1,0-1,0 1,0 0,-1 0,1 0,0 0,0 0,-1 0,1 1,-1-1,1 0,-1 1,1-1,-1 1,0 0,0-1,0 1,0 0,0 0,0 0,0 0,-1 0,1 0,0 0,-1 0,0 0,0 0,1 0,-1 0,0 0,-1 0,1 0,0 0,-1 0,1 0,-1 0,1 0,-1 0,0 0,0-1,0 2,-40 61,36-58,0 0,0 0,0 0,1 1,0 0,1-1,-1 1,1 1,0-1,1 0,0 1,0-1,1 1,0 0,0 1,1-6,0 0,1-1,0 1,-1 0,1-1,0 1,0-1,1 1,-1-1,0 1,1-1,0 0,-1 0,1 0,0 0,0 0,0 0,0 0,0-1,1 1,-1-1,0 1,1-1,-1 0,1 0,0 0,-1-1,1 1,0 0,2-1,86 5,-82-5,17-2</inkml:trace>
  <inkml:trace contextRef="#ctx0" brushRef="#br0" timeOffset="1717.716">1925 1,'32'22,"0"2,-1 1,-2 2,-1 0,-1 2,-1 1,-1 2,-2 0,-2 1,-1 1,-1 1,-2 1,-1 0,-2 1,4 23,-10-24,-2 0,-2 1,-2-1,-1 1,-1-1,-2 1,-2-1,-8 34,7-49,0 0,-2 0,0-1,-2 1,0-2,-1 1,-1-2,-1 1,-1-1,0-1,-1 0,-1-1,-1-1,0 0,-10 6,-43 24,-2-4,-2-2,-1-4,-25 6,56-23</inkml:trace>
  <inkml:trace contextRef="#ctx0" brushRef="#br0" timeOffset="3685.794">2772 707,'-16'-3,"0"1,1 1,-1 0,0 1,1 1,-1 1,0 0,1 0,-1 2,1 0,0 1,0 0,-4 3,-1 0,1 0,-1 2,2 0,-1 1,1 0,1 2,0 0,-5 7,16-15,0 0,0 1,1-1,0 1,1 1,-1-1,1 1,0-1,0 1,1 0,0 1,1-1,-1 0,1 1,1 0,-1-1,1 1,1 0,-1 0,1-1,1 1,0 0,0 0,0 1,1-4,0 0,0 0,0 0,0 0,1-1,0 1,0-1,0 0,0 0,1 0,-1 0,1-1,0 1,0-1,1 0,-1 0,1-1,-1 1,1-1,0 0,0 0,0-1,0 1,0-1,0 0,0 0,0-1,0 0,2 0,6 1,0-2,0 0,0 0,0-1,0-1,-1 0,1 0,-1-1,0-1,0 0,4-3,6-7,0-1,-1-1,-1-1,0 0,-1-2,-1 0,-1-1,-1-1,-1 0,-1-1,-1-1,-1 0,-1-1,-1 0,-1 0,-2-1,0-1,-2 1,0-4,-2 12,-1 1,0-1,-2 0,0 1,-1-1,0 0,-2 1,0-1,-1 1,0 0,-2 0,0 0,-1 1,0 0,-2 0,1 1,-2 0,0 1,-1 0,-9-10,17 22,0-1,0 1,0 0,0 0,0 0,0 0,0 0,-1 1,1-1,0 1,-1 0,0 0,1 0,-1 1,1-1,-1 1,0 0,1 0,-1 0,0 1,1-1,-1 1,0 0,1 0,-1 0,1 0,-1 1,1-1,0 1,0 0,0 0,0 0,0 0,0 1,0-1,1 1,-1-1,1 1,0 0,0 0,-1 1,-7 15,0 1,1-1,1 2,1-1,0 1,2 0,1 0,0 0,2 1,0 0,1-1,2 1,0 0,1-1,1 1,4 13,0-8,1-1,1 0,2 0,0-1,2 0,0-1,2 0,0-1,11 10,3 10,49 54,-71-93</inkml:trace>
  <inkml:trace contextRef="#ctx0" brushRef="#br0" timeOffset="4101.404">3279 311,'-124'506,"118"-479,0 0,2 1,1-1,2 1,0 0,2 0,2 9,-3-33,1 0,0 0,-1 0,2 0,-1 0,0 0,1 0,-1 0,1-1,0 1,1-1,-1 1,0-1,1 0,0 0,0 0,0 0,0-1,0 1,1-1,-1 0,1 0,-1 0,1 0,0 0,0-1,-1 0,1 0,0 0,0 0,1 0,-1-1,0 0,0 0,0 0,0 0,3-1,0 2,1-1,0 0,0 0,0 0,-1-1,1 0,0 0,-1-1,1 0,-1 0,1-1,-1 0,0-1,0 1,0-1,3-23,-11 13</inkml:trace>
  <inkml:trace contextRef="#ctx0" brushRef="#br0" timeOffset="4314.989">2856 763,'43'-5,"38"-1,11 0,-1 1,-7 1,-12 2,-10 1,-9 1,-5 0,-6 0,-10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455 273,'-8'-19,"-1"-1,-1 2,-1-1,0 1,-1 1,-1 0,-1 1,-1 0,0 1,-1 1,0 0,-3 0,12 9,-1-1,0 0,-1 1,0 0,1 0,-2 1,1 0,0 0,-1 1,1 1,-1-1,0 2,0-1,0 1,5 4,0 0,1 0,-1 0,1 1,0 0,0 0,1 0,-1 0,1 0,0 1,0-1,0 1,1 0,-1 0,1 0,1 0,-1 0,1 1,-1-1,1 0,1 1,-1-1,1 1,0-1,0 1,1 3,2 223,-1-202,2 0,2 0,0-1,2 1,2-2,0 1,7 9,21 68,77 277,-99-334,-2 0,-2 1,-3 0,-1 1,0 37,-11 197,1-267,-1 0,-1-1,-1 1,-1-1,0 0,-1 0,-1-1,0 0,-1 0,-1-1,-1 0,0 0,0-2,-7 6,11-14,-1 0,0-1,0 1,0-2,-1 1,1-1,-1 0,0-1,0 0,0 0,0-1,0 0,0-1,0 0,0-1,-1 1,1-2,0 1,0-1,1-1,-1 1,-6-4,11 4,1 0,0-1,0 1,0-1,1 1,-1-1,1 0,-1 0,1 0,0 0,0 0,0-1,1 1,-1-1,1 1,-1-1,1 1,1-1,-1 0,0 0,1 1,0-1,0 0,0 0,0 1,0-1,1 0,0 0,0-1,5-19</inkml:trace>
  <inkml:trace contextRef="#ctx0" brushRef="#br0" timeOffset="1633.754">681 726,'47'91,"-31"-61,-3 1,0 1,-2 0,-2 0,0 1,-3 0,2 23,14 56,-2-7,-19-105,-1 0,0-1,0 1,1 0,-1-1,0 1,0 0,1-1,-1 1,0 0,1 0,-1 0,0-1,1 1,-1 0,0 0,1 0,-1 0,0 0,1-1,-1 1,1 0,-1 0,0 0,1 0,-1 0,0 0,1 0,-1 0,1 1,-1-1,0 0,1 0,-1 0,0 0,1 0,-1 1,0-1,1 0,-1 0,0 1,1-1,-1 0,0 0,0 1,1-1,-1 0,0 1,0-1,0 0,1 1,-1-1,0 0,0 1,0 0,7-42,-6 36,17-99,5 1,4 1,4 2,10-11,-17 38,-21 67,-1 6</inkml:trace>
  <inkml:trace contextRef="#ctx0" brushRef="#br0" timeOffset="2055.6">1301 1093,'-21'72,"19"-67,1 0,0 0,0 1,0-1,0 0,1 0,0 0,0 1,1-1,-1 0,1 0,0 1,0-1,1 0,0 0,0 0,0-1,0 1,1 0,-1-1,1 0,1 1,-1-1,0 0,1-1,0 1,0-1,0 1,0-1,1 0,-1-1,1 1,0-1,0 0,2 1,4-3,-1-1,0 0,0-1,0 0,0-1,0 0,0 0,-1-1,0 0,0-1,0 0,0 0,0-1,-1 0,0 0,-1-1,1 0,-1-1,-1 0,1 0,-1 0,-1-1,0 1,0-2,1-1,-5 5,1 0,-1 1,-1-1,1 0,-1 0,0 0,0 0,-1 0,0 1,0-1,0 0,-1 0,1 1,-1-1,-1 1,1 0,-1-1,0 1,0 0,-1 0,1 1,-1-1,0 1,0 0,0 0,-1 0,0 1,0-1,1 1,-2 0,1 0,0 1,-1 0,1 0,-1 0,1 1,-1-1,0 1,0 1,0-1,0 1,0 0,1 0,-1 1,-4 0,-14 4</inkml:trace>
  <inkml:trace contextRef="#ctx0" brushRef="#br0" timeOffset="7438.479">879 302,'-13'2,"0"0,0 1,0 1,0 0,1 1,-1 0,1 0,1 2,-1-1,1 2,0-1,1 1,0 1,0 0,0 1,2-1,-1 2,1-1,0 1,1 1,1-1,0 1,-4 11,-23 108,6 1,-4 76,20-125,7-67,1 0,0 0,1 0,1 1,1-1,0 0,1 1,1-1,1 0,0 0,1 0,0-1,1 1,1-1,1 0,0 0,1-1,0 0,1-1,4 4,10 3,0-2,1-1,1-1,1 0,0-2,1-2,0 0,1-2,0 0,1-2,26 3,87 32,-112-31,-5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6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0,'499'0,"-487"0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7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0,'43'0,"19"0,4 0,-4 0,-9 0,-7 0,-8 0,-5 0,-3 0,-7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54 311,'-4'8,"-4"8,0 1,1 0,1 0,1 1,0-1,2 1,0 0,0 1,2-1,0 16,2-31,-1 1,1-1,0 1,0-1,0 0,0 1,1-1,-1 0,1 0,0 0,0 0,0 0,0 0,1 0,-1-1,1 1,-1-1,1 0,0 0,0 0,0 0,0 0,1-1,-1 1,0-1,1 0,-1 0,0 0,1 0,-1-1,1 1,0-1,-1 0,1 0,3-1,-1 1,0-1,0 0,-1 0,1 0,0-1,0 0,-1 0,1 0,-1-1,0 0,1 0,-1 0,-1-1,1 0,0 0,-1 0,0 0,0-1,0 1,-1-1,2-2,-2 1,0 0,-1 0,0 0,0-1,0 1,-1 0,0-1,0 1,0-1,-1 1,0-1,0 1,-1-1,0 1,0-1,0 1,-1-1,0 1,0 0,-1 0,0 0,0 0,0 1,-1-1,0 1,0 0,0 0,0 0,-1 0,0 1,0 0,0 0,0 0,-1 1,0-1,1 1,-1 1,0-1,-1 1,0 0,-16-5</inkml:trace>
  <inkml:trace contextRef="#ctx0" brushRef="#br0" timeOffset="448.693">420 255,'24'4,"18"3,6-1,0-1,-4-6,-4-3,-4-1,-3 0,-3 1,-2 2,0 1,-6-5,-1 0,1 0,-5 1</inkml:trace>
  <inkml:trace contextRef="#ctx0" brushRef="#br0" timeOffset="764.734">703 1,'5'57,"1"25,0 2,-1-8,-2-12,-1-12,0-10,-7-8,-1-9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269 311,'16'-11,"-23"8,-28 6,-135 31,170-34,-1-1,1 1,0 0,-1-1,1 1,-1 0,1 0,-1-1,1 1,-1 0,1 0,-1 0,1 0,-1 0,1 0,-1 0,1 0,-1 0,1 0,-1 0,1 0,-1 0,1 0,-1 0,1 1,-1-1,1 0,-1 0,1 1,-1-1,1 0,-1 0,1 1,0-1,-1 0,1 1,0-1,-1 1,1-1,0 1,-1-1,1 1,0-1,0 0,0 1,0-1,-1 1,1-1,0 1,0 0,0-1,0 1,0-1,0 1,0-1,0 1,0-1,1 1,-1-1,0 1,0-1,0 1,0-1,1 1,-1-1,1 1,34 12,-25-12,-7-2,0 1,1 0,-1 0,1 0,-1 0,0 1,1-1,-1 1,0 0,0 0,1 0,-1 0,0 0,0 1,0-1,0 1,-1 0,1 0,0 0,-1 0,1 1,-1-1,0 1,0-1,0 1,0 0,0 0,-1 0,1 0,-1 0,0 0,0 0,0 1,0 0,-3 5,-1 1,0-1,-1 0,0 0,0 0,-1-1,0 1,-1-1,0 0,0-1,0 1,-1-1,0 0,-1-1,0 1,-32 35,27-27,9-13,0 1,1-1,-1 1,1 0,-1 0,1 1,0-1,1 1,-1-1,0 1,1 0,0 0,0 0,0 0,1 1,-1-1,1 0,0 1,0-1,0 1,1-1,0 1,0-1,0 1,0-1,1 1,-1-1,1 1,0-1,1 1,-1-1,1 0,0 0,0 0,0 0,0 0,7 3,1-1,-1 0,1 0,0-1,0-1,1 0,-1 0,1-1,0 0,0-1,0 0,1-1,32-9,-31-3</inkml:trace>
  <inkml:trace contextRef="#ctx0" brushRef="#br0" timeOffset="260.636">127 0,'19'219,"-10"126,-14-243,-5-1,-20 90,30-188,-4 14,1 0,0 0,1 0,1 0,1 0,1 0,0 0,3 13,3-12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0,'1'1,"0"1,0-1,0 0,0 0,0 0,0 0,0 1,-1-1,1 0,-1 1,1-1,-1 1,1-1,-1 0,0 1,0-1,1 1,-1-1,0 1,0-1,-1 1,1-1,0 1,0-1,-1 1,1-1,-1 0,1 1,-1-1,0 1,1-1,-1 0,0 0,0 0,0 1,0-1,0 0,0 0,0 0,0 0,-3 6,-196 387,195-385,-1 6,-1 0,0 0,-1-1,-1 0,-1 0,0-1,0 0,-1-1,-1 0,0-1,0-1,-2 1,12-10,0 0,0 0,0-1,0 1,0 0,0-1,0 0,-1 1,1-1,0 0,0 0,0 0,0-1,0 1,0 0,0-1,0 1,0-1,0 0,0 0,0 0,0 0,0 0,0 0,1 0,-1-1,0 1,1 0,-1-1,0 0,-11-15</inkml:trace>
  <inkml:trace contextRef="#ctx0" brushRef="#br0" timeOffset="303.634">47 85,'5'17,"0"0,1-1,1 1,0-1,1 0,1-1,0 0,2 0,-1-1,2-1,12 13,32 32,-37-40,-1 0,-1 1,0 1,-2 1,0 0,12 24,5 30,-19-64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229 429,'-18'9,"1"0,1 1,-1 0,1 1,1 1,0 1,1 0,1 1,0 0,0 1,2 1,0 0,0 0,2 1,-5 12,12-24,1-1,0 1,1 0,-1 0,1 0,0 0,0 0,0 0,0-1,1 1,0 0,0 0,1 0,-1-1,1 1,0-1,0 1,1-1,-1 0,1 0,0 0,0 0,0 0,0 0,1-1,0 0,-1 0,1 0,0 0,1 0,-1-1,0 0,1 0,-1 0,1-1,0 1,0-1,-1 0,1 0,0-1,0 1,0-1,0 0,0-1,0 1,0-1,2 0,9-4,0 1,-1-2,0 0,0-1,0 0,-1-1,0-1,0-1,-1 1,-1-2,1 0,-2 0,0-1,0-1,-1 0,0 0,-1-1,-1 0,0-1,-1 1,-1-2,0 1,3-14,-5 16,49-198,-51 196,-1 0,0 0,-1 1,0-1,-1 0,-1 0,0 1,-1-1,-1 1,0 0,-1 0,-1 0,-4-8,9 18,0 0,-1 0,0 0,1 1,-1-1,-1 0,1 1,0-1,-1 1,0 0,0 0,0 0,0 0,0 0,-1 1,1-1,-1 1,0 0,1 0,-1 0,0 1,0-1,0 1,0 0,-1 0,1 1,0-1,0 1,0 0,-1 0,1 0,0 1,0-1,0 1,-1 0,1 0,0 1,0-1,0 1,1 0,-1 0,0 0,1 0,-1 1,1-1,0 1,0 0,-1 0,0 8,0-1,0 1,1-1,0 1,1 0,0 0,1 1,0-1,1 0,0 0,1 0,0 1,1-1,0 0,1 0,0-1,1 1,1 4,80 177,-6 57,-70-218,-8-26,0 0,0 0,1 0,-1 0,1-1,0 1,0 0,1-1,-1 0,1 1,0-1,0 0,1 0,-1-1,1 1,0-1,0 1,0-1,-3-3,1 1,0-1,-1 0,1 0,0 0,-1 0,1 0,0 0,-1 0,1 0,0-1,-1 1,1-1,0 1,-1-1,1 0,-1 1,1-1,-1 0,0 0,1 0,-1 0,0 0,0 0,1-1,-1 0,0 2,11-11</inkml:trace>
  <inkml:trace contextRef="#ctx0" brushRef="#br0" timeOffset="549.458">850 35,'16'-35,"-16"57,-28 130,0-8,-35 140,60-280,1 1,0 0,0 0,1 0,-1 0,1 1,0-1,1 0,-1 1,1-1,0 0,0 1,1-1,0 0,0 0,0 1,0-1,1 0,0 0,0 0,0 0,1-1,-1 1,1-1,0 1,1-1,-1 0,1 0,-1 0,1-1,1 1,-1-1,0 0,5 2,0-3,1 0,-1-1,1 0,0 0,-1-1,1 0,0-1,0 0,-1-1,1 1,-1-2,0 0,1 0,-1 0,0-1,-1-1,1 1,-1-2,0 1,0-1,0 0,2-24,-12 16</inkml:trace>
  <inkml:trace contextRef="#ctx0" brushRef="#br0" timeOffset="810.999">596 402,'19'0,"16"0,7 0,1 0,-2-5,-3-2,-4 1,-2 1,-2 1,-6 2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4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0 547,'23'13,"-5"12,-1 0,-1 2,-1 0,-2 1,-1 0,5 18,4 8,44 163,-65-217,0-1,0 1,0-1,1 1,-1 0,0-1,1 1,-1 0,0-1,1 1,-1 0,1-1,-1 1,0 0,1 0,-1 0,1-1,-1 1,1 0,-1 0,1 0,-1 0,1 0,-1 0,0 0,1 0,-1 0,1 0,-1 0,1 0,-1 0,1 0,-1 0,1 1,-1-1,0 0,1 0,-1 1,1-1,-1 0,0 0,1 1,-1-1,0 0,1 1,-1-1,0 1,1-1,-1 0,0 1,0-1,0 1,1-1,-1 0,0 1,0-1,0 1,0-1,0 1,0-1,12-40,59-214,-42 166,-4-76,-19 146</inkml:trace>
  <inkml:trace contextRef="#ctx0" brushRef="#br0" timeOffset="455.698">706 886,'-2'-1,"0"0,-1 0,1 0,-1 0,0 1,1-1,-1 1,1-1,-1 1,0 0,1 0,-1 0,0 0,1 1,-1-1,0 1,1-1,-1 1,1 0,-1 0,1 0,-1 1,1-1,0 0,0 1,0 0,0-1,0 1,0 0,0 0,0 0,1 0,-2 2,-31 83,33-83,0 0,1 1,-1-1,1 0,0 0,1 1,-1-1,1 0,-1 0,1 0,0 1,1-1,-1 0,1 0,0-1,0 1,0 0,0 0,1-1,-1 0,1 1,0-1,0 0,0 0,1-1,-1 1,1-1,-1 1,1-1,0 0,0-1,0 1,0-1,0 1,0-1,0 0,2 0,1 0,0 0,0 0,0-1,1 0,-1 0,0-1,0 0,1 0,-1 0,0-1,0 0,0-1,-1 0,1 0,-1 0,1 0,-1-1,0 0,0-1,-1 1,1-1,-1 0,0-1,0 1,-1-1,0 0,0 0,0 0,-1-1,1 1,-2-1,1 0,-1 0,0 0,0 0,0-5,-1 7,0 0,-1 0,1 0,-1 0,0 0,0 0,-1-1,0 1,0 0,0 0,0 0,-1 0,1 0,-1 1,-1-1,1 1,-1-1,0 1,1 0,-2 0,1 0,-1 0,1 0,-1 1,0-1,0 1,0 0,-1 1,1-1,-1 1,1 0,-1 0,0 0,0 0,0 1,0 0,0 0,0 1,-3-1,-46-1,30 3</inkml:trace>
  <inkml:trace contextRef="#ctx0" brushRef="#br0" timeOffset="1274.156">1327 125,'-7'-10,"0"0,0 0,-1 1,-1 0,0 0,0 1,0 1,-1-1,0 2,-1-1,1 1,-1 1,-1 0,1 0,0 1,-1 1,-3-1,12 4,1 0,0 0,0 1,0-1,0 1,0-1,-1 1,1 0,0-1,0 1,0 0,1 0,-1 1,0-1,0 0,1 1,-1-1,0 1,1-1,0 1,-1 0,1-1,0 1,0 0,0 0,0 0,0 0,0 0,0 0,1 0,-1 0,1 1,0-1,0 1,-3 83,4-71,0 15,2 1,1-1,1 0,2 0,0 0,2-1,2 0,10 20,86 199,-86-185,-6-23,-2 1,-2 0,-2 1,-1 0,0 33,-11-24,-2 0,-2 0,-2 0,-3-1,-2-1,-2 0,-17 33,27-65,6-14,0 0,0 1,-1-1,1 0,-1 0,0 0,0-1,0 1,0 0,0 0,-1 0,1-1,-1 1,0-1,0 1,0-1,0 0,0 0,0 0,-1 0,1 0,0 0,-1 0,0-1,1 1,-1-1,0 0,0 0,0 0,0 0,0-1,0 1,0-1,0 0,0 0,0 0,0 0,0 0,0 0,0-1,0 0,0 1,0-1,-2-2,-2-2,0-2,1 1,0-1,0 0,1 0,0-1,0 0,0 0,1 0,1 0,-1-1,1 1,1-1,-1 0,2 0,-1 0,1 0,1 0,-1 0,1 0,1 0,0 0,0 0,1-2,4-14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5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1 282,'4'3,"1"-1,0 1,-1-1,1 0,0-1,0 1,0-1,0 0,0 0,0-1,1 1,-1-1,0 0,0-1,0 1,0-1,0 0,0 0,0-1,4-1,25-3,136-24,17-1,-175 30</inkml:trace>
  <inkml:trace contextRef="#ctx0" brushRef="#br0" timeOffset="533.185">227 1,'11'165,"-2"-102,-3 1,-3 0,-4 49,1-56,0-45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2:01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170 425,'2'1,"0"1,0-1,-1 1,1-1,0 1,-1 0,1-1,-1 1,1 0,-1 0,0 0,0 0,0 1,0-1,0 0,0 0,-1 1,1-1,-1 0,0 1,1-1,-1 0,0 1,0-1,-1 1,2 0,6 361,-6-347,-1-5</inkml:trace>
  <inkml:trace contextRef="#ctx0" brushRef="#br0" timeOffset="319.794">0 961,'48'-4,"21"-3,3 1,-6 1,-8 1,-11 2,-8 1,-5 0,-5 1,-6 1</inkml:trace>
  <inkml:trace contextRef="#ctx0" brushRef="#br0" timeOffset="1114.003">142 1188,'103'-34,"-98"33,1-2,0 0,0 0,0 1,1 0,-1 0,1 1,-1 0,1 0,0 1,-1-1,1 1,0 1,-1-1,1 1,-1 0,1 1,-1 0,1 0,-1 0,-5 1,0 1,0-1,0 0,-1 0,1 0,-1 1,0-1,0 0,0 1,0-1,-1 0,1 0,-1 0,0 1,0-1,0 0,-1 0,1 0,-1 0,1 0,-1-1,0 1,0 0,0-1,0 0,-1 1,1-1,-2 1,-3 8,-97 152,103-161,-1 1,1 0,1-1,-1 1,0 0,1-1,-1 1,1 0,0 0,0-1,0 1,0 0,0 0,1 0,-1-1,1 1,0 0,-1-1,2 1,-1 0,0-1,0 1,1-1,-1 0,1 1,0-1,-1 0,1 0,0 0,1 0,-1-1,0 1,0 0,1-1,-1 0,1 1,-1-1,1 0,-1 0,1-1,0 1,0 0,-1-1,1 0,0 0,0 1,0-2,-1 1,1 0,13 2,0-1,0 0,0-1,-1-1,1-1,0 0,-1-1,1 0,-1-2,0 1,0-2,-1 0,6-4,-4 1</inkml:trace>
  <inkml:trace contextRef="#ctx0" brushRef="#br0" timeOffset="1700.777">1327 764,'-47'65,"2"1,4 2,2 2,2 5,32-61,-1-1,-1 1,0-1,-1-1,0 1,-1-1,-1-1,0 1,0-2,-1 1,0-2,-1 1,0-1,-1-1,0-1,0 1,0-2,-1 0,0-1,0 0,0-1,-1 0,0-1,0-1,-5 0,17-2,1-1,-1 1,0-1,1 1,-1-1,1 0,-1 0,1 0,-1 0,1 0,-1 0,1-1,0 1,0-1,0 0,0 1,0-1,0 0,0 0,1-1,-1 1,1 0,-1 0,1-1,0 1,0-1,0 1,0-1,0 1,1-1,-1 0,1 1,0-1,0 0,0 1,0-3,23-97,-15 86,0 1,1 0,1 0,0 1,1 0,1 1,0 0,1 1,0 0,1 1,0 1,1 0,15-7,-25 15,0 0,0 1,0-1,0 1,0 1,1-1,-1 1,0 0,0 0,1 0,-1 1,0-1,0 1,0 1,0-1,0 1,0 0,0 0,0 0,-1 1,1-1,-1 1,0 0,2 2,88 100,-57-58,-20-29,2-1,0-1,1 0,1-2,0 0,10 3,-19-10,5 3,-4-6</inkml:trace>
  <inkml:trace contextRef="#ctx0" brushRef="#br0" timeOffset="2402.362">1835 255,'-15'-19,"0"0,-1 1,-1 0,0 1,-1 1,-1 1,-1 1,0 0,-16-7,35 20,-1-1,0 1,0 0,0 0,0 0,0 0,0 0,0 0,0 0,0 0,0 1,-1-1,1 1,0 0,0 0,-1 0,1 0,0 0,0 0,-1 0,1 1,0-1,0 1,0 0,0 0,0-1,-1 1,1 1,1-1,-1 0,0 0,0 1,0-1,1 1,-1-1,1 1,-1 0,1 0,0 0,-1-1,1 1,0 0,0 1,1-1,-1 0,0 0,1 1,-4 20,2 0,0 0,2 0,1 1,0-1,2 0,1 0,0 0,2 0,5 13,-11-36,133 427,-104-311,-10-52,-3 2,-4-1,-2 2,1 56,-30 99,15-202,-35 112,36-127,1 0,-1-1,0 1,0-1,-1 0,1 0,-1 0,0 0,0 0,0-1,-1 0,1 0,-1 0,1 0,-1-1,0 1,0-1,0-1,-1 1,1-1,0 0,-1 0,-3 0,4-1,1 0,0 0,0 0,-1-1,1 1,0-1,0 0,0-1,0 1,0-1,0 1,0-1,0 0,0-1,1 1,-1-1,1 1,0-1,0 0,0 0,0-1,0 1,1-1,0 1,-1-1,1 0,1 0,-1 1,0-3,-2-6,0 1,1-1,0 0,1 0,0 0,1 0,0 0,1 0,2-11,3-1,2 5</inkml:trace>
  <inkml:trace contextRef="#ctx0" brushRef="#br0" timeOffset="3067.373">2287 368,'1'70,"-13"171,-5-154,-4-1,-4-1,-14 27,38-108,-4 4,2 1,-1 0,1-1,0 2,1-1,0 0,1 0,0 1,0-1,1 1,0-1,0 1,2 1,1-7,0 0,1-1,-1 1,1-1,0 0,0 0,1-1,-1 1,0-1,1 0,-1 0,1 0,0-1,0 0,-1 0,1 0,0 0,0-1,0 0,0 0,0 0,0 0,0-1,0 0,4-1,4 1,-5 1,-2 1,-1 0,0-1,0 1,1-1,-1 0,0-1,1 1,-1-1,0 0,0 0,0-1,0 1,0-1,0 0,0-1,0 1,-1-1,1 0,-1 0,0-1,0 1,0-1,0 0,-1 0,1 0,-1 0,0 0,0-1,0 0,1-15</inkml:trace>
  <inkml:trace contextRef="#ctx0" brushRef="#br0" timeOffset="3334.703">2004 877,'10'0,"17"-5,14-1,5 0,-1 1,-3 1,-4-3,-4 0,-2 0,-3 2,-1 2,0 1,-5 1</inkml:trace>
  <inkml:trace contextRef="#ctx0" brushRef="#br0" timeOffset="4937.285">2908 821,'-18'8,"1"1,0 1,0 1,1 1,1 0,0 1,1 0,0 1,1 1,0 0,1 1,1 0,1 1,-1 1,9-13,-1 0,1 1,0-1,0 1,0-1,0 1,1-1,0 1,1 0,-1 0,1-1,0 1,0 0,1 0,0-1,0 1,0 0,1-1,0 1,0-1,0 0,0 1,1-1,0 0,0-1,1 1,-1 0,1-1,0 0,0 0,0 0,1 0,-1-1,1 1,0-1,0-1,0 1,5 1,-2-2,0 0,0 0,0-1,1 0,-1-1,0 0,1 0,-1-1,0 0,0 0,1-1,-1 0,0 0,-1-1,1 0,0-1,-1 0,0 0,1 0,-2-1,3-2,125-131,-99 96,-10 9,-1-1,-1-1,-2-2,-1 0,-2-1,-2-1,7-26,-16 42,0-1,-1 1,-2-1,0-1,-2 1,-1 0,0-1,-2 1,-1-1,-1 1,-5-22,6 40,1 1,-1-1,1 0,-1 1,-1 0,1-1,-1 1,0 0,0 1,-1-1,1 0,-1 1,0 0,0 0,-1 0,1 0,-1 1,0-1,0 1,0 1,0-1,0 1,-1-1,1 2,-1-1,1 1,-1-1,0 1,1 1,-1-1,0 1,0 0,0 1,1-1,-1 1,0 0,1 1,-1-1,0 1,1 0,0 0,-1 1,-1 1,-4 5,1 0,-1 0,2 1,-1 0,1 1,1 0,0 1,1 0,0 0,0 0,2 1,-1 0,2 0,0 0,0 1,1-1,1 1,0 0,1 0,0 0,2 0,-1 0,2-1,0 1,1 5,13 43,2-1,4-1,1-2,3 0,23 35,10 42,-55-127</inkml:trace>
  <inkml:trace contextRef="#ctx0" brushRef="#br0" timeOffset="5399.301">3585 312,'-95'306,"19"12,66-268,7-44,0 0,1 0,0 0,0 0,0 0,1 1,0-1,0 1,1-1,0 1,0-1,0 0,1 1,-1-1,2 1,-1-1,1 0,0 0,0 1,1-2,0 1,0 0,0 0,0-1,1 0,0 0,0 0,1 0,0 0,-1-1,4 2,1-3,0-1,0 0,0-1,0 0,1 0,-1-1,0 0,1 0,-1-1,0-1,0 1,1-2,-1 1,-1-1,1 0,0-1,-1 0,0-1,6-3,-11 7,-1-1,0 1,0 0,0-1,-1 1,1-1,0 0,0 0,-1 1,1-1,-1 0,0 0,1 0,-1-1,0 1,0 0,-1 0,1-1,0 1,-1 0,1-1,-1 0,-1-10</inkml:trace>
  <inkml:trace contextRef="#ctx0" brushRef="#br0" timeOffset="5650.625">3133 764,'43'0,"24"0,10 0,-3 0,-9 0,-11 0,-11 0,-6 0,-11 0</inkml:trace>
  <inkml:trace contextRef="#ctx0" brushRef="#br0" timeOffset="158032.525">2456 58,'54'-27,"-45"22,0 1,1 0,-1 0,1 1,-1 0,1 1,0 0,0 0,0 1,0 0,0 1,6 1,-15 0,0 0,0 1,0 0,0-1,0 1,0-1,-1 1,1 0,0 0,-1-1,0 1,1 0,-1 0,0 0,0-1,0 1,0 0,0 0,-1 0,1 0,0-1,-1 1,1 0,-1 0,0-1,0 1,1-1,-1 1,0 0,-1-1,1 0,0 1,0-1,0 0,-1 1,1-1,-1 0,-1 1,-2 6,-49 96,48-87,-13 57,19-72,0 0,0 0,0 0,1 0,-1 0,1-1,-1 1,1 0,-1 0,1-1,0 1,0 0,0-1,0 1,0-1,0 1,1-1,-1 1,0-1,1 0,-1 0,1 0,-1 0,1 0,0 0,-1 0,1 0,0-1,0 1,-1 0,1-1,0 0,0 1,0-1,0 0,0 0,1 0,114-28,-94 18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11,'87'22,"157"-13,-150-11,75 1,-167 1,0 0,0 0,0 0,0 0,0-1,0 1,0-1,0 1,0-1,0 0,0 0,0 0,0 0,-1 0,1 0,0 0,-1-1,1 1,-1-1,1 1,-1-1,0 1,1-1,-1 0,0 0,0-1,0-8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0,'1'2,"1"0,-1 0,1 0,-1-1,1 1,0 0,0-1,0 0,0 1,0-1,0 0,0 0,0 0,0 0,1 0,-1-1,0 1,1-1,-1 1,0-1,1 0,-1 0,0 0,3 0,-2 0,366 3,-345-3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1,'-27'30,"1"2,2 1,1 1,1 0,2 2,-5 17,-67 108,-136 150,199-290,29-21,-1 0,1 0,-1 0,0 0,1 0,-1 0,1-1,-1 1,1 0,-1 0,0 0,1 0,-1-1,1 1,-1 0,1-1,0 1,-1 0,1-1,-1 1,1 0,-1-1,1 1,0-1,-1 1,1-1,0 1,0-1,-1 1,1-1,0 1,0-1,0 1,0-1,-1 0,1 1,0-1,0 1,0-1,0 1,0-1,0 0,1 1,-1-1,0 1,0-1,0 1,0-1,1 1,-1-1,0 1,1-1,-1 1,0-1,1 1,-1-1,1 1,-1 0,4-15</inkml:trace>
  <inkml:trace contextRef="#ctx0" brushRef="#br0" timeOffset="444.618">51 56,'0'0,"0"-1,0 0,-1 0,1 0,0 0,0 1,0-1,0 0,0 0,1 0,-1 0,0 1,0-1,0 0,1 0,-1 1,0-1,1 0,-1 0,1 1,-1-1,1 0,-1 1,1-1,-1 0,1 1,0-1,-1 1,1-1,0 1,0 0,-1-1,1 1,0 0,0-1,-1 1,1 0,0 0,0 0,0 0,-1-1,1 1,0 0,0 1,0-1,0 0,-1 0,1 0,0 0,0 1,0-1,-1 0,1 1,0-1,0 0,-1 1,1-1,0 1,18 5,-1 0,0 2,0 0,0 0,-1 2,-1 0,0 1,0 1,-1 0,0 1,-1 1,-1 0,0 1,-1 0,-1 1,0 0,7 17,18 15,21 37,-4 2,-4 3,20 51,-48-96,-19-41,11 20,-13-24,0 0,0-1,0 1,0 0,0 0,0-1,0 1,0 0,0-1,0 1,0 0,0 0,0-1,1 1,-1 0,0 0,0-1,0 1,0 0,0 0,1 0,-1-1,0 1,0 0,1 0,-1 0,0 0,0-1,0 1,1 0,-1 0,0 0,1 0,-1 0,0 0,0 0,1 0,-1 0,0 0,0 0,1 0,-1 0,0 0,1 0,-1 0,0 0,0 0,1 0,-1 0,0 0,0 0,1 1,-1-1,0 0,0 0,1 0,-1 0,0 1,0-1,0 0,0 0,1 1,-1-1,0 0,2-17,-2-2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5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0 344,'40'17,"-16"-11,1-2,0-1,0-1,0-1,1-2,2 0,19 0,374-18,-364 12,1 2,-1 3,47 5,27 25,-126-27,-6 0</inkml:trace>
  <inkml:trace contextRef="#ctx0" brushRef="#br0" timeOffset="545.929">198 654,'-55'12,"80"2,193-10,101-34,-124 35,-193-5,0 1,-1-1,1 1,0-1,0 0,0 1,0-1,0 0,0 0,0 0,0-1,0 1,0 0,-1-1,1 1,0-1,0 0,0 1,-1-1,1 0,0 0,-1 0,1-1,-1 1,1 0,-1 0,1-1,-1 1,0-1,1 0,4-12</inkml:trace>
  <inkml:trace contextRef="#ctx0" brushRef="#br0" timeOffset="1202.259">593 6,'1'-1,"1"0,-1 1,0-1,0 1,0-1,1 1,-1-1,0 1,0 0,1 0,-1 0,0 0,1-1,-1 2,0-1,1 0,-1 0,0 0,0 1,1-1,-1 0,0 1,0-1,1 1,-1 0,0-1,0 1,0 0,0 0,0 0,0-1,0 2,4 0,145 92,-89-49,191 171,-249-215,-1 1,1 0,0 0,-1 0,1 0,-1 1,0-1,0 1,0-1,0 1,0 0,-1-1,1 1,-1 0,1 0,-1 0,0 1,0-1,-1 0,1 0,-1 0,1 1,-1-1,0 0,-1 0,1 1,0-1,-1 0,0 0,1 0,-1 1,0-1,-1 0,1 0,-1 0,1-1,-2 3,-96 111,61-77,-3-2,-1-2,-1-2,-19 9,-148 114,175-120,30-23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0 229,'125'398,"-95"-214,-21-178,1-26,4-32,28-154,46-51,-54 158,-27 81</inkml:trace>
  <inkml:trace contextRef="#ctx0" brushRef="#br0" timeOffset="802.154">763 427,'-11'1,"0"2,-1 0,1 0,1 1,-1 0,1 1,-1 0,1 0,1 1,-1 1,1 0,0 0,1 1,-1 0,2 0,-1 1,1 0,0 0,1 1,0-1,1 2,0-1,0 0,1 1,1 0,-1 2,2-8,0-1,-1 0,2 1,-1 0,1 0,-1-1,1 1,1 0,-1 0,1 0,0 0,0 0,0 0,0 0,1 0,0 0,0-1,1 1,-1 0,1 0,0-1,0 1,0-1,1 0,0 0,0 0,0 0,0 0,0 0,1-1,0 0,-1 1,1-1,0-1,1 1,-1-1,0 1,1-1,0-1,-1 1,5 1,4-4,0 0,-1-1,0 0,1 0,-1-2,0 1,0-2,0 0,-1 0,0-1,0 0,0-1,-1 0,0-1,0 0,-1 0,0-1,0 0,-1-1,-1 0,4-5,9-10,-2-1,0-1,-2-1,0 0,-3-1,0 0,-2-1,-1-1,-1 0,-2 0,-1 0,0-8,-5 18,-1 0,0 0,-2 1,0-1,-2 0,0 1,-3-7,6 22,-1-1,0 1,0-1,0 1,-1 0,0 0,0 0,0 0,0 1,-1-1,0 1,0 0,0 0,-1 0,1 1,-1-1,0 1,0 0,0 0,0 1,0 0,-1 0,1 0,-1 0,1 1,-1 0,0 0,-2 0,3 1,-1 0,1 1,0-1,0 1,0 0,0 1,0-1,0 1,0 0,0 0,1 0,-1 1,1-1,0 1,-1 0,1 1,1-1,-1 1,0-1,1 1,0 0,0 1,0-1,0 0,-1 4,-2 3,1 1,0 0,1 0,0 1,1-1,0 1,1 0,0 0,1 8,-1 14,2-1,1 1,2 0,1-1,2 1,1-1,2-1,1 1,2-2,1 1,10 17,55 104,-77-152,0 0,0 0,0 0,0 0,0 0,1 0,-1 0,1-1,-1 1,1-1,0 1,-1-1,1 1,0-1,0 0,0 0,0 0,0 0,0 0,0-1,1 1,-1-1,0 1,0-1,0 0,1 0,-1 0,0 0,0 0,1 0,-1 0,0-1,0 1,0-1,1 0,-1 0,0 0,0 0,0 0,0 0,-1 0,1-1,0 1,0-1,-1 1,1-1,-1 0,1 1,0-2,48-54,-35 38</inkml:trace>
  <inkml:trace contextRef="#ctx0" brushRef="#br0" timeOffset="1264.299">1525 60,'21'47,"-21"-43,2 21,0 1,-2 0,-1-1,-2 1,0-1,-1 0,-2 1,0-2,-2 1,-1-1,-1 0,0-1,-2 0,-4 4,-5 13,7-16,1 2,1-1,1 1,2 1,0 0,1 3,8-27,-1 1,1-1,0 1,0-1,0 0,1 1,-1-1,1 0,0 1,0-1,0 0,0 0,1 1,-1-1,1 0,0 0,0-1,0 1,0 0,1-1,-1 1,0-1,1 0,0 0,0 0,-1 0,1 0,0 0,1-1,-1 0,0 1,0-1,0 0,1-1,-1 1,1-1,-1 1,0-1,1 0,-1 0,1-1,-1 1,0-1,1 1,0-1,27 0,1 0,0-3,-1 0,0-2,14-5,-42 10,0 1,0-1,0-1,0 1,0 0,0-1,-1 1,1-1,0 0,-1 0,1 0,-1 0,0-1,0 1,0-1,0 1,0-1,0 0,-1 0,1 1,-1-1,0 0,0 0,0-1,0 1,0-3,2-15</inkml:trace>
  <inkml:trace contextRef="#ctx0" brushRef="#br0" timeOffset="1515.439">1185 427,'39'-5,"36"-1,10 0,-4-4,-6 0,-12 2,-6 1,-8 3,-4 2,-3 1,-10 1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1 815,'323'-1,"-164"-24,-86 5,-61 14</inkml:trace>
  <inkml:trace contextRef="#ctx0" brushRef="#br0" timeOffset="275.498">226 590,'0'38,"0"32,0 9,0-4,-5-10,-1-12,0-9,1-8,1-6,2-6</inkml:trace>
  <inkml:trace contextRef="#ctx0" brushRef="#br0" timeOffset="1434.847">1186 279,'1'-11,"1"0,-1 0,-1-1,0 1,-1 0,0-1,-1 1,0 0,-1 0,0 0,0 0,-1 1,-1-1,0 1,0 0,-1 0,0 1,-1 0,0 0,0 0,-1 1,0 0,-4-2,9 7,0 0,-1 0,1 0,0 1,-1-1,0 1,1 0,-1 0,0 1,0-1,0 1,0 0,0 0,-1 0,1 0,0 1,0-1,-1 1,1 0,0 1,0-1,-1 1,1 0,0 0,0 0,0 0,0 1,0 0,0 0,1 0,-1 0,0 0,1 1,0-1,-3 3,1 8,0-1,1 1,0 1,1-1,0 0,1 1,1-1,0 1,1 0,0-1,1 1,0 0,1-1,1 0,0 1,6 11,-6-11,84 322,7 88,-85-367,-2-33,-2 1,-1-1,-1 1,-1-1,-1 1,-1 0,-2 0,0-1,-1 1,-2-1,0 0,-7 17,10-37,1 2,0-1,0 1,-1-1,0 0,0 0,0 0,0 0,-1 0,0 0,0-1,0 1,0-1,-1 0,0 0,0 0,0 0,0-1,-1 0,1 0,-1 0,0 0,0-1,0 1,0-1,0-1,0 1,-1-1,1 0,0 0,-1 0,1-1,-1 0,-4 0,-15-8,1-1,-1-1,1-1,1-1,0-1,1-1,1-1,-12-11,-15-17,37 29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491 30,'-2'14,"-1"0,0 1,0-2,-2 1,1 0,-2-1,0 0,0 0,-2 0,-5 7,-12 25,-78 144,-10 10,-75 77,185-271,16-26,29-89,-35 83</inkml:trace>
  <inkml:trace contextRef="#ctx0" brushRef="#br0" timeOffset="454.681">96 1,'-2'1,"0"1,0-1,1 1,-1 0,1-1,-1 1,1 0,-1 0,1 0,0 0,0 0,0 0,0 1,0-1,1 0,-1 0,1 1,-1-1,1 0,0 1,0-1,0 0,0 1,0-1,1 0,-1 1,1-1,-1 0,1 0,0 1,0-1,1 2,8 19,1 0,0-1,2 0,1-1,15 18,59 110,-70-90,-3 2,-2 0,1 34,-9-63,0-5,1 0,2 0,0 0,2-1,1 0,14 23,-4-22,-24-39,-6 3</inkml:trace>
  <inkml:trace contextRef="#ctx0" brushRef="#br0" timeOffset="832.237">717 622,'-5'9,"2"1,-1 0,1 0,1 0,-1 0,2 0,0 0,0 1,0-1,2 0,-1 1,1-1,1 0,0 0,0 0,1 0,0 0,1 0,0 0,0-1,1 0,3 4,-6-11,1 1,-1-1,1 0,0 0,-1 0,1-1,0 1,0-1,0 0,0 1,0-1,1 0,-1-1,0 1,0-1,1 1,-1-1,0 0,1 0,-1-1,0 1,0-1,1 1,-1-1,0 0,0 0,0 0,0-1,0 1,0-1,0 0,0 0,-1 0,1 0,-1 0,1 0,1-3,3-2,0 0,-1-1,0 0,0 0,-1 0,0-1,0 0,-1 0,0 0,-1 0,0-1,1-2,-3 3,0 1,-1-1,0 1,0-1,-1 1,0-1,0 1,-1 0,0-1,-1 1,0 0,0 0,0 1,-1-1,0 1,-1 0,0 0,0 0,0 0,-1 1,0 0,0 0,-1 1,1-1,-1 1,0 1,-1 0,1 0,-1 0,0 1,0 0,0 0,0 1,0 0,-1 0,1 1,0 0,-7 1,-10 5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25.5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536 256,'-3'2,"0"0,0 1,0-1,1 1,-1 0,1-1,0 1,0 1,0-1,0 0,1 0,-1 1,1-1,0 1,-1-1,2 1,-1-1,0 2,0-3,-62 281,-120 368,-32 275,177-752,38-171,1-1,-1 1,0-1,1 1,-1-1,1 0,0 1,0-1,0 0,0 1,0-1,1 0,-1 0,1 0,-1 0,1 0,0-1,-1 1,1 0,0-1,0 1,0-1,0 0,1 0,-1 0,0 0,0 0,1 0,-1 0,1-1,-1 1,1-1,-1 0,0 0,1 0,-1 0,1 0,0 0,98-14,212-53,-125 45,62 7,-116 12,132-22,213 23,-158-25,-37 14,138-21,-25 12,183-6,144 11,-222-10,194-12,-686 38,709-45,-92 18,-28-1,50 31,-646-2,-1 1,1-1,0 1,-1-1,1 0,0 0,0 0,-1 0,1 0,0-1,-1 1,1-1,0 0,-1 0,1 0,-1 0,1 0,-1 0,0-1,1 1,-1-1,0 0,0 0,0 0,0 0,-1 0,1 0,0 0,-1 0,1-1,-1 1,0 0,0-1,0 1,0-1,0 0,-1 1,1-3,-41-109,11 49,-35-104,33 94,4-2,-17-72,36 112,-4-17,1-1,4-1,-2-44,0-86,-8-39,-12 0,29 28,0 192,0 1,0-1,0 1,0-1,-1 0,0 1,0 0,0-1,-1 1,1-1,-1 1,0 0,0 0,0 0,-1 0,0 0,1 1,-1-1,-1 1,1 0,0 0,-1 0,1 0,-1 0,0 1,0 0,0 0,0 0,-1 0,1 0,0 1,-3-1,-221 4,-32 27,-277-29,255 27,-106 2,-66 0,54-3,-57 3,-126 0,211-18,-315 23,297-11,-305 40,255-36,11-15,284-13,-25 27,-27 4,27-2,-82-27,216 9,30-3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4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263,'3'-5,"-1"-1,-1 0,1 0,-1 1,0-1,0 0,-1 0,1 0,-1 0,-1 0,1 0,-1 0,0 0,-1 0,1 0,-1 1,0-1,0 1,-1-1,0 1,0 0,0 0,-1 0,1 0,-1 1,0-1,0 1,-1 0,1 0,-1 1,-4-3,-16-8,0 1,-1 1,0 2,-1 0,0 2,0 1,-1 1,0 1,0 2,0 1,-1 1,1 1,0 2,-1 0,1 2,1 1,-21 7,33-9,1 0,0 1,0 1,0 0,1 1,0 0,0 1,0 0,1 1,0 1,1 0,-8 7,18-14,-1 0,1 0,-1 0,1 0,0 0,0 0,0 0,0 0,0 0,0 0,1 1,-1-1,1 0,-1 1,1-1,0 0,0 1,0-1,0 0,1 1,-1-1,1 0,-1 1,1-1,0 0,0 0,0 0,0 0,0 1,0-1,0-1,1 1,-1 0,1 0,0 0,-1-1,1 1,0-1,0 0,0 1,0-1,0 0,2 1,96 42,61-14,-160-30,0 0,-1 0,1 0,0 0,-1 0,1 0,0 0,-1 1,1-1,0 0,-1 0,1 0,-1 1,1-1,0 0,-1 1,1-1,-1 1,1-1,-1 1,1-1,-1 1,1-1,-1 1,0-1,1 1,-1-1,0 1,1 0,-1-1,0 1,0-1,0 1,1 0,-1-1,0 1,0 0,0-1,0 1,0 0,0-1,0 1,-1 0,1-1,0 1,0 0,0-1,-1 1,1 0,0-1,-1 1,1-1,0 1,-1-1,1 1,-1 0,-34 22,-16-1,1 3,0 2,2 2,1 2,2 2,1 2,2 2,1 2,-19 26,34-35,14-18,1 0,0 1,1 0,0 0,1 1,0 1,1-1,1 1,1 1,0-1,1 1,-1 4,8-10,0-1,0 1,1-1,0 0,1 1,0-2,0 1,1 0,0-1,1 0,0 0,0-1,0 1,1-1,0-1,1 1,-1-1,1-1,1 1,-1-1,1-1,-1 1,1-2,1 1,7 1,179 29,-48-40,104-30,-228 31</inkml:trace>
  <inkml:trace contextRef="#ctx0" brushRef="#br0" timeOffset="352.922">2569 601,'-3'-1,"0"0,0 1,1-1,-1 1,0-1,0 1,0 0,0 0,1 0,-1 0,0 0,0 1,0-1,0 1,1 0,-1 0,0 0,1 0,-1 1,1-1,-1 0,1 1,0 0,-2 1,-17 14,1 2,0 1,2 0,0 1,1 1,1 1,1 0,2 1,-12 25,-7 9,-98 182,130-239,0 0,0-1,0 1,0 0,0 0,0 0,0 0,0-1,0 1,0 0,-1 0,1-1,0 1,-1 0,1 0,0-1,-1 1,1 0,-1-1,1 1,-1 0,1-1,-1 1,0-1,1 1,-1-1,0 1,1-1,-1 1,0-1,0 0,1 0,-1 1,0-1,0 0,0 0,1 0,-1 0,0 0,0 0,0 0,1 0,-1 0,0 0,0 0,0 0,1-1,-1 1,0 0,0-1,1 1,-1 0,0-1,0 1,1-1,-1 1,1-1,-1 1,0-1,1 0,-1 1,1-1,0 0,-1 0,-3-13</inkml:trace>
  <inkml:trace contextRef="#ctx0" brushRef="#br0" timeOffset="615.598">2032 601,'82'79,"3"-5,4-3,58 33,-140-97,0-1,1-1,0 1,0-1,0 0,1-1,0 0,0 0,0-1,0 0,0-1,1 0,-1 0,1-1,-1 0,1-1,0 0,-1-1,4 0,3-9,-4-1</inkml:trace>
  <inkml:trace contextRef="#ctx0" brushRef="#br0" timeOffset="1052.348">3049 714,'-15'-1,"1"0,-1 1,1 1,-1 0,1 0,-1 2,1 0,0 0,0 2,0-1,1 2,0 0,0 1,0 0,1 0,0 2,0-1,1 2,0-1,1 1,0 1,0 0,-6 11,8-9,1 1,1-1,0 1,1 0,1 1,0-1,0 1,0 13,4-24,-1 1,1-1,0 0,0 1,1-1,-1 0,1 0,0 1,0-1,1 0,-1 0,1 0,0 0,0 0,0-1,0 1,1-1,0 1,-1-1,1 0,0 0,1 0,-1 0,0-1,1 1,0-1,-1 0,1 0,0 0,0 0,0-1,3 1,-1-1,0 0,1 0,-1 0,0-1,0 0,1 0,-1-1,0 0,0 0,1 0,-1-1,0 0,0 0,-1 0,1-1,0 0,-1 0,0-1,1 1,3-5,90-94,28-49,-127 150,0 0,1 0,-1 0,1 0,-1 0,1 0,0 0,-1 0,1 1,0-1,-1 0,1 0,0 1,0-1,0 1,-1-1,1 0,0 1,0 0,0-1,0 1,0 0,0-1,0 1,0 0,0 0,0 0,0 0,0 0,0 0,0 0,0 0,0 0,0 0,0 1,0-1,0 0,0 1,0-1,0 1,0-1,0 1,0-1,0 1,-1 0,1-1,0 1,0 0,-1 0,1 0,-1-1,1 1,-1 0,1 0,-1 0,1 0,-1 0,0 0,1 0,-1 0,0 1,29 80,-20-65</inkml:trace>
  <inkml:trace contextRef="#ctx0" brushRef="#br0" timeOffset="1534.731">3302 1110,'207'-252,"-206"251,0 0,0-1,1 1,-1 0,0 0,1 0,-1 0,1 0,-1 0,1 0,-1 1,1-1,-1 1,1-1,0 1,-1-1,1 1,0 0,0 0,-1 0,1 0,0 0,0 0,-1 0,1 1,0-1,-1 1,1-1,0 1,-1-1,1 1,-1 0,1 0,-1 0,0 0,1 0,-1 0,0 0,1 1,-1-1,0 0,0 1,0-1,0 0,0 1,-1 0,1-1,0 1,-1-1,1 1,-1 0,0-1,1 1,-1 0,0 0,0 1,4 23,-5-24,1 0,-1 0,1 0,-1 0,1 0,0 0,0 1,0-1,0 0,0 0,1 0,-1 0,1 0,-1 0,1 0,0 0,0 0,0 0,0 0,0 0,0 0,0-1,1 1,-1 0,1-1,-1 1,1-1,-1 0,1 1,0-1,0 0,0 0,0 0,0 0,0 0,0-1,0 1,0-1,0 1,0-1,0 0,0 0,0 0,0 0,1 0,-1 0,0 0,1-1,11-5,-1-1,0-1,0 0,0-1,-1 0,0 0,-1-2,5-5,70-52,-85 67,0 0,0 0,0 0,0 1,0-1,0 1,1-1,-1 1,0-1,0 1,0 0,1-1,-1 1,0 0,0 0,1 0,-1 0,0 0,0 0,1 0,-1 1,0-1,0 0,0 1,1-1,-1 1,0-1,0 1,0-1,0 1,0 0,0 0,0-1,0 1,0 0,0 0,-1 0,1 0,0 0,-1 0,1 0,0 0,-1 1,1-1,-1 0,0 0,1 0,-1 1,0-1,6 72,-6-52,29 65,-19-71</inkml:trace>
  <inkml:trace contextRef="#ctx0" brushRef="#br0" timeOffset="2102.964">4177 827,'-17'331,"-32"-71,-4-99,53-161,0-1,-1 1,1-1,0 1,0 0,0-1,-1 1,1-1,0 1,0 0,-1-1,1 1,0 0,-1-1,1 1,0 0,-1-1,1 1,-1 0,1 0,0-1,-1 1,1 0,-1 0,1 0,-1 0,1 0,-1 0,1-1,-1 1,1 0,0 0,-1 0,1 1,-1-1,1 0,-1 0,1 0,-1 0,1 0,-1 0,1 1,0-1,-1 0,1 0,-1 1,1-1,0 0,-1 1,1-1,0 0,-1 1,1-1,0 1,0-1,-1 0,1 1,0-1,0 1,-2-44,8 7,1 0,2 1,1 0,2 0,10-19,0 1,2 0,3 2,2 1,2 2,3 0,1 3,4-2,-29 35,1-1,0 2,1-1,0 1,1 1,0 0,0 1,1 1,0 0,1 1,0 0,0 1,0 1,1 0,0 1,2 1,-16 3,1 0,-1 0,0 0,1 1,-1-1,1 1,-1 0,0 0,1 0,-1 0,0 0,0 0,0 1,0-1,0 1,0-1,0 1,0 0,-1 0,1 0,0 0,-1 0,0 0,0 0,1 0,-1 0,0 1,-1-1,1 0,0 1,-1-1,1 1,-1-1,0 1,-5 89,-2-70,-1 1,-2-1,0 0,-1-1,-2-1,0 0,-1 0,0-1,-2-1,0 0,-1-2,-1 1,-1-2,0-1,-1 0,0-2,-1 0,0-1,-2-1,15-6,-1 0,1-1,-1-1,0 1,0-2,0 1,0-1,0 0,0-1,0 0,0 0,0-1,0-1,-3 0,-16-32,21 10</inkml:trace>
  <inkml:trace contextRef="#ctx0" brushRef="#br0" timeOffset="2398.338">4968 121,'-134'718,"90"-478,44-227,2-8</inkml:trace>
  <inkml:trace contextRef="#ctx0" brushRef="#br0" timeOffset="2785.435">4968 855,'136'126,"-128"-120,0-1,1 0,0 0,0-1,0 0,1 0,0-1,-1 0,1-1,0 0,0-1,0 0,0 0,0-1,1-1,-1 0,1 0,2-4,-1 0,1 0,-1-2,-1 1,1-2,-1 1,0-1,-1-1,0 0,0-1,-1 0,0 0,-1-1,0 0,-1 0,0-1,4-10,-8 18,-1 1,0-1,0 1,-1-1,1 1,-1-1,0 0,1 0,-2 0,1 0,0 0,-1 0,0 0,0 0,0 0,0 0,-1 1,1-1,-1 0,0 0,0 0,-1 0,1 0,-1 1,0-1,0 1,0-1,0 1,0 0,-1 0,0 0,1 0,-1 0,0 1,-1-1,1 1,0 0,-1 0,1 0,-1 0,-3-1,-6 4,-1 1,1-1,-1 2,1 0,0 1,0 0,0 1,0 0,1 1,0 1,0 0,1 0,0 1,0 1,0-1,1 2,-6 8,6-12,1 2,0-1,1 1,0 0,0 1,1 0,0 0,0 1,1 0,1 0,-1 0,2 1,-1-1,2 1,-1 0,1 0,1 1,0-1,1 1,0-1,1 1,0-1,0 1,3 8,1-8,0-1,0 0,2-1,-1 1,1-1,1 0,0-1,0 0,1 0,0 0,1-1,-1 0,2-1,-1 0,1 0,0-1,0 0,1-1,0 0,0-1,0 0,0 0,1-2,8 2,-12-1,10 3,0 0,0-1,1 0,-1-2,1 0,0-1,0-1,0-1,0 0,0-1,0-2,1 0,1-3,-2 0</inkml:trace>
  <inkml:trace contextRef="#ctx0" brushRef="#br0" timeOffset="3733.319">0 1421,'372'-48,"167"-13,420 26,-444 48,43 6,-74 7,40 4,-300-31,81-16,140-12,-33 18,-186 39,-30 2,-38-31,-146 1</inkml:trace>
  <inkml:trace contextRef="#ctx0" brushRef="#br0" timeOffset="4834.794">6153 630,'0'-5,"-5"-1,-6 4,3 4,4-4,6-2,-1 0,-1 6,-1 7,1 2</inkml:trace>
  <inkml:trace contextRef="#ctx0" brushRef="#br0" timeOffset="5289.505">6237 941,'-14'9,"-1"4,3 4,-1-1,6-3,9-9,9-4,3-3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72,'85'-24,"128"-19,-211 42,-1 1,1-1,0 0,0 1,0-1,0 1,0 0,0 0,0 0,0 0,0 0,0 0,0 0,0 0,-1 1,1-1,0 1,0 0,0-1,0 1,-1 0,1 0,0 0,-1 0,1 0,-1 1,1-1,-1 0,1 1,-1-1,0 1,0 0,0-1,0 1,0 0,0-1,0 1,-1 0,1 0,-1 0,1 0,-1 0,0 0,1 0,-1 0,0 1,-61 84,37-61,-121 157,144-181,-1 0,1 0,0 0,0 1,0-1,0 0,0 1,0-1,1 0,-1 1,1-1,-1 1,1-1,0 1,0-1,0 1,0-1,1 1,-1-1,1 1,0-1,-1 0,1 1,0-1,0 0,1 1,-1-1,0 0,1 0,-1 0,1 0,0-1,-1 1,1 0,0-1,0 1,0-1,0 1,0-1,1 0,-1 0,0 0,1 0,-1 0,0-1,3 1,15 2,1-2,0 0,-1-1,1-1,0-1,-1 0,1-2,-1 0,0-2,0 0,-1-1,0-1,0-1,10-7,-6 2,-5 1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574 484,'-2'12,"0"0,-1 0,-1 0,0 0,-1 0,0-1,0 0,-1 0,-1 0,-4 6,-10 18,7-9,-1-1,-1-1,-1 0,-1-2,-1 0,-1-1,-1-1,-1 0,-23 15,32-26,-117 66,126-73,0-1,0 1,1-1,-1 0,0 0,0 0,0-1,0 1,-1-1,1 0,0 0,0-1,0 1,0-1,0 0,0 0,0 0,1 0,-1-1,0 0,0 0,1 0,-1 0,1 0,0-1,0 1,0-1,0 0,0 0,0 0,1 0,0-1,-2-1,-1-8,0 0,1 0,1 0,0 0,1-1,0 1,1-1,1 1,0-1,1 0,0 1,1-1,1 1,0 0,0 0,3-4,-5 11,1 0,0 0,1 1,-1-1,1 0,0 1,0 0,1 0,0 0,0 0,0 0,0 1,1-1,-1 1,1 1,0-1,0 1,1-1,-1 1,1 1,0-1,-1 1,1 0,0 0,0 1,1 0,-1 0,0 0,0 1,0 0,1 0,-1 1,24 6,-1 3,0 0,0 2,-2 0,1 2,10 9,24 10,-43-24,-1 0,-1 1,1 1,-2 1,1 0,-2 1,2 2,11 17,61 49,-72-74</inkml:trace>
  <inkml:trace contextRef="#ctx0" brushRef="#br0" timeOffset="617.37">1251 258,'2'8,"0"1,0 0,-2 0,1 0,-1 0,0 0,-1 0,0-1,0 1,-1 0,0 0,-1 2,-1 6,-13 50,-3 0,-4-2,-2 0,-21 36,20-43,14-32,8-17,0-1,0 1,1 1,1-1,-1 1,2-1,-1 1,1 0,1 0,0 0,0 7,1-14,1 0,0 0,0 0,0 0,0-1,1 1,-1 0,1-1,0 1,0-1,0 1,0-1,0 0,0 1,0-1,1-1,-1 1,1 0,0 0,-1-1,1 0,0 1,0-1,0 0,0-1,0 1,0 0,0-1,0 0,0 1,0-1,3-1,102-11,-104 11,168-16,-168 17,0 0,1 0,-1-1,1 1,-1-1,1 0,-1-1,0 1,0-1,0 0,0 0,0 0,0 0,0-1,-1 0,1 1,-1-1,0-1,0 1,0 0,0-1,0 1,-1-1,0 0,1 0,-1 0,-1 0,1 0,-1-1,0 1,1-4,-4-12</inkml:trace>
  <inkml:trace contextRef="#ctx0" brushRef="#br0" timeOffset="870.425">800 597,'38'4,"37"-2,11-2,-1-6,-9-2,-13 0,-12 2,-6 2,-5-3,-5-1,-3 2,-7 1</inkml:trace>
  <inkml:trace contextRef="#ctx0" brushRef="#br0" timeOffset="1554.554">1702 31,'91'-21,"-76"19,2-1,0 1,-1 1,1 0,0 1,-1 1,1 0,15 4,-31-4,1-1,0 1,-1-1,1 1,-1 0,1 0,0 0,-1-1,0 1,1 1,-1-1,0 0,1 0,-1 0,0 1,0-1,0 1,0-1,0 1,-1-1,1 1,0-1,-1 1,1 0,-1-1,1 1,-1 0,0 0,0-1,0 1,0 0,0-1,0 1,0 0,-1 0,1-1,0 1,-1 0,0-1,1 1,-1-1,0 1,0 0,0-1,0 0,0 1,-53 66,23-42,24-23,0 1,1 0,-1 1,1-1,0 1,0 0,1 1,-1-1,1 1,0 0,1 1,-1-1,1 1,1 0,-1 0,1 0,0 0,1 0,0 1,0-1,0 1,1 0,0 0,1-1,0 1,0 0,0 0,2 6,2-9,1-1,-1 0,1 0,-1 0,1 0,1-1,-1 0,0 0,1-1,-1 1,1-1,0 0,0 0,0-1,0 0,0 0,0-1,0 1,0-1,0 0,0-1,0 0,0 0,6-1,5 1,6 0,0 0,0-2,-1-1,1 0,-1-2,14-5,-12 1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1,'-2'1,"0"0,0 1,1-1,-1 1,0 0,1 0,-1-1,1 1,-1 0,1 0,0 0,0 0,0 1,0-1,0 0,1 0,-1 0,1 1,-1-1,1 0,0 1,0-1,0 0,0 1,0-1,0 2,-3 365,3-353,11 57,5-77,-6-4</inkml:trace>
  <inkml:trace contextRef="#ctx0" brushRef="#br0" timeOffset="250.351">1 565,'38'5,"32"1,9-5,1-2,-9-2,-11 1,-11-1,-10 2,-6 0,-4 0,-2 1,-1 0,-5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5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0 339,'53'0,"22"0,3 0,-7 0,-10 0,-12 0,-13-5,-8-1,-5 0,-5-4,-12 0,-5 2</inkml:trace>
  <inkml:trace contextRef="#ctx0" brushRef="#br0" timeOffset="269.766">225 1,'-4'43,"-3"33,1 14,2-4,0-12,2-13,1-13,0-9,6-7,2-4,4-6,0-8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0 112,'5'45,"112"351,-69-251,4-4,-52-140,0-1,0 0,0 1,0-1,0 1,0-1,0 1,0-1,0 0,0 1,1-1,-1 1,0-1,0 0,0 1,1-1,-1 0,0 1,0-1,1 0,-1 1,0-1,1 0,-1 0,0 1,1-1,-1 0,0 0,1 0,-1 0,1 1,-1-1,0 0,1 0,-1 0,1 0,-1 0,1 0,-1 0,0 0,1 0,-1 0,1 0,-1 0,1-1,-1 1,0 0,1 0,-1 0,0 0,1-1,-1 1,0 0,1 0,-1-1,0 1,1 0,-1-1,0 1,0 0,1-1,-1 1,0 0,0-1,0 1,1-1,8-30,-8 28,191-670,-181 600,0 63,-6 15</inkml:trace>
  <inkml:trace contextRef="#ctx0" brushRef="#br0" timeOffset="364.954">762 479,'48'-5,"21"-1,3 0,-6-4,-9 1,-9 0,-9 3,-6 2,-3 2,-3 1,0 1,-6-5,-10-1,-8 1</inkml:trace>
  <inkml:trace contextRef="#ctx0" brushRef="#br0" timeOffset="616.969">819 678,'33'0,"41"-5,11-2,-3 1,-11 1,-12-3,-13-1,-8 2,-10 2</inkml:trace>
  <inkml:trace contextRef="#ctx0" brushRef="#br0" timeOffset="1063.815">1693 0,'41'160,"-8"1,-1 45,-25-147,-5-34,1 0,1 0,1-1,1 1,1-1,4 6,-11-28,1 0,-1 0,1 0,0 0,0 0,-1 0,1 0,1 0,-1 0,0 0,0 0,1-1,-1 1,1 0,-1-1,1 1,0-1,-1 0,1 0,0 0,0 0,0 0,0 0,0 0,0 0,0-1,0 1,0-1,1 1,-1-1,0 0,0 0,0 0,0 0,1-1,-1 1,0 0,0-1,0 1,0-1,0 0,0 0,0 0,0 0,0 0,0 0,0-1,-1 1,1 0,-1-1,1 0,-1 1,1-1,-1 0,86-183,-43 72,-6-2,-4-1,-1-19,-6 20,-23 115,-3 12</inkml:trace>
  <inkml:trace contextRef="#ctx0" brushRef="#br0" timeOffset="1393.88">2314 508,'-7'11,"0"1,1 0,0 0,1 0,0 1,1 0,1 0,0 0,0 0,1 1,1-1,0 1,1-1,1 0,0 1,1-1,1 8,-1-18,0 1,0-1,0 0,0 1,0-1,1 0,-1 0,1 0,0-1,0 1,0-1,0 1,0-1,0 0,1 0,-1-1,1 1,0-1,-1 1,1-1,0 0,0-1,-1 1,1-1,0 1,0-1,0 0,3-1,107-27,-103 22,-1 0,1-1,-2 0,1-1,-1 0,0-1,-1 0,0 0,0 0,-1-1,0 0,-1-1,0 0,-1 0,0 0,-1 0,0-1,0 0,-1 1,-1-1,0 0,-1-1,0 0,-2 7,0-1,0 1,0 0,-1 0,0 0,0 0,-1 0,0 0,0 1,0-1,0 1,-1 0,0 0,0 0,0 1,-1-1,0 1,1 0,-2 0,1 0,0 1,-1 0,1 0,-1 1,0-1,0 1,0 0,0 1,0-1,-1 1,1 1,-1-1,-19 3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86 341,'39'-17,"113"5,-31 7,148-19,-96-3,-173 26,-11 1</inkml:trace>
  <inkml:trace contextRef="#ctx0" brushRef="#br0" timeOffset="346.963">1 623,'28'11,"1"-1,0-2,1 0,0-2,0-2,0 0,15-2,207-13,-73-3,-128 8,-34 0</inkml:trace>
  <inkml:trace contextRef="#ctx0" brushRef="#br0" timeOffset="895.267">424 2,'-29'-2,"38"23,5-13,1 0,0 0,0-2,1 0,0-1,0 0,0-2,0 1,17-1,1 3,-13-2,-1 0,1 1,-1 0,0 2,-1 1,0 0,0 1,-1 2,0-1,0 2,-1 0,-1 2,15 11,-26-21,1 0,0 0,-1 0,0 1,0 0,-1 0,1 0,-1 1,0 0,-1-1,1 1,-1 1,0-1,-1 0,1 1,0 3,-3 4,-1-1,0 0,-1 1,0-1,-1 0,0 0,-2 0,1-1,-1 1,-1-1,0 0,-1-1,0 0,-1 0,0 0,-1-1,0 0,-8 7,1 3,-14 17,-140 151,-46 10,192-174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1,'-29'12,"1"1,0 1,1 2,1 1,1 1,0 1,1 1,1 1,1 1,1 1,1 1,1 1,1 1,-6 14,-136 160,146-182,-96 93,81-110,22-12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0,'18'38,"3"0,0-2,3-1,1 0,1-2,2-1,2-1,0-1,30 20,230 207,-259-249,-23-15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3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19,'73'17,"-17"-10,0-2,1-2,44-5,-19 0,-72 2,0 0,0-1,0 0,0-1,0 0,-1 0,1-1,-1 0,1-1,0-1,-5-11,-11 9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29,'0'-1,"-1"1,1-1,0 1,-1 0,1-1,0 1,-1-1,1 0,0 1,0-1,0 1,-1-1,1 1,0-1,0 1,0-1,0 0,0 1,0-1,0 1,0-1,0 1,1-1,-1 0,0 1,0-1,0 1,1-1,-1 1,0-1,0 1,1-1,-1 1,1-1,-1 1,0 0,1-1,-1 1,1-1,-1 1,1 0,-1 0,1-1,-1 1,1 0,-1 0,1-1,-1 1,1 0,0 0,-1 0,1 0,-1 0,1 0,0 0,-1 0,1 0,0 0,39-5,-39 5,286-1,-149 22,-122-25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8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0,'-13'7,"1"0,0 1,0 1,1 0,0 0,0 1,1 1,0-1,1 2,1-1,-1 1,2 1,0-1,0 1,-1 5,-24 37,-95 127,-88 88,213-268,2-1,0 0,-1 0,1 0,0 0,-1 0,1 0,-1 0,0 0,1-1,-1 1,1 0,-1 0,0-1,0 1,0 0,1-1,-1 1,0-1,0 1,0-1,0 1,0-1,0 0,0 1,0-1,0 0,0 0,0 0,0 0,0 0,0 0,0 0,0 0,0 0,0 0,0-1,0 1,0 0,0-1,-3-9</inkml:trace>
  <inkml:trace contextRef="#ctx0" brushRef="#br0" timeOffset="365.465">34 57,'-1'-8,"22"21,95 109,-96-99,-1 1,-1 1,-1 1,-1 0,-2 1,0 1,-2 0,-1 1,5 25,-4-11,-10-29,1-1,0 0,1 1,1-1,0-1,0 1,2-1,-1 0,2 0,-1-1,1 0,3 2,27 4,-22-18</inkml:trace>
  <inkml:trace contextRef="#ctx0" brushRef="#br0" timeOffset="692.773">739 508,'-6'8,"1"0,0 1,1-1,0 1,0 0,1 1,0-1,1 0,0 1,1 0,-1-1,2 1,0 0,0 1,0-7,0 0,0 0,1 0,-1 0,1-1,0 1,1 0,-1-1,0 1,1 0,0-1,0 0,0 1,0-1,0 0,1 0,0 0,-1-1,1 1,0 0,0-1,1 0,-1 0,0 0,1 0,-1 0,1-1,-1 0,1 0,0 0,0 0,0 0,-1-1,1 1,0-1,0 0,5 0,-1-1,1 0,0 0,-1-1,1 0,-1 0,0-1,0 0,0-1,0 0,0 0,-1-1,0 1,0-2,0 1,0-1,-1 0,0 0,0-1,-1 1,0-2,0 1,0 0,-1-1,0 0,-1 0,0 0,0 0,-1 0,0-1,1-2,-4 8,1 0,-1 0,1 0,-1 0,0 0,0 0,0 0,-1 0,1 1,-1-1,1 0,-1 1,0-1,0 1,0 0,0-1,-1 1,1 0,-1 0,1 0,-1 1,0-1,1 1,-1-1,0 1,0 0,0 0,0 0,0 1,0-1,0 1,0 0,-1-1,1 1,-112 7,90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0 310,'2'2,"-1"0,0 0,1 0,0 0,-1-1,1 1,0-1,0 1,0-1,0 0,0 0,0 0,0 0,0 0,0 0,1 0,-1-1,0 1,1-1,-1 0,0 0,1 1,-1-1,0-1,1 1,0 0,253 3,-58-30,-162 26,-25 0,-29 2,0-1</inkml:trace>
  <inkml:trace contextRef="#ctx0" brushRef="#br0" timeOffset="367.18">282 0,'22'129,"-13"185,-11-191,7-73,1-32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6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30,'14'-4,"3"-2,0 1,0 1,0 0,1 2,0-1,-1 2,1 1,0 0,-1 1,1 1,-1 0,12 4,-28-5,1-1,-1 1,0-1,0 1,0 0,1-1,-1 1,0 0,0 0,0 0,0 0,0 0,-1 0,1 0,0 0,0 0,-1 0,1 1,-1-1,1 0,-1 0,1 1,-1-1,0 0,1 1,-1-1,0 0,0 1,0-1,0 0,0 1,-1-1,1 0,0 1,-1-1,1 0,0 1,-1-1,0 0,1 0,-1 0,0 2,-38 44,-86 68,123-111,0 0,-1 1,1-1,0 0,1 1,-1 0,1-1,0 1,0 0,1-1,-1 1,1 0,0 0,1 0,-1 0,1-1,0 1,0 0,0-1,0 1,1 0,0-1,0 0,0 1,1-1,-1 0,1 0,0 0,0-1,1 1,-1-1,1 0,-1 0,1 0,0 0,0 0,1-1,-1 0,0 0,1 0,-1 0,1-1,0 0,-1 0,1 0,0 0,3-1,0 2,-1 0,0-1,1 0,-1 0,1-1,0 0,-1 0,1-1,-1 0,1 0,-1 0,0-1,0-1,1 1,-1-1,-1 0,1 0,0-1,-1 0,5-4,8-10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1,'0'5,"0"20,0 12,-5 3,-1 1,0-3,1-3,1-2,2-2,-4-2,-1 0,1-1,2 0,0-1,7-8,3-9</inkml:trace>
  <inkml:trace contextRef="#ctx0" brushRef="#br0" timeOffset="247.541">1 481,'38'0,"28"0,6 0,-3 0,-9 0,-10 0,-9 0,-11 5,-11 1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0 226,'19'0,"21"0,8 0,1 0,-3 0,-4 0,-6 0,-3-4,-2-3,-3 1,0 1,-1 1,-9 2,-8 1</inkml:trace>
  <inkml:trace contextRef="#ctx0" brushRef="#br0" timeOffset="282.375">254 0,'-5'29,"-1"19,-1 6,2-1,2-5,1-6,1-5,0-4,1-3,0-7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570 707,'-87'94,"4"4,-34 58,108-145,6-4,-1-1,0 1,-1-1,0 0,0-1,0 1,0-1,-1 0,0 0,0-1,0 0,-1 0,1 0,-1-1,0 0,0 0,0 0,0-1,-1 0,1-1,-1 0,1 0,-1-1,-1 1,4-2,0 1,0-1,0 0,1-1,-1 1,0-1,1 0,-1 0,1 0,-1 0,1-1,0 0,0 0,0 0,1-1,-1 1,1-1,0 1,-1-1,2 0,-1-1,0 1,1 0,0-1,0 1,0-1,0-2,-2-7,0 0,2-1,-1 1,2 0,0-1,0 1,1-1,1 1,1-1,-2 11,0 1,1-1,-1 1,1-1,0 0,0 1,0-1,1 1,-1 0,1-1,0 1,0 0,0 0,0 0,1 0,-1 1,1-1,0 1,-1-1,1 1,0 0,0 0,1 0,-1 0,0 1,1 0,-1-1,1 1,-1 0,1 0,-1 1,1-1,0 1,-1 0,1 0,0 0,-1 0,1 1,0-1,-1 1,1 0,0 1,232 104,-219-100,18 4,-2 2,1 1,-2 2,0 1,-1 1,0 2,8 7,17 4,-37-25</inkml:trace>
  <inkml:trace contextRef="#ctx0" brushRef="#br0" timeOffset="433.601">1247 396,'-11'79,"-3"0,-4-1,-3 0,-4-2,-16 30,-18 37,57-139,0 1,0-1,0 0,1 1,0-1,0 1,0 0,1-1,-1 1,1 0,0-1,0 1,1 0,-1-1,1 1,0-1,1 1,-1-1,1 1,0-1,0 0,0 0,0 0,1 0,0 0,-1 0,2-1,-1 1,0-1,1 0,-1 0,1 0,0 0,0-1,0 0,3 2,154 2,-98-9,-57 2,-5 2,1 0,0-1,0 1,0-1,0 0,0 1,0-1,0 0,0 0,0-1,0 1,0 0,0-1,0 1,0-1,0 1,0-1,0 0,0 0,-1 0,1 0,0 0,-1-1,1 1,0 0,-1-1,0 1,1-1,-1 1,0-1,0 0,0 1,0-1,0 0,0 0,-1 0,1 0,0 0,-1 0,0 0,1 0,-3-14</inkml:trace>
  <inkml:trace contextRef="#ctx0" brushRef="#br0" timeOffset="683.82">824 819,'43'0,"24"0,5 0,-4 0,-9 0,-11 0,-7 0,-7 0,-9 0</inkml:trace>
  <inkml:trace contextRef="#ctx0" brushRef="#br0" timeOffset="1033.726">1473 424,'14'-10,"1"1,0 0,0 1,0 1,1 0,0 1,1 1,-1 0,1 1,0 1,0 0,0 2,1 0,-16 1,0 0,0 0,0 0,0 0,0 0,0 1,0-1,0 1,0-1,0 1,0 0,-1 0,1 0,0 0,0 0,-1 0,1 1,-1-1,1 0,-1 1,1-1,-1 1,0 0,0-1,0 1,0 0,0 0,0 0,0 0,-1 0,1 0,0 0,-1 0,0 0,0 0,1 0,-1 0,0 0,-1 0,1 0,0 0,-1 0,1 0,-1 0,1 0,-1 0,0 0,0-1,0 2,-40 61,36-58,0 0,0 0,0 0,1 1,0 0,1-1,-1 1,1 1,0-1,1 0,0 1,0-1,1 1,0 0,0 1,1-6,0 0,1-1,0 1,-1 0,1-1,0 1,0-1,1 1,-1-1,0 1,1-1,0 0,-1 0,1 0,0 0,0 0,0 0,0 0,0-1,1 1,-1-1,0 1,1-1,-1 0,1 0,0 0,-1-1,1 1,0 0,2-1,86 5,-82-5,17-2</inkml:trace>
  <inkml:trace contextRef="#ctx0" brushRef="#br0" timeOffset="1717.716">1925 1,'32'22,"0"2,-1 1,-2 2,-1 0,-1 2,-1 1,-1 2,-2 0,-2 1,-1 1,-1 1,-2 1,-1 0,-2 1,4 23,-10-24,-2 0,-2 1,-2-1,-1 1,-1-1,-2 1,-2-1,-8 34,7-49,0 0,-2 0,0-1,-2 1,0-2,-1 1,-1-2,-1 1,-1-1,0-1,-1 0,-1-1,-1-1,0 0,-10 6,-43 24,-2-4,-2-2,-1-4,-25 6,56-23</inkml:trace>
  <inkml:trace contextRef="#ctx0" brushRef="#br0" timeOffset="3685.794">2772 707,'-16'-3,"0"1,1 1,-1 0,0 1,1 1,-1 1,0 0,1 0,-1 2,1 0,0 1,0 0,-4 3,-1 0,1 0,-1 2,2 0,-1 1,1 0,1 2,0 0,-5 7,16-15,0 0,0 1,1-1,0 1,1 1,-1-1,1 1,0-1,0 1,1 0,0 1,1-1,-1 0,1 1,1 0,-1-1,1 1,1 0,-1 0,1-1,1 1,0 0,0 0,0 1,1-4,0 0,0 0,0 0,0 0,1-1,0 1,0-1,0 0,0 0,1 0,-1 0,1-1,0 1,0-1,1 0,-1 0,1-1,-1 1,1-1,0 0,0 0,0-1,0 1,0-1,0 0,0 0,0-1,0 0,2 0,6 1,0-2,0 0,0 0,0-1,0-1,-1 0,1 0,-1-1,0-1,0 0,4-3,6-7,0-1,-1-1,-1-1,0 0,-1-2,-1 0,-1-1,-1-1,-1 0,-1-1,-1-1,-1 0,-1-1,-1 0,-1 0,-2-1,0-1,-2 1,0-4,-2 12,-1 1,0-1,-2 0,0 1,-1-1,0 0,-2 1,0-1,-1 1,0 0,-2 0,0 0,-1 1,0 0,-2 0,1 1,-2 0,0 1,-1 0,-9-10,17 22,0-1,0 1,0 0,0 0,0 0,0 0,0 0,-1 1,1-1,0 1,-1 0,0 0,1 0,-1 1,1-1,-1 1,0 0,1 0,-1 0,0 1,1-1,-1 1,0 0,1 0,-1 0,1 0,-1 1,1-1,0 1,0 0,0 0,0 0,0 0,0 1,0-1,1 1,-1-1,1 1,0 0,0 0,-1 1,-7 15,0 1,1-1,1 2,1-1,0 1,2 0,1 0,0 0,2 1,0 0,1-1,2 1,0 0,1-1,1 1,4 13,0-8,1-1,1 0,2 0,0-1,2 0,0-1,2 0,0-1,11 10,3 10,49 54,-71-93</inkml:trace>
  <inkml:trace contextRef="#ctx0" brushRef="#br0" timeOffset="4101.404">3279 311,'-124'506,"118"-479,0 0,2 1,1-1,2 1,0 0,2 0,2 9,-3-33,1 0,0 0,-1 0,2 0,-1 0,0 0,1 0,-1 0,1-1,0 1,1-1,-1 1,0-1,1 0,0 0,0 0,0 0,0-1,0 1,1-1,-1 0,1 0,-1 0,1 0,0 0,0-1,-1 0,1 0,0 0,0 0,1 0,-1-1,0 0,0 0,0 0,0 0,3-1,0 2,1-1,0 0,0 0,0 0,-1-1,1 0,0 0,-1-1,1 0,-1 0,1-1,-1 0,0-1,0 1,0-1,3-23,-11 13</inkml:trace>
  <inkml:trace contextRef="#ctx0" brushRef="#br0" timeOffset="4314.989">2856 763,'43'-5,"38"-1,11 0,-1 1,-7 1,-12 2,-10 1,-9 1,-5 0,-6 0,-10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455 273,'-8'-19,"-1"-1,-1 2,-1-1,0 1,-1 1,-1 0,-1 1,-1 0,0 1,-1 1,0 0,-3 0,12 9,-1-1,0 0,-1 1,0 0,1 0,-2 1,1 0,0 0,-1 1,1 1,-1-1,0 2,0-1,0 1,5 4,0 0,1 0,-1 0,1 1,0 0,0 0,1 0,-1 0,1 0,0 1,0-1,0 1,1 0,-1 0,1 0,1 0,-1 0,1 1,-1-1,1 0,1 1,-1-1,1 1,0-1,0 1,1 3,2 223,-1-202,2 0,2 0,0-1,2 1,2-2,0 1,7 9,21 68,77 277,-99-334,-2 0,-2 1,-3 0,-1 1,0 37,-11 197,1-267,-1 0,-1-1,-1 1,-1-1,0 0,-1 0,-1-1,0 0,-1 0,-1-1,-1 0,0 0,0-2,-7 6,11-14,-1 0,0-1,0 1,0-2,-1 1,1-1,-1 0,0-1,0 0,0 0,0-1,0 0,0-1,0 0,0-1,-1 1,1-2,0 1,0-1,1-1,-1 1,-6-4,11 4,1 0,0-1,0 1,0-1,1 1,-1-1,1 0,-1 0,1 0,0 0,0 0,0-1,1 1,-1-1,1 1,-1-1,1 1,1-1,-1 0,0 0,1 1,0-1,0 0,0 0,0 1,0-1,1 0,0 0,0-1,5-19</inkml:trace>
  <inkml:trace contextRef="#ctx0" brushRef="#br0" timeOffset="1633.754">681 726,'47'91,"-31"-61,-3 1,0 1,-2 0,-2 0,0 1,-3 0,2 23,14 56,-2-7,-19-105,-1 0,0-1,0 1,1 0,-1-1,0 1,0 0,1-1,-1 1,0 0,1 0,-1 0,0-1,1 1,-1 0,0 0,1 0,-1 0,0 0,1-1,-1 1,1 0,-1 0,0 0,1 0,-1 0,0 0,1 0,-1 0,1 1,-1-1,0 0,1 0,-1 0,0 0,1 0,-1 1,0-1,1 0,-1 0,0 1,1-1,-1 0,0 0,0 1,1-1,-1 0,0 1,0-1,0 0,1 1,-1-1,0 0,0 1,0 0,7-42,-6 36,17-99,5 1,4 1,4 2,10-11,-17 38,-21 67,-1 6</inkml:trace>
  <inkml:trace contextRef="#ctx0" brushRef="#br0" timeOffset="2055.6">1301 1093,'-21'72,"19"-67,1 0,0 0,0 1,0-1,0 0,1 0,0 0,0 1,1-1,-1 0,1 0,0 1,0-1,1 0,0 0,0 0,0-1,0 1,1 0,-1-1,1 0,1 1,-1-1,0 0,1-1,0 1,0-1,0 1,0-1,1 0,-1-1,1 1,0-1,0 0,2 1,4-3,-1-1,0 0,0-1,0 0,0-1,0 0,0 0,-1-1,0 0,0-1,0 0,0 0,0-1,-1 0,0 0,-1-1,1 0,-1-1,-1 0,1 0,-1 0,-1-1,0 1,0-2,1-1,-5 5,1 0,-1 1,-1-1,1 0,-1 0,0 0,0 0,-1 0,0 1,0-1,0 0,-1 0,1 1,-1-1,-1 1,1 0,-1-1,0 1,0 0,-1 0,1 1,-1-1,0 1,0 0,0 0,-1 0,0 1,0-1,1 1,-2 0,1 0,0 1,-1 0,1 0,-1 0,1 1,-1-1,0 1,0 1,0-1,0 1,0 0,1 0,-1 1,-4 0,-14 4</inkml:trace>
  <inkml:trace contextRef="#ctx0" brushRef="#br0" timeOffset="7438.479">879 302,'-13'2,"0"0,0 1,0 1,0 0,1 1,-1 0,1 0,1 2,-1-1,1 2,0-1,1 1,0 1,0 0,0 1,2-1,-1 2,1-1,0 1,1 1,1-1,0 1,-4 11,-23 108,6 1,-4 76,20-125,7-67,1 0,0 0,1 0,1 1,1-1,0 0,1 1,1-1,1 0,0 0,1 0,0-1,1 1,1-1,1 0,0 0,1-1,0 0,1-1,4 4,10 3,0-2,1-1,1-1,1 0,0-2,1-2,0 0,1-2,0 0,1-2,26 3,87 32,-112-31,-5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6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0,'499'0,"-487"0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7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0,'43'0,"19"0,4 0,-4 0,-9 0,-7 0,-8 0,-5 0,-3 0,-7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54 311,'-4'8,"-4"8,0 1,1 0,1 0,1 1,0-1,2 1,0 0,0 1,2-1,0 16,2-31,-1 1,1-1,0 1,0-1,0 0,0 1,1-1,-1 0,1 0,0 0,0 0,0 0,0 0,1 0,-1-1,1 1,-1-1,1 0,0 0,0 0,0 0,0 0,1-1,-1 1,0-1,1 0,-1 0,0 0,1 0,-1-1,1 1,0-1,-1 0,1 0,3-1,-1 1,0-1,0 0,-1 0,1 0,0-1,0 0,-1 0,1 0,-1-1,0 0,1 0,-1 0,-1-1,1 0,0 0,-1 0,0 0,0-1,0 1,-1-1,2-2,-2 1,0 0,-1 0,0 0,0-1,0 1,-1 0,0-1,0 1,0-1,-1 1,0-1,0 1,-1-1,0 1,0-1,0 1,-1-1,0 1,0 0,-1 0,0 0,0 0,0 1,-1-1,0 1,0 0,0 0,0 0,-1 0,0 1,0 0,0 0,0 0,-1 1,0-1,1 1,-1 1,0-1,-1 1,0 0,-16-5</inkml:trace>
  <inkml:trace contextRef="#ctx0" brushRef="#br0" timeOffset="448.693">420 255,'24'4,"18"3,6-1,0-1,-4-6,-4-3,-4-1,-3 0,-3 1,-2 2,0 1,-6-5,-1 0,1 0,-5 1</inkml:trace>
  <inkml:trace contextRef="#ctx0" brushRef="#br0" timeOffset="764.734">703 1,'5'57,"1"25,0 2,-1-8,-2-12,-1-12,0-10,-7-8,-1-9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0,'1'1,"0"1,0-1,0 0,0 0,0 0,0 0,0 1,-1-1,1 0,-1 1,1-1,-1 1,1-1,-1 0,0 1,0-1,1 1,-1-1,0 1,0-1,-1 1,1-1,0 1,0-1,-1 1,1-1,-1 0,1 1,-1-1,0 1,1-1,-1 0,0 0,0 0,0 1,0-1,0 0,0 0,0 0,0 0,-3 6,-196 387,195-385,-1 6,-1 0,0 0,-1-1,-1 0,-1 0,0-1,0 0,-1-1,-1 0,0-1,0-1,-2 1,12-10,0 0,0 0,0-1,0 1,0 0,0-1,0 0,-1 1,1-1,0 0,0 0,0 0,0-1,0 1,0 0,0-1,0 1,0-1,0 0,0 0,0 0,0 0,0 0,0 0,1 0,-1-1,0 1,1 0,-1-1,0 0,-11-15</inkml:trace>
  <inkml:trace contextRef="#ctx0" brushRef="#br0" timeOffset="303.634">47 85,'5'17,"0"0,1-1,1 1,0-1,1 0,1-1,0 0,2 0,-1-1,2-1,12 13,32 32,-37-40,-1 0,-1 1,0 1,-2 1,0 0,12 24,5 30,-19-64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229 429,'-18'9,"1"0,1 1,-1 0,1 1,1 1,0 1,1 0,1 1,0 0,0 1,2 1,0 0,0 0,2 1,-5 12,12-24,1-1,0 1,1 0,-1 0,1 0,0 0,0 0,0 0,0-1,1 1,0 0,0 0,1 0,-1-1,1 1,0-1,0 1,1-1,-1 0,1 0,0 0,0 0,0 0,0 0,1-1,0 0,-1 0,1 0,0 0,1 0,-1-1,0 0,1 0,-1 0,1-1,0 1,0-1,-1 0,1 0,0-1,0 1,0-1,0 0,0-1,0 1,0-1,2 0,9-4,0 1,-1-2,0 0,0-1,0 0,-1-1,0-1,0-1,-1 1,-1-2,1 0,-2 0,0-1,0-1,-1 0,0 0,-1-1,-1 0,0-1,-1 1,-1-2,0 1,3-14,-5 16,49-198,-51 196,-1 0,0 0,-1 1,0-1,-1 0,-1 0,0 1,-1-1,-1 1,0 0,-1 0,-1 0,-4-8,9 18,0 0,-1 0,0 0,1 1,-1-1,-1 0,1 1,0-1,-1 1,0 0,0 0,0 0,0 0,0 0,-1 1,1-1,-1 1,0 0,1 0,-1 0,0 1,0-1,0 1,0 0,-1 0,1 1,0-1,0 1,0 0,-1 0,1 0,0 1,0-1,0 1,-1 0,1 0,0 1,0-1,0 1,1 0,-1 0,0 0,1 0,-1 1,1-1,0 1,0 0,-1 0,0 8,0-1,0 1,1-1,0 1,1 0,0 0,1 1,0-1,1 0,0 0,1 0,0 1,1-1,0 0,1 0,0-1,1 1,1 4,80 177,-6 57,-70-218,-8-26,0 0,0 0,1 0,-1 0,1-1,0 1,0 0,1-1,-1 0,1 1,0-1,0 0,1 0,-1-1,1 1,0-1,0 1,0-1,-3-3,1 1,0-1,-1 0,1 0,0 0,-1 0,1 0,0 0,-1 0,1 0,0-1,-1 1,1-1,0 1,-1-1,1 0,-1 1,1-1,-1 0,0 0,1 0,-1 0,0 0,0 0,1-1,-1 0,0 2,11-11</inkml:trace>
  <inkml:trace contextRef="#ctx0" brushRef="#br0" timeOffset="549.458">850 35,'16'-35,"-16"57,-28 130,0-8,-35 140,60-280,1 1,0 0,0 0,1 0,-1 0,1 1,0-1,1 0,-1 1,1-1,0 0,0 1,1-1,0 0,0 0,0 1,0-1,1 0,0 0,0 0,0 0,1-1,-1 1,1-1,0 1,1-1,-1 0,1 0,-1 0,1-1,1 1,-1-1,0 0,5 2,0-3,1 0,-1-1,1 0,0 0,-1-1,1 0,0-1,0 0,-1-1,1 1,-1-2,0 0,1 0,-1 0,0-1,-1-1,1 1,-1-2,0 1,0-1,0 0,2-24,-12 16</inkml:trace>
  <inkml:trace contextRef="#ctx0" brushRef="#br0" timeOffset="810.999">596 402,'19'0,"16"0,7 0,1 0,-2-5,-3-2,-4 1,-2 1,-2 1,-6 2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4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0 547,'23'13,"-5"12,-1 0,-1 2,-1 0,-2 1,-1 0,5 18,4 8,44 163,-65-217,0-1,0 1,0-1,1 1,-1 0,0-1,1 1,-1 0,0-1,1 1,-1 0,1-1,-1 1,0 0,1 0,-1 0,1-1,-1 1,1 0,-1 0,1 0,-1 0,1 0,-1 0,0 0,1 0,-1 0,1 0,-1 0,1 0,-1 0,1 0,-1 0,1 1,-1-1,0 0,1 0,-1 1,1-1,-1 0,0 0,1 1,-1-1,0 0,1 1,-1-1,0 1,1-1,-1 0,0 1,0-1,0 1,1-1,-1 0,0 1,0-1,0 1,0-1,0 1,0-1,12-40,59-214,-42 166,-4-76,-19 146</inkml:trace>
  <inkml:trace contextRef="#ctx0" brushRef="#br0" timeOffset="455.698">706 886,'-2'-1,"0"0,-1 0,1 0,-1 0,0 1,1-1,-1 1,1-1,-1 1,0 0,1 0,-1 0,0 0,1 1,-1-1,0 1,1-1,-1 1,1 0,-1 0,1 0,-1 1,1-1,0 0,0 1,0 0,0-1,0 1,0 0,0 0,0 0,1 0,-2 2,-31 83,33-83,0 0,1 1,-1-1,1 0,0 0,1 1,-1-1,1 0,-1 0,1 0,0 1,1-1,-1 0,1 0,0-1,0 1,0 0,0 0,1-1,-1 0,1 1,0-1,0 0,0 0,1-1,-1 1,1-1,-1 1,1-1,0 0,0-1,0 1,0-1,0 1,0-1,0 0,2 0,1 0,0 0,0 0,0-1,1 0,-1 0,0-1,0 0,1 0,-1 0,0-1,0 0,0-1,-1 0,1 0,-1 0,1 0,-1-1,0 0,0-1,-1 1,1-1,-1 0,0-1,0 1,-1-1,0 0,0 0,0 0,-1-1,1 1,-2-1,1 0,-1 0,0 0,0 0,0-5,-1 7,0 0,-1 0,1 0,-1 0,0 0,0 0,-1-1,0 1,0 0,0 0,0 0,-1 0,1 0,-1 1,-1-1,1 1,-1-1,0 1,1 0,-2 0,1 0,-1 0,1 0,-1 1,0-1,0 1,0 0,-1 1,1-1,-1 1,1 0,-1 0,0 0,0 0,0 1,0 0,0 0,0 1,-3-1,-46-1,30 3</inkml:trace>
  <inkml:trace contextRef="#ctx0" brushRef="#br0" timeOffset="1274.156">1327 125,'-7'-10,"0"0,0 0,-1 1,-1 0,0 0,0 1,0 1,-1-1,0 2,-1-1,1 1,-1 1,-1 0,1 0,0 1,-1 1,-3-1,12 4,1 0,0 0,0 1,0-1,0 1,0-1,-1 1,1 0,0-1,0 1,0 0,1 0,-1 1,0-1,0 0,1 1,-1-1,0 1,1-1,0 1,-1 0,1-1,0 1,0 0,0 0,0 0,0 0,0 0,0 0,1 0,-1 0,1 1,0-1,0 1,-3 83,4-71,0 15,2 1,1-1,1 0,2 0,0 0,2-1,2 0,10 20,86 199,-86-185,-6-23,-2 1,-2 0,-2 1,-1 0,0 33,-11-24,-2 0,-2 0,-2 0,-3-1,-2-1,-2 0,-17 33,27-65,6-14,0 0,0 1,-1-1,1 0,-1 0,0 0,0-1,0 1,0 0,0 0,-1 0,1-1,-1 1,0-1,0 1,0-1,0 0,0 0,0 0,-1 0,1 0,0 0,-1 0,0-1,1 1,-1-1,0 0,0 0,0 0,0 0,0-1,0 1,0-1,0 0,0 0,0 0,0 0,0 0,0 0,0-1,0 0,0 1,0-1,-2-2,-2-2,0-2,1 1,0-1,0 0,1 0,0-1,0 0,0 0,1 0,1 0,-1-1,1 1,1-1,-1 0,2 0,-1 0,1 0,1 0,-1 0,1 0,1 0,0 0,0 0,1-2,4-14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5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1 282,'4'3,"1"-1,0 1,-1-1,1 0,0-1,0 1,0-1,0 0,0 0,0-1,1 1,-1-1,0 0,0-1,0 1,0-1,0 0,0 0,0-1,4-1,25-3,136-24,17-1,-175 30</inkml:trace>
  <inkml:trace contextRef="#ctx0" brushRef="#br0" timeOffset="533.185">227 1,'11'165,"-2"-102,-3 1,-3 0,-4 49,1-56,0-45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2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14 392,'63'11,"0"-3,0-2,1-4,10-2,-55-1,0-2,-1 0,0-1,0 0,0-2,0 0,-1-1,0-1,0 0,-1-2,0 1,0-2,-2 0,1-1,-1-1,-1 0,0-1,-1 0,0-1,-2 0,1 0,2-8,-9 14,1-1,-1 0,-1 0,0 0,0 0,-1 0,0 0,-1-1,1-8,-2 15,0 1,0-1,0 1,0 0,-1-1,1 1,-1 0,0 0,0-1,0 1,0 0,-1 0,1 0,-1 0,0 0,0 0,0 1,0-1,0 1,0-1,-1 1,1 0,-1 0,0 0,0 0,1 0,-1 1,0-1,-1 1,1 0,-3-1,-1 3,0 0,0 0,0 1,0 0,0 0,0 0,1 1,-1 0,1 1,0-1,0 1,0 1,0-1,1 1,0 0,0 0,0 0,0 1,1 0,0-1,0 2,1-1,0 0,0 1,0 1,-26 54,3 1,2 2,4 0,2 1,1 15,-33 113,36-146,-2 12,-3 0,-3-2,-2 0,-29 49,47-98,0 0,-1 0,1-1,-2 0,1-1,-1 1,0-1,-1-1,0 0,0 0,0-1,-1 0,1 0,-1-1,-2 0,10-3,1-1,-1 1,0-1,0 1,0-1,0 0,1 0,-1 0,0 0,0 0,0 0,0 0,0-1,0 1,1-1,-1 1,0-1,0 0,1 0,-1 0,0 1,1-2,-1 1,1 0,-1 0,1 0,0-1,-1 1,1-1,0 1,0-1,0 1,0-1,0 0,1 1,-1-1,0 0,1 0,-1 0,1 0,0-1,15-79,-7 71,1 1,0 0,1 0,0 1,1 0,0 1,0 0,0 1,1 0,1 1,-1 0,1 1,0 0,0 1,0 1,0 0,1 0,-1 2,1-1,0 2,-1 0,1 1,0 0,-1 1,8 2,71 14,118 13,-184-31,-1-1,0-1,0-1,0-1,-1-1,1-1,-1-2,0 0,-1-2,0 0,-1-1,0-2,0-1,-10 7,-3 3,-1 0,0 0,0-1,0 0,0 0,-1-1,0 0,0-1,0 1,-1-1,0-1,0 1,-1-1,0 0,0 0,-1 0,0-1,-1 0,0 0,0 0,0-4,-3 10,0 1,0 0,0-1,-1 1,1 0,-1-1,1 1,-1 0,0 0,0 0,0 0,0 0,0 0,-1 0,1 0,-1 0,1 0,-1 1,0-1,1 1,-1-1,0 1,0-1,0 1,0 0,0 0,0 0,-1 0,1 1,0-1,0 1,-1-1,1 1,0 0,-2 0,-82 12,76-9,0 1,0 0,0 1,1 0,0 0,0 1,0 0,1 1,0 0,0 0,1 0,0 1,0 1,1-1,0 1,0 0,1 0,0 1,1-1,0 1,0 0,1 0,0 2,3-7,1-1,0 1,-1-1,1 0,1 1,-1-1,0 0,1 0,0 0,0 0,0 0,1 0,-1-1,1 1,0-1,0 1,0-1,1 0,-1-1,1 1,-1 0,1-1,0 0,0 0,0 0,4 1,117 24,205-29,-312 2,0-2,-1 0,1-1,-1 0,1-2,-1 0,-1-1,1 0,-1-2,0 0,-1 0,0-2,0 0,-1 0,0-2,-1 1,0-2,-1 0,0 0,-1-1,-1-1,6-10,-4-3,-2-2,-1 1,-1-1,-1 0,-2-1,-1 1,-2-1,0 0,-3 0,-3-28,4 21,-19-88,18 127,-1 0,1 0,-1 0,1 0,0 0,-1 0,1 0,0 0,0 0,0 1,0-1,0 0,0 1,0-1,0 1,0-1,1 1,-1-1,1 1,-1 0,1-1,-1 1,1 0,0-1,0 1,0 0,0 0,-8 38,3 0,0 0,3 0,1 1,4 25,-2 7,29 193,-4-81,-26-185,0-1,-1 1,1 0,0-1,0 1,0 0,0-1,-1 1,1 0,0-1,0 1,-1 0,1 0,0-1,0 1,-1 0,1 0,0 0,-1-1,1 1,0 0,-1 0,1 0,0 0,-1 0,1 0,0 0,-1 0,1 0,0 0,-1 0,1 0,-1 0,1 0,0 0,-1 0,1 0,0 0,-1 0,1 0,0 1,-1-1,1 0,0 0,-1 0,1 1,0-1,0 0,-1 0,1 1,0-1,0 0,0 1,-1-1,1 0,0 1,0-1,0 0,0 1,0-1,0 0,-19-30,11 10,1 0</inkml:trace>
  <inkml:trace contextRef="#ctx0" brushRef="#br0" timeOffset="250.153">1228 646,'48'-10,"31"-8,10 0,1 1,-6 1,-7 2,-13 3,-7 4,-8 3,-4 3,-3 0,-6 2,-8-1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2:5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1,'-144'271,"-132"231,273-498,0 0,0 0,0 0,1 0,-1 1,1-1,0 1,1-1,-1 1,1 0,0 0,0 0,0-1,1 1,0 0,-1 0,2 0,-1 0,1 0,0 0,0 0,0 0,0-1,1 1,0 0,0-1,0 0,1 1,-1-1,1 0,0 0,0 0,2 1,7 1,1 0,0 0,0-2,0 1,1-2,0 0,-1 0,1-1,0-1,0-1,0 0,0 0,0-1,6-2,18 1,-23 2,0-2,0 0,0 0,-1-1,1-1,-1-1,0 0,7-4,-11-12,-16 10</inkml:trace>
  <inkml:trace contextRef="#ctx0" brushRef="#br0" timeOffset="254.9">0 368,'25'0,"21"0,8 0,1 0,-6 0,-5 0,-2 0,-2 0,-3-5,-4-1,-2 0,-2 1,0 2,-6 1</inkml:trace>
  <inkml:trace contextRef="#ctx0" brushRef="#br0" timeOffset="584.403">820 763,'3'11,"2"1,-1-1,2 1,-1-1,2-1,-1 1,1-1,1 0,0-1,0 0,1 0,0-1,1 0,-1 0,2-1,-1-1,1 1,0-2,0 1,0-2,1 0,0 0,7 1,-12-5,-1-1,0 0,0 0,0-1,0 0,0 0,0 0,0-1,-1 1,1-2,-1 1,0 0,0-1,0 0,0 0,-1-1,1 1,-1-1,-1 0,1 0,0 0,-1-1,0 1,-1-1,1 1,-1-1,0 0,0 0,-1 0,0 0,0-1,0 1,-1 0,0 0,0-1,0 1,-1 0,0 0,0 0,-1 0,0 0,0 0,0 0,-1 0,-1-3,-2 4,0 0,0 0,0 1,0 0,-1 0,0 0,0 1,0 0,0 0,0 1,-1 0,1 0,-1 1,0 0,1 0,-1 1,0 0,1 0,-1 1,0 0,1 0,-1 1,1 0,0 0,-3 1,-15 4</inkml:trace>
  <inkml:trace contextRef="#ctx0" brushRef="#br0" timeOffset="972.153">1610 424,'29'5,"23"1,9 0,-2-1,-7-1,-6-2,-7-1,-5-1,-4 0,-1 0,-2 0,0 0,0-1,0 1,-9 0,-13 0,-7 0</inkml:trace>
  <inkml:trace contextRef="#ctx0" brushRef="#br0" timeOffset="1221.889">1610 763,'43'0,"29"0,7 0,-1-5,-9-1,-10 0,-12 1,-8 1,-6 2,-5 1,-1-4,-1-1,-4 0</inkml:trace>
  <inkml:trace contextRef="#ctx0" brushRef="#br0" timeOffset="1784.931">3049 311,'-4'-1,"-1"-1,1 0,-1 1,0 0,1 0,-1 1,0-1,0 1,1 0,-1 0,0 1,0-1,1 1,-1 0,0 0,1 1,-1-1,1 1,0 0,-1 0,1 1,0-1,0 1,0 0,1 0,-1 0,1 0,0 1,-1 0,0 2,-17 19,1 1,2 1,1 1,1 1,-5 14,16-35,-5 12,0 1,2 0,0 0,1 1,1 0,-3 22,8-36,0-1,1 1,0 0,0-1,0 1,1-1,0 1,1-1,0 1,0-1,0 0,1 0,0 0,0 0,1 0,0-1,0 1,1-1,0 0,0-1,0 1,4 2,3 1,0-1,0 0,1-1,0-1,0 0,1-1,-1 0,1-1,0-1,1 0,-1-1,0 0,1-1,2-1,21 0,-1-2,1-1,0-3,32-8,-22-1,-1-2,-1-1,-1-3,0-2,-2-2,-1-2,-1-1,25-24,-51 42,1-1,-1-1,-1 0,0-1,-1 0,-1-1,0-1,0 0,-2 0,0-1,0 0,-2-1,0 0,-1-1,-1 1,0-1,-1-1,-2 1,1-5,-3 13,0 1,-1 0,0 0,-1-1,0 1,0 0,-1 0,0 0,-1 0,0 0,0 0,-1 1,0 0,-1-1,1 1,-2 1,1-1,-1 1,0 0,-1 0,1 1,-1 0,-1 0,1 0,-1 1,0 0,0 1,0 0,-2 0,-10-4,-1 1,0 2,0 0,-1 1,1 1,-1 1,0 1,1 1,-1 1,0 1,1 0,-20 6,-10 5,1 1,0 3,1 2,-37 20,-50 37,88-47</inkml:trace>
  <inkml:trace contextRef="#ctx0" brushRef="#br0" timeOffset="2254.197">2512 538,'1045'0,"-616"28,-385-28,-33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4:5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170 425,'2'1,"0"1,0-1,-1 1,1-1,0 1,-1 0,1-1,-1 1,1 0,-1 0,0 0,0 0,0 1,0-1,0 0,0 0,-1 1,1-1,-1 0,0 1,1-1,-1 0,0 1,0-1,-1 1,2 0,6 361,-6-347,-1-5</inkml:trace>
  <inkml:trace contextRef="#ctx0" brushRef="#br0" timeOffset="1">0 961,'48'-4,"21"-3,3 1,-6 1,-8 1,-11 2,-8 1,-5 0,-5 1,-6 1</inkml:trace>
  <inkml:trace contextRef="#ctx0" brushRef="#br0" timeOffset="2">142 1188,'103'-34,"-98"33,1-2,0 0,0 0,0 1,1 0,-1 0,1 1,-1 0,1 0,0 1,-1-1,1 1,0 1,-1-1,1 1,-1 0,1 1,-1 0,1 0,-1 0,-5 1,0 1,0-1,0 0,-1 0,1 0,-1 1,0-1,0 0,0 1,0-1,-1 0,1 0,-1 0,0 1,0-1,0 0,-1 0,1 0,-1 0,1 0,-1-1,0 1,0 0,0-1,0 0,-1 1,1-1,-2 1,-3 8,-97 152,103-161,-1 1,1 0,1-1,-1 1,0 0,1-1,-1 1,1 0,0 0,0-1,0 1,0 0,0 0,1 0,-1-1,1 1,0 0,-1-1,2 1,-1 0,0-1,0 1,1-1,-1 0,1 1,0-1,-1 0,1 0,0 0,1 0,-1-1,0 1,0 0,1-1,-1 0,1 1,-1-1,1 0,-1 0,1-1,0 1,0 0,-1-1,1 0,0 0,0 1,0-2,-1 1,1 0,13 2,0-1,0 0,0-1,-1-1,1-1,0 0,-1-1,1 0,-1-2,0 1,0-2,-1 0,6-4,-4 1</inkml:trace>
  <inkml:trace contextRef="#ctx0" brushRef="#br0" timeOffset="3">1327 764,'-47'65,"2"1,4 2,2 2,2 5,32-61,-1-1,-1 1,0-1,-1-1,0 1,-1-1,-1-1,0 1,0-2,-1 1,0-2,-1 1,0-1,-1-1,0-1,0 1,0-2,-1 0,0-1,0 0,0-1,-1 0,0-1,0-1,-5 0,17-2,1-1,-1 1,0-1,1 1,-1-1,1 0,-1 0,1 0,-1 0,1 0,-1 0,1-1,0 1,0-1,0 0,0 1,0-1,0 0,0 0,1-1,-1 1,1 0,-1 0,1-1,0 1,0-1,0 1,0-1,0 1,1-1,-1 0,1 1,0-1,0 0,0 1,0-3,23-97,-15 86,0 1,1 0,1 0,0 1,1 0,1 1,0 0,1 1,0 0,1 1,0 1,1 0,15-7,-25 15,0 0,0 1,0-1,0 1,0 1,1-1,-1 1,0 0,0 0,1 0,-1 1,0-1,0 1,0 1,0-1,0 1,0 0,0 0,0 0,-1 1,1-1,-1 1,0 0,2 2,88 100,-57-58,-20-29,2-1,0-1,1 0,1-2,0 0,10 3,-19-10,5 3,-4-6</inkml:trace>
  <inkml:trace contextRef="#ctx0" brushRef="#br0" timeOffset="4">1835 255,'-15'-19,"0"0,-1 1,-1 0,0 1,-1 1,-1 1,-1 1,0 0,-16-7,35 20,-1-1,0 1,0 0,0 0,0 0,0 0,0 0,0 0,0 0,0 0,0 1,-1-1,1 1,0 0,0 0,-1 0,1 0,0 0,0 0,-1 0,1 1,0-1,0 1,0 0,0 0,0-1,-1 1,1 1,1-1,-1 0,0 0,0 1,0-1,1 1,-1-1,1 1,-1 0,1 0,0 0,-1-1,1 1,0 0,0 1,1-1,-1 0,0 0,1 1,-4 20,2 0,0 0,2 0,1 1,0-1,2 0,1 0,0 0,2 0,5 13,-11-36,133 427,-104-311,-10-52,-3 2,-4-1,-2 2,1 56,-30 99,15-202,-35 112,36-127,1 0,-1-1,0 1,0-1,-1 0,1 0,-1 0,0 0,0 0,0-1,-1 0,1 0,-1 0,1 0,-1-1,0 1,0-1,0-1,-1 1,1-1,0 0,-1 0,-3 0,4-1,1 0,0 0,0 0,-1-1,1 1,0-1,0 0,0-1,0 1,0-1,0 1,0-1,0 0,0-1,1 1,-1-1,1 1,0-1,0 0,0 0,0-1,0 1,1-1,0 1,-1-1,1 0,1 0,-1 1,0-3,-2-6,0 1,1-1,0 0,1 0,0 0,1 0,0 0,1 0,2-11,3-1,2 5</inkml:trace>
  <inkml:trace contextRef="#ctx0" brushRef="#br0" timeOffset="5">2287 368,'1'70,"-13"171,-5-154,-4-1,-4-1,-14 27,38-108,-4 4,2 1,-1 0,1-1,0 2,1-1,0 0,1 0,0 1,0-1,1 1,0-1,0 1,2 1,1-7,0 0,1-1,-1 1,1-1,0 0,0 0,1-1,-1 1,0-1,1 0,-1 0,1 0,0-1,0 0,-1 0,1 0,0 0,0-1,0 0,0 0,0 0,0 0,0-1,0 0,4-1,4 1,-5 1,-2 1,-1 0,0-1,0 1,1-1,-1 0,0-1,1 1,-1-1,0 0,0 0,0-1,0 1,0-1,0 0,0-1,0 1,-1-1,1 0,-1 0,0-1,0 1,0-1,0 0,-1 0,1 0,-1 0,0 0,0-1,0 0,1-15</inkml:trace>
  <inkml:trace contextRef="#ctx0" brushRef="#br0" timeOffset="6">2004 877,'10'0,"17"-5,14-1,5 0,-1 1,-3 1,-4-3,-4 0,-2 0,-3 2,-1 2,0 1,-5 1</inkml:trace>
  <inkml:trace contextRef="#ctx0" brushRef="#br0" timeOffset="7">2908 821,'-18'8,"1"1,0 1,0 1,1 1,1 0,0 1,1 0,0 1,1 1,0 0,1 1,1 0,1 1,-1 1,9-13,-1 0,1 1,0-1,0 1,0-1,0 1,1-1,0 1,1 0,-1 0,1-1,0 1,0 0,1 0,0-1,0 1,0 0,1-1,0 1,0-1,0 0,0 1,1-1,0 0,0-1,1 1,-1 0,1-1,0 0,0 0,0 0,1 0,-1-1,1 1,0-1,0-1,0 1,5 1,-2-2,0 0,0 0,0-1,1 0,-1-1,0 0,1 0,-1-1,0 0,0 0,1-1,-1 0,0 0,-1-1,1 0,0-1,-1 0,0 0,1 0,-2-1,3-2,125-131,-99 96,-10 9,-1-1,-1-1,-2-2,-1 0,-2-1,-2-1,7-26,-16 42,0-1,-1 1,-2-1,0-1,-2 1,-1 0,0-1,-2 1,-1-1,-1 1,-5-22,6 40,1 1,-1-1,1 0,-1 1,-1 0,1-1,-1 1,0 0,0 1,-1-1,1 0,-1 1,0 0,0 0,-1 0,1 0,-1 1,0-1,0 1,0 1,0-1,0 1,-1-1,1 2,-1-1,1 1,-1-1,0 1,1 1,-1-1,0 1,0 0,0 1,1-1,-1 1,0 0,1 1,-1-1,0 1,1 0,0 0,-1 1,-1 1,-4 5,1 0,-1 0,2 1,-1 0,1 1,1 0,0 1,1 0,0 0,0 0,2 1,-1 0,2 0,0 0,0 1,1-1,1 1,0 0,1 0,0 0,2 0,-1 0,2-1,0 1,1 5,13 43,2-1,4-1,1-2,3 0,23 35,10 42,-55-127</inkml:trace>
  <inkml:trace contextRef="#ctx0" brushRef="#br0" timeOffset="8">3585 312,'-95'306,"19"12,66-268,7-44,0 0,1 0,0 0,0 0,0 0,1 1,0-1,0 1,1-1,0 1,0-1,0 0,1 1,-1-1,2 1,-1-1,1 0,0 0,0 1,1-2,0 1,0 0,0 0,0-1,1 0,0 0,0 0,1 0,0 0,-1-1,4 2,1-3,0-1,0 0,0-1,0 0,1 0,-1-1,0 0,1 0,-1-1,0-1,0 1,1-2,-1 1,-1-1,1 0,0-1,-1 0,0-1,6-3,-11 7,-1-1,0 1,0 0,0-1,-1 1,1-1,0 0,0 0,-1 1,1-1,-1 0,0 0,1 0,-1-1,0 1,0 0,-1 0,1-1,0 1,-1 0,1-1,-1 0,-1-10</inkml:trace>
  <inkml:trace contextRef="#ctx0" brushRef="#br0" timeOffset="9">3133 764,'43'0,"24"0,10 0,-3 0,-9 0,-11 0,-11 0,-6 0,-11 0</inkml:trace>
  <inkml:trace contextRef="#ctx0" brushRef="#br0" timeOffset="10">2456 58,'54'-27,"-45"22,0 1,1 0,-1 0,1 1,-1 0,1 1,0 0,0 0,0 1,0 0,0 1,6 1,-15 0,0 0,0 1,0 0,0-1,0 1,0-1,-1 1,1 0,0 0,-1-1,0 1,1 0,-1 0,0 0,0-1,0 1,0 0,0 0,-1 0,1 0,0-1,-1 1,1 0,-1 0,0-1,0 1,1-1,-1 1,0 0,-1-1,1 0,0 1,0-1,0 0,-1 1,1-1,-1 0,-1 1,-2 6,-49 96,48-87,-13 57,19-72,0 0,0 0,0 0,1 0,-1 0,1-1,-1 1,1 0,-1 0,1-1,0 1,0 0,0-1,0 1,0-1,0 1,1-1,-1 1,0-1,1 0,-1 0,1 0,-1 0,1 0,0 0,-1 0,1 0,0-1,0 1,-1 0,1-1,0 0,0 1,0-1,0 0,0 0,1 0,114-28,-94 18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11,'87'22,"157"-13,-150-11,75 1,-167 1,0 0,0 0,0 0,0 0,0-1,0 1,0-1,0 1,0-1,0 0,0 0,0 0,0 0,-1 0,1 0,0 0,-1-1,1 1,-1-1,1 1,-1-1,0 1,1-1,-1 0,0 0,0-1,0-8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0,'1'2,"1"0,-1 0,1 0,-1-1,1 1,0 0,0-1,0 0,0 1,0-1,0 0,0 0,0 0,0 0,1 0,-1-1,0 1,1-1,-1 1,0-1,1 0,-1 0,0 0,3 0,-2 0,366 3,-345-3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1,'-27'30,"1"2,2 1,1 1,1 0,2 2,-5 17,-67 108,-136 150,199-290,29-21,-1 0,1 0,-1 0,0 0,1 0,-1 0,1-1,-1 1,1 0,-1 0,0 0,1 0,-1-1,1 1,-1 0,1-1,0 1,-1 0,1-1,-1 1,1 0,-1-1,1 1,0-1,-1 1,1-1,0 1,0-1,-1 1,1-1,0 1,0-1,0 1,0-1,-1 0,1 1,0-1,0 1,0-1,0 1,0-1,0 0,1 1,-1-1,0 1,0-1,0 1,0-1,1 1,-1-1,0 1,1-1,-1 1,0-1,1 1,-1-1,1 1,-1 0,4-15</inkml:trace>
  <inkml:trace contextRef="#ctx0" brushRef="#br0" timeOffset="444.618">51 56,'0'0,"0"-1,0 0,-1 0,1 0,0 0,0 1,0-1,0 0,0 0,1 0,-1 0,0 1,0-1,0 0,1 0,-1 1,0-1,1 0,-1 0,1 1,-1-1,1 0,-1 1,1-1,-1 0,1 1,0-1,-1 1,1-1,0 1,0 0,-1-1,1 1,0 0,0-1,-1 1,1 0,0 0,0 0,0 0,-1-1,1 1,0 0,0 1,0-1,0 0,-1 0,1 0,0 0,0 1,0-1,-1 0,1 1,0-1,0 0,-1 1,1-1,0 1,18 5,-1 0,0 2,0 0,0 0,-1 2,-1 0,0 1,0 1,-1 0,0 1,-1 1,-1 0,0 1,-1 0,-1 1,0 0,7 17,18 15,21 37,-4 2,-4 3,20 51,-48-96,-19-41,11 20,-13-24,0 0,0-1,0 1,0 0,0 0,0-1,0 1,0 0,0-1,0 1,0 0,0 0,0-1,1 1,-1 0,0 0,0-1,0 1,0 0,0 0,1 0,-1-1,0 1,0 0,1 0,-1 0,0 0,0-1,0 1,1 0,-1 0,0 0,1 0,-1 0,0 0,0 0,1 0,-1 0,0 0,0 0,1 0,-1 0,0 0,1 0,-1 0,0 0,0 0,1 0,-1 0,0 0,0 0,1 1,-1-1,0 0,0 0,1 0,-1 0,0 1,0-1,0 0,0 0,1 1,-1-1,0 0,2-17,-2-2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5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0 344,'40'17,"-16"-11,1-2,0-1,0-1,0-1,1-2,2 0,19 0,374-18,-364 12,1 2,-1 3,47 5,27 25,-126-27,-6 0</inkml:trace>
  <inkml:trace contextRef="#ctx0" brushRef="#br0" timeOffset="545.929">198 654,'-55'12,"80"2,193-10,101-34,-124 35,-193-5,0 1,-1-1,1 1,0-1,0 0,0 1,0-1,0 0,0 0,0 0,0-1,0 1,0 0,-1-1,1 1,0-1,0 0,0 1,-1-1,1 0,0 0,-1 0,1-1,-1 1,1 0,-1 0,1-1,-1 1,0-1,1 0,4-12</inkml:trace>
  <inkml:trace contextRef="#ctx0" brushRef="#br0" timeOffset="1202.259">593 6,'1'-1,"1"0,-1 1,0-1,0 1,0-1,1 1,-1-1,0 1,0 0,1 0,-1 0,0 0,1-1,-1 2,0-1,1 0,-1 0,0 0,0 1,1-1,-1 0,0 1,0-1,1 1,-1 0,0-1,0 1,0 0,0 0,0 0,0-1,0 2,4 0,145 92,-89-49,191 171,-249-215,-1 1,1 0,0 0,-1 0,1 0,-1 1,0-1,0 1,0-1,0 1,0 0,-1-1,1 1,-1 0,1 0,-1 0,0 1,0-1,-1 0,1 0,-1 0,1 1,-1-1,0 0,-1 0,1 1,0-1,-1 0,0 0,1 0,-1 1,0-1,-1 0,1 0,-1 0,1-1,-2 3,-96 111,61-77,-3-2,-1-2,-1-2,-19 9,-148 114,175-120,30-23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0 229,'125'398,"-95"-214,-21-178,1-26,4-32,28-154,46-51,-54 158,-27 81</inkml:trace>
  <inkml:trace contextRef="#ctx0" brushRef="#br0" timeOffset="802.154">763 427,'-11'1,"0"2,-1 0,1 0,1 1,-1 0,1 1,-1 0,1 0,1 1,-1 1,1 0,0 0,1 1,-1 0,2 0,-1 1,1 0,0 0,1 1,0-1,1 2,0-1,0 0,1 1,1 0,-1 2,2-8,0-1,-1 0,2 1,-1 0,1 0,-1-1,1 1,1 0,-1 0,1 0,0 0,0 0,0 0,0 0,1 0,0 0,0-1,1 1,-1 0,1 0,0-1,0 1,0-1,1 0,0 0,0 0,0 0,0 0,0 0,1-1,0 0,-1 1,1-1,0-1,1 1,-1-1,0 1,1-1,0-1,-1 1,5 1,4-4,0 0,-1-1,0 0,1 0,-1-2,0 1,0-2,0 0,-1 0,0-1,0 0,0-1,-1 0,0-1,0 0,-1 0,0-1,0 0,-1-1,-1 0,4-5,9-10,-2-1,0-1,-2-1,0 0,-3-1,0 0,-2-1,-1-1,-1 0,-2 0,-1 0,0-8,-5 18,-1 0,0 0,-2 1,0-1,-2 0,0 1,-3-7,6 22,-1-1,0 1,0-1,0 1,-1 0,0 0,0 0,0 0,0 1,-1-1,0 1,0 0,0 0,-1 0,1 1,-1-1,0 1,0 0,0 0,0 1,0 0,-1 0,1 0,-1 0,1 1,-1 0,0 0,-2 0,3 1,-1 0,1 1,0-1,0 1,0 0,0 1,0-1,0 1,0 0,0 0,1 0,-1 1,1-1,0 1,-1 0,1 1,1-1,-1 1,0-1,1 1,0 0,0 1,0-1,0 0,-1 4,-2 3,1 1,0 0,1 0,0 1,1-1,0 1,1 0,0 0,1 8,-1 14,2-1,1 1,2 0,1-1,2 1,1-1,2-1,1 1,2-2,1 1,10 17,55 104,-77-152,0 0,0 0,0 0,0 0,0 0,1 0,-1 0,1-1,-1 1,1-1,0 1,-1-1,1 1,0-1,0 0,0 0,0 0,0 0,0 0,0-1,1 1,-1-1,0 1,0-1,0 0,1 0,-1 0,0 0,0 0,1 0,-1 0,0-1,0 1,0-1,1 0,-1 0,0 0,0 0,0 0,0 0,-1 0,1-1,0 1,0-1,-1 1,1-1,-1 0,1 1,0-2,48-54,-35 38</inkml:trace>
  <inkml:trace contextRef="#ctx0" brushRef="#br0" timeOffset="1264.299">1525 60,'21'47,"-21"-43,2 21,0 1,-2 0,-1-1,-2 1,0-1,-1 0,-2 1,0-2,-2 1,-1-1,-1 0,0-1,-2 0,-4 4,-5 13,7-16,1 2,1-1,1 1,2 1,0 0,1 3,8-27,-1 1,1-1,0 1,0-1,0 0,1 1,-1-1,1 0,0 1,0-1,0 0,0 0,1 1,-1-1,1 0,0 0,0-1,0 1,0 0,1-1,-1 1,0-1,1 0,0 0,0 0,-1 0,1 0,0 0,1-1,-1 0,0 1,0-1,0 0,1-1,-1 1,1-1,-1 1,0-1,1 0,-1 0,1-1,-1 1,0-1,1 1,0-1,27 0,1 0,0-3,-1 0,0-2,14-5,-42 10,0 1,0-1,0-1,0 1,0 0,0-1,-1 1,1-1,0 0,-1 0,1 0,-1 0,0-1,0 1,0-1,0 1,0-1,0 0,-1 0,1 1,-1-1,0 0,0 0,0-1,0 1,0-3,2-15</inkml:trace>
  <inkml:trace contextRef="#ctx0" brushRef="#br0" timeOffset="1515.439">1185 427,'39'-5,"36"-1,10 0,-4-4,-6 0,-12 2,-6 1,-8 3,-4 2,-3 1,-10 1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1 815,'323'-1,"-164"-24,-86 5,-61 14</inkml:trace>
  <inkml:trace contextRef="#ctx0" brushRef="#br0" timeOffset="275.498">226 590,'0'38,"0"32,0 9,0-4,-5-10,-1-12,0-9,1-8,1-6,2-6</inkml:trace>
  <inkml:trace contextRef="#ctx0" brushRef="#br0" timeOffset="1434.847">1186 279,'1'-11,"1"0,-1 0,-1-1,0 1,-1 0,0-1,-1 1,0 0,-1 0,0 0,0 0,-1 1,-1-1,0 1,0 0,-1 0,0 1,-1 0,0 0,0 0,-1 1,0 0,-4-2,9 7,0 0,-1 0,1 0,0 1,-1-1,0 1,1 0,-1 0,0 1,0-1,0 1,0 0,0 0,-1 0,1 0,0 1,0-1,-1 1,1 0,0 1,0-1,-1 1,1 0,0 0,0 0,0 0,0 1,0 0,0 0,1 0,-1 0,0 0,1 1,0-1,-3 3,1 8,0-1,1 1,0 1,1-1,0 0,1 1,1-1,0 1,1 0,0-1,1 1,0 0,1-1,1 0,0 1,6 11,-6-11,84 322,7 88,-85-367,-2-33,-2 1,-1-1,-1 1,-1-1,-1 1,-1 0,-2 0,0-1,-1 1,-2-1,0 0,-7 17,10-37,1 2,0-1,0 1,-1-1,0 0,0 0,0 0,0 0,-1 0,0 0,0-1,0 1,0-1,-1 0,0 0,0 0,0 0,0-1,-1 0,1 0,-1 0,0 0,0-1,0 1,0-1,0-1,0 1,-1-1,1 0,0 0,-1 0,1-1,-1 0,-4 0,-15-8,1-1,-1-1,1-1,1-1,0-1,1-1,1-1,-12-11,-15-17,37 29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491 30,'-2'14,"-1"0,0 1,0-2,-2 1,1 0,-2-1,0 0,0 0,-2 0,-5 7,-12 25,-78 144,-10 10,-75 77,185-271,16-26,29-89,-35 83</inkml:trace>
  <inkml:trace contextRef="#ctx0" brushRef="#br0" timeOffset="454.681">96 1,'-2'1,"0"1,0-1,1 1,-1 0,1-1,-1 1,1 0,-1 0,1 0,0 0,0 0,0 0,0 1,0-1,1 0,-1 0,1 1,-1-1,1 0,0 1,0-1,0 0,0 1,0-1,1 0,-1 1,1-1,-1 0,1 0,0 1,0-1,1 2,8 19,1 0,0-1,2 0,1-1,15 18,59 110,-70-90,-3 2,-2 0,1 34,-9-63,0-5,1 0,2 0,0 0,2-1,1 0,14 23,-4-22,-24-39,-6 3</inkml:trace>
  <inkml:trace contextRef="#ctx0" brushRef="#br0" timeOffset="832.237">717 622,'-5'9,"2"1,-1 0,1 0,1 0,-1 0,2 0,0 0,0 1,0-1,2 0,-1 1,1-1,1 0,0 0,0 0,1 0,0 0,1 0,0 0,0-1,1 0,3 4,-6-11,1 1,-1-1,1 0,0 0,-1 0,1-1,0 1,0-1,0 0,0 1,0-1,1 0,-1-1,0 1,0-1,1 1,-1-1,0 0,1 0,-1-1,0 1,0-1,1 1,-1-1,0 0,0 0,0 0,0-1,0 1,0-1,0 0,0 0,-1 0,1 0,-1 0,1 0,1-3,3-2,0 0,-1-1,0 0,0 0,-1 0,0-1,0 0,-1 0,0 0,-1 0,0-1,1-2,-3 3,0 1,-1-1,0 1,0-1,-1 1,0-1,0 1,-1 0,0-1,-1 1,0 0,0 0,0 1,-1-1,0 1,-1 0,0 0,0 0,0 0,-1 1,0 0,0 0,-1 1,1-1,-1 1,0 1,-1 0,1 0,-1 0,0 1,0 0,0 0,0 1,0 0,-1 0,1 1,0 0,-7 1,-10 5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25.5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536 256,'-3'2,"0"0,0 1,0-1,1 1,-1 0,1-1,0 1,0 1,0-1,0 0,1 0,-1 1,1-1,0 1,-1-1,2 1,-1-1,0 2,0-3,-62 281,-120 368,-32 275,177-752,38-171,1-1,-1 1,0-1,1 1,-1-1,1 0,0 1,0-1,0 0,0 1,0-1,1 0,-1 0,1 0,-1 0,1 0,0-1,-1 1,1 0,0-1,0 1,0-1,0 0,1 0,-1 0,0 0,0 0,1 0,-1 0,1-1,-1 1,1-1,-1 0,0 0,1 0,-1 0,1 0,0 0,98-14,212-53,-125 45,62 7,-116 12,132-22,213 23,-158-25,-37 14,138-21,-25 12,183-6,144 11,-222-10,194-12,-686 38,709-45,-92 18,-28-1,50 31,-646-2,-1 1,1-1,0 1,-1-1,1 0,0 0,0 0,-1 0,1 0,0-1,-1 1,1-1,0 0,-1 0,1 0,-1 0,1 0,-1 0,0-1,1 1,-1-1,0 0,0 0,0 0,0 0,-1 0,1 0,0 0,-1 0,1-1,-1 1,0 0,0-1,0 1,0-1,0 0,-1 1,1-3,-41-109,11 49,-35-104,33 94,4-2,-17-72,36 112,-4-17,1-1,4-1,-2-44,0-86,-8-39,-12 0,29 28,0 192,0 1,0-1,0 1,0-1,-1 0,0 1,0 0,0-1,-1 1,1-1,-1 1,0 0,0 0,0 0,-1 0,0 0,1 1,-1-1,-1 1,1 0,0 0,-1 0,1 0,-1 0,0 1,0 0,0 0,0 0,-1 0,1 0,0 1,-3-1,-221 4,-32 27,-277-29,255 27,-106 2,-66 0,54-3,-57 3,-126 0,211-18,-315 23,297-11,-305 40,255-36,11-15,284-13,-25 27,-27 4,27-2,-82-27,216 9,30-3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4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263,'3'-5,"-1"-1,-1 0,1 0,-1 1,0-1,0 0,-1 0,1 0,-1 0,-1 0,1 0,-1 0,0 0,-1 0,1 0,-1 1,0-1,0 1,-1-1,0 1,0 0,0 0,-1 0,1 0,-1 1,0-1,0 1,-1 0,1 0,-1 1,-4-3,-16-8,0 1,-1 1,0 2,-1 0,0 2,0 1,-1 1,0 1,0 2,0 1,-1 1,1 1,0 2,-1 0,1 2,1 1,-21 7,33-9,1 0,0 1,0 1,0 0,1 1,0 0,0 1,0 0,1 1,0 1,1 0,-8 7,18-14,-1 0,1 0,-1 0,1 0,0 0,0 0,0 0,0 0,0 0,0 0,1 1,-1-1,1 0,-1 1,1-1,0 0,0 1,0-1,0 0,1 1,-1-1,1 0,-1 1,1-1,0 0,0 0,0 0,0 0,0 1,0-1,0-1,1 1,-1 0,1 0,0 0,-1-1,1 1,0-1,0 0,0 1,0-1,0 0,2 1,96 42,61-14,-160-30,0 0,-1 0,1 0,0 0,-1 0,1 0,0 0,-1 1,1-1,0 0,-1 0,1 0,-1 1,1-1,0 0,-1 1,1-1,-1 1,1-1,-1 1,1-1,-1 1,1-1,-1 1,0-1,1 1,-1-1,0 1,1 0,-1-1,0 1,0-1,0 1,1 0,-1-1,0 1,0 0,0-1,0 1,0 0,0-1,0 1,-1 0,1-1,0 1,0 0,0-1,-1 1,1 0,0-1,-1 1,1-1,0 1,-1-1,1 1,-1 0,-34 22,-16-1,1 3,0 2,2 2,1 2,2 2,1 2,2 2,1 2,-19 26,34-35,14-18,1 0,0 1,1 0,0 0,1 1,0 1,1-1,1 1,1 1,0-1,1 1,-1 4,8-10,0-1,0 1,1-1,0 0,1 1,0-2,0 1,1 0,0-1,1 0,0 0,0-1,0 1,1-1,0-1,1 1,-1-1,1-1,1 1,-1-1,1-1,-1 1,1-2,1 1,7 1,179 29,-48-40,104-30,-228 31</inkml:trace>
  <inkml:trace contextRef="#ctx0" brushRef="#br0" timeOffset="352.922">2569 601,'-3'-1,"0"0,0 1,1-1,-1 1,0-1,0 1,0 0,0 0,1 0,-1 0,0 0,0 1,0-1,0 1,1 0,-1 0,0 0,1 0,-1 1,1-1,-1 0,1 1,0 0,-2 1,-17 14,1 2,0 1,2 0,0 1,1 1,1 1,1 0,2 1,-12 25,-7 9,-98 182,130-239,0 0,0-1,0 1,0 0,0 0,0 0,0 0,0-1,0 1,0 0,-1 0,1-1,0 1,-1 0,1 0,0-1,-1 1,1 0,-1-1,1 1,-1 0,1-1,-1 1,0-1,1 1,-1-1,0 1,1-1,-1 1,0-1,0 0,1 0,-1 1,0-1,0 0,0 0,1 0,-1 0,0 0,0 0,0 0,1 0,-1 0,0 0,0 0,0 0,1-1,-1 1,0 0,0-1,1 1,-1 0,0-1,0 1,1-1,-1 1,1-1,-1 1,0-1,1 0,-1 1,1-1,0 0,-1 0,-3-13</inkml:trace>
  <inkml:trace contextRef="#ctx0" brushRef="#br0" timeOffset="615.598">2032 601,'82'79,"3"-5,4-3,58 33,-140-97,0-1,1-1,0 1,0-1,0 0,1-1,0 0,0 0,0-1,0 0,0-1,1 0,-1 0,1-1,-1 0,1-1,0 0,-1-1,4 0,3-9,-4-1</inkml:trace>
  <inkml:trace contextRef="#ctx0" brushRef="#br0" timeOffset="1052.348">3049 714,'-15'-1,"1"0,-1 1,1 1,-1 0,1 0,-1 2,1 0,0 0,0 2,0-1,1 2,0 0,0 1,0 0,1 0,0 2,0-1,1 2,0-1,1 1,0 1,0 0,-6 11,8-9,1 1,1-1,0 1,1 0,1 1,0-1,0 1,0 13,4-24,-1 1,1-1,0 0,0 1,1-1,-1 0,1 0,0 1,0-1,1 0,-1 0,1 0,0 0,0 0,0-1,0 1,1-1,0 1,-1-1,1 0,0 0,1 0,-1 0,0-1,1 1,0-1,-1 0,1 0,0 0,0 0,0-1,3 1,-1-1,0 0,1 0,-1 0,0-1,0 0,1 0,-1-1,0 0,0 0,1 0,-1-1,0 0,0 0,-1 0,1-1,0 0,-1 0,0-1,1 1,3-5,90-94,28-49,-127 150,0 0,1 0,-1 0,1 0,-1 0,1 0,0 0,-1 0,1 1,0-1,-1 0,1 0,0 1,0-1,0 1,-1-1,1 0,0 1,0 0,0-1,0 1,0 0,0-1,0 1,0 0,0 0,0 0,0 0,0 0,0 0,0 0,0 0,0 0,0 0,0 1,0-1,0 0,0 1,0-1,0 1,0-1,0 1,0-1,0 1,-1 0,1-1,0 1,0 0,-1 0,1 0,-1-1,1 1,-1 0,1 0,-1 0,1 0,-1 0,0 0,1 0,-1 0,0 1,29 80,-20-65</inkml:trace>
  <inkml:trace contextRef="#ctx0" brushRef="#br0" timeOffset="1534.731">3302 1110,'207'-252,"-206"251,0 0,0-1,1 1,-1 0,0 0,1 0,-1 0,1 0,-1 0,1 0,-1 1,1-1,-1 1,1-1,0 1,-1-1,1 1,0 0,0 0,-1 0,1 0,0 0,0 0,-1 0,1 1,0-1,-1 1,1-1,0 1,-1-1,1 1,-1 0,1 0,-1 0,0 0,1 0,-1 0,0 0,1 1,-1-1,0 0,0 1,0-1,0 0,0 1,-1 0,1-1,0 1,-1-1,1 1,-1 0,0-1,1 1,-1 0,0 0,0 1,4 23,-5-24,1 0,-1 0,1 0,-1 0,1 0,0 0,0 1,0-1,0 0,0 0,1 0,-1 0,1 0,-1 0,1 0,0 0,0 0,0 0,0 0,0 0,0 0,0-1,1 1,-1 0,1-1,-1 1,1-1,-1 0,1 1,0-1,0 0,0 0,0 0,0 0,0 0,0-1,0 1,0-1,0 1,0-1,0 0,0 0,0 0,0 0,1 0,-1 0,0 0,1-1,11-5,-1-1,0-1,0 0,0-1,-1 0,0 0,-1-2,5-5,70-52,-85 67,0 0,0 0,0 0,0 1,0-1,0 1,1-1,-1 1,0-1,0 1,0 0,1-1,-1 1,0 0,0 0,1 0,-1 0,0 0,0 0,1 0,-1 1,0-1,0 0,0 1,1-1,-1 1,0-1,0 1,0-1,0 1,0 0,0 0,0-1,0 1,0 0,0 0,-1 0,1 0,0 0,-1 0,1 0,0 0,-1 1,1-1,-1 0,0 0,1 0,-1 1,0-1,6 72,-6-52,29 65,-19-71</inkml:trace>
  <inkml:trace contextRef="#ctx0" brushRef="#br0" timeOffset="2102.964">4177 827,'-17'331,"-32"-71,-4-99,53-161,0-1,-1 1,1-1,0 1,0 0,0-1,-1 1,1-1,0 1,0 0,-1-1,1 1,0 0,-1-1,1 1,0 0,-1-1,1 1,-1 0,1 0,0-1,-1 1,1 0,-1 0,1 0,-1 0,1 0,-1 0,1-1,-1 1,1 0,0 0,-1 0,1 1,-1-1,1 0,-1 0,1 0,-1 0,1 0,-1 0,1 1,0-1,-1 0,1 0,-1 1,1-1,0 0,-1 1,1-1,0 0,-1 1,1-1,0 1,0-1,-1 0,1 1,0-1,0 1,-2-44,8 7,1 0,2 1,1 0,2 0,10-19,0 1,2 0,3 2,2 1,2 2,3 0,1 3,4-2,-29 35,1-1,0 2,1-1,0 1,1 1,0 0,0 1,1 1,0 0,1 1,0 0,0 1,0 1,1 0,0 1,2 1,-16 3,1 0,-1 0,0 0,1 1,-1-1,1 1,-1 0,0 0,1 0,-1 0,0 0,0 0,0 1,0-1,0 1,0-1,0 1,0 0,-1 0,1 0,0 0,-1 0,0 0,0 0,1 0,-1 0,0 1,-1-1,1 0,0 1,-1-1,1 1,-1-1,0 1,-5 89,-2-70,-1 1,-2-1,0 0,-1-1,-2-1,0 0,-1 0,0-1,-2-1,0 0,-1-2,-1 1,-1-2,0-1,-1 0,0-2,-1 0,0-1,-2-1,15-6,-1 0,1-1,-1-1,0 1,0-2,0 1,0-1,0 0,0-1,0 0,0 0,0-1,0-1,-3 0,-16-32,21 10</inkml:trace>
  <inkml:trace contextRef="#ctx0" brushRef="#br0" timeOffset="2398.338">4968 121,'-134'718,"90"-478,44-227,2-8</inkml:trace>
  <inkml:trace contextRef="#ctx0" brushRef="#br0" timeOffset="2785.435">4968 855,'136'126,"-128"-120,0-1,1 0,0 0,0-1,0 0,1 0,0-1,-1 0,1-1,0 0,0-1,0 0,0 0,0-1,1-1,-1 0,1 0,2-4,-1 0,1 0,-1-2,-1 1,1-2,-1 1,0-1,-1-1,0 0,0-1,-1 0,0 0,-1-1,0 0,-1 0,0-1,4-10,-8 18,-1 1,0-1,0 1,-1-1,1 1,-1-1,0 0,1 0,-2 0,1 0,0 0,-1 0,0 0,0 0,0 0,0 0,-1 1,1-1,-1 0,0 0,0 0,-1 0,1 0,-1 1,0-1,0 1,0-1,0 1,0 0,-1 0,0 0,1 0,-1 0,0 1,-1-1,1 1,0 0,-1 0,1 0,-1 0,-3-1,-6 4,-1 1,1-1,-1 2,1 0,0 1,0 0,0 1,0 0,1 1,0 1,0 0,1 0,0 1,0 1,0-1,1 2,-6 8,6-12,1 2,0-1,1 1,0 0,0 1,1 0,0 0,0 1,1 0,1 0,-1 0,2 1,-1-1,2 1,-1 0,1 0,1 1,0-1,1 1,0-1,1 1,0-1,0 1,3 8,1-8,0-1,0 0,2-1,-1 1,1-1,1 0,0-1,0 0,1 0,0 0,1-1,-1 0,2-1,-1 0,1 0,0-1,0 0,1-1,0 0,0-1,0 0,0 0,1-2,8 2,-12-1,10 3,0 0,0-1,1 0,-1-2,1 0,0-1,0-1,0-1,0 0,0-1,0-2,1 0,1-3,-2 0</inkml:trace>
  <inkml:trace contextRef="#ctx0" brushRef="#br0" timeOffset="3733.319">0 1421,'372'-48,"167"-13,420 26,-444 48,43 6,-74 7,40 4,-300-31,81-16,140-12,-33 18,-186 39,-30 2,-38-31,-146 1</inkml:trace>
  <inkml:trace contextRef="#ctx0" brushRef="#br0" timeOffset="4834.794">6153 630,'0'-5,"-5"-1,-6 4,3 4,4-4,6-2,-1 0,-1 6,-1 7,1 2</inkml:trace>
  <inkml:trace contextRef="#ctx0" brushRef="#br0" timeOffset="5289.505">6237 941,'-14'9,"-1"4,3 4,-1-1,6-3,9-9,9-4,3-3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72,'85'-24,"128"-19,-211 42,-1 1,1-1,0 0,0 1,0-1,0 1,0 0,0 0,0 0,0 0,0 0,0 0,0 0,0 0,-1 1,1-1,0 1,0 0,0-1,0 1,-1 0,1 0,0 0,-1 0,1 0,-1 1,1-1,-1 0,1 1,-1-1,0 1,0 0,0-1,0 1,0 0,0-1,0 1,-1 0,1 0,-1 0,1 0,-1 0,0 0,1 0,-1 0,0 1,-61 84,37-61,-121 157,144-181,-1 0,1 0,0 0,0 1,0-1,0 0,0 1,0-1,1 0,-1 1,1-1,-1 1,1-1,0 1,0-1,0 1,0-1,1 1,-1-1,1 1,0-1,-1 0,1 1,0-1,0 0,1 1,-1-1,0 0,1 0,-1 0,1 0,0-1,-1 1,1 0,0-1,0 1,0-1,0 1,0-1,1 0,-1 0,0 0,1 0,-1 0,0-1,3 1,15 2,1-2,0 0,-1-1,1-1,0-1,-1 0,1-2,-1 0,0-2,0 0,-1-1,0-1,0-1,10-7,-6 2,-5 1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574 484,'-2'12,"0"0,-1 0,-1 0,0 0,-1 0,0-1,0 0,-1 0,-1 0,-4 6,-10 18,7-9,-1-1,-1-1,-1 0,-1-2,-1 0,-1-1,-1-1,-1 0,-23 15,32-26,-117 66,126-73,0-1,0 1,1-1,-1 0,0 0,0 0,0-1,0 1,-1-1,1 0,0 0,0-1,0 1,0-1,0 0,0 0,0 0,1 0,-1-1,0 0,0 0,1 0,-1 0,1 0,0-1,0 1,0-1,0 0,0 0,0 0,1 0,0-1,-2-1,-1-8,0 0,1 0,1 0,0 0,1-1,0 1,1-1,1 1,0-1,1 0,0 1,1-1,1 1,0 0,0 0,3-4,-5 11,1 0,0 0,1 1,-1-1,1 0,0 1,0 0,1 0,0 0,0 0,0 0,0 1,1-1,-1 1,1 1,0-1,0 1,1-1,-1 1,1 1,0-1,-1 1,1 0,0 0,0 1,1 0,-1 0,0 0,0 1,0 0,1 0,-1 1,24 6,-1 3,0 0,0 2,-2 0,1 2,10 9,24 10,-43-24,-1 0,-1 1,1 1,-2 1,1 0,-2 1,2 2,11 17,61 49,-72-74</inkml:trace>
  <inkml:trace contextRef="#ctx0" brushRef="#br0" timeOffset="617.37">1251 258,'2'8,"0"1,0 0,-2 0,1 0,-1 0,0 0,-1 0,0-1,0 1,-1 0,0 0,-1 2,-1 6,-13 50,-3 0,-4-2,-2 0,-21 36,20-43,14-32,8-17,0-1,0 1,1 1,1-1,-1 1,2-1,-1 1,1 0,1 0,0 0,0 7,1-14,1 0,0 0,0 0,0 0,0-1,1 1,-1 0,1-1,0 1,0-1,0 1,0-1,0 0,0 1,0-1,1-1,-1 1,1 0,0 0,-1-1,1 0,0 1,0-1,0 0,0-1,0 1,0 0,0-1,0 0,0 1,0-1,3-1,102-11,-104 11,168-16,-168 17,0 0,1 0,-1-1,1 1,-1-1,1 0,-1-1,0 1,0-1,0 0,0 0,0 0,0 0,0-1,-1 0,1 1,-1-1,0-1,0 1,0 0,0-1,0 1,-1-1,0 0,1 0,-1 0,-1 0,1 0,-1-1,0 1,1-4,-4-12</inkml:trace>
  <inkml:trace contextRef="#ctx0" brushRef="#br0" timeOffset="870.425">800 597,'38'4,"37"-2,11-2,-1-6,-9-2,-13 0,-12 2,-6 2,-5-3,-5-1,-3 2,-7 1</inkml:trace>
  <inkml:trace contextRef="#ctx0" brushRef="#br0" timeOffset="1554.554">1702 31,'91'-21,"-76"19,2-1,0 1,-1 1,1 0,0 1,-1 1,1 0,15 4,-31-4,1-1,0 1,-1-1,1 1,-1 0,1 0,0 0,-1-1,0 1,1 1,-1-1,0 0,1 0,-1 0,0 1,0-1,0 1,0-1,0 1,-1-1,1 1,0-1,-1 1,1 0,-1-1,1 1,-1 0,0 0,0-1,0 1,0 0,0-1,0 1,0 0,-1 0,1-1,0 1,-1 0,0-1,1 1,-1-1,0 1,0 0,0-1,0 0,0 1,-53 66,23-42,24-23,0 1,1 0,-1 1,1-1,0 1,0 0,1 1,-1-1,1 1,0 0,1 1,-1-1,1 1,1 0,-1 0,1 0,0 0,1 0,0 1,0-1,0 1,1 0,0 0,1-1,0 1,0 0,0 0,2 6,2-9,1-1,-1 0,1 0,-1 0,1 0,1-1,-1 0,0 0,1-1,-1 1,1-1,0 0,0 0,0-1,0 0,0 0,0-1,0 1,0-1,0 0,0-1,0 0,0 0,6-1,5 1,6 0,0 0,0-2,-1-1,1 0,-1-2,14-5,-12 1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1,'-2'1,"0"0,0 1,1-1,-1 1,0 0,1 0,-1-1,1 1,-1 0,1 0,0 0,0 0,0 1,0-1,0 0,1 0,-1 0,1 1,-1-1,1 0,0 1,0-1,0 0,0 1,0-1,0 2,-3 365,3-353,11 57,5-77,-6-4</inkml:trace>
  <inkml:trace contextRef="#ctx0" brushRef="#br0" timeOffset="250.351">1 565,'38'5,"32"1,9-5,1-2,-9-2,-11 1,-11-1,-10 2,-6 0,-4 0,-2 1,-1 0,-5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5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0 339,'53'0,"22"0,3 0,-7 0,-10 0,-12 0,-13-5,-8-1,-5 0,-5-4,-12 0,-5 2</inkml:trace>
  <inkml:trace contextRef="#ctx0" brushRef="#br0" timeOffset="269.766">225 1,'-4'43,"-3"33,1 14,2-4,0-12,2-13,1-13,0-9,6-7,2-4,4-6,0-8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0 112,'5'45,"112"351,-69-251,4-4,-52-140,0-1,0 0,0 1,0-1,0 1,0-1,0 1,0-1,0 0,0 1,1-1,-1 1,0-1,0 0,0 1,1-1,-1 0,0 1,0-1,1 0,-1 1,0-1,1 0,-1 0,0 1,1-1,-1 0,0 0,1 0,-1 0,1 1,-1-1,0 0,1 0,-1 0,1 0,-1 0,1 0,-1 0,0 0,1 0,-1 0,1 0,-1 0,1-1,-1 1,0 0,1 0,-1 0,0 0,1-1,-1 1,0 0,1 0,-1-1,0 1,1 0,-1-1,0 1,0 0,1-1,-1 1,0 0,0-1,0 1,1-1,8-30,-8 28,191-670,-181 600,0 63,-6 15</inkml:trace>
  <inkml:trace contextRef="#ctx0" brushRef="#br0" timeOffset="364.954">762 479,'48'-5,"21"-1,3 0,-6-4,-9 1,-9 0,-9 3,-6 2,-3 2,-3 1,0 1,-6-5,-10-1,-8 1</inkml:trace>
  <inkml:trace contextRef="#ctx0" brushRef="#br0" timeOffset="616.969">819 678,'33'0,"41"-5,11-2,-3 1,-11 1,-12-3,-13-1,-8 2,-10 2</inkml:trace>
  <inkml:trace contextRef="#ctx0" brushRef="#br0" timeOffset="1063.815">1693 0,'41'160,"-8"1,-1 45,-25-147,-5-34,1 0,1 0,1-1,1 1,1-1,4 6,-11-28,1 0,-1 0,1 0,0 0,0 0,-1 0,1 0,1 0,-1 0,0 0,0 0,1-1,-1 1,1 0,-1-1,1 1,0-1,-1 0,1 0,0 0,0 0,0 0,0 0,0 0,0 0,0-1,0 1,0-1,1 1,-1-1,0 0,0 0,0 0,0 0,1-1,-1 1,0 0,0-1,0 1,0-1,0 0,0 0,0 0,0 0,0 0,0 0,0-1,-1 1,1 0,-1-1,1 0,-1 1,1-1,-1 0,86-183,-43 72,-6-2,-4-1,-1-19,-6 20,-23 115,-3 12</inkml:trace>
  <inkml:trace contextRef="#ctx0" brushRef="#br0" timeOffset="1393.88">2314 508,'-7'11,"0"1,1 0,0 0,1 0,0 1,1 0,1 0,0 0,0 0,1 1,1-1,0 1,1-1,1 0,0 1,1-1,1 8,-1-18,0 1,0-1,0 0,0 1,0-1,1 0,-1 0,1 0,0-1,0 1,0-1,0 1,0-1,0 0,1 0,-1-1,1 1,0-1,-1 1,1-1,0 0,0-1,-1 1,1-1,0 1,0-1,0 0,3-1,107-27,-103 22,-1 0,1-1,-2 0,1-1,-1 0,0-1,-1 0,0 0,0 0,-1-1,0 0,-1-1,0 0,-1 0,0 0,-1 0,0-1,0 0,-1 1,-1-1,0 0,-1-1,0 0,-2 7,0-1,0 1,0 0,-1 0,0 0,0 0,-1 0,0 0,0 1,0-1,0 1,-1 0,0 0,0 0,0 1,-1-1,0 1,1 0,-2 0,1 0,0 1,-1 0,1 0,-1 1,0-1,0 1,0 0,0 1,0-1,-1 1,1 1,-1-1,-19 3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86 341,'39'-17,"113"5,-31 7,148-19,-96-3,-173 26,-11 1</inkml:trace>
  <inkml:trace contextRef="#ctx0" brushRef="#br0" timeOffset="346.963">1 623,'28'11,"1"-1,0-2,1 0,0-2,0-2,0 0,15-2,207-13,-73-3,-128 8,-34 0</inkml:trace>
  <inkml:trace contextRef="#ctx0" brushRef="#br0" timeOffset="895.267">424 2,'-29'-2,"38"23,5-13,1 0,0 0,0-2,1 0,0-1,0 0,0-2,0 1,17-1,1 3,-13-2,-1 0,1 1,-1 0,0 2,-1 1,0 0,0 1,-1 2,0-1,0 2,-1 0,-1 2,15 11,-26-21,1 0,0 0,-1 0,0 1,0 0,-1 0,1 0,-1 1,0 0,-1-1,1 1,-1 1,0-1,-1 0,1 1,0 3,-3 4,-1-1,0 0,-1 1,0-1,-1 0,0 0,-2 0,1-1,-1 1,-1-1,0 0,-1-1,0 0,-1 0,0 0,-1-1,0 0,-8 7,1 3,-14 17,-140 151,-46 10,192-174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1,'-29'12,"1"1,0 1,1 2,1 1,1 1,0 1,1 1,1 1,1 1,1 1,1 1,1 1,1 1,-6 14,-136 160,146-182,-96 93,81-110,22-12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0,'18'38,"3"0,0-2,3-1,1 0,1-2,2-1,2-1,0-1,30 20,230 207,-259-249,-23-15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3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19,'73'17,"-17"-10,0-2,1-2,44-5,-19 0,-72 2,0 0,0-1,0 0,0-1,0 0,-1 0,1-1,-1 0,1-1,0-1,-5-11,-11 9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29,'0'-1,"-1"1,1-1,0 1,-1 0,1-1,0 1,-1-1,1 0,0 1,0-1,0 1,-1-1,1 1,0-1,0 1,0-1,0 0,0 1,0-1,0 1,0-1,0 1,1-1,-1 0,0 1,0-1,0 1,1-1,-1 1,0-1,0 1,1-1,-1 1,1-1,-1 1,0 0,1-1,-1 1,1-1,-1 1,1 0,-1 0,1-1,-1 1,1 0,-1 0,1-1,-1 1,1 0,0 0,-1 0,1 0,-1 0,1 0,0 0,-1 0,1 0,0 0,39-5,-39 5,286-1,-149 22,-122-25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8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0,'-13'7,"1"0,0 1,0 1,1 0,0 0,0 1,1 1,0-1,1 2,1-1,-1 1,2 1,0-1,0 1,-1 5,-24 37,-95 127,-88 88,213-268,2-1,0 0,-1 0,1 0,0 0,-1 0,1 0,-1 0,0 0,1-1,-1 1,1 0,-1 0,0-1,0 1,0 0,1-1,-1 1,0-1,0 1,0-1,0 1,0-1,0 0,0 1,0-1,0 0,0 0,0 0,0 0,0 0,0 0,0 0,0 0,0 0,0 0,0-1,0 1,0 0,0-1,-3-9</inkml:trace>
  <inkml:trace contextRef="#ctx0" brushRef="#br0" timeOffset="365.465">34 57,'-1'-8,"22"21,95 109,-96-99,-1 1,-1 1,-1 1,-1 0,-2 1,0 1,-2 0,-1 1,5 25,-4-11,-10-29,1-1,0 0,1 1,1-1,0-1,0 1,2-1,-1 0,2 0,-1-1,1 0,3 2,27 4,-22-18</inkml:trace>
  <inkml:trace contextRef="#ctx0" brushRef="#br0" timeOffset="692.773">739 508,'-6'8,"1"0,0 1,1-1,0 1,0 0,1 1,0-1,1 0,0 1,1 0,-1-1,2 1,0 0,0 1,0-7,0 0,0 0,1 0,-1 0,1-1,0 1,1 0,-1-1,0 1,1 0,0-1,0 0,0 1,0-1,0 0,1 0,0 0,-1-1,1 1,0 0,0-1,1 0,-1 0,0 0,1 0,-1 0,1-1,-1 0,1 0,0 0,0 0,0 0,-1-1,1 1,0-1,0 0,5 0,-1-1,1 0,0 0,-1-1,1 0,-1 0,0-1,0 0,0-1,0 0,0 0,-1-1,0 1,0-2,0 1,0-1,-1 0,0 0,0-1,-1 1,0-2,0 1,0 0,-1-1,0 0,-1 0,0 0,0 0,-1 0,0-1,1-2,-4 8,1 0,-1 0,1 0,-1 0,0 0,0 0,0 0,-1 0,1 1,-1-1,1 0,-1 1,0-1,0 1,0 0,0-1,-1 1,1 0,-1 0,1 0,-1 1,0-1,1 1,-1-1,0 1,0 0,0 0,0 0,0 1,0-1,0 1,0 0,-1-1,1 1,-112 7,90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0 310,'2'2,"-1"0,0 0,1 0,0 0,-1-1,1 1,0-1,0 1,0-1,0 0,0 0,0 0,0 0,0 0,0 0,1 0,-1-1,0 1,1-1,-1 0,0 0,1 1,-1-1,0-1,1 1,0 0,253 3,-58-30,-162 26,-25 0,-29 2,0-1</inkml:trace>
  <inkml:trace contextRef="#ctx0" brushRef="#br0" timeOffset="367.18">282 0,'22'129,"-13"185,-11-191,7-73,1-32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4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231 268,'546'-251,"-545"250,1-1,-1 1,0 0,1-1,-1 1,1 0,-1 0,1 0,-1 0,1 0,0 0,0 1,-1-1,1 1,0-1,0 1,0-1,0 1,0 0,0 0,-1 0,1 0,0 0,0 1,0-1,0 0,0 1,-1-1,1 1,0 0,0 0,-1 0,1 0,0 0,-1 0,1 0,-1 0,0 0,1 1,-1-1,0 1,0-1,0 1,0-1,0 1,0 0,0 0,0-1,-1 1,1 0,-1 0,1 0,-1 0,0 0,-2 271,9-44,11-1,16 46,-14-112,20 74,-74-263,14 7,-1 2,-1 0,-1 1,-1 1,0 2,-1 0,0 1,-1 2,0 1,-1 1,0 1,-1 1,0 1,0 2,0 1,0 1,0 2,-14 1,5-1,1 1,-1 2,0 1,1 2,0 2,1 1,-28 12,-55 32,116-47,6-3</inkml:trace>
  <inkml:trace contextRef="#ctx0" brushRef="#br0" timeOffset="432.494">485 833,'307'-89,"68"-41,-358 123,-16 5,0 1,0 0,1 0,-1 0,0 0,0 0,1 0,-1 0,1 0,-1 0,1 1,-1-1,1 1,-1-1,1 1,0-1,-1 1,1 0,0 0,-1 0,1 0,0 0,-1 0,1 1,0-1,-1 0,1 1,-1-1,1 1,-1 0,1-1,-1 1,1 0,-1 0,0 0,1 0,-1 0,0 0,0 0,0 1,0-1,0 0,0 1,1 0,-3 191,18-11,10-125,-14-46</inkml:trace>
  <inkml:trace contextRef="#ctx0" brushRef="#br0" timeOffset="881.572">1529 1340,'0'23,"0"-13,0-23,-1-46,0 13,1 0,2 0,3 0,1 1,5-11,-2 21,-3 7,1 1,1 0,1 1,2-1,1 2,1 0,10-15,-23 39,1 0,0-1,-1 1,1 0,0 0,0 0,0 0,-1 0,1 0,1 0,-1 0,0 0,0 0,0 1,0-1,0 0,1 1,-1-1,0 1,1-1,-1 1,0 0,1-1,-1 1,1 0,-1 0,0 0,1 0,-1 0,0 0,1 1,-1-1,1 0,-1 1,0-1,0 1,1-1,-1 1,0 0,0 0,0-1,1 1,-1 0,0 0,0 0,-1 0,1 0,0 0,0 0,0 1,-1-1,1 0,0 0,-1 1,1-1,-1 1,59 200,-53-183</inkml:trace>
  <inkml:trace contextRef="#ctx0" brushRef="#br0" timeOffset="1132.817">2037 1228</inkml:trace>
  <inkml:trace contextRef="#ctx0" brushRef="#br0" timeOffset="1296.667">1952 663,'0'0</inkml:trace>
  <inkml:trace contextRef="#ctx0" brushRef="#br0" timeOffset="1637.657">2517 889,'-18'13,"-10"6,0 1,1 2,1 0,1 2,1 1,1 0,1 2,2 0,-12 22,30-45,0-1,0 1,0-1,1 1,0-1,-1 1,1 0,1 0,-1 0,0 0,1 0,0-1,0 1,0 0,0 0,1 0,0 0,0 0,0 0,0-1,0 1,1 0,-1-1,1 1,0-1,0 0,0 1,1-1,-1 0,1 0,0-1,0 1,0 0,0-1,0 0,0 0,1 0,-1 0,1 0,1 0,6 2,1 0,-1-1,0 0,1 0,0-2,0 1,-1-2,1 1,0-2,0 1,0-2,-1 0,1 0,0-1,-1 0,0-1,0 0,0-1,0 0,-1-1,6-4,1-1,-1-1,0 0,-1-2,0 0,-1 0,-1-1,0-1,-2 0,1-1,-2 0,0-1,2-7,8-20,-1-1,-3-2,-1 1,-3-2,-2 0,-2 0,-2-1,-1-31,-6 62,-1 0,0 1,-1 0,-1 0,-1 0,0 0,-2 1,0-1,-7-11,11 22,0 2,0-1,-1 0,0 1,0 0,0-1,-1 2,1-1,-1 0,0 1,0 0,-1 0,1 1,-1-1,0 1,0 0,0 1,0-1,-1 1,1 1,-1-1,1 1,-1 0,1 1,-1-1,0 1,1 1,-5 0,-2 2,0 1,0 0,0 1,0 1,1 0,0 1,0 0,1 0,0 2,0-1,1 1,0 1,1 0,0 0,0 1,1 0,1 0,-1 1,2 0,0 0,0 1,1 0,1 0,-1 6,1 0,2 1,0-1,1 1,1 0,1-1,1 1,0-1,2 1,0-1,1 0,1 0,1-1,0 1,2-1,0-1,1 0,0 0,2-1,0-1,0 1,2-2,-1 0,2-1,0 0,1-1,15 9,-9-8,1-1,0 0,1-2,0-1,1-1,0-1,0-1,0-2,1 0,8-1,-1-1</inkml:trace>
  <inkml:trace contextRef="#ctx0" brushRef="#br0" timeOffset="2765.87">3250 805,'-27'14,"1"2,0 1,1 1,1 1,0 0,2 2,0 1,2 1,-6 9,22-28,1-1,-1 1,1 0,0 0,0 1,1-1,-1 1,1-1,0 1,0 0,0 0,1-1,0 1,0 0,0 0,1 1,-1-1,1 0,0 0,1 0,-1 0,1 0,0 0,0 0,1 0,0 0,-1 0,2-1,-1 1,0-1,1 1,0-1,0 0,0 0,1 0,-1-1,1 1,0-1,0 0,0 0,4 3,1-3,1 0,-1-1,1 0,-1-1,1 1,0-2,0 1,0-2,-1 1,1-1,0-1,-1 1,1-2,-1 1,1-1,-1-1,0 0,0 0,-1-1,1 0,-1 0,0-1,0 0,3-5,10-8,0-1,-2-1,-1-1,-1-1,0 0,-2-1,11-24,25-55,-51 104,0-1,0 0,-1 0,1 1,0-1,0 0,0 0,0 1,0-1,0 0,0 0,0 1,0-1,0 0,1 1,-1-1,0 0,0 0,0 1,0-1,0 0,0 0,1 0,-1 1,0-1,0 0,0 0,0 0,1 1,-1-1,0 0,0 0,1 0,-1 0,0 1,0-1,1 0,-1 0,0 0,0 0,1 0,-1 0,0 0,0 0,1 0,-1 0,0 0,-5 30,2-22,1 0,0 0,0 0,1 1,0-1,0 0,1 1,0-1,0 0,1 1,0-1,1 0,0 0,0 1,1-2,0 1,0 0,1 0,0-1,0 0,0 0,2 1,-4-6,0-1,0 1,0-1,0 1,1-1,-1 0,0 0,1 0,-1 0,1 0,-1-1,1 1,-1-1,1 0,-1 1,1-1,0 0,-1-1,1 1,-1 0,1-1,-1 1,1-1,-1 0,1 0,-1 0,0 0,1 0,-1 0,1-2,65-53,-61 49,8-7,-2 0,0-1,0 0,-2-1,0-1,0 0,-2 0,0-1,-1 0,1-6,-35 58,21-25,1 0,0 0,1 1,-1-1,2 1,-1 0,1 0,1 0,0 0,0 0,1 1,0-8,1 1,-1 0,0-1,1 1,0-1,0 1,0-1,0 0,0 1,1-1,0 0,-1 0,1 0,0 0,1 0,-1-1,0 1,1 0,-1-1,1 0,0 0,0 1,0-2,0 1,0 0,0-1,1 1,-1-1,0 0,1 0,-1 0,4 0,-2-1,0 0,0 1,0-2,0 1,0-1,0 1,0-1,0-1,0 1,0-1,-1 0,1 0,0 0,-1-1,0 1,0-1,0 0,0 0,0-1,0 1,-1-1,1 0,-1 0,0 0,62-106,-16-10,-30 60,-24 84,62 96,8 11,-54-79,-1 1,-3 1,-2 0,-3 0,-2 0,-2-1,-2 1,-3 0,-3-1,-1 0,-8 15,11-34,-2 0,-2-1,-1-1,-1 0,-1-1,-2 0,-2-1,0-1,-2-1,-1-1,-6 4,-27 10,54-40,0 0,0 0,0 0,0 0,0-1,-1 1,1 0,0-1,-1 1,1-1,-1 0,1 1,0-1,-1 0,1 0,-1 0,1 0,0 0,-1 0,1 0,-1 0,1-1,0 1,-1-1,1 1,0-1,-1 1,1-1,0 0,0 1,-1-1,1 0,0 0,0 0,0 0,0 0,0 0,0 0,1-1,-1 1,0 0,1 0,-1-1,0 0,0-5,1-1,0 0,0 0,1 0,0 0,0 0,1 1,0-1,0 0,1 1,0 0,0-1,0 1,2 0,-1-3,24-53,3 2,2 1,3 2,2 1,3 2,28-27,-57 68,1 1,0 0,0 1,2 1,-1 0,2 1,-1 0,1 1,1 1,-1 1,1 0,1 2,16-5,-21 10,0 0,0 1,0 1,0 0,-1 0,1 2,-1-1,1 1,-1 1,0 1,-11-6,23 9</inkml:trace>
  <inkml:trace contextRef="#ctx0" brushRef="#br0" timeOffset="3669.724">2037 1030,'0'-5,"0"4,0 6,0 7,0 7,0 5,0 2,0 3,0 0,0 1,0 0,0-1,5-5,1-12,5-7,0-5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6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30,'14'-4,"3"-2,0 1,0 1,0 0,1 2,0-1,-1 2,1 1,0 0,-1 1,1 1,-1 0,12 4,-28-5,1-1,-1 1,0-1,0 1,0 0,1-1,-1 1,0 0,0 0,0 0,0 0,0 0,-1 0,1 0,0 0,0 0,-1 0,1 1,-1-1,1 0,-1 0,1 1,-1-1,0 0,1 1,-1-1,0 0,0 1,0-1,0 0,0 1,-1-1,1 0,0 1,-1-1,1 0,0 1,-1-1,0 0,1 0,-1 0,0 2,-38 44,-86 68,123-111,0 0,-1 1,1-1,0 0,1 1,-1 0,1-1,0 1,0 0,1-1,-1 1,1 0,0 0,1 0,-1 0,1-1,0 1,0 0,0-1,0 1,1 0,0-1,0 0,0 1,1-1,-1 0,1 0,0 0,0-1,1 1,-1-1,1 0,-1 0,1 0,0 0,0 0,1-1,-1 0,0 0,1 0,-1 0,1-1,0 0,-1 0,1 0,0 0,3-1,0 2,-1 0,0-1,1 0,-1 0,1-1,0 0,-1 0,1-1,-1 0,1 0,-1 0,0-1,0-1,1 1,-1-1,-1 0,1 0,0-1,-1 0,5-4,8-10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1,'0'5,"0"20,0 12,-5 3,-1 1,0-3,1-3,1-2,2-2,-4-2,-1 0,1-1,2 0,0-1,7-8,3-9</inkml:trace>
  <inkml:trace contextRef="#ctx0" brushRef="#br0" timeOffset="247.541">1 481,'38'0,"28"0,6 0,-3 0,-9 0,-10 0,-9 0,-11 5,-11 1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0 226,'19'0,"21"0,8 0,1 0,-3 0,-4 0,-6 0,-3-4,-2-3,-3 1,0 1,-1 1,-9 2,-8 1</inkml:trace>
  <inkml:trace contextRef="#ctx0" brushRef="#br0" timeOffset="282.375">254 0,'-5'29,"-1"19,-1 6,2-1,2-5,1-6,1-5,0-4,1-3,0-7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570 707,'-87'94,"4"4,-34 58,108-145,6-4,-1-1,0 1,-1-1,0 0,0-1,0 1,0-1,-1 0,0 0,0-1,0 0,-1 0,1 0,-1-1,0 0,0 0,0 0,0-1,-1 0,1-1,-1 0,1 0,-1-1,-1 1,4-2,0 1,0-1,0 0,1-1,-1 1,0-1,1 0,-1 0,1 0,-1 0,1-1,0 0,0 0,0 0,1-1,-1 1,1-1,0 1,-1-1,2 0,-1-1,0 1,1 0,0-1,0 1,0-1,0-2,-2-7,0 0,2-1,-1 1,2 0,0-1,0 1,1-1,1 1,1-1,-2 11,0 1,1-1,-1 1,1-1,0 0,0 1,0-1,1 1,-1 0,1-1,0 1,0 0,0 0,0 0,1 0,-1 1,1-1,0 1,-1-1,1 1,0 0,0 0,1 0,-1 0,0 1,1 0,-1-1,1 1,-1 0,1 0,-1 1,1-1,0 1,-1 0,1 0,0 0,-1 0,1 1,0-1,-1 1,1 0,0 1,232 104,-219-100,18 4,-2 2,1 1,-2 2,0 1,-1 1,0 2,8 7,17 4,-37-25</inkml:trace>
  <inkml:trace contextRef="#ctx0" brushRef="#br0" timeOffset="433.601">1247 396,'-11'79,"-3"0,-4-1,-3 0,-4-2,-16 30,-18 37,57-139,0 1,0-1,0 0,1 1,0-1,0 1,0 0,1-1,-1 1,1 0,0-1,0 1,1 0,-1-1,1 1,0-1,1 1,-1-1,1 1,0-1,0 0,0 0,0 0,1 0,0 0,-1 0,2-1,-1 1,0-1,1 0,-1 0,1 0,0 0,0-1,0 0,3 2,154 2,-98-9,-57 2,-5 2,1 0,0-1,0 1,0-1,0 0,0 1,0-1,0 0,0 0,0-1,0 1,0 0,0-1,0 1,0-1,0 1,0-1,0 0,0 0,-1 0,1 0,0 0,-1-1,1 1,0 0,-1-1,0 1,1-1,-1 1,0-1,0 0,0 1,0-1,0 0,0 0,-1 0,1 0,0 0,-1 0,0 0,1 0,-3-14</inkml:trace>
  <inkml:trace contextRef="#ctx0" brushRef="#br0" timeOffset="683.82">824 819,'43'0,"24"0,5 0,-4 0,-9 0,-11 0,-7 0,-7 0,-9 0</inkml:trace>
  <inkml:trace contextRef="#ctx0" brushRef="#br0" timeOffset="1033.726">1473 424,'14'-10,"1"1,0 0,0 1,0 1,1 0,0 1,1 1,-1 0,1 1,0 1,0 0,0 2,1 0,-16 1,0 0,0 0,0 0,0 0,0 0,0 1,0-1,0 1,0-1,0 1,0 0,-1 0,1 0,0 0,0 0,-1 0,1 1,-1-1,1 0,-1 1,1-1,-1 1,0 0,0-1,0 1,0 0,0 0,0 0,0 0,-1 0,1 0,0 0,-1 0,0 0,0 0,1 0,-1 0,0 0,-1 0,1 0,0 0,-1 0,1 0,-1 0,1 0,-1 0,0 0,0-1,0 2,-40 61,36-58,0 0,0 0,0 0,1 1,0 0,1-1,-1 1,1 1,0-1,1 0,0 1,0-1,1 1,0 0,0 1,1-6,0 0,1-1,0 1,-1 0,1-1,0 1,0-1,1 1,-1-1,0 1,1-1,0 0,-1 0,1 0,0 0,0 0,0 0,0 0,0-1,1 1,-1-1,0 1,1-1,-1 0,1 0,0 0,-1-1,1 1,0 0,2-1,86 5,-82-5,17-2</inkml:trace>
  <inkml:trace contextRef="#ctx0" brushRef="#br0" timeOffset="1717.716">1925 1,'32'22,"0"2,-1 1,-2 2,-1 0,-1 2,-1 1,-1 2,-2 0,-2 1,-1 1,-1 1,-2 1,-1 0,-2 1,4 23,-10-24,-2 0,-2 1,-2-1,-1 1,-1-1,-2 1,-2-1,-8 34,7-49,0 0,-2 0,0-1,-2 1,0-2,-1 1,-1-2,-1 1,-1-1,0-1,-1 0,-1-1,-1-1,0 0,-10 6,-43 24,-2-4,-2-2,-1-4,-25 6,56-23</inkml:trace>
  <inkml:trace contextRef="#ctx0" brushRef="#br0" timeOffset="3685.794">2772 707,'-16'-3,"0"1,1 1,-1 0,0 1,1 1,-1 1,0 0,1 0,-1 2,1 0,0 1,0 0,-4 3,-1 0,1 0,-1 2,2 0,-1 1,1 0,1 2,0 0,-5 7,16-15,0 0,0 1,1-1,0 1,1 1,-1-1,1 1,0-1,0 1,1 0,0 1,1-1,-1 0,1 1,1 0,-1-1,1 1,1 0,-1 0,1-1,1 1,0 0,0 0,0 1,1-4,0 0,0 0,0 0,0 0,1-1,0 1,0-1,0 0,0 0,1 0,-1 0,1-1,0 1,0-1,1 0,-1 0,1-1,-1 1,1-1,0 0,0 0,0-1,0 1,0-1,0 0,0 0,0-1,0 0,2 0,6 1,0-2,0 0,0 0,0-1,0-1,-1 0,1 0,-1-1,0-1,0 0,4-3,6-7,0-1,-1-1,-1-1,0 0,-1-2,-1 0,-1-1,-1-1,-1 0,-1-1,-1-1,-1 0,-1-1,-1 0,-1 0,-2-1,0-1,-2 1,0-4,-2 12,-1 1,0-1,-2 0,0 1,-1-1,0 0,-2 1,0-1,-1 1,0 0,-2 0,0 0,-1 1,0 0,-2 0,1 1,-2 0,0 1,-1 0,-9-10,17 22,0-1,0 1,0 0,0 0,0 0,0 0,0 0,-1 1,1-1,0 1,-1 0,0 0,1 0,-1 1,1-1,-1 1,0 0,1 0,-1 0,0 1,1-1,-1 1,0 0,1 0,-1 0,1 0,-1 1,1-1,0 1,0 0,0 0,0 0,0 0,0 1,0-1,1 1,-1-1,1 1,0 0,0 0,-1 1,-7 15,0 1,1-1,1 2,1-1,0 1,2 0,1 0,0 0,2 1,0 0,1-1,2 1,0 0,1-1,1 1,4 13,0-8,1-1,1 0,2 0,0-1,2 0,0-1,2 0,0-1,11 10,3 10,49 54,-71-93</inkml:trace>
  <inkml:trace contextRef="#ctx0" brushRef="#br0" timeOffset="4101.404">3279 311,'-124'506,"118"-479,0 0,2 1,1-1,2 1,0 0,2 0,2 9,-3-33,1 0,0 0,-1 0,2 0,-1 0,0 0,1 0,-1 0,1-1,0 1,1-1,-1 1,0-1,1 0,0 0,0 0,0 0,0-1,0 1,1-1,-1 0,1 0,-1 0,1 0,0 0,0-1,-1 0,1 0,0 0,0 0,1 0,-1-1,0 0,0 0,0 0,0 0,3-1,0 2,1-1,0 0,0 0,0 0,-1-1,1 0,0 0,-1-1,1 0,-1 0,1-1,-1 0,0-1,0 1,0-1,3-23,-11 13</inkml:trace>
  <inkml:trace contextRef="#ctx0" brushRef="#br0" timeOffset="4314.989">2856 763,'43'-5,"38"-1,11 0,-1 1,-7 1,-12 2,-10 1,-9 1,-5 0,-6 0,-10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455 273,'-8'-19,"-1"-1,-1 2,-1-1,0 1,-1 1,-1 0,-1 1,-1 0,0 1,-1 1,0 0,-3 0,12 9,-1-1,0 0,-1 1,0 0,1 0,-2 1,1 0,0 0,-1 1,1 1,-1-1,0 2,0-1,0 1,5 4,0 0,1 0,-1 0,1 1,0 0,0 0,1 0,-1 0,1 0,0 1,0-1,0 1,1 0,-1 0,1 0,1 0,-1 0,1 1,-1-1,1 0,1 1,-1-1,1 1,0-1,0 1,1 3,2 223,-1-202,2 0,2 0,0-1,2 1,2-2,0 1,7 9,21 68,77 277,-99-334,-2 0,-2 1,-3 0,-1 1,0 37,-11 197,1-267,-1 0,-1-1,-1 1,-1-1,0 0,-1 0,-1-1,0 0,-1 0,-1-1,-1 0,0 0,0-2,-7 6,11-14,-1 0,0-1,0 1,0-2,-1 1,1-1,-1 0,0-1,0 0,0 0,0-1,0 0,0-1,0 0,0-1,-1 1,1-2,0 1,0-1,1-1,-1 1,-6-4,11 4,1 0,0-1,0 1,0-1,1 1,-1-1,1 0,-1 0,1 0,0 0,0 0,0-1,1 1,-1-1,1 1,-1-1,1 1,1-1,-1 0,0 0,1 1,0-1,0 0,0 0,0 1,0-1,1 0,0 0,0-1,5-19</inkml:trace>
  <inkml:trace contextRef="#ctx0" brushRef="#br0" timeOffset="1633.754">681 726,'47'91,"-31"-61,-3 1,0 1,-2 0,-2 0,0 1,-3 0,2 23,14 56,-2-7,-19-105,-1 0,0-1,0 1,1 0,-1-1,0 1,0 0,1-1,-1 1,0 0,1 0,-1 0,0-1,1 1,-1 0,0 0,1 0,-1 0,0 0,1-1,-1 1,1 0,-1 0,0 0,1 0,-1 0,0 0,1 0,-1 0,1 1,-1-1,0 0,1 0,-1 0,0 0,1 0,-1 1,0-1,1 0,-1 0,0 1,1-1,-1 0,0 0,0 1,1-1,-1 0,0 1,0-1,0 0,1 1,-1-1,0 0,0 1,0 0,7-42,-6 36,17-99,5 1,4 1,4 2,10-11,-17 38,-21 67,-1 6</inkml:trace>
  <inkml:trace contextRef="#ctx0" brushRef="#br0" timeOffset="2055.6">1301 1093,'-21'72,"19"-67,1 0,0 0,0 1,0-1,0 0,1 0,0 0,0 1,1-1,-1 0,1 0,0 1,0-1,1 0,0 0,0 0,0-1,0 1,1 0,-1-1,1 0,1 1,-1-1,0 0,1-1,0 1,0-1,0 1,0-1,1 0,-1-1,1 1,0-1,0 0,2 1,4-3,-1-1,0 0,0-1,0 0,0-1,0 0,0 0,-1-1,0 0,0-1,0 0,0 0,0-1,-1 0,0 0,-1-1,1 0,-1-1,-1 0,1 0,-1 0,-1-1,0 1,0-2,1-1,-5 5,1 0,-1 1,-1-1,1 0,-1 0,0 0,0 0,-1 0,0 1,0-1,0 0,-1 0,1 1,-1-1,-1 1,1 0,-1-1,0 1,0 0,-1 0,1 1,-1-1,0 1,0 0,0 0,-1 0,0 1,0-1,1 1,-2 0,1 0,0 1,-1 0,1 0,-1 0,1 1,-1-1,0 1,0 1,0-1,0 1,0 0,1 0,-1 1,-4 0,-14 4</inkml:trace>
  <inkml:trace contextRef="#ctx0" brushRef="#br0" timeOffset="7438.479">879 302,'-13'2,"0"0,0 1,0 1,0 0,1 1,-1 0,1 0,1 2,-1-1,1 2,0-1,1 1,0 1,0 0,0 1,2-1,-1 2,1-1,0 1,1 1,1-1,0 1,-4 11,-23 108,6 1,-4 76,20-125,7-67,1 0,0 0,1 0,1 1,1-1,0 0,1 1,1-1,1 0,0 0,1 0,0-1,1 1,1-1,1 0,0 0,1-1,0 0,1-1,4 4,10 3,0-2,1-1,1-1,1 0,0-2,1-2,0 0,1-2,0 0,1-2,26 3,87 32,-112-31,-5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6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0,'499'0,"-487"0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7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0,'43'0,"19"0,4 0,-4 0,-9 0,-7 0,-8 0,-5 0,-3 0,-7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54 311,'-4'8,"-4"8,0 1,1 0,1 0,1 1,0-1,2 1,0 0,0 1,2-1,0 16,2-31,-1 1,1-1,0 1,0-1,0 0,0 1,1-1,-1 0,1 0,0 0,0 0,0 0,0 0,1 0,-1-1,1 1,-1-1,1 0,0 0,0 0,0 0,0 0,1-1,-1 1,0-1,1 0,-1 0,0 0,1 0,-1-1,1 1,0-1,-1 0,1 0,3-1,-1 1,0-1,0 0,-1 0,1 0,0-1,0 0,-1 0,1 0,-1-1,0 0,1 0,-1 0,-1-1,1 0,0 0,-1 0,0 0,0-1,0 1,-1-1,2-2,-2 1,0 0,-1 0,0 0,0-1,0 1,-1 0,0-1,0 1,0-1,-1 1,0-1,0 1,-1-1,0 1,0-1,0 1,-1-1,0 1,0 0,-1 0,0 0,0 0,0 1,-1-1,0 1,0 0,0 0,0 0,-1 0,0 1,0 0,0 0,0 0,-1 1,0-1,1 1,-1 1,0-1,-1 1,0 0,-16-5</inkml:trace>
  <inkml:trace contextRef="#ctx0" brushRef="#br0" timeOffset="448.693">420 255,'24'4,"18"3,6-1,0-1,-4-6,-4-3,-4-1,-3 0,-3 1,-2 2,0 1,-6-5,-1 0,1 0,-5 1</inkml:trace>
  <inkml:trace contextRef="#ctx0" brushRef="#br0" timeOffset="764.734">703 1,'5'57,"1"25,0 2,-1-8,-2-12,-1-12,0-10,-7-8,-1-9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0,'1'1,"0"1,0-1,0 0,0 0,0 0,0 0,0 1,-1-1,1 0,-1 1,1-1,-1 1,1-1,-1 0,0 1,0-1,1 1,-1-1,0 1,0-1,-1 1,1-1,0 1,0-1,-1 1,1-1,-1 0,1 1,-1-1,0 1,1-1,-1 0,0 0,0 0,0 1,0-1,0 0,0 0,0 0,0 0,-3 6,-196 387,195-385,-1 6,-1 0,0 0,-1-1,-1 0,-1 0,0-1,0 0,-1-1,-1 0,0-1,0-1,-2 1,12-10,0 0,0 0,0-1,0 1,0 0,0-1,0 0,-1 1,1-1,0 0,0 0,0 0,0-1,0 1,0 0,0-1,0 1,0-1,0 0,0 0,0 0,0 0,0 0,0 0,1 0,-1-1,0 1,1 0,-1-1,0 0,-11-15</inkml:trace>
  <inkml:trace contextRef="#ctx0" brushRef="#br0" timeOffset="303.634">47 85,'5'17,"0"0,1-1,1 1,0-1,1 0,1-1,0 0,2 0,-1-1,2-1,12 13,32 32,-37-40,-1 0,-1 1,0 1,-2 1,0 0,12 24,5 30,-19-64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229 429,'-18'9,"1"0,1 1,-1 0,1 1,1 1,0 1,1 0,1 1,0 0,0 1,2 1,0 0,0 0,2 1,-5 12,12-24,1-1,0 1,1 0,-1 0,1 0,0 0,0 0,0 0,0-1,1 1,0 0,0 0,1 0,-1-1,1 1,0-1,0 1,1-1,-1 0,1 0,0 0,0 0,0 0,0 0,1-1,0 0,-1 0,1 0,0 0,1 0,-1-1,0 0,1 0,-1 0,1-1,0 1,0-1,-1 0,1 0,0-1,0 1,0-1,0 0,0-1,0 1,0-1,2 0,9-4,0 1,-1-2,0 0,0-1,0 0,-1-1,0-1,0-1,-1 1,-1-2,1 0,-2 0,0-1,0-1,-1 0,0 0,-1-1,-1 0,0-1,-1 1,-1-2,0 1,3-14,-5 16,49-198,-51 196,-1 0,0 0,-1 1,0-1,-1 0,-1 0,0 1,-1-1,-1 1,0 0,-1 0,-1 0,-4-8,9 18,0 0,-1 0,0 0,1 1,-1-1,-1 0,1 1,0-1,-1 1,0 0,0 0,0 0,0 0,0 0,-1 1,1-1,-1 1,0 0,1 0,-1 0,0 1,0-1,0 1,0 0,-1 0,1 1,0-1,0 1,0 0,-1 0,1 0,0 1,0-1,0 1,-1 0,1 0,0 1,0-1,0 1,1 0,-1 0,0 0,1 0,-1 1,1-1,0 1,0 0,-1 0,0 8,0-1,0 1,1-1,0 1,1 0,0 0,1 1,0-1,1 0,0 0,1 0,0 1,1-1,0 0,1 0,0-1,1 1,1 4,80 177,-6 57,-70-218,-8-26,0 0,0 0,1 0,-1 0,1-1,0 1,0 0,1-1,-1 0,1 1,0-1,0 0,1 0,-1-1,1 1,0-1,0 1,0-1,-3-3,1 1,0-1,-1 0,1 0,0 0,-1 0,1 0,0 0,-1 0,1 0,0-1,-1 1,1-1,0 1,-1-1,1 0,-1 1,1-1,-1 0,0 0,1 0,-1 0,0 0,0 0,1-1,-1 0,0 2,11-11</inkml:trace>
  <inkml:trace contextRef="#ctx0" brushRef="#br0" timeOffset="549.458">850 35,'16'-35,"-16"57,-28 130,0-8,-35 140,60-280,1 1,0 0,0 0,1 0,-1 0,1 1,0-1,1 0,-1 1,1-1,0 0,0 1,1-1,0 0,0 0,0 1,0-1,1 0,0 0,0 0,0 0,1-1,-1 1,1-1,0 1,1-1,-1 0,1 0,-1 0,1-1,1 1,-1-1,0 0,5 2,0-3,1 0,-1-1,1 0,0 0,-1-1,1 0,0-1,0 0,-1-1,1 1,-1-2,0 0,1 0,-1 0,0-1,-1-1,1 1,-1-2,0 1,0-1,0 0,2-24,-12 16</inkml:trace>
  <inkml:trace contextRef="#ctx0" brushRef="#br0" timeOffset="810.999">596 402,'19'0,"16"0,7 0,1 0,-2-5,-3-2,-4 1,-2 1,-2 1,-6 2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4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0 547,'23'13,"-5"12,-1 0,-1 2,-1 0,-2 1,-1 0,5 18,4 8,44 163,-65-217,0-1,0 1,0-1,1 1,-1 0,0-1,1 1,-1 0,0-1,1 1,-1 0,1-1,-1 1,0 0,1 0,-1 0,1-1,-1 1,1 0,-1 0,1 0,-1 0,1 0,-1 0,0 0,1 0,-1 0,1 0,-1 0,1 0,-1 0,1 0,-1 0,1 1,-1-1,0 0,1 0,-1 1,1-1,-1 0,0 0,1 1,-1-1,0 0,1 1,-1-1,0 1,1-1,-1 0,0 1,0-1,0 1,1-1,-1 0,0 1,0-1,0 1,0-1,0 1,0-1,12-40,59-214,-42 166,-4-76,-19 146</inkml:trace>
  <inkml:trace contextRef="#ctx0" brushRef="#br0" timeOffset="455.698">706 886,'-2'-1,"0"0,-1 0,1 0,-1 0,0 1,1-1,-1 1,1-1,-1 1,0 0,1 0,-1 0,0 0,1 1,-1-1,0 1,1-1,-1 1,1 0,-1 0,1 0,-1 1,1-1,0 0,0 1,0 0,0-1,0 1,0 0,0 0,0 0,1 0,-2 2,-31 83,33-83,0 0,1 1,-1-1,1 0,0 0,1 1,-1-1,1 0,-1 0,1 0,0 1,1-1,-1 0,1 0,0-1,0 1,0 0,0 0,1-1,-1 0,1 1,0-1,0 0,0 0,1-1,-1 1,1-1,-1 1,1-1,0 0,0-1,0 1,0-1,0 1,0-1,0 0,2 0,1 0,0 0,0 0,0-1,1 0,-1 0,0-1,0 0,1 0,-1 0,0-1,0 0,0-1,-1 0,1 0,-1 0,1 0,-1-1,0 0,0-1,-1 1,1-1,-1 0,0-1,0 1,-1-1,0 0,0 0,0 0,-1-1,1 1,-2-1,1 0,-1 0,0 0,0 0,0-5,-1 7,0 0,-1 0,1 0,-1 0,0 0,0 0,-1-1,0 1,0 0,0 0,0 0,-1 0,1 0,-1 1,-1-1,1 1,-1-1,0 1,1 0,-2 0,1 0,-1 0,1 0,-1 1,0-1,0 1,0 0,-1 1,1-1,-1 1,1 0,-1 0,0 0,0 0,0 1,0 0,0 0,0 1,-3-1,-46-1,30 3</inkml:trace>
  <inkml:trace contextRef="#ctx0" brushRef="#br0" timeOffset="1274.156">1327 125,'-7'-10,"0"0,0 0,-1 1,-1 0,0 0,0 1,0 1,-1-1,0 2,-1-1,1 1,-1 1,-1 0,1 0,0 1,-1 1,-3-1,12 4,1 0,0 0,0 1,0-1,0 1,0-1,-1 1,1 0,0-1,0 1,0 0,1 0,-1 1,0-1,0 0,1 1,-1-1,0 1,1-1,0 1,-1 0,1-1,0 1,0 0,0 0,0 0,0 0,0 0,0 0,1 0,-1 0,1 1,0-1,0 1,-3 83,4-71,0 15,2 1,1-1,1 0,2 0,0 0,2-1,2 0,10 20,86 199,-86-185,-6-23,-2 1,-2 0,-2 1,-1 0,0 33,-11-24,-2 0,-2 0,-2 0,-3-1,-2-1,-2 0,-17 33,27-65,6-14,0 0,0 1,-1-1,1 0,-1 0,0 0,0-1,0 1,0 0,0 0,-1 0,1-1,-1 1,0-1,0 1,0-1,0 0,0 0,0 0,-1 0,1 0,0 0,-1 0,0-1,1 1,-1-1,0 0,0 0,0 0,0 0,0-1,0 1,0-1,0 0,0 0,0 0,0 0,0 0,0 0,0-1,0 0,0 1,0-1,-2-2,-2-2,0-2,1 1,0-1,0 0,1 0,0-1,0 0,0 0,1 0,1 0,-1-1,1 1,1-1,-1 0,2 0,-1 0,1 0,1 0,-1 0,1 0,1 0,0 0,0 0,1-2,4-14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5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1 282,'4'3,"1"-1,0 1,-1-1,1 0,0-1,0 1,0-1,0 0,0 0,0-1,1 1,-1-1,0 0,0-1,0 1,0-1,0 0,0 0,0-1,4-1,25-3,136-24,17-1,-175 30</inkml:trace>
  <inkml:trace contextRef="#ctx0" brushRef="#br0" timeOffset="533.185">227 1,'11'165,"-2"-102,-3 1,-3 0,-4 49,1-56,0-45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2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14 392,'63'11,"0"-3,0-2,1-4,10-2,-55-1,0-2,-1 0,0-1,0 0,0-2,0 0,-1-1,0-1,0 0,-1-2,0 1,0-2,-2 0,1-1,-1-1,-1 0,0-1,-1 0,0-1,-2 0,1 0,2-8,-9 14,1-1,-1 0,-1 0,0 0,0 0,-1 0,0 0,-1-1,1-8,-2 15,0 1,0-1,0 1,0 0,-1-1,1 1,-1 0,0 0,0-1,0 1,0 0,-1 0,1 0,-1 0,0 0,0 0,0 1,0-1,0 1,0-1,-1 1,1 0,-1 0,0 0,0 0,1 0,-1 1,0-1,-1 1,1 0,-3-1,-1 3,0 0,0 0,0 1,0 0,0 0,0 0,1 1,-1 0,1 1,0-1,0 1,0 1,0-1,1 1,0 0,0 0,0 0,0 1,1 0,0-1,0 2,1-1,0 0,0 1,0 1,-26 54,3 1,2 2,4 0,2 1,1 15,-33 113,36-146,-2 12,-3 0,-3-2,-2 0,-29 49,47-98,0 0,-1 0,1-1,-2 0,1-1,-1 1,0-1,-1-1,0 0,0 0,0-1,-1 0,1 0,-1-1,-2 0,10-3,1-1,-1 1,0-1,0 1,0-1,0 0,1 0,-1 0,0 0,0 0,0 0,0 0,0-1,0 1,1-1,-1 1,0-1,0 0,1 0,-1 0,0 1,1-2,-1 1,1 0,-1 0,1 0,0-1,-1 1,1-1,0 1,0-1,0 1,0-1,0 0,1 1,-1-1,0 0,1 0,-1 0,1 0,0-1,15-79,-7 71,1 1,0 0,1 0,0 1,1 0,0 1,0 0,0 1,1 0,1 1,-1 0,1 1,0 0,0 1,0 1,0 0,1 0,-1 2,1-1,0 2,-1 0,1 1,0 0,-1 1,8 2,71 14,118 13,-184-31,-1-1,0-1,0-1,0-1,-1-1,1-1,-1-2,0 0,-1-2,0 0,-1-1,0-2,0-1,-10 7,-3 3,-1 0,0 0,0-1,0 0,0 0,-1-1,0 0,0-1,0 1,-1-1,0-1,0 1,-1-1,0 0,0 0,-1 0,0-1,-1 0,0 0,0 0,0-4,-3 10,0 1,0 0,0-1,-1 1,1 0,-1-1,1 1,-1 0,0 0,0 0,0 0,0 0,0 0,-1 0,1 0,-1 0,1 0,-1 1,0-1,1 1,-1-1,0 1,0-1,0 1,0 0,0 0,0 0,-1 0,1 1,0-1,0 1,-1-1,1 1,0 0,-2 0,-82 12,76-9,0 1,0 0,0 1,1 0,0 0,0 1,0 0,1 1,0 0,0 0,1 0,0 1,0 1,1-1,0 1,0 0,1 0,0 1,1-1,0 1,0 0,1 0,0 2,3-7,1-1,0 1,-1-1,1 0,1 1,-1-1,0 0,1 0,0 0,0 0,0 0,1 0,-1-1,1 1,0-1,0 1,0-1,1 0,-1-1,1 1,-1 0,1-1,0 0,0 0,0 0,4 1,117 24,205-29,-312 2,0-2,-1 0,1-1,-1 0,1-2,-1 0,-1-1,1 0,-1-2,0 0,-1 0,0-2,0 0,-1 0,0-2,-1 1,0-2,-1 0,0 0,-1-1,-1-1,6-10,-4-3,-2-2,-1 1,-1-1,-1 0,-2-1,-1 1,-2-1,0 0,-3 0,-3-28,4 21,-19-88,18 127,-1 0,1 0,-1 0,1 0,0 0,-1 0,1 0,0 0,0 0,0 1,0-1,0 0,0 1,0-1,0 1,0-1,1 1,-1-1,1 1,-1 0,1-1,-1 1,1 0,0-1,0 1,0 0,0 0,-8 38,3 0,0 0,3 0,1 1,4 25,-2 7,29 193,-4-81,-26-185,0-1,-1 1,1 0,0-1,0 1,0 0,0-1,-1 1,1 0,0-1,0 1,-1 0,1 0,0-1,0 1,-1 0,1 0,0 0,-1-1,1 1,0 0,-1 0,1 0,0 0,-1 0,1 0,0 0,-1 0,1 0,0 0,-1 0,1 0,-1 0,1 0,0 0,-1 0,1 0,0 0,-1 0,1 0,0 1,-1-1,1 0,0 0,-1 0,1 1,0-1,0 0,-1 0,1 1,0-1,0 0,0 1,-1-1,1 0,0 1,0-1,0 0,0 1,0-1,0 0,-19-30,11 10,1 0</inkml:trace>
  <inkml:trace contextRef="#ctx0" brushRef="#br0" timeOffset="250.153">1228 646,'48'-10,"31"-8,10 0,1 1,-6 1,-7 2,-13 3,-7 4,-8 3,-4 3,-3 0,-6 2,-8-1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2:5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1,'-144'271,"-132"231,273-498,0 0,0 0,0 0,1 0,-1 1,1-1,0 1,1-1,-1 1,1 0,0 0,0 0,0-1,1 1,0 0,-1 0,2 0,-1 0,1 0,0 0,0 0,0 0,0-1,1 1,0 0,0-1,0 0,1 1,-1-1,1 0,0 0,0 0,2 1,7 1,1 0,0 0,0-2,0 1,1-2,0 0,-1 0,1-1,0-1,0-1,0 0,0 0,0-1,6-2,18 1,-23 2,0-2,0 0,0 0,-1-1,1-1,-1-1,0 0,7-4,-11-12,-16 10</inkml:trace>
  <inkml:trace contextRef="#ctx0" brushRef="#br0" timeOffset="254.9">0 368,'25'0,"21"0,8 0,1 0,-6 0,-5 0,-2 0,-2 0,-3-5,-4-1,-2 0,-2 1,0 2,-6 1</inkml:trace>
  <inkml:trace contextRef="#ctx0" brushRef="#br0" timeOffset="584.403">820 763,'3'11,"2"1,-1-1,2 1,-1-1,2-1,-1 1,1-1,1 0,0-1,0 0,1 0,0-1,1 0,-1 0,2-1,-1-1,1 1,0-2,0 1,0-2,1 0,0 0,7 1,-12-5,-1-1,0 0,0 0,0-1,0 0,0 0,0 0,0-1,-1 1,1-2,-1 1,0 0,0-1,0 0,0 0,-1-1,1 1,-1-1,-1 0,1 0,0 0,-1-1,0 1,-1-1,1 1,-1-1,0 0,0 0,-1 0,0 0,0-1,0 1,-1 0,0 0,0-1,0 1,-1 0,0 0,0 0,-1 0,0 0,0 0,0 0,-1 0,-1-3,-2 4,0 0,0 0,0 1,0 0,-1 0,0 0,0 1,0 0,0 0,0 1,-1 0,1 0,-1 1,0 0,1 0,-1 1,0 0,1 0,-1 1,0 0,1 0,-1 1,1 0,0 0,-3 1,-15 4</inkml:trace>
  <inkml:trace contextRef="#ctx0" brushRef="#br0" timeOffset="972.153">1610 424,'29'5,"23"1,9 0,-2-1,-7-1,-6-2,-7-1,-5-1,-4 0,-1 0,-2 0,0 0,0-1,0 1,-9 0,-13 0,-7 0</inkml:trace>
  <inkml:trace contextRef="#ctx0" brushRef="#br0" timeOffset="1221.889">1610 763,'43'0,"29"0,7 0,-1-5,-9-1,-10 0,-12 1,-8 1,-6 2,-5 1,-1-4,-1-1,-4 0</inkml:trace>
  <inkml:trace contextRef="#ctx0" brushRef="#br0" timeOffset="1784.931">3049 311,'-4'-1,"-1"-1,1 0,-1 1,0 0,1 0,-1 1,0-1,0 1,1 0,-1 0,0 1,0-1,1 1,-1 0,0 0,1 1,-1-1,1 1,0 0,-1 0,1 1,0-1,0 1,0 0,1 0,-1 0,1 0,0 1,-1 0,0 2,-17 19,1 1,2 1,1 1,1 1,-5 14,16-35,-5 12,0 1,2 0,0 0,1 1,1 0,-3 22,8-36,0-1,1 1,0 0,0-1,0 1,1-1,0 1,1-1,0 1,0-1,0 0,1 0,0 0,0 0,1 0,0-1,0 1,1-1,0 0,0-1,0 1,4 2,3 1,0-1,0 0,1-1,0-1,0 0,1-1,-1 0,1-1,0-1,1 0,-1-1,0 0,1-1,2-1,21 0,-1-2,1-1,0-3,32-8,-22-1,-1-2,-1-1,-1-3,0-2,-2-2,-1-2,-1-1,25-24,-51 42,1-1,-1-1,-1 0,0-1,-1 0,-1-1,0-1,0 0,-2 0,0-1,0 0,-2-1,0 0,-1-1,-1 1,0-1,-1-1,-2 1,1-5,-3 13,0 1,-1 0,0 0,-1-1,0 1,0 0,-1 0,0 0,-1 0,0 0,0 0,-1 1,0 0,-1-1,1 1,-2 1,1-1,-1 1,0 0,-1 0,1 1,-1 0,-1 0,1 0,-1 1,0 0,0 1,0 0,-2 0,-10-4,-1 1,0 2,0 0,-1 1,1 1,-1 1,0 1,1 1,-1 1,0 1,1 0,-20 6,-10 5,1 1,0 3,1 2,-37 20,-50 37,88-47</inkml:trace>
  <inkml:trace contextRef="#ctx0" brushRef="#br0" timeOffset="2254.197">2512 538,'1045'0,"-616"28,-385-28,-33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11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0,'-14'29,"-10"18,-6 3,-2-4,4-4,2-5,1-8,5-5,0-6,4-1,0-5,-2-3,1-3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44,'-297'386,"244"-333,53-53,-1-1,0 0,1 0,-1 0,1-1,0 1,-1 0,1 0,0 0,0 0,0 0,0 0,0 0,0-1,0 1,0 0,0 0,0 0,1 0,-1 0,0 0,1 0,-1 0,1 0,-1 0,1 0,0 0,-1 0,1 0,0 0,0 0,-1 1,1-1,0 0,0 1,0-1,0 0,40-57,2 2,2 2,3 2,2 2,3 1,57-44,-109 92,0-1,1 1,-1 0,0 0,1 0,-1 1,0-1,1 0,0 0,-1 1,1-1,-1 1,1 0,-1-1,1 1,0 0,-1 0,1 0,0 0,-1 0,1 0,0 0,-1 1,1-1,-1 1,1-1,0 1,-1 0,1-1,-1 1,0 0,1 0,-1 0,0 0,1 0,-1 0,0 1,0-1,0 0,0 0,0 1,0-1,-1 1,1-1,0 1,-1-1,1 1,-1-1,1 1,-1 0,0-1,0 1,1 0,-1-1,-1 1,1 0,0-1,0 2,-28 198,27-191,-1-5,0 0,1 1,0-1,0 1,0-1,1 1,-1-1,1 1,1-1,-1 1,1 0,0-1,0 0,0 1,1-1,0 0,0 0,1 0,-1 0,1 0,0 0,0-1,1 1,-1-1,1 0,0 0,0 0,0-1,1 1,-1-1,1 0,1 0,2-1,0-1,1 0,-1-1,1 0,-1-1,0 1,1-1,-1-1,0 0,1 0,-1-1,-1 1,1-2,0 1,-1-1,1 0,-1-1,0 0,-1 0,1 0,-1-1,4-4,10-12,0-1,-1-1,-2 0,0-2,9-19,-20 34,0-1,-1 0,0 0,-1 0,-1 0,0-1,0 0,-1 0,-1 1,0-1,-1 0,0-10,0 22,0-1,0 1,0-1,0 1,0-1,0 1,0-1,0 1,-1-1,1 1,0-1,-1 1,0-1,1 1,-1 0,0-1,1 1,-1 0,0 0,0-1,0 1,0 0,0 0,0 0,-1 0,1 0,0 1,0-1,-1 0,1 0,0 1,-1-1,1 1,-1-1,1 1,-1 0,1 0,-1-1,1 1,-1 0,1 0,-1 0,1 1,-1-1,-8 9</inkml:trace>
  <inkml:trace contextRef="#ctx0" brushRef="#br0" timeOffset="339.337">1342 71,'-27'20,"-1"1,2 1,1 1,1 1,1 2,1 0,2 1,-9 15,27-39,0 0,0 0,0 0,0 0,1 0,-1 0,1 1,0-1,0 1,0-1,1 1,-1-1,1 1,0-1,0 1,0-1,0 1,1-1,-1 1,1-1,0 1,0-1,0 0,1 1,-1-1,1 0,0 0,-1 0,1 0,1 0,-1 0,0-1,1 1,-1-1,1 0,0 1,0-1,0 0,0-1,0 1,2 0,5 1,1-1,-1 0,1-1,-1 0,1-1,0 0,-1 0,1-1,-1-1,1 0,-1 0,0-1,0 0,0-1,0 0,-1-1,1 0,-1 0,0-1,-1 0,1-1,-1 0,-1 0,1 0,-1-1,0 0,-1-1,0 0,0 0,-1 0,0 0,-1-1,0 0,-1 0,0 0,0 0,-1-1,0 1,0-7,-4 9,0-1,0 1,0-1,-1 1,-1 0,1 0,-1 1,-1-1,0 1,0 0,0 0,0 0,-1 1,0-1,-1 1,0 1,1 0,-2 0,1 0,0 0,-1 1,0 1,0-1,0 1,-1 1,1 0,-1 0,-1 0,-16-3</inkml:trace>
  <inkml:trace contextRef="#ctx0" brushRef="#br0" timeOffset="770.298">1624 71,'-6'19,"1"0,1-1,1 2,0-1,2 0,0 0,1 1,1-1,1 0,0 1,5 12,-6-28,1-1,0 0,0 1,0-1,0 0,0 0,1 0,-1-1,1 1,0-1,0 1,0-1,0 0,0 0,1 0,-1-1,1 1,-1-1,1 1,-1-1,1 0,0-1,-1 1,1-1,0 0,0 1,-1-2,1 1,0 0,0-1,-1 0,1 1,0-2,0 1,119-53,-103 40,-18 12,0-1,0 0,0 1,1 0,-1 0,1-1,0 2,-1-1,1 0,0 0,0 1,0 0,0-1,1 1,-1 0,0 1,0-1,1 1,-1-1,0 1,1 0,-1 0,0 0,1 1,-1-1,0 1,1 0,-1 0,0 0,0 0,0 0,0 1,0 0,0 0,82 101,-78-99,0 0,0 0,0-1,1 0,0 0,-1 0,1-1,0-1,0 1,0-1,1 0,-1-1,0 0,0 0,0-1,0 0,0-1,0 1,0-2,0 1,0-1,-1 0,1 0,2-3,11-5,-1-1,0-1,-1-1,-1 0,0-2,-1 0,-1-1,1-2,-10 13,-1-1,0-1,0 1,0-1,-1 0,0 0,-1-1,0 1,0-1,-1 0,0 0,0-1,-1 1,-1 0,1-7,-4-3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5:0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170 425,'2'1,"0"1,0-1,-1 1,1-1,0 1,-1 0,1-1,-1 1,1 0,-1 0,0 0,0 0,0 1,0-1,0 0,0 0,-1 1,1-1,-1 0,0 1,1-1,-1 0,0 1,0-1,-1 1,2 0,6 361,-6-347,-1-5</inkml:trace>
  <inkml:trace contextRef="#ctx0" brushRef="#br0" timeOffset="1">0 961,'48'-4,"21"-3,3 1,-6 1,-8 1,-11 2,-8 1,-5 0,-5 1,-6 1</inkml:trace>
  <inkml:trace contextRef="#ctx0" brushRef="#br0" timeOffset="2">142 1188,'103'-34,"-98"33,1-2,0 0,0 0,0 1,1 0,-1 0,1 1,-1 0,1 0,0 1,-1-1,1 1,0 1,-1-1,1 1,-1 0,1 1,-1 0,1 0,-1 0,-5 1,0 1,0-1,0 0,-1 0,1 0,-1 1,0-1,0 0,0 1,0-1,-1 0,1 0,-1 0,0 1,0-1,0 0,-1 0,1 0,-1 0,1 0,-1-1,0 1,0 0,0-1,0 0,-1 1,1-1,-2 1,-3 8,-97 152,103-161,-1 1,1 0,1-1,-1 1,0 0,1-1,-1 1,1 0,0 0,0-1,0 1,0 0,0 0,1 0,-1-1,1 1,0 0,-1-1,2 1,-1 0,0-1,0 1,1-1,-1 0,1 1,0-1,-1 0,1 0,0 0,1 0,-1-1,0 1,0 0,1-1,-1 0,1 1,-1-1,1 0,-1 0,1-1,0 1,0 0,-1-1,1 0,0 0,0 1,0-2,-1 1,1 0,13 2,0-1,0 0,0-1,-1-1,1-1,0 0,-1-1,1 0,-1-2,0 1,0-2,-1 0,6-4,-4 1</inkml:trace>
  <inkml:trace contextRef="#ctx0" brushRef="#br0" timeOffset="3">1327 764,'-47'65,"2"1,4 2,2 2,2 5,32-61,-1-1,-1 1,0-1,-1-1,0 1,-1-1,-1-1,0 1,0-2,-1 1,0-2,-1 1,0-1,-1-1,0-1,0 1,0-2,-1 0,0-1,0 0,0-1,-1 0,0-1,0-1,-5 0,17-2,1-1,-1 1,0-1,1 1,-1-1,1 0,-1 0,1 0,-1 0,1 0,-1 0,1-1,0 1,0-1,0 0,0 1,0-1,0 0,0 0,1-1,-1 1,1 0,-1 0,1-1,0 1,0-1,0 1,0-1,0 1,1-1,-1 0,1 1,0-1,0 0,0 1,0-3,23-97,-15 86,0 1,1 0,1 0,0 1,1 0,1 1,0 0,1 1,0 0,1 1,0 1,1 0,15-7,-25 15,0 0,0 1,0-1,0 1,0 1,1-1,-1 1,0 0,0 0,1 0,-1 1,0-1,0 1,0 1,0-1,0 1,0 0,0 0,0 0,-1 1,1-1,-1 1,0 0,2 2,88 100,-57-58,-20-29,2-1,0-1,1 0,1-2,0 0,10 3,-19-10,5 3,-4-6</inkml:trace>
  <inkml:trace contextRef="#ctx0" brushRef="#br0" timeOffset="4">1835 255,'-15'-19,"0"0,-1 1,-1 0,0 1,-1 1,-1 1,-1 1,0 0,-16-7,35 20,-1-1,0 1,0 0,0 0,0 0,0 0,0 0,0 0,0 0,0 0,0 1,-1-1,1 1,0 0,0 0,-1 0,1 0,0 0,0 0,-1 0,1 1,0-1,0 1,0 0,0 0,0-1,-1 1,1 1,1-1,-1 0,0 0,0 1,0-1,1 1,-1-1,1 1,-1 0,1 0,0 0,-1-1,1 1,0 0,0 1,1-1,-1 0,0 0,1 1,-4 20,2 0,0 0,2 0,1 1,0-1,2 0,1 0,0 0,2 0,5 13,-11-36,133 427,-104-311,-10-52,-3 2,-4-1,-2 2,1 56,-30 99,15-202,-35 112,36-127,1 0,-1-1,0 1,0-1,-1 0,1 0,-1 0,0 0,0 0,0-1,-1 0,1 0,-1 0,1 0,-1-1,0 1,0-1,0-1,-1 1,1-1,0 0,-1 0,-3 0,4-1,1 0,0 0,0 0,-1-1,1 1,0-1,0 0,0-1,0 1,0-1,0 1,0-1,0 0,0-1,1 1,-1-1,1 1,0-1,0 0,0 0,0-1,0 1,1-1,0 1,-1-1,1 0,1 0,-1 1,0-3,-2-6,0 1,1-1,0 0,1 0,0 0,1 0,0 0,1 0,2-11,3-1,2 5</inkml:trace>
  <inkml:trace contextRef="#ctx0" brushRef="#br0" timeOffset="5">2287 368,'1'70,"-13"171,-5-154,-4-1,-4-1,-14 27,38-108,-4 4,2 1,-1 0,1-1,0 2,1-1,0 0,1 0,0 1,0-1,1 1,0-1,0 1,2 1,1-7,0 0,1-1,-1 1,1-1,0 0,0 0,1-1,-1 1,0-1,1 0,-1 0,1 0,0-1,0 0,-1 0,1 0,0 0,0-1,0 0,0 0,0 0,0 0,0-1,0 0,4-1,4 1,-5 1,-2 1,-1 0,0-1,0 1,1-1,-1 0,0-1,1 1,-1-1,0 0,0 0,0-1,0 1,0-1,0 0,0-1,0 1,-1-1,1 0,-1 0,0-1,0 1,0-1,0 0,-1 0,1 0,-1 0,0 0,0-1,0 0,1-15</inkml:trace>
  <inkml:trace contextRef="#ctx0" brushRef="#br0" timeOffset="6">2004 877,'10'0,"17"-5,14-1,5 0,-1 1,-3 1,-4-3,-4 0,-2 0,-3 2,-1 2,0 1,-5 1</inkml:trace>
  <inkml:trace contextRef="#ctx0" brushRef="#br0" timeOffset="7">2908 821,'-18'8,"1"1,0 1,0 1,1 1,1 0,0 1,1 0,0 1,1 1,0 0,1 1,1 0,1 1,-1 1,9-13,-1 0,1 1,0-1,0 1,0-1,0 1,1-1,0 1,1 0,-1 0,1-1,0 1,0 0,1 0,0-1,0 1,0 0,1-1,0 1,0-1,0 0,0 1,1-1,0 0,0-1,1 1,-1 0,1-1,0 0,0 0,0 0,1 0,-1-1,1 1,0-1,0-1,0 1,5 1,-2-2,0 0,0 0,0-1,1 0,-1-1,0 0,1 0,-1-1,0 0,0 0,1-1,-1 0,0 0,-1-1,1 0,0-1,-1 0,0 0,1 0,-2-1,3-2,125-131,-99 96,-10 9,-1-1,-1-1,-2-2,-1 0,-2-1,-2-1,7-26,-16 42,0-1,-1 1,-2-1,0-1,-2 1,-1 0,0-1,-2 1,-1-1,-1 1,-5-22,6 40,1 1,-1-1,1 0,-1 1,-1 0,1-1,-1 1,0 0,0 1,-1-1,1 0,-1 1,0 0,0 0,-1 0,1 0,-1 1,0-1,0 1,0 1,0-1,0 1,-1-1,1 2,-1-1,1 1,-1-1,0 1,1 1,-1-1,0 1,0 0,0 1,1-1,-1 1,0 0,1 1,-1-1,0 1,1 0,0 0,-1 1,-1 1,-4 5,1 0,-1 0,2 1,-1 0,1 1,1 0,0 1,1 0,0 0,0 0,2 1,-1 0,2 0,0 0,0 1,1-1,1 1,0 0,1 0,0 0,2 0,-1 0,2-1,0 1,1 5,13 43,2-1,4-1,1-2,3 0,23 35,10 42,-55-127</inkml:trace>
  <inkml:trace contextRef="#ctx0" brushRef="#br0" timeOffset="8">3585 312,'-95'306,"19"12,66-268,7-44,0 0,1 0,0 0,0 0,0 0,1 1,0-1,0 1,1-1,0 1,0-1,0 0,1 1,-1-1,2 1,-1-1,1 0,0 0,0 1,1-2,0 1,0 0,0 0,0-1,1 0,0 0,0 0,1 0,0 0,-1-1,4 2,1-3,0-1,0 0,0-1,0 0,1 0,-1-1,0 0,1 0,-1-1,0-1,0 1,1-2,-1 1,-1-1,1 0,0-1,-1 0,0-1,6-3,-11 7,-1-1,0 1,0 0,0-1,-1 1,1-1,0 0,0 0,-1 1,1-1,-1 0,0 0,1 0,-1-1,0 1,0 0,-1 0,1-1,0 1,-1 0,1-1,-1 0,-1-10</inkml:trace>
  <inkml:trace contextRef="#ctx0" brushRef="#br0" timeOffset="9">3133 764,'43'0,"24"0,10 0,-3 0,-9 0,-11 0,-11 0,-6 0,-11 0</inkml:trace>
  <inkml:trace contextRef="#ctx0" brushRef="#br0" timeOffset="10">2456 58,'54'-27,"-45"22,0 1,1 0,-1 0,1 1,-1 0,1 1,0 0,0 0,0 1,0 0,0 1,6 1,-15 0,0 0,0 1,0 0,0-1,0 1,0-1,-1 1,1 0,0 0,-1-1,0 1,1 0,-1 0,0 0,0-1,0 1,0 0,0 0,-1 0,1 0,0-1,-1 1,1 0,-1 0,0-1,0 1,1-1,-1 1,0 0,-1-1,1 0,0 1,0-1,0 0,-1 1,1-1,-1 0,-1 1,-2 6,-49 96,48-87,-13 57,19-72,0 0,0 0,0 0,1 0,-1 0,1-1,-1 1,1 0,-1 0,1-1,0 1,0 0,0-1,0 1,0-1,0 1,1-1,-1 1,0-1,1 0,-1 0,1 0,-1 0,1 0,0 0,-1 0,1 0,0-1,0 1,-1 0,1-1,0 0,0 1,0-1,0 0,0 0,1 0,114-28,-94 18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11,'87'22,"157"-13,-150-11,75 1,-167 1,0 0,0 0,0 0,0 0,0-1,0 1,0-1,0 1,0-1,0 0,0 0,0 0,0 0,-1 0,1 0,0 0,-1-1,1 1,-1-1,1 1,-1-1,0 1,1-1,-1 0,0 0,0-1,0-8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0,'1'2,"1"0,-1 0,1 0,-1-1,1 1,0 0,0-1,0 0,0 1,0-1,0 0,0 0,0 0,0 0,1 0,-1-1,0 1,1-1,-1 1,0-1,1 0,-1 0,0 0,3 0,-2 0,366 3,-345-3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1,'-27'30,"1"2,2 1,1 1,1 0,2 2,-5 17,-67 108,-136 150,199-290,29-21,-1 0,1 0,-1 0,0 0,1 0,-1 0,1-1,-1 1,1 0,-1 0,0 0,1 0,-1-1,1 1,-1 0,1-1,0 1,-1 0,1-1,-1 1,1 0,-1-1,1 1,0-1,-1 1,1-1,0 1,0-1,-1 1,1-1,0 1,0-1,0 1,0-1,-1 0,1 1,0-1,0 1,0-1,0 1,0-1,0 0,1 1,-1-1,0 1,0-1,0 1,0-1,1 1,-1-1,0 1,1-1,-1 1,0-1,1 1,-1-1,1 1,-1 0,4-15</inkml:trace>
  <inkml:trace contextRef="#ctx0" brushRef="#br0" timeOffset="444.618">51 56,'0'0,"0"-1,0 0,-1 0,1 0,0 0,0 1,0-1,0 0,0 0,1 0,-1 0,0 1,0-1,0 0,1 0,-1 1,0-1,1 0,-1 0,1 1,-1-1,1 0,-1 1,1-1,-1 0,1 1,0-1,-1 1,1-1,0 1,0 0,-1-1,1 1,0 0,0-1,-1 1,1 0,0 0,0 0,0 0,-1-1,1 1,0 0,0 1,0-1,0 0,-1 0,1 0,0 0,0 1,0-1,-1 0,1 1,0-1,0 0,-1 1,1-1,0 1,18 5,-1 0,0 2,0 0,0 0,-1 2,-1 0,0 1,0 1,-1 0,0 1,-1 1,-1 0,0 1,-1 0,-1 1,0 0,7 17,18 15,21 37,-4 2,-4 3,20 51,-48-96,-19-41,11 20,-13-24,0 0,0-1,0 1,0 0,0 0,0-1,0 1,0 0,0-1,0 1,0 0,0 0,0-1,1 1,-1 0,0 0,0-1,0 1,0 0,0 0,1 0,-1-1,0 1,0 0,1 0,-1 0,0 0,0-1,0 1,1 0,-1 0,0 0,1 0,-1 0,0 0,0 0,1 0,-1 0,0 0,0 0,1 0,-1 0,0 0,1 0,-1 0,0 0,0 0,1 0,-1 0,0 0,0 0,1 1,-1-1,0 0,0 0,1 0,-1 0,0 1,0-1,0 0,0 0,1 1,-1-1,0 0,2-17,-2-2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5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0 344,'40'17,"-16"-11,1-2,0-1,0-1,0-1,1-2,2 0,19 0,374-18,-364 12,1 2,-1 3,47 5,27 25,-126-27,-6 0</inkml:trace>
  <inkml:trace contextRef="#ctx0" brushRef="#br0" timeOffset="545.929">198 654,'-55'12,"80"2,193-10,101-34,-124 35,-193-5,0 1,-1-1,1 1,0-1,0 0,0 1,0-1,0 0,0 0,0 0,0-1,0 1,0 0,-1-1,1 1,0-1,0 0,0 1,-1-1,1 0,0 0,-1 0,1-1,-1 1,1 0,-1 0,1-1,-1 1,0-1,1 0,4-12</inkml:trace>
  <inkml:trace contextRef="#ctx0" brushRef="#br0" timeOffset="1202.259">593 6,'1'-1,"1"0,-1 1,0-1,0 1,0-1,1 1,-1-1,0 1,0 0,1 0,-1 0,0 0,1-1,-1 2,0-1,1 0,-1 0,0 0,0 1,1-1,-1 0,0 1,0-1,1 1,-1 0,0-1,0 1,0 0,0 0,0 0,0-1,0 2,4 0,145 92,-89-49,191 171,-249-215,-1 1,1 0,0 0,-1 0,1 0,-1 1,0-1,0 1,0-1,0 1,0 0,-1-1,1 1,-1 0,1 0,-1 0,0 1,0-1,-1 0,1 0,-1 0,1 1,-1-1,0 0,-1 0,1 1,0-1,-1 0,0 0,1 0,-1 1,0-1,-1 0,1 0,-1 0,1-1,-2 3,-96 111,61-77,-3-2,-1-2,-1-2,-19 9,-148 114,175-120,30-23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0 229,'125'398,"-95"-214,-21-178,1-26,4-32,28-154,46-51,-54 158,-27 81</inkml:trace>
  <inkml:trace contextRef="#ctx0" brushRef="#br0" timeOffset="802.154">763 427,'-11'1,"0"2,-1 0,1 0,1 1,-1 0,1 1,-1 0,1 0,1 1,-1 1,1 0,0 0,1 1,-1 0,2 0,-1 1,1 0,0 0,1 1,0-1,1 2,0-1,0 0,1 1,1 0,-1 2,2-8,0-1,-1 0,2 1,-1 0,1 0,-1-1,1 1,1 0,-1 0,1 0,0 0,0 0,0 0,0 0,1 0,0 0,0-1,1 1,-1 0,1 0,0-1,0 1,0-1,1 0,0 0,0 0,0 0,0 0,0 0,1-1,0 0,-1 1,1-1,0-1,1 1,-1-1,0 1,1-1,0-1,-1 1,5 1,4-4,0 0,-1-1,0 0,1 0,-1-2,0 1,0-2,0 0,-1 0,0-1,0 0,0-1,-1 0,0-1,0 0,-1 0,0-1,0 0,-1-1,-1 0,4-5,9-10,-2-1,0-1,-2-1,0 0,-3-1,0 0,-2-1,-1-1,-1 0,-2 0,-1 0,0-8,-5 18,-1 0,0 0,-2 1,0-1,-2 0,0 1,-3-7,6 22,-1-1,0 1,0-1,0 1,-1 0,0 0,0 0,0 0,0 1,-1-1,0 1,0 0,0 0,-1 0,1 1,-1-1,0 1,0 0,0 0,0 1,0 0,-1 0,1 0,-1 0,1 1,-1 0,0 0,-2 0,3 1,-1 0,1 1,0-1,0 1,0 0,0 1,0-1,0 1,0 0,0 0,1 0,-1 1,1-1,0 1,-1 0,1 1,1-1,-1 1,0-1,1 1,0 0,0 1,0-1,0 0,-1 4,-2 3,1 1,0 0,1 0,0 1,1-1,0 1,1 0,0 0,1 8,-1 14,2-1,1 1,2 0,1-1,2 1,1-1,2-1,1 1,2-2,1 1,10 17,55 104,-77-152,0 0,0 0,0 0,0 0,0 0,1 0,-1 0,1-1,-1 1,1-1,0 1,-1-1,1 1,0-1,0 0,0 0,0 0,0 0,0 0,0-1,1 1,-1-1,0 1,0-1,0 0,1 0,-1 0,0 0,0 0,1 0,-1 0,0-1,0 1,0-1,1 0,-1 0,0 0,0 0,0 0,0 0,-1 0,1-1,0 1,0-1,-1 1,1-1,-1 0,1 1,0-2,48-54,-35 38</inkml:trace>
  <inkml:trace contextRef="#ctx0" brushRef="#br0" timeOffset="1264.299">1525 60,'21'47,"-21"-43,2 21,0 1,-2 0,-1-1,-2 1,0-1,-1 0,-2 1,0-2,-2 1,-1-1,-1 0,0-1,-2 0,-4 4,-5 13,7-16,1 2,1-1,1 1,2 1,0 0,1 3,8-27,-1 1,1-1,0 1,0-1,0 0,1 1,-1-1,1 0,0 1,0-1,0 0,0 0,1 1,-1-1,1 0,0 0,0-1,0 1,0 0,1-1,-1 1,0-1,1 0,0 0,0 0,-1 0,1 0,0 0,1-1,-1 0,0 1,0-1,0 0,1-1,-1 1,1-1,-1 1,0-1,1 0,-1 0,1-1,-1 1,0-1,1 1,0-1,27 0,1 0,0-3,-1 0,0-2,14-5,-42 10,0 1,0-1,0-1,0 1,0 0,0-1,-1 1,1-1,0 0,-1 0,1 0,-1 0,0-1,0 1,0-1,0 1,0-1,0 0,-1 0,1 1,-1-1,0 0,0 0,0-1,0 1,0-3,2-15</inkml:trace>
  <inkml:trace contextRef="#ctx0" brushRef="#br0" timeOffset="1515.439">1185 427,'39'-5,"36"-1,10 0,-4-4,-6 0,-12 2,-6 1,-8 3,-4 2,-3 1,-10 1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1 815,'323'-1,"-164"-24,-86 5,-61 14</inkml:trace>
  <inkml:trace contextRef="#ctx0" brushRef="#br0" timeOffset="275.498">226 590,'0'38,"0"32,0 9,0-4,-5-10,-1-12,0-9,1-8,1-6,2-6</inkml:trace>
  <inkml:trace contextRef="#ctx0" brushRef="#br0" timeOffset="1434.847">1186 279,'1'-11,"1"0,-1 0,-1-1,0 1,-1 0,0-1,-1 1,0 0,-1 0,0 0,0 0,-1 1,-1-1,0 1,0 0,-1 0,0 1,-1 0,0 0,0 0,-1 1,0 0,-4-2,9 7,0 0,-1 0,1 0,0 1,-1-1,0 1,1 0,-1 0,0 1,0-1,0 1,0 0,0 0,-1 0,1 0,0 1,0-1,-1 1,1 0,0 1,0-1,-1 1,1 0,0 0,0 0,0 0,0 1,0 0,0 0,1 0,-1 0,0 0,1 1,0-1,-3 3,1 8,0-1,1 1,0 1,1-1,0 0,1 1,1-1,0 1,1 0,0-1,1 1,0 0,1-1,1 0,0 1,6 11,-6-11,84 322,7 88,-85-367,-2-33,-2 1,-1-1,-1 1,-1-1,-1 1,-1 0,-2 0,0-1,-1 1,-2-1,0 0,-7 17,10-37,1 2,0-1,0 1,-1-1,0 0,0 0,0 0,0 0,-1 0,0 0,0-1,0 1,0-1,-1 0,0 0,0 0,0 0,0-1,-1 0,1 0,-1 0,0 0,0-1,0 1,0-1,0-1,0 1,-1-1,1 0,0 0,-1 0,1-1,-1 0,-4 0,-15-8,1-1,-1-1,1-1,1-1,0-1,1-1,1-1,-12-11,-15-17,37 29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491 30,'-2'14,"-1"0,0 1,0-2,-2 1,1 0,-2-1,0 0,0 0,-2 0,-5 7,-12 25,-78 144,-10 10,-75 77,185-271,16-26,29-89,-35 83</inkml:trace>
  <inkml:trace contextRef="#ctx0" brushRef="#br0" timeOffset="454.681">96 1,'-2'1,"0"1,0-1,1 1,-1 0,1-1,-1 1,1 0,-1 0,1 0,0 0,0 0,0 0,0 1,0-1,1 0,-1 0,1 1,-1-1,1 0,0 1,0-1,0 0,0 1,0-1,1 0,-1 1,1-1,-1 0,1 0,0 1,0-1,1 2,8 19,1 0,0-1,2 0,1-1,15 18,59 110,-70-90,-3 2,-2 0,1 34,-9-63,0-5,1 0,2 0,0 0,2-1,1 0,14 23,-4-22,-24-39,-6 3</inkml:trace>
  <inkml:trace contextRef="#ctx0" brushRef="#br0" timeOffset="832.237">717 622,'-5'9,"2"1,-1 0,1 0,1 0,-1 0,2 0,0 0,0 1,0-1,2 0,-1 1,1-1,1 0,0 0,0 0,1 0,0 0,1 0,0 0,0-1,1 0,3 4,-6-11,1 1,-1-1,1 0,0 0,-1 0,1-1,0 1,0-1,0 0,0 1,0-1,1 0,-1-1,0 1,0-1,1 1,-1-1,0 0,1 0,-1-1,0 1,0-1,1 1,-1-1,0 0,0 0,0 0,0-1,0 1,0-1,0 0,0 0,-1 0,1 0,-1 0,1 0,1-3,3-2,0 0,-1-1,0 0,0 0,-1 0,0-1,0 0,-1 0,0 0,-1 0,0-1,1-2,-3 3,0 1,-1-1,0 1,0-1,-1 1,0-1,0 1,-1 0,0-1,-1 1,0 0,0 0,0 1,-1-1,0 1,-1 0,0 0,0 0,0 0,-1 1,0 0,0 0,-1 1,1-1,-1 1,0 1,-1 0,1 0,-1 0,0 1,0 0,0 0,0 1,0 0,-1 0,1 1,0 0,-7 1,-10 5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25.5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536 256,'-3'2,"0"0,0 1,0-1,1 1,-1 0,1-1,0 1,0 1,0-1,0 0,1 0,-1 1,1-1,0 1,-1-1,2 1,-1-1,0 2,0-3,-62 281,-120 368,-32 275,177-752,38-171,1-1,-1 1,0-1,1 1,-1-1,1 0,0 1,0-1,0 0,0 1,0-1,1 0,-1 0,1 0,-1 0,1 0,0-1,-1 1,1 0,0-1,0 1,0-1,0 0,1 0,-1 0,0 0,0 0,1 0,-1 0,1-1,-1 1,1-1,-1 0,0 0,1 0,-1 0,1 0,0 0,98-14,212-53,-125 45,62 7,-116 12,132-22,213 23,-158-25,-37 14,138-21,-25 12,183-6,144 11,-222-10,194-12,-686 38,709-45,-92 18,-28-1,50 31,-646-2,-1 1,1-1,0 1,-1-1,1 0,0 0,0 0,-1 0,1 0,0-1,-1 1,1-1,0 0,-1 0,1 0,-1 0,1 0,-1 0,0-1,1 1,-1-1,0 0,0 0,0 0,0 0,-1 0,1 0,0 0,-1 0,1-1,-1 1,0 0,0-1,0 1,0-1,0 0,-1 1,1-3,-41-109,11 49,-35-104,33 94,4-2,-17-72,36 112,-4-17,1-1,4-1,-2-44,0-86,-8-39,-12 0,29 28,0 192,0 1,0-1,0 1,0-1,-1 0,0 1,0 0,0-1,-1 1,1-1,-1 1,0 0,0 0,0 0,-1 0,0 0,1 1,-1-1,-1 1,1 0,0 0,-1 0,1 0,-1 0,0 1,0 0,0 0,0 0,-1 0,1 0,0 1,-3-1,-221 4,-32 27,-277-29,255 27,-106 2,-66 0,54-3,-57 3,-126 0,211-18,-315 23,297-11,-305 40,255-36,11-15,284-13,-25 27,-27 4,27-2,-82-27,216 9,30-3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4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263,'3'-5,"-1"-1,-1 0,1 0,-1 1,0-1,0 0,-1 0,1 0,-1 0,-1 0,1 0,-1 0,0 0,-1 0,1 0,-1 1,0-1,0 1,-1-1,0 1,0 0,0 0,-1 0,1 0,-1 1,0-1,0 1,-1 0,1 0,-1 1,-4-3,-16-8,0 1,-1 1,0 2,-1 0,0 2,0 1,-1 1,0 1,0 2,0 1,-1 1,1 1,0 2,-1 0,1 2,1 1,-21 7,33-9,1 0,0 1,0 1,0 0,1 1,0 0,0 1,0 0,1 1,0 1,1 0,-8 7,18-14,-1 0,1 0,-1 0,1 0,0 0,0 0,0 0,0 0,0 0,0 0,1 1,-1-1,1 0,-1 1,1-1,0 0,0 1,0-1,0 0,1 1,-1-1,1 0,-1 1,1-1,0 0,0 0,0 0,0 0,0 1,0-1,0-1,1 1,-1 0,1 0,0 0,-1-1,1 1,0-1,0 0,0 1,0-1,0 0,2 1,96 42,61-14,-160-30,0 0,-1 0,1 0,0 0,-1 0,1 0,0 0,-1 1,1-1,0 0,-1 0,1 0,-1 1,1-1,0 0,-1 1,1-1,-1 1,1-1,-1 1,1-1,-1 1,1-1,-1 1,0-1,1 1,-1-1,0 1,1 0,-1-1,0 1,0-1,0 1,1 0,-1-1,0 1,0 0,0-1,0 1,0 0,0-1,0 1,-1 0,1-1,0 1,0 0,0-1,-1 1,1 0,0-1,-1 1,1-1,0 1,-1-1,1 1,-1 0,-34 22,-16-1,1 3,0 2,2 2,1 2,2 2,1 2,2 2,1 2,-19 26,34-35,14-18,1 0,0 1,1 0,0 0,1 1,0 1,1-1,1 1,1 1,0-1,1 1,-1 4,8-10,0-1,0 1,1-1,0 0,1 1,0-2,0 1,1 0,0-1,1 0,0 0,0-1,0 1,1-1,0-1,1 1,-1-1,1-1,1 1,-1-1,1-1,-1 1,1-2,1 1,7 1,179 29,-48-40,104-30,-228 31</inkml:trace>
  <inkml:trace contextRef="#ctx0" brushRef="#br0" timeOffset="352.922">2569 601,'-3'-1,"0"0,0 1,1-1,-1 1,0-1,0 1,0 0,0 0,1 0,-1 0,0 0,0 1,0-1,0 1,1 0,-1 0,0 0,1 0,-1 1,1-1,-1 0,1 1,0 0,-2 1,-17 14,1 2,0 1,2 0,0 1,1 1,1 1,1 0,2 1,-12 25,-7 9,-98 182,130-239,0 0,0-1,0 1,0 0,0 0,0 0,0 0,0-1,0 1,0 0,-1 0,1-1,0 1,-1 0,1 0,0-1,-1 1,1 0,-1-1,1 1,-1 0,1-1,-1 1,0-1,1 1,-1-1,0 1,1-1,-1 1,0-1,0 0,1 0,-1 1,0-1,0 0,0 0,1 0,-1 0,0 0,0 0,0 0,1 0,-1 0,0 0,0 0,0 0,1-1,-1 1,0 0,0-1,1 1,-1 0,0-1,0 1,1-1,-1 1,1-1,-1 1,0-1,1 0,-1 1,1-1,0 0,-1 0,-3-13</inkml:trace>
  <inkml:trace contextRef="#ctx0" brushRef="#br0" timeOffset="615.598">2032 601,'82'79,"3"-5,4-3,58 33,-140-97,0-1,1-1,0 1,0-1,0 0,1-1,0 0,0 0,0-1,0 0,0-1,1 0,-1 0,1-1,-1 0,1-1,0 0,-1-1,4 0,3-9,-4-1</inkml:trace>
  <inkml:trace contextRef="#ctx0" brushRef="#br0" timeOffset="1052.348">3049 714,'-15'-1,"1"0,-1 1,1 1,-1 0,1 0,-1 2,1 0,0 0,0 2,0-1,1 2,0 0,0 1,0 0,1 0,0 2,0-1,1 2,0-1,1 1,0 1,0 0,-6 11,8-9,1 1,1-1,0 1,1 0,1 1,0-1,0 1,0 13,4-24,-1 1,1-1,0 0,0 1,1-1,-1 0,1 0,0 1,0-1,1 0,-1 0,1 0,0 0,0 0,0-1,0 1,1-1,0 1,-1-1,1 0,0 0,1 0,-1 0,0-1,1 1,0-1,-1 0,1 0,0 0,0 0,0-1,3 1,-1-1,0 0,1 0,-1 0,0-1,0 0,1 0,-1-1,0 0,0 0,1 0,-1-1,0 0,0 0,-1 0,1-1,0 0,-1 0,0-1,1 1,3-5,90-94,28-49,-127 150,0 0,1 0,-1 0,1 0,-1 0,1 0,0 0,-1 0,1 1,0-1,-1 0,1 0,0 1,0-1,0 1,-1-1,1 0,0 1,0 0,0-1,0 1,0 0,0-1,0 1,0 0,0 0,0 0,0 0,0 0,0 0,0 0,0 0,0 0,0 0,0 1,0-1,0 0,0 1,0-1,0 1,0-1,0 1,0-1,0 1,-1 0,1-1,0 1,0 0,-1 0,1 0,-1-1,1 1,-1 0,1 0,-1 0,1 0,-1 0,0 0,1 0,-1 0,0 1,29 80,-20-65</inkml:trace>
  <inkml:trace contextRef="#ctx0" brushRef="#br0" timeOffset="1534.731">3302 1110,'207'-252,"-206"251,0 0,0-1,1 1,-1 0,0 0,1 0,-1 0,1 0,-1 0,1 0,-1 1,1-1,-1 1,1-1,0 1,-1-1,1 1,0 0,0 0,-1 0,1 0,0 0,0 0,-1 0,1 1,0-1,-1 1,1-1,0 1,-1-1,1 1,-1 0,1 0,-1 0,0 0,1 0,-1 0,0 0,1 1,-1-1,0 0,0 1,0-1,0 0,0 1,-1 0,1-1,0 1,-1-1,1 1,-1 0,0-1,1 1,-1 0,0 0,0 1,4 23,-5-24,1 0,-1 0,1 0,-1 0,1 0,0 0,0 1,0-1,0 0,0 0,1 0,-1 0,1 0,-1 0,1 0,0 0,0 0,0 0,0 0,0 0,0 0,0-1,1 1,-1 0,1-1,-1 1,1-1,-1 0,1 1,0-1,0 0,0 0,0 0,0 0,0 0,0-1,0 1,0-1,0 1,0-1,0 0,0 0,0 0,0 0,1 0,-1 0,0 0,1-1,11-5,-1-1,0-1,0 0,0-1,-1 0,0 0,-1-2,5-5,70-52,-85 67,0 0,0 0,0 0,0 1,0-1,0 1,1-1,-1 1,0-1,0 1,0 0,1-1,-1 1,0 0,0 0,1 0,-1 0,0 0,0 0,1 0,-1 1,0-1,0 0,0 1,1-1,-1 1,0-1,0 1,0-1,0 1,0 0,0 0,0-1,0 1,0 0,0 0,-1 0,1 0,0 0,-1 0,1 0,0 0,-1 1,1-1,-1 0,0 0,1 0,-1 1,0-1,6 72,-6-52,29 65,-19-71</inkml:trace>
  <inkml:trace contextRef="#ctx0" brushRef="#br0" timeOffset="2102.964">4177 827,'-17'331,"-32"-71,-4-99,53-161,0-1,-1 1,1-1,0 1,0 0,0-1,-1 1,1-1,0 1,0 0,-1-1,1 1,0 0,-1-1,1 1,0 0,-1-1,1 1,-1 0,1 0,0-1,-1 1,1 0,-1 0,1 0,-1 0,1 0,-1 0,1-1,-1 1,1 0,0 0,-1 0,1 1,-1-1,1 0,-1 0,1 0,-1 0,1 0,-1 0,1 1,0-1,-1 0,1 0,-1 1,1-1,0 0,-1 1,1-1,0 0,-1 1,1-1,0 1,0-1,-1 0,1 1,0-1,0 1,-2-44,8 7,1 0,2 1,1 0,2 0,10-19,0 1,2 0,3 2,2 1,2 2,3 0,1 3,4-2,-29 35,1-1,0 2,1-1,0 1,1 1,0 0,0 1,1 1,0 0,1 1,0 0,0 1,0 1,1 0,0 1,2 1,-16 3,1 0,-1 0,0 0,1 1,-1-1,1 1,-1 0,0 0,1 0,-1 0,0 0,0 0,0 1,0-1,0 1,0-1,0 1,0 0,-1 0,1 0,0 0,-1 0,0 0,0 0,1 0,-1 0,0 1,-1-1,1 0,0 1,-1-1,1 1,-1-1,0 1,-5 89,-2-70,-1 1,-2-1,0 0,-1-1,-2-1,0 0,-1 0,0-1,-2-1,0 0,-1-2,-1 1,-1-2,0-1,-1 0,0-2,-1 0,0-1,-2-1,15-6,-1 0,1-1,-1-1,0 1,0-2,0 1,0-1,0 0,0-1,0 0,0 0,0-1,0-1,-3 0,-16-32,21 10</inkml:trace>
  <inkml:trace contextRef="#ctx0" brushRef="#br0" timeOffset="2398.338">4968 121,'-134'718,"90"-478,44-227,2-8</inkml:trace>
  <inkml:trace contextRef="#ctx0" brushRef="#br0" timeOffset="2785.435">4968 855,'136'126,"-128"-120,0-1,1 0,0 0,0-1,0 0,1 0,0-1,-1 0,1-1,0 0,0-1,0 0,0 0,0-1,1-1,-1 0,1 0,2-4,-1 0,1 0,-1-2,-1 1,1-2,-1 1,0-1,-1-1,0 0,0-1,-1 0,0 0,-1-1,0 0,-1 0,0-1,4-10,-8 18,-1 1,0-1,0 1,-1-1,1 1,-1-1,0 0,1 0,-2 0,1 0,0 0,-1 0,0 0,0 0,0 0,0 0,-1 1,1-1,-1 0,0 0,0 0,-1 0,1 0,-1 1,0-1,0 1,0-1,0 1,0 0,-1 0,0 0,1 0,-1 0,0 1,-1-1,1 1,0 0,-1 0,1 0,-1 0,-3-1,-6 4,-1 1,1-1,-1 2,1 0,0 1,0 0,0 1,0 0,1 1,0 1,0 0,1 0,0 1,0 1,0-1,1 2,-6 8,6-12,1 2,0-1,1 1,0 0,0 1,1 0,0 0,0 1,1 0,1 0,-1 0,2 1,-1-1,2 1,-1 0,1 0,1 1,0-1,1 1,0-1,1 1,0-1,0 1,3 8,1-8,0-1,0 0,2-1,-1 1,1-1,1 0,0-1,0 0,1 0,0 0,1-1,-1 0,2-1,-1 0,1 0,0-1,0 0,1-1,0 0,0-1,0 0,0 0,1-2,8 2,-12-1,10 3,0 0,0-1,1 0,-1-2,1 0,0-1,0-1,0-1,0 0,0-1,0-2,1 0,1-3,-2 0</inkml:trace>
  <inkml:trace contextRef="#ctx0" brushRef="#br0" timeOffset="3733.319">0 1421,'372'-48,"167"-13,420 26,-444 48,43 6,-74 7,40 4,-300-31,81-16,140-12,-33 18,-186 39,-30 2,-38-31,-146 1</inkml:trace>
  <inkml:trace contextRef="#ctx0" brushRef="#br0" timeOffset="4834.794">6153 630,'0'-5,"-5"-1,-6 4,3 4,4-4,6-2,-1 0,-1 6,-1 7,1 2</inkml:trace>
  <inkml:trace contextRef="#ctx0" brushRef="#br0" timeOffset="5289.505">6237 941,'-14'9,"-1"4,3 4,-1-1,6-3,9-9,9-4,3-3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72,'85'-24,"128"-19,-211 42,-1 1,1-1,0 0,0 1,0-1,0 1,0 0,0 0,0 0,0 0,0 0,0 0,0 0,0 0,-1 1,1-1,0 1,0 0,0-1,0 1,-1 0,1 0,0 0,-1 0,1 0,-1 1,1-1,-1 0,1 1,-1-1,0 1,0 0,0-1,0 1,0 0,0-1,0 1,-1 0,1 0,-1 0,1 0,-1 0,0 0,1 0,-1 0,0 1,-61 84,37-61,-121 157,144-181,-1 0,1 0,0 0,0 1,0-1,0 0,0 1,0-1,1 0,-1 1,1-1,-1 1,1-1,0 1,0-1,0 1,0-1,1 1,-1-1,1 1,0-1,-1 0,1 1,0-1,0 0,1 1,-1-1,0 0,1 0,-1 0,1 0,0-1,-1 1,1 0,0-1,0 1,0-1,0 1,0-1,1 0,-1 0,0 0,1 0,-1 0,0-1,3 1,15 2,1-2,0 0,-1-1,1-1,0-1,-1 0,1-2,-1 0,0-2,0 0,-1-1,0-1,0-1,10-7,-6 2,-5 1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574 484,'-2'12,"0"0,-1 0,-1 0,0 0,-1 0,0-1,0 0,-1 0,-1 0,-4 6,-10 18,7-9,-1-1,-1-1,-1 0,-1-2,-1 0,-1-1,-1-1,-1 0,-23 15,32-26,-117 66,126-73,0-1,0 1,1-1,-1 0,0 0,0 0,0-1,0 1,-1-1,1 0,0 0,0-1,0 1,0-1,0 0,0 0,0 0,1 0,-1-1,0 0,0 0,1 0,-1 0,1 0,0-1,0 1,0-1,0 0,0 0,0 0,1 0,0-1,-2-1,-1-8,0 0,1 0,1 0,0 0,1-1,0 1,1-1,1 1,0-1,1 0,0 1,1-1,1 1,0 0,0 0,3-4,-5 11,1 0,0 0,1 1,-1-1,1 0,0 1,0 0,1 0,0 0,0 0,0 0,0 1,1-1,-1 1,1 1,0-1,0 1,1-1,-1 1,1 1,0-1,-1 1,1 0,0 0,0 1,1 0,-1 0,0 0,0 1,0 0,1 0,-1 1,24 6,-1 3,0 0,0 2,-2 0,1 2,10 9,24 10,-43-24,-1 0,-1 1,1 1,-2 1,1 0,-2 1,2 2,11 17,61 49,-72-74</inkml:trace>
  <inkml:trace contextRef="#ctx0" brushRef="#br0" timeOffset="617.37">1251 258,'2'8,"0"1,0 0,-2 0,1 0,-1 0,0 0,-1 0,0-1,0 1,-1 0,0 0,-1 2,-1 6,-13 50,-3 0,-4-2,-2 0,-21 36,20-43,14-32,8-17,0-1,0 1,1 1,1-1,-1 1,2-1,-1 1,1 0,1 0,0 0,0 7,1-14,1 0,0 0,0 0,0 0,0-1,1 1,-1 0,1-1,0 1,0-1,0 1,0-1,0 0,0 1,0-1,1-1,-1 1,1 0,0 0,-1-1,1 0,0 1,0-1,0 0,0-1,0 1,0 0,0-1,0 0,0 1,0-1,3-1,102-11,-104 11,168-16,-168 17,0 0,1 0,-1-1,1 1,-1-1,1 0,-1-1,0 1,0-1,0 0,0 0,0 0,0 0,0-1,-1 0,1 1,-1-1,0-1,0 1,0 0,0-1,0 1,-1-1,0 0,1 0,-1 0,-1 0,1 0,-1-1,0 1,1-4,-4-12</inkml:trace>
  <inkml:trace contextRef="#ctx0" brushRef="#br0" timeOffset="870.425">800 597,'38'4,"37"-2,11-2,-1-6,-9-2,-13 0,-12 2,-6 2,-5-3,-5-1,-3 2,-7 1</inkml:trace>
  <inkml:trace contextRef="#ctx0" brushRef="#br0" timeOffset="1554.554">1702 31,'91'-21,"-76"19,2-1,0 1,-1 1,1 0,0 1,-1 1,1 0,15 4,-31-4,1-1,0 1,-1-1,1 1,-1 0,1 0,0 0,-1-1,0 1,1 1,-1-1,0 0,1 0,-1 0,0 1,0-1,0 1,0-1,0 1,-1-1,1 1,0-1,-1 1,1 0,-1-1,1 1,-1 0,0 0,0-1,0 1,0 0,0-1,0 1,0 0,-1 0,1-1,0 1,-1 0,0-1,1 1,-1-1,0 1,0 0,0-1,0 0,0 1,-53 66,23-42,24-23,0 1,1 0,-1 1,1-1,0 1,0 0,1 1,-1-1,1 1,0 0,1 1,-1-1,1 1,1 0,-1 0,1 0,0 0,1 0,0 1,0-1,0 1,1 0,0 0,1-1,0 1,0 0,0 0,2 6,2-9,1-1,-1 0,1 0,-1 0,1 0,1-1,-1 0,0 0,1-1,-1 1,1-1,0 0,0 0,0-1,0 0,0 0,0-1,0 1,0-1,0 0,0-1,0 0,0 0,6-1,5 1,6 0,0 0,0-2,-1-1,1 0,-1-2,14-5,-12 1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1,'-2'1,"0"0,0 1,1-1,-1 1,0 0,1 0,-1-1,1 1,-1 0,1 0,0 0,0 0,0 1,0-1,0 0,1 0,-1 0,1 1,-1-1,1 0,0 1,0-1,0 0,0 1,0-1,0 2,-3 365,3-353,11 57,5-77,-6-4</inkml:trace>
  <inkml:trace contextRef="#ctx0" brushRef="#br0" timeOffset="250.351">1 565,'38'5,"32"1,9-5,1-2,-9-2,-11 1,-11-1,-10 2,-6 0,-4 0,-2 1,-1 0,-5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5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0 339,'53'0,"22"0,3 0,-7 0,-10 0,-12 0,-13-5,-8-1,-5 0,-5-4,-12 0,-5 2</inkml:trace>
  <inkml:trace contextRef="#ctx0" brushRef="#br0" timeOffset="269.766">225 1,'-4'43,"-3"33,1 14,2-4,0-12,2-13,1-13,0-9,6-7,2-4,4-6,0-8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0 112,'5'45,"112"351,-69-251,4-4,-52-140,0-1,0 0,0 1,0-1,0 1,0-1,0 1,0-1,0 0,0 1,1-1,-1 1,0-1,0 0,0 1,1-1,-1 0,0 1,0-1,1 0,-1 1,0-1,1 0,-1 0,0 1,1-1,-1 0,0 0,1 0,-1 0,1 1,-1-1,0 0,1 0,-1 0,1 0,-1 0,1 0,-1 0,0 0,1 0,-1 0,1 0,-1 0,1-1,-1 1,0 0,1 0,-1 0,0 0,1-1,-1 1,0 0,1 0,-1-1,0 1,1 0,-1-1,0 1,0 0,1-1,-1 1,0 0,0-1,0 1,1-1,8-30,-8 28,191-670,-181 600,0 63,-6 15</inkml:trace>
  <inkml:trace contextRef="#ctx0" brushRef="#br0" timeOffset="364.954">762 479,'48'-5,"21"-1,3 0,-6-4,-9 1,-9 0,-9 3,-6 2,-3 2,-3 1,0 1,-6-5,-10-1,-8 1</inkml:trace>
  <inkml:trace contextRef="#ctx0" brushRef="#br0" timeOffset="616.969">819 678,'33'0,"41"-5,11-2,-3 1,-11 1,-12-3,-13-1,-8 2,-10 2</inkml:trace>
  <inkml:trace contextRef="#ctx0" brushRef="#br0" timeOffset="1063.815">1693 0,'41'160,"-8"1,-1 45,-25-147,-5-34,1 0,1 0,1-1,1 1,1-1,4 6,-11-28,1 0,-1 0,1 0,0 0,0 0,-1 0,1 0,1 0,-1 0,0 0,0 0,1-1,-1 1,1 0,-1-1,1 1,0-1,-1 0,1 0,0 0,0 0,0 0,0 0,0 0,0 0,0-1,0 1,0-1,1 1,-1-1,0 0,0 0,0 0,0 0,1-1,-1 1,0 0,0-1,0 1,0-1,0 0,0 0,0 0,0 0,0 0,0 0,0-1,-1 1,1 0,-1-1,1 0,-1 1,1-1,-1 0,86-183,-43 72,-6-2,-4-1,-1-19,-6 20,-23 115,-3 12</inkml:trace>
  <inkml:trace contextRef="#ctx0" brushRef="#br0" timeOffset="1393.88">2314 508,'-7'11,"0"1,1 0,0 0,1 0,0 1,1 0,1 0,0 0,0 0,1 1,1-1,0 1,1-1,1 0,0 1,1-1,1 8,-1-18,0 1,0-1,0 0,0 1,0-1,1 0,-1 0,1 0,0-1,0 1,0-1,0 1,0-1,0 0,1 0,-1-1,1 1,0-1,-1 1,1-1,0 0,0-1,-1 1,1-1,0 1,0-1,0 0,3-1,107-27,-103 22,-1 0,1-1,-2 0,1-1,-1 0,0-1,-1 0,0 0,0 0,-1-1,0 0,-1-1,0 0,-1 0,0 0,-1 0,0-1,0 0,-1 1,-1-1,0 0,-1-1,0 0,-2 7,0-1,0 1,0 0,-1 0,0 0,0 0,-1 0,0 0,0 1,0-1,0 1,-1 0,0 0,0 0,0 1,-1-1,0 1,1 0,-2 0,1 0,0 1,-1 0,1 0,-1 1,0-1,0 1,0 0,0 1,0-1,-1 1,1 1,-1-1,-19 3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4:02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86 341,'39'-17,"113"5,-31 7,148-19,-96-3,-173 26,-11 1</inkml:trace>
  <inkml:trace contextRef="#ctx0" brushRef="#br0" timeOffset="346.963">1 623,'28'11,"1"-1,0-2,1 0,0-2,0-2,0 0,15-2,207-13,-73-3,-128 8,-34 0</inkml:trace>
  <inkml:trace contextRef="#ctx0" brushRef="#br0" timeOffset="895.267">424 2,'-29'-2,"38"23,5-13,1 0,0 0,0-2,1 0,0-1,0 0,0-2,0 1,17-1,1 3,-13-2,-1 0,1 1,-1 0,0 2,-1 1,0 0,0 1,-1 2,0-1,0 2,-1 0,-1 2,15 11,-26-21,1 0,0 0,-1 0,0 1,0 0,-1 0,1 0,-1 1,0 0,-1-1,1 1,-1 1,0-1,-1 0,1 1,0 3,-3 4,-1-1,0 0,-1 1,0-1,-1 0,0 0,-2 0,1-1,-1 1,-1-1,0 0,-1-1,0 0,-1 0,0 0,-1-1,0 0,-8 7,1 3,-14 17,-140 151,-46 10,192-174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1,'-29'12,"1"1,0 1,1 2,1 1,1 1,0 1,1 1,1 1,1 1,1 1,1 1,1 1,1 1,-6 14,-136 160,146-182,-96 93,81-110,22-12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0,'18'38,"3"0,0-2,3-1,1 0,1-2,2-1,2-1,0-1,30 20,230 207,-259-249,-23-15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3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19,'73'17,"-17"-10,0-2,1-2,44-5,-19 0,-72 2,0 0,0-1,0 0,0-1,0 0,-1 0,1-1,-1 0,1-1,0-1,-5-11,-11 9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29,'0'-1,"-1"1,1-1,0 1,-1 0,1-1,0 1,-1-1,1 0,0 1,0-1,0 1,-1-1,1 1,0-1,0 1,0-1,0 0,0 1,0-1,0 1,0-1,0 1,1-1,-1 0,0 1,0-1,0 1,1-1,-1 1,0-1,0 1,1-1,-1 1,1-1,-1 1,0 0,1-1,-1 1,1-1,-1 1,1 0,-1 0,1-1,-1 1,1 0,-1 0,1-1,-1 1,1 0,0 0,-1 0,1 0,-1 0,1 0,0 0,-1 0,1 0,0 0,39-5,-39 5,286-1,-149 22,-122-25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8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0,'-13'7,"1"0,0 1,0 1,1 0,0 0,0 1,1 1,0-1,1 2,1-1,-1 1,2 1,0-1,0 1,-1 5,-24 37,-95 127,-88 88,213-268,2-1,0 0,-1 0,1 0,0 0,-1 0,1 0,-1 0,0 0,1-1,-1 1,1 0,-1 0,0-1,0 1,0 0,1-1,-1 1,0-1,0 1,0-1,0 1,0-1,0 0,0 1,0-1,0 0,0 0,0 0,0 0,0 0,0 0,0 0,0 0,0 0,0 0,0-1,0 1,0 0,0-1,-3-9</inkml:trace>
  <inkml:trace contextRef="#ctx0" brushRef="#br0" timeOffset="365.465">34 57,'-1'-8,"22"21,95 109,-96-99,-1 1,-1 1,-1 1,-1 0,-2 1,0 1,-2 0,-1 1,5 25,-4-11,-10-29,1-1,0 0,1 1,1-1,0-1,0 1,2-1,-1 0,2 0,-1-1,1 0,3 2,27 4,-22-18</inkml:trace>
  <inkml:trace contextRef="#ctx0" brushRef="#br0" timeOffset="692.773">739 508,'-6'8,"1"0,0 1,1-1,0 1,0 0,1 1,0-1,1 0,0 1,1 0,-1-1,2 1,0 0,0 1,0-7,0 0,0 0,1 0,-1 0,1-1,0 1,1 0,-1-1,0 1,1 0,0-1,0 0,0 1,0-1,0 0,1 0,0 0,-1-1,1 1,0 0,0-1,1 0,-1 0,0 0,1 0,-1 0,1-1,-1 0,1 0,0 0,0 0,0 0,-1-1,1 1,0-1,0 0,5 0,-1-1,1 0,0 0,-1-1,1 0,-1 0,0-1,0 0,0-1,0 0,0 0,-1-1,0 1,0-2,0 1,0-1,-1 0,0 0,0-1,-1 1,0-2,0 1,0 0,-1-1,0 0,-1 0,0 0,0 0,-1 0,0-1,1-2,-4 8,1 0,-1 0,1 0,-1 0,0 0,0 0,0 0,-1 0,1 1,-1-1,1 0,-1 1,0-1,0 1,0 0,0-1,-1 1,1 0,-1 0,1 0,-1 1,0-1,1 1,-1-1,0 1,0 0,0 0,0 0,0 1,0-1,0 1,0 0,-1-1,1 1,-112 7,90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0 310,'2'2,"-1"0,0 0,1 0,0 0,-1-1,1 1,0-1,0 1,0-1,0 0,0 0,0 0,0 0,0 0,0 0,1 0,-1-1,0 1,1-1,-1 0,0 0,1 1,-1-1,0-1,1 1,0 0,253 3,-58-30,-162 26,-25 0,-29 2,0-1</inkml:trace>
  <inkml:trace contextRef="#ctx0" brushRef="#br0" timeOffset="367.18">282 0,'22'129,"-13"185,-11-191,7-73,1-32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6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30,'14'-4,"3"-2,0 1,0 1,0 0,1 2,0-1,-1 2,1 1,0 0,-1 1,1 1,-1 0,12 4,-28-5,1-1,-1 1,0-1,0 1,0 0,1-1,-1 1,0 0,0 0,0 0,0 0,0 0,-1 0,1 0,0 0,0 0,-1 0,1 1,-1-1,1 0,-1 0,1 1,-1-1,0 0,1 1,-1-1,0 0,0 1,0-1,0 0,0 1,-1-1,1 0,0 1,-1-1,1 0,0 1,-1-1,0 0,1 0,-1 0,0 2,-38 44,-86 68,123-111,0 0,-1 1,1-1,0 0,1 1,-1 0,1-1,0 1,0 0,1-1,-1 1,1 0,0 0,1 0,-1 0,1-1,0 1,0 0,0-1,0 1,1 0,0-1,0 0,0 1,1-1,-1 0,1 0,0 0,0-1,1 1,-1-1,1 0,-1 0,1 0,0 0,0 0,1-1,-1 0,0 0,1 0,-1 0,1-1,0 0,-1 0,1 0,0 0,3-1,0 2,-1 0,0-1,1 0,-1 0,1-1,0 0,-1 0,1-1,-1 0,1 0,-1 0,0-1,0-1,1 1,-1-1,-1 0,1 0,0-1,-1 0,5-4,8-10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1,'0'5,"0"20,0 12,-5 3,-1 1,0-3,1-3,1-2,2-2,-4-2,-1 0,1-1,2 0,0-1,7-8,3-9</inkml:trace>
  <inkml:trace contextRef="#ctx0" brushRef="#br0" timeOffset="247.541">1 481,'38'0,"28"0,6 0,-3 0,-9 0,-10 0,-9 0,-11 5,-11 1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0 226,'19'0,"21"0,8 0,1 0,-3 0,-4 0,-6 0,-3-4,-2-3,-3 1,0 1,-1 1,-9 2,-8 1</inkml:trace>
  <inkml:trace contextRef="#ctx0" brushRef="#br0" timeOffset="282.375">254 0,'-5'29,"-1"19,-1 6,2-1,2-5,1-6,1-5,0-4,1-3,0-7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48.08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570 707,'-87'94,"4"4,-34 58,108-145,6-4,-1-1,0 1,-1-1,0 0,0-1,0 1,0-1,-1 0,0 0,0-1,0 0,-1 0,1 0,-1-1,0 0,0 0,0 0,0-1,-1 0,1-1,-1 0,1 0,-1-1,-1 1,4-2,0 1,0-1,0 0,1-1,-1 1,0-1,1 0,-1 0,1 0,-1 0,1-1,0 0,0 0,0 0,1-1,-1 1,1-1,0 1,-1-1,2 0,-1-1,0 1,1 0,0-1,0 1,0-1,0-2,-2-7,0 0,2-1,-1 1,2 0,0-1,0 1,1-1,1 1,1-1,-2 11,0 1,1-1,-1 1,1-1,0 0,0 1,0-1,1 1,-1 0,1-1,0 1,0 0,0 0,0 0,1 0,-1 1,1-1,0 1,-1-1,1 1,0 0,0 0,1 0,-1 0,0 1,1 0,-1-1,1 1,-1 0,1 0,-1 1,1-1,0 1,-1 0,1 0,0 0,-1 0,1 1,0-1,-1 1,1 0,0 1,232 104,-219-100,18 4,-2 2,1 1,-2 2,0 1,-1 1,0 2,8 7,17 4,-37-25</inkml:trace>
  <inkml:trace contextRef="#ctx0" brushRef="#br0" timeOffset="433.601">1247 396,'-11'79,"-3"0,-4-1,-3 0,-4-2,-16 30,-18 37,57-139,0 1,0-1,0 0,1 1,0-1,0 1,0 0,1-1,-1 1,1 0,0-1,0 1,1 0,-1-1,1 1,0-1,1 1,-1-1,1 1,0-1,0 0,0 0,0 0,1 0,0 0,-1 0,2-1,-1 1,0-1,1 0,-1 0,1 0,0 0,0-1,0 0,3 2,154 2,-98-9,-57 2,-5 2,1 0,0-1,0 1,0-1,0 0,0 1,0-1,0 0,0 0,0-1,0 1,0 0,0-1,0 1,0-1,0 1,0-1,0 0,0 0,-1 0,1 0,0 0,-1-1,1 1,0 0,-1-1,0 1,1-1,-1 1,0-1,0 0,0 1,0-1,0 0,0 0,-1 0,1 0,0 0,-1 0,0 0,1 0,-3-14</inkml:trace>
  <inkml:trace contextRef="#ctx0" brushRef="#br0" timeOffset="683.82">824 819,'43'0,"24"0,5 0,-4 0,-9 0,-11 0,-7 0,-7 0,-9 0</inkml:trace>
  <inkml:trace contextRef="#ctx0" brushRef="#br0" timeOffset="1033.726">1473 424,'14'-10,"1"1,0 0,0 1,0 1,1 0,0 1,1 1,-1 0,1 1,0 1,0 0,0 2,1 0,-16 1,0 0,0 0,0 0,0 0,0 0,0 1,0-1,0 1,0-1,0 1,0 0,-1 0,1 0,0 0,0 0,-1 0,1 1,-1-1,1 0,-1 1,1-1,-1 1,0 0,0-1,0 1,0 0,0 0,0 0,0 0,-1 0,1 0,0 0,-1 0,0 0,0 0,1 0,-1 0,0 0,-1 0,1 0,0 0,-1 0,1 0,-1 0,1 0,-1 0,0 0,0-1,0 2,-40 61,36-58,0 0,0 0,0 0,1 1,0 0,1-1,-1 1,1 1,0-1,1 0,0 1,0-1,1 1,0 0,0 1,1-6,0 0,1-1,0 1,-1 0,1-1,0 1,0-1,1 1,-1-1,0 1,1-1,0 0,-1 0,1 0,0 0,0 0,0 0,0 0,0-1,1 1,-1-1,0 1,1-1,-1 0,1 0,0 0,-1-1,1 1,0 0,2-1,86 5,-82-5,17-2</inkml:trace>
  <inkml:trace contextRef="#ctx0" brushRef="#br0" timeOffset="1717.716">1925 1,'32'22,"0"2,-1 1,-2 2,-1 0,-1 2,-1 1,-1 2,-2 0,-2 1,-1 1,-1 1,-2 1,-1 0,-2 1,4 23,-10-24,-2 0,-2 1,-2-1,-1 1,-1-1,-2 1,-2-1,-8 34,7-49,0 0,-2 0,0-1,-2 1,0-2,-1 1,-1-2,-1 1,-1-1,0-1,-1 0,-1-1,-1-1,0 0,-10 6,-43 24,-2-4,-2-2,-1-4,-25 6,56-23</inkml:trace>
  <inkml:trace contextRef="#ctx0" brushRef="#br0" timeOffset="3685.794">2772 707,'-16'-3,"0"1,1 1,-1 0,0 1,1 1,-1 1,0 0,1 0,-1 2,1 0,0 1,0 0,-4 3,-1 0,1 0,-1 2,2 0,-1 1,1 0,1 2,0 0,-5 7,16-15,0 0,0 1,1-1,0 1,1 1,-1-1,1 1,0-1,0 1,1 0,0 1,1-1,-1 0,1 1,1 0,-1-1,1 1,1 0,-1 0,1-1,1 1,0 0,0 0,0 1,1-4,0 0,0 0,0 0,0 0,1-1,0 1,0-1,0 0,0 0,1 0,-1 0,1-1,0 1,0-1,1 0,-1 0,1-1,-1 1,1-1,0 0,0 0,0-1,0 1,0-1,0 0,0 0,0-1,0 0,2 0,6 1,0-2,0 0,0 0,0-1,0-1,-1 0,1 0,-1-1,0-1,0 0,4-3,6-7,0-1,-1-1,-1-1,0 0,-1-2,-1 0,-1-1,-1-1,-1 0,-1-1,-1-1,-1 0,-1-1,-1 0,-1 0,-2-1,0-1,-2 1,0-4,-2 12,-1 1,0-1,-2 0,0 1,-1-1,0 0,-2 1,0-1,-1 1,0 0,-2 0,0 0,-1 1,0 0,-2 0,1 1,-2 0,0 1,-1 0,-9-10,17 22,0-1,0 1,0 0,0 0,0 0,0 0,0 0,-1 1,1-1,0 1,-1 0,0 0,1 0,-1 1,1-1,-1 1,0 0,1 0,-1 0,0 1,1-1,-1 1,0 0,1 0,-1 0,1 0,-1 1,1-1,0 1,0 0,0 0,0 0,0 0,0 1,0-1,1 1,-1-1,1 1,0 0,0 0,-1 1,-7 15,0 1,1-1,1 2,1-1,0 1,2 0,1 0,0 0,2 1,0 0,1-1,2 1,0 0,1-1,1 1,4 13,0-8,1-1,1 0,2 0,0-1,2 0,0-1,2 0,0-1,11 10,3 10,49 54,-71-93</inkml:trace>
  <inkml:trace contextRef="#ctx0" brushRef="#br0" timeOffset="4101.404">3279 311,'-124'506,"118"-479,0 0,2 1,1-1,2 1,0 0,2 0,2 9,-3-33,1 0,0 0,-1 0,2 0,-1 0,0 0,1 0,-1 0,1-1,0 1,1-1,-1 1,0-1,1 0,0 0,0 0,0 0,0-1,0 1,1-1,-1 0,1 0,-1 0,1 0,0 0,0-1,-1 0,1 0,0 0,0 0,1 0,-1-1,0 0,0 0,0 0,0 0,3-1,0 2,1-1,0 0,0 0,0 0,-1-1,1 0,0 0,-1-1,1 0,-1 0,1-1,-1 0,0-1,0 1,0-1,3-23,-11 13</inkml:trace>
  <inkml:trace contextRef="#ctx0" brushRef="#br0" timeOffset="4314.989">2856 763,'43'-5,"38"-1,11 0,-1 1,-7 1,-12 2,-10 1,-9 1,-5 0,-6 0,-10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455 273,'-8'-19,"-1"-1,-1 2,-1-1,0 1,-1 1,-1 0,-1 1,-1 0,0 1,-1 1,0 0,-3 0,12 9,-1-1,0 0,-1 1,0 0,1 0,-2 1,1 0,0 0,-1 1,1 1,-1-1,0 2,0-1,0 1,5 4,0 0,1 0,-1 0,1 1,0 0,0 0,1 0,-1 0,1 0,0 1,0-1,0 1,1 0,-1 0,1 0,1 0,-1 0,1 1,-1-1,1 0,1 1,-1-1,1 1,0-1,0 1,1 3,2 223,-1-202,2 0,2 0,0-1,2 1,2-2,0 1,7 9,21 68,77 277,-99-334,-2 0,-2 1,-3 0,-1 1,0 37,-11 197,1-267,-1 0,-1-1,-1 1,-1-1,0 0,-1 0,-1-1,0 0,-1 0,-1-1,-1 0,0 0,0-2,-7 6,11-14,-1 0,0-1,0 1,0-2,-1 1,1-1,-1 0,0-1,0 0,0 0,0-1,0 0,0-1,0 0,0-1,-1 1,1-2,0 1,0-1,1-1,-1 1,-6-4,11 4,1 0,0-1,0 1,0-1,1 1,-1-1,1 0,-1 0,1 0,0 0,0 0,0-1,1 1,-1-1,1 1,-1-1,1 1,1-1,-1 0,0 0,1 1,0-1,0 0,0 0,0 1,0-1,1 0,0 0,0-1,5-19</inkml:trace>
  <inkml:trace contextRef="#ctx0" brushRef="#br0" timeOffset="1633.754">681 726,'47'91,"-31"-61,-3 1,0 1,-2 0,-2 0,0 1,-3 0,2 23,14 56,-2-7,-19-105,-1 0,0-1,0 1,1 0,-1-1,0 1,0 0,1-1,-1 1,0 0,1 0,-1 0,0-1,1 1,-1 0,0 0,1 0,-1 0,0 0,1-1,-1 1,1 0,-1 0,0 0,1 0,-1 0,0 0,1 0,-1 0,1 1,-1-1,0 0,1 0,-1 0,0 0,1 0,-1 1,0-1,1 0,-1 0,0 1,1-1,-1 0,0 0,0 1,1-1,-1 0,0 1,0-1,0 0,1 1,-1-1,0 0,0 1,0 0,7-42,-6 36,17-99,5 1,4 1,4 2,10-11,-17 38,-21 67,-1 6</inkml:trace>
  <inkml:trace contextRef="#ctx0" brushRef="#br0" timeOffset="2055.6">1301 1093,'-21'72,"19"-67,1 0,0 0,0 1,0-1,0 0,1 0,0 0,0 1,1-1,-1 0,1 0,0 1,0-1,1 0,0 0,0 0,0-1,0 1,1 0,-1-1,1 0,1 1,-1-1,0 0,1-1,0 1,0-1,0 1,0-1,1 0,-1-1,1 1,0-1,0 0,2 1,4-3,-1-1,0 0,0-1,0 0,0-1,0 0,0 0,-1-1,0 0,0-1,0 0,0 0,0-1,-1 0,0 0,-1-1,1 0,-1-1,-1 0,1 0,-1 0,-1-1,0 1,0-2,1-1,-5 5,1 0,-1 1,-1-1,1 0,-1 0,0 0,0 0,-1 0,0 1,0-1,0 0,-1 0,1 1,-1-1,-1 1,1 0,-1-1,0 1,0 0,-1 0,1 1,-1-1,0 1,0 0,0 0,-1 0,0 1,0-1,1 1,-2 0,1 0,0 1,-1 0,1 0,-1 0,1 1,-1-1,0 1,0 1,0-1,0 1,0 0,1 0,-1 1,-4 0,-14 4</inkml:trace>
  <inkml:trace contextRef="#ctx0" brushRef="#br0" timeOffset="7438.479">879 302,'-13'2,"0"0,0 1,0 1,0 0,1 1,-1 0,1 0,1 2,-1-1,1 2,0-1,1 1,0 1,0 0,0 1,2-1,-1 2,1-1,0 1,1 1,1-1,0 1,-4 11,-23 108,6 1,-4 76,20-125,7-67,1 0,0 0,1 0,1 1,1-1,0 0,1 1,1-1,1 0,0 0,1 0,0-1,1 1,1-1,1 0,0 0,1-1,0 0,1-1,4 4,10 3,0-2,1-1,1-1,1 0,0-2,1-2,0 0,1-2,0 0,1-2,26 3,87 32,-112-31,-5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6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0,'499'0,"-487"0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7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0,'43'0,"19"0,4 0,-4 0,-9 0,-7 0,-8 0,-5 0,-3 0,-7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54 311,'-4'8,"-4"8,0 1,1 0,1 0,1 1,0-1,2 1,0 0,0 1,2-1,0 16,2-31,-1 1,1-1,0 1,0-1,0 0,0 1,1-1,-1 0,1 0,0 0,0 0,0 0,0 0,1 0,-1-1,1 1,-1-1,1 0,0 0,0 0,0 0,0 0,1-1,-1 1,0-1,1 0,-1 0,0 0,1 0,-1-1,1 1,0-1,-1 0,1 0,3-1,-1 1,0-1,0 0,-1 0,1 0,0-1,0 0,-1 0,1 0,-1-1,0 0,1 0,-1 0,-1-1,1 0,0 0,-1 0,0 0,0-1,0 1,-1-1,2-2,-2 1,0 0,-1 0,0 0,0-1,0 1,-1 0,0-1,0 1,0-1,-1 1,0-1,0 1,-1-1,0 1,0-1,0 1,-1-1,0 1,0 0,-1 0,0 0,0 0,0 1,-1-1,0 1,0 0,0 0,0 0,-1 0,0 1,0 0,0 0,0 0,-1 1,0-1,1 1,-1 1,0-1,-1 1,0 0,-16-5</inkml:trace>
  <inkml:trace contextRef="#ctx0" brushRef="#br0" timeOffset="448.693">420 255,'24'4,"18"3,6-1,0-1,-4-6,-4-3,-4-1,-3 0,-3 1,-2 2,0 1,-6-5,-1 0,1 0,-5 1</inkml:trace>
  <inkml:trace contextRef="#ctx0" brushRef="#br0" timeOffset="764.734">703 1,'5'57,"1"25,0 2,-1-8,-2-12,-1-12,0-10,-7-8,-1-9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0,'1'1,"0"1,0-1,0 0,0 0,0 0,0 0,0 1,-1-1,1 0,-1 1,1-1,-1 1,1-1,-1 0,0 1,0-1,1 1,-1-1,0 1,0-1,-1 1,1-1,0 1,0-1,-1 1,1-1,-1 0,1 1,-1-1,0 1,1-1,-1 0,0 0,0 0,0 1,0-1,0 0,0 0,0 0,0 0,-3 6,-196 387,195-385,-1 6,-1 0,0 0,-1-1,-1 0,-1 0,0-1,0 0,-1-1,-1 0,0-1,0-1,-2 1,12-10,0 0,0 0,0-1,0 1,0 0,0-1,0 0,-1 1,1-1,0 0,0 0,0 0,0-1,0 1,0 0,0-1,0 1,0-1,0 0,0 0,0 0,0 0,0 0,0 0,1 0,-1-1,0 1,1 0,-1-1,0 0,-11-15</inkml:trace>
  <inkml:trace contextRef="#ctx0" brushRef="#br0" timeOffset="303.634">47 85,'5'17,"0"0,1-1,1 1,0-1,1 0,1-1,0 0,2 0,-1-1,2-1,12 13,32 32,-37-40,-1 0,-1 1,0 1,-2 1,0 0,12 24,5 30,-19-64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229 429,'-18'9,"1"0,1 1,-1 0,1 1,1 1,0 1,1 0,1 1,0 0,0 1,2 1,0 0,0 0,2 1,-5 12,12-24,1-1,0 1,1 0,-1 0,1 0,0 0,0 0,0 0,0-1,1 1,0 0,0 0,1 0,-1-1,1 1,0-1,0 1,1-1,-1 0,1 0,0 0,0 0,0 0,0 0,1-1,0 0,-1 0,1 0,0 0,1 0,-1-1,0 0,1 0,-1 0,1-1,0 1,0-1,-1 0,1 0,0-1,0 1,0-1,0 0,0-1,0 1,0-1,2 0,9-4,0 1,-1-2,0 0,0-1,0 0,-1-1,0-1,0-1,-1 1,-1-2,1 0,-2 0,0-1,0-1,-1 0,0 0,-1-1,-1 0,0-1,-1 1,-1-2,0 1,3-14,-5 16,49-198,-51 196,-1 0,0 0,-1 1,0-1,-1 0,-1 0,0 1,-1-1,-1 1,0 0,-1 0,-1 0,-4-8,9 18,0 0,-1 0,0 0,1 1,-1-1,-1 0,1 1,0-1,-1 1,0 0,0 0,0 0,0 0,0 0,-1 1,1-1,-1 1,0 0,1 0,-1 0,0 1,0-1,0 1,0 0,-1 0,1 1,0-1,0 1,0 0,-1 0,1 0,0 1,0-1,0 1,-1 0,1 0,0 1,0-1,0 1,1 0,-1 0,0 0,1 0,-1 1,1-1,0 1,0 0,-1 0,0 8,0-1,0 1,1-1,0 1,1 0,0 0,1 1,0-1,1 0,0 0,1 0,0 1,1-1,0 0,1 0,0-1,1 1,1 4,80 177,-6 57,-70-218,-8-26,0 0,0 0,1 0,-1 0,1-1,0 1,0 0,1-1,-1 0,1 1,0-1,0 0,1 0,-1-1,1 1,0-1,0 1,0-1,-3-3,1 1,0-1,-1 0,1 0,0 0,-1 0,1 0,0 0,-1 0,1 0,0-1,-1 1,1-1,0 1,-1-1,1 0,-1 1,1-1,-1 0,0 0,1 0,-1 0,0 0,0 0,1-1,-1 0,0 2,11-11</inkml:trace>
  <inkml:trace contextRef="#ctx0" brushRef="#br0" timeOffset="549.458">850 35,'16'-35,"-16"57,-28 130,0-8,-35 140,60-280,1 1,0 0,0 0,1 0,-1 0,1 1,0-1,1 0,-1 1,1-1,0 0,0 1,1-1,0 0,0 0,0 1,0-1,1 0,0 0,0 0,0 0,1-1,-1 1,1-1,0 1,1-1,-1 0,1 0,-1 0,1-1,1 1,-1-1,0 0,5 2,0-3,1 0,-1-1,1 0,0 0,-1-1,1 0,0-1,0 0,-1-1,1 1,-1-2,0 0,1 0,-1 0,0-1,-1-1,1 1,-1-2,0 1,0-1,0 0,2-24,-12 16</inkml:trace>
  <inkml:trace contextRef="#ctx0" brushRef="#br0" timeOffset="810.999">596 402,'19'0,"16"0,7 0,1 0,-2-5,-3-2,-4 1,-2 1,-2 1,-6 2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4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0 547,'23'13,"-5"12,-1 0,-1 2,-1 0,-2 1,-1 0,5 18,4 8,44 163,-65-217,0-1,0 1,0-1,1 1,-1 0,0-1,1 1,-1 0,0-1,1 1,-1 0,1-1,-1 1,0 0,1 0,-1 0,1-1,-1 1,1 0,-1 0,1 0,-1 0,1 0,-1 0,0 0,1 0,-1 0,1 0,-1 0,1 0,-1 0,1 0,-1 0,1 1,-1-1,0 0,1 0,-1 1,1-1,-1 0,0 0,1 1,-1-1,0 0,1 1,-1-1,0 1,1-1,-1 0,0 1,0-1,0 1,1-1,-1 0,0 1,0-1,0 1,0-1,0 1,0-1,12-40,59-214,-42 166,-4-76,-19 146</inkml:trace>
  <inkml:trace contextRef="#ctx0" brushRef="#br0" timeOffset="455.698">706 886,'-2'-1,"0"0,-1 0,1 0,-1 0,0 1,1-1,-1 1,1-1,-1 1,0 0,1 0,-1 0,0 0,1 1,-1-1,0 1,1-1,-1 1,1 0,-1 0,1 0,-1 1,1-1,0 0,0 1,0 0,0-1,0 1,0 0,0 0,0 0,1 0,-2 2,-31 83,33-83,0 0,1 1,-1-1,1 0,0 0,1 1,-1-1,1 0,-1 0,1 0,0 1,1-1,-1 0,1 0,0-1,0 1,0 0,0 0,1-1,-1 0,1 1,0-1,0 0,0 0,1-1,-1 1,1-1,-1 1,1-1,0 0,0-1,0 1,0-1,0 1,0-1,0 0,2 0,1 0,0 0,0 0,0-1,1 0,-1 0,0-1,0 0,1 0,-1 0,0-1,0 0,0-1,-1 0,1 0,-1 0,1 0,-1-1,0 0,0-1,-1 1,1-1,-1 0,0-1,0 1,-1-1,0 0,0 0,0 0,-1-1,1 1,-2-1,1 0,-1 0,0 0,0 0,0-5,-1 7,0 0,-1 0,1 0,-1 0,0 0,0 0,-1-1,0 1,0 0,0 0,0 0,-1 0,1 0,-1 1,-1-1,1 1,-1-1,0 1,1 0,-2 0,1 0,-1 0,1 0,-1 1,0-1,0 1,0 0,-1 1,1-1,-1 1,1 0,-1 0,0 0,0 0,0 1,0 0,0 0,0 1,-3-1,-46-1,30 3</inkml:trace>
  <inkml:trace contextRef="#ctx0" brushRef="#br0" timeOffset="1274.156">1327 125,'-7'-10,"0"0,0 0,-1 1,-1 0,0 0,0 1,0 1,-1-1,0 2,-1-1,1 1,-1 1,-1 0,1 0,0 1,-1 1,-3-1,12 4,1 0,0 0,0 1,0-1,0 1,0-1,-1 1,1 0,0-1,0 1,0 0,1 0,-1 1,0-1,0 0,1 1,-1-1,0 1,1-1,0 1,-1 0,1-1,0 1,0 0,0 0,0 0,0 0,0 0,0 0,1 0,-1 0,1 1,0-1,0 1,-3 83,4-71,0 15,2 1,1-1,1 0,2 0,0 0,2-1,2 0,10 20,86 199,-86-185,-6-23,-2 1,-2 0,-2 1,-1 0,0 33,-11-24,-2 0,-2 0,-2 0,-3-1,-2-1,-2 0,-17 33,27-65,6-14,0 0,0 1,-1-1,1 0,-1 0,0 0,0-1,0 1,0 0,0 0,-1 0,1-1,-1 1,0-1,0 1,0-1,0 0,0 0,0 0,-1 0,1 0,0 0,-1 0,0-1,1 1,-1-1,0 0,0 0,0 0,0 0,0-1,0 1,0-1,0 0,0 0,0 0,0 0,0 0,0 0,0-1,0 0,0 1,0-1,-2-2,-2-2,0-2,1 1,0-1,0 0,1 0,0-1,0 0,0 0,1 0,1 0,-1-1,1 1,1-1,-1 0,2 0,-1 0,1 0,1 0,-1 0,1 0,1 0,0 0,0 0,1-2,4-14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5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1 282,'4'3,"1"-1,0 1,-1-1,1 0,0-1,0 1,0-1,0 0,0 0,0-1,1 1,-1-1,0 0,0-1,0 1,0-1,0 0,0 0,0-1,4-1,25-3,136-24,17-1,-175 30</inkml:trace>
  <inkml:trace contextRef="#ctx0" brushRef="#br0" timeOffset="533.185">227 1,'11'165,"-2"-102,-3 1,-3 0,-4 49,1-56,0-45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2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14 392,'63'11,"0"-3,0-2,1-4,10-2,-55-1,0-2,-1 0,0-1,0 0,0-2,0 0,-1-1,0-1,0 0,-1-2,0 1,0-2,-2 0,1-1,-1-1,-1 0,0-1,-1 0,0-1,-2 0,1 0,2-8,-9 14,1-1,-1 0,-1 0,0 0,0 0,-1 0,0 0,-1-1,1-8,-2 15,0 1,0-1,0 1,0 0,-1-1,1 1,-1 0,0 0,0-1,0 1,0 0,-1 0,1 0,-1 0,0 0,0 0,0 1,0-1,0 1,0-1,-1 1,1 0,-1 0,0 0,0 0,1 0,-1 1,0-1,-1 1,1 0,-3-1,-1 3,0 0,0 0,0 1,0 0,0 0,0 0,1 1,-1 0,1 1,0-1,0 1,0 1,0-1,1 1,0 0,0 0,0 0,0 1,1 0,0-1,0 2,1-1,0 0,0 1,0 1,-26 54,3 1,2 2,4 0,2 1,1 15,-33 113,36-146,-2 12,-3 0,-3-2,-2 0,-29 49,47-98,0 0,-1 0,1-1,-2 0,1-1,-1 1,0-1,-1-1,0 0,0 0,0-1,-1 0,1 0,-1-1,-2 0,10-3,1-1,-1 1,0-1,0 1,0-1,0 0,1 0,-1 0,0 0,0 0,0 0,0 0,0-1,0 1,1-1,-1 1,0-1,0 0,1 0,-1 0,0 1,1-2,-1 1,1 0,-1 0,1 0,0-1,-1 1,1-1,0 1,0-1,0 1,0-1,0 0,1 1,-1-1,0 0,1 0,-1 0,1 0,0-1,15-79,-7 71,1 1,0 0,1 0,0 1,1 0,0 1,0 0,0 1,1 0,1 1,-1 0,1 1,0 0,0 1,0 1,0 0,1 0,-1 2,1-1,0 2,-1 0,1 1,0 0,-1 1,8 2,71 14,118 13,-184-31,-1-1,0-1,0-1,0-1,-1-1,1-1,-1-2,0 0,-1-2,0 0,-1-1,0-2,0-1,-10 7,-3 3,-1 0,0 0,0-1,0 0,0 0,-1-1,0 0,0-1,0 1,-1-1,0-1,0 1,-1-1,0 0,0 0,-1 0,0-1,-1 0,0 0,0 0,0-4,-3 10,0 1,0 0,0-1,-1 1,1 0,-1-1,1 1,-1 0,0 0,0 0,0 0,0 0,0 0,-1 0,1 0,-1 0,1 0,-1 1,0-1,1 1,-1-1,0 1,0-1,0 1,0 0,0 0,0 0,-1 0,1 1,0-1,0 1,-1-1,1 1,0 0,-2 0,-82 12,76-9,0 1,0 0,0 1,1 0,0 0,0 1,0 0,1 1,0 0,0 0,1 0,0 1,0 1,1-1,0 1,0 0,1 0,0 1,1-1,0 1,0 0,1 0,0 2,3-7,1-1,0 1,-1-1,1 0,1 1,-1-1,0 0,1 0,0 0,0 0,0 0,1 0,-1-1,1 1,0-1,0 1,0-1,1 0,-1-1,1 1,-1 0,1-1,0 0,0 0,0 0,4 1,117 24,205-29,-312 2,0-2,-1 0,1-1,-1 0,1-2,-1 0,-1-1,1 0,-1-2,0 0,-1 0,0-2,0 0,-1 0,0-2,-1 1,0-2,-1 0,0 0,-1-1,-1-1,6-10,-4-3,-2-2,-1 1,-1-1,-1 0,-2-1,-1 1,-2-1,0 0,-3 0,-3-28,4 21,-19-88,18 127,-1 0,1 0,-1 0,1 0,0 0,-1 0,1 0,0 0,0 0,0 1,0-1,0 0,0 1,0-1,0 1,0-1,1 1,-1-1,1 1,-1 0,1-1,-1 1,1 0,0-1,0 1,0 0,0 0,-8 38,3 0,0 0,3 0,1 1,4 25,-2 7,29 193,-4-81,-26-185,0-1,-1 1,1 0,0-1,0 1,0 0,0-1,-1 1,1 0,0-1,0 1,-1 0,1 0,0-1,0 1,-1 0,1 0,0 0,-1-1,1 1,0 0,-1 0,1 0,0 0,-1 0,1 0,0 0,-1 0,1 0,0 0,-1 0,1 0,-1 0,1 0,0 0,-1 0,1 0,0 0,-1 0,1 0,0 1,-1-1,1 0,0 0,-1 0,1 1,0-1,0 0,-1 0,1 1,0-1,0 0,0 1,-1-1,1 0,0 1,0-1,0 0,0 1,0-1,0 0,-19-30,11 10,1 0</inkml:trace>
  <inkml:trace contextRef="#ctx0" brushRef="#br0" timeOffset="250.153">1228 646,'48'-10,"31"-8,10 0,1 1,-6 1,-7 2,-13 3,-7 4,-8 3,-4 3,-3 0,-6 2,-8-1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2:5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1,'-144'271,"-132"231,273-498,0 0,0 0,0 0,1 0,-1 1,1-1,0 1,1-1,-1 1,1 0,0 0,0 0,0-1,1 1,0 0,-1 0,2 0,-1 0,1 0,0 0,0 0,0 0,0-1,1 1,0 0,0-1,0 0,1 1,-1-1,1 0,0 0,0 0,2 1,7 1,1 0,0 0,0-2,0 1,1-2,0 0,-1 0,1-1,0-1,0-1,0 0,0 0,0-1,6-2,18 1,-23 2,0-2,0 0,0 0,-1-1,1-1,-1-1,0 0,7-4,-11-12,-16 10</inkml:trace>
  <inkml:trace contextRef="#ctx0" brushRef="#br0" timeOffset="254.9">0 368,'25'0,"21"0,8 0,1 0,-6 0,-5 0,-2 0,-2 0,-3-5,-4-1,-2 0,-2 1,0 2,-6 1</inkml:trace>
  <inkml:trace contextRef="#ctx0" brushRef="#br0" timeOffset="584.403">820 763,'3'11,"2"1,-1-1,2 1,-1-1,2-1,-1 1,1-1,1 0,0-1,0 0,1 0,0-1,1 0,-1 0,2-1,-1-1,1 1,0-2,0 1,0-2,1 0,0 0,7 1,-12-5,-1-1,0 0,0 0,0-1,0 0,0 0,0 0,0-1,-1 1,1-2,-1 1,0 0,0-1,0 0,0 0,-1-1,1 1,-1-1,-1 0,1 0,0 0,-1-1,0 1,-1-1,1 1,-1-1,0 0,0 0,-1 0,0 0,0-1,0 1,-1 0,0 0,0-1,0 1,-1 0,0 0,0 0,-1 0,0 0,0 0,0 0,-1 0,-1-3,-2 4,0 0,0 0,0 1,0 0,-1 0,0 0,0 1,0 0,0 0,0 1,-1 0,1 0,-1 1,0 0,1 0,-1 1,0 0,1 0,-1 1,0 0,1 0,-1 1,1 0,0 0,-3 1,-15 4</inkml:trace>
  <inkml:trace contextRef="#ctx0" brushRef="#br0" timeOffset="972.153">1610 424,'29'5,"23"1,9 0,-2-1,-7-1,-6-2,-7-1,-5-1,-4 0,-1 0,-2 0,0 0,0-1,0 1,-9 0,-13 0,-7 0</inkml:trace>
  <inkml:trace contextRef="#ctx0" brushRef="#br0" timeOffset="1221.889">1610 763,'43'0,"29"0,7 0,-1-5,-9-1,-10 0,-12 1,-8 1,-6 2,-5 1,-1-4,-1-1,-4 0</inkml:trace>
  <inkml:trace contextRef="#ctx0" brushRef="#br0" timeOffset="1784.931">3049 311,'-4'-1,"-1"-1,1 0,-1 1,0 0,1 0,-1 1,0-1,0 1,1 0,-1 0,0 1,0-1,1 1,-1 0,0 0,1 1,-1-1,1 1,0 0,-1 0,1 1,0-1,0 1,0 0,1 0,-1 0,1 0,0 1,-1 0,0 2,-17 19,1 1,2 1,1 1,1 1,-5 14,16-35,-5 12,0 1,2 0,0 0,1 1,1 0,-3 22,8-36,0-1,1 1,0 0,0-1,0 1,1-1,0 1,1-1,0 1,0-1,0 0,1 0,0 0,0 0,1 0,0-1,0 1,1-1,0 0,0-1,0 1,4 2,3 1,0-1,0 0,1-1,0-1,0 0,1-1,-1 0,1-1,0-1,1 0,-1-1,0 0,1-1,2-1,21 0,-1-2,1-1,0-3,32-8,-22-1,-1-2,-1-1,-1-3,0-2,-2-2,-1-2,-1-1,25-24,-51 42,1-1,-1-1,-1 0,0-1,-1 0,-1-1,0-1,0 0,-2 0,0-1,0 0,-2-1,0 0,-1-1,-1 1,0-1,-1-1,-2 1,1-5,-3 13,0 1,-1 0,0 0,-1-1,0 1,0 0,-1 0,0 0,-1 0,0 0,0 0,-1 1,0 0,-1-1,1 1,-2 1,1-1,-1 1,0 0,-1 0,1 1,-1 0,-1 0,1 0,-1 1,0 0,0 1,0 0,-2 0,-10-4,-1 1,0 2,0 0,-1 1,1 1,-1 1,0 1,1 1,-1 1,0 1,1 0,-20 6,-10 5,1 1,0 3,1 2,-37 20,-50 37,88-47</inkml:trace>
  <inkml:trace contextRef="#ctx0" brushRef="#br0" timeOffset="2254.197">2512 538,'1045'0,"-616"28,-385-28,-33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11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0,'-14'29,"-10"18,-6 3,-2-4,4-4,2-5,1-8,5-5,0-6,4-1,0-5,-2-3,1-3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44,'-297'386,"244"-333,53-53,-1-1,0 0,1 0,-1 0,1-1,0 1,-1 0,1 0,0 0,0 0,0 0,0 0,0 0,0-1,0 1,0 0,0 0,0 0,1 0,-1 0,0 0,1 0,-1 0,1 0,-1 0,1 0,0 0,-1 0,1 0,0 0,0 0,-1 1,1-1,0 0,0 1,0-1,0 0,40-57,2 2,2 2,3 2,2 2,3 1,57-44,-109 92,0-1,1 1,-1 0,0 0,1 0,-1 1,0-1,1 0,0 0,-1 1,1-1,-1 1,1 0,-1-1,1 1,0 0,-1 0,1 0,0 0,-1 0,1 0,0 0,-1 1,1-1,-1 1,1-1,0 1,-1 0,1-1,-1 1,0 0,1 0,-1 0,0 0,1 0,-1 0,0 1,0-1,0 0,0 0,0 1,0-1,-1 1,1-1,0 1,-1-1,1 1,-1-1,1 1,-1 0,0-1,0 1,1 0,-1-1,-1 1,1 0,0-1,0 2,-28 198,27-191,-1-5,0 0,1 1,0-1,0 1,0-1,1 1,-1-1,1 1,1-1,-1 1,1 0,0-1,0 0,0 1,1-1,0 0,0 0,1 0,-1 0,1 0,0 0,0-1,1 1,-1-1,1 0,0 0,0 0,0-1,1 1,-1-1,1 0,1 0,2-1,0-1,1 0,-1-1,1 0,-1-1,0 1,1-1,-1-1,0 0,1 0,-1-1,-1 1,1-2,0 1,-1-1,1 0,-1-1,0 0,-1 0,1 0,-1-1,4-4,10-12,0-1,-1-1,-2 0,0-2,9-19,-20 34,0-1,-1 0,0 0,-1 0,-1 0,0-1,0 0,-1 0,-1 1,0-1,-1 0,0-10,0 22,0-1,0 1,0-1,0 1,0-1,0 1,0-1,0 1,-1-1,1 1,0-1,-1 1,0-1,1 1,-1 0,0-1,1 1,-1 0,0 0,0-1,0 1,0 0,0 0,0 0,-1 0,1 0,0 1,0-1,-1 0,1 0,0 1,-1-1,1 1,-1-1,1 1,-1 0,1 0,-1-1,1 1,-1 0,1 0,-1 0,1 1,-1-1,-8 9</inkml:trace>
  <inkml:trace contextRef="#ctx0" brushRef="#br0" timeOffset="339.337">1342 71,'-27'20,"-1"1,2 1,1 1,1 1,1 2,1 0,2 1,-9 15,27-39,0 0,0 0,0 0,0 0,1 0,-1 0,1 1,0-1,0 1,0-1,1 1,-1-1,1 1,0-1,0 1,0-1,0 1,1-1,-1 1,1-1,0 1,0-1,0 0,1 1,-1-1,1 0,0 0,-1 0,1 0,1 0,-1 0,0-1,1 1,-1-1,1 0,0 1,0-1,0 0,0-1,0 1,2 0,5 1,1-1,-1 0,1-1,-1 0,1-1,0 0,-1 0,1-1,-1-1,1 0,-1 0,0-1,0 0,0-1,0 0,-1-1,1 0,-1 0,0-1,-1 0,1-1,-1 0,-1 0,1 0,-1-1,0 0,-1-1,0 0,0 0,-1 0,0 0,-1-1,0 0,-1 0,0 0,0 0,-1-1,0 1,0-7,-4 9,0-1,0 1,0-1,-1 1,-1 0,1 0,-1 1,-1-1,0 1,0 0,0 0,0 0,-1 1,0-1,-1 1,0 1,1 0,-2 0,1 0,0 0,-1 1,0 1,0-1,0 1,-1 1,1 0,-1 0,-1 0,-16-3</inkml:trace>
  <inkml:trace contextRef="#ctx0" brushRef="#br0" timeOffset="770.298">1624 71,'-6'19,"1"0,1-1,1 2,0-1,2 0,0 0,1 1,1-1,1 0,0 1,5 12,-6-28,1-1,0 0,0 1,0-1,0 0,0 0,1 0,-1-1,1 1,0-1,0 1,0-1,0 0,0 0,1 0,-1-1,1 1,-1-1,1 1,-1-1,1 0,0-1,-1 1,1-1,0 0,0 1,-1-2,1 1,0 0,0-1,-1 0,1 1,0-2,0 1,119-53,-103 40,-18 12,0-1,0 0,0 1,1 0,-1 0,1-1,0 2,-1-1,1 0,0 0,0 1,0 0,0-1,1 1,-1 0,0 1,0-1,1 1,-1-1,0 1,1 0,-1 0,0 0,1 1,-1-1,0 1,1 0,-1 0,0 0,0 0,0 0,0 1,0 0,0 0,82 101,-78-99,0 0,0 0,0-1,1 0,0 0,-1 0,1-1,0-1,0 1,0-1,1 0,-1-1,0 0,0 0,0-1,0 0,0-1,0 1,0-2,0 1,0-1,-1 0,1 0,2-3,11-5,-1-1,0-1,-1-1,-1 0,0-2,-1 0,-1-1,1-2,-10 13,-1-1,0-1,0 1,0-1,-1 0,0 0,-1-1,0 1,0-1,-1 0,0 0,0-1,-1 1,-1 0,1-7,-4-3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13,'14'0,"20"4,8 3,2-1,-1-2,-4 0,-3-2,-3-6,-3-1,-1-1,-1 1,-1 1,1 2,-1 0,1 2,-5-5,-6-2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1,'43'9,"24"4,10-1,-3-7,-10-4,-10-3,-10 0,-8-1,-5 1,-2-4,-8-2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1 198,'38'0,"27"-5,8-1,-4 0,-10 1,-8 2,-10 1,-6 1,-5 0,-7 1</inkml:trace>
  <inkml:trace contextRef="#ctx0" brushRef="#br0" timeOffset="247.946">170 1,'5'43,"1"29,0 7,-1-6,-2-9,0-12,-2-9,-1-8,0-5,0-2,0-7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1,'-5'2,"-1"0,0 0,0 1,1-1,-1 1,1 1,0-1,0 1,0 0,1 0,-1 0,1 1,0-1,0 1,0 0,1 1,0-1,0 0,0 1,1 0,-1 1,-5 6,-161 342,32-108,112-210,16-31</inkml:trace>
  <inkml:trace contextRef="#ctx0" brushRef="#br0" timeOffset="288.885">1 114,'62'67,"159"179,-191-201,-13-19,1 0,2-2,0 0,1-1,16 13,-24-26</inkml:trace>
  <inkml:trace contextRef="#ctx0" brushRef="#br0" timeOffset="604.108">791 509,'-4'14,"0"1,0 0,1 0,1 0,1 0,0 0,1 0,0 0,2 0,-1 1,2-2,0 1,1 0,0 0,3 4,-5-17,-1 1,1-1,0 1,-1-1,1 1,0-1,1 0,-1 0,0 0,0 0,1 0,0-1,-1 1,1-1,0 1,-1-1,1 0,0 0,0 0,0-1,0 1,0-1,0 0,0 1,0-1,0 0,0-1,0 1,0-1,0 1,0-1,0 0,0 0,0 0,0 0,1-2,4-1,-1 0,0 0,0-1,0 0,0-1,-1 1,0-1,0 0,0-1,-1 1,0-1,4-7,-6 9,1 0,-1 0,0 0,-1 0,1 0,-1 0,0-1,-1 1,1-1,-1 0,0 1,0-1,-1 0,0 0,0 1,0-1,-1 0,1 0,-1 1,-1-1,1 0,-1 1,0 0,0-1,-1 1,1 0,-1 0,-1 0,1 0,0 1,-1-1,0 1,-4-3,4 3,-1 1,1-1,-1 1,0 0,0 1,0-1,-1 1,1 0,-1 0,1 1,-1 0,0 0,1 0,-5 0,-16 3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0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671 30,'-4'1,"-1"0,1 1,0 0,-1 0,1 0,0 1,0-1,0 1,0 0,1 0,-1 0,1 1,0-1,0 1,0 0,-5 4,-205 275,-72 7,269-275,-57 38,58-69,17 0</inkml:trace>
  <inkml:trace contextRef="#ctx0" brushRef="#br0" timeOffset="398.817">163 1,'104'64,"-91"-54,11 4,0 2,-2 0,0 1,-1 2,0 0,-2 1,0 1,-1 0,-2 2,3 5,152 278,-152-271,-21-29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31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0 136,'109'160,"7"70,-57-112,-59-118,0 1,1-1,-1 1,0-1,0 1,1-1,-1 0,0 1,1-1,-1 0,1 1,-1-1,0 0,1 1,-1-1,1 0,-1 0,1 1,-1-1,1 0,-1 0,1 0,-1 0,1 0,-1 1,1-1,-1 0,1 0,-1-1,1 1,0 0,-1 0,1 0,-1 0,1 0,-1 0,1-1,-1 1,0 0,1 0,-1-1,1 1,-1 0,1-1,-1 1,0-1,1 1,-1 0,0-1,1 1,-1-1,0 1,0-1,0 1,1-1,-1 1,0-1,0 1,0-1,0 1,0-1,0 1,0-1,0 1,0-1,0 1,0-1,0 1,0-1,5-41,-5 42,11-121,6 0,16-53,-15 84,4 4,-24 85,-2 12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32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89,'-6'18,"2"-1,-1 1,2 0,0 0,1 0,1 0,1 1,1-1,0 0,1 0,1 0,2 5,-4-20,0-1,0 1,0 0,0-1,1 1,-1-1,1 1,0-1,0 0,0 1,0-1,0 0,0 0,1-1,-1 1,0 0,1-1,0 1,-1-1,1 0,0 0,-1 0,1 0,0-1,0 1,0-1,0 1,0-1,0 0,0 0,0 0,0-1,0 1,-1-1,1 0,0 0,0 0,0 0,-1 0,3-1,5-3,0 0,-1-1,1 1,-1-2,0 1,-1-2,1 1,-2-1,1 0,2-4,-1-1,0 0,-1 0,0-1,-1-1,-1 1,0-1,-1 0,3-13,-7 23,0 0,0 1,0-1,-1 0,0 0,0 1,0-1,0 0,-1 1,0-1,0 0,0 1,0-1,-1 1,0-1,0 1,0 0,0 0,-1 0,0 0,1 0,-1 0,-1 1,1-1,-1 1,1 0,-1 0,0 0,0 1,-4-3,-101-16,84 20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33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317 452,'-9'-19,"-2"1,0 0,-1 1,0 1,-2 0,0 0,0 1,-2 1,1 1,-2 0,0 1,0 1,-1 0,-2 1,18 9,0 0,0 0,1 1,-1-1,0 0,0 1,0 0,-1-1,1 1,0 0,0 0,0 0,0 0,0 1,0-1,0 0,0 1,0 0,0-1,0 1,0 0,0 0,1 0,-1 0,0 0,0 0,1 1,-1-1,1 1,-1-1,1 1,0-1,0 1,0 0,0 0,0-1,0 1,0 0,0 0,1 0,-1 0,1 0,-1 0,1 0,0 2,4 175,1-152,2 0,1-1,1 0,1 0,2-1,9 16,28 67,48 214,-60-116,-8 98,-29-263,-3 0,-1-1,-2 1,-1-1,-3 0,-1 0,-16 37,22-66,0 0,0 0,-2-1,1 1,-1-1,-1-1,1 1,-2-1,-3 2,10-8,-1-1,0 1,1-1,-1 0,0 0,0 0,0-1,0 1,-1-1,1 0,0 0,-1 0,1 0,-1 0,1-1,-1 0,1 1,-1-1,1-1,-1 1,1 0,-1-1,1 0,0 1,-1-2,1 1,0 0,-1 0,1-1,0 0,0 0,0 0,-1-1,-3-5,0 1,0-1,1-1,1 1,-1-1,2 0,-1 0,1 0,0-1,1 1,0-1,1 0,0 0,0 0,1 0,0 0,1-1,0 1,1 0,0-1,0-14</inkml:trace>
  <inkml:trace contextRef="#ctx0" brushRef="#br0" timeOffset="799.085">966 1016,'-27'18,"0"1,2 1,1 1,0 1,2 1,0 1,2 2,0 0,-10 20,28-42,0 1,0-1,0 1,1 0,-1 0,1-1,1 1,-1 0,1 0,-1 0,2 0,-1 0,0-1,1 1,0 0,0 0,0 0,1-1,-1 1,1-1,0 1,1-1,-1 0,1 0,0 0,0 0,0 0,0 0,1-1,-1 0,1 0,0 0,0 0,0 0,1-1,-1 0,0 1,5 0,1 1,0 0,0-1,1 0,-1-1,1 0,0 0,-1-1,1-1,0 1,0-2,-1 0,1 0,0-1,-1 0,1-1,-1 0,0-1,0 0,0 0,0-1,-1 0,0-1,0 0,0-1,1-1,-4 3,22-14,0-1,-2-2,0 0,-2-2,0 0,-2-2,-1 0,0-2,-3 0,0-1,-2-1,-1-1,-1 0,7-27,-18 45,-2-1,0 1,0-1,-1 1,-1-1,0 1,-1 0,0-1,-2 1,1 0,-1 0,-1 1,0-1,-1 1,0 0,-5-6,6 11,1 0,-1 1,0 0,-1 0,1 0,-1 1,0 0,-1 0,1 0,-1 1,0 0,0 0,-1 1,1 0,0 0,-1 1,0 0,0 0,0 1,0 0,0 0,0 1,0 0,0 0,0 1,0 0,1 0,-3 1,0 2,0 1,1 0,-1 0,1 1,0 0,0 0,1 1,0 1,0-1,1 1,-1 0,2 1,-1 0,1 0,1 0,0 1,0 0,1 0,0 0,1 0,0 1,0-1,1 1,1 0,-1 5,2 2,0 1,1-1,1 0,1 1,1-1,0 0,1-1,1 1,1-1,0 0,1-1,1 1,1-2,0 1,1-1,0-1,1 0,2 0,1 5,0-2,1 0,1 0,1-2,0 0,1-1,1-1,0-1,0-1,1 0,15 4,10-9,-27-8</inkml:trace>
  <inkml:trace contextRef="#ctx0" brushRef="#br0" timeOffset="1300.657">1840 592,'0'36,"2"10,-3-1,-1 0,-3 1,-1-1,-8 22,-62 170,74-230,0-1,0 1,0-1,1 1,0 0,0-1,0 1,1 0,0 0,1-1,-1 1,1 0,1-1,-1 1,1-1,0 1,1-1,-1 0,1 0,1 0,-1 0,1 0,0-1,0 1,1-1,-1 0,1-1,0 1,0-1,2 1,-2-2,-1 0,1 0,0 0,0-1,-1 1,2-1,-1-1,0 1,0-1,1 0,-1 0,0 0,1-1,-1 0,1 0,-1 0,0-1,1 0,-1 0,0 0,1 0,-1-1,0 0,0 0,3-3,-3 3,0 0,0-1,-1 1,0-1,1 0,-1-1,-1 1,1-1,0 0,-1 0,1 0,-1 0,-1 0,1-1,0 1,-1-1,0 0,0 0,0 0,-1 0,1-5,-3-11</inkml:trace>
  <inkml:trace contextRef="#ctx0" brushRef="#br0" timeOffset="1549.034">1473 932,'44'-5,"28"-2,11 1,-3 1,-10 1,-13 2,-11 1,-8 1,-12 0</inkml:trace>
  <inkml:trace contextRef="#ctx0" brushRef="#br0" timeOffset="2221.951">430 1947,'19'15,"0"-2,1 0,1-1,0-1,0-1,1 0,0-2,1-1,-1 0,1-2,1-1,7 0,-28-3,1 0,0 0,0 0,0-1,0 0,0 0,-1 0,1 0,0 0,0-1,0 0,0 0,-1 0,1 0,0 0,-1-1,1 0,-1 1,1-1,-1-1,0 1,0 0,0-1,0 0,0 1,-1-1,1 0,-1 0,0-1,0 1,0 0,0-1,-1 0,1 1,0-4,0 0,-1 0,0 1,0-1,-1 0,0 0,0 0,-1 0,1 0,-1 0,-1 0,0 0,0 1,0-1,0 1,-1-1,0 1,-1 0,1 0,-1 0,0 1,-1-1,1 1,-1 0,0 0,-1 1,1-1,-1 1,1 1,-1-1,-1 1,1 0,0 0,-1 0,1 1,-1 0,0 1,0-1,0 1,-3 0,-6 2,0 0,0 2,0-1,1 2,-1 0,1 1,0 0,0 2,1-1,-2 3,-11 5</inkml:trace>
  <inkml:trace contextRef="#ctx0" brushRef="#br0" timeOffset="3216.017">712 0,'1'4,"0"-1,-1 0,1 1,-1-1,0 1,0-1,0 0,0 1,0-1,-1 0,0 1,1-1,-1 0,-1 1,1-1,0 0,-1 0,1 0,-1 0,0 0,-1 1,-2 5,-16 36,9-26,2 1,1 0,0 1,1 0,2 0,0 1,1 0,1 0,1 0,1 9,2-26,1-1,0 1,0-1,1 0,-1 1,1-1,0 0,0 0,1 0,-1 0,1 0,0-1,-1 1,2-1,-1 0,0 0,1 0,-1 0,1 0,0-1,0 0,0 0,0 0,0 0,1 0,-1-1,1 0,-1 0,1 0,-1-1,1 1,-1-1,1 0,-1 0,1-1,-1 1,1-1,-1 0,1 0,0-1,42-10,-28 5</inkml:trace>
  <inkml:trace contextRef="#ctx0" brushRef="#br0" timeOffset="3489.497">345 198,'38'0,"37"0,11 0,-5 0,-7 0,-10 0,-13 0,-9 0,-7 0,-9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37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0 282,'340'-1,"-170"-25,-115 19,-54 1,-5 0</inkml:trace>
  <inkml:trace contextRef="#ctx0" brushRef="#br0" timeOffset="258.192">310 0,'0'39,"0"26,0 7,0-3,0-9,0-10,0-14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170 425,'2'1,"0"1,0-1,-1 1,1-1,0 1,-1 0,1-1,-1 1,1 0,-1 0,0 0,0 0,0 1,0-1,0 0,0 0,-1 1,1-1,-1 0,0 1,1-1,-1 0,0 1,0-1,-1 1,2 0,6 361,-6-347,-1-5</inkml:trace>
  <inkml:trace contextRef="#ctx0" brushRef="#br0" timeOffset="1">0 961,'48'-4,"21"-3,3 1,-6 1,-8 1,-11 2,-8 1,-5 0,-5 1,-6 1</inkml:trace>
  <inkml:trace contextRef="#ctx0" brushRef="#br0" timeOffset="2">142 1188,'103'-34,"-98"33,1-2,0 0,0 0,0 1,1 0,-1 0,1 1,-1 0,1 0,0 1,-1-1,1 1,0 1,-1-1,1 1,-1 0,1 1,-1 0,1 0,-1 0,-5 1,0 1,0-1,0 0,-1 0,1 0,-1 1,0-1,0 0,0 1,0-1,-1 0,1 0,-1 0,0 1,0-1,0 0,-1 0,1 0,-1 0,1 0,-1-1,0 1,0 0,0-1,0 0,-1 1,1-1,-2 1,-3 8,-97 152,103-161,-1 1,1 0,1-1,-1 1,0 0,1-1,-1 1,1 0,0 0,0-1,0 1,0 0,0 0,1 0,-1-1,1 1,0 0,-1-1,2 1,-1 0,0-1,0 1,1-1,-1 0,1 1,0-1,-1 0,1 0,0 0,1 0,-1-1,0 1,0 0,1-1,-1 0,1 1,-1-1,1 0,-1 0,1-1,0 1,0 0,-1-1,1 0,0 0,0 1,0-2,-1 1,1 0,13 2,0-1,0 0,0-1,-1-1,1-1,0 0,-1-1,1 0,-1-2,0 1,0-2,-1 0,6-4,-4 1</inkml:trace>
  <inkml:trace contextRef="#ctx0" brushRef="#br0" timeOffset="3">1327 764,'-47'65,"2"1,4 2,2 2,2 5,32-61,-1-1,-1 1,0-1,-1-1,0 1,-1-1,-1-1,0 1,0-2,-1 1,0-2,-1 1,0-1,-1-1,0-1,0 1,0-2,-1 0,0-1,0 0,0-1,-1 0,0-1,0-1,-5 0,17-2,1-1,-1 1,0-1,1 1,-1-1,1 0,-1 0,1 0,-1 0,1 0,-1 0,1-1,0 1,0-1,0 0,0 1,0-1,0 0,0 0,1-1,-1 1,1 0,-1 0,1-1,0 1,0-1,0 1,0-1,0 1,1-1,-1 0,1 1,0-1,0 0,0 1,0-3,23-97,-15 86,0 1,1 0,1 0,0 1,1 0,1 1,0 0,1 1,0 0,1 1,0 1,1 0,15-7,-25 15,0 0,0 1,0-1,0 1,0 1,1-1,-1 1,0 0,0 0,1 0,-1 1,0-1,0 1,0 1,0-1,0 1,0 0,0 0,0 0,-1 1,1-1,-1 1,0 0,2 2,88 100,-57-58,-20-29,2-1,0-1,1 0,1-2,0 0,10 3,-19-10,5 3,-4-6</inkml:trace>
  <inkml:trace contextRef="#ctx0" brushRef="#br0" timeOffset="4">1835 255,'-15'-19,"0"0,-1 1,-1 0,0 1,-1 1,-1 1,-1 1,0 0,-16-7,35 20,-1-1,0 1,0 0,0 0,0 0,0 0,0 0,0 0,0 0,0 0,0 1,-1-1,1 1,0 0,0 0,-1 0,1 0,0 0,0 0,-1 0,1 1,0-1,0 1,0 0,0 0,0-1,-1 1,1 1,1-1,-1 0,0 0,0 1,0-1,1 1,-1-1,1 1,-1 0,1 0,0 0,-1-1,1 1,0 0,0 1,1-1,-1 0,0 0,1 1,-4 20,2 0,0 0,2 0,1 1,0-1,2 0,1 0,0 0,2 0,5 13,-11-36,133 427,-104-311,-10-52,-3 2,-4-1,-2 2,1 56,-30 99,15-202,-35 112,36-127,1 0,-1-1,0 1,0-1,-1 0,1 0,-1 0,0 0,0 0,0-1,-1 0,1 0,-1 0,1 0,-1-1,0 1,0-1,0-1,-1 1,1-1,0 0,-1 0,-3 0,4-1,1 0,0 0,0 0,-1-1,1 1,0-1,0 0,0-1,0 1,0-1,0 1,0-1,0 0,0-1,1 1,-1-1,1 1,0-1,0 0,0 0,0-1,0 1,1-1,0 1,-1-1,1 0,1 0,-1 1,0-3,-2-6,0 1,1-1,0 0,1 0,0 0,1 0,0 0,1 0,2-11,3-1,2 5</inkml:trace>
  <inkml:trace contextRef="#ctx0" brushRef="#br0" timeOffset="5">2287 368,'1'70,"-13"171,-5-154,-4-1,-4-1,-14 27,38-108,-4 4,2 1,-1 0,1-1,0 2,1-1,0 0,1 0,0 1,0-1,1 1,0-1,0 1,2 1,1-7,0 0,1-1,-1 1,1-1,0 0,0 0,1-1,-1 1,0-1,1 0,-1 0,1 0,0-1,0 0,-1 0,1 0,0 0,0-1,0 0,0 0,0 0,0 0,0-1,0 0,4-1,4 1,-5 1,-2 1,-1 0,0-1,0 1,1-1,-1 0,0-1,1 1,-1-1,0 0,0 0,0-1,0 1,0-1,0 0,0-1,0 1,-1-1,1 0,-1 0,0-1,0 1,0-1,0 0,-1 0,1 0,-1 0,0 0,0-1,0 0,1-15</inkml:trace>
  <inkml:trace contextRef="#ctx0" brushRef="#br0" timeOffset="6">2004 877,'10'0,"17"-5,14-1,5 0,-1 1,-3 1,-4-3,-4 0,-2 0,-3 2,-1 2,0 1,-5 1</inkml:trace>
  <inkml:trace contextRef="#ctx0" brushRef="#br0" timeOffset="7">2908 821,'-18'8,"1"1,0 1,0 1,1 1,1 0,0 1,1 0,0 1,1 1,0 0,1 1,1 0,1 1,-1 1,9-13,-1 0,1 1,0-1,0 1,0-1,0 1,1-1,0 1,1 0,-1 0,1-1,0 1,0 0,1 0,0-1,0 1,0 0,1-1,0 1,0-1,0 0,0 1,1-1,0 0,0-1,1 1,-1 0,1-1,0 0,0 0,0 0,1 0,-1-1,1 1,0-1,0-1,0 1,5 1,-2-2,0 0,0 0,0-1,1 0,-1-1,0 0,1 0,-1-1,0 0,0 0,1-1,-1 0,0 0,-1-1,1 0,0-1,-1 0,0 0,1 0,-2-1,3-2,125-131,-99 96,-10 9,-1-1,-1-1,-2-2,-1 0,-2-1,-2-1,7-26,-16 42,0-1,-1 1,-2-1,0-1,-2 1,-1 0,0-1,-2 1,-1-1,-1 1,-5-22,6 40,1 1,-1-1,1 0,-1 1,-1 0,1-1,-1 1,0 0,0 1,-1-1,1 0,-1 1,0 0,0 0,-1 0,1 0,-1 1,0-1,0 1,0 1,0-1,0 1,-1-1,1 2,-1-1,1 1,-1-1,0 1,1 1,-1-1,0 1,0 0,0 1,1-1,-1 1,0 0,1 1,-1-1,0 1,1 0,0 0,-1 1,-1 1,-4 5,1 0,-1 0,2 1,-1 0,1 1,1 0,0 1,1 0,0 0,0 0,2 1,-1 0,2 0,0 0,0 1,1-1,1 1,0 0,1 0,0 0,2 0,-1 0,2-1,0 1,1 5,13 43,2-1,4-1,1-2,3 0,23 35,10 42,-55-127</inkml:trace>
  <inkml:trace contextRef="#ctx0" brushRef="#br0" timeOffset="8">3585 312,'-95'306,"19"12,66-268,7-44,0 0,1 0,0 0,0 0,0 0,1 1,0-1,0 1,1-1,0 1,0-1,0 0,1 1,-1-1,2 1,-1-1,1 0,0 0,0 1,1-2,0 1,0 0,0 0,0-1,1 0,0 0,0 0,1 0,0 0,-1-1,4 2,1-3,0-1,0 0,0-1,0 0,1 0,-1-1,0 0,1 0,-1-1,0-1,0 1,1-2,-1 1,-1-1,1 0,0-1,-1 0,0-1,6-3,-11 7,-1-1,0 1,0 0,0-1,-1 1,1-1,0 0,0 0,-1 1,1-1,-1 0,0 0,1 0,-1-1,0 1,0 0,-1 0,1-1,0 1,-1 0,1-1,-1 0,-1-10</inkml:trace>
  <inkml:trace contextRef="#ctx0" brushRef="#br0" timeOffset="9">3133 764,'43'0,"24"0,10 0,-3 0,-9 0,-11 0,-11 0,-6 0,-11 0</inkml:trace>
  <inkml:trace contextRef="#ctx0" brushRef="#br0" timeOffset="10">2456 58,'54'-27,"-45"22,0 1,1 0,-1 0,1 1,-1 0,1 1,0 0,0 0,0 1,0 0,0 1,6 1,-15 0,0 0,0 1,0 0,0-1,0 1,0-1,-1 1,1 0,0 0,-1-1,0 1,1 0,-1 0,0 0,0-1,0 1,0 0,0 0,-1 0,1 0,0-1,-1 1,1 0,-1 0,0-1,0 1,1-1,-1 1,0 0,-1-1,1 0,0 1,0-1,0 0,-1 1,1-1,-1 0,-1 1,-2 6,-49 96,48-87,-13 57,19-72,0 0,0 0,0 0,1 0,-1 0,1-1,-1 1,1 0,-1 0,1-1,0 1,0 0,0-1,0 1,0-1,0 1,1-1,-1 1,0-1,1 0,-1 0,1 0,-1 0,1 0,0 0,-1 0,1 0,0-1,0 1,-1 0,1-1,0 0,0 1,0-1,0 0,0 0,1 0,114-28,-94 18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5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170 425,'2'1,"0"1,0-1,-1 1,1-1,0 1,-1 0,1-1,-1 1,1 0,-1 0,0 0,0 0,0 1,0-1,0 0,0 0,-1 1,1-1,-1 0,0 1,1-1,-1 0,0 1,0-1,-1 1,2 0,6 361,-6-347,-1-5</inkml:trace>
  <inkml:trace contextRef="#ctx0" brushRef="#br0" timeOffset="1">0 961,'48'-4,"21"-3,3 1,-6 1,-8 1,-11 2,-8 1,-5 0,-5 1,-6 1</inkml:trace>
  <inkml:trace contextRef="#ctx0" brushRef="#br0" timeOffset="2">142 1188,'103'-34,"-98"33,1-2,0 0,0 0,0 1,1 0,-1 0,1 1,-1 0,1 0,0 1,-1-1,1 1,0 1,-1-1,1 1,-1 0,1 1,-1 0,1 0,-1 0,-5 1,0 1,0-1,0 0,-1 0,1 0,-1 1,0-1,0 0,0 1,0-1,-1 0,1 0,-1 0,0 1,0-1,0 0,-1 0,1 0,-1 0,1 0,-1-1,0 1,0 0,0-1,0 0,-1 1,1-1,-2 1,-3 8,-97 152,103-161,-1 1,1 0,1-1,-1 1,0 0,1-1,-1 1,1 0,0 0,0-1,0 1,0 0,0 0,1 0,-1-1,1 1,0 0,-1-1,2 1,-1 0,0-1,0 1,1-1,-1 0,1 1,0-1,-1 0,1 0,0 0,1 0,-1-1,0 1,0 0,1-1,-1 0,1 1,-1-1,1 0,-1 0,1-1,0 1,0 0,-1-1,1 0,0 0,0 1,0-2,-1 1,1 0,13 2,0-1,0 0,0-1,-1-1,1-1,0 0,-1-1,1 0,-1-2,0 1,0-2,-1 0,6-4,-4 1</inkml:trace>
  <inkml:trace contextRef="#ctx0" brushRef="#br0" timeOffset="3">1327 764,'-47'65,"2"1,4 2,2 2,2 5,32-61,-1-1,-1 1,0-1,-1-1,0 1,-1-1,-1-1,0 1,0-2,-1 1,0-2,-1 1,0-1,-1-1,0-1,0 1,0-2,-1 0,0-1,0 0,0-1,-1 0,0-1,0-1,-5 0,17-2,1-1,-1 1,0-1,1 1,-1-1,1 0,-1 0,1 0,-1 0,1 0,-1 0,1-1,0 1,0-1,0 0,0 1,0-1,0 0,0 0,1-1,-1 1,1 0,-1 0,1-1,0 1,0-1,0 1,0-1,0 1,1-1,-1 0,1 1,0-1,0 0,0 1,0-3,23-97,-15 86,0 1,1 0,1 0,0 1,1 0,1 1,0 0,1 1,0 0,1 1,0 1,1 0,15-7,-25 15,0 0,0 1,0-1,0 1,0 1,1-1,-1 1,0 0,0 0,1 0,-1 1,0-1,0 1,0 1,0-1,0 1,0 0,0 0,0 0,-1 1,1-1,-1 1,0 0,2 2,88 100,-57-58,-20-29,2-1,0-1,1 0,1-2,0 0,10 3,-19-10,5 3,-4-6</inkml:trace>
  <inkml:trace contextRef="#ctx0" brushRef="#br0" timeOffset="4">1835 255,'-15'-19,"0"0,-1 1,-1 0,0 1,-1 1,-1 1,-1 1,0 0,-16-7,35 20,-1-1,0 1,0 0,0 0,0 0,0 0,0 0,0 0,0 0,0 0,0 1,-1-1,1 1,0 0,0 0,-1 0,1 0,0 0,0 0,-1 0,1 1,0-1,0 1,0 0,0 0,0-1,-1 1,1 1,1-1,-1 0,0 0,0 1,0-1,1 1,-1-1,1 1,-1 0,1 0,0 0,-1-1,1 1,0 0,0 1,1-1,-1 0,0 0,1 1,-4 20,2 0,0 0,2 0,1 1,0-1,2 0,1 0,0 0,2 0,5 13,-11-36,133 427,-104-311,-10-52,-3 2,-4-1,-2 2,1 56,-30 99,15-202,-35 112,36-127,1 0,-1-1,0 1,0-1,-1 0,1 0,-1 0,0 0,0 0,0-1,-1 0,1 0,-1 0,1 0,-1-1,0 1,0-1,0-1,-1 1,1-1,0 0,-1 0,-3 0,4-1,1 0,0 0,0 0,-1-1,1 1,0-1,0 0,0-1,0 1,0-1,0 1,0-1,0 0,0-1,1 1,-1-1,1 1,0-1,0 0,0 0,0-1,0 1,1-1,0 1,-1-1,1 0,1 0,-1 1,0-3,-2-6,0 1,1-1,0 0,1 0,0 0,1 0,0 0,1 0,2-11,3-1,2 5</inkml:trace>
  <inkml:trace contextRef="#ctx0" brushRef="#br0" timeOffset="5">2287 368,'1'70,"-13"171,-5-154,-4-1,-4-1,-14 27,38-108,-4 4,2 1,-1 0,1-1,0 2,1-1,0 0,1 0,0 1,0-1,1 1,0-1,0 1,2 1,1-7,0 0,1-1,-1 1,1-1,0 0,0 0,1-1,-1 1,0-1,1 0,-1 0,1 0,0-1,0 0,-1 0,1 0,0 0,0-1,0 0,0 0,0 0,0 0,0-1,0 0,4-1,4 1,-5 1,-2 1,-1 0,0-1,0 1,1-1,-1 0,0-1,1 1,-1-1,0 0,0 0,0-1,0 1,0-1,0 0,0-1,0 1,-1-1,1 0,-1 0,0-1,0 1,0-1,0 0,-1 0,1 0,-1 0,0 0,0-1,0 0,1-15</inkml:trace>
  <inkml:trace contextRef="#ctx0" brushRef="#br0" timeOffset="6">2004 877,'10'0,"17"-5,14-1,5 0,-1 1,-3 1,-4-3,-4 0,-2 0,-3 2,-1 2,0 1,-5 1</inkml:trace>
  <inkml:trace contextRef="#ctx0" brushRef="#br0" timeOffset="7">2908 821,'-18'8,"1"1,0 1,0 1,1 1,1 0,0 1,1 0,0 1,1 1,0 0,1 1,1 0,1 1,-1 1,9-13,-1 0,1 1,0-1,0 1,0-1,0 1,1-1,0 1,1 0,-1 0,1-1,0 1,0 0,1 0,0-1,0 1,0 0,1-1,0 1,0-1,0 0,0 1,1-1,0 0,0-1,1 1,-1 0,1-1,0 0,0 0,0 0,1 0,-1-1,1 1,0-1,0-1,0 1,5 1,-2-2,0 0,0 0,0-1,1 0,-1-1,0 0,1 0,-1-1,0 0,0 0,1-1,-1 0,0 0,-1-1,1 0,0-1,-1 0,0 0,1 0,-2-1,3-2,125-131,-99 96,-10 9,-1-1,-1-1,-2-2,-1 0,-2-1,-2-1,7-26,-16 42,0-1,-1 1,-2-1,0-1,-2 1,-1 0,0-1,-2 1,-1-1,-1 1,-5-22,6 40,1 1,-1-1,1 0,-1 1,-1 0,1-1,-1 1,0 0,0 1,-1-1,1 0,-1 1,0 0,0 0,-1 0,1 0,-1 1,0-1,0 1,0 1,0-1,0 1,-1-1,1 2,-1-1,1 1,-1-1,0 1,1 1,-1-1,0 1,0 0,0 1,1-1,-1 1,0 0,1 1,-1-1,0 1,1 0,0 0,-1 1,-1 1,-4 5,1 0,-1 0,2 1,-1 0,1 1,1 0,0 1,1 0,0 0,0 0,2 1,-1 0,2 0,0 0,0 1,1-1,1 1,0 0,1 0,0 0,2 0,-1 0,2-1,0 1,1 5,13 43,2-1,4-1,1-2,3 0,23 35,10 42,-55-127</inkml:trace>
  <inkml:trace contextRef="#ctx0" brushRef="#br0" timeOffset="8">3585 312,'-95'306,"19"12,66-268,7-44,0 0,1 0,0 0,0 0,0 0,1 1,0-1,0 1,1-1,0 1,0-1,0 0,1 1,-1-1,2 1,-1-1,1 0,0 0,0 1,1-2,0 1,0 0,0 0,0-1,1 0,0 0,0 0,1 0,0 0,-1-1,4 2,1-3,0-1,0 0,0-1,0 0,1 0,-1-1,0 0,1 0,-1-1,0-1,0 1,1-2,-1 1,-1-1,1 0,0-1,-1 0,0-1,6-3,-11 7,-1-1,0 1,0 0,0-1,-1 1,1-1,0 0,0 0,-1 1,1-1,-1 0,0 0,1 0,-1-1,0 1,0 0,-1 0,1-1,0 1,-1 0,1-1,-1 0,-1-10</inkml:trace>
  <inkml:trace contextRef="#ctx0" brushRef="#br0" timeOffset="9">3133 764,'43'0,"24"0,10 0,-3 0,-9 0,-11 0,-11 0,-6 0,-11 0</inkml:trace>
  <inkml:trace contextRef="#ctx0" brushRef="#br0" timeOffset="10">2456 58,'54'-27,"-45"22,0 1,1 0,-1 0,1 1,-1 0,1 1,0 0,0 0,0 1,0 0,0 1,6 1,-15 0,0 0,0 1,0 0,0-1,0 1,0-1,-1 1,1 0,0 0,-1-1,0 1,1 0,-1 0,0 0,0-1,0 1,0 0,0 0,-1 0,1 0,0-1,-1 1,1 0,-1 0,0-1,0 1,1-1,-1 1,0 0,-1-1,1 0,0 1,0-1,0 0,-1 1,1-1,-1 0,-1 1,-2 6,-49 96,48-87,-13 57,19-72,0 0,0 0,0 0,1 0,-1 0,1-1,-1 1,1 0,-1 0,1-1,0 1,0 0,0-1,0 1,0-1,0 1,1-1,-1 1,0-1,1 0,-1 0,1 0,-1 0,1 0,0 0,-1 0,1 0,0-1,0 1,-1 0,1-1,0 0,0 1,0-1,0 0,0 0,1 0,114-28,-94 18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5:54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60,'-4'-2,"0"1,-1-1,0 1,1 0,-1 0,0 0,0 0,1 1,-1 0,0 0,0 0,0 1,1-1,-1 1,0 0,1 1,-1-1,1 1,-1 0,1 0,0 0,-1 1,1 0,0-1,1 1,-1 1,1-1,-1 0,1 1,0 0,0 0,0 0,1 0,-2 4,0-2,0-1,1 1,0 0,1 1,-1-1,1 1,1-1,-1 1,1-1,0 1,0 0,1 0,0-1,0 1,1 0,0 0,0-1,0 1,1 0,0-1,0 0,1 1,0-1,0 0,0 0,1 0,0-1,0 1,4 3,0-5,1 1,0-1,1-1,-1 0,1 0,-1-1,1-1,0 1,0-1,-1-1,1 0,0 0,0-1,0 0,-1-1,1 0,0-1,-1 1,0-2,0 0,0 0,0 0,0-1,-1 0,0-1,0 0,0 0,-1-1,0 0,0 0,-1-1,0 1,0-1,-1-1,0 1,0-1,-1 0,0 0,-1 0,0-1,0 1,0-8,-2 11,-1 0,0 1,-1-1,1 0,-1 1,0-1,0 0,-1 1,1-1,-1 1,-1 0,1 0,-1-1,0 2,0-1,0 0,-1 1,1-1,-1 1,0 0,-1 0,1 0,0 1,-1 0,0 0,0 0,0 0,0 1,-1 0,1 0,-1 0,1 1,-1-1,1 1,-1 1,0-1,1 1,-1 0,-5 1,-3-1,1 1,-1 1,1 0,0 1,0 0,0 1,0 0,0 1,1 1,0 0,-8 6,0 2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5:5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170 121,'0'0,"-1"0,1 1,0-1,0 1,0-1,0 0,0 1,0-1,0 1,0-1,0 1,0-1,0 0,0 1,1-1,-1 1,0-1,0 0,0 1,1-1,-1 1,0-1,0 0,1 1,-1-1,0 0,1 0,-1 1,0-1,1 0,-1 0,0 1,1-1,-1 0,0 0,1 0,-1 0,1 1,-1-1,1 0,-1 0,0 0,1 0,-1 0,1 0,-1 0,1 0,-1 0,0-1,1 1,-1 0,1 0,-1 0,0 0,1 0,-1-1,0 1,1 0,-1 0,0-1,1 1,-1 0,0-1,1 1,-1 0,0-1,0 1,1 0,-1-1,-2 36,-17 18,15-47,1 0,0-1,0 1,1 0,-1 1,1-1,1 0,-1 1,1-1,0 1,0-1,1 1,0-1,0 1,1-1,-1 1,2-1,-1 1,1-1,0 1,0-1,0 0,1 0,0 0,1 1,2-3,0-1,1 1,0-1,0 0,0 0,0-1,0 0,0 0,0-1,1 0,-1 0,0-1,1 0,-1 0,1 0,-1-1,3-1,-5 2,8-1</inkml:trace>
  <inkml:trace contextRef="#ctx0" brushRef="#br0" timeOffset="276.745">0 205,'15'-5,"14"-2,6 1,3 1,0-3,-2-1,-3 2,-6 2</inkml:trace>
  <inkml:trace contextRef="#ctx0" brushRef="#br0" timeOffset="2683.676">197 7,'0'-4,"0"2,-4 2,-3 6,1 7,2 5,0 1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24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3642 1107,'-3'11,"1"0,1 0,0 0,1 0,0 0,1 0,0 0,0 0,1-1,1 1,0 0,0-1,1 1,0-1,1 0,0 0,1-1,0 0,0 0,1 0,0-1,1 1,5 4,-8-11,-1-1,0 1,1-1,0 1,-1-1,1-1,0 1,0-1,-1 0,1 0,0 0,0 0,-1-1,1 0,0 0,-1 0,1-1,-1 1,1-1,-1 0,0 0,0-1,0 1,0-1,0 0,0 0,1-3,3 0,-1-1,0 0,0 0,-1-1,0 0,0 0,-1 0,0-1,0 0,-1 0,-1 0,1 0,-1-3,-1 6,0 0,0 0,-1-1,0 1,0-1,-1 1,1-1,-1 1,-1-1,1 1,-1-1,-1 1,1-1,-1 1,0 0,0 0,-1 0,0 0,0 0,0 0,-1 1,0 0,0-1,0 2,0-1,-1 0,0 1,0 0,0 0,-1 0,1 1,-1 0,0 0,-4-2,0 3,-1 0,0 0,1 1,-1 0,0 1,0 1,1-1,-1 2,0-1,1 2,-1-1,1 1,0 1,0 0,0 0,0 1,-7 5,-8 8</inkml:trace>
  <inkml:trace contextRef="#ctx0" brushRef="#br0" timeOffset="415.669">4009 1333,'19'-33,"2"1,1 1,1 1,2 1,1 1,15-12,-41 39,1 0,-1 0,1 0,-1 1,1-1,-1 0,1 0,-1 0,1 0,0 1,-1-1,1 0,0 0,0 1,0-1,0 1,-1-1,1 1,0-1,0 1,0 0,0-1,0 1,0 0,0 0,0-1,0 1,0 0,0 0,0 0,0 0,0 1,0-1,0 0,0 0,0 1,0-1,0 0,0 1,0-1,0 1,0-1,0 1,0 0,-1-1,1 1,0 0,0 0,-1-1,1 1,0 0,-1 0,1 0,-1 0,0 0,1 0,-1 0,1 0,-1 5,0 0,1 1,1-1,-1 0,1 0,0 0,0 0,0 0,1 0,0 0,0-1,1 0,0 1,0-1,0 0,0-1,1 1,-1-1,1 0,0 0,1-1,-1 1,1-1,-1 0,1 0,0-1,0 0,6 1,-2-3,1-2,-1 1,1-1,-1-1,0 0,0-1,0 1,-1-2,1 0,-1 0,0 0,0-1,-1-1,1 1,-2-1,1-1,-1 1,0-1,0-1,-1 1,2-5,21-19,11-21,-29 33</inkml:trace>
  <inkml:trace contextRef="#ctx0" brushRef="#br0" timeOffset="-2592.221">170 599,'15'-6,"-1"-2,1 1,-1-2,0 0,-1-1,0 0,-1-1,5-5,2-3,-1-2,0 0,-2-1,-1 0,0-1,-2-1,-1-1,9-23,8-9,-28 58,1-1,-1 1,0-1,1 1,-1 0,1 0,-1-1,0 1,0 0,0 0,1 0,-1 1,0-1,0 0,0 0,0 0,-1 1,1-1,0 1,-1-1,1 0,-1 1,1-1,-1 1,1-1,-1 1,0-1,0 1,0 0,0-1,0 2,14 215,-12-80,16 137,-15 219,-28-295,25-197,0-1,0 1,0-1,0 0,0 1,0-1,0 1,0-1,0 1,-1-1,1 0,-1 1,1-1,-1 0,1 1,-1-1,0 0,0 0,0 0,0 1,1-1,-1 0,-1 0,1 0,0-1,0 1,0 0,0 0,-1 0,1-1,0 1,-1-1,1 1,0-1,-1 0,1 1,-1-1,1 0,0 0,-1 0,1 0,-1 0,1 0,-1 0,1-1,0 1,-1-1,1 1,0-1,-1 1,1-1,0 0,-1 1,1-1,0 0,0 0,0 0,0 0,0 0,0 0,0 0,0 0,0 0,1-1,-1 1,-8-19,0 1,1-1,2-1,0 0,1 1,1-2,1 1,1 0,0-1,2 1,1-4,-1 11,2-70,3-1,5 1,3 1,4 0,3 1,4 1,3 1,4 2,16-25,-20 44,3 1,2 2,3 1,2 1,2 3,5-1,-36 41,1 1,0 0,1 0,0 1,1 0,0 0,0 2,1-1,0 1,0 1,1 0,0 1,0 1,0-1,6 1,-13 5,-1 1,1 1,0-1,-1 1,1 0,-1 0,0 0,0 1,0 0,0 0,-1 0,0 1,0-1,0 1,0 0,-1 0,1 1,-1-1,-1 1,1-1,-1 1,0 0,0 0,-1 0,0 0,0 0,0 0,-1 5,10 41,-3 0,-2 0,-3 1,-1 0,-3-1,-3 1,-1-1,-3 0,-2-1,-3 0,-3 4,8-24,-1-1,-1 0,-2 0,-1-2,-1 1,-19 24,27-43,0-1,0 0,-1-1,0 0,-1 0,0 0,0-2,0 1,-1-1,0 0,0-1,-1 0,1-1,-1 0,0 0,0-1,-1-1,1 0,0 0,-12-1,5-1,0-1,0-1,1 0,-1-1,0-1,1-1,0-1,0 0,1-1,0 0,0-2,0 0,1-1,1 0,-1-1,2-1,0 0,0 0,1-2,1 0,0 0,1-1,0 0,1 0,1-1,1-1,-4-9,3-6</inkml:trace>
  <inkml:trace contextRef="#ctx0" brushRef="#br0" timeOffset="-2187.973">1299 1023,'-18'26,"0"2,2 0,1 1,1 0,2 2,1-1,1 1,-2 15,5 75,7-117,1 1,0-1,0 0,0 0,0 1,1-1,0 0,0-1,0 1,0 0,0 0,1-1,0 0,0 1,0-1,0 0,0 0,0-1,1 1,-1-1,1 1,0-1,0 0,0 0,0-1,1 1,4 0,-1-1,1 0,-1 0,1-1,0 0,-1-1,1 1,-1-2,1 1,-1-1,0-1,1 1,-1-1,0-1,-1 1,1-1,-1-1,1 0,-1 0,-1 0,1-1,7-6,0-1,0 0,-2-1,0 0,0-1,-2 0,0-1,0-1,0-3,38-129,-47 144,-1-1,1 0,-1 0,0 0,-1 0,1 0,-1 1,0-1,-1 0,1 1,-1-1,0 1,-1-1,1 1,-1 0,0 0,0 0,-1 0,0 1,1-1,-2 1,1 0,0 0,-1 0,0 0,-5-1,0 0,0 1,0 0,-1 1,1 0,-1 0,0 1,0 0,0 1,0 1,0-1,0 2,0 0,0 0,0 1,0 0,1 1,-1 0,1 0,-1 1,1 1,0 0,1 0,-1 1,1 0,0 1,1 0,-7 7,-14 10</inkml:trace>
  <inkml:trace contextRef="#ctx0" brushRef="#br0" timeOffset="-1622.828">2061 882,'-177'139,"163"-130,12-9,-1 1,1-1,-1 1,1 0,-1 0,1 0,0 0,-1 0,1 0,0 1,0-1,0 1,0 0,0 0,0-1,0 1,1 0,-1 0,1 1,-1-1,1 0,0 0,0 1,0-1,0 1,0-1,1 1,-1-1,1 1,-1-1,1 1,0 0,0-1,0 1,1-1,-1 1,1 0,-1-1,1 1,0-1,0 1,0 0,88 55,-82-56,0 0,0 1,0 0,0 1,-1 0,1 0,-1 0,0 1,0-1,-1 2,1-1,-1 0,0 1,-1 0,1 0,-1 1,0-1,-1 1,0 0,1 1,-5-1,0 0,0-1,0 1,-1 0,0-1,0 0,0 1,-1-1,0 0,0 0,-1 0,0-1,0 1,0-1,-1 0,1 0,-1 0,0-1,-1 0,1 0,-1 0,0-1,0 1,0-1,0-1,0 1,-4 0,-11 9,-122 50,142-62,0 1,0 0,0-1,0 1,0-1,0 0,-1 1,1-1,0 0,0 0,0 0,-1 0,1 0,0 0,0 0,0 0,0 0,-1 0,1-1,0 1,0 0,0-1,0 1,0-1,0 1,0-1,0 0,0 1,0-1,0 0,0 0,0 0,0 0,1 0,-1 1,0-1,1-1,-1 1,1 0,-1 0,1 0,-1 0,1 0,0 0,0 0,-1-1,1 1,0 0,0 0,0 0,0-1,1 0,8-10,2-1</inkml:trace>
  <inkml:trace contextRef="#ctx0" brushRef="#br0" timeOffset="-1402.479">2287 1277,'-10'38,"-7"23,-2 0</inkml:trace>
  <inkml:trace contextRef="#ctx0" brushRef="#br0" timeOffset="-1221.266">2230 938,'-9'-9,"-4"-4</inkml:trace>
  <inkml:trace contextRef="#ctx0" brushRef="#br0" timeOffset="-886.021">2795 458,'17'153,"-7"-1,-9 137,-2-165,-27 121,6-139,18-103,2-6</inkml:trace>
  <inkml:trace contextRef="#ctx0" brushRef="#br0" timeOffset="-658.577">2399 1164,'62'0,"26"0,7 0,-7-5,-10-1,-12 0,-14 1,-10 1,-8 2,-4 1,-4 1,0 0,-5 0</inkml:trace>
  <inkml:trace contextRef="#ctx0" brushRef="#br0" timeOffset="-402.894">3246 1107,'5'38,"1"18,1 4,2-8,1-13</inkml:trace>
  <inkml:trace contextRef="#ctx0" brushRef="#br0" timeOffset="-235.717">3275 797,'0'0</inkml:trace>
  <inkml:trace contextRef="#ctx0" brushRef="#br0" timeOffset="2164.277">5561 119,'0'1,"0"-1,0 1,0-1,0 1,0-1,0 1,0-1,0 1,0 0,0-1,-1 1,1-1,0 1,0-1,0 1,-1-1,1 0,0 1,0-1,-1 1,1-1,0 1,-1-1,1 0,-1 1,1-1,0 0,-1 1,1-1,-1 0,1 0,-1 1,1-1,-1 0,1 0,-1 0,1 0,-1 0,1 0,-1 0,1 0,-1 0,0 0,1 0,-1 0,1 0,-1 0,1 0,-1 0,1-1,-1 1,1 0,-1 0,1-1,0 1,-1 0,1-1,-1 1,1 0,0-1,-1 1,1-1,0 1,-1-1,-8 177,10-77,-51 267,-7-11,57-269,2-85,-1 0,0-1,1 1,-1 0,1-1,-1 0,1 1,-1-1,1 0,0 0,-1 0,1 0,-1 0,1 0,-1 0,1 0,-1-1,1 1,-1-1,1 1,-1-1,1 0,-1 1,0-1,1 0,-1 0,0 0,0 0,0 0,1 0,-1 0,0 0,0-1,-1 1,1 0,1-1,145-161,-132 148,2-5,1 2,1 0,1 1,1 1,0 1,1 0,0 2,1 1,3-1,-22 12,-1 0,1 0,0 0,-1 0,1 0,0 1,-1 0,1 0,0 0,-1 0,1 0,0 1,-1 0,1-1,0 1,-1 1,1-1,-1 0,0 1,1 0,-1 0,0 0,0 0,0 0,0 1,-1-1,1 1,-1 0,1 0,-1 0,0 0,0 0,0 0,-1 1,1 0,4 9,-1 1,0 0,-1 0,-1 0,0 0,-1 0,0 1,-1 7,-13 165,9-177,1-1,-1 0,0 0,-1 0,0 0,-1-1,0 1,0-1,0 0,-1-1,0 0,-1 1,0-2,0 1,0-1,-1 0,0-1,-3 2,-3 0,-1 0,0-1,0-1,-1 0,1-1,-1 0,0-2,0 0,-1-1,1 0,0-1,0-1,0-1,0 0,0-1,0 0,0-2,1 0,0 0,0-2,0 0,-6-4,19 10,0 0,0 0,0 0,0 1,0-2,1 1,-1 0,0 0,1-1,-1 1,1-1,-1 1,1-1,0 1,0-1,0 0,0 0,0 0,0 1,0-1,0 0,1 0,-1 0,1 0,-1-1,1 1,0 0,0 0,4-16</inkml:trace>
  <inkml:trace contextRef="#ctx0" brushRef="#br0" timeOffset="2777.066">6209 966,'-2'11,"0"1,0-1,1 1,0-1,1 1,1-1,0 0,0 1,1-1,1 0,0 0,0 0,1 0,0 0,1-1,2 3,-6-12,1 1,-1 0,1-1,-1 1,1-1,0 0,-1 0,1 0,0 0,0 0,0 0,0 0,0 0,0-1,0 1,0-1,0 0,1 1,-1-1,0 0,0 0,0 0,0-1,0 1,0 0,0-1,1 1,-1-1,0 0,0 0,-1 0,1 0,0 0,0 0,0 0,-1-1,2 0,59-58,-62 60,158-216,-157 215,0 0,0 0,0 1,0-1,0 0,0 1,0-1,0 1,0-1,0 1,0-1,1 1,-1 0,0 0,0 0,0-1,0 1,1 0,-1 0,0 1,0-1,0 0,1 0,-1 1,0-1,0 0,0 1,0-1,0 1,0-1,0 1,0 0,0-1,0 1,0 0,0 0,-1 0,1 0,0 0,0 0,-1 0,1 0,-1 0,1 0,-1 0,1 0,-1 0,0 1,22 57,13 158,-24-96,-3 116,-11-200,-1-1,-2 1,-1-1,-2-1,-2 0,-1 0,-1-1,-2 0,-1-2,-2 0,-1 0,-2-2,-2 2,-66 36,86-67,1 0,0 1,0-2,0 1,0 0,-1 0,1-1,0 1,-1-1,1 0,-1 1,1-1,0 0,-1 0,1-1,0 1,-1-1,1 1,0-1,-1 0,1 1,0-1,0 0,0-1,0 1,0 0,0-1,0 1,0-1,0 1,1-1,-1 0,0 0,1 0,0 0,-1 0,1 0,0 0,0 0,0 0,1-1,-1 1,0-2,-2-18,1 0,0 0,2 0,1 0,0 0,2 0,1 0,0 1,2-1,0 1,1 1,1-1,1 1,7-10,0-3,1 0,1 1,2 0,2 2,0 0,2 2,27-25,-26 29</inkml:trace>
  <inkml:trace contextRef="#ctx0" brushRef="#br0" timeOffset="3263.55">7620 1052,'-9'33,"-4"21,6 2,8-10,5-12</inkml:trace>
  <inkml:trace contextRef="#ctx0" brushRef="#br0" timeOffset="3512.997">7536 515,'0'0</inkml:trace>
  <inkml:trace contextRef="#ctx0" brushRef="#br0" timeOffset="3880.115">7931 1164,'6'-19,"2"1,0 0,1 0,1 1,1 1,0 0,1 0,1 1,0 0,7-4,2-4,-19 18,1-1,0 2,0-1,1 0,-1 1,1 0,0 0,0 0,0 1,1-1,0 1,-1 1,1-1,0 1,4-1,-8 4,-1 0,1 0,-1 0,1 0,-1 0,0 1,0-1,1 0,-1 1,0-1,0 1,0 0,-1-1,1 1,0 0,-1-1,1 1,-1 0,1 0,-1 0,0 0,1-1,-1 1,0 0,-1 0,1 0,0 0,0-1,-1 1,1 0,-1 0,0 0,1-1,-1 1,-1 1,1 4,-1 90,3-94,0 0,0 0,-1-1,1 1,1 0,-1-1,0 0,1 1,-1-1,1 0,0 1,0-1,0 0,0 0,0 0,0-1,0 1,1 0,-1-1,1 0,-1 1,1-1,-1 0,1 0,0-1,-1 1,1 0,0-1,0 0,0 0,-1 0,4 0,5-2,1-1,-1 0,1 0,-1-1,0-1,-1 0,1-1,-1 0,0 0,0-1,-1 0,0-1,0 0,-1 0,0-1,0 0,-1-1,-1 0,1 0,-1 0,-1 0,0-1,-1 0,0 0,0-1,-1 1,1-10,0-4</inkml:trace>
  <inkml:trace contextRef="#ctx0" brushRef="#br0" timeOffset="4196.217">9004 205,'-28'465,"27"-52,1-390</inkml:trace>
  <inkml:trace contextRef="#ctx0" brushRef="#br0" timeOffset="4679.667">8721 769,'576'0,"-479"15,-85-12,0 0,1 0,-1-1,1-1,0 0,-1 0,1-2,0 1,0-2,7-1,-18 3,0-1,0 1,0-1,1 0,-1 1,0-1,0 0,-1 0,1 0,0-1,0 1,0 0,-1-1,1 1,-1-1,1 1,-1-1,1 0,-1 0,0 1,0-1,0 0,0 0,0 0,-1 0,1 0,-1-1,1 1,-1 0,1 0,-1 0,0 0,0-1,0 1,-1 0,1 0,0 0,-1 0,0 0,1-1,-1 1,0 0,0 0,0 1,0-1,0 0,0 0,-1 0,1 1,-1-1,1 1,-1-1,0 1,1-1,-1 1,0 0,0 0,0 0,0 0,0 0,0 1,-2-1,-5-2,0 0,0 1,-1 0,1 0,-1 1,1 1,-1-1,0 2,1-1,-1 1,1 1,-1 0,1 0,0 1,0 0,0 0,0 1,0 1,1-1,0 1,0 1,0-1,0 1,1 1,-1 1,-3 2,0 1,1 0,0 1,1 0,0 1,1 0,1 0,0 1,0 0,2 0,-1 1,2-1,0 1,1 0,-1 8,3-18,0-1,0 1,0 0,1-1,-1 1,1 0,0-1,1 1,-1 0,1-1,0 1,0-1,0 1,0-1,1 1,0-1,0 0,0 0,1 0,-1 0,1 0,0 0,0-1,0 1,1-1,-1 0,1 0,-1 0,1-1,0 1,0-1,1 0,1 1,17 2,0-1,0-1,0-2,1 0,-1-1,1-1,-1-1,0-1,0-2,0 0,-1-1,1-1,3-3,7-4,-4 0</inkml:trace>
  <inkml:trace contextRef="#ctx0" brushRef="#br0" timeOffset="6016.106">10076 853,'-6'-5,"0"0,-1 0,0 1,1 0,-1 0,-1 0,1 1,0 0,-1 1,0-1,1 2,-1-1,0 1,0 0,0 0,0 1,0 0,0 1,0 0,0 0,1 1,-1 0,0 0,1 0,-1 1,1 1,0-1,0 1,-6 4,9-6,0 1,0-1,1 1,-1 0,1 0,-1 0,1 1,0-1,1 1,-1 0,0-1,1 1,0 0,0 1,0-1,1 0,-1 0,1 1,0-1,0 1,0-1,1 1,0-1,0 1,0 0,0-1,1 1,0-1,0 1,0-1,0 0,1 1,-1-1,1 0,0 0,1 0,-1 0,1 0,-1 0,1-1,3 3,-1-3,1 0,-1-1,1 1,-1-1,1-1,0 1,0-1,-1 0,1 0,0-1,0 0,0 0,0 0,0-1,0 1,0-2,0 1,0 0,-1-1,1 0,-1-1,2 0,114-70,-1-32,-119 104,-1 1,0-1,0 1,0 0,1-1,-1 1,0-1,1 1,-1 0,0-1,1 1,-1 0,0 0,1-1,-1 1,1 0,-1 0,0 0,1-1,-1 1,1 0,-1 0,1 0,-1 0,1 0,-1 0,1 0,-1 0,1 0,-1 0,0 0,1 0,-1 0,1 0,-1 0,1 1,-1-1,1 0,-1 0,0 1,1-1,-1 0,0 0,1 1,-1-1,0 0,1 1,-1-1,0 1,1-1,-1 0,0 1,0-1,0 1,1-1,-1 0,0 1,0-1,0 1,0-1,0 1,0-1,0 1,0-1,0 1,0-1,0 1,0-1,1 43,-1-36,-28 241,24 355,4-588,0 0,-1-1,-1 1,-1 0,0-1,0 1,-2-1,0 0,0 0,-1-1,-1 0,0 0,-1 0,-1-1,0 0,0-1,-1 0,0 0,-1-1,0 0,-6 2,14-10,0 0,0-1,0 0,0 0,0 0,0 0,0 0,-1 0,1-1,0 0,0 1,-1-1,1-1,0 1,0 0,-1-1,1 0,0 1,0-1,0 0,0-1,0 1,0-1,0 1,0-1,1 0,-1 0,0 0,1 0,0 0,-1-1,1 1,0-1,0 1,1-1,-1 0,1 0,-1 0,1 0,0 0,0 0,0 0,0 0,1-1,-1 1,1 0,0 0,0-3,0-28,2 1,2-1,1 0,1 1,2 0,1 0,2 1,1 0,2 1,1 1,1 0,1 1,2 0,1 2,1 0,9-7,441-522,-465 550,-1-1,1 0,-1 0,0 0,-1 0,0-1,0 0,-1 0,0 0,0 0,0-1,-2 1,1-1,-1 1,0-1,0 1,-1-1,-1-3,0 10,1 0,-2 0,1 1,0-1,0 0,0 1,-1-1,1 0,-1 1,1 0,-1-1,0 1,0 0,1 0,-1 0,0 0,0 0,0 0,0 0,0 1,0-1,0 1,0 0,-1-1,1 1,0 0,0 0,0 0,0 1,0-1,0 0,0 1,0-1,-1 1,-68 31,68-30,-3 1,0 0,1 0,-1 1,1 0,0 0,0 1,1-1,-1 1,1 0,0 0,0 1,0-1,1 1,0 0,0-1,1 2,-1-1,1 0,0 2,4-5,-1-1,1 1,0-1,0 0,0 1,0-1,1 0,-1 0,1 0,-1-1,1 1,0 0,-1-1,1 0,0 0,0 0,0 0,0 0,0 0,0-1,0 1,0-1,0 0,0 0,1 0,-1-1,0 1,0-1,0 1,0-1,0 0,0 0,-1-1,4 0,165-37,-168 38,1-1,-1 1,1 0,-1 0,1 0,-1 1,1-1,0 1,-1 0,1 0,0 0,-1 0,1 1,0 0,-1 0,1 0,-1 0,1 0,-1 0,0 1,0 0,1 0,-1 0,0 0,0 0,-1 0,1 1,0 0,-1-1,0 1,1 0,-1 0,0 0,-1 0,1 1,0-1,-1 0,0 1,0-1,0 1,0 0,-1-1,1 2,-2 8,0 0,0 0,-2 0,1 0,-2 0,0-1,0 1,-1-1,-1 0,-2 4,-26 73,37-38,7-33</inkml:trace>
  <inkml:trace contextRef="#ctx0" brushRef="#br0" timeOffset="6765.765">11290 769,'-60'35,"2"2,2 3,-13 15,66-53,-3 1,0 1,0 0,0 0,1 0,0 1,-1 0,1 0,1 0,-1 1,1 0,0-1,0 2,1-1,0 0,0 1,0-1,1 1,0 0,0 0,1 0,0 0,0 0,1 3,3-7,0 0,1 0,-1 0,1 0,0 0,0-1,0 0,0 0,0 0,0 0,1-1,-1 1,0-1,1 0,0-1,-1 1,1-1,-1 0,1 0,-1 0,1 0,0-1,-1 0,1 0,-1 0,0-1,1 1,-1-1,0 0,0 0,0-1,0 1,0-1,22-13,0 0,-1-2,0 0,-2-2,0-1,6-8,13-12,-2 15,-40 75,-9 78,9-124,0 1,1-1,-1 0,1 0,0 1,0-1,0 0,0 0,0 0,1 0,-1 0,1 0,0 0,0-1,0 1,0-1,1 1,-1-1,1 0,-1 0,1 0,0 0,-1 0,1-1,0 1,0-1,1 0,-1 1,0-2,0 1,0 0,1-1,-1 1,0-1,3 0,8-3,-1 0,0 0,-1-1,1-1,-1 0,0-1,0 0,0-1,-1 0,0-1,0 0,-1-1,6-7,238-242,-232 234,-2-1,-1 0,0-2,-2 0,-2-1,0-1,-2 0,-1-1,-1-1,-2 1,-1-2,-1 1,-2-1,-1 0,-1-4,-3 23,-1 0,0 0,-1 1,-1-1,0 0,0 1,-1 0,-1 0,-1-1,5 10,0 0,-1 0,1 0,-1 0,0 1,0-1,0 1,0-1,0 1,0-1,-1 1,1 0,-1 0,0 0,0 1,1-1,-1 1,0-1,0 1,-1 0,1 0,0 1,0-1,0 0,-1 1,1 0,0 0,0 0,-1 0,1 0,0 1,0-1,0 1,-1 0,1 0,0 0,0 1,-5 2,0 0,1 0,-1 1,1 0,1 1,-1-1,1 1,0 1,0-1,0 1,1 0,0 0,1 0,0 1,0 0,0 0,1 0,0 0,-1 8,-2 5,2 0,0 1,2 0,0 0,1-1,1 1,2 8,74 342,-18-78,-49-276,-8-29</inkml:trace>
  <inkml:trace contextRef="#ctx0" brushRef="#br0" timeOffset="7012.95">11430 656,'607'-104,"-391"68,-167 39,-31 3</inkml:trace>
  <inkml:trace contextRef="#ctx0" brushRef="#br0" timeOffset="7262.816">12475 966,'4'34,"8"15,0 0</inkml:trace>
  <inkml:trace contextRef="#ctx0" brushRef="#br0" timeOffset="7448.013">12447 430,'5'14,"6"5,1 0</inkml:trace>
  <inkml:trace contextRef="#ctx0" brushRef="#br0" timeOffset="7729.955">12955 769,'-13'27,"3"2,0-1,1 1,2 0,1 1,1 0,2 0,1 5,2-31,-1 0,1 0,0 1,1-1,-1 0,1 1,0-1,0 0,0 0,1 0,-1 0,1 0,0 0,0 0,0-1,1 1,-1-1,1 1,0-1,0 0,0 0,0 0,1-1,-1 1,1-1,-1 0,1 1,0-2,0 1,0 0,0-1,0 0,1 0,-1 0,0 0,0-1,1 0,-1 0,0 0,1 0,3-1,1-2,1 1,-1-1,0 0,0-1,0 0,-1-1,1 0,-1 0,0-1,-1 1,1-2,-1 1,0-1,-1 0,0-1,0 0,0 1,-1-2,0 1,-1-1,0 1,0-1,-1-1,0 1,-1 0,1-2,2-1,-1 0,0-1,-1 1,0-1,-1 0,0 0,-1 0,0 0,-1 0,-1 0,0 0,-1 0,0 0,-1 0,0 0,-1 1,-1 0,0-1,0 2,-1-1,-1 1,0 0,-4-5,7 13,0 0,0-1,0 2,0-1,-1 1,1-1,-1 1,0 0,1 1,-1-1,0 1,0 0,0 0,0 1,0-1,0 1,0 0,0 0,0 1,0 0,0 0,0 0,0 0,0 1,0 0,1 0,-1 0,1 0,0 1,-1-1,1 1,-1 2,-14 11</inkml:trace>
  <inkml:trace contextRef="#ctx0" brushRef="#br0" timeOffset="8213.161">13435 1079,'168'-232,"-168"231,1-1,-1 1,0 0,0-1,1 1,-1 0,1 0,-1 0,1 0,0-1,-1 1,1 0,0 0,0 0,-1 0,1 1,0-1,0 0,0 0,0 0,0 1,1-1,-1 0,0 1,0-1,0 1,1 0,-1-1,0 1,0 0,1 0,-1 0,0-1,0 1,1 1,-1-1,0 0,0 0,1 0,-1 1,0-1,0 1,1-1,-1 1,0-1,0 1,0 0,0-1,0 1,0 0,0 0,1 0,28 114,-27-109,0-1,0 0,1 0,-1 0,1 0,0-1,0 1,1-1,-1 0,1-1,0 1,0-1,0 0,1 0,-1 0,1-1,-1 0,1 0,0 0,0-1,0 0,0 0,0 0,0-1,0 0,0 0,0-1,0 0,0 0,0 0,0 0,3-2,27-12,-1-1,0-1,-1-2,-1-2,-1-1,19-17,-50 38,15-11,-1-2,0 1,-1-2,0 0,-1-1,-1 0,-1 0,0-2,-1 1,-1-1,0-1,-1-1,0-4</inkml:trace>
  <inkml:trace contextRef="#ctx0" brushRef="#br0" timeOffset="10064.183">0 1983,'285'-11,"0"-12,98-29,186-10,-9 21,-242 28,35 14,-110 1,823-2,-415-27,399 26,-428-27,-402 28,291-10,53-10,-83-5,72-5,-23 2,137 0,-243 2,220-5,-255 20,223-24,50-21,-11-1,-187 47,-359 11,45-17,37 3,-165 17,-4 3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1170,'209'18,"-178"-16,1-2,0 0,0-2,-1-2,1-1,-1-1,0-2,-1-1,0-1,0-2,-1 0,0-2,-2-2,1 0,-2-2,0-1,-2-1,1-1,60-62,-2-3,-5-3,-4-4,0-9,30-50,57-120,-131 221,21-19,-49 71,0 0,0 0,-1 0,1 0,0 1,0-1,-1 0,1 1,0-1,-1 1,0 0,1-1,-1 1,0 0,0 0,0 0,0 0,0 0,0 0,-1 0,1 0,-1 0,1 0,-1 0,0 1,0-1,0 2,0-3,9 56,-2 0,-3 0,-3 0,-3 24,1-3,1-9,-2 0,-3 0,-3 0,-4-1,-2 0,-3-1,-16 37,17-71,-1-1,-2 0,-2-1,0-1,-2-2,-1 0,-2-1,0-1,-2-2,-1-1,0-1,-2-1,0-2,-30 13,41-22,0-1,-1-1,0 0,0-2,-1-1,1 0,-1-2,0 0,-1-2,1 0,0-1,0-2,-3-1,22 4,-1-2,1 1,0 0,-1-1,1 0,0 1,0-1,0 0,-1-1,1 1,0-1,1 1,-1-1,0 0,0 0,1 0,-1 0,1-1,0 1,0-1,-1 1,2-1,-1 0,0 0,0 0,1 0,0 0,0 0,0 0,0 0,0 0,0-1,1 1,0 0,-1-1,1 1,0 0,1-3,4-19,1 1</inkml:trace>
  <inkml:trace contextRef="#ctx0" brushRef="#br0" timeOffset="255.88">1750 1030,'5'38,"-4"18,-1 4,-6-8,-2-13</inkml:trace>
  <inkml:trace contextRef="#ctx0" brushRef="#br0" timeOffset="404.737">1581 606,'0'0</inkml:trace>
  <inkml:trace contextRef="#ctx0" brushRef="#br0" timeOffset="840.235">2004 1312,'7'0,"1"0,0-1,-1 0,1-1,-1 0,1 0,-1 0,0-1,0 0,0-1,0 1,-1-1,1-1,-1 1,0-1,0 0,-1 0,0-1,1 0,-2 0,1 0,-1 0,0-1,0 0,2-6,52-144,-54 140,-3 17,-1 1,0-1,1 1,-1-1,1 1,-1-1,1 0,-1 1,1-1,-1 1,1-1,-1 0,1 0,-1 1,1-1,0 0,-1 0,1 1,-1-1,1 0,0 0,-1 0,1 0,-1 0,1 0,0 0,-1 0,1 0,0 0,-1-1,1 1,-1 0,1 0,0-1,-1 1,1 0,-1-1,1 1,-1 0,1-1,-1 1,1-1,-1 1,0 0,1-1,-1 1,0-1,1 0,-1 1,0-1,1 1,-1-1,0 0,71 165,-67-160,1 1,0-1,1 0,-1-1,1 0,-1 1,1-2,0 1,0-1,1 0,-1 0,0 0,1-1,-1 0,0 0,1-1,0 0,-1 0,1-1,-1 1,0-1,1-1,-1 1,0-1,1 0,-1-1,0 1,-1-1,1-1,7-4,-2-2,1 0,-2 0,1-1,-1 0,-1-1,0 0,0 0,-2-1,1 0,-2-1,0 1,0-1,-1-1,-1 1,0-1,-1 1,-1-1,0 0,-1-1,0-8</inkml:trace>
  <inkml:trace contextRef="#ctx0" brushRef="#br0" timeOffset="4225.117">1779 663,'-5'-10,"-6"-3,-2 6,2-1,7 0,0 3,1-4,0 1</inkml:trace>
  <inkml:trace contextRef="#ctx0" brushRef="#br0" timeOffset="5036.277">3020 945,'-2'-1,"0"-1,0 1,0-1,-1 1,1 0,0 0,-1 0,1 0,-1 0,1 0,-1 1,1-1,-1 1,0 0,1 0,-1 0,0 0,1 0,-1 0,1 1,-1-1,1 1,-1 0,1 0,-1 0,1 0,-1 0,1 1,-1 0,-64 45,60-42,0 0,1 1,-1 0,1 1,1-1,-1 1,1 0,0 1,1-1,-1 1,1 0,1 0,0 0,0 0,0 1,1-1,1 1,-1 0,1 0,1-1,0 1,0 0,1 0,0-1,0 1,1 0,0-1,0 2,4-4,1 1,-1 0,1-1,0 0,0-1,1 0,0 0,0 0,0-1,0 0,1-1,-1 0,1 0,0-1,0 0,0 0,0-1,0-1,1 1,-1-1,0-1,0 0,0 0,0-1,2 0,2 1,-1-1,0 0,0 0,0-2,0 1,0-1,-1-1,1 0,-1-1,-1 0,10-6,-7-1</inkml:trace>
  <inkml:trace contextRef="#ctx0" brushRef="#br0" timeOffset="5569.572">3415 1086,'11'4,"0"-1,1-1,-1 0,1 0,-1-1,1-1,0 0,-1 0,1-1,0 0,-1-1,0-1,1 0,-1 0,0-1,0-1,-1 0,1 0,-1-1,0 0,-1-1,0 0,0 0,0-1,-1 0,0-1,0 0,-1 0,0-1,-1 0,4-7,-8 14,0-1,1 1,-2-1,1 1,0-1,-1 0,1 1,-1-1,0 0,0 0,-1 0,1 0,-1 0,0 0,0 0,0 0,0 0,-1 0,0 0,0 0,0 1,0-1,0 0,-1 0,0 1,0-1,0 1,0-1,0 1,-1 0,1 0,-1 0,0 0,0 1,0-1,0 1,-1-1,1 1,0 0,-1 1,0-1,1 0,-1 1,0 0,0 0,0 0,0 1,0-1,-1 1,-11 5,-1 0,1 1,1 1,-1 1,1 0,1 1,-1 0,2 1,-1 1,1 0,1 1,0 1,-5 6,15-17,-17 16,1 1,0 1,1 0,2 2,0 0,0 1,12-17,0-1,1 1,-1 0,1 0,0 0,0 0,1 1,0-1,0 0,1 1,-1-1,1 0,1 1,-1-1,1 0,0 1,1-1,-1 0,1 0,0 0,1 0,0 0,0-1,0 1,0-1,1 1,2 1,7 4,0-1,1 0,0-1,1-1,0 0,0-1,1-1,0 0,0-2,0 1,0-2,1 0,-1-1,1-1,0 0,0-1,-1-1,1 0,0-2,8-2,60-22,-70 17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54,'254'-29,"-72"13,-160 11,-1 1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0,'29'10,"29"-2,9-3,-2-1,-7-2,-9-1,-8-6,-6-1,-4-1,-3 2,-6 1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7:5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762 593,'-25'-8,"0"1,0 1,0 1,-1 2,1 0,-1 2,0 0,0 2,0 1,1 1,-1 1,1 2,-5 1,23-3,0 0,1 0,0 1,0-1,0 1,0 1,1-1,-1 1,1 0,1 0,-1 0,1 1,0 0,1 0,0 0,0 0,0 0,1 0,-1 4,-4 7,3-6,0-1,0 1,1 0,1 0,0 1,1-1,0 0,1 1,0-1,1 1,0-1,1 0,0 0,1 0,2 5,-2-12,1 0,-1-1,1 1,0-1,0 0,0 0,1 0,-1-1,1 0,0 0,0 0,0 0,0-1,0 1,1-1,-1-1,1 1,-1-1,1 0,0 0,-1-1,1 1,0-1,0-1,-1 1,1-1,0 0,-1 0,1-1,-1 1,4-2,25-13,0-1,-1-1,-1-2,-1-1,-1-2,-1-1,0-1,-2-1,-2-1,0-2,-2-1,12-18,-2 1,-2 0,-2-3,-2 0,-2-1,10-35,-31 76,0 0,-1-1,0 1,-1-1,0 1,0-1,-2 0,1 0,-1 1,-1-1,0 0,0 1,-1-1,0 0,-1 1,0 0,-1 0,0 0,-1 0,0 0,0 1,-2-1,4 4,0 1,-1-1,0 1,0 0,0 0,0 1,-1-1,0 1,0 0,0 0,0 0,-1 1,0 0,1 0,-1 0,0 1,-1 0,1 0,0 0,0 1,-1 0,1 0,-1 1,1-1,-1 2,1-1,-1 1,1 0,0 0,-1 0,1 1,0 0,0 1,0-1,0 1,0 0,1 0,-1 1,1 0,-1 1,-1 3,0 0,1 0,0 1,0-1,1 1,0 1,1-1,0 1,1-1,0 1,0 0,1 1,0-1,1 0,0 1,0-1,1 0,1 1,0-1,2 9,3 13,1 0,2 0,1-1,1 0,2-1,1 0,101 157,0-58,-99-112</inkml:trace>
  <inkml:trace contextRef="#ctx0" brushRef="#br0" timeOffset="366.118">1751 367,'-38'57,"4"1,1 2,4 2,2 0,0 10,13-36,-35 88,44-128,4-8</inkml:trace>
  <inkml:trace contextRef="#ctx0" brushRef="#br0" timeOffset="699.339">1298 395,'82'39,"-40"-21,0 3,-2 1,0 2,-1 1,33 30,4 26,44 34,-98-102,-2-5</inkml:trace>
  <inkml:trace contextRef="#ctx0" brushRef="#br0" timeOffset="1121.197">0 1185,'340'-42,"-29"2,90 9,213 2,-413 30,-177-1</inkml:trace>
  <inkml:trace contextRef="#ctx0" brushRef="#br0" timeOffset="1801.422">904 1495,'-25'17,"1"0,1 2,1 0,1 2,1 0,0 1,2 1,1 1,0 1,2 0,-10 24,23-45,1 0,-1 0,1 1,0-1,0 0,1 1,0-1,-1 1,1-1,1 1,-1-1,1 1,0-1,0 1,0-1,0 0,1 0,-1 1,1-1,0 0,1-1,-1 1,1 0,0-1,0 1,0-1,0 0,0 0,1 0,-1 0,1-1,0 1,0-1,0 0,0 0,0 0,0-1,0 0,1 0,-1 0,1 0,-1 0,0-1,1 0,3 0,5-2,-1 0,0-1,0 0,0-1,-1 0,1-1,-1 0,0-1,-1 0,1-1,-1 0,0-1,-1 0,0 0,0-1,-1 0,0-1,-1 0,0 0,6-11,5-1,-2 1,0-1,-2 0,0-1,-2 0,0-1,-2-1,-1 0,0 0,-2-1,-1 1,-1-2,-1 1,-2 0,0-21,-3 36,0 1,0 0,-1-1,0 1,-1 0,-1 0,1 0,-1 1,-1-1,0 1,0 0,-1 0,0 1,0 0,-1 0,0 0,-1 1,0 0,-7-5,12 10,0 1,0-1,1 1,-1 0,0 0,0 0,0 0,-1 1,1-1,0 1,0 0,0 0,0 0,0 0,0 1,-1-1,1 1,0 0,0 0,0 0,0 0,1 0,-1 1,0-1,0 1,1 0,-1 0,1 0,0 0,-1 0,1 0,0 1,-1 2,-48 95,47-81,0-1,1 1,1 1,0-1,2 0,0 0,2 1,0-1,0 0,2 0,1-1,0 1,1-1,1 0,1 0,0-1,2 0,0 0,0-1,13 13,80 76,-81-88</inkml:trace>
  <inkml:trace contextRef="#ctx0" brushRef="#br0" timeOffset="2199.808">1552 1298,'-130'381,"129"-379,-2 9,-1 0,2 1,-1-1,1 0,1 1,0-1,1 1,0 0,1-1,0 1,1-1,2 8,0-15,0-1,0 1,0-1,1 0,-1 0,1-1,0 0,0 1,0-2,0 1,0 0,0-1,1 0,-1 0,0-1,1 0,-1 0,0 0,1 0,-1-1,0 0,1 0,0 0,10 0,-6 0,-4 2,-1 0,0-1,1 1,-1-1,0-1,1 1,-1-1,0 0,1 0,-1 0,0-1,0 0,0 0,0 0,0-1,-1 0,1 1,-1-2,1 1,-1 0,0-1,0 0,-1 0,1 0,-1 0,0-1,1-1,3-15</inkml:trace>
  <inkml:trace contextRef="#ctx0" brushRef="#br0" timeOffset="2472.907">1298 1552,'29'-5,"24"-1,7-5,-1 0,-6 1,-7 3,-7 2,-5 3,-8-4,-4-1,-6 1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04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1,'17'56,"69"305,5-14,-80-319,-11-28,0 0,0-1,0 1,0 0,0-1,0 1,0 0,0-1,0 1,0-1,0 1,1 0,-1-1,0 1,0 0,0-1,0 1,1 0,-1 0,0-1,0 1,1 0,-1 0,0-1,0 1,1 0,-1 0,0-1,1 1,-1 0,0 0,1 0,-1 0,0 0,1 0,-1-1,0 1,1 0,-1 0,0 0,1 0,-1 0,1 0,-1 0,0 1,1-1,-1 0,0 0,1 0,-1 0,0 0,1 0,-1 1,0-1,1 0,-1 0,0 1,0-1,1 0,-1 0,0 1,0-1,0 0,1 1,-1-1,51-184,8 2,12-6,2 9,-69 155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0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1,'-1'0,"0"0,0 0,0 0,-1 0,1 0,0 0,0 1,0-1,0 0,0 1,0-1,0 1,0-1,0 1,0 0,0-1,0 1,0 0,0 0,1 0,-1 0,0-1,1 1,-1 0,0 0,1 0,-1 0,1 1,0-1,-1 0,1 0,0 0,-1 0,1 0,0 0,0 1,0-1,0 0,0 0,0 0,1 0,-1 0,0 1,1-1,-1 0,0 0,1 0,-1 0,0 2,-58 515,27-59,32-161,-1-410,0 81</inkml:trace>
  <inkml:trace contextRef="#ctx0" brushRef="#br0" timeOffset="269.453">1 707,'14'-5,"29"-6,17-2,3 2,-5-2,-2 1,-6 2,-7 4,0 2,-4 2,-3-4,-3 0,-3 0,-1 2,-1-4,0 0,-5-4,-7 1</inkml:trace>
  <inkml:trace contextRef="#ctx0" brushRef="#br0" timeOffset="875.257">848 143,'0'0,"0"0,1 0,-1 0,0 0,1 0,-1 0,1 0,-1 0,0-1,1 1,-1 0,0 0,1 0,-1 0,0 0,1 0,-1-1,0 1,0 0,1 0,-1-1,0 1,0 0,1 0,-1-1,0 1,0 0,0 0,1-1,-1 1,0 0,0-1,0 1,0 0,0-1,0 1,0 0,0-1,0 1,1-1,-2 1,13 34,-3 206,-6-37,21 71,-24-248,2 0,1-1,0 1,2-1,1 0,5 10,-11-33,1 1,-1-1,1 0,0 1,0-1,0 0,0 1,0-1,0 0,1 0,-1 0,1 0,-1 0,1 0,0-1,0 1,0-1,0 1,0-1,0 1,0-1,0 0,1 0,-1 0,0 0,1-1,-1 1,1-1,-1 1,1-1,-1 0,0 0,1 0,-1 0,1 0,-1-1,1 1,-1-1,1 0,-1 0,0 1,2-2,13-8,0-2,0 1,-1-2,-1 0,0-1,-1 0,1-3,28-27,74-55,-116 98,0 0,1 0,-1 1,0-1,1 1,-1-1,0 1,1-1,-1 1,1 0,-1 0,1 0,-1-1,0 1,1 1,-1-1,1 0,-1 0,1 1,-1-1,0 0,1 1,-1 0,0-1,1 1,-1 0,0-1,0 1,0 0,0 0,1 0,-1 0,0 0,-1 0,1 1,0-1,0 0,0 0,-1 1,1-1,-1 0,1 1,-1-1,1 0,-1 1,0-1,0 1,0-1,5 79,-5-71,-1 12,-1-10,1-1,0 1,1 0,0-1,1 1,0 0,1-1,0 1,0-1,1 0,1 1,0-2,0 1,1 0,0-1,4 7,-8-15,1 0,-1 0,0 0,0 0,1 0,-1 0,0 0,1 0,-1 0,1-1,-1 1,1-1,0 1,-1-1,1 0,-1 1,1-1,0 0,-1 0,1 0,0 0,-1 0,1-1,0 1,-1 0,1-1,-1 1,1-1,1 0,9-8</inkml:trace>
  <inkml:trace contextRef="#ctx0" brushRef="#br0" timeOffset="1308.367">1666 1017,'12'3,"0"-2,0 1,0-1,0-1,0 0,1-1,-1 0,0-1,0 0,0-1,-1-1,1 0,-1 0,0-1,0 0,0-1,0 0,-1-1,0 0,-1-1,0 0,0 0,0-1,-1 0,-1-1,0 0,0 0,3-5,-7 12,-1-1,1 1,-1 0,1-1,-1 1,0-1,0 0,-1 0,1 0,-1 0,0 0,0 0,0 0,0 0,-1-1,1 1,-1 0,0 0,-1-1,1 1,-1 0,0 0,0 0,0 0,0 0,-1 0,0 0,0 0,0 0,0 1,0-1,-1 1,1 0,-1-1,0 1,0 0,-1 1,1-1,0 1,-4-3,0 5,-1 0,0 0,0 1,1-1,-1 2,0-1,1 1,0 0,-1 1,1 0,0 0,0 0,0 1,1 0,-1 0,1 1,0 0,0 0,1 0,-1 1,1 0,-2 3,-8 4,-6 6,0 1,1 1,1 1,1 0,1 2,1-1,2 2,0 0,1 1,-2 10,13-32,1 0,0 0,0-1,1 1,-1 0,1 0,0 0,0 0,0 0,0 0,1 0,-1 0,1 0,0 0,1 0,-1 0,0-1,1 1,0 0,0-1,0 0,0 1,1-1,0 0,-1 0,1 0,0 0,0-1,0 1,1-1,-1 0,0 0,1 0,0 0,-1-1,1 0,0 1,0-1,0 0,1-1,16 5,0-2,0-1,1 0,-1-2,0 0,0-2,1 0,-1-1,-1-1,1-1,0-1,-1-1,0-1,-1 0,6-5,4 2</inkml:trace>
  <inkml:trace contextRef="#ctx0" brushRef="#br0" timeOffset="1773.467">2062 1158,'152'-169,"-15"-19,-122 182,-24 42,5-21,0-4,2 0,-1 0,1 0,1 0,0 0,1 1,0-1,1 0,0 0,0 0,2 1,-1-1,1-1,1 1,0 0,0-1,1 0,1 0,-1 0,7 8,-5-15,-1 1,1-1,0 0,0 0,0 0,0-1,0 0,0-1,1 0,-1 0,1 0,-1-1,1 0,-1-1,0 1,1-1,-1-1,0 0,1 0,-1 0,0-1,0 0,-1 0,1 0,-1-1,0 0,6-5,2-7,0 0,0-1,-2-1,0 0,-1 0,-1-1,-1-1,0 0,-2 0,0 0,-1-1,0-6,-3-46,-8 54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18,'5'5,"10"1,9 0,4-1,3-1,0-2,1-6,-2-2,0 0,-1 1,0 1,-1 2,0 0,1 2,-1-1,-5-3,-11-2,-7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7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1,'34'9,"30"4,9-1,-4-2,-7-8,-11-4,-9-1,-6-1,-5 0,-8 2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0 223,'34'131,"70"335,-102-456,-2-5,1 0,0 0,0 0,0 1,1-1,0 0,0-1,0 1,0 0,1 0,0-1,0 0,0 1,1 0,-2-6,0 0,0 0,-1 0,1 0,0 0,-1 0,1 0,-1 0,1-1,-1 1,0-1,0 1,1-1,-1 1,0-1,0 0,0 0,-1 1,1-1,0 0,-1 0,1 0,-1 0,0 0,1 0,-1 0,0 0,0 0,2-5,129-462,-118 425,38-176,-51 237,-1 1</inkml:trace>
  <inkml:trace contextRef="#ctx0" brushRef="#br0" timeOffset="669.131">762 534,'-9'2,"1"1,-1-1,1 1,0 1,0-1,0 1,0 1,0 0,1 0,0 0,0 1,0 0,1 0,0 1,0-1,1 1,0 1,0-1,-3 8,0-1,0 1,1 0,1 0,0 0,2 1,-1 0,-1 13,6-25,-1 1,0-1,1 0,0 0,0 1,0-1,1 0,-1 0,1 1,0-1,0 0,0 0,1 0,-1 0,1 0,0-1,1 1,-1 0,0-1,1 1,0-1,0 0,0 0,0 0,0-1,1 1,-1-1,1 1,-1-1,1 0,0 0,0-1,7 1,0-1,-1-1,1 0,0 0,-1-1,1 0,0-1,-1 0,0-1,1 0,-1-1,-1 0,1 0,0-1,-1 0,0-1,0 0,-1-1,8-7,17-13,-1-3,-2 0,0-2,-3-1,-1-1,-1-1,4-12,-24 39,7-9,-1-1,-1-1,-1 0,0 0,-2-1,0 0,-1 0,-1 0,-1-1,-1 0,0 0,-2 0,0 0,-2 0,0 0,-2 0,0 1,-1-1,-1 1,-3-7,6 20,0 0,-1 0,0 1,-1-1,1 1,-1-1,0 1,-1 0,1 1,-1-1,0 1,-1 0,1 0,-1 0,0 1,0 0,-1 0,1 1,-1 0,0 0,0 0,0 1,0 0,0 0,0 1,0 0,-1 0,1 1,-1 0,1 0,0 0,-1 1,1 0,0 1,0 0,0 0,0 0,0 1,0 0,0 0,1 1,0 0,-1 1,-3 3,0 1,1 0,0 0,0 1,1 1,1-1,0 1,0 0,1 1,0 0,1 0,0 0,1 0,1 1,0 0,1 0,0-1,0 1,2 1,0 8,1 4,1 1,1 0,2-1,0 0,2 0,1 0,0-1,2 0,9 14,93 117,-74-110,27 18,-64-63,1 0,-1 1,1-1,0 0,0 0,-1 0,1 0,0 0,0-1,0 1,0 0,0-1,0 0,0 1,0-1,1 0,-1 0,0 0,0 0,0-1,0 1,0 0,0-1,0 0,0 1,0-1,0 0,0 0,-1 0,1 0,0 0,-1-1,1 1,0 0,-1-1,0 1,1-1,-1 0,0 1,1-2,6-12</inkml:trace>
  <inkml:trace contextRef="#ctx0" brushRef="#br0" timeOffset="1238.256">1665 54,'0'7,"1"17,-1 0,-1 0,-1 1,-2-1,0-1,-7 23,-78 151,64-151,3 1,2 1,2 0,-4 22,20-66,0 0,0 0,1 0,0 0,0 0,0 1,1-1,-1 0,1 0,0 1,0-1,0 0,1 1,-1-1,1 0,0 0,1 0,-1 0,0 0,1 0,0 0,0 0,0 0,1-1,-1 1,1-1,0 0,0 0,0 0,0 0,1 0,-1-1,1 0,-1 1,1-1,4 1,14 1,0-2,0 0,0-2,0 0,0-1,13-3,-30 4,0 0,-1 0,1-1,0 1,0-1,-1 0,1 0,0-1,-1 0,1 1,-1-1,0-1,1 1,-1-1,0 1,-1-1,1 0,0-1,-1 1,0-1,0 1,0-1,0 0,0 0,-1 0,0-1,0 1,0 0,0-1,-1 0,1-2,0-18,-1 2</inkml:trace>
  <inkml:trace contextRef="#ctx0" brushRef="#br0" timeOffset="1489.65">1271 421,'28'0,"25"0,7-5,-1-1,-1 0,-6 1,-7 1,-6 2,-5 1,-3 0,-8 1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1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366 754,'-24'4,"-1"1,1 2,0 0,0 1,1 2,0 0,1 1,0 2,-19 14,31-19,0 1,0 1,1 0,1 0,0 1,0 0,1 0,0 1,1 0,1 0,0 1,0-1,1 1,1 0,0 0,1 1,0-1,1 0,0 4,2-11,0-1,1 1,-1-1,1 0,0 1,1-1,-1 0,1 0,0 0,0-1,0 1,1-1,0 1,0-1,0 0,0-1,0 1,1-1,0 0,-1 0,1 0,1 0,-1-1,0 0,0 0,1-1,-1 1,1-1,0 0,-1-1,1 1,0-1,-1-1,1 1,0-1,-1 1,1-2,-1 1,1 0,-1-1,0 0,0-1,1 1,1-2,18-10,0-1,-1-1,-1-1,-1-2,0 0,-1-1,-1-1,-1 0,-1-2,-1 0,-1-1,1-5,-13 23,26-37,-2-1,-3-2,-1 0,-2-1,-3-1,-1-1,10-49,-22 70,0 1,-2-1,-1 0,-1 0,-1 0,-2 0,-1 0,-1 0,-1 1,-2-1,0 1,-2 0,-1 1,-4-7,11 28,0 0,0 1,0-1,-1 1,1 0,-1-1,0 1,-1 0,1 1,-1-1,0 0,1 1,-1 0,-1 0,1 0,0 1,-1-1,0 1,1 0,-1 0,0 1,0 0,0-1,0 2,0-1,0 0,0 1,0 0,0 0,-1 1,1-1,0 1,0 0,0 1,1-1,-1 1,0 0,0 0,1 0,-1 1,0 1,-4 4,1 0,0 1,1 1,0-1,0 1,1 0,0 1,1-1,0 1,1 0,0 0,1 1,0-1,1 1,0 1,-7 181,10-166,0 6,1-1,3 0,0 0,2-1,2 1,0-1,3-1,0 0,2-1,15 24,79 160,-78-141,-28-73,0 0,0-1,0 1,0-1,0 1,0-1,0 1,-1-1,1 0,0 0,0 0,-1 0,1 0,-1-1,1 1,-1 0,1-1,-1 1,0-1,0 1,1-1,-1 0,0 1,-1-1,4-3,13-14,-1 1</inkml:trace>
  <inkml:trace contextRef="#ctx0" brushRef="#br0" timeOffset="298.434">1270 585,'-29'43,"-14"33,-5 10,6-7,6-10,8-14,4-10,7-8,1-11,4-5,3-1,-2-4,-3-9,1-12,2-8,3-8,3-5,2 3</inkml:trace>
  <inkml:trace contextRef="#ctx0" brushRef="#br0" timeOffset="645.782">819 641,'34'28,"135"155,18 40,-125-168,-49-52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6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84,'-6'-7,"0"0,0 0,-1 1,0 0,0 0,-1 0,1 1,-1 0,0 1,0 0,-1 0,1 1,-1 0,0 0,0 1,0 0,0 0,0 1,-1 1,1-1,0 2,0-1,0 1,-1 1,1-1,0 1,0 1,1 0,-1 0,1 1,-1 0,-3 3,-2 7,0 1,2 0,0 1,0 0,2 1,0 0,1 1,0 0,2 0,0 1,1 0,1 0,1 0,0 1,2 1,0 5,1-1,1 1,1 0,2 0,0 0,2-1,1 0,1 0,1 0,9 19,12 47,75 300,-88-303,-5 2,-3-1,-4 54,-23 174,15-284,-2 0,-1 0,-1 0,-2-1,-13 29,23-59,-1 1,-1-1,1 0,0 0,-1 0,1 0,-1 0,1 0,-1 0,0 0,0-1,0 1,0-1,0 1,0-1,0 0,0 0,-1 0,1 0,0 0,-1 0,1-1,-1 1,1-1,-1 0,1 0,-1 1,1-2,-1 1,1 0,0 0,-1-1,1 0,-1 1,1-1,0 0,-1 0,1 0,0 0,0-1,0 1,0 0,0-1,0 0,0 1,0-1,1 0,-1 0,1 0,-1 0,1 0,0-1,0 1,0 0,0 0,0-1,0 1,1-2,-9-21,4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27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23,'-2'-1,"1"-1,0 0,0 1,-1-1,1 1,-1-1,0 1,1 0,-1-1,0 1,0 0,0 0,1 1,-1-1,0 0,0 0,0 1,-1 0,1-1,0 1,0 0,0 0,0 0,0 0,0 0,0 0,0 1,0-1,-2 1,-5 1,-1 0,1 1,-1 0,1 0,0 1,0 0,0 1,1 0,-1 0,1 1,1 0,-1 1,1-1,0 1,0 1,1-1,0 1,-1 2,-8 13,2 0,0 0,1 1,2 1,0 0,0 5,4-9,2 1,0 0,1 0,1 0,1 0,1 0,1 0,1 0,1 0,4 16,106 439,-76-278,-27 25,-11-166,2-52,-1 0,0 0,0 0,-1-1,0 1,0 0,0 0,0-1,-1 1,0-1,0 1,0-1,-1 0,0 0,0 0,0 0,-1-1,0 1,1-1,-1 0,-1 0,1 0,-1 0,1-1,-5 2,-4 1,8-3,-1 1,0-1,0-1,0 1,0-1,0 0,-1 0,1 0,-1-1,1 0,-1-1,1 1,-1-1,0-1,1 1,-1-1,1 0,-1 0,1-1,-1 0,1 0,0-1,-1 0,5 1,1 0,-1 0,1 0,0-1,0 1,0 0,0-1,0 1,0-1,1 1,-1-1,1 1,0-1,0 1,0-1,0 1,0-1,0 1,1-1,-1 1,1-1,-1 1,1-1,0 1,0 0,0-1,1 1,-1 0,0 0,1 0,1-1,7-16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5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0 311,'198'19,"-147"-7,0-2,0-2,1-3,26 0,99-5,145-19,-40 8,-282 11,-11 0</inkml:trace>
  <inkml:trace contextRef="#ctx0" brushRef="#br0" timeOffset="565.05">142 707,'-25'-14,"26"14,9 3,18 3,1-2,0-1,0-1,0-1,25-4,8 2,306 28,-133 2,-214-28,-15 0,1 0,0 0,0-1,0 0,0 0,0-1,0 0,0 0,0-1,-1 0,1 0,-1 0,3-2,-3-3</inkml:trace>
  <inkml:trace contextRef="#ctx0" brushRef="#br0" timeOffset="1297.23">763 1,'83'54,"146"87,-188-115,-2 1,0 2,-2 2,-1 1,-2 2,-1 1,11 19,-42-52,0-1,-1 1,1 0,-1 0,0 0,0 0,1 0,-1 0,-1 1,1-1,0 0,0 1,-1-1,1 0,-1 1,0-1,0 0,0 1,0-1,0 1,-1-1,1 0,-1 1,1-1,-1 0,0 0,0 1,0-1,0 0,0 0,0 0,-1 0,1 0,-1 0,1-1,-1 1,0 0,0-1,0 1,0 0,-157 104,-105 144,4-23,251-219,0 1,1-1,0 2,0-1,1 1,0 0,1 1,-5 9,17-30,2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1 933,'11'1,"0"0,0-1,0 0,0-1,-1 0,1 0,0-1,0-1,-1 0,1 0,-1-1,0 0,0-1,0 0,-1-1,0 0,0 0,0-1,-1 0,0 0,3-4,9-11,-1-1,-1 0,-1-1,-2-1,0-1,-2 0,0-1,37-65,171-263,-202 329,0 0,2 1,1 1,1 1,1 1,17-11,-38 30,0 0,1 0,0 0,0 1,0-1,0 1,0 0,0 0,0 1,1-1,-1 1,0 0,1 0,-1 1,1-1,-1 1,1 0,0 0,-1 0,1 1,-1 0,1 0,-1 0,1 0,-1 0,0 1,0 0,0 0,0 0,0 1,0-1,0 1,-1 0,3 2,4 12,0 1,-1 0,-1 1,0 0,-2 0,0 1,-1-1,-1 1,-1 0,-1 1,0 18,2 5,-2 1,-3-1,-1 1,-2-1,-2 0,-2 0,-1-1,-9 20,10-41,0 0,-2 0,0-1,-2 0,0-1,-1 0,-1-1,-1 0,-1-1,0-1,-1-1,-1 0,-1-1,0-1,0-1,-16 7,23-14,-1 0,0 0,-1-2,1 0,-1 0,0-1,0-1,0 0,0-1,-7 0,15-1,1-1,-1 1,1-1,0 1,0-2,-1 1,1 0,0-1,0 0,0 0,0-1,1 0,-1 1,0-1,1-1,0 1,0-1,0 1,0-1,1 0,-1-1,1 1,0-1,1 1,-1-1,1 0,0 0,-1-2,-8-49,10 30</inkml:trace>
  <inkml:trace contextRef="#ctx0" brushRef="#br0" timeOffset="411.636">1073 876,'300'-107,"-286"103,0-2,0 0,0 0,-1-1,0-1,-1 0,0-1,0 0,0-1,-1 0,-1-1,7-9,-15 17,-1 1,0 0,0-1,0 1,0-1,0 1,0-1,-1 1,1-1,-1 1,0-1,0 0,0 1,0-1,0 0,-1 1,1-1,-1 1,1-1,-1 1,0-1,0 1,0-1,0 1,-1 0,1-1,-1 1,1 0,-1 0,0 0,0 0,0 1,0-1,0 0,0 1,0 0,-1-1,1 1,0 0,-1 0,1 0,-1 0,1 1,-1-1,0 1,1-1,-1 1,1 0,-1 0,0 0,1 0,-1 1,0-1,1 1,-1 0,-10 2,0 1,0 0,0 1,1 0,-1 1,1 1,1 0,-1 0,1 1,1 1,-1 0,1 0,1 1,0 0,0 1,1-1,-2 6,4-10,0 0,0 1,1 0,0 1,0-1,1 1,0 0,0 0,1 0,0 0,1 0,0 1,0 0,0-1,1 1,1 0,-1-1,1 1,1 0,0 0,0-1,1 1,0 0,0-1,1 1,0-1,4-2,1-1,1 0,-1 0,1-1,-1 0,1-1,0 1,1-2,-1 1,0-1,1-1,-1 0,1 0,0-1,-1 0,1 0,-1-1,8-2,8-1,0-1,-1-1,1-1,-2-1,1-2,-1 0,0-1,-1-1,-1-1,4-4,60-32,-61 37</inkml:trace>
  <inkml:trace contextRef="#ctx0" brushRef="#br0" timeOffset="712.636">2146 594,'-8'4,"-17"7,0 1,0 0,1 2,1 1,0 1,1 1,1 1,1 1,0 0,-9 14,27-31,0 0,0 1,0-1,0 1,1 0,-1-1,1 1,-1 0,1 0,0 0,0 0,1 0,-1 0,0 0,1 0,0 0,0 0,0 0,0 0,0 0,1 1,-1-1,1 0,0 0,0 0,0 0,0-1,0 1,1 0,-1 0,1-1,0 1,0-1,0 1,0-1,0 0,1 0,-1 0,0 0,1 0,0-1,-1 1,1-1,0 1,0-1,0 0,0 0,1 0,17 2,0-1,0-1,0-1,0 0,0-2,0 0,0-2,0 0,-1-1,0-1,0-1,0-1,-1-1,0 0,10-8,25-29,-38 33</inkml:trace>
  <inkml:trace contextRef="#ctx0" brushRef="#br0" timeOffset="982.484">2738 142,'-14'34,"-10"39,-1 13,4-4,6-11,5-12,4-12,3-9,3-7,5-2,3-3,-1-1,-1 1,-2 1,-1-1,-2-3</inkml:trace>
  <inkml:trace contextRef="#ctx0" brushRef="#br0" timeOffset="1235.355">2314 538,'39'-5,"41"-1,12-1,-5 2,-13 7,-13 2,-13 1,-10 0,-6-2,-4 4,-2 1,-1-1,-4-2</inkml:trace>
  <inkml:trace contextRef="#ctx0" brushRef="#br0" timeOffset="1492.52">3105 651,'-5'34,"3"15,3 0</inkml:trace>
  <inkml:trace contextRef="#ctx0" brushRef="#br0" timeOffset="1493.52">3134 425,'0'0</inkml:trace>
  <inkml:trace contextRef="#ctx0" brushRef="#br0" timeOffset="1791.286">3472 538,'-24'33,"3"1,0 1,2 1,2 1,-1 7,16-42,1 1,-1-1,1 1,0-1,0 1,0 0,0-1,0 1,0 0,1 0,0 0,-1-1,1 1,0 0,0 0,1 0,-1 0,0-1,1 1,0 0,0 0,-1-1,2 1,-1 0,0-1,0 1,1-1,0 0,-1 1,1-1,0 0,0 0,0 0,0 0,1 0,-1-1,0 1,1-1,-1 1,2-1,7-1,-1 0,0-1,0 0,0-1,0 0,0 0,0-1,-1-1,1 0,-1 0,0-1,0 0,0 0,-1-1,0 0,0 0,0-1,-1 0,0-1,0 0,-1 0,0 0,-1 0,0 0,0 0,-1-1,0 1,-1-1,0 0,0 0,-1-1,0 1,0 0,-1-1,-1 1,1-1,-2 1,1-1,-1 1,-1-1,1 1,-2 0,1 0,-4-7,5 14,0 0,0 0,0 0,0 0,-1 0,1 0,-1 1,1-1,-1 1,0-1,0 1,0-1,1 1,-1 0,0 0,-1 0,1 0,0 0,0 0,0 1,0-1,-1 1,1-1,0 1,-1 0,1 0,0 0,-1 0,1 0,0 1,-3 0,-11 3</inkml:trace>
  <inkml:trace contextRef="#ctx0" brushRef="#br0" timeOffset="2150.464">3698 848,'127'-202,"-127"200,1 0,-1 1,1-1,0 0,-1 1,1-1,0 1,0-1,0 1,0 0,1-1,-1 1,0 0,0 0,1 0,-1 0,1 0,-1 0,1 0,-1 0,1 1,0-1,-1 1,1-1,0 1,-1-1,1 1,0 0,-1 0,1 0,0 0,0 0,-1 0,1 1,0-1,0 0,-1 1,1 0,1 0,25 50,-26-45,0 0,1 0,0-1,0 1,0-1,0 0,1 0,0 0,0 0,0-1,1 0,4 4,-4-5,0 0,0 0,1-1,-1 0,1 0,-1 0,1-1,0 0,0 0,0 0,0-1,-1 1,1-2,0 1,0-1,0 1,0-2,-1 1,1-1,0 1,-1-2,1 1,-1-1,0 1,0-1,0-1,0 1,0-1,119-118,-107 104,-3 4</inkml:trace>
  <inkml:trace contextRef="#ctx0" brushRef="#br0" timeOffset="2468.597">4572 453,'-3'1,"-15"5,1 1,0 1,0 0,1 1,0 1,0 1,1 0,1 1,0 0,0 1,-3 5,16-16,0-1,1 0,-1 0,0 1,0-1,1 0,-1 1,1-1,-1 0,1 1,0-1,-1 1,1-1,0 1,0-1,0 1,0-1,0 1,0-1,1 1,-1-1,0 0,1 1,-1-1,1 1,0-1,-1 0,1 0,0 1,0-1,0 0,0 0,0 0,0 0,0 0,0 0,0 0,0 0,1 0,-1 0,0-1,1 1,0 0,70 21,-59-19,6 1,67 23,-84-26,0 1,0-1,0 0,0 1,0-1,0 1,0-1,0 1,-1 0,1 0,-1 0,0 0,1 0,-1 0,0 0,0 0,0 1,0-1,-1 0,1 1,0-1,-1 0,0 1,0-1,0 1,0-1,0 0,0 1,0-1,-1 1,1-1,-1 0,-1 3,-3 5,-2 0,1-1,-1 1,-1-1,0-1,0 1,0-1,-1-1,0 0,-1 0,0-1,0 0,0 0,-1-1,0-1,0 0,0 0,-8 1,-68 7,63-12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10 193,'-10'-53,"64"-72,-55 126,1-1,-1 1,1-1,-1 1,1-1,-1 1,1-1,-1 1,0-1,1 0,-1 1,0-1,1 0,-1 0,0 0,0 0,1 1,-1-1,0 0,0 0,1 0,-1 0,0-1,1 1,-1 0,0 0,0 0,1 0,-1-1,0 1,1 0,-1-1,0 1,1-1,-1 1,1-1,-1 1,1-1,-1 1,1-1,-1 1,1-1,-1 1,1-1,0 0,-1 1,1-1,0 0,0 1,-1-1,1 0,0 0,0 1,0-1,0 0,0 0,0 1,0-1,0 0,0 1,0-1,-2 3,0 0,0 1,0-1,0 1,1 0,-1-1,1 1,-1 0,1 0,0 0,0 0,1 0,-1 0,0 0,1 0,0 1,0-1,0 0,0 0,0 0,1 0,-1 1,1-1,0 0,0 0,0 0,0 0,0-1,1 1,0 0,-1 0,1-1,0 1,0-1,0 0,1 1,-1-1,0 0,1 0,2 1,14 9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39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30,'-45'46,"-83"131,69-93,-3-2,-41 39,-68 87,109-130,52-78,3-5</inkml:trace>
  <inkml:trace contextRef="#ctx0" brushRef="#br0" timeOffset="477.107">1 1,'7'0,"1"1,-1 0,0 0,0 1,0 0,0 0,0 1,0 0,0 0,-1 1,1-1,-1 1,0 1,0-1,-1 1,1 0,-1 0,0 1,-1-1,3 4,74 135,-69-117,23 49,4-2,2-2,45 59,29 36,-83-104,-31-57</inkml:trace>
  <inkml:trace contextRef="#ctx0" brushRef="#br0" timeOffset="1047.848">876 397,'5'4,"15"3,10-1,5-2,0 0,0-2,-2-1,-1 0,-2-1,0-5,-2-2,1 1,-6 1</inkml:trace>
  <inkml:trace contextRef="#ctx0" brushRef="#br0" timeOffset="1567.448">2033 86,'-34'103,"-6"-19,-4-1,-3-3,-4-2,-44 51,-20 18,115-170,8 4</inkml:trace>
  <inkml:trace contextRef="#ctx0" brushRef="#br0" timeOffset="1896.634">1582 114,'13'34,"78"66,41 61,-21 82,-107-235,1 4,0-1,1 0,0-1,1 1,0-1,0-1,1 1,0-1,1-1,1 2,9 1</inkml:trace>
  <inkml:trace contextRef="#ctx0" brushRef="#br0" timeOffset="2216.461">2259 594,'-2'17,"1"1,1-1,0 0,1 1,1-1,0 0,2 0,0 0,1 0,0-1,1 0,1 0,1 0,-7-13,1 0,-1-1,1 1,-1-1,1 0,0 1,0-1,-1 0,2 0,-1 0,0 0,0-1,1 1,-1 0,1-1,-1 0,1 0,0 0,-1 0,1 0,0 0,0 0,0-1,-1 0,1 1,0-1,0 0,0-1,0 1,0 0,0-1,-1 0,1 1,0-1,0 0,-1 0,1-1,-1 1,1-1,-1 1,1-1,7-5,-1 0,0 0,-1-1,0 0,0 0,-1-1,0 0,0-1,-1 1,0-2,-3 6,-1 0,1 0,-1-1,0 1,0-1,0 0,-1 0,0 0,0 1,0-1,-1 0,0 0,0 0,-1 0,1 0,-1 0,-1 0,1 0,-1 1,0-1,0 1,-1-1,1 1,-1 0,0 0,-1 0,1 0,-1 0,0 1,0 0,-1 0,1 0,-1 0,0 1,0-1,0 1,-5-2,3 3,-1 1,0-1,0 1,1 0,-1 1,0 0,0 0,0 1,0 0,0 0,1 1,-1 0,-1 1,-16 4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2,'121'17,"-94"-12,1-1,-1-2,1 0,0-2,-1-2,1 0,-1-1,1-2,0-1,102-7,-118 13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1,'49'-1,"117"14,-138-7,0 0,1-2,0-1,0-2,0 0,-1-2,8-2,-12-2,-6-1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442 253,'0'-10,"0"0,-1 0,0-1,0 1,-1 0,-1 0,0 1,0-1,0 1,-1-1,-1 1,0 0,0 0,-1 1,1 0,-2 0,1 0,-4-2,4 3,0 1,0 0,0 0,-1 0,0 1,0 0,0 0,-1 1,1 0,-1 0,0 1,0 0,-1 0,1 1,0 0,-1 1,0-1,1 2,-1-1,0 1,1 1,-2 0,5 2,0 1,0 0,1 1,-1-1,1 1,0 0,1 0,-1 0,1 0,0 1,0-1,1 1,-1 0,1 0,1 0,-1 0,1 0,0 0,0 0,1 3,-3 20,2 0,2 0,0 0,2-1,1 1,6 22,20 74,4 4,84 239,-51-154,-60-190,-2 1,-1 0,-1 1,-1-1,-1 0,-1 1,-2-1,-1 10,-2-11,0 1,-2-1,0-1,-2 1,-1-1,-1-1,0 1,-2-2,-1 1,11-17,0 1,-1-1,0 0,0 0,0-1,0 1,-1-1,0 0,0 0,0 0,0-1,0 1,-1-1,0-1,1 1,-1-1,0 0,0 0,0-1,-1 0,1 0,0 0,0-1,-1 0,1 0,0-1,0 1,-1-1,1-1,0 1,0-1,0 0,0-1,1 1,-1-1,0 0,1 0,0-1,-4-3,-81-123,78 105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23 530,'-4'-66,"6"48,-1-267,-8 257,7 28,0 1,0-1,0 0,0 1,-1-1,1 0,0 1,0-1,0 0,0 1,0-1,0 0,0 1,-1-1,1 0,0 0,0 1,0-1,-1 0,1 0,0 1,0-1,-1 0,1 0,0 0,0 0,-1 1,1-1,0 0,-1 0,1 0,0 0,-1 0,1 0,0 0,-1 0,1 0,0 0,-1 0,1 0,0 0,-1 0,1 0,0 0,-1 0,1 0,0 0,0 0,-1-1,1 1,0 0,-1 0,1 0,0-1,0 1,-1 0,1 0,0-1,0 1,7 96,1-54,80 381,-57-280,-17-82,10-80,14-134,46-283,21 161,-109 255,-17 39,8 3,1 1</inkml:trace>
  <inkml:trace contextRef="#ctx0" brushRef="#br0" timeOffset="705.84">870 558,'-1'-4,"1"1,-1 0,0 0,-1 0,1 0,0 1,-1-1,0 0,1 1,-1-1,0 1,0-1,-1 1,1 0,0 0,-1 0,0 0,1 0,-1 0,0 1,0 0,0-1,0 1,0 0,0 0,0 1,0-1,0 1,0-1,0 1,-1 0,1 0,0 1,0-1,0 0,0 1,0 0,0 0,0 0,0 0,0 0,0 1,0 0,-8 5,0 0,1 1,0 0,1 1,-1 0,2 0,-1 1,2 0,-1 1,1-1,1 2,0-1,0 1,1-1,1 2,0-1,1 0,0 1,1-1,0 1,1 0,0 2,1-9,0 0,1 0,-1 0,1-1,1 1,-1 0,1-1,0 1,0-1,0 0,1 0,0 0,0 0,0 0,0 0,1-1,0 0,0 1,0-1,0-1,1 1,0-1,0 0,0 0,0 0,0 0,0-1,1 0,-1 0,5 0,-1 1,0-1,0 0,0-1,0 0,0-1,0 0,1 0,-1-1,0 0,0 0,0-1,0-1,0 1,0-1,-1-1,1 0,-1 0,0 0,1-2,12-10,0-1,-2 0,0-2,0-1,-2 0,-1-1,0-1,-2 0,0-1,-1 0,-2-1,0-1,-2 0,-1 0,-1-1,-1 0,-1 0,-1-1,-1-10,-13-150,9 179,-1-1,0 1,-1 0,0-1,0 1,0 0,-1 0,-1 1,1-1,-1 1,0 0,-1 1,0-1,0 1,0 0,-1 0,1 1,-1 0,-1 0,-2-1,6 4,0 0,-1 1,1 0,-1-1,1 1,-1 1,0-1,1 1,-1 0,0 0,0 0,1 1,-1 0,1-1,-1 2,0-1,1 0,0 1,-1 0,1 0,0 0,0 1,0-1,0 1,1 0,-1 0,1 0,-1 1,1-1,0 1,-1 3,-4 3,0 1,1 1,0-1,1 1,1 0,0 1,0-1,1 1,1 0,-2 11,3-2,0 0,1 1,1-1,1 1,2-1,0 0,1 0,1 0,1 0,1-1,1 0,0 0,2-1,1 0,0-1,3 3,162 207,-149-210,-17-20</inkml:trace>
  <inkml:trace contextRef="#ctx0" brushRef="#br0" timeOffset="1135.151">1575 106,'-4'84,"-5"0,-2-1,-5 0,-3-2,-17 43,21-81,12-39,0 0,0 0,1 1,-1 0,1-1,1 1,-1 0,0 0,1 0,0 0,1 0,-1 0,1 1,0-1,0 0,0 0,1 0,-1 0,1 0,1 0,-1 0,1 0,0 0,0 0,0-1,1 1,-1-1,1 1,0-1,1 0,-1 0,1-1,1 2,5 0,0-1,0 0,1-1,-1 0,1-1,0 0,-1-1,1 0,0 0,0-1,0-1,0 0,0 0,0-1,-1-1,1 1,4-4,-11 6,-1-1,1 0,-1 0,1-1,-1 1,1-1,-1 0,0 0,0 0,0 0,0 0,0-1,-1 1,1-1,-1 0,1 0,-1 0,0 0,0 0,-1 0,1-1,0 1,-1 0,0-1,0 1,0-1,0 0,-1-1,3-17</inkml:trace>
  <inkml:trace contextRef="#ctx0" brushRef="#br0" timeOffset="1338.037">1237 501,'34'5,"25"1,12 1,4-2,-7-7,-4-2,-4-1,-8 0,-7 2,-12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11,'87'22,"157"-13,-150-11,75 1,-167 1,0 0,0 0,0 0,0 0,0-1,0 1,0-1,0 1,0-1,0 0,0 0,0 0,0 0,-1 0,1 0,0 0,-1-1,1 1,-1-1,1 1,-1-1,0 1,1-1,-1 0,0 0,0-1,0-8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2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0,'1'2,"1"0,-1 0,1 0,-1-1,1 1,0 0,0-1,0 0,0 1,0-1,0 0,0 0,0 0,0 0,1 0,-1-1,0 1,1-1,-1 1,0-1,1 0,-1 0,0 0,3 0,-2 0,366 3,-345-3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1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1,'-27'30,"1"2,2 1,1 1,1 0,2 2,-5 17,-67 108,-136 150,199-290,29-21,-1 0,1 0,-1 0,0 0,1 0,-1 0,1-1,-1 1,1 0,-1 0,0 0,1 0,-1-1,1 1,-1 0,1-1,0 1,-1 0,1-1,-1 1,1 0,-1-1,1 1,0-1,-1 1,1-1,0 1,0-1,-1 1,1-1,0 1,0-1,0 1,0-1,-1 0,1 1,0-1,0 1,0-1,0 1,0-1,0 0,1 1,-1-1,0 1,0-1,0 1,0-1,1 1,-1-1,0 1,1-1,-1 1,0-1,1 1,-1-1,1 1,-1 0,4-15</inkml:trace>
  <inkml:trace contextRef="#ctx0" brushRef="#br0" timeOffset="444.618">51 56,'0'0,"0"-1,0 0,-1 0,1 0,0 0,0 1,0-1,0 0,0 0,1 0,-1 0,0 1,0-1,0 0,1 0,-1 1,0-1,1 0,-1 0,1 1,-1-1,1 0,-1 1,1-1,-1 0,1 1,0-1,-1 1,1-1,0 1,0 0,-1-1,1 1,0 0,0-1,-1 1,1 0,0 0,0 0,0 0,-1-1,1 1,0 0,0 1,0-1,0 0,-1 0,1 0,0 0,0 1,0-1,-1 0,1 1,0-1,0 0,-1 1,1-1,0 1,18 5,-1 0,0 2,0 0,0 0,-1 2,-1 0,0 1,0 1,-1 0,0 1,-1 1,-1 0,0 1,-1 0,-1 1,0 0,7 17,18 15,21 37,-4 2,-4 3,20 51,-48-96,-19-41,11 20,-13-24,0 0,0-1,0 1,0 0,0 0,0-1,0 1,0 0,0-1,0 1,0 0,0 0,0-1,1 1,-1 0,0 0,0-1,0 1,0 0,0 0,1 0,-1-1,0 1,0 0,1 0,-1 0,0 0,0-1,0 1,1 0,-1 0,0 0,1 0,-1 0,0 0,0 0,1 0,-1 0,0 0,0 0,1 0,-1 0,0 0,1 0,-1 0,0 0,0 0,1 0,-1 0,0 0,0 0,1 1,-1-1,0 0,0 0,1 0,-1 0,0 1,0-1,0 0,0 0,1 1,-1-1,0 0,2-17,-2-2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8:59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0 344,'40'17,"-16"-11,1-2,0-1,0-1,0-1,1-2,2 0,19 0,374-18,-364 12,1 2,-1 3,47 5,27 25,-126-27,-6 0</inkml:trace>
  <inkml:trace contextRef="#ctx0" brushRef="#br0" timeOffset="545.929">198 654,'-55'12,"80"2,193-10,101-34,-124 35,-193-5,0 1,-1-1,1 1,0-1,0 0,0 1,0-1,0 0,0 0,0 0,0-1,0 1,0 0,-1-1,1 1,0-1,0 0,0 1,-1-1,1 0,0 0,-1 0,1-1,-1 1,1 0,-1 0,1-1,-1 1,0-1,1 0,4-12</inkml:trace>
  <inkml:trace contextRef="#ctx0" brushRef="#br0" timeOffset="1202.259">593 6,'1'-1,"1"0,-1 1,0-1,0 1,0-1,1 1,-1-1,0 1,0 0,1 0,-1 0,0 0,1-1,-1 2,0-1,1 0,-1 0,0 0,0 1,1-1,-1 0,0 1,0-1,1 1,-1 0,0-1,0 1,0 0,0 0,0 0,0-1,0 2,4 0,145 92,-89-49,191 171,-249-215,-1 1,1 0,0 0,-1 0,1 0,-1 1,0-1,0 1,0-1,0 1,0 0,-1-1,1 1,-1 0,1 0,-1 0,0 1,0-1,-1 0,1 0,-1 0,1 1,-1-1,0 0,-1 0,1 1,0-1,-1 0,0 0,1 0,-1 1,0-1,-1 0,1 0,-1 0,1-1,-2 3,-96 111,61-77,-3-2,-1-2,-1-2,-19 9,-148 114,175-120,30-23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10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0 229,'125'398,"-95"-214,-21-178,1-26,4-32,28-154,46-51,-54 158,-27 81</inkml:trace>
  <inkml:trace contextRef="#ctx0" brushRef="#br0" timeOffset="802.154">763 427,'-11'1,"0"2,-1 0,1 0,1 1,-1 0,1 1,-1 0,1 0,1 1,-1 1,1 0,0 0,1 1,-1 0,2 0,-1 1,1 0,0 0,1 1,0-1,1 2,0-1,0 0,1 1,1 0,-1 2,2-8,0-1,-1 0,2 1,-1 0,1 0,-1-1,1 1,1 0,-1 0,1 0,0 0,0 0,0 0,0 0,1 0,0 0,0-1,1 1,-1 0,1 0,0-1,0 1,0-1,1 0,0 0,0 0,0 0,0 0,0 0,1-1,0 0,-1 1,1-1,0-1,1 1,-1-1,0 1,1-1,0-1,-1 1,5 1,4-4,0 0,-1-1,0 0,1 0,-1-2,0 1,0-2,0 0,-1 0,0-1,0 0,0-1,-1 0,0-1,0 0,-1 0,0-1,0 0,-1-1,-1 0,4-5,9-10,-2-1,0-1,-2-1,0 0,-3-1,0 0,-2-1,-1-1,-1 0,-2 0,-1 0,0-8,-5 18,-1 0,0 0,-2 1,0-1,-2 0,0 1,-3-7,6 22,-1-1,0 1,0-1,0 1,-1 0,0 0,0 0,0 0,0 1,-1-1,0 1,0 0,0 0,-1 0,1 1,-1-1,0 1,0 0,0 0,0 1,0 0,-1 0,1 0,-1 0,1 1,-1 0,0 0,-2 0,3 1,-1 0,1 1,0-1,0 1,0 0,0 1,0-1,0 1,0 0,0 0,1 0,-1 1,1-1,0 1,-1 0,1 1,1-1,-1 1,0-1,1 1,0 0,0 1,0-1,0 0,-1 4,-2 3,1 1,0 0,1 0,0 1,1-1,0 1,1 0,0 0,1 8,-1 14,2-1,1 1,2 0,1-1,2 1,1-1,2-1,1 1,2-2,1 1,10 17,55 104,-77-152,0 0,0 0,0 0,0 0,0 0,1 0,-1 0,1-1,-1 1,1-1,0 1,-1-1,1 1,0-1,0 0,0 0,0 0,0 0,0 0,0-1,1 1,-1-1,0 1,0-1,0 0,1 0,-1 0,0 0,0 0,1 0,-1 0,0-1,0 1,0-1,1 0,-1 0,0 0,0 0,0 0,0 0,-1 0,1-1,0 1,0-1,-1 1,1-1,-1 0,1 1,0-2,48-54,-35 38</inkml:trace>
  <inkml:trace contextRef="#ctx0" brushRef="#br0" timeOffset="1264.299">1525 60,'21'47,"-21"-43,2 21,0 1,-2 0,-1-1,-2 1,0-1,-1 0,-2 1,0-2,-2 1,-1-1,-1 0,0-1,-2 0,-4 4,-5 13,7-16,1 2,1-1,1 1,2 1,0 0,1 3,8-27,-1 1,1-1,0 1,0-1,0 0,1 1,-1-1,1 0,0 1,0-1,0 0,0 0,1 1,-1-1,1 0,0 0,0-1,0 1,0 0,1-1,-1 1,0-1,1 0,0 0,0 0,-1 0,1 0,0 0,1-1,-1 0,0 1,0-1,0 0,1-1,-1 1,1-1,-1 1,0-1,1 0,-1 0,1-1,-1 1,0-1,1 1,0-1,27 0,1 0,0-3,-1 0,0-2,14-5,-42 10,0 1,0-1,0-1,0 1,0 0,0-1,-1 1,1-1,0 0,-1 0,1 0,-1 0,0-1,0 1,0-1,0 1,0-1,0 0,-1 0,1 1,-1-1,0 0,0 0,0-1,0 1,0-3,2-15</inkml:trace>
  <inkml:trace contextRef="#ctx0" brushRef="#br0" timeOffset="1515.439">1185 427,'39'-5,"36"-1,10 0,-4-4,-6 0,-12 2,-6 1,-8 3,-4 2,-3 1,-10 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8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1 815,'323'-1,"-164"-24,-86 5,-61 14</inkml:trace>
  <inkml:trace contextRef="#ctx0" brushRef="#br0" timeOffset="275.498">226 590,'0'38,"0"32,0 9,0-4,-5-10,-1-12,0-9,1-8,1-6,2-6</inkml:trace>
  <inkml:trace contextRef="#ctx0" brushRef="#br0" timeOffset="1434.847">1186 279,'1'-11,"1"0,-1 0,-1-1,0 1,-1 0,0-1,-1 1,0 0,-1 0,0 0,0 0,-1 1,-1-1,0 1,0 0,-1 0,0 1,-1 0,0 0,0 0,-1 1,0 0,-4-2,9 7,0 0,-1 0,1 0,0 1,-1-1,0 1,1 0,-1 0,0 1,0-1,0 1,0 0,0 0,-1 0,1 0,0 1,0-1,-1 1,1 0,0 1,0-1,-1 1,1 0,0 0,0 0,0 0,0 1,0 0,0 0,1 0,-1 0,0 0,1 1,0-1,-3 3,1 8,0-1,1 1,0 1,1-1,0 0,1 1,1-1,0 1,1 0,0-1,1 1,0 0,1-1,1 0,0 1,6 11,-6-11,84 322,7 88,-85-367,-2-33,-2 1,-1-1,-1 1,-1-1,-1 1,-1 0,-2 0,0-1,-1 1,-2-1,0 0,-7 17,10-37,1 2,0-1,0 1,-1-1,0 0,0 0,0 0,0 0,-1 0,0 0,0-1,0 1,0-1,-1 0,0 0,0 0,0 0,0-1,-1 0,1 0,-1 0,0 0,0-1,0 1,0-1,0-1,0 1,-1-1,1 0,0 0,-1 0,1-1,-1 0,-4 0,-15-8,1-1,-1-1,1-1,1-1,0-1,1-1,1-1,-12-11,-15-17,37 29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06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491 30,'-2'14,"-1"0,0 1,0-2,-2 1,1 0,-2-1,0 0,0 0,-2 0,-5 7,-12 25,-78 144,-10 10,-75 77,185-271,16-26,29-89,-35 83</inkml:trace>
  <inkml:trace contextRef="#ctx0" brushRef="#br0" timeOffset="454.681">96 1,'-2'1,"0"1,0-1,1 1,-1 0,1-1,-1 1,1 0,-1 0,1 0,0 0,0 0,0 0,0 1,0-1,1 0,-1 0,1 1,-1-1,1 0,0 1,0-1,0 0,0 1,0-1,1 0,-1 1,1-1,-1 0,1 0,0 1,0-1,1 2,8 19,1 0,0-1,2 0,1-1,15 18,59 110,-70-90,-3 2,-2 0,1 34,-9-63,0-5,1 0,2 0,0 0,2-1,1 0,14 23,-4-22,-24-39,-6 3</inkml:trace>
  <inkml:trace contextRef="#ctx0" brushRef="#br0" timeOffset="832.237">717 622,'-5'9,"2"1,-1 0,1 0,1 0,-1 0,2 0,0 0,0 1,0-1,2 0,-1 1,1-1,1 0,0 0,0 0,1 0,0 0,1 0,0 0,0-1,1 0,3 4,-6-11,1 1,-1-1,1 0,0 0,-1 0,1-1,0 1,0-1,0 0,0 1,0-1,1 0,-1-1,0 1,0-1,1 1,-1-1,0 0,1 0,-1-1,0 1,0-1,1 1,-1-1,0 0,0 0,0 0,0-1,0 1,0-1,0 0,0 0,-1 0,1 0,-1 0,1 0,1-3,3-2,0 0,-1-1,0 0,0 0,-1 0,0-1,0 0,-1 0,0 0,-1 0,0-1,1-2,-3 3,0 1,-1-1,0 1,0-1,-1 1,0-1,0 1,-1 0,0-1,-1 1,0 0,0 0,0 1,-1-1,0 1,-1 0,0 0,0 0,0 0,-1 1,0 0,0 0,-1 1,1-1,-1 1,0 1,-1 0,1 0,-1 0,0 1,0 0,0 0,0 1,0 0,-1 0,1 1,0 0,-7 1,-10 5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25.5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536 256,'-3'2,"0"0,0 1,0-1,1 1,-1 0,1-1,0 1,0 1,0-1,0 0,1 0,-1 1,1-1,0 1,-1-1,2 1,-1-1,0 2,0-3,-62 281,-120 368,-32 275,177-752,38-171,1-1,-1 1,0-1,1 1,-1-1,1 0,0 1,0-1,0 0,0 1,0-1,1 0,-1 0,1 0,-1 0,1 0,0-1,-1 1,1 0,0-1,0 1,0-1,0 0,1 0,-1 0,0 0,0 0,1 0,-1 0,1-1,-1 1,1-1,-1 0,0 0,1 0,-1 0,1 0,0 0,98-14,212-53,-125 45,62 7,-116 12,132-22,213 23,-158-25,-37 14,138-21,-25 12,183-6,144 11,-222-10,194-12,-686 38,709-45,-92 18,-28-1,50 31,-646-2,-1 1,1-1,0 1,-1-1,1 0,0 0,0 0,-1 0,1 0,0-1,-1 1,1-1,0 0,-1 0,1 0,-1 0,1 0,-1 0,0-1,1 1,-1-1,0 0,0 0,0 0,0 0,-1 0,1 0,0 0,-1 0,1-1,-1 1,0 0,0-1,0 1,0-1,0 0,-1 1,1-3,-41-109,11 49,-35-104,33 94,4-2,-17-72,36 112,-4-17,1-1,4-1,-2-44,0-86,-8-39,-12 0,29 28,0 192,0 1,0-1,0 1,0-1,-1 0,0 1,0 0,0-1,-1 1,1-1,-1 1,0 0,0 0,0 0,-1 0,0 0,1 1,-1-1,-1 1,1 0,0 0,-1 0,1 0,-1 0,0 1,0 0,0 0,0 0,-1 0,1 0,0 1,-3-1,-221 4,-32 27,-277-29,255 27,-106 2,-66 0,54-3,-57 3,-126 0,211-18,-315 23,297-11,-305 40,255-36,11-15,284-13,-25 27,-27 4,27-2,-82-27,216 9,30-3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46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263,'3'-5,"-1"-1,-1 0,1 0,-1 1,0-1,0 0,-1 0,1 0,-1 0,-1 0,1 0,-1 0,0 0,-1 0,1 0,-1 1,0-1,0 1,-1-1,0 1,0 0,0 0,-1 0,1 0,-1 1,0-1,0 1,-1 0,1 0,-1 1,-4-3,-16-8,0 1,-1 1,0 2,-1 0,0 2,0 1,-1 1,0 1,0 2,0 1,-1 1,1 1,0 2,-1 0,1 2,1 1,-21 7,33-9,1 0,0 1,0 1,0 0,1 1,0 0,0 1,0 0,1 1,0 1,1 0,-8 7,18-14,-1 0,1 0,-1 0,1 0,0 0,0 0,0 0,0 0,0 0,0 0,1 1,-1-1,1 0,-1 1,1-1,0 0,0 1,0-1,0 0,1 1,-1-1,1 0,-1 1,1-1,0 0,0 0,0 0,0 0,0 1,0-1,0-1,1 1,-1 0,1 0,0 0,-1-1,1 1,0-1,0 0,0 1,0-1,0 0,2 1,96 42,61-14,-160-30,0 0,-1 0,1 0,0 0,-1 0,1 0,0 0,-1 1,1-1,0 0,-1 0,1 0,-1 1,1-1,0 0,-1 1,1-1,-1 1,1-1,-1 1,1-1,-1 1,1-1,-1 1,0-1,1 1,-1-1,0 1,1 0,-1-1,0 1,0-1,0 1,1 0,-1-1,0 1,0 0,0-1,0 1,0 0,0-1,0 1,-1 0,1-1,0 1,0 0,0-1,-1 1,1 0,0-1,-1 1,1-1,0 1,-1-1,1 1,-1 0,-34 22,-16-1,1 3,0 2,2 2,1 2,2 2,1 2,2 2,1 2,-19 26,34-35,14-18,1 0,0 1,1 0,0 0,1 1,0 1,1-1,1 1,1 1,0-1,1 1,-1 4,8-10,0-1,0 1,1-1,0 0,1 1,0-2,0 1,1 0,0-1,1 0,0 0,0-1,0 1,1-1,0-1,1 1,-1-1,1-1,1 1,-1-1,1-1,-1 1,1-2,1 1,7 1,179 29,-48-40,104-30,-228 31</inkml:trace>
  <inkml:trace contextRef="#ctx0" brushRef="#br0" timeOffset="352.922">2569 601,'-3'-1,"0"0,0 1,1-1,-1 1,0-1,0 1,0 0,0 0,1 0,-1 0,0 0,0 1,0-1,0 1,1 0,-1 0,0 0,1 0,-1 1,1-1,-1 0,1 1,0 0,-2 1,-17 14,1 2,0 1,2 0,0 1,1 1,1 1,1 0,2 1,-12 25,-7 9,-98 182,130-239,0 0,0-1,0 1,0 0,0 0,0 0,0 0,0-1,0 1,0 0,-1 0,1-1,0 1,-1 0,1 0,0-1,-1 1,1 0,-1-1,1 1,-1 0,1-1,-1 1,0-1,1 1,-1-1,0 1,1-1,-1 1,0-1,0 0,1 0,-1 1,0-1,0 0,0 0,1 0,-1 0,0 0,0 0,0 0,1 0,-1 0,0 0,0 0,0 0,1-1,-1 1,0 0,0-1,1 1,-1 0,0-1,0 1,1-1,-1 1,1-1,-1 1,0-1,1 0,-1 1,1-1,0 0,-1 0,-3-13</inkml:trace>
  <inkml:trace contextRef="#ctx0" brushRef="#br0" timeOffset="615.598">2032 601,'82'79,"3"-5,4-3,58 33,-140-97,0-1,1-1,0 1,0-1,0 0,1-1,0 0,0 0,0-1,0 0,0-1,1 0,-1 0,1-1,-1 0,1-1,0 0,-1-1,4 0,3-9,-4-1</inkml:trace>
  <inkml:trace contextRef="#ctx0" brushRef="#br0" timeOffset="1052.348">3049 714,'-15'-1,"1"0,-1 1,1 1,-1 0,1 0,-1 2,1 0,0 0,0 2,0-1,1 2,0 0,0 1,0 0,1 0,0 2,0-1,1 2,0-1,1 1,0 1,0 0,-6 11,8-9,1 1,1-1,0 1,1 0,1 1,0-1,0 1,0 13,4-24,-1 1,1-1,0 0,0 1,1-1,-1 0,1 0,0 1,0-1,1 0,-1 0,1 0,0 0,0 0,0-1,0 1,1-1,0 1,-1-1,1 0,0 0,1 0,-1 0,0-1,1 1,0-1,-1 0,1 0,0 0,0 0,0-1,3 1,-1-1,0 0,1 0,-1 0,0-1,0 0,1 0,-1-1,0 0,0 0,1 0,-1-1,0 0,0 0,-1 0,1-1,0 0,-1 0,0-1,1 1,3-5,90-94,28-49,-127 150,0 0,1 0,-1 0,1 0,-1 0,1 0,0 0,-1 0,1 1,0-1,-1 0,1 0,0 1,0-1,0 1,-1-1,1 0,0 1,0 0,0-1,0 1,0 0,0-1,0 1,0 0,0 0,0 0,0 0,0 0,0 0,0 0,0 0,0 0,0 0,0 1,0-1,0 0,0 1,0-1,0 1,0-1,0 1,0-1,0 1,-1 0,1-1,0 1,0 0,-1 0,1 0,-1-1,1 1,-1 0,1 0,-1 0,1 0,-1 0,0 0,1 0,-1 0,0 1,29 80,-20-65</inkml:trace>
  <inkml:trace contextRef="#ctx0" brushRef="#br0" timeOffset="1534.731">3302 1110,'207'-252,"-206"251,0 0,0-1,1 1,-1 0,0 0,1 0,-1 0,1 0,-1 0,1 0,-1 1,1-1,-1 1,1-1,0 1,-1-1,1 1,0 0,0 0,-1 0,1 0,0 0,0 0,-1 0,1 1,0-1,-1 1,1-1,0 1,-1-1,1 1,-1 0,1 0,-1 0,0 0,1 0,-1 0,0 0,1 1,-1-1,0 0,0 1,0-1,0 0,0 1,-1 0,1-1,0 1,-1-1,1 1,-1 0,0-1,1 1,-1 0,0 0,0 1,4 23,-5-24,1 0,-1 0,1 0,-1 0,1 0,0 0,0 1,0-1,0 0,0 0,1 0,-1 0,1 0,-1 0,1 0,0 0,0 0,0 0,0 0,0 0,0 0,0-1,1 1,-1 0,1-1,-1 1,1-1,-1 0,1 1,0-1,0 0,0 0,0 0,0 0,0 0,0-1,0 1,0-1,0 1,0-1,0 0,0 0,0 0,0 0,1 0,-1 0,0 0,1-1,11-5,-1-1,0-1,0 0,0-1,-1 0,0 0,-1-2,5-5,70-52,-85 67,0 0,0 0,0 0,0 1,0-1,0 1,1-1,-1 1,0-1,0 1,0 0,1-1,-1 1,0 0,0 0,1 0,-1 0,0 0,0 0,1 0,-1 1,0-1,0 0,0 1,1-1,-1 1,0-1,0 1,0-1,0 1,0 0,0 0,0-1,0 1,0 0,0 0,-1 0,1 0,0 0,-1 0,1 0,0 0,-1 1,1-1,-1 0,0 0,1 0,-1 1,0-1,6 72,-6-52,29 65,-19-71</inkml:trace>
  <inkml:trace contextRef="#ctx0" brushRef="#br0" timeOffset="2102.964">4177 827,'-17'331,"-32"-71,-4-99,53-161,0-1,-1 1,1-1,0 1,0 0,0-1,-1 1,1-1,0 1,0 0,-1-1,1 1,0 0,-1-1,1 1,0 0,-1-1,1 1,-1 0,1 0,0-1,-1 1,1 0,-1 0,1 0,-1 0,1 0,-1 0,1-1,-1 1,1 0,0 0,-1 0,1 1,-1-1,1 0,-1 0,1 0,-1 0,1 0,-1 0,1 1,0-1,-1 0,1 0,-1 1,1-1,0 0,-1 1,1-1,0 0,-1 1,1-1,0 1,0-1,-1 0,1 1,0-1,0 1,-2-44,8 7,1 0,2 1,1 0,2 0,10-19,0 1,2 0,3 2,2 1,2 2,3 0,1 3,4-2,-29 35,1-1,0 2,1-1,0 1,1 1,0 0,0 1,1 1,0 0,1 1,0 0,0 1,0 1,1 0,0 1,2 1,-16 3,1 0,-1 0,0 0,1 1,-1-1,1 1,-1 0,0 0,1 0,-1 0,0 0,0 0,0 1,0-1,0 1,0-1,0 1,0 0,-1 0,1 0,0 0,-1 0,0 0,0 0,1 0,-1 0,0 1,-1-1,1 0,0 1,-1-1,1 1,-1-1,0 1,-5 89,-2-70,-1 1,-2-1,0 0,-1-1,-2-1,0 0,-1 0,0-1,-2-1,0 0,-1-2,-1 1,-1-2,0-1,-1 0,0-2,-1 0,0-1,-2-1,15-6,-1 0,1-1,-1-1,0 1,0-2,0 1,0-1,0 0,0-1,0 0,0 0,0-1,0-1,-3 0,-16-32,21 10</inkml:trace>
  <inkml:trace contextRef="#ctx0" brushRef="#br0" timeOffset="2398.338">4968 121,'-134'718,"90"-478,44-227,2-8</inkml:trace>
  <inkml:trace contextRef="#ctx0" brushRef="#br0" timeOffset="2785.435">4968 855,'136'126,"-128"-120,0-1,1 0,0 0,0-1,0 0,1 0,0-1,-1 0,1-1,0 0,0-1,0 0,0 0,0-1,1-1,-1 0,1 0,2-4,-1 0,1 0,-1-2,-1 1,1-2,-1 1,0-1,-1-1,0 0,0-1,-1 0,0 0,-1-1,0 0,-1 0,0-1,4-10,-8 18,-1 1,0-1,0 1,-1-1,1 1,-1-1,0 0,1 0,-2 0,1 0,0 0,-1 0,0 0,0 0,0 0,0 0,-1 1,1-1,-1 0,0 0,0 0,-1 0,1 0,-1 1,0-1,0 1,0-1,0 1,0 0,-1 0,0 0,1 0,-1 0,0 1,-1-1,1 1,0 0,-1 0,1 0,-1 0,-3-1,-6 4,-1 1,1-1,-1 2,1 0,0 1,0 0,0 1,0 0,1 1,0 1,0 0,1 0,0 1,0 1,0-1,1 2,-6 8,6-12,1 2,0-1,1 1,0 0,0 1,1 0,0 0,0 1,1 0,1 0,-1 0,2 1,-1-1,2 1,-1 0,1 0,1 1,0-1,1 1,0-1,1 1,0-1,0 1,3 8,1-8,0-1,0 0,2-1,-1 1,1-1,1 0,0-1,0 0,1 0,0 0,1-1,-1 0,2-1,-1 0,1 0,0-1,0 0,1-1,0 0,0-1,0 0,0 0,1-2,8 2,-12-1,10 3,0 0,0-1,1 0,-1-2,1 0,0-1,0-1,0-1,0 0,0-1,0-2,1 0,1-3,-2 0</inkml:trace>
  <inkml:trace contextRef="#ctx0" brushRef="#br0" timeOffset="3733.319">0 1421,'372'-48,"167"-13,420 26,-444 48,43 6,-74 7,40 4,-300-31,81-16,140-12,-33 18,-186 39,-30 2,-38-31,-146 1</inkml:trace>
  <inkml:trace contextRef="#ctx0" brushRef="#br0" timeOffset="4834.794">6153 630,'0'-5,"-5"-1,-6 4,3 4,4-4,6-2,-1 0,-1 6,-1 7,1 2</inkml:trace>
  <inkml:trace contextRef="#ctx0" brushRef="#br0" timeOffset="5289.505">6237 941,'-14'9,"-1"4,3 4,-1-1,6-3,9-9,9-4,3-3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72,'85'-24,"128"-19,-211 42,-1 1,1-1,0 0,0 1,0-1,0 1,0 0,0 0,0 0,0 0,0 0,0 0,0 0,0 0,-1 1,1-1,0 1,0 0,0-1,0 1,-1 0,1 0,0 0,-1 0,1 0,-1 1,1-1,-1 0,1 1,-1-1,0 1,0 0,0-1,0 1,0 0,0-1,0 1,-1 0,1 0,-1 0,1 0,-1 0,0 0,1 0,-1 0,0 1,-61 84,37-61,-121 157,144-181,-1 0,1 0,0 0,0 1,0-1,0 0,0 1,0-1,1 0,-1 1,1-1,-1 1,1-1,0 1,0-1,0 1,0-1,1 1,-1-1,1 1,0-1,-1 0,1 1,0-1,0 0,1 1,-1-1,0 0,1 0,-1 0,1 0,0-1,-1 1,1 0,0-1,0 1,0-1,0 1,0-1,1 0,-1 0,0 0,1 0,-1 0,0-1,3 1,15 2,1-2,0 0,-1-1,1-1,0-1,-1 0,1-2,-1 0,0-2,0 0,-1-1,0-1,0-1,10-7,-6 2,-5 1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8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574 484,'-2'12,"0"0,-1 0,-1 0,0 0,-1 0,0-1,0 0,-1 0,-1 0,-4 6,-10 18,7-9,-1-1,-1-1,-1 0,-1-2,-1 0,-1-1,-1-1,-1 0,-23 15,32-26,-117 66,126-73,0-1,0 1,1-1,-1 0,0 0,0 0,0-1,0 1,-1-1,1 0,0 0,0-1,0 1,0-1,0 0,0 0,0 0,1 0,-1-1,0 0,0 0,1 0,-1 0,1 0,0-1,0 1,0-1,0 0,0 0,0 0,1 0,0-1,-2-1,-1-8,0 0,1 0,1 0,0 0,1-1,0 1,1-1,1 1,0-1,1 0,0 1,1-1,1 1,0 0,0 0,3-4,-5 11,1 0,0 0,1 1,-1-1,1 0,0 1,0 0,1 0,0 0,0 0,0 0,0 1,1-1,-1 1,1 1,0-1,0 1,1-1,-1 1,1 1,0-1,-1 1,1 0,0 0,0 1,1 0,-1 0,0 0,0 1,0 0,1 0,-1 1,24 6,-1 3,0 0,0 2,-2 0,1 2,10 9,24 10,-43-24,-1 0,-1 1,1 1,-2 1,1 0,-2 1,2 2,11 17,61 49,-72-74</inkml:trace>
  <inkml:trace contextRef="#ctx0" brushRef="#br0" timeOffset="617.37">1251 258,'2'8,"0"1,0 0,-2 0,1 0,-1 0,0 0,-1 0,0-1,0 1,-1 0,0 0,-1 2,-1 6,-13 50,-3 0,-4-2,-2 0,-21 36,20-43,14-32,8-17,0-1,0 1,1 1,1-1,-1 1,2-1,-1 1,1 0,1 0,0 0,0 7,1-14,1 0,0 0,0 0,0 0,0-1,1 1,-1 0,1-1,0 1,0-1,0 1,0-1,0 0,0 1,0-1,1-1,-1 1,1 0,0 0,-1-1,1 0,0 1,0-1,0 0,0-1,0 1,0 0,0-1,0 0,0 1,0-1,3-1,102-11,-104 11,168-16,-168 17,0 0,1 0,-1-1,1 1,-1-1,1 0,-1-1,0 1,0-1,0 0,0 0,0 0,0 0,0-1,-1 0,1 1,-1-1,0-1,0 1,0 0,0-1,0 1,-1-1,0 0,1 0,-1 0,-1 0,1 0,-1-1,0 1,1-4,-4-12</inkml:trace>
  <inkml:trace contextRef="#ctx0" brushRef="#br0" timeOffset="870.425">800 597,'38'4,"37"-2,11-2,-1-6,-9-2,-13 0,-12 2,-6 2,-5-3,-5-1,-3 2,-7 1</inkml:trace>
  <inkml:trace contextRef="#ctx0" brushRef="#br0" timeOffset="1554.554">1702 31,'91'-21,"-76"19,2-1,0 1,-1 1,1 0,0 1,-1 1,1 0,15 4,-31-4,1-1,0 1,-1-1,1 1,-1 0,1 0,0 0,-1-1,0 1,1 1,-1-1,0 0,1 0,-1 0,0 1,0-1,0 1,0-1,0 1,-1-1,1 1,0-1,-1 1,1 0,-1-1,1 1,-1 0,0 0,0-1,0 1,0 0,0-1,0 1,0 0,-1 0,1-1,0 1,-1 0,0-1,1 1,-1-1,0 1,0 0,0-1,0 0,0 1,-53 66,23-42,24-23,0 1,1 0,-1 1,1-1,0 1,0 0,1 1,-1-1,1 1,0 0,1 1,-1-1,1 1,1 0,-1 0,1 0,0 0,1 0,0 1,0-1,0 1,1 0,0 0,1-1,0 1,0 0,0 0,2 6,2-9,1-1,-1 0,1 0,-1 0,1 0,1-1,-1 0,0 0,1-1,-1 1,1-1,0 0,0 0,0-1,0 0,0 0,0-1,0 1,0-1,0 0,0-1,0 0,0 0,6-1,5 1,6 0,0 0,0-2,-1-1,1 0,-1-2,14-5,-12 1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6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1,'-2'1,"0"0,0 1,1-1,-1 1,0 0,1 0,-1-1,1 1,-1 0,1 0,0 0,0 0,0 1,0-1,0 0,1 0,-1 0,1 1,-1-1,1 0,0 1,0-1,0 0,0 1,0-1,0 2,-3 365,3-353,11 57,5-77,-6-4</inkml:trace>
  <inkml:trace contextRef="#ctx0" brushRef="#br0" timeOffset="250.351">1 565,'38'5,"32"1,9-5,1-2,-9-2,-11 1,-11-1,-10 2,-6 0,-4 0,-2 1,-1 0,-5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5.5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0 339,'53'0,"22"0,3 0,-7 0,-10 0,-12 0,-13-5,-8-1,-5 0,-5-4,-12 0,-5 2</inkml:trace>
  <inkml:trace contextRef="#ctx0" brushRef="#br0" timeOffset="269.766">225 1,'-4'43,"-3"33,1 14,2-4,0-12,2-13,1-13,0-9,6-7,2-4,4-6,0-8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09:5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0 112,'5'45,"112"351,-69-251,4-4,-52-140,0-1,0 0,0 1,0-1,0 1,0-1,0 1,0-1,0 0,0 1,1-1,-1 1,0-1,0 0,0 1,1-1,-1 0,0 1,0-1,1 0,-1 1,0-1,1 0,-1 0,0 1,1-1,-1 0,0 0,1 0,-1 0,1 1,-1-1,0 0,1 0,-1 0,1 0,-1 0,1 0,-1 0,0 0,1 0,-1 0,1 0,-1 0,1-1,-1 1,0 0,1 0,-1 0,0 0,1-1,-1 1,0 0,1 0,-1-1,0 1,1 0,-1-1,0 1,0 0,1-1,-1 1,0 0,0-1,0 1,1-1,8-30,-8 28,191-670,-181 600,0 63,-6 15</inkml:trace>
  <inkml:trace contextRef="#ctx0" brushRef="#br0" timeOffset="364.954">762 479,'48'-5,"21"-1,3 0,-6-4,-9 1,-9 0,-9 3,-6 2,-3 2,-3 1,0 1,-6-5,-10-1,-8 1</inkml:trace>
  <inkml:trace contextRef="#ctx0" brushRef="#br0" timeOffset="616.969">819 678,'33'0,"41"-5,11-2,-3 1,-11 1,-12-3,-13-1,-8 2,-10 2</inkml:trace>
  <inkml:trace contextRef="#ctx0" brushRef="#br0" timeOffset="1063.815">1693 0,'41'160,"-8"1,-1 45,-25-147,-5-34,1 0,1 0,1-1,1 1,1-1,4 6,-11-28,1 0,-1 0,1 0,0 0,0 0,-1 0,1 0,1 0,-1 0,0 0,0 0,1-1,-1 1,1 0,-1-1,1 1,0-1,-1 0,1 0,0 0,0 0,0 0,0 0,0 0,0 0,0-1,0 1,0-1,1 1,-1-1,0 0,0 0,0 0,0 0,1-1,-1 1,0 0,0-1,0 1,0-1,0 0,0 0,0 0,0 0,0 0,0 0,0-1,-1 1,1 0,-1-1,1 0,-1 1,1-1,-1 0,86-183,-43 72,-6-2,-4-1,-1-19,-6 20,-23 115,-3 12</inkml:trace>
  <inkml:trace contextRef="#ctx0" brushRef="#br0" timeOffset="1393.88">2314 508,'-7'11,"0"1,1 0,0 0,1 0,0 1,1 0,1 0,0 0,0 0,1 1,1-1,0 1,1-1,1 0,0 1,1-1,1 8,-1-18,0 1,0-1,0 0,0 1,0-1,1 0,-1 0,1 0,0-1,0 1,0-1,0 1,0-1,0 0,1 0,-1-1,1 1,0-1,-1 1,1-1,0 0,0-1,-1 1,1-1,0 1,0-1,0 0,3-1,107-27,-103 22,-1 0,1-1,-2 0,1-1,-1 0,0-1,-1 0,0 0,0 0,-1-1,0 0,-1-1,0 0,-1 0,0 0,-1 0,0-1,0 0,-1 1,-1-1,0 0,-1-1,0 0,-2 7,0-1,0 1,0 0,-1 0,0 0,0 0,-1 0,0 0,0 1,0-1,0 1,-1 0,0 0,0 0,0 1,-1-1,0 1,1 0,-2 0,1 0,0 1,-1 0,1 0,-1 1,0-1,0 1,0 0,0 1,0-1,-1 1,1 1,-1-1,-19 3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86 341,'39'-17,"113"5,-31 7,148-19,-96-3,-173 26,-11 1</inkml:trace>
  <inkml:trace contextRef="#ctx0" brushRef="#br0" timeOffset="346.963">1 623,'28'11,"1"-1,0-2,1 0,0-2,0-2,0 0,15-2,207-13,-73-3,-128 8,-34 0</inkml:trace>
  <inkml:trace contextRef="#ctx0" brushRef="#br0" timeOffset="895.267">424 2,'-29'-2,"38"23,5-13,1 0,0 0,0-2,1 0,0-1,0 0,0-2,0 1,17-1,1 3,-13-2,-1 0,1 1,-1 0,0 2,-1 1,0 0,0 1,-1 2,0-1,0 2,-1 0,-1 2,15 11,-26-21,1 0,0 0,-1 0,0 1,0 0,-1 0,1 0,-1 1,0 0,-1-1,1 1,-1 1,0-1,-1 0,1 1,0 3,-3 4,-1-1,0 0,-1 1,0-1,-1 0,0 0,-2 0,1-1,-1 1,-1-1,0 0,-1-1,0 0,-1 0,0 0,-1-1,0 0,-8 7,1 3,-14 17,-140 151,-46 10,192-174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1,'-29'12,"1"1,0 1,1 2,1 1,1 1,0 1,1 1,1 1,1 1,1 1,1 1,1 1,1 1,-6 14,-136 160,146-182,-96 93,81-110,22-12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2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0,'18'38,"3"0,0-2,3-1,1 0,1-2,2-1,2-1,0-1,30 20,230 207,-259-249,-23-15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3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19,'73'17,"-17"-10,0-2,1-2,44-5,-19 0,-72 2,0 0,0-1,0 0,0-1,0 0,-1 0,1-1,-1 0,1-1,0-1,-5-11,-11 9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7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29,'0'-1,"-1"1,1-1,0 1,-1 0,1-1,0 1,-1-1,1 0,0 1,0-1,0 1,-1-1,1 1,0-1,0 1,0-1,0 0,0 1,0-1,0 1,0-1,0 1,1-1,-1 0,0 1,0-1,0 1,1-1,-1 1,0-1,0 1,1-1,-1 1,1-1,-1 1,0 0,1-1,-1 1,1-1,-1 1,1 0,-1 0,1-1,-1 1,1 0,-1 0,1-1,-1 1,1 0,0 0,-1 0,1 0,-1 0,1 0,0 0,-1 0,1 0,0 0,39-5,-39 5,286-1,-149 22,-122-25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08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0,'-13'7,"1"0,0 1,0 1,1 0,0 0,0 1,1 1,0-1,1 2,1-1,-1 1,2 1,0-1,0 1,-1 5,-24 37,-95 127,-88 88,213-268,2-1,0 0,-1 0,1 0,0 0,-1 0,1 0,-1 0,0 0,1-1,-1 1,1 0,-1 0,0-1,0 1,0 0,1-1,-1 1,0-1,0 1,0-1,0 1,0-1,0 0,0 1,0-1,0 0,0 0,0 0,0 0,0 0,0 0,0 0,0 0,0 0,0 0,0-1,0 1,0 0,0-1,-3-9</inkml:trace>
  <inkml:trace contextRef="#ctx0" brushRef="#br0" timeOffset="365.465">34 57,'-1'-8,"22"21,95 109,-96-99,-1 1,-1 1,-1 1,-1 0,-2 1,0 1,-2 0,-1 1,5 25,-4-11,-10-29,1-1,0 0,1 1,1-1,0-1,0 1,2-1,-1 0,2 0,-1-1,1 0,3 2,27 4,-22-18</inkml:trace>
  <inkml:trace contextRef="#ctx0" brushRef="#br0" timeOffset="692.773">739 508,'-6'8,"1"0,0 1,1-1,0 1,0 0,1 1,0-1,1 0,0 1,1 0,-1-1,2 1,0 0,0 1,0-7,0 0,0 0,1 0,-1 0,1-1,0 1,1 0,-1-1,0 1,1 0,0-1,0 0,0 1,0-1,0 0,1 0,0 0,-1-1,1 1,0 0,0-1,1 0,-1 0,0 0,1 0,-1 0,1-1,-1 0,1 0,0 0,0 0,0 0,-1-1,1 1,0-1,0 0,5 0,-1-1,1 0,0 0,-1-1,1 0,-1 0,0-1,0 0,0-1,0 0,0 0,-1-1,0 1,0-2,0 1,0-1,-1 0,0 0,0-1,-1 1,0-2,0 1,0 0,-1-1,0 0,-1 0,0 0,0 0,-1 0,0-1,1-2,-4 8,1 0,-1 0,1 0,-1 0,0 0,0 0,0 0,-1 0,1 1,-1-1,1 0,-1 1,0-1,0 1,0 0,0-1,-1 1,1 0,-1 0,1 0,-1 1,0-1,1 1,-1-1,0 1,0 0,0 0,0 0,0 1,0-1,0 1,0 0,-1-1,1 1,-112 7,90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0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0 310,'2'2,"-1"0,0 0,1 0,0 0,-1-1,1 1,0-1,0 1,0-1,0 0,0 0,0 0,0 0,0 0,0 0,1 0,-1-1,0 1,1-1,-1 0,0 0,1 1,-1-1,0-1,1 1,0 0,253 3,-58-30,-162 26,-25 0,-29 2,0-1</inkml:trace>
  <inkml:trace contextRef="#ctx0" brushRef="#br0" timeOffset="367.18">282 0,'22'129,"-13"185,-11-191,7-73,1-32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6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30,'14'-4,"3"-2,0 1,0 1,0 0,1 2,0-1,-1 2,1 1,0 0,-1 1,1 1,-1 0,12 4,-28-5,1-1,-1 1,0-1,0 1,0 0,1-1,-1 1,0 0,0 0,0 0,0 0,0 0,-1 0,1 0,0 0,0 0,-1 0,1 1,-1-1,1 0,-1 0,1 1,-1-1,0 0,1 1,-1-1,0 0,0 1,0-1,0 0,0 1,-1-1,1 0,0 1,-1-1,1 0,0 1,-1-1,0 0,1 0,-1 0,0 2,-38 44,-86 68,123-111,0 0,-1 1,1-1,0 0,1 1,-1 0,1-1,0 1,0 0,1-1,-1 1,1 0,0 0,1 0,-1 0,1-1,0 1,0 0,0-1,0 1,1 0,0-1,0 0,0 1,1-1,-1 0,1 0,0 0,0-1,1 1,-1-1,1 0,-1 0,1 0,0 0,0 0,1-1,-1 0,0 0,1 0,-1 0,1-1,0 0,-1 0,1 0,0 0,3-1,0 2,-1 0,0-1,1 0,-1 0,1-1,0 0,-1 0,1-1,-1 0,1 0,-1 0,0-1,0-1,1 1,-1-1,-1 0,1 0,0-1,-1 0,5-4,8-10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1,'0'5,"0"20,0 12,-5 3,-1 1,0-3,1-3,1-2,2-2,-4-2,-1 0,1-1,2 0,0-1,7-8,3-9</inkml:trace>
  <inkml:trace contextRef="#ctx0" brushRef="#br0" timeOffset="247.541">1 481,'38'0,"28"0,6 0,-3 0,-9 0,-10 0,-9 0,-11 5,-11 1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4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0 226,'19'0,"21"0,8 0,1 0,-3 0,-4 0,-6 0,-3-4,-2-3,-3 1,0 1,-1 1,-9 2,-8 1</inkml:trace>
  <inkml:trace contextRef="#ctx0" brushRef="#br0" timeOffset="282.375">254 0,'-5'29,"-1"19,-1 6,2-1,2-5,1-6,1-5,0-4,1-3,0-7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7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570 707,'-87'94,"4"4,-34 58,108-145,6-4,-1-1,0 1,-1-1,0 0,0-1,0 1,0-1,-1 0,0 0,0-1,0 0,-1 0,1 0,-1-1,0 0,0 0,0 0,0-1,-1 0,1-1,-1 0,1 0,-1-1,-1 1,4-2,0 1,0-1,0 0,1-1,-1 1,0-1,1 0,-1 0,1 0,-1 0,1-1,0 0,0 0,0 0,1-1,-1 1,1-1,0 1,-1-1,2 0,-1-1,0 1,1 0,0-1,0 1,0-1,0-2,-2-7,0 0,2-1,-1 1,2 0,0-1,0 1,1-1,1 1,1-1,-2 11,0 1,1-1,-1 1,1-1,0 0,0 1,0-1,1 1,-1 0,1-1,0 1,0 0,0 0,0 0,1 0,-1 1,1-1,0 1,-1-1,1 1,0 0,0 0,1 0,-1 0,0 1,1 0,-1-1,1 1,-1 0,1 0,-1 1,1-1,0 1,-1 0,1 0,0 0,-1 0,1 1,0-1,-1 1,1 0,0 1,232 104,-219-100,18 4,-2 2,1 1,-2 2,0 1,-1 1,0 2,8 7,17 4,-37-25</inkml:trace>
  <inkml:trace contextRef="#ctx0" brushRef="#br0" timeOffset="433.601">1247 396,'-11'79,"-3"0,-4-1,-3 0,-4-2,-16 30,-18 37,57-139,0 1,0-1,0 0,1 1,0-1,0 1,0 0,1-1,-1 1,1 0,0-1,0 1,1 0,-1-1,1 1,0-1,1 1,-1-1,1 1,0-1,0 0,0 0,0 0,1 0,0 0,-1 0,2-1,-1 1,0-1,1 0,-1 0,1 0,0 0,0-1,0 0,3 2,154 2,-98-9,-57 2,-5 2,1 0,0-1,0 1,0-1,0 0,0 1,0-1,0 0,0 0,0-1,0 1,0 0,0-1,0 1,0-1,0 1,0-1,0 0,0 0,-1 0,1 0,0 0,-1-1,1 1,0 0,-1-1,0 1,1-1,-1 1,0-1,0 0,0 1,0-1,0 0,0 0,-1 0,1 0,0 0,-1 0,0 0,1 0,-3-14</inkml:trace>
  <inkml:trace contextRef="#ctx0" brushRef="#br0" timeOffset="683.82">824 819,'43'0,"24"0,5 0,-4 0,-9 0,-11 0,-7 0,-7 0,-9 0</inkml:trace>
  <inkml:trace contextRef="#ctx0" brushRef="#br0" timeOffset="1033.726">1473 424,'14'-10,"1"1,0 0,0 1,0 1,1 0,0 1,1 1,-1 0,1 1,0 1,0 0,0 2,1 0,-16 1,0 0,0 0,0 0,0 0,0 0,0 1,0-1,0 1,0-1,0 1,0 0,-1 0,1 0,0 0,0 0,-1 0,1 1,-1-1,1 0,-1 1,1-1,-1 1,0 0,0-1,0 1,0 0,0 0,0 0,0 0,-1 0,1 0,0 0,-1 0,0 0,0 0,1 0,-1 0,0 0,-1 0,1 0,0 0,-1 0,1 0,-1 0,1 0,-1 0,0 0,0-1,0 2,-40 61,36-58,0 0,0 0,0 0,1 1,0 0,1-1,-1 1,1 1,0-1,1 0,0 1,0-1,1 1,0 0,0 1,1-6,0 0,1-1,0 1,-1 0,1-1,0 1,0-1,1 1,-1-1,0 1,1-1,0 0,-1 0,1 0,0 0,0 0,0 0,0 0,0-1,1 1,-1-1,0 1,1-1,-1 0,1 0,0 0,-1-1,1 1,0 0,2-1,86 5,-82-5,17-2</inkml:trace>
  <inkml:trace contextRef="#ctx0" brushRef="#br0" timeOffset="1717.716">1925 1,'32'22,"0"2,-1 1,-2 2,-1 0,-1 2,-1 1,-1 2,-2 0,-2 1,-1 1,-1 1,-2 1,-1 0,-2 1,4 23,-10-24,-2 0,-2 1,-2-1,-1 1,-1-1,-2 1,-2-1,-8 34,7-49,0 0,-2 0,0-1,-2 1,0-2,-1 1,-1-2,-1 1,-1-1,0-1,-1 0,-1-1,-1-1,0 0,-10 6,-43 24,-2-4,-2-2,-1-4,-25 6,56-23</inkml:trace>
  <inkml:trace contextRef="#ctx0" brushRef="#br0" timeOffset="3685.794">2772 707,'-16'-3,"0"1,1 1,-1 0,0 1,1 1,-1 1,0 0,1 0,-1 2,1 0,0 1,0 0,-4 3,-1 0,1 0,-1 2,2 0,-1 1,1 0,1 2,0 0,-5 7,16-15,0 0,0 1,1-1,0 1,1 1,-1-1,1 1,0-1,0 1,1 0,0 1,1-1,-1 0,1 1,1 0,-1-1,1 1,1 0,-1 0,1-1,1 1,0 0,0 0,0 1,1-4,0 0,0 0,0 0,0 0,1-1,0 1,0-1,0 0,0 0,1 0,-1 0,1-1,0 1,0-1,1 0,-1 0,1-1,-1 1,1-1,0 0,0 0,0-1,0 1,0-1,0 0,0 0,0-1,0 0,2 0,6 1,0-2,0 0,0 0,0-1,0-1,-1 0,1 0,-1-1,0-1,0 0,4-3,6-7,0-1,-1-1,-1-1,0 0,-1-2,-1 0,-1-1,-1-1,-1 0,-1-1,-1-1,-1 0,-1-1,-1 0,-1 0,-2-1,0-1,-2 1,0-4,-2 12,-1 1,0-1,-2 0,0 1,-1-1,0 0,-2 1,0-1,-1 1,0 0,-2 0,0 0,-1 1,0 0,-2 0,1 1,-2 0,0 1,-1 0,-9-10,17 22,0-1,0 1,0 0,0 0,0 0,0 0,0 0,-1 1,1-1,0 1,-1 0,0 0,1 0,-1 1,1-1,-1 1,0 0,1 0,-1 0,0 1,1-1,-1 1,0 0,1 0,-1 0,1 0,-1 1,1-1,0 1,0 0,0 0,0 0,0 0,0 1,0-1,1 1,-1-1,1 1,0 0,0 0,-1 1,-7 15,0 1,1-1,1 2,1-1,0 1,2 0,1 0,0 0,2 1,0 0,1-1,2 1,0 0,1-1,1 1,4 13,0-8,1-1,1 0,2 0,0-1,2 0,0-1,2 0,0-1,11 10,3 10,49 54,-71-93</inkml:trace>
  <inkml:trace contextRef="#ctx0" brushRef="#br0" timeOffset="4101.404">3279 311,'-124'506,"118"-479,0 0,2 1,1-1,2 1,0 0,2 0,2 9,-3-33,1 0,0 0,-1 0,2 0,-1 0,0 0,1 0,-1 0,1-1,0 1,1-1,-1 1,0-1,1 0,0 0,0 0,0 0,0-1,0 1,1-1,-1 0,1 0,-1 0,1 0,0 0,0-1,-1 0,1 0,0 0,0 0,1 0,-1-1,0 0,0 0,0 0,0 0,3-1,0 2,1-1,0 0,0 0,0 0,-1-1,1 0,0 0,-1-1,1 0,-1 0,1-1,-1 0,0-1,0 1,0-1,3-23,-11 13</inkml:trace>
  <inkml:trace contextRef="#ctx0" brushRef="#br0" timeOffset="4314.989">2856 763,'43'-5,"38"-1,11 0,-1 1,-7 1,-12 2,-10 1,-9 1,-5 0,-6 0,-10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1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455 273,'-8'-19,"-1"-1,-1 2,-1-1,0 1,-1 1,-1 0,-1 1,-1 0,0 1,-1 1,0 0,-3 0,12 9,-1-1,0 0,-1 1,0 0,1 0,-2 1,1 0,0 0,-1 1,1 1,-1-1,0 2,0-1,0 1,5 4,0 0,1 0,-1 0,1 1,0 0,0 0,1 0,-1 0,1 0,0 1,0-1,0 1,1 0,-1 0,1 0,1 0,-1 0,1 1,-1-1,1 0,1 1,-1-1,1 1,0-1,0 1,1 3,2 223,-1-202,2 0,2 0,0-1,2 1,2-2,0 1,7 9,21 68,77 277,-99-334,-2 0,-2 1,-3 0,-1 1,0 37,-11 197,1-267,-1 0,-1-1,-1 1,-1-1,0 0,-1 0,-1-1,0 0,-1 0,-1-1,-1 0,0 0,0-2,-7 6,11-14,-1 0,0-1,0 1,0-2,-1 1,1-1,-1 0,0-1,0 0,0 0,0-1,0 0,0-1,0 0,0-1,-1 1,1-2,0 1,0-1,1-1,-1 1,-6-4,11 4,1 0,0-1,0 1,0-1,1 1,-1-1,1 0,-1 0,1 0,0 0,0 0,0-1,1 1,-1-1,1 1,-1-1,1 1,1-1,-1 0,0 0,1 1,0-1,0 0,0 0,0 1,0-1,1 0,0 0,0-1,5-19</inkml:trace>
  <inkml:trace contextRef="#ctx0" brushRef="#br0" timeOffset="1633.754">681 726,'47'91,"-31"-61,-3 1,0 1,-2 0,-2 0,0 1,-3 0,2 23,14 56,-2-7,-19-105,-1 0,0-1,0 1,1 0,-1-1,0 1,0 0,1-1,-1 1,0 0,1 0,-1 0,0-1,1 1,-1 0,0 0,1 0,-1 0,0 0,1-1,-1 1,1 0,-1 0,0 0,1 0,-1 0,0 0,1 0,-1 0,1 1,-1-1,0 0,1 0,-1 0,0 0,1 0,-1 1,0-1,1 0,-1 0,0 1,1-1,-1 0,0 0,0 1,1-1,-1 0,0 1,0-1,0 0,1 1,-1-1,0 0,0 1,0 0,7-42,-6 36,17-99,5 1,4 1,4 2,10-11,-17 38,-21 67,-1 6</inkml:trace>
  <inkml:trace contextRef="#ctx0" brushRef="#br0" timeOffset="2055.6">1301 1093,'-21'72,"19"-67,1 0,0 0,0 1,0-1,0 0,1 0,0 0,0 1,1-1,-1 0,1 0,0 1,0-1,1 0,0 0,0 0,0-1,0 1,1 0,-1-1,1 0,1 1,-1-1,0 0,1-1,0 1,0-1,0 1,0-1,1 0,-1-1,1 1,0-1,0 0,2 1,4-3,-1-1,0 0,0-1,0 0,0-1,0 0,0 0,-1-1,0 0,0-1,0 0,0 0,0-1,-1 0,0 0,-1-1,1 0,-1-1,-1 0,1 0,-1 0,-1-1,0 1,0-2,1-1,-5 5,1 0,-1 1,-1-1,1 0,-1 0,0 0,0 0,-1 0,0 1,0-1,0 0,-1 0,1 1,-1-1,-1 1,1 0,-1-1,0 1,0 0,-1 0,1 1,-1-1,0 1,0 0,0 0,-1 0,0 1,0-1,1 1,-2 0,1 0,0 1,-1 0,1 0,-1 0,1 1,-1-1,0 1,0 1,0-1,0 1,0 0,1 0,-1 1,-4 0,-14 4</inkml:trace>
  <inkml:trace contextRef="#ctx0" brushRef="#br0" timeOffset="7438.479">879 302,'-13'2,"0"0,0 1,0 1,0 0,1 1,-1 0,1 0,1 2,-1-1,1 2,0-1,1 1,0 1,0 0,0 1,2-1,-1 2,1-1,0 1,1 1,1-1,0 1,-4 11,-23 108,6 1,-4 76,20-125,7-67,1 0,0 0,1 0,1 1,1-1,0 0,1 1,1-1,1 0,0 0,1 0,0-1,1 1,1-1,1 0,0 0,1-1,0 0,1-1,4 4,10 3,0-2,1-1,1-1,1 0,0-2,1-2,0 0,1-2,0 0,1-2,26 3,87 32,-112-31,-5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6.8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0,'499'0,"-487"0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7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0,'43'0,"19"0,4 0,-4 0,-9 0,-7 0,-8 0,-5 0,-3 0,-7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54 311,'-4'8,"-4"8,0 1,1 0,1 0,1 1,0-1,2 1,0 0,0 1,2-1,0 16,2-31,-1 1,1-1,0 1,0-1,0 0,0 1,1-1,-1 0,1 0,0 0,0 0,0 0,0 0,1 0,-1-1,1 1,-1-1,1 0,0 0,0 0,0 0,0 0,1-1,-1 1,0-1,1 0,-1 0,0 0,1 0,-1-1,1 1,0-1,-1 0,1 0,3-1,-1 1,0-1,0 0,-1 0,1 0,0-1,0 0,-1 0,1 0,-1-1,0 0,1 0,-1 0,-1-1,1 0,0 0,-1 0,0 0,0-1,0 1,-1-1,2-2,-2 1,0 0,-1 0,0 0,0-1,0 1,-1 0,0-1,0 1,0-1,-1 1,0-1,0 1,-1-1,0 1,0-1,0 1,-1-1,0 1,0 0,-1 0,0 0,0 0,0 1,-1-1,0 1,0 0,0 0,0 0,-1 0,0 1,0 0,0 0,0 0,-1 1,0-1,1 1,-1 1,0-1,-1 1,0 0,-16-5</inkml:trace>
  <inkml:trace contextRef="#ctx0" brushRef="#br0" timeOffset="448.693">420 255,'24'4,"18"3,6-1,0-1,-4-6,-4-3,-4-1,-3 0,-3 1,-2 2,0 1,-6-5,-1 0,1 0,-5 1</inkml:trace>
  <inkml:trace contextRef="#ctx0" brushRef="#br0" timeOffset="764.734">703 1,'5'57,"1"25,0 2,-1-8,-2-12,-1-12,0-10,-7-8,-1-9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28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0,'1'1,"0"1,0-1,0 0,0 0,0 0,0 0,0 1,-1-1,1 0,-1 1,1-1,-1 1,1-1,-1 0,0 1,0-1,1 1,-1-1,0 1,0-1,-1 1,1-1,0 1,0-1,-1 1,1-1,-1 0,1 1,-1-1,0 1,1-1,-1 0,0 0,0 0,0 1,0-1,0 0,0 0,0 0,0 0,-3 6,-196 387,195-385,-1 6,-1 0,0 0,-1-1,-1 0,-1 0,0-1,0 0,-1-1,-1 0,0-1,0-1,-2 1,12-10,0 0,0 0,0-1,0 1,0 0,0-1,0 0,-1 1,1-1,0 0,0 0,0 0,0-1,0 1,0 0,0-1,0 1,0-1,0 0,0 0,0 0,0 0,0 0,0 0,1 0,-1-1,0 1,1 0,-1-1,0 0,-11-15</inkml:trace>
  <inkml:trace contextRef="#ctx0" brushRef="#br0" timeOffset="303.634">47 85,'5'17,"0"0,1-1,1 1,0-1,1 0,1-1,0 0,2 0,-1-1,2-1,12 13,32 32,-37-40,-1 0,-1 1,0 1,-2 1,0 0,12 24,5 30,-19-64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6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229 429,'-18'9,"1"0,1 1,-1 0,1 1,1 1,0 1,1 0,1 1,0 0,0 1,2 1,0 0,0 0,2 1,-5 12,12-24,1-1,0 1,1 0,-1 0,1 0,0 0,0 0,0 0,0-1,1 1,0 0,0 0,1 0,-1-1,1 1,0-1,0 1,1-1,-1 0,1 0,0 0,0 0,0 0,0 0,1-1,0 0,-1 0,1 0,0 0,1 0,-1-1,0 0,1 0,-1 0,1-1,0 1,0-1,-1 0,1 0,0-1,0 1,0-1,0 0,0-1,0 1,0-1,2 0,9-4,0 1,-1-2,0 0,0-1,0 0,-1-1,0-1,0-1,-1 1,-1-2,1 0,-2 0,0-1,0-1,-1 0,0 0,-1-1,-1 0,0-1,-1 1,-1-2,0 1,3-14,-5 16,49-198,-51 196,-1 0,0 0,-1 1,0-1,-1 0,-1 0,0 1,-1-1,-1 1,0 0,-1 0,-1 0,-4-8,9 18,0 0,-1 0,0 0,1 1,-1-1,-1 0,1 1,0-1,-1 1,0 0,0 0,0 0,0 0,0 0,-1 1,1-1,-1 1,0 0,1 0,-1 0,0 1,0-1,0 1,0 0,-1 0,1 1,0-1,0 1,0 0,-1 0,1 0,0 1,0-1,0 1,-1 0,1 0,0 1,0-1,0 1,1 0,-1 0,0 0,1 0,-1 1,1-1,0 1,0 0,-1 0,0 8,0-1,0 1,1-1,0 1,1 0,0 0,1 1,0-1,1 0,0 0,1 0,0 1,1-1,0 0,1 0,0-1,1 1,1 4,80 177,-6 57,-70-218,-8-26,0 0,0 0,1 0,-1 0,1-1,0 1,0 0,1-1,-1 0,1 1,0-1,0 0,1 0,-1-1,1 1,0-1,0 1,0-1,-3-3,1 1,0-1,-1 0,1 0,0 0,-1 0,1 0,0 0,-1 0,1 0,0-1,-1 1,1-1,0 1,-1-1,1 0,-1 1,1-1,-1 0,0 0,1 0,-1 0,0 0,0 0,1-1,-1 0,0 2,11-11</inkml:trace>
  <inkml:trace contextRef="#ctx0" brushRef="#br0" timeOffset="549.458">850 35,'16'-35,"-16"57,-28 130,0-8,-35 140,60-280,1 1,0 0,0 0,1 0,-1 0,1 1,0-1,1 0,-1 1,1-1,0 0,0 1,1-1,0 0,0 0,0 1,0-1,1 0,0 0,0 0,0 0,1-1,-1 1,1-1,0 1,1-1,-1 0,1 0,-1 0,1-1,1 1,-1-1,0 0,5 2,0-3,1 0,-1-1,1 0,0 0,-1-1,1 0,0-1,0 0,-1-1,1 1,-1-2,0 0,1 0,-1 0,0-1,-1-1,1 1,-1-2,0 1,0-1,0 0,2-24,-12 16</inkml:trace>
  <inkml:trace contextRef="#ctx0" brushRef="#br0" timeOffset="810.999">596 402,'19'0,"16"0,7 0,1 0,-2-5,-3-2,-4 1,-2 1,-2 1,-6 2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44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0 547,'23'13,"-5"12,-1 0,-1 2,-1 0,-2 1,-1 0,5 18,4 8,44 163,-65-217,0-1,0 1,0-1,1 1,-1 0,0-1,1 1,-1 0,0-1,1 1,-1 0,1-1,-1 1,0 0,1 0,-1 0,1-1,-1 1,1 0,-1 0,1 0,-1 0,1 0,-1 0,0 0,1 0,-1 0,1 0,-1 0,1 0,-1 0,1 0,-1 0,1 1,-1-1,0 0,1 0,-1 1,1-1,-1 0,0 0,1 1,-1-1,0 0,1 1,-1-1,0 1,1-1,-1 0,0 1,0-1,0 1,1-1,-1 0,0 1,0-1,0 1,0-1,0 1,0-1,12-40,59-214,-42 166,-4-76,-19 146</inkml:trace>
  <inkml:trace contextRef="#ctx0" brushRef="#br0" timeOffset="455.698">706 886,'-2'-1,"0"0,-1 0,1 0,-1 0,0 1,1-1,-1 1,1-1,-1 1,0 0,1 0,-1 0,0 0,1 1,-1-1,0 1,1-1,-1 1,1 0,-1 0,1 0,-1 1,1-1,0 0,0 1,0 0,0-1,0 1,0 0,0 0,0 0,1 0,-2 2,-31 83,33-83,0 0,1 1,-1-1,1 0,0 0,1 1,-1-1,1 0,-1 0,1 0,0 1,1-1,-1 0,1 0,0-1,0 1,0 0,0 0,1-1,-1 0,1 1,0-1,0 0,0 0,1-1,-1 1,1-1,-1 1,1-1,0 0,0-1,0 1,0-1,0 1,0-1,0 0,2 0,1 0,0 0,0 0,0-1,1 0,-1 0,0-1,0 0,1 0,-1 0,0-1,0 0,0-1,-1 0,1 0,-1 0,1 0,-1-1,0 0,0-1,-1 1,1-1,-1 0,0-1,0 1,-1-1,0 0,0 0,0 0,-1-1,1 1,-2-1,1 0,-1 0,0 0,0 0,0-5,-1 7,0 0,-1 0,1 0,-1 0,0 0,0 0,-1-1,0 1,0 0,0 0,0 0,-1 0,1 0,-1 1,-1-1,1 1,-1-1,0 1,1 0,-2 0,1 0,-1 0,1 0,-1 1,0-1,0 1,0 0,-1 1,1-1,-1 1,1 0,-1 0,0 0,0 0,0 1,0 0,0 0,0 1,-3-1,-46-1,30 3</inkml:trace>
  <inkml:trace contextRef="#ctx0" brushRef="#br0" timeOffset="1274.156">1327 125,'-7'-10,"0"0,0 0,-1 1,-1 0,0 0,0 1,0 1,-1-1,0 2,-1-1,1 1,-1 1,-1 0,1 0,0 1,-1 1,-3-1,12 4,1 0,0 0,0 1,0-1,0 1,0-1,-1 1,1 0,0-1,0 1,0 0,1 0,-1 1,0-1,0 0,1 1,-1-1,0 1,1-1,0 1,-1 0,1-1,0 1,0 0,0 0,0 0,0 0,0 0,0 0,1 0,-1 0,1 1,0-1,0 1,-3 83,4-71,0 15,2 1,1-1,1 0,2 0,0 0,2-1,2 0,10 20,86 199,-86-185,-6-23,-2 1,-2 0,-2 1,-1 0,0 33,-11-24,-2 0,-2 0,-2 0,-3-1,-2-1,-2 0,-17 33,27-65,6-14,0 0,0 1,-1-1,1 0,-1 0,0 0,0-1,0 1,0 0,0 0,-1 0,1-1,-1 1,0-1,0 1,0-1,0 0,0 0,0 0,-1 0,1 0,0 0,-1 0,0-1,1 1,-1-1,0 0,0 0,0 0,0 0,0-1,0 1,0-1,0 0,0 0,0 0,0 0,0 0,0 0,0-1,0 0,0 1,0-1,-2-2,-2-2,0-2,1 1,0-1,0 0,1 0,0-1,0 0,0 0,1 0,1 0,-1-1,1 1,1-1,-1 0,2 0,-1 0,1 0,1 0,-1 0,1 0,1 0,0 0,0 0,1-2,4-14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1:5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1 282,'4'3,"1"-1,0 1,-1-1,1 0,0-1,0 1,0-1,0 0,0 0,0-1,1 1,-1-1,0 0,0-1,0 1,0-1,0 0,0 0,0-1,4-1,25-3,136-24,17-1,-175 30</inkml:trace>
  <inkml:trace contextRef="#ctx0" brushRef="#br0" timeOffset="533.185">227 1,'11'165,"-2"-102,-3 1,-3 0,-4 49,1-56,0-45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2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14 392,'63'11,"0"-3,0-2,1-4,10-2,-55-1,0-2,-1 0,0-1,0 0,0-2,0 0,-1-1,0-1,0 0,-1-2,0 1,0-2,-2 0,1-1,-1-1,-1 0,0-1,-1 0,0-1,-2 0,1 0,2-8,-9 14,1-1,-1 0,-1 0,0 0,0 0,-1 0,0 0,-1-1,1-8,-2 15,0 1,0-1,0 1,0 0,-1-1,1 1,-1 0,0 0,0-1,0 1,0 0,-1 0,1 0,-1 0,0 0,0 0,0 1,0-1,0 1,0-1,-1 1,1 0,-1 0,0 0,0 0,1 0,-1 1,0-1,-1 1,1 0,-3-1,-1 3,0 0,0 0,0 1,0 0,0 0,0 0,1 1,-1 0,1 1,0-1,0 1,0 1,0-1,1 1,0 0,0 0,0 0,0 1,1 0,0-1,0 2,1-1,0 0,0 1,0 1,-26 54,3 1,2 2,4 0,2 1,1 15,-33 113,36-146,-2 12,-3 0,-3-2,-2 0,-29 49,47-98,0 0,-1 0,1-1,-2 0,1-1,-1 1,0-1,-1-1,0 0,0 0,0-1,-1 0,1 0,-1-1,-2 0,10-3,1-1,-1 1,0-1,0 1,0-1,0 0,1 0,-1 0,0 0,0 0,0 0,0 0,0-1,0 1,1-1,-1 1,0-1,0 0,1 0,-1 0,0 1,1-2,-1 1,1 0,-1 0,1 0,0-1,-1 1,1-1,0 1,0-1,0 1,0-1,0 0,1 1,-1-1,0 0,1 0,-1 0,1 0,0-1,15-79,-7 71,1 1,0 0,1 0,0 1,1 0,0 1,0 0,0 1,1 0,1 1,-1 0,1 1,0 0,0 1,0 1,0 0,1 0,-1 2,1-1,0 2,-1 0,1 1,0 0,-1 1,8 2,71 14,118 13,-184-31,-1-1,0-1,0-1,0-1,-1-1,1-1,-1-2,0 0,-1-2,0 0,-1-1,0-2,0-1,-10 7,-3 3,-1 0,0 0,0-1,0 0,0 0,-1-1,0 0,0-1,0 1,-1-1,0-1,0 1,-1-1,0 0,0 0,-1 0,0-1,-1 0,0 0,0 0,0-4,-3 10,0 1,0 0,0-1,-1 1,1 0,-1-1,1 1,-1 0,0 0,0 0,0 0,0 0,0 0,-1 0,1 0,-1 0,1 0,-1 1,0-1,1 1,-1-1,0 1,0-1,0 1,0 0,0 0,0 0,-1 0,1 1,0-1,0 1,-1-1,1 1,0 0,-2 0,-82 12,76-9,0 1,0 0,0 1,1 0,0 0,0 1,0 0,1 1,0 0,0 0,1 0,0 1,0 1,1-1,0 1,0 0,1 0,0 1,1-1,0 1,0 0,1 0,0 2,3-7,1-1,0 1,-1-1,1 0,1 1,-1-1,0 0,1 0,0 0,0 0,0 0,1 0,-1-1,1 1,0-1,0 1,0-1,1 0,-1-1,1 1,-1 0,1-1,0 0,0 0,0 0,4 1,117 24,205-29,-312 2,0-2,-1 0,1-1,-1 0,1-2,-1 0,-1-1,1 0,-1-2,0 0,-1 0,0-2,0 0,-1 0,0-2,-1 1,0-2,-1 0,0 0,-1-1,-1-1,6-10,-4-3,-2-2,-1 1,-1-1,-1 0,-2-1,-1 1,-2-1,0 0,-3 0,-3-28,4 21,-19-88,18 127,-1 0,1 0,-1 0,1 0,0 0,-1 0,1 0,0 0,0 0,0 1,0-1,0 0,0 1,0-1,0 1,0-1,1 1,-1-1,1 1,-1 0,1-1,-1 1,1 0,0-1,0 1,0 0,0 0,-8 38,3 0,0 0,3 0,1 1,4 25,-2 7,29 193,-4-81,-26-185,0-1,-1 1,1 0,0-1,0 1,0 0,0-1,-1 1,1 0,0-1,0 1,-1 0,1 0,0-1,0 1,-1 0,1 0,0 0,-1-1,1 1,0 0,-1 0,1 0,0 0,-1 0,1 0,0 0,-1 0,1 0,0 0,-1 0,1 0,-1 0,1 0,0 0,-1 0,1 0,0 0,-1 0,1 0,0 1,-1-1,1 0,0 0,-1 0,1 1,0-1,0 0,-1 0,1 1,0-1,0 0,0 1,-1-1,1 0,0 1,0-1,0 0,0 1,0-1,0 0,-19-30,11 10,1 0</inkml:trace>
  <inkml:trace contextRef="#ctx0" brushRef="#br0" timeOffset="250.153">1228 646,'48'-10,"31"-8,10 0,1 1,-6 1,-7 2,-13 3,-7 4,-8 3,-4 3,-3 0,-6 2,-8-1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2:5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1,'-144'271,"-132"231,273-498,0 0,0 0,0 0,1 0,-1 1,1-1,0 1,1-1,-1 1,1 0,0 0,0 0,0-1,1 1,0 0,-1 0,2 0,-1 0,1 0,0 0,0 0,0 0,0-1,1 1,0 0,0-1,0 0,1 1,-1-1,1 0,0 0,0 0,2 1,7 1,1 0,0 0,0-2,0 1,1-2,0 0,-1 0,1-1,0-1,0-1,0 0,0 0,0-1,6-2,18 1,-23 2,0-2,0 0,0 0,-1-1,1-1,-1-1,0 0,7-4,-11-12,-16 10</inkml:trace>
  <inkml:trace contextRef="#ctx0" brushRef="#br0" timeOffset="254.9">0 368,'25'0,"21"0,8 0,1 0,-6 0,-5 0,-2 0,-2 0,-3-5,-4-1,-2 0,-2 1,0 2,-6 1</inkml:trace>
  <inkml:trace contextRef="#ctx0" brushRef="#br0" timeOffset="584.403">820 763,'3'11,"2"1,-1-1,2 1,-1-1,2-1,-1 1,1-1,1 0,0-1,0 0,1 0,0-1,1 0,-1 0,2-1,-1-1,1 1,0-2,0 1,0-2,1 0,0 0,7 1,-12-5,-1-1,0 0,0 0,0-1,0 0,0 0,0 0,0-1,-1 1,1-2,-1 1,0 0,0-1,0 0,0 0,-1-1,1 1,-1-1,-1 0,1 0,0 0,-1-1,0 1,-1-1,1 1,-1-1,0 0,0 0,-1 0,0 0,0-1,0 1,-1 0,0 0,0-1,0 1,-1 0,0 0,0 0,-1 0,0 0,0 0,0 0,-1 0,-1-3,-2 4,0 0,0 0,0 1,0 0,-1 0,0 0,0 1,0 0,0 0,0 1,-1 0,1 0,-1 1,0 0,1 0,-1 1,0 0,1 0,-1 1,0 0,1 0,-1 1,1 0,0 0,-3 1,-15 4</inkml:trace>
  <inkml:trace contextRef="#ctx0" brushRef="#br0" timeOffset="972.153">1610 424,'29'5,"23"1,9 0,-2-1,-7-1,-6-2,-7-1,-5-1,-4 0,-1 0,-2 0,0 0,0-1,0 1,-9 0,-13 0,-7 0</inkml:trace>
  <inkml:trace contextRef="#ctx0" brushRef="#br0" timeOffset="1221.889">1610 763,'43'0,"29"0,7 0,-1-5,-9-1,-10 0,-12 1,-8 1,-6 2,-5 1,-1-4,-1-1,-4 0</inkml:trace>
  <inkml:trace contextRef="#ctx0" brushRef="#br0" timeOffset="1784.931">3049 311,'-4'-1,"-1"-1,1 0,-1 1,0 0,1 0,-1 1,0-1,0 1,1 0,-1 0,0 1,0-1,1 1,-1 0,0 0,1 1,-1-1,1 1,0 0,-1 0,1 1,0-1,0 1,0 0,1 0,-1 0,1 0,0 1,-1 0,0 2,-17 19,1 1,2 1,1 1,1 1,-5 14,16-35,-5 12,0 1,2 0,0 0,1 1,1 0,-3 22,8-36,0-1,1 1,0 0,0-1,0 1,1-1,0 1,1-1,0 1,0-1,0 0,1 0,0 0,0 0,1 0,0-1,0 1,1-1,0 0,0-1,0 1,4 2,3 1,0-1,0 0,1-1,0-1,0 0,1-1,-1 0,1-1,0-1,1 0,-1-1,0 0,1-1,2-1,21 0,-1-2,1-1,0-3,32-8,-22-1,-1-2,-1-1,-1-3,0-2,-2-2,-1-2,-1-1,25-24,-51 42,1-1,-1-1,-1 0,0-1,-1 0,-1-1,0-1,0 0,-2 0,0-1,0 0,-2-1,0 0,-1-1,-1 1,0-1,-1-1,-2 1,1-5,-3 13,0 1,-1 0,0 0,-1-1,0 1,0 0,-1 0,0 0,-1 0,0 0,0 0,-1 1,0 0,-1-1,1 1,-2 1,1-1,-1 1,0 0,-1 0,1 1,-1 0,-1 0,1 0,-1 1,0 0,0 1,0 0,-2 0,-10-4,-1 1,0 2,0 0,-1 1,1 1,-1 1,0 1,1 1,-1 1,0 1,1 0,-20 6,-10 5,1 1,0 3,1 2,-37 20,-50 37,88-47</inkml:trace>
  <inkml:trace contextRef="#ctx0" brushRef="#br0" timeOffset="2254.197">2512 538,'1045'0,"-616"28,-385-28,-33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11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286 0,'-14'29,"-10"18,-6 3,-2-4,4-4,2-5,1-8,5-5,0-6,4-1,0-5,-2-3,1-3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12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44,'-297'386,"244"-333,53-53,-1-1,0 0,1 0,-1 0,1-1,0 1,-1 0,1 0,0 0,0 0,0 0,0 0,0 0,0-1,0 1,0 0,0 0,0 0,1 0,-1 0,0 0,1 0,-1 0,1 0,-1 0,1 0,0 0,-1 0,1 0,0 0,0 0,-1 1,1-1,0 0,0 1,0-1,0 0,40-57,2 2,2 2,3 2,2 2,3 1,57-44,-109 92,0-1,1 1,-1 0,0 0,1 0,-1 1,0-1,1 0,0 0,-1 1,1-1,-1 1,1 0,-1-1,1 1,0 0,-1 0,1 0,0 0,-1 0,1 0,0 0,-1 1,1-1,-1 1,1-1,0 1,-1 0,1-1,-1 1,0 0,1 0,-1 0,0 0,1 0,-1 0,0 1,0-1,0 0,0 0,0 1,0-1,-1 1,1-1,0 1,-1-1,1 1,-1-1,1 1,-1 0,0-1,0 1,1 0,-1-1,-1 1,1 0,0-1,0 2,-28 198,27-191,-1-5,0 0,1 1,0-1,0 1,0-1,1 1,-1-1,1 1,1-1,-1 1,1 0,0-1,0 0,0 1,1-1,0 0,0 0,1 0,-1 0,1 0,0 0,0-1,1 1,-1-1,1 0,0 0,0 0,0-1,1 1,-1-1,1 0,1 0,2-1,0-1,1 0,-1-1,1 0,-1-1,0 1,1-1,-1-1,0 0,1 0,-1-1,-1 1,1-2,0 1,-1-1,1 0,-1-1,0 0,-1 0,1 0,-1-1,4-4,10-12,0-1,-1-1,-2 0,0-2,9-19,-20 34,0-1,-1 0,0 0,-1 0,-1 0,0-1,0 0,-1 0,-1 1,0-1,-1 0,0-10,0 22,0-1,0 1,0-1,0 1,0-1,0 1,0-1,0 1,-1-1,1 1,0-1,-1 1,0-1,1 1,-1 0,0-1,1 1,-1 0,0 0,0-1,0 1,0 0,0 0,0 0,-1 0,1 0,0 1,0-1,-1 0,1 0,0 1,-1-1,1 1,-1-1,1 1,-1 0,1 0,-1-1,1 1,-1 0,1 0,-1 0,1 1,-1-1,-8 9</inkml:trace>
  <inkml:trace contextRef="#ctx0" brushRef="#br0" timeOffset="339.337">1342 71,'-27'20,"-1"1,2 1,1 1,1 1,1 2,1 0,2 1,-9 15,27-39,0 0,0 0,0 0,0 0,1 0,-1 0,1 1,0-1,0 1,0-1,1 1,-1-1,1 1,0-1,0 1,0-1,0 1,1-1,-1 1,1-1,0 1,0-1,0 0,1 1,-1-1,1 0,0 0,-1 0,1 0,1 0,-1 0,0-1,1 1,-1-1,1 0,0 1,0-1,0 0,0-1,0 1,2 0,5 1,1-1,-1 0,1-1,-1 0,1-1,0 0,-1 0,1-1,-1-1,1 0,-1 0,0-1,0 0,0-1,0 0,-1-1,1 0,-1 0,0-1,-1 0,1-1,-1 0,-1 0,1 0,-1-1,0 0,-1-1,0 0,0 0,-1 0,0 0,-1-1,0 0,-1 0,0 0,0 0,-1-1,0 1,0-7,-4 9,0-1,0 1,0-1,-1 1,-1 0,1 0,-1 1,-1-1,0 1,0 0,0 0,0 0,-1 1,0-1,-1 1,0 1,1 0,-2 0,1 0,0 0,-1 1,0 1,0-1,0 1,-1 1,1 0,-1 0,-1 0,-16-3</inkml:trace>
  <inkml:trace contextRef="#ctx0" brushRef="#br0" timeOffset="770.298">1624 71,'-6'19,"1"0,1-1,1 2,0-1,2 0,0 0,1 1,1-1,1 0,0 1,5 12,-6-28,1-1,0 0,0 1,0-1,0 0,0 0,1 0,-1-1,1 1,0-1,0 1,0-1,0 0,0 0,1 0,-1-1,1 1,-1-1,1 1,-1-1,1 0,0-1,-1 1,1-1,0 0,0 1,-1-2,1 1,0 0,0-1,-1 0,1 1,0-2,0 1,119-53,-103 40,-18 12,0-1,0 0,0 1,1 0,-1 0,1-1,0 2,-1-1,1 0,0 0,0 1,0 0,0-1,1 1,-1 0,0 1,0-1,1 1,-1-1,0 1,1 0,-1 0,0 0,1 1,-1-1,0 1,1 0,-1 0,0 0,0 0,0 0,0 1,0 0,0 0,82 101,-78-99,0 0,0 0,0-1,1 0,0 0,-1 0,1-1,0-1,0 1,0-1,1 0,-1-1,0 0,0 0,0-1,0 0,0-1,0 1,0-2,0 1,0-1,-1 0,1 0,2-3,11-5,-1-1,0-1,-1-1,-1 0,0-2,-1 0,-1-1,1-2,-10 13,-1-1,0-1,0 1,0-1,-1 0,0 0,-1-1,0 1,0-1,-1 0,0 0,0-1,-1 1,-1 0,1-7,-4-3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13,'14'0,"20"4,8 3,2-1,-1-2,-4 0,-3-2,-3-6,-3-1,-1-1,-1 1,-1 1,1 2,-1 0,1 2,-5-5,-6-2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1,'43'9,"24"4,10-1,-3-7,-10-4,-10-3,-10 0,-8-1,-5 1,-2-4,-8-2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3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1 198,'38'0,"27"-5,8-1,-4 0,-10 1,-8 2,-10 1,-6 1,-5 0,-7 1</inkml:trace>
  <inkml:trace contextRef="#ctx0" brushRef="#br0" timeOffset="247.946">170 1,'5'43,"1"29,0 7,-1-6,-2-9,0-12,-2-9,-1-8,0-5,0-2,0-7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1,'-5'2,"-1"0,0 0,0 1,1-1,-1 1,1 1,0-1,0 1,0 0,1 0,-1 0,1 1,0-1,0 1,0 0,1 1,0-1,0 0,0 1,1 0,-1 1,-5 6,-161 342,32-108,112-210,16-31</inkml:trace>
  <inkml:trace contextRef="#ctx0" brushRef="#br0" timeOffset="288.885">1 114,'62'67,"159"179,-191-201,-13-19,1 0,2-2,0 0,1-1,16 13,-24-26</inkml:trace>
  <inkml:trace contextRef="#ctx0" brushRef="#br0" timeOffset="604.108">791 509,'-4'14,"0"1,0 0,1 0,1 0,1 0,0 0,1 0,0 0,2 0,-1 1,2-2,0 1,1 0,0 0,3 4,-5-17,-1 1,1-1,0 1,-1-1,1 1,0-1,1 0,-1 0,0 0,0 0,1 0,0-1,-1 1,1-1,0 1,-1-1,1 0,0 0,0 0,0-1,0 1,0-1,0 0,0 1,0-1,0 0,0-1,0 1,0-1,0 1,0-1,0 0,0 0,0 0,0 0,1-2,4-1,-1 0,0 0,0-1,0 0,0-1,-1 1,0-1,0 0,0-1,-1 1,0-1,4-7,-6 9,1 0,-1 0,0 0,-1 0,1 0,-1 0,0-1,-1 1,1-1,-1 0,0 1,0-1,-1 0,0 0,0 1,0-1,-1 0,1 0,-1 1,-1-1,1 0,-1 1,0 0,0-1,-1 1,1 0,-1 0,-1 0,1 0,0 1,-1-1,0 1,-4-3,4 3,-1 1,1-1,-1 1,0 0,0 1,0-1,-1 1,1 0,-1 0,1 1,-1 0,0 0,1 0,-5 0,-16 3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20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671 30,'-4'1,"-1"0,1 1,0 0,-1 0,1 0,0 1,0-1,0 1,0 0,1 0,-1 0,1 1,0-1,0 1,0 0,-5 4,-205 275,-72 7,269-275,-57 38,58-69,17 0</inkml:trace>
  <inkml:trace contextRef="#ctx0" brushRef="#br0" timeOffset="398.817">163 1,'104'64,"-91"-54,11 4,0 2,-2 0,0 1,-1 2,0 0,-2 1,0 1,-1 0,-2 2,3 5,152 278,-152-271,-21-29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31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0 136,'109'160,"7"70,-57-112,-59-118,0 1,1-1,-1 1,0-1,0 1,1-1,-1 0,0 1,1-1,-1 0,1 1,-1-1,0 0,1 1,-1-1,1 0,-1 0,1 1,-1-1,1 0,-1 0,1 0,-1 0,1 0,-1 1,1-1,-1 0,1 0,-1-1,1 1,0 0,-1 0,1 0,-1 0,1 0,-1 0,1-1,-1 1,0 0,1 0,-1-1,1 1,-1 0,1-1,-1 1,0-1,1 1,-1 0,0-1,1 1,-1-1,0 1,0-1,0 1,1-1,-1 1,0-1,0 1,0-1,0 1,0-1,0 1,0-1,0 1,0-1,0 1,0-1,0 1,0-1,5-41,-5 42,11-121,6 0,16-53,-15 84,4 4,-24 85,-2 12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32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89,'-6'18,"2"-1,-1 1,2 0,0 0,1 0,1 0,1 1,1-1,0 0,1 0,1 0,2 5,-4-20,0-1,0 1,0 0,0-1,1 1,-1-1,1 1,0-1,0 0,0 1,0-1,0 0,0 0,1-1,-1 1,0 0,1-1,0 1,-1-1,1 0,0 0,-1 0,1 0,0-1,0 1,0-1,0 1,0-1,0 0,0 0,0 0,0-1,0 1,-1-1,1 0,0 0,0 0,0 0,-1 0,3-1,5-3,0 0,-1-1,1 1,-1-2,0 1,-1-2,1 1,-2-1,1 0,2-4,-1-1,0 0,-1 0,0-1,-1-1,-1 1,0-1,-1 0,3-13,-7 23,0 0,0 1,0-1,-1 0,0 0,0 1,0-1,0 0,-1 1,0-1,0 0,0 1,0-1,-1 1,0-1,0 1,0 0,0 0,-1 0,0 0,1 0,-1 0,-1 1,1-1,-1 1,1 0,-1 0,0 0,0 1,-4-3,-101-16,84 20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33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317 452,'-9'-19,"-2"1,0 0,-1 1,0 1,-2 0,0 0,0 1,-2 1,1 1,-2 0,0 1,0 1,-1 0,-2 1,18 9,0 0,0 0,1 1,-1-1,0 0,0 1,0 0,-1-1,1 1,0 0,0 0,0 0,0 0,0 1,0-1,0 0,0 1,0 0,0-1,0 1,0 0,0 0,1 0,-1 0,0 0,0 0,1 1,-1-1,1 1,-1-1,1 1,0-1,0 1,0 0,0 0,0-1,0 1,0 0,0 0,1 0,-1 0,1 0,-1 0,1 0,0 2,4 175,1-152,2 0,1-1,1 0,1 0,2-1,9 16,28 67,48 214,-60-116,-8 98,-29-263,-3 0,-1-1,-2 1,-1-1,-3 0,-1 0,-16 37,22-66,0 0,0 0,-2-1,1 1,-1-1,-1-1,1 1,-2-1,-3 2,10-8,-1-1,0 1,1-1,-1 0,0 0,0 0,0-1,0 1,-1-1,1 0,0 0,-1 0,1 0,-1 0,1-1,-1 0,1 1,-1-1,1-1,-1 1,1 0,-1-1,1 0,0 1,-1-2,1 1,0 0,-1 0,1-1,0 0,0 0,0 0,-1-1,-3-5,0 1,0-1,1-1,1 1,-1-1,2 0,-1 0,1 0,0-1,1 1,0-1,1 0,0 0,0 0,1 0,0 0,1-1,0 1,1 0,0-1,0-14</inkml:trace>
  <inkml:trace contextRef="#ctx0" brushRef="#br0" timeOffset="799.085">966 1016,'-27'18,"0"1,2 1,1 1,0 1,2 1,0 1,2 2,0 0,-10 20,28-42,0 1,0-1,0 1,1 0,-1 0,1-1,1 1,-1 0,1 0,-1 0,2 0,-1 0,0-1,1 1,0 0,0 0,0 0,1-1,-1 1,1-1,0 1,1-1,-1 0,1 0,0 0,0 0,0 0,0 0,1-1,-1 0,1 0,0 0,0 0,0 0,1-1,-1 0,0 1,5 0,1 1,0 0,0-1,1 0,-1-1,1 0,0 0,-1-1,1-1,0 1,0-2,-1 0,1 0,0-1,-1 0,1-1,-1 0,0-1,0 0,0 0,0-1,-1 0,0-1,0 0,0-1,1-1,-4 3,22-14,0-1,-2-2,0 0,-2-2,0 0,-2-2,-1 0,0-2,-3 0,0-1,-2-1,-1-1,-1 0,7-27,-18 45,-2-1,0 1,0-1,-1 1,-1-1,0 1,-1 0,0-1,-2 1,1 0,-1 0,-1 1,0-1,-1 1,0 0,-5-6,6 11,1 0,-1 1,0 0,-1 0,1 0,-1 1,0 0,-1 0,1 0,-1 1,0 0,0 0,-1 1,1 0,0 0,-1 1,0 0,0 0,0 1,0 0,0 0,0 1,0 0,0 0,0 1,0 0,1 0,-3 1,0 2,0 1,1 0,-1 0,1 1,0 0,0 0,1 1,0 1,0-1,1 1,-1 0,2 1,-1 0,1 0,1 0,0 1,0 0,1 0,0 0,1 0,0 1,0-1,1 1,1 0,-1 5,2 2,0 1,1-1,1 0,1 1,1-1,0 0,1-1,1 1,1-1,0 0,1-1,1 1,1-2,0 1,1-1,0-1,1 0,2 0,1 5,0-2,1 0,1 0,1-2,0 0,1-1,1-1,0-1,0-1,1 0,15 4,10-9,-27-8</inkml:trace>
  <inkml:trace contextRef="#ctx0" brushRef="#br0" timeOffset="1300.657">1840 592,'0'36,"2"10,-3-1,-1 0,-3 1,-1-1,-8 22,-62 170,74-230,0-1,0 1,0-1,1 1,0 0,0-1,0 1,1 0,0 0,1-1,-1 1,1 0,1-1,-1 1,1-1,0 1,1-1,-1 0,1 0,1 0,-1 0,1 0,0-1,0 1,1-1,-1 0,1-1,0 1,0-1,2 1,-2-2,-1 0,1 0,0 0,0-1,-1 1,2-1,-1-1,0 1,0-1,1 0,-1 0,0 0,1-1,-1 0,1 0,-1 0,0-1,1 0,-1 0,0 0,1 0,-1-1,0 0,0 0,3-3,-3 3,0 0,0-1,-1 1,0-1,1 0,-1-1,-1 1,1-1,0 0,-1 0,1 0,-1 0,-1 0,1-1,0 1,-1-1,0 0,0 0,0 0,-1 0,1-5,-3-11</inkml:trace>
  <inkml:trace contextRef="#ctx0" brushRef="#br0" timeOffset="1549.034">1473 932,'44'-5,"28"-2,11 1,-3 1,-10 1,-13 2,-11 1,-8 1,-12 0</inkml:trace>
  <inkml:trace contextRef="#ctx0" brushRef="#br0" timeOffset="2221.951">430 1947,'19'15,"0"-2,1 0,1-1,0-1,0-1,1 0,0-2,1-1,-1 0,1-2,1-1,7 0,-28-3,1 0,0 0,0 0,0-1,0 0,0 0,-1 0,1 0,0 0,0-1,0 0,0 0,-1 0,1 0,0 0,-1-1,1 0,-1 1,1-1,-1-1,0 1,0 0,0-1,0 0,0 1,-1-1,1 0,-1 0,0-1,0 1,0 0,0-1,-1 0,1 1,0-4,0 0,-1 0,0 1,0-1,-1 0,0 0,0 0,-1 0,1 0,-1 0,-1 0,0 0,0 1,0-1,0 1,-1-1,0 1,-1 0,1 0,-1 0,0 1,-1-1,1 1,-1 0,0 0,-1 1,1-1,-1 1,1 1,-1-1,-1 1,1 0,0 0,-1 0,1 1,-1 0,0 1,0-1,0 1,-3 0,-6 2,0 0,0 2,0-1,1 2,-1 0,1 1,0 0,0 2,1-1,-2 3,-11 5</inkml:trace>
  <inkml:trace contextRef="#ctx0" brushRef="#br0" timeOffset="3216.017">712 0,'1'4,"0"-1,-1 0,1 1,-1-1,0 1,0-1,0 0,0 1,0-1,-1 0,0 1,1-1,-1 0,-1 1,1-1,0 0,-1 0,1 0,-1 0,0 0,-1 1,-2 5,-16 36,9-26,2 1,1 0,0 1,1 0,2 0,0 1,1 0,1 0,1 0,1 9,2-26,1-1,0 1,0-1,1 0,-1 1,1-1,0 0,0 0,1 0,-1 0,1 0,0-1,-1 1,2-1,-1 0,0 0,1 0,-1 0,1 0,0-1,0 0,0 0,0 0,0 0,1 0,-1-1,1 0,-1 0,1 0,-1-1,1 1,-1-1,1 0,-1 0,1-1,-1 1,1-1,-1 0,1 0,0-1,42-10,-28 5</inkml:trace>
  <inkml:trace contextRef="#ctx0" brushRef="#br0" timeOffset="3489.497">345 198,'38'0,"37"0,11 0,-5 0,-7 0,-10 0,-13 0,-9 0,-7 0,-9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3:37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0 282,'340'-1,"-170"-25,-115 19,-54 1,-5 0</inkml:trace>
  <inkml:trace contextRef="#ctx0" brushRef="#br0" timeOffset="258.192">310 0,'0'39,"0"26,0 7,0-3,0-9,0-10,0-14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5:19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170 425,'2'1,"0"1,0-1,-1 1,1-1,0 1,-1 0,1-1,-1 1,1 0,-1 0,0 0,0 0,0 1,0-1,0 0,0 0,-1 1,1-1,-1 0,0 1,1-1,-1 0,0 1,0-1,-1 1,2 0,6 361,-6-347,-1-5</inkml:trace>
  <inkml:trace contextRef="#ctx0" brushRef="#br0" timeOffset="1">0 961,'48'-4,"21"-3,3 1,-6 1,-8 1,-11 2,-8 1,-5 0,-5 1,-6 1</inkml:trace>
  <inkml:trace contextRef="#ctx0" brushRef="#br0" timeOffset="2">142 1188,'103'-34,"-98"33,1-2,0 0,0 0,0 1,1 0,-1 0,1 1,-1 0,1 0,0 1,-1-1,1 1,0 1,-1-1,1 1,-1 0,1 1,-1 0,1 0,-1 0,-5 1,0 1,0-1,0 0,-1 0,1 0,-1 1,0-1,0 0,0 1,0-1,-1 0,1 0,-1 0,0 1,0-1,0 0,-1 0,1 0,-1 0,1 0,-1-1,0 1,0 0,0-1,0 0,-1 1,1-1,-2 1,-3 8,-97 152,103-161,-1 1,1 0,1-1,-1 1,0 0,1-1,-1 1,1 0,0 0,0-1,0 1,0 0,0 0,1 0,-1-1,1 1,0 0,-1-1,2 1,-1 0,0-1,0 1,1-1,-1 0,1 1,0-1,-1 0,1 0,0 0,1 0,-1-1,0 1,0 0,1-1,-1 0,1 1,-1-1,1 0,-1 0,1-1,0 1,0 0,-1-1,1 0,0 0,0 1,0-2,-1 1,1 0,13 2,0-1,0 0,0-1,-1-1,1-1,0 0,-1-1,1 0,-1-2,0 1,0-2,-1 0,6-4,-4 1</inkml:trace>
  <inkml:trace contextRef="#ctx0" brushRef="#br0" timeOffset="3">1327 764,'-47'65,"2"1,4 2,2 2,2 5,32-61,-1-1,-1 1,0-1,-1-1,0 1,-1-1,-1-1,0 1,0-2,-1 1,0-2,-1 1,0-1,-1-1,0-1,0 1,0-2,-1 0,0-1,0 0,0-1,-1 0,0-1,0-1,-5 0,17-2,1-1,-1 1,0-1,1 1,-1-1,1 0,-1 0,1 0,-1 0,1 0,-1 0,1-1,0 1,0-1,0 0,0 1,0-1,0 0,0 0,1-1,-1 1,1 0,-1 0,1-1,0 1,0-1,0 1,0-1,0 1,1-1,-1 0,1 1,0-1,0 0,0 1,0-3,23-97,-15 86,0 1,1 0,1 0,0 1,1 0,1 1,0 0,1 1,0 0,1 1,0 1,1 0,15-7,-25 15,0 0,0 1,0-1,0 1,0 1,1-1,-1 1,0 0,0 0,1 0,-1 1,0-1,0 1,0 1,0-1,0 1,0 0,0 0,0 0,-1 1,1-1,-1 1,0 0,2 2,88 100,-57-58,-20-29,2-1,0-1,1 0,1-2,0 0,10 3,-19-10,5 3,-4-6</inkml:trace>
  <inkml:trace contextRef="#ctx0" brushRef="#br0" timeOffset="4">1835 255,'-15'-19,"0"0,-1 1,-1 0,0 1,-1 1,-1 1,-1 1,0 0,-16-7,35 20,-1-1,0 1,0 0,0 0,0 0,0 0,0 0,0 0,0 0,0 0,0 1,-1-1,1 1,0 0,0 0,-1 0,1 0,0 0,0 0,-1 0,1 1,0-1,0 1,0 0,0 0,0-1,-1 1,1 1,1-1,-1 0,0 0,0 1,0-1,1 1,-1-1,1 1,-1 0,1 0,0 0,-1-1,1 1,0 0,0 1,1-1,-1 0,0 0,1 1,-4 20,2 0,0 0,2 0,1 1,0-1,2 0,1 0,0 0,2 0,5 13,-11-36,133 427,-104-311,-10-52,-3 2,-4-1,-2 2,1 56,-30 99,15-202,-35 112,36-127,1 0,-1-1,0 1,0-1,-1 0,1 0,-1 0,0 0,0 0,0-1,-1 0,1 0,-1 0,1 0,-1-1,0 1,0-1,0-1,-1 1,1-1,0 0,-1 0,-3 0,4-1,1 0,0 0,0 0,-1-1,1 1,0-1,0 0,0-1,0 1,0-1,0 1,0-1,0 0,0-1,1 1,-1-1,1 1,0-1,0 0,0 0,0-1,0 1,1-1,0 1,-1-1,1 0,1 0,-1 1,0-3,-2-6,0 1,1-1,0 0,1 0,0 0,1 0,0 0,1 0,2-11,3-1,2 5</inkml:trace>
  <inkml:trace contextRef="#ctx0" brushRef="#br0" timeOffset="5">2287 368,'1'70,"-13"171,-5-154,-4-1,-4-1,-14 27,38-108,-4 4,2 1,-1 0,1-1,0 2,1-1,0 0,1 0,0 1,0-1,1 1,0-1,0 1,2 1,1-7,0 0,1-1,-1 1,1-1,0 0,0 0,1-1,-1 1,0-1,1 0,-1 0,1 0,0-1,0 0,-1 0,1 0,0 0,0-1,0 0,0 0,0 0,0 0,0-1,0 0,4-1,4 1,-5 1,-2 1,-1 0,0-1,0 1,1-1,-1 0,0-1,1 1,-1-1,0 0,0 0,0-1,0 1,0-1,0 0,0-1,0 1,-1-1,1 0,-1 0,0-1,0 1,0-1,0 0,-1 0,1 0,-1 0,0 0,0-1,0 0,1-15</inkml:trace>
  <inkml:trace contextRef="#ctx0" brushRef="#br0" timeOffset="6">2004 877,'10'0,"17"-5,14-1,5 0,-1 1,-3 1,-4-3,-4 0,-2 0,-3 2,-1 2,0 1,-5 1</inkml:trace>
  <inkml:trace contextRef="#ctx0" brushRef="#br0" timeOffset="7">2908 821,'-18'8,"1"1,0 1,0 1,1 1,1 0,0 1,1 0,0 1,1 1,0 0,1 1,1 0,1 1,-1 1,9-13,-1 0,1 1,0-1,0 1,0-1,0 1,1-1,0 1,1 0,-1 0,1-1,0 1,0 0,1 0,0-1,0 1,0 0,1-1,0 1,0-1,0 0,0 1,1-1,0 0,0-1,1 1,-1 0,1-1,0 0,0 0,0 0,1 0,-1-1,1 1,0-1,0-1,0 1,5 1,-2-2,0 0,0 0,0-1,1 0,-1-1,0 0,1 0,-1-1,0 0,0 0,1-1,-1 0,0 0,-1-1,1 0,0-1,-1 0,0 0,1 0,-2-1,3-2,125-131,-99 96,-10 9,-1-1,-1-1,-2-2,-1 0,-2-1,-2-1,7-26,-16 42,0-1,-1 1,-2-1,0-1,-2 1,-1 0,0-1,-2 1,-1-1,-1 1,-5-22,6 40,1 1,-1-1,1 0,-1 1,-1 0,1-1,-1 1,0 0,0 1,-1-1,1 0,-1 1,0 0,0 0,-1 0,1 0,-1 1,0-1,0 1,0 1,0-1,0 1,-1-1,1 2,-1-1,1 1,-1-1,0 1,1 1,-1-1,0 1,0 0,0 1,1-1,-1 1,0 0,1 1,-1-1,0 1,1 0,0 0,-1 1,-1 1,-4 5,1 0,-1 0,2 1,-1 0,1 1,1 0,0 1,1 0,0 0,0 0,2 1,-1 0,2 0,0 0,0 1,1-1,1 1,0 0,1 0,0 0,2 0,-1 0,2-1,0 1,1 5,13 43,2-1,4-1,1-2,3 0,23 35,10 42,-55-127</inkml:trace>
  <inkml:trace contextRef="#ctx0" brushRef="#br0" timeOffset="8">3585 312,'-95'306,"19"12,66-268,7-44,0 0,1 0,0 0,0 0,0 0,1 1,0-1,0 1,1-1,0 1,0-1,0 0,1 1,-1-1,2 1,-1-1,1 0,0 0,0 1,1-2,0 1,0 0,0 0,0-1,1 0,0 0,0 0,1 0,0 0,-1-1,4 2,1-3,0-1,0 0,0-1,0 0,1 0,-1-1,0 0,1 0,-1-1,0-1,0 1,1-2,-1 1,-1-1,1 0,0-1,-1 0,0-1,6-3,-11 7,-1-1,0 1,0 0,0-1,-1 1,1-1,0 0,0 0,-1 1,1-1,-1 0,0 0,1 0,-1-1,0 1,0 0,-1 0,1-1,0 1,-1 0,1-1,-1 0,-1-10</inkml:trace>
  <inkml:trace contextRef="#ctx0" brushRef="#br0" timeOffset="9">3133 764,'43'0,"24"0,10 0,-3 0,-9 0,-11 0,-11 0,-6 0,-11 0</inkml:trace>
  <inkml:trace contextRef="#ctx0" brushRef="#br0" timeOffset="10">2456 58,'54'-27,"-45"22,0 1,1 0,-1 0,1 1,-1 0,1 1,0 0,0 0,0 1,0 0,0 1,6 1,-15 0,0 0,0 1,0 0,0-1,0 1,0-1,-1 1,1 0,0 0,-1-1,0 1,1 0,-1 0,0 0,0-1,0 1,0 0,0 0,-1 0,1 0,0-1,-1 1,1 0,-1 0,0-1,0 1,1-1,-1 1,0 0,-1-1,1 0,0 1,0-1,0 0,-1 1,1-1,-1 0,-1 1,-2 6,-49 96,48-87,-13 57,19-72,0 0,0 0,0 0,1 0,-1 0,1-1,-1 1,1 0,-1 0,1-1,0 1,0 0,0-1,0 1,0-1,0 1,1-1,-1 1,0-1,1 0,-1 0,1 0,-1 0,1 0,0 0,-1 0,1 0,0-1,0 1,-1 0,1-1,0 0,0 1,0-1,0 0,0 0,1 0,114-28,-94 18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5:28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170 425,'2'1,"0"1,0-1,-1 1,1-1,0 1,-1 0,1-1,-1 1,1 0,-1 0,0 0,0 0,0 1,0-1,0 0,0 0,-1 1,1-1,-1 0,0 1,1-1,-1 0,0 1,0-1,-1 1,2 0,6 361,-6-347,-1-5</inkml:trace>
  <inkml:trace contextRef="#ctx0" brushRef="#br0" timeOffset="1">0 961,'48'-4,"21"-3,3 1,-6 1,-8 1,-11 2,-8 1,-5 0,-5 1,-6 1</inkml:trace>
  <inkml:trace contextRef="#ctx0" brushRef="#br0" timeOffset="2">142 1188,'103'-34,"-98"33,1-2,0 0,0 0,0 1,1 0,-1 0,1 1,-1 0,1 0,0 1,-1-1,1 1,0 1,-1-1,1 1,-1 0,1 1,-1 0,1 0,-1 0,-5 1,0 1,0-1,0 0,-1 0,1 0,-1 1,0-1,0 0,0 1,0-1,-1 0,1 0,-1 0,0 1,0-1,0 0,-1 0,1 0,-1 0,1 0,-1-1,0 1,0 0,0-1,0 0,-1 1,1-1,-2 1,-3 8,-97 152,103-161,-1 1,1 0,1-1,-1 1,0 0,1-1,-1 1,1 0,0 0,0-1,0 1,0 0,0 0,1 0,-1-1,1 1,0 0,-1-1,2 1,-1 0,0-1,0 1,1-1,-1 0,1 1,0-1,-1 0,1 0,0 0,1 0,-1-1,0 1,0 0,1-1,-1 0,1 1,-1-1,1 0,-1 0,1-1,0 1,0 0,-1-1,1 0,0 0,0 1,0-2,-1 1,1 0,13 2,0-1,0 0,0-1,-1-1,1-1,0 0,-1-1,1 0,-1-2,0 1,0-2,-1 0,6-4,-4 1</inkml:trace>
  <inkml:trace contextRef="#ctx0" brushRef="#br0" timeOffset="3">1327 764,'-47'65,"2"1,4 2,2 2,2 5,32-61,-1-1,-1 1,0-1,-1-1,0 1,-1-1,-1-1,0 1,0-2,-1 1,0-2,-1 1,0-1,-1-1,0-1,0 1,0-2,-1 0,0-1,0 0,0-1,-1 0,0-1,0-1,-5 0,17-2,1-1,-1 1,0-1,1 1,-1-1,1 0,-1 0,1 0,-1 0,1 0,-1 0,1-1,0 1,0-1,0 0,0 1,0-1,0 0,0 0,1-1,-1 1,1 0,-1 0,1-1,0 1,0-1,0 1,0-1,0 1,1-1,-1 0,1 1,0-1,0 0,0 1,0-3,23-97,-15 86,0 1,1 0,1 0,0 1,1 0,1 1,0 0,1 1,0 0,1 1,0 1,1 0,15-7,-25 15,0 0,0 1,0-1,0 1,0 1,1-1,-1 1,0 0,0 0,1 0,-1 1,0-1,0 1,0 1,0-1,0 1,0 0,0 0,0 0,-1 1,1-1,-1 1,0 0,2 2,88 100,-57-58,-20-29,2-1,0-1,1 0,1-2,0 0,10 3,-19-10,5 3,-4-6</inkml:trace>
  <inkml:trace contextRef="#ctx0" brushRef="#br0" timeOffset="4">1835 255,'-15'-19,"0"0,-1 1,-1 0,0 1,-1 1,-1 1,-1 1,0 0,-16-7,35 20,-1-1,0 1,0 0,0 0,0 0,0 0,0 0,0 0,0 0,0 0,0 1,-1-1,1 1,0 0,0 0,-1 0,1 0,0 0,0 0,-1 0,1 1,0-1,0 1,0 0,0 0,0-1,-1 1,1 1,1-1,-1 0,0 0,0 1,0-1,1 1,-1-1,1 1,-1 0,1 0,0 0,-1-1,1 1,0 0,0 1,1-1,-1 0,0 0,1 1,-4 20,2 0,0 0,2 0,1 1,0-1,2 0,1 0,0 0,2 0,5 13,-11-36,133 427,-104-311,-10-52,-3 2,-4-1,-2 2,1 56,-30 99,15-202,-35 112,36-127,1 0,-1-1,0 1,0-1,-1 0,1 0,-1 0,0 0,0 0,0-1,-1 0,1 0,-1 0,1 0,-1-1,0 1,0-1,0-1,-1 1,1-1,0 0,-1 0,-3 0,4-1,1 0,0 0,0 0,-1-1,1 1,0-1,0 0,0-1,0 1,0-1,0 1,0-1,0 0,0-1,1 1,-1-1,1 1,0-1,0 0,0 0,0-1,0 1,1-1,0 1,-1-1,1 0,1 0,-1 1,0-3,-2-6,0 1,1-1,0 0,1 0,0 0,1 0,0 0,1 0,2-11,3-1,2 5</inkml:trace>
  <inkml:trace contextRef="#ctx0" brushRef="#br0" timeOffset="5">2287 368,'1'70,"-13"171,-5-154,-4-1,-4-1,-14 27,38-108,-4 4,2 1,-1 0,1-1,0 2,1-1,0 0,1 0,0 1,0-1,1 1,0-1,0 1,2 1,1-7,0 0,1-1,-1 1,1-1,0 0,0 0,1-1,-1 1,0-1,1 0,-1 0,1 0,0-1,0 0,-1 0,1 0,0 0,0-1,0 0,0 0,0 0,0 0,0-1,0 0,4-1,4 1,-5 1,-2 1,-1 0,0-1,0 1,1-1,-1 0,0-1,1 1,-1-1,0 0,0 0,0-1,0 1,0-1,0 0,0-1,0 1,-1-1,1 0,-1 0,0-1,0 1,0-1,0 0,-1 0,1 0,-1 0,0 0,0-1,0 0,1-15</inkml:trace>
  <inkml:trace contextRef="#ctx0" brushRef="#br0" timeOffset="6">2004 877,'10'0,"17"-5,14-1,5 0,-1 1,-3 1,-4-3,-4 0,-2 0,-3 2,-1 2,0 1,-5 1</inkml:trace>
  <inkml:trace contextRef="#ctx0" brushRef="#br0" timeOffset="7">2908 821,'-18'8,"1"1,0 1,0 1,1 1,1 0,0 1,1 0,0 1,1 1,0 0,1 1,1 0,1 1,-1 1,9-13,-1 0,1 1,0-1,0 1,0-1,0 1,1-1,0 1,1 0,-1 0,1-1,0 1,0 0,1 0,0-1,0 1,0 0,1-1,0 1,0-1,0 0,0 1,1-1,0 0,0-1,1 1,-1 0,1-1,0 0,0 0,0 0,1 0,-1-1,1 1,0-1,0-1,0 1,5 1,-2-2,0 0,0 0,0-1,1 0,-1-1,0 0,1 0,-1-1,0 0,0 0,1-1,-1 0,0 0,-1-1,1 0,0-1,-1 0,0 0,1 0,-2-1,3-2,125-131,-99 96,-10 9,-1-1,-1-1,-2-2,-1 0,-2-1,-2-1,7-26,-16 42,0-1,-1 1,-2-1,0-1,-2 1,-1 0,0-1,-2 1,-1-1,-1 1,-5-22,6 40,1 1,-1-1,1 0,-1 1,-1 0,1-1,-1 1,0 0,0 1,-1-1,1 0,-1 1,0 0,0 0,-1 0,1 0,-1 1,0-1,0 1,0 1,0-1,0 1,-1-1,1 2,-1-1,1 1,-1-1,0 1,1 1,-1-1,0 1,0 0,0 1,1-1,-1 1,0 0,1 1,-1-1,0 1,1 0,0 0,-1 1,-1 1,-4 5,1 0,-1 0,2 1,-1 0,1 1,1 0,0 1,1 0,0 0,0 0,2 1,-1 0,2 0,0 0,0 1,1-1,1 1,0 0,1 0,0 0,2 0,-1 0,2-1,0 1,1 5,13 43,2-1,4-1,1-2,3 0,23 35,10 42,-55-127</inkml:trace>
  <inkml:trace contextRef="#ctx0" brushRef="#br0" timeOffset="8">3585 312,'-95'306,"19"12,66-268,7-44,0 0,1 0,0 0,0 0,0 0,1 1,0-1,0 1,1-1,0 1,0-1,0 0,1 1,-1-1,2 1,-1-1,1 0,0 0,0 1,1-2,0 1,0 0,0 0,0-1,1 0,0 0,0 0,1 0,0 0,-1-1,4 2,1-3,0-1,0 0,0-1,0 0,1 0,-1-1,0 0,1 0,-1-1,0-1,0 1,1-2,-1 1,-1-1,1 0,0-1,-1 0,0-1,6-3,-11 7,-1-1,0 1,0 0,0-1,-1 1,1-1,0 0,0 0,-1 1,1-1,-1 0,0 0,1 0,-1-1,0 1,0 0,-1 0,1-1,0 1,-1 0,1-1,-1 0,-1-10</inkml:trace>
  <inkml:trace contextRef="#ctx0" brushRef="#br0" timeOffset="9">3133 764,'43'0,"24"0,10 0,-3 0,-9 0,-11 0,-11 0,-6 0,-11 0</inkml:trace>
  <inkml:trace contextRef="#ctx0" brushRef="#br0" timeOffset="10">2456 58,'54'-27,"-45"22,0 1,1 0,-1 0,1 1,-1 0,1 1,0 0,0 0,0 1,0 0,0 1,6 1,-15 0,0 0,0 1,0 0,0-1,0 1,0-1,-1 1,1 0,0 0,-1-1,0 1,1 0,-1 0,0 0,0-1,0 1,0 0,0 0,-1 0,1 0,0-1,-1 1,1 0,-1 0,0-1,0 1,1-1,-1 1,0 0,-1-1,1 0,0 1,0-1,0 0,-1 1,1-1,-1 0,-1 1,-2 6,-49 96,48-87,-13 57,19-72,0 0,0 0,0 0,1 0,-1 0,1-1,-1 1,1 0,-1 0,1-1,0 1,0 0,0-1,0 1,0-1,0 1,1-1,-1 1,0-1,1 0,-1 0,1 0,-1 0,1 0,0 0,-1 0,1 0,0-1,0 1,-1 0,1-1,0 0,0 1,0-1,0 0,0 0,1 0,114-28,-94 18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5:54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60,'-4'-2,"0"1,-1-1,0 1,1 0,-1 0,0 0,0 0,1 1,-1 0,0 0,0 0,0 1,1-1,-1 1,0 0,1 1,-1-1,1 1,-1 0,1 0,0 0,-1 1,1 0,0-1,1 1,-1 1,1-1,-1 0,1 1,0 0,0 0,0 0,1 0,-2 4,0-2,0-1,1 1,0 0,1 1,-1-1,1 1,1-1,-1 1,1-1,0 1,0 0,1 0,0-1,0 1,1 0,0 0,0-1,0 1,1 0,0-1,0 0,1 1,0-1,0 0,0 0,1 0,0-1,0 1,4 3,0-5,1 1,0-1,1-1,-1 0,1 0,-1-1,1-1,0 1,0-1,-1-1,1 0,0 0,0-1,0 0,-1-1,1 0,0-1,-1 1,0-2,0 0,0 0,0 0,0-1,-1 0,0-1,0 0,0 0,-1-1,0 0,0 0,-1-1,0 1,0-1,-1-1,0 1,0-1,-1 0,0 0,-1 0,0-1,0 1,0-8,-2 11,-1 0,0 1,-1-1,1 0,-1 1,0-1,0 0,-1 1,1-1,-1 1,-1 0,1 0,-1-1,0 2,0-1,0 0,-1 1,1-1,-1 1,0 0,-1 0,1 0,0 1,-1 0,0 0,0 0,0 0,0 1,-1 0,1 0,-1 0,1 1,-1-1,1 1,-1 1,0-1,1 1,-1 0,-5 1,-3-1,1 1,-1 1,1 0,0 1,0 0,0 1,0 0,0 1,1 1,0 0,-8 6,0 2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5:55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170 121,'0'0,"-1"0,1 1,0-1,0 1,0-1,0 0,0 1,0-1,0 1,0-1,0 1,0-1,0 0,0 1,1-1,-1 1,0-1,0 0,0 1,1-1,-1 1,0-1,0 0,1 1,-1-1,0 0,1 0,-1 1,0-1,1 0,-1 0,0 1,1-1,-1 0,0 0,1 0,-1 0,1 1,-1-1,1 0,-1 0,0 0,1 0,-1 0,1 0,-1 0,1 0,-1 0,0-1,1 1,-1 0,1 0,-1 0,0 0,1 0,-1-1,0 1,1 0,-1 0,0-1,1 1,-1 0,0-1,1 1,-1 0,0-1,0 1,1 0,-1-1,-2 36,-17 18,15-47,1 0,0-1,0 1,1 0,-1 1,1-1,1 0,-1 1,1-1,0 1,0-1,1 1,0-1,0 1,1-1,-1 1,2-1,-1 1,1-1,0 1,0-1,0 0,1 0,0 0,1 1,2-3,0-1,1 1,0-1,0 0,0 0,0-1,0 0,0 0,0-1,1 0,-1 0,0-1,1 0,-1 0,1 0,-1-1,3-1,-5 2,8-1</inkml:trace>
  <inkml:trace contextRef="#ctx0" brushRef="#br0" timeOffset="276.745">0 205,'15'-5,"14"-2,6 1,3 1,0-3,-2-1,-3 2,-6 2</inkml:trace>
  <inkml:trace contextRef="#ctx0" brushRef="#br0" timeOffset="2683.676">197 7,'0'-4,"0"2,-4 2,-3 6,1 7,2 5,0 1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16:05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1101,'2'-2,"-1"0,0 1,1-1,0 0,-1 0,1 1,0-1,0 1,0 0,0-1,0 1,0 0,0 0,0 0,0 1,1-1,-1 0,0 1,1 0,-1-1,0 1,1 0,-1 0,0 0,1 1,0-2,361-1,-364 2</inkml:trace>
  <inkml:trace contextRef="#ctx0" brushRef="#br0" timeOffset="670.351">57 1356,'5'0,"6"0,6 0,5 0,4 0,1 0,2 0,1 0,-1 0,0 0,0 0,0 0,0 0,-1 0,0 0,1 0,-11 0,-7 0</inkml:trace>
  <inkml:trace contextRef="#ctx0" brushRef="#br0" timeOffset="3253.67">2060 1130,'10'5,"7"1,7 0,3-1,2-2,1-1,0 0,0-2,-1 0,0-5,0-1,0-1,-1 2,-5-3,-5-1</inkml:trace>
  <inkml:trace contextRef="#ctx0" brushRef="#br0" timeOffset="3535.606">2257 904,'-4'43,"-3"24,-3 6,-1-6,1-8,3-11,3-7,1-7,2-4,1-7</inkml:trace>
  <inkml:trace contextRef="#ctx0" brushRef="#br0" timeOffset="2054.321">1552 791,'-15'9,"-1"1,1 0,1 1,0 0,0 2,2-1,-1 2,2 0,-1 0,2 1,0 0,1 1,1 0,-2 4,-150 235,7-81,93-122,44-53,15-6</inkml:trace>
  <inkml:trace contextRef="#ctx0" brushRef="#br0" timeOffset="2500.29">1072 904,'62'98,"153"309,-170-337,-36-66</inkml:trace>
  <inkml:trace contextRef="#ctx0" brushRef="#br0" timeOffset="2832.281">1580 1271,'-5'16,"0"0,1 1,1-1,1 1,0 0,1 0,1 0,0 0,1 0,3 13,-3-27,-1 0,1 0,0 0,0 0,0 0,1 0,-1 0,0 0,1-1,0 1,0 0,0-1,0 0,0 1,0-1,1 0,-1 0,1 0,-1 0,1-1,0 1,0-1,0 1,0-1,0 0,0 0,0-1,0 1,0 0,0-1,0 0,1 0,-1 0,0 0,0 0,0-1,0 0,1 1,-1-1,8-2,0 0,-1-1,1 0,-1 0,0-1,0-1,-1 1,1-2,-1 1,5-6,-10 10,-1 0,1-1,-1 1,0-1,0 0,0 1,0-2,0 1,0 0,-1 0,1-1,-1 1,0-1,0 0,-1 0,1 1,-1-1,0 0,0-1,0 1,0 0,-1 0,0 0,1 0,-2 0,1-1,0 1,-1 0,0 0,0 0,0 0,0 0,-2-2,-2 0,0 0,0 0,-1 0,0 1,0 0,0 0,-1 1,0 0,1 0,-2 1,1-1,0 1,-1 1,-17-6</inkml:trace>
  <inkml:trace contextRef="#ctx0" brushRef="#br0" timeOffset="4123.607">2710 707,'57'450,"-57"-417,11 66,-11-98,1 0,-1-1,0 1,0 0,1-1,-1 1,0 0,0-1,1 1,-1-1,1 1,-1 0,1-1,-1 1,1-1,-1 1,1-1,-1 0,1 1,-1-1,1 0,0 1,-1-1,1 0,0 0,-1 1,1-1,0 0,-1 0,1 0,0 0,0 0,-1 0,1 0,0 0,-1 0,1 0,0 0,-1-1,1 1,0 0,-1 0,1-1,0 1,-1 0,1-1,-1 1,1-1,-1 1,1-1,-1 1,1-1,-1 1,1-1,-1 0,0 1,1-1,-1 1,0-1,1 0,-1 0,22-43,-22 42,109-392,-34 116,-97 323,12-23</inkml:trace>
  <inkml:trace contextRef="#ctx0" brushRef="#br0" timeOffset="4471.279">3077 1187,'4'33,"7"12,7-3,4-7,3-16,3-15,-4-13,-6-10,-6-6,-5-5,-3-1,-8 5,-8 1,-6 6,-5 5,-4 6,3 3</inkml:trace>
  <inkml:trace contextRef="#ctx0" brushRef="#br0" timeOffset="5013.54">3612 566,'-17'207,"-33"39,14-94,35-149,0 0,1 0,-1 0,0 1,1-1,0 0,0 1,0-1,0 0,0 0,1 1,-1-1,1 0,0 0,0 0,0 0,0 0,1 0,-1 0,1 0,0 0,0-1,0 1,0 0,0-1,0 0,1 0,-1 1,1-2,0 1,-1 0,1 0,0-1,0 1,0-1,0 0,0 0,1 0,-1-1,0 1,0-1,1 0,-1 1,0-1,7 1,-1 1,0-2,1 1,-1-1,1 0,-1-1,1 0,-1-1,0 0,1 0,-1-1,0 0,-1-1,1 0,1-1,4-7</inkml:trace>
  <inkml:trace contextRef="#ctx0" brushRef="#br0" timeOffset="5277.944">3330 1017,'44'0,"18"0,4 0,-5 0,-8 0,-12-5,-14-1</inkml:trace>
  <inkml:trace contextRef="#ctx0" brushRef="#br0" timeOffset="7692.025">4234 989,'90'17,"-41"-10,1-2,0-3,-1-1,31-5,25-21,-96 23</inkml:trace>
  <inkml:trace contextRef="#ctx0" brushRef="#br0" timeOffset="8171.106">4515 791,'-16'73,"3"109,-13-39,24-100,2-31</inkml:trace>
  <inkml:trace contextRef="#ctx0" brushRef="#br0" timeOffset="11034.61">5249 396,'0'452,"-5"-422,-1-24</inkml:trace>
  <inkml:trace contextRef="#ctx0" brushRef="#br0" timeOffset="11369.214">4967 933,'33'4,"46"-2,13-2,-4-1,-12-1,-14 1,-13 0,-10 0,-7 1,-8 4,-5 2,-4 0</inkml:trace>
  <inkml:trace contextRef="#ctx0" brushRef="#br0" timeOffset="12003.326">5362 1074,'-45'5,"27"5,1-1,1 2,-1 1,2 0,-1 0,2 2,0 0,0 0,2 2,0-1,0 2,2-1,0 1,1 1,-7 17,13-27,0 1,0 0,1-1,0 1,0 0,1 1,1-1,-1 0,1 0,1 0,0 0,0 0,1 0,0 0,0 0,1 0,0-1,1 1,0-1,0 0,1 0,0 0,0-1,1 0,0 0,0 0,1 0,-1-1,2-1,-1 1,0-1,1 0,0 0,0-1,1-1,-1 1,1-1,0 0,0-1,0 0,0-1,0 0,0 0,0-1,0 0,1 0,-2-1,0-1,0 1,0-1,0-1,-1 1,1-2,-1 1,1-1,-1 0,0 0,-1-1,1 1,-1-2,0 1,2-3,-6 6,1-1,-1 1,0 0,0-1,0 0,0 1,-1-1,1 0,-1 0,0 0,1 0,-1 0,-1 0,1-1,0 1,-1 0,0 0,1-1,-1 1,-1 0,1 0,0-1,-1 1,0 0,1 0,-1 0,0 0,-1 0,1 0,-1 0,1 0,-1 0,0 0,0 1,0-1,0 1,0 0,-1-1,-2-1,0 1,0-1,0 1,-1 0,1 0,-1 1,1 0,-1 0,0 0,0 1,0-1,0 1,0 1,0-1,0 1,0 0,-1 1,1-1,0 1,-5 2,-116 44,80-6,45-30</inkml:trace>
  <inkml:trace contextRef="#ctx0" brushRef="#br0" timeOffset="14590.839">6378 622,'-11'25,"-1"-1,-1-1,-1 0,-1-1,0 0,-2-2,-1 0,0 0,-2-2,0 0,-1-2,0 0,-2-1,1-1,-2-1,-4 0,2 1,12-5,1-1,-2-1,1-1,-1 0,0-1,0 0,-1-1,-9 1,23-5,0 0,-1 0,1 0,0 0,0 0,-1-1,1 1,0-1,0 1,-1-1,1 0,0 0,0 0,0 0,0 0,0 0,0 0,1-1,-1 1,0-1,1 0,-1 1,1-1,-1 0,1 0,0 0,0 0,0 0,0 0,0 0,0 0,1 0,-1-1,0 1,1 0,0 0,0-1,0 1,0 0,0-1,0 1,1-1,20-98,-19 93,0 1,0-1,1 1,0 0,0 0,1 0,0 0,0 1,1-1,0 1,0 0,0 1,1-1,0 1,0 0,0 0,1 1,-1 0,1 0,0 1,0-1,1 2,-1-1,0 1,1 0,0 0,-1 1,1 0,0 1,4-1,4 4,-1 1,0 0,-1 1,1 1,-1 0,0 1,0 1,-1 0,0 0,0 2,-1-1,0 2,-1-1,0 2,-1-1,0 2,-1-1,0 1,-1 0,0 1,-1 0,3 12,0 1,2 0,0 0,1-2,2 1,1-2,8 9,-8-25,-12-13</inkml:trace>
  <inkml:trace contextRef="#ctx0" brushRef="#br0" timeOffset="15485.27">7055 312,'-3'29,"-2"1,-1-1,-1 0,-2-1,0 0,-2 0,-2-1,-12 21,22-41,-121 219,120-219,0 0,0 0,1 0,0 0,1 1,0-1,0 1,0 0,1 0,0 0,1-1,-1 1,2 0,-1 0,1 0,0 0,1 0,-1-1,2 1,-1-1,1 1,0-1,1 0,0 0,0 0,0-1,1 1,0-1,0 0,6 1,0-2,0 1,0-1,1-1,-1 0,1-1,0 0,0-1,0 0,1-1,-1 0,0-1,1-1,-1 1,0-2,7-1,28 0,-41 3,-3 0,-1 1,1-1,-1 0,1 0,-1 0,1 0,-1 0,1 0,-1-1,1 1,-1-1,1 0,-1 0,1 0,-1 0,0 0,0 0,0-1,1 1,-1-1,-1 1,1-1,0 0,0 0,-1 0,2-1,-3-8</inkml:trace>
  <inkml:trace contextRef="#ctx0" brushRef="#br0" timeOffset="15789.307">6661 791,'23'0,"29"0,8 0,0 0,-5 0,-8 0,-7 0,-6 0,-3 0,-2 0,-7 0</inkml:trace>
  <inkml:trace contextRef="#ctx0" brushRef="#br0" timeOffset="16523.815">7309 86,'-1'-1,"1"0,-1 0,1 0,-1 0,1 0,-1 0,1 0,0 0,-1 0,1 0,0 0,0-1,0 1,0 0,0 0,0 0,0 0,0 0,0 0,1 0,-1 0,0-1,1 1,-1 0,1 0,-1 0,1 1,-1-1,1 0,0 0,0 0,-1 0,1 0,0 1,0-1,0 0,0 1,0-1,0 1,0-1,0 1,42-25,-36 21,0 1,0 0,0 0,0 1,1 0,-1 0,1 1,-1 0,1 0,0 1,-1 0,1 0,-1 1,1 0,-1 0,1 1,-1 0,1 0,-1 1,0 0,-6 0,0 0,-1 0,1 0,-1 0,1 1,-1-1,0 0,0 0,-1 0,1 0,0 0,-1 0,0 0,0 0,0 0,0 0,0 0,-1 0,1 0,-1-1,0 1,0-1,0 1,0-1,0 0,-1 0,1 0,0 0,-1 0,0 0,1-1,-2 1,1 2,-13 11,12-13,0 0,0 0,0 1,1-1,-1 1,1 0,0 0,-1 0,1 1,1-1,-1 1,1 0,-1-1,1 1,0 0,0 0,1 1,-1-1,1 0,0 1,0-1,0 0,1 1,0-1,0 1,0-1,0 1,1-1,-1 1,1-1,0 0,0 1,1-1,-1 0,2 2,29 34,-28-38,-1 1,1-1,-1 1,1 0,-1 0,0 1,0-1,-1 0,1 1,-1 0,0-1,1 1,-2 0,1 0,0 0,-1 1,0-1,0 0,0 0,0 1,-1-1,0 1,0-1,0 0,0 1,-1-1,1 1,-1-1,0 0,-1 0,1 0,-1 1,0-1,0 0,0-1,-3 5,-1-3,0-1,-1 0,1 1,-1-2,0 1,-1-1,1 0,0-1,-1 0,0 0,1-1,-1 1,0-2,0 1,0-1,1 0,-1-1,0 0,0 0,0-1,0 0,-18-5</inkml:trace>
  <inkml:trace contextRef="#ctx0" brushRef="#br0" timeOffset="25880.274">734 1977,'0'0,"-1"-1,1 1,0-1,-1 1,1-1,0 1,-1-1,1 1,0-1,0 1,0-1,-1 1,1-1,0 1,0-1,0 0,0 1,0-1,0 1,0-1,0 1,0-1,0 0,0 1,1-1,-1 1,0-1,0 1,0-1,1 1,-1-1,0 1,1-1,-1 1,0-1,1 1,-1 0,1-1,-1 1,1 0,-1-1,1 1,-1 0,1-1,-1 1,1 0,-1 0,1 0,-1-1,1 1,-1 0,1 0,0 0,-1 0,1 0,-1 0,1 0,-1 0,2 1,38-7,-39 6,276 13,-90 1,114-19,278-42,-247 15,1192-93,103 25,-416 18,-595 49,-466 39,-139 0,-6 1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00.0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0,'282'30,"-82"-3,71 2,417-29,-491-29,169 28,-223-25,336 25,735 1,-1044 27,309-26,1485-1,-1715-29,642 30,1423-1,-2116-28,84 27,-84 29,281-27,-466-1,-5-1,0 1,-1 0,1 0,0 1,0 0,-1 1,1-1,-1 1,1 1,-1-1,4 3,7 7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00.0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0,'282'30,"-82"-3,71 2,417-29,-491-29,169 28,-223-25,336 25,735 1,-1044 27,309-26,1485-1,-1715-29,642 30,1423-1,-2116-28,84 27,-84 29,281-27,-466-1,-5-1,0 1,-1 0,1 0,0 1,0 0,-1 1,1-1,-1 1,1 1,-1-1,4 3,7 7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39.0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48 1,'-2'0,"-1"0,1 1,0 0,-1-1,1 1,0 0,0 0,0 0,0 0,0 1,0-1,0 0,0 1,0 0,1-1,-1 1,1 0,-1 0,1 0,0 0,-1 0,1 0,0 0,1 0,-1 1,0-1,0 0,1 0,0 1,-1-1,1 0,0 1,0-1,0 1,0-1,1 0,-1 1,1-1,-1 0,1 0,0 1,0-1,0 0,0 0,0 0,0 0,1 0,-1 0,1 0,-1-1,1 1,0 0,0-1,0 1,1 0,15 7,0 0,1-2,0 0,0 0,0-2,1-1,0 0,0-1,6-1,2 2,63 4,1-4,73-6,-39 0,338-25,318-4,-276 33,-505-2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41.1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0 254,'446'-102,"-385"94,1 3,0 2,36 4,134-7,249-30,-107 14,-163 7,0 8,1 10,1-1,454-2,-442 29,135-59,535 31,-584-29,662 29,639-1,-1442-29,-42 39,-110-3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39.0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48 1,'-2'0,"-1"0,1 1,0 0,-1-1,1 1,0 0,0 0,0 0,0 0,0 1,0-1,0 0,0 1,0 0,1-1,-1 1,1 0,-1 0,1 0,0 0,-1 0,1 0,0 0,1 0,-1 1,0-1,0 0,1 0,0 1,-1-1,1 0,0 1,0-1,0 1,0-1,1 0,-1 1,1-1,-1 0,1 0,0 1,0-1,0 0,0 0,0 0,0 0,1 0,-1 0,1 0,-1-1,1 1,0 0,0-1,0 1,1 0,15 7,0 0,1-2,0 0,0 0,0-2,1-1,0 0,0-1,6-1,2 2,63 4,1-4,73-6,-39 0,338-25,318-4,-276 33,-505-2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41.1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0 254,'446'-102,"-385"94,1 3,0 2,36 4,134-7,249-30,-107 14,-163 7,0 8,1 10,1-1,454-2,-442 29,135-59,535 31,-584-29,662 29,639-1,-1442-29,-42 39,-110-3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1,'-14'14,"-6"15,2 7,8-3,11-7,5-12,6-14,-3-6,-9-3,-8 5,-9 4,0 6,2 2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3505 432,'-91'-107,"70"85,8 8,0 0,-1 1,-1 0,0 1,0 1,-1 1,-3-2,-221-139,207 139,-1 2,-1 1,0 1,0 3,0 0,-1 2,1 2,-1 1,1 2,-1 2,-69-2,-741-2,643 27,-7 0,129-18,0 3,0 3,-26 11,-17 14,2 5,2 5,-50 31,143-68,0 1,1 2,0 0,1 2,1 1,1 0,1 2,0 1,2 0,1 2,0 0,-4 10,-39 108,33-2,29-126,-2 13,1 0,1 1,1-1,2 0,1 0,3 11,0-7,2 0,0-1,2 0,1-1,2 0,1-1,1-1,1 0,1-1,2-1,0-1,2-1,0 0,2-2,13 9,-12-13,22 16,2-2,1-2,1-2,2-2,10 1,248 77,-13-45,-248-51,250 14,-258-14,-1-2,1-2,-1-2,1-1,0-3,19-3,166-15,-46-3,89-46,-214 53,-1-2,-2-2,0-3,40-25,77-25,-134 62,0-2,-1-2,0-1,-1-2,3-4,-21 8,-1 0,-1-1,0 0,-1-1,-1-1,0 0,-2 0,0-1,-1 0,1-4,2-3,5-13,-1-1,-2-1,-1 0,-3-1,5-38,-8-178,-10 149,3-173,-1 277,0 0,0 1,0-1,0 0,-1 1,0-1,0 1,0 0,-1 0,1-1,-1 1,0 1,0-1,0 0,-1 1,1 0,-1 0,0 0,0 0,0 0,0 1,0 0,-1 0,1 0,-1 0,1 1,-1-1,0 1,1 0,-1 1,0-1,-2 1,-20-6,2 2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3505 432,'-91'-107,"70"85,8 8,0 0,-1 1,-1 0,0 1,0 1,-1 1,-3-2,-221-139,207 139,-1 2,-1 1,0 1,0 3,0 0,-1 2,1 2,-1 1,1 2,-1 2,-69-2,-741-2,643 27,-7 0,129-18,0 3,0 3,-26 11,-17 14,2 5,2 5,-50 31,143-68,0 1,1 2,0 0,1 2,1 1,1 0,1 2,0 1,2 0,1 2,0 0,-4 10,-39 108,33-2,29-126,-2 13,1 0,1 1,1-1,2 0,1 0,3 11,0-7,2 0,0-1,2 0,1-1,2 0,1-1,1-1,1 0,1-1,2-1,0-1,2-1,0 0,2-2,13 9,-12-13,22 16,2-2,1-2,1-2,2-2,10 1,248 77,-13-45,-248-51,250 14,-258-14,-1-2,1-2,-1-2,1-1,0-3,19-3,166-15,-46-3,89-46,-214 53,-1-2,-2-2,0-3,40-25,77-25,-134 62,0-2,-1-2,0-1,-1-2,3-4,-21 8,-1 0,-1-1,0 0,-1-1,-1-1,0 0,-2 0,0-1,-1 0,1-4,2-3,5-13,-1-1,-2-1,-1 0,-3-1,5-38,-8-178,-10 149,3-173,-1 277,0 0,0 1,0-1,0 0,-1 1,0-1,0 1,0 0,-1 0,1-1,-1 1,0 1,0-1,0 0,-1 1,1 0,-1 0,0 0,0 0,0 0,0 1,0 0,-1 0,1 0,-1 0,1 1,-1-1,0 1,1 0,-1 1,0-1,-2 1,-20-6,2 2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3505 432,'-91'-107,"70"85,8 8,0 0,-1 1,-1 0,0 1,0 1,-1 1,-3-2,-221-139,207 139,-1 2,-1 1,0 1,0 3,0 0,-1 2,1 2,-1 1,1 2,-1 2,-69-2,-741-2,643 27,-7 0,129-18,0 3,0 3,-26 11,-17 14,2 5,2 5,-50 31,143-68,0 1,1 2,0 0,1 2,1 1,1 0,1 2,0 1,2 0,1 2,0 0,-4 10,-39 108,33-2,29-126,-2 13,1 0,1 1,1-1,2 0,1 0,3 11,0-7,2 0,0-1,2 0,1-1,2 0,1-1,1-1,1 0,1-1,2-1,0-1,2-1,0 0,2-2,13 9,-12-13,22 16,2-2,1-2,1-2,2-2,10 1,248 77,-13-45,-248-51,250 14,-258-14,-1-2,1-2,-1-2,1-1,0-3,19-3,166-15,-46-3,89-46,-214 53,-1-2,-2-2,0-3,40-25,77-25,-134 62,0-2,-1-2,0-1,-1-2,3-4,-21 8,-1 0,-1-1,0 0,-1-1,-1-1,0 0,-2 0,0-1,-1 0,1-4,2-3,5-13,-1-1,-2-1,-1 0,-3-1,5-38,-8-178,-10 149,3-173,-1 277,0 0,0 1,0-1,0 0,-1 1,0-1,0 1,0 0,-1 0,1-1,-1 1,0 1,0-1,0 0,-1 1,1 0,-1 0,0 0,0 0,0 0,0 1,0 0,-1 0,1 0,-1 0,1 1,-1-1,0 1,1 0,-1 1,0-1,-2 1,-20-6,2 2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3505 432,'-91'-107,"70"85,8 8,0 0,-1 1,-1 0,0 1,0 1,-1 1,-3-2,-221-139,207 139,-1 2,-1 1,0 1,0 3,0 0,-1 2,1 2,-1 1,1 2,-1 2,-69-2,-741-2,643 27,-7 0,129-18,0 3,0 3,-26 11,-17 14,2 5,2 5,-50 31,143-68,0 1,1 2,0 0,1 2,1 1,1 0,1 2,0 1,2 0,1 2,0 0,-4 10,-39 108,33-2,29-126,-2 13,1 0,1 1,1-1,2 0,1 0,3 11,0-7,2 0,0-1,2 0,1-1,2 0,1-1,1-1,1 0,1-1,2-1,0-1,2-1,0 0,2-2,13 9,-12-13,22 16,2-2,1-2,1-2,2-2,10 1,248 77,-13-45,-248-51,250 14,-258-14,-1-2,1-2,-1-2,1-1,0-3,19-3,166-15,-46-3,89-46,-214 53,-1-2,-2-2,0-3,40-25,77-25,-134 62,0-2,-1-2,0-1,-1-2,3-4,-21 8,-1 0,-1-1,0 0,-1-1,-1-1,0 0,-2 0,0-1,-1 0,1-4,2-3,5-13,-1-1,-2-1,-1 0,-3-1,5-38,-8-178,-10 149,3-173,-1 277,0 0,0 1,0-1,0 0,-1 1,0-1,0 1,0 0,-1 0,1-1,-1 1,0 1,0-1,0 0,-1 1,1 0,-1 0,0 0,0 0,0 0,0 1,0 0,-1 0,1 0,-1 0,1 1,-1-1,0 1,1 0,-1 1,0-1,-2 1,-20-6,2 2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8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14 223,'-3'9,"0"0,1 0,0 0,0 1,1-1,1 0,-1 1,2-1,-1 0,1 1,1-1,-1 0,2 0,-1 0,1 0,1 0,0 0,-4-7,1-1,0 0,0 1,0-1,0 0,0 0,0 1,0-1,0 0,1 0,-1 0,0-1,1 1,-1 0,1 0,-1-1,1 1,-1-1,1 1,-1-1,1 1,0-1,-1 0,1 0,-1 0,1 0,0 0,-1 0,1-1,-1 1,1 0,-1-1,1 1,-1-1,1 0,-1 1,1-1,-1 0,0 0,1 0,-1 0,0 0,0 0,0 0,1 0,-1-1,47-62,-44 56,0-1,-1 0,0 0,0 0,-1 0,0-1,-1 1,0 0,-1-1,1 1,-2-8,1 14,0 0,-1 0,1 0,-1 0,1 0,-1 0,0 0,0 0,0 0,0 1,-1-1,1 0,-1 1,0-1,1 1,-1-1,0 1,-1 0,1 0,0 0,-1 0,1 0,-1 1,1-1,-1 1,0 0,1-1,-1 1,0 1,0-1,0 0,0 1,0-1,0 1,0 0,0 0,-2 0,-16 3,2 2</inkml:trace>
  <inkml:trace contextRef="#ctx0" brushRef="#br0" timeOffset="285.277">352 421,'19'-26,"122"-135,-140 159,1 0,0 0,-1 0,1 1,0-1,0 0,0 1,0-1,1 1,-1 0,0 0,0 0,1 0,-1 0,1 0,-1 1,1-1,-1 1,1 0,-1 0,1 0,0 0,-1 0,1 0,-1 0,1 1,-1 0,1-1,-1 1,0 0,1 0,-1 0,0 1,0-1,1 0,-1 1,0 0,-1-1,1 1,0 0,0 0,0 0,22 33,-21-30,-1-1,1 1,0-1,0 1,0-1,1 0,-1 0,1 0,0-1,0 0,0 1,1-1,-1-1,1 1,0-1,0 1,0-2,0 1,0 0,0-1,0 0,5 0,0 0,0-1,0 0,0 0,-1-1,1-1,0 0,-1 0,1-1,-1 0,1 0,-1-1,-1-1,1 1,0-1,-1-1,0 0,0 0,-1 0,0-1,0 0,0 0,-1-1,0 0,-1 0,1-2,9-12,-1 3,-1 0,0-1,-2-1,0 0,-1-1,-1 0,3-13,-8 10</inkml:trace>
  <inkml:trace contextRef="#ctx0" brushRef="#br0" timeOffset="1158.75">1679 54,'-156'-17,"149"17,0 0,-1 0,1 1,-1 0,1 1,0 0,0 0,0 0,0 1,0 0,0 0,1 1,-1 0,1 0,0 1,1-1,-1 1,1 0,-3 4,6-7,1 0,0 0,0 0,1-1,-1 1,0 0,0 0,1 0,-1 1,1-1,0 0,0 0,0 0,0 0,0 0,0 0,0 0,1 0,-1 1,1-1,-1 0,1 0,0-1,0 1,0 0,0 0,0 0,0 0,1-1,-1 1,2 1,55 48,-48-43,-8-7,6 4,-1 0,0 0,0 1,0 0,-1 0,0 1,0-1,-1 1,0 1,0-1,0 1,-1-1,2 7,-7-9,-1 0,0-1,0 1,0 0,-1-1,1 1,-1-1,0 0,-1 0,1 0,-1-1,1 1,-1-1,0 0,0 0,-1 0,1 0,0-1,-1 1,0-1,0-1,1 1,-1-1,0 1,-11 3,-1 0,1-1,-1-1,1 0,-1-1,0-1,-16-1,9-1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3505 432,'-91'-107,"70"85,8 8,0 0,-1 1,-1 0,0 1,0 1,-1 1,-3-2,-221-139,207 139,-1 2,-1 1,0 1,0 3,0 0,-1 2,1 2,-1 1,1 2,-1 2,-69-2,-741-2,643 27,-7 0,129-18,0 3,0 3,-26 11,-17 14,2 5,2 5,-50 31,143-68,0 1,1 2,0 0,1 2,1 1,1 0,1 2,0 1,2 0,1 2,0 0,-4 10,-39 108,33-2,29-126,-2 13,1 0,1 1,1-1,2 0,1 0,3 11,0-7,2 0,0-1,2 0,1-1,2 0,1-1,1-1,1 0,1-1,2-1,0-1,2-1,0 0,2-2,13 9,-12-13,22 16,2-2,1-2,1-2,2-2,10 1,248 77,-13-45,-248-51,250 14,-258-14,-1-2,1-2,-1-2,1-1,0-3,19-3,166-15,-46-3,89-46,-214 53,-1-2,-2-2,0-3,40-25,77-25,-134 62,0-2,-1-2,0-1,-1-2,3-4,-21 8,-1 0,-1-1,0 0,-1-1,-1-1,0 0,-2 0,0-1,-1 0,1-4,2-3,5-13,-1-1,-2-1,-1 0,-3-1,5-38,-8-178,-10 149,3-173,-1 277,0 0,0 1,0-1,0 0,-1 1,0-1,0 1,0 0,-1 0,1-1,-1 1,0 1,0-1,0 0,-1 1,1 0,-1 0,0 0,0 0,0 0,0 1,0 0,-1 0,1 0,-1 0,1 1,-1-1,0 1,1 0,-1 1,0-1,-2 1,-20-6,2 2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0,'5'0,"7"0,5 0,5 0,4 0,1 0,2 0,1 0,-1 0,1 0,-1 0,-1 0,1 0,-1 0,1 0,-1 0,-5 5,-6 1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22,'19'-5,"12"-1,4 0,2 1,-6 6,-3 4,-2-1,0 1,0-2,1 0,0-2,-4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76,'-1'1,"0"1,-1-1,1 0,0 0,0 1,0-1,0 0,1 1,-1-1,0 1,1-1,-1 1,0-1,1 1,0-1,-1 1,1 0,0-1,0 1,0 0,0-1,0 1,0 0,1-1,-1 1,0-1,1 1,-1-1,1 1,0 0,0-1,0 8,13 81,4 0,5 0,7 10,26 78,-56-177,0 0,0 0,0-1,-1 1,1 0,0 0,0-1,0 1,1 0,-1 0,0-1,0 1,0 0,0 0,1-1,-1 1,0 0,1-1,-1 1,1 0,-1-1,0 1,1-1,-1 1,1 0,0-1,-1 0,1 1,-1-1,1 1,0-1,-1 0,1 1,0-1,0 0,-1 0,1 1,0-1,-1 0,1 0,0 0,0 0,0 0,-1 0,1 0,0 0,0 0,-1-1,1 1,0 0,-1 0,1-1,0 1,-1 0,1-1,0 1,-1-1,1 1,0 0,-1-1,1 0,-1 1,1-1,-1 1,0-1,1 0,-1 1,1-1,-1 0,67-239,28-77,-81 181,-15 136,0 11</inkml:trace>
  <inkml:trace contextRef="#ctx0" brushRef="#br0" timeOffset="501.553">608 613,'-1'-1,"-1"-1,1 1,-1 0,0 0,1 0,-1 0,0 0,0 0,0 1,0-1,0 1,0-1,0 1,0 0,0-1,0 1,0 0,0 1,0-1,0 0,0 0,0 1,1-1,-1 1,0 0,0-1,0 1,0 0,1 0,-1 0,0 0,1 1,-1-1,1 0,-1 1,1-1,0 1,-1-1,1 1,0 0,-36 74,36-71,1-1,1 1,-1-1,1 1,0-1,0 0,0 1,0-1,1 0,0 0,-1 0,2 0,-1 0,0 0,1 0,0-1,0 0,0 1,0-1,0 0,1 0,-1-1,1 1,0-1,0 0,0 0,0 0,0 0,0-1,0 1,1-1,-1 0,0-1,1 1,-1-1,1 0,-1 0,1 0,-1 0,1-1,-1 0,0 0,1 0,-1 0,0-1,0 0,0 0,0 0,2-1,1-2,0-1,0 0,0 0,-1-1,1 0,-2 0,1 0,-1-1,0 0,-1 0,0 0,0 0,0-1,-1 0,-1 1,1-1,-2 0,1 0,-1-1,0 1,-1 0,0 0,-1 0,-1-6,2 12,-1 0,0 0,-1 0,1 0,0 0,-1 1,0-1,1 0,-1 1,0 0,-1-1,1 1,0 0,0 0,-1 0,0 0,1 1,-1-1,0 1,1-1,-1 1,0 0,0 0,0 0,0 1,0-1,-1 1,1-1,0 1,0 0,-15 3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7:50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1 282,'120'-16,"184"-6,-230 8,-62 11</inkml:trace>
  <inkml:trace contextRef="#ctx0" brushRef="#br0" timeOffset="4005.56">198 1,'0'566,"11"-504,-5-56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127 112,'-3'-1,"0"1,1-1,-1 1,0 0,1 0,-1 0,0 1,1-1,-1 1,0-1,1 1,-1 0,1 0,-1 0,1 0,-1 0,1 1,0-1,0 1,-1-1,1 1,0 0,1 0,-1 0,0 0,0 0,1 0,0 1,-1-1,1 0,0 1,-6 5,1 1,0-1,1 1,0 0,0 0,1 1,0 0,1-1,0 1,0 1,1-1,0 5,2-13,0 0,1-1,-1 1,1 0,-1-1,1 1,0 0,-1-1,1 1,0-1,0 1,0-1,1 0,-1 1,0-1,0 0,1 0,-1 0,0 0,1 0,0 0,-1 0,1 0,-1-1,1 1,0-1,-1 1,1-1,0 1,0-1,-1 0,1 0,0 0,0 0,-1 0,1-1,0 1,1-1,67-17,-60 14,-1-1,0 0,1-1,-2 0,1 0,-1-1,0 0,0 0,-1-1,0 0,0 0,-1-1,0 1,-1-1,0-1,0 1,-1-1,0 0,-1 0,0 0,0 0,-1-1,-1 1,1-4,-3 10,0 0,0 0,0 0,0 0,-1 0,1 0,-1 0,0 1,0-1,-1 1,1-1,-1 1,1 0,-1 0,0 0,-1 0,1 0,0 1,-1-1,1 1,-1 0,0 0,1 1,-1-1,0 1,0-1,0 1,-1 1,1-1,0 0,0 1,0 0,0 0,-1 0,1 1,0-1,0 1,0 0,0 0,-1 1,-14 4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366 537,'-2'-13,"-2"0,1 0,-2 1,1-1,-2 1,0 0,0 0,-1 1,-1 0,1 0,-2 0,0 1,0 1,-1-1,0 2,-5-4,9 6,-1 0,0 1,0 0,0 1,-1-1,1 1,-1 1,0-1,0 2,0-1,-1 1,1 0,-1 0,1 1,-1 1,0-1,1 1,-1 1,1 0,-1 0,-2 1,5 2,1 1,-1 1,1-1,0 1,1-1,-1 1,1 1,0-1,1 1,-1-1,2 1,-1 0,0 0,1 0,1 0,-1 1,1-1,0 1,1 5,-1 25,1 0,2 1,2-1,2-1,1 1,1-1,3 0,13 33,7 29,48 145,-52-147,25 133,-22-60,-28-159,-1 0,0 0,-1 0,0 0,-1 0,0 0,-1 0,0 0,0 0,-1-1,-1 1,0-1,0 0,-1 0,0 0,-1-1,0 0,-1 0,0 0,0-1,0 0,-1 0,-1-1,1 0,-9 6,-83 9,98-22,-1 1,1-1,-1 0,1-1,-1 1,1 0,-1-1,1 1,-1-1,1 0,-1 0,1 0,0 0,0 0,-1-1,1 1,0-1,0 1,0-1,1 0,-1 1,0-1,1 0,-1 0,1 0,-1-1,1 1,0 0,0-1,0 1,0 0,1-1,-1 1,0-1,1 1,0-1,0-2,1-19,4 1</inkml:trace>
  <inkml:trace contextRef="#ctx0" brushRef="#br0" timeOffset="1152.52">903 678,'-4'-1,"-12"-4,1 1,-1 1,1 0,-1 1,0 1,0 0,0 1,0 1,0 0,-3 2,14 0,1 1,-1-1,1 1,0 1,0-1,0 0,1 1,-1 0,1 0,0 0,1 0,-1 0,1 1,0-1,0 1,1-1,0 1,0 0,0 0,0-1,1 1,0 0,1 0,-1 0,1 0,0-1,0 1,1 0,1 2,-2 18,0-5,2 13,-2 1,-2 0,-1-1,-2 1,-1 0,-40 197,-3-87,47-143,1-1,-1 1,0 0,0 0,1 0,-1 0,1 0,0 0,-1 0,1 0,0 0,0 0,0 0,1 0,-1 0,0 0,1 0,-1 0,1 0,0 0,0-1,-1 1,1 0,1 0,-1-1,0 1,0 0,0-1,1 1,-1-1,1 0,-1 1,1-1,0 0,-1 0,1 0,0 0,0 0,0-1,0 1,0 0,0-1,0 0,-1 1,2-1,-1 0,0 0,0 0,0 0,198-42,-175 36</inkml:trace>
  <inkml:trace contextRef="#ctx0" brushRef="#br0" timeOffset="1898.266">1551 961,'-189'255,"179"-241,0 0,-1-1,0-1,-1 1,-1-2,0 0,0-1,-1 0,0-1,-1 0,0-1,0-1,0 0,-9 1,21-7,1-1,-1 1,0-1,0 1,0-1,0 0,0-1,0 1,1 0,-1-1,0 1,0-1,0 0,1 0,-1 0,0 0,1-1,-1 1,1-1,0 1,-1-1,1 0,0 0,0 0,0 0,0 0,0 0,1-1,-1 1,1-1,-1 1,1-1,0 0,0 1,0-1,1 0,-1-1,-1-2,1 0,0-1,1 1,-1 0,1-1,0 1,1 0,0-1,0 1,0 0,1 0,0 0,0 0,0 0,1 0,0 0,0 1,0 0,1 0,0 0,0 0,0 1,0-1,1 1,0 0,0 1,0-1,0 1,0 0,1 0,-1 1,1 0,0 0,0 0,0 0,0 1,0 0,0 0,0 1,0 0,0 0,0 0,0 1,1 0,-1 0,0 0,-1 1,1 0,3 1,269 152,-258-147,-2-2</inkml:trace>
  <inkml:trace contextRef="#ctx0" brushRef="#br0" timeOffset="2169.018">1777 1158,'34'0,"25"0,3-5,-5-1,-12 0</inkml:trace>
  <inkml:trace contextRef="#ctx0" brushRef="#br0" timeOffset="2900.385">2342 1440,'-5'-15,"2"1,0-1,0 0,1 1,1-1,1 0,0 0,1 0,0 0,1 0,1 0,0 1,1-1,6-11,-1-13,-2 10,1 0,2 1,0 0,2 0,1 1,1 0,2 2,0-1,2 2,6-7,-1 3,2 1,0 1,2 1,1 1,0 1,2 2,1 1,0 1,5 0,31 4,-66 15,0 0,1 0,-1 0,0 0,0 0,1 0,-1 0,0 1,0-1,1 0,-1 1,0-1,0 1,0-1,0 1,1 0,-1-1,0 1,0 0,0 0,-1 0,1 0,0 0,0 0,0 0,-1 0,1 0,0 0,-1 1,1-1,-1 0,0 0,1 0,-1 1,0-1,0 0,1 1,-1-1,0 0,-1 0,1 1,0-1,0 0,0 1,-1-1,1 0,-1 0,1 0,-1 1,-5 15,-2 0,0 0,-1-1,-1 0,-1-1,0 0,0 0,-14 11,9-7,-110 104,125-122,0 0,1 0,-1 0,0 0,0 0,0 0,1 0,-1 0,1 0,-1 0,1 0,-1 0,1 0,-1 0,1 0,0 1,0-1,0 0,0 0,-1 0,1 1,1-1,-1 0,0 0,0 0,0 1,1-1,-1 0,1 0,-1 0,1 0,-1 0,1 0,-1 0,1 0,0 0,0 0,0 0,-1 0,1 0,0-1,0 1,0 0,0-1,0 1,0-1,1 1,-1-1,0 1,0-1,0 0,0 1,0-1,1 0,-1 0,69 11,-67-12,0 0,0 1,0 0,1 0,-1 0,0 0,1 0,-1 0,0 1,0 0,0 0,1 0,-1 0,0 0,0 0,0 1,-1 0,1-1,0 1,-1 0,1 0,-1 1,1-1,-1 0,0 1,0-1,0 1,0 0,-1 0,1 0,-1 0,0 0,1 0,-1 2,-1 3,-1 0,-1 0,1 0,-1-1,0 1,-1-1,0 1,0-1,-1 0,1 0,-2 0,1-1,-1 1,0-1,0 0,0-1,-1 1,0-1,0 0,-1 0,1-1,-1 0,0 0,0-1,0 0,-1 0,1 0,-1-1,0 0,1-1,-1 0,0 0,0 0,0-1,0-1,0 1,0-1,1 0,-6-2,-18-6,1-2,0-1,1-1,0-1,1-2,1-1,0-1,-2-3,-80-49,-20 8,111 54</inkml:trace>
  <inkml:trace contextRef="#ctx0" brushRef="#br0" timeOffset="3469.072">3245 565,'5'19,"0"1,-2-1,0 1,-1 0,-1 0,-1 0,-1-1,0 1,-2 0,0 0,-1-1,-1 0,-1 0,-1 0,0 0,-2-1,0-1,-4 6,1 0,-27 67,38-87,1-1,-1 1,1-1,0 1,0 0,0-1,0 1,0-1,1 1,-1-1,1 1,0-1,-1 1,1-1,0 1,1-1,-1 0,0 1,1-1,-1 0,1 0,0 0,-1 0,1-1,0 1,0 0,0-1,1 1,-1-1,0 0,0 0,1 1,-1-2,1 1,13 4,0-1,0-1,0-1,1-1,-1 0,0 0,1-2,-1 0,10-3,11-8,-31 6</inkml:trace>
  <inkml:trace contextRef="#ctx0" brushRef="#br0" timeOffset="3716.384">2849 876,'39'0,"26"0,8 0,-4 0,-9 0,-10 0,-9 0,-6 0,-9 0</inkml:trace>
  <inkml:trace contextRef="#ctx0" brushRef="#br0" timeOffset="4362.6">3612 368,'17'-1,"1"2,-1 0,0 1,0 1,0 0,0 1,-1 1,1 1,14 7,-27-10,0-1,-1 1,1 0,-1 1,0-1,0 1,0-1,0 1,0 0,-1 0,0 0,0 0,0 1,0-1,-1 0,0 1,1-1,-2 1,1 0,0-1,-1 1,0 0,-1 3,-15 110,-5 92,-6 6,16-48,6-138,5-21,-1-1,1 1,-1-1,-1 1,1-1,-1 0,-1 1,0-1,0 0,0 0,-1-1,0 1,-1-1,1 0,-2 0,1 0,-1-1,0 0,0 0,0 0,-1-1,0 0,0 0,0-1,-1 0,0 0,-5 1,-181-1,170-5</inkml:trace>
  <inkml:trace contextRef="#ctx0" brushRef="#br0" timeOffset="5800.752">4289 904,'-16'2,"0"1,0 1,0 0,1 1,-1 0,1 1,0 1,1 1,0 0,-9 7,12-9,3-2,0 0,0 0,0 1,1 0,0 1,0 0,0 0,1 0,0 1,0 0,0 0,1 1,0-1,1 1,0 0,0 0,0 1,1-1,0 1,1 0,0 0,1 0,-1 0,2 0,-1 0,1 0,1 0,-1 0,2 0,-1 0,1 0,2 5,-1-10,-1-1,0 0,1 0,0 1,0-2,0 1,0 0,0 0,1-1,-1 0,1 0,0 0,0 0,-1 0,1-1,0 0,0 0,0 0,0 0,1-1,-1 1,0-1,0 0,2 0,103-15,-87 7,1-1,-1-1,-1-1,1-1,-2-1,0 0,0-2,-2 0,0-1,0-1,1-4,-5 5,0-1,0 0,-2-1,0-1,-1 0,-1 0,-1-1,-1 0,-1-1,0 0,-2 0,0-1,-1 1,-2-1,0 0,-1 0,-1 0,-1 1,-1-1,-1 0,-1 1,-1-1,-1 1,-1 0,6 15,0 1,0-1,-1 1,0-1,0 1,0 0,-1 0,0 0,0 0,0 0,0 1,-1-1,0 1,0 0,0 0,0 1,-1-1,1 1,-1 0,0 0,0 0,0 1,0-1,-1 1,1 1,-1-1,1 1,-1 0,1 0,-1 0,0 1,-5 0,4 4,0 0,0 1,0 0,1 0,0 0,-1 1,2 0,-1 0,1 0,0 1,0 0,1 0,0 0,0 0,1 1,-1-1,2 1,-1 0,1 0,0 0,1 0,0 0,0 1,1-1,0 0,1 7,-4 13,2-2,1 0,2 1,0-1,2-1,1 1,1-1,1 0,1 0,6 10,12 47,38 112,-64-193,-1-1,1 1,0 0,0 0,0 0,0 0,0 0,0-1,0 1,0 0,0 0,0 0,0 0,0-1,1 1,-1 0,0 0,1 0,-1-1,0 1,1 0,-1 0,1-1,-1 1,1 0,0-1,-1 1,1-1,0 1,-1-1,1 1,0-1,0 1,-1-1,1 0,0 1,0-1,0 0,-1 0,1 0,0 1,0-1,0 0,0 0,0 0,-1 0,1-1,0 1,0 0,0 0,0 0,-1-1,1 1,0 0,0-1,-1 1,1-1,0 1,0-1,-1 1,1-1,-1 1,1-1,0 0,-1 1,1-1,-1 0,0 0,1 1,6-13</inkml:trace>
  <inkml:trace contextRef="#ctx0" brushRef="#br0" timeOffset="6268.888">5080 537,'-21'23,"1"0,1 1,1 1,2 0,0 2,2-1,0 2,-4 16,-22 158,36-167,-6 12,8-43,0-1,0 1,0 0,1 0,-1 0,1 0,0 0,1 1,-1-1,1 0,-1 0,1 0,0 1,1-1,-1 0,1 0,0 1,0-1,0 0,1 0,-1 0,1 0,0-1,0 1,0 0,1-1,-1 1,1-1,0 0,0 0,0 0,0 0,0-1,1 1,-1-1,4 2,6 0,-1-1,1 0,0-1,-1-1,1 0,0 0,0-1,0-1,0 0,0-1,-1-1,1 0,-1 0,10-5,14-17,-30 10</inkml:trace>
  <inkml:trace contextRef="#ctx0" brushRef="#br0" timeOffset="6513.917">4656 819,'39'0,"31"0,9 0,0 0,-7 0,-13 0,-10 0,-10 0,-6 0,-4 0,-2 0,-6 0</inkml:trace>
  <inkml:trace contextRef="#ctx0" brushRef="#br0" timeOffset="11435.131">507 1920,'-3'5,"0"0,0 0,0 1,1-1,-1 1,2-1,-1 1,0 0,1 0,0 0,1 0,-1 0,1 0,0 0,1 0,-1 0,1 0,0 0,1-1,0 1,-1 0,1-3,-1 0,1 0,0 0,0 0,0-1,0 1,0 0,0-1,1 1,-1-1,1 0,0 0,0 0,-1 0,1-1,0 1,1-1,-1 0,0 0,0 0,1 0,-1 0,0-1,1 1,-1-1,0 0,1 0,-1 0,4-1,2 0,0 0,-1-1,1 0,0 0,0-1,-1 0,0-1,0 0,0 0,7-5,-9 5,0 0,1-1,-1 1,-1-1,1-1,-1 1,0-1,0 0,-1 0,0 0,0-1,0 1,-1-1,0 0,0 0,0-1,-1 1,0 0,-1-1,0 1,0-1,-1 1,1-1,-2 0,1 1,-1-1,0 1,-1-1,1 1,-2 0,1-1,-1 1,-1 3,0 1,0-1,0 1,0 0,0 0,-1 0,0 1,1-1,-1 1,0 0,0 1,0-1,0 1,-1 0,1 0,0 1,0-1,-1 1,1 1,-20-2</inkml:trace>
  <inkml:trace contextRef="#ctx0" brushRef="#br0" timeOffset="13037.64">761 1,'-2'25,"-2"1,0-1,-1 0,-2-1,-1 0,0 0,-5 6,-16 50,25-66,2-11,1 0,-1 0,1 0,-1 0,1 0,0 1,0-1,0 0,1 1,-1-1,1 1,0-1,0 1,0-1,0 1,1-1,0 1,-1-1,1 0,0 1,0-1,1 0,-1 0,1 0,0 0,0 0,0 0,0 0,0 0,0-1,1 1,-1-1,2 1,5 1,0 0,1 0,-1-1,1-1,0 1,0-2,0 1,0-1,0-1,0 0,0 0,6-2,0 2,9-1</inkml:trace>
  <inkml:trace contextRef="#ctx0" brushRef="#br0" timeOffset="13288.13">479 170,'39'0,"31"0,13 0,-1 0,-12 0,-11 0,-12 0,-13 0</inkml:trace>
  <inkml:trace contextRef="#ctx0" brushRef="#br0" timeOffset="14316.787">620 1836,'-5'0,"-6"0,-6 0,0 4,-3 2,-1 5,1 1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4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0,'-24'26,"1"2,1 0,1 1,1 1,2 1,-6 16,22-44,1 0,0 0,0 0,0 0,0 0,1 0,-1 0,1 0,0 0,0 1,0-1,0 0,1 0,-1 0,1 1,0-1,-1 0,2 0,-1 0,0 0,0 0,1-1,0 1,0 0,-1-1,1 1,1-1,-1 0,0 1,1-1,-1 0,1 0,1 0,102 43,-52-48,-49-2</inkml:trace>
  <inkml:trace contextRef="#ctx0" brushRef="#br0" timeOffset="248.743">1 141,'38'0,"32"0,4 0</inkml:trace>
  <inkml:trace contextRef="#ctx0" brushRef="#br0" timeOffset="1933.392">170 141,'5'0,"6"5,6 1,5 1,4-2,2-2,1-1,0 0,-4-7,-2-1,0-1,-9 2,-7 1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7:50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1">1 766,'43'-9,"29"-4,7-4,-6 0,-10 4,-10 4,-11 3,-6 3,-11 6,-8 4</inkml:trace>
  <inkml:trace contextRef="#ctx0" brushRef="#br0" timeOffset="2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3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4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5">1469 710,'38'-5,"42"-6,16-2,-2 2,-9 3,-13 2,-15 3,-11 1,-10 2,-5 0,-9 0</inkml:trace>
  <inkml:trace contextRef="#ctx0" brushRef="#br0" timeOffset="6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3505 432,'-91'-107,"70"85,8 8,0 0,-1 1,-1 0,0 1,0 1,-1 1,-3-2,-221-139,207 139,-1 2,-1 1,0 1,0 3,0 0,-1 2,1 2,-1 1,1 2,-1 2,-69-2,-741-2,643 27,-7 0,129-18,0 3,0 3,-26 11,-17 14,2 5,2 5,-50 31,143-68,0 1,1 2,0 0,1 2,1 1,1 0,1 2,0 1,2 0,1 2,0 0,-4 10,-39 108,33-2,29-126,-2 13,1 0,1 1,1-1,2 0,1 0,3 11,0-7,2 0,0-1,2 0,1-1,2 0,1-1,1-1,1 0,1-1,2-1,0-1,2-1,0 0,2-2,13 9,-12-13,22 16,2-2,1-2,1-2,2-2,10 1,248 77,-13-45,-248-51,250 14,-258-14,-1-2,1-2,-1-2,1-1,0-3,19-3,166-15,-46-3,89-46,-214 53,-1-2,-2-2,0-3,40-25,77-25,-134 62,0-2,-1-2,0-1,-1-2,3-4,-21 8,-1 0,-1-1,0 0,-1-1,-1-1,0 0,-2 0,0-1,-1 0,1-4,2-3,5-13,-1-1,-2-1,-1 0,-3-1,5-38,-8-178,-10 149,3-173,-1 277,0 0,0 1,0-1,0 0,-1 1,0-1,0 1,0 0,-1 0,1-1,-1 1,0 1,0-1,0 0,-1 1,1 0,-1 0,0 0,0 0,0 0,0 1,0 0,-1 0,1 0,-1 0,1 1,-1-1,0 1,1 0,-1 1,0-1,-2 1,-20-6,2 2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4:17.0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49.0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0,'5'0,"7"0,5 0,5 0,4 0,1 0,2 0,1 0,-1 0,1 0,-1 0,-1 0,1 0,-1 0,1 0,-1 0,-5 5,-6 1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22,'19'-5,"12"-1,4 0,2 1,-6 6,-3 4,-2-1,0 1,0-2,1 0,0-2,-4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76,'-1'1,"0"1,-1-1,1 0,0 0,0 1,0-1,0 0,1 1,-1-1,0 1,1-1,-1 1,0-1,1 1,0-1,-1 1,1 0,0-1,0 1,0 0,0-1,0 1,0 0,1-1,-1 1,0-1,1 1,-1-1,1 1,0 0,0-1,0 8,13 81,4 0,5 0,7 10,26 78,-56-177,0 0,0 0,0-1,-1 1,1 0,0 0,0-1,0 1,1 0,-1 0,0-1,0 1,0 0,0 0,1-1,-1 1,0 0,1-1,-1 1,1 0,-1-1,0 1,1-1,-1 1,1 0,0-1,-1 0,1 1,-1-1,1 1,0-1,-1 0,1 1,0-1,0 0,-1 0,1 1,0-1,-1 0,1 0,0 0,0 0,0 0,-1 0,1 0,0 0,0 0,-1-1,1 1,0 0,-1 0,1-1,0 1,-1 0,1-1,0 1,-1-1,1 1,0 0,-1-1,1 0,-1 1,1-1,-1 1,0-1,1 0,-1 1,1-1,-1 0,67-239,28-77,-81 181,-15 136,0 11</inkml:trace>
  <inkml:trace contextRef="#ctx0" brushRef="#br0" timeOffset="501.553">608 613,'-1'-1,"-1"-1,1 1,-1 0,0 0,1 0,-1 0,0 0,0 0,0 1,0-1,0 1,0-1,0 1,0 0,0-1,0 1,0 0,0 1,0-1,0 0,0 0,0 1,1-1,-1 1,0 0,0-1,0 1,0 0,1 0,-1 0,0 0,1 1,-1-1,1 0,-1 1,1-1,0 1,-1-1,1 1,0 0,-36 74,36-71,1-1,1 1,-1-1,1 1,0-1,0 0,0 1,0-1,1 0,0 0,-1 0,2 0,-1 0,0 0,1 0,0-1,0 0,0 1,0-1,0 0,1 0,-1-1,1 1,0-1,0 0,0 0,0 0,0 0,0-1,0 1,1-1,-1 0,0-1,1 1,-1-1,1 0,-1 0,1 0,-1 0,1-1,-1 0,0 0,1 0,-1 0,0-1,0 0,0 0,0 0,2-1,1-2,0-1,0 0,0 0,-1-1,1 0,-2 0,1 0,-1-1,0 0,-1 0,0 0,0 0,0-1,-1 0,-1 1,1-1,-2 0,1 0,-1-1,0 1,-1 0,0 0,-1 0,-1-6,2 12,-1 0,0 0,-1 0,1 0,0 0,-1 1,0-1,1 0,-1 1,0 0,-1-1,1 1,0 0,0 0,-1 0,0 0,1 1,-1-1,0 1,1-1,-1 1,0 0,0 0,0 0,0 1,0-1,-1 1,1-1,0 1,0 0,-15 3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1 282,'120'-16,"184"-6,-230 8,-62 11</inkml:trace>
  <inkml:trace contextRef="#ctx0" brushRef="#br0" timeOffset="4005.56">198 1,'0'566,"11"-504,-5-56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127 112,'-3'-1,"0"1,1-1,-1 1,0 0,1 0,-1 0,0 1,1-1,-1 1,0-1,1 1,-1 0,1 0,-1 0,1 0,-1 0,1 1,0-1,0 1,-1-1,1 1,0 0,1 0,-1 0,0 0,0 0,1 0,0 1,-1-1,1 0,0 1,-6 5,1 1,0-1,1 1,0 0,0 0,1 1,0 0,1-1,0 1,0 1,1-1,0 5,2-13,0 0,1-1,-1 1,1 0,-1-1,1 1,0 0,-1-1,1 1,0-1,0 1,0-1,1 0,-1 1,0-1,0 0,1 0,-1 0,0 0,1 0,0 0,-1 0,1 0,-1-1,1 1,0-1,-1 1,1-1,0 1,0-1,-1 0,1 0,0 0,0 0,-1 0,1-1,0 1,1-1,67-17,-60 14,-1-1,0 0,1-1,-2 0,1 0,-1-1,0 0,0 0,-1-1,0 0,0 0,-1-1,0 1,-1-1,0-1,0 1,-1-1,0 0,-1 0,0 0,0 0,-1-1,-1 1,1-4,-3 10,0 0,0 0,0 0,0 0,-1 0,1 0,-1 0,0 1,0-1,-1 1,1-1,-1 1,1 0,-1 0,0 0,-1 0,1 0,0 1,-1-1,1 1,-1 0,0 0,1 1,-1-1,0 1,0-1,0 1,-1 1,1-1,0 0,0 1,0 0,0 0,-1 0,1 1,0-1,0 1,0 0,0 0,-1 1,-14 4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366 537,'-2'-13,"-2"0,1 0,-2 1,1-1,-2 1,0 0,0 0,-1 1,-1 0,1 0,-2 0,0 1,0 1,-1-1,0 2,-5-4,9 6,-1 0,0 1,0 0,0 1,-1-1,1 1,-1 1,0-1,0 2,0-1,-1 1,1 0,-1 0,1 1,-1 1,0-1,1 1,-1 1,1 0,-1 0,-2 1,5 2,1 1,-1 1,1-1,0 1,1-1,-1 1,1 1,0-1,1 1,-1-1,2 1,-1 0,0 0,1 0,1 0,-1 1,1-1,0 1,1 5,-1 25,1 0,2 1,2-1,2-1,1 1,1-1,3 0,13 33,7 29,48 145,-52-147,25 133,-22-60,-28-159,-1 0,0 0,-1 0,0 0,-1 0,0 0,-1 0,0 0,0 0,-1-1,-1 1,0-1,0 0,-1 0,0 0,-1-1,0 0,-1 0,0 0,0-1,0 0,-1 0,-1-1,1 0,-9 6,-83 9,98-22,-1 1,1-1,-1 0,1-1,-1 1,1 0,-1-1,1 1,-1-1,1 0,-1 0,1 0,0 0,0 0,-1-1,1 1,0-1,0 1,0-1,1 0,-1 1,0-1,1 0,-1 0,1 0,-1-1,1 1,0 0,0-1,0 1,0 0,1-1,-1 1,0-1,1 1,0-1,0-2,1-19,4 1</inkml:trace>
  <inkml:trace contextRef="#ctx0" brushRef="#br0" timeOffset="1152.52">903 678,'-4'-1,"-12"-4,1 1,-1 1,1 0,-1 1,0 1,0 0,0 1,0 1,0 0,-3 2,14 0,1 1,-1-1,1 1,0 1,0-1,0 0,1 1,-1 0,1 0,0 0,1 0,-1 0,1 1,0-1,0 1,1-1,0 1,0 0,0 0,0-1,1 1,0 0,1 0,-1 0,1 0,0-1,0 1,1 0,1 2,-2 18,0-5,2 13,-2 1,-2 0,-1-1,-2 1,-1 0,-40 197,-3-87,47-143,1-1,-1 1,0 0,0 0,1 0,-1 0,1 0,0 0,-1 0,1 0,0 0,0 0,0 0,1 0,-1 0,0 0,1 0,-1 0,1 0,0 0,0-1,-1 1,1 0,1 0,-1-1,0 1,0 0,0-1,1 1,-1-1,1 0,-1 1,1-1,0 0,-1 0,1 0,0 0,0 0,0-1,0 1,0 0,0-1,0 0,-1 1,2-1,-1 0,0 0,0 0,0 0,198-42,-175 36</inkml:trace>
  <inkml:trace contextRef="#ctx0" brushRef="#br0" timeOffset="1898.266">1551 961,'-189'255,"179"-241,0 0,-1-1,0-1,-1 1,-1-2,0 0,0-1,-1 0,0-1,-1 0,0-1,0-1,0 0,-9 1,21-7,1-1,-1 1,0-1,0 1,0-1,0 0,0-1,0 1,1 0,-1-1,0 1,0-1,0 0,1 0,-1 0,0 0,1-1,-1 1,1-1,0 1,-1-1,1 0,0 0,0 0,0 0,0 0,0 0,1-1,-1 1,1-1,-1 1,1-1,0 0,0 1,0-1,1 0,-1-1,-1-2,1 0,0-1,1 1,-1 0,1-1,0 1,1 0,0-1,0 1,0 0,1 0,0 0,0 0,0 0,1 0,0 0,0 1,0 0,1 0,0 0,0 0,0 1,0-1,1 1,0 0,0 1,0-1,0 1,0 0,1 0,-1 1,1 0,0 0,0 0,0 0,0 1,0 0,0 0,0 1,0 0,0 0,0 0,0 1,1 0,-1 0,0 0,-1 1,1 0,3 1,269 152,-258-147,-2-2</inkml:trace>
  <inkml:trace contextRef="#ctx0" brushRef="#br0" timeOffset="2169.018">1777 1158,'34'0,"25"0,3-5,-5-1,-12 0</inkml:trace>
  <inkml:trace contextRef="#ctx0" brushRef="#br0" timeOffset="2900.385">2342 1440,'-5'-15,"2"1,0-1,0 0,1 1,1-1,1 0,0 0,1 0,0 0,1 0,1 0,0 1,1-1,6-11,-1-13,-2 10,1 0,2 1,0 0,2 0,1 1,1 0,2 2,0-1,2 2,6-7,-1 3,2 1,0 1,2 1,1 1,0 1,2 2,1 1,0 1,5 0,31 4,-66 15,0 0,1 0,-1 0,0 0,0 0,1 0,-1 0,0 1,0-1,1 0,-1 1,0-1,0 1,0-1,0 1,1 0,-1-1,0 1,0 0,0 0,-1 0,1 0,0 0,0 0,0 0,-1 0,1 0,0 0,-1 1,1-1,-1 0,0 0,1 0,-1 1,0-1,0 0,1 1,-1-1,0 0,-1 0,1 1,0-1,0 0,0 1,-1-1,1 0,-1 0,1 0,-1 1,-5 15,-2 0,0 0,-1-1,-1 0,-1-1,0 0,0 0,-14 11,9-7,-110 104,125-122,0 0,1 0,-1 0,0 0,0 0,0 0,1 0,-1 0,1 0,-1 0,1 0,-1 0,1 0,-1 0,1 0,0 1,0-1,0 0,0 0,-1 0,1 1,1-1,-1 0,0 0,0 0,0 1,1-1,-1 0,1 0,-1 0,1 0,-1 0,1 0,-1 0,1 0,0 0,0 0,0 0,-1 0,1 0,0-1,0 1,0 0,0-1,0 1,0-1,1 1,-1-1,0 1,0-1,0 0,0 1,0-1,1 0,-1 0,69 11,-67-12,0 0,0 1,0 0,1 0,-1 0,0 0,1 0,-1 0,0 1,0 0,0 0,1 0,-1 0,0 0,0 0,0 1,-1 0,1-1,0 1,-1 0,1 0,-1 1,1-1,-1 0,0 1,0-1,0 1,0 0,-1 0,1 0,-1 0,0 0,1 0,-1 2,-1 3,-1 0,-1 0,1 0,-1-1,0 1,-1-1,0 1,0-1,-1 0,1 0,-2 0,1-1,-1 1,0-1,0 0,0-1,-1 1,0-1,0 0,-1 0,1-1,-1 0,0 0,0-1,0 0,-1 0,1 0,-1-1,0 0,1-1,-1 0,0 0,0 0,0-1,0-1,0 1,0-1,1 0,-6-2,-18-6,1-2,0-1,1-1,0-1,1-2,1-1,0-1,-2-3,-80-49,-20 8,111 54</inkml:trace>
  <inkml:trace contextRef="#ctx0" brushRef="#br0" timeOffset="3469.072">3245 565,'5'19,"0"1,-2-1,0 1,-1 0,-1 0,-1 0,-1-1,0 1,-2 0,0 0,-1-1,-1 0,-1 0,-1 0,0 0,-2-1,0-1,-4 6,1 0,-27 67,38-87,1-1,-1 1,1-1,0 1,0 0,0-1,0 1,0-1,1 1,-1-1,1 1,0-1,-1 1,1-1,0 1,1-1,-1 0,0 1,1-1,-1 0,1 0,0 0,-1 0,1-1,0 1,0 0,0-1,1 1,-1-1,0 0,0 0,1 1,-1-2,1 1,13 4,0-1,0-1,0-1,1-1,-1 0,0 0,1-2,-1 0,10-3,11-8,-31 6</inkml:trace>
  <inkml:trace contextRef="#ctx0" brushRef="#br0" timeOffset="3716.384">2849 876,'39'0,"26"0,8 0,-4 0,-9 0,-10 0,-9 0,-6 0,-9 0</inkml:trace>
  <inkml:trace contextRef="#ctx0" brushRef="#br0" timeOffset="4362.6">3612 368,'17'-1,"1"2,-1 0,0 1,0 1,0 0,0 1,-1 1,1 1,14 7,-27-10,0-1,-1 1,1 0,-1 1,0-1,0 1,0-1,0 1,0 0,-1 0,0 0,0 0,0 1,0-1,-1 0,0 1,1-1,-2 1,1 0,0-1,-1 1,0 0,-1 3,-15 110,-5 92,-6 6,16-48,6-138,5-21,-1-1,1 1,-1-1,-1 1,1-1,-1 0,-1 1,0-1,0 0,0 0,-1-1,0 1,-1-1,1 0,-2 0,1 0,-1-1,0 0,0 0,0 0,-1-1,0 0,0 0,0-1,-1 0,0 0,-5 1,-181-1,170-5</inkml:trace>
  <inkml:trace contextRef="#ctx0" brushRef="#br0" timeOffset="5800.752">4289 904,'-16'2,"0"1,0 1,0 0,1 1,-1 0,1 1,0 1,1 1,0 0,-9 7,12-9,3-2,0 0,0 0,0 1,1 0,0 1,0 0,0 0,1 0,0 1,0 0,0 0,1 1,0-1,1 1,0 0,0 0,0 1,1-1,0 1,1 0,0 0,1 0,-1 0,2 0,-1 0,1 0,1 0,-1 0,2 0,-1 0,1 0,2 5,-1-10,-1-1,0 0,1 0,0 1,0-2,0 1,0 0,0 0,1-1,-1 0,1 0,0 0,0 0,-1 0,1-1,0 0,0 0,0 0,0 0,1-1,-1 1,0-1,0 0,2 0,103-15,-87 7,1-1,-1-1,-1-1,1-1,-2-1,0 0,0-2,-2 0,0-1,0-1,1-4,-5 5,0-1,0 0,-2-1,0-1,-1 0,-1 0,-1-1,-1 0,-1-1,0 0,-2 0,0-1,-1 1,-2-1,0 0,-1 0,-1 0,-1 1,-1-1,-1 0,-1 1,-1-1,-1 1,-1 0,6 15,0 1,0-1,-1 1,0-1,0 1,0 0,-1 0,0 0,0 0,0 0,0 1,-1-1,0 1,0 0,0 0,0 1,-1-1,1 1,-1 0,0 0,0 0,0 1,0-1,-1 1,1 1,-1-1,1 1,-1 0,1 0,-1 0,0 1,-5 0,4 4,0 0,0 1,0 0,1 0,0 0,-1 1,2 0,-1 0,1 0,0 1,0 0,1 0,0 0,0 0,1 1,-1-1,2 1,-1 0,1 0,0 0,1 0,0 0,0 1,1-1,0 0,1 7,-4 13,2-2,1 0,2 1,0-1,2-1,1 1,1-1,1 0,1 0,6 10,12 47,38 112,-64-193,-1-1,1 1,0 0,0 0,0 0,0 0,0 0,0-1,0 1,0 0,0 0,0 0,0 0,0-1,1 1,-1 0,0 0,1 0,-1-1,0 1,1 0,-1 0,1-1,-1 1,1 0,0-1,-1 1,1-1,0 1,-1-1,1 1,0-1,0 1,-1-1,1 0,0 1,0-1,0 0,-1 0,1 0,0 1,0-1,0 0,0 0,0 0,-1 0,1-1,0 1,0 0,0 0,0 0,-1-1,1 1,0 0,0-1,-1 1,1-1,0 1,0-1,-1 1,1-1,-1 1,1-1,0 0,-1 1,1-1,-1 0,0 0,1 1,6-13</inkml:trace>
  <inkml:trace contextRef="#ctx0" brushRef="#br0" timeOffset="6268.888">5080 537,'-21'23,"1"0,1 1,1 1,2 0,0 2,2-1,0 2,-4 16,-22 158,36-167,-6 12,8-43,0-1,0 1,0 0,1 0,-1 0,1 0,0 0,1 1,-1-1,1 0,-1 0,1 0,0 1,1-1,-1 0,1 0,0 1,0-1,0 0,1 0,-1 0,1 0,0-1,0 1,0 0,1-1,-1 1,1-1,0 0,0 0,0 0,0 0,0-1,1 1,-1-1,4 2,6 0,-1-1,1 0,0-1,-1-1,1 0,0 0,0-1,0-1,0 0,0-1,-1-1,1 0,-1 0,10-5,14-17,-30 10</inkml:trace>
  <inkml:trace contextRef="#ctx0" brushRef="#br0" timeOffset="6513.917">4656 819,'39'0,"31"0,9 0,0 0,-7 0,-13 0,-10 0,-10 0,-6 0,-4 0,-2 0,-6 0</inkml:trace>
  <inkml:trace contextRef="#ctx0" brushRef="#br0" timeOffset="11435.131">507 1920,'-3'5,"0"0,0 0,0 1,1-1,-1 1,2-1,-1 1,0 0,1 0,0 0,1 0,-1 0,1 0,0 0,1 0,-1 0,1 0,0 0,1-1,0 1,-1 0,1-3,-1 0,1 0,0 0,0 0,0-1,0 1,0 0,0-1,1 1,-1-1,1 0,0 0,0 0,-1 0,1-1,0 1,1-1,-1 0,0 0,0 0,1 0,-1 0,0-1,1 1,-1-1,0 0,1 0,-1 0,4-1,2 0,0 0,-1-1,1 0,0 0,0-1,-1 0,0-1,0 0,0 0,7-5,-9 5,0 0,1-1,-1 1,-1-1,1-1,-1 1,0-1,0 0,-1 0,0 0,0-1,0 1,-1-1,0 0,0 0,0-1,-1 1,0 0,-1-1,0 1,0-1,-1 1,1-1,-2 0,1 1,-1-1,0 1,-1-1,1 1,-2 0,1-1,-1 1,-1 3,0 1,0-1,0 1,0 0,0 0,-1 0,0 1,1-1,-1 1,0 0,0 1,0-1,0 1,-1 0,1 0,0 1,0-1,-1 1,1 1,-20-2</inkml:trace>
  <inkml:trace contextRef="#ctx0" brushRef="#br0" timeOffset="13037.64">761 1,'-2'25,"-2"1,0-1,-1 0,-2-1,-1 0,0 0,-5 6,-16 50,25-66,2-11,1 0,-1 0,1 0,-1 0,1 0,0 1,0-1,0 0,1 1,-1-1,1 1,0-1,0 1,0-1,0 1,1-1,0 1,-1-1,1 0,0 1,0-1,1 0,-1 0,1 0,0 0,0 0,0 0,0 0,0 0,0-1,1 1,-1-1,2 1,5 1,0 0,1 0,-1-1,1-1,0 1,0-2,0 1,0-1,0-1,0 0,0 0,6-2,0 2,9-1</inkml:trace>
  <inkml:trace contextRef="#ctx0" brushRef="#br0" timeOffset="13288.13">479 170,'39'0,"31"0,13 0,-1 0,-12 0,-11 0,-12 0,-13 0</inkml:trace>
  <inkml:trace contextRef="#ctx0" brushRef="#br0" timeOffset="14316.787">620 1836,'-5'0,"-6"0,-6 0,0 4,-3 2,-1 5,1 1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4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0,'-24'26,"1"2,1 0,1 1,1 1,2 1,-6 16,22-44,1 0,0 0,0 0,0 0,0 0,1 0,-1 0,1 0,0 0,0 1,0-1,0 0,1 0,-1 0,1 1,0-1,-1 0,2 0,-1 0,0 0,0 0,1-1,0 1,0 0,-1-1,1 1,1-1,-1 0,0 1,1-1,-1 0,1 0,1 0,102 43,-52-48,-49-2</inkml:trace>
  <inkml:trace contextRef="#ctx0" brushRef="#br0" timeOffset="248.743">1 141,'38'0,"32"0,4 0</inkml:trace>
  <inkml:trace contextRef="#ctx0" brushRef="#br0" timeOffset="1933.392">170 141,'5'0,"6"5,6 1,5 1,4-2,2-2,1-1,0 0,-4-7,-2-1,0-1,-9 2,-7 1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1,'197'27,"116"3,-201-30,-88-1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0,'0'1,"-1"0,0-1,1 1,-1 0,0 0,1-1,-1 1,1 0,-1 0,1 0,0 0,-1 0,1 0,0 0,0 0,0-1,0 1,-1 0,1 0,0 0,1 0,-1 0,0 0,0 0,0 0,1 0,-1 0,0 0,1 0,-1 0,0-1,1 1,0 0,-1 0,1 0,-1-1,1 1,0 0,-1-1,1 1,0-1,0 1,0-1,-1 1,1-1,0 1,0-1,1 1,44 15,97-1,-84-7,0-2,1-3,48-4,-54 1,-30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0 254,'29'5,"24"2,7-1,-1-1,-6-1,-7-2,-7-1,-5-1,-4 0,-1 0,-7-5,-6-2</inkml:trace>
  <inkml:trace contextRef="#ctx0" brushRef="#br0" timeOffset="304.702">254 1,'-4'23,"-3"19,1 6,1 0,2-4,1-4,5-4,3-3,0-3,-1-2,-1 0,-2-1,0 1,-2-1,0 1,0-5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1,'1'53,"37"94,-6 1,5 88,-34-208,-1 0,1-1,1 1,2-1,0 0,2 0,4 6,-12-34,0 1,0 0,0 0,0-1,1 1,-1 0,0 0,0-1,1 1,-1 0,0 0,1-1,-1 1,0 0,1 0,-1 0,0 0,1 0,-1 0,0 0,1-1,-1 1,0 0,1 0,-1 0,0 0,1 0,-1 1,0-1,1 0,-1 0,0 0,1 0,-1 0,0 0,1 0,-1 1,0-1,0 0,1 0,-1 1,0-1,0 0,1 0,-1 1,0-1,0 0,0 0,1 1,-1-1,0 0,0 1,0-1,0 0,0 1,0-1,0 0,1 1,-1-1,0 0,0 1,0-1,-1 0,1 1,0-1,0 1,7-34,-5 21,54-242,47-141,-98 395,-4 11</inkml:trace>
  <inkml:trace contextRef="#ctx0" brushRef="#br0" timeOffset="353.065">480 678,'8'14,"1"0,0-1,1-1,1 1,-1-2,2 1,0-2,0 1,1-2,0 1,1-2,6 3,-16-10,-1 0,1 0,0-1,-1 1,1-1,0 0,-1 0,1 0,0 0,-1-1,1 0,0 1,-1-1,1-1,-1 1,1 0,-1-1,0 0,0 0,0 0,0 0,0 0,0-1,0 1,-1-1,1 0,-1 1,0-1,0 0,0-1,0 1,0 0,-1-1,1 1,0-2,1-2,0-1,0 1,0-1,-1 1,0-1,0 0,-1 0,0 0,-1 0,0 0,0 1,0-1,-1 0,0 0,-1 0,-1-3,1 7,0 1,0-1,-1 1,0 0,1 0,-1 0,0 1,0-1,-1 1,1 0,0-1,-1 1,0 1,1-1,-1 0,0 1,0 0,0 0,0 0,0 1,0-1,0 1,0 0,0 0,-100 8,46 11,34-7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1,'-5'0,"3"0,7 0,8 0,5 0,6 0,2 0,3 0,0 0,1 0,0 0,-1 0,0 0,-5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620 114,'-29'74,"-58"104,65-143,9-10,-1-1,-2-1,0-1,-2 0,0-1,-1-1,-11 8,14-15,4-1,0-1,-1-1,0 0,0-1,-1 0,0-1,0-1,-1 0,0-1,-1-1,1 0,-1-1,-13 2,25-6,-1 0,1-1,0 1,0-1,-1 0,1 0,0 0,0 0,0-1,0 0,0 0,1 0,-1 0,1-1,-1 1,1-1,0 0,0 0,0 0,0 0,0-1,1 1,-1-1,1 1,0-1,0 0,1 0,-2-4,0-1,0-1,1 0,0 0,0 0,1 0,1 0,0 0,0 0,1 0,0 0,3-9,48-134,-50 149,0 0,0 0,0 1,1-1,-1 0,1 1,0 0,0-1,0 1,1 0,-1 1,1-1,-1 1,1-1,0 1,0 0,0 1,0-1,0 1,1-1,-1 1,0 1,1-1,-1 1,1-1,-1 1,0 0,1 1,-1-1,1 1,-1 0,0 0,0 0,4 2,14 8,-1 1,0 1,-1 0,0 2,-1 0,-1 2,0 0,-1 1,0 1,28 27,101 97,-49-46,-83-89,-3-5</inkml:trace>
  <inkml:trace contextRef="#ctx0" brushRef="#br0" timeOffset="523.562">1270 1,'-56'258,"8"-60,20-76,27-119,0 0,0 1,0-1,1 0,0 0,-1 1,1-1,0 0,0 0,1 1,-1-1,1 0,0 0,0 0,0 0,0 0,0 0,0 0,1 0,0 0,-1 0,1-1,0 1,0-1,1 1,-1-1,1 0,-1 0,1 0,-1 0,1 0,0-1,0 1,0-1,0 0,0 0,0 0,0 0,0 0,1-1,-1 1,0-1,0 0,1 0,158-2,-163 2,1 0,0 0,-1 0,1 0,0-1,-1 1,1 0,0 0,-1-1,1 1,0 0,0 0,-1-1,1 1,0 0,0-1,0 1,-1 0,1-1,0 1,0 0,0-1,0 1,0 0,0-1,0 1,0-1,0 1,0 0,0-1,0 1,0-1,0 1,0 0,0-1,0 1,0 0,1-1,-1 1,0 0,0-1,0 1,1 0,-1-1,0 1,0 0,1 0,-1-1,0 1,0 0,1 0,-1-1,0 1,1 0,-1 0,1 0,-1 0,0 0,1 0,-1 0,0-1,1 1,-1 0,-13-5</inkml:trace>
  <inkml:trace contextRef="#ctx0" brushRef="#br0" timeOffset="836.838">903 311,'-5'0,"4"5,6 2,7-1,7-1,4-2,4 0,6-2,3-1,0 0,-2 0,-1 0,-2 0,-1-1,-2 1,1 0,-1 5,-5 1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4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1,'2'1,"0"0,0 1,0-1,-1 1,1 0,0 0,-1-1,1 1,-1 0,0 0,0 1,0-1,0 0,0 0,0 0,0 1,-1-1,1 0,-1 1,0-1,0 0,0 1,0-1,0 3,0-2,3 355,-3-346</inkml:trace>
  <inkml:trace contextRef="#ctx0" brushRef="#br0" timeOffset="266.765">0 537,'39'5,"31"1,9 0,-4-1,-10-6,-12-4,-9 1,-8-1,-5 2,-8 5,-8 3</inkml:trace>
  <inkml:trace contextRef="#ctx0" brushRef="#br0" timeOffset="1192.436">86 791,'89'-11,"31"3,-118 8,0 0,0 1,0-1,0 1,0-1,0 1,0 0,0 0,0 0,0 0,0 0,0 0,-1 0,1 1,0-1,-1 1,1-1,-1 1,0-1,0 1,1 0,-1 0,0 0,0 0,-1 0,1 0,0 0,-1 0,1 0,-1 0,1 0,-1 0,0 0,0 0,0 0,0 1,-1-1,1 0,0 0,-1 0,0 0,1 0,-1 0,0 0,0 0,-1 1,-55 86,-7-24,-68 81,130-144,1 0,-1 0,1 0,0 0,-1 0,1 0,0 0,0 0,0 1,1-1,-1 0,1 1,-1-1,1 0,0 1,0-1,0 0,0 1,0-1,0 1,1-1,-1 0,1 1,0-1,-1 0,1 0,0 1,1-1,-1 0,0 0,0 0,1 0,0 0,-1-1,1 1,0 0,-1-1,1 1,0-1,0 0,0 0,1 1,-1-1,0-1,0 1,1 0,-1 0,0-1,2 1,9 1,-1 0,1 0,0-1,-1-1,1 0,0 0,0-2,-1 1,9-3,-2-3</inkml:trace>
  <inkml:trace contextRef="#ctx0" brushRef="#br0" timeOffset="2618.245">847 1242,'-10'-44,"1"-2,3 1,1-1,3 1,1-1,4-31,-1-5,0 47,1-1,2 1,2 0,1 0,1 1,2 0,2 0,1 1,16-27,-20 42,1 2,0 0,1 0,1 1,0 0,1 1,1 1,0 0,6-3,-20 15,0 0,0-1,0 1,0 0,0-1,1 1,-1 0,0 0,1 0,-1 0,1 0,-1 1,1-1,0 0,-1 1,1-1,0 1,-1-1,1 1,0 0,0 0,-1 0,1 0,0 0,0 0,-1 0,1 1,0-1,0 0,-1 1,1 0,-1-1,1 1,0 0,-1 0,1 0,-1 0,0 0,1 0,-1 0,0 0,0 1,0-1,0 1,0-1,0 0,0 1,0 0,0-1,-1 1,1-1,-1 1,1 0,-1 0,1-1,-1 2,0 9,-1-1,-1 0,1 0,-2 0,1-1,-1 1,-1 0,0-1,-3 4,4-8,-1-1,1 1,1 0,-1 0,1 0,0 0,0 0,1 1,0-1,0 1,0-1,1 0,0 1,0-1,1 1,-1-1,1 1,1-1,-1 0,1 0,1 1,-1-1,1-1,0 1,0 0,3 3,45 41,-43-45,-1 0,0 1,-1 0,0 0,1 1,-2-1,1 1,-1 1,0-1,-1 1,0 0,0 0,-1 0,1 0,-2 1,2 6,-2-5,0 0,0 1,-2-1,1 1,-1 0,-1-1,0 1,0-1,-1 1,0-1,-1 0,0 0,-1 0,0 0,-5 9,2-15,0 0,-1-1,1 0,-1 0,0 0,0-1,0 0,0 0,0-1,0 0,-1-1,1 0,0 0,-1-1,1 0,0 0,0-1,0 0,0 0,-7-4,-9-2,1-1,0-1,1-1,0-1,1-1,1-1,-15-13,-60-36,-63-52,102 54,48 44</inkml:trace>
  <inkml:trace contextRef="#ctx0" brushRef="#br0" timeOffset="3569.574">1665 198,'2'1,"0"1,0-1,0 1,0-1,-1 1,1 0,0-1,-1 1,0 0,1 0,-1 0,0 0,0 1,0-1,0 0,-1 0,1 1,-1-1,1 0,-1 1,0-1,0 0,0 1,0-1,0 1,0 0,2 24,-2 1,-1-1,-1 0,-1 0,-2 0,-1 0,-1-1,-1 1,-1-2,-1 1,-1-2,-2 1,-2 1,-63 116,75-139,0 0,1 1,-1-1,1 1,0 0,0 0,0 0,0 0,1 0,0 0,-1 0,2 1,-1-1,0 0,1 1,0-1,0 0,0 1,0-1,1 0,0 1,0-1,0 0,0 0,1 0,0 0,-1 0,2 0,-1 0,0 0,1-1,-1 1,1-1,0 0,0 0,1 0,-1 0,0 0,1-1,0 0,0 1,-1-1,2 0,17 2,0 0,0-2,0 0,1-2,-1 0,0-2,14-2,-34 4,0 0,0 0,0 0,0 0,-1 0,1 0,0-1,0 1,0-1,0 1,-1-1,1 0,0 0,-1 0,1 0,-1 0,1 0,-1 0,1 0,-1-1,0 1,1-1,-1 1,0-1,0 1,0-1,0 0,-1 1,1-1,0 0,-1 0,1 1,-1-1,1 0,-1 0,0 0,0 0,0 0,-3-13</inkml:trace>
  <inkml:trace contextRef="#ctx0" brushRef="#br0" timeOffset="3820.814">1384 537,'29'5,"19"1,6 0,-2-1,-4-2,-10-5,-8-3,-3-1,-2 1,0 2,0-5,-4 0</inkml:trace>
  <inkml:trace contextRef="#ctx0" brushRef="#br0" timeOffset="6671.183">1920 86,'109'-22,"20"-3,-128 24,1 0,0 0,0 1,0-1,0 1,0-1,0 1,0-1,0 1,0 0,0 0,0 0,0 0,0 1,0-1,0 0,0 1,0-1,0 1,-1 0,1 0,0-1,0 1,0 1,-1-1,1 0,-1 0,1 0,-1 1,1-1,-1 1,0-1,1 1,-1 0,0-1,0 1,-1 0,1 0,0 0,0 0,-1 0,1 0,-1 0,0 0,1 0,-1 1,-2 5,0 1,0-1,-1 0,0 0,0 0,-1 0,0 0,0-1,-1 1,0-1,-1-1,1 1,-1-1,0 0,-7 5,-30 37,42-45,-1-1,1 0,0 0,0 1,0-1,1 1,-1-1,0 1,1-1,0 1,-1-1,1 1,0-1,0 1,1-1,-1 1,0-1,1 1,0-1,-1 1,1-1,0 1,0-1,1 0,-1 0,0 0,1 1,-1-1,1 0,0-1,0 1,-1 0,1 0,0-1,1 1,-1-1,0 0,0 0,1 0,-1 0,0 0,1 0,-1 0,1-1,-1 1,1-1,-1 0,1 0,-1 0,1 0,0 0,1-1,139 2,-118-1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1236,'9'2,"-1"0,1 0,-1-1,1 0,0 0,-1-1,1 0,0-1,-1 0,1 0,-1-1,1 0,-1-1,0 1,1-2,-1 1,-1-1,1 0,-1-1,1 0,-1 0,-1 0,1-1,-1 0,0-1,0 1,-1-1,0 0,0 0,1-4,168-288,98-260,-136 333,-96 180,-39 45,0 0,-1 0,1 0,0 1,0-1,-1 0,1 1,0-1,0 1,0-1,0 1,0-1,0 1,0 0,0-1,0 1,0 0,0 0,0 0,0-1,0 1,0 0,0 1,0-1,0 0,0 0,0 0,0 1,0-1,0 0,0 1,0-1,0 1,0-1,0 1,0-1,0 1,0 0,-1 0,1-1,0 1,-1 0,1 0,0 0,-1 0,1 0,-1-1,1 1,-1 0,0 0,1 0,-1 0,0 1,8 28,0 1,-3 0,0 0,-2 1,-1 23,4 39,9 41,-7 1,-8 109,0-231,-1 0,0 1,-2-1,0 0,0 0,-1 0,-1 0,0-1,-1 1,0-1,-1-1,-1 1,0-1,0-1,-1 1,-1-1,0-1,0 0,-1 0,0-1,-5 2,-7 1,-1-1,0-1,-1-2,0 0,-1-1,0-2,0 0,0-2,0-1,0-1,-1-1,1-1,0-2,0 0,-23-7,-22-23,69 32,1 0,0-1,-1 1,1 0,0-1,0 1,0 0,0-1,0 0,0 1,1-1,-1 1,0-1,1 0,-1 0,1 1,0-1,-1 0,1 0,0 1,0-1,0 0,1 0,-1 0,0 1,1-1,-1 0,1 1,-1-1,1 0,0 1,0-1,-1 0,1 1,0 0,1-1,-1 1,0-1,0 1,1 0,14-16</inkml:trace>
  <inkml:trace contextRef="#ctx0" brushRef="#br0" timeOffset="1047.551">1044 1208,'35'-5,"-2"-1,1-2,-1-1,0-2,-1-1,0-2,-1-1,-1-1,0-2,1-2,-21 13,0 0,-1-1,0 0,0 0,0-1,-1 0,0-1,-1 0,0 0,-1 0,0-1,0 0,-1 0,-1 0,0-1,-1 0,0 1,0-1,0-10,-3 20,-1-1,1 1,0 0,-1-1,0 1,0 0,1-1,-1 1,0 0,-1 0,1 0,0 0,-1 0,1 0,-1 0,0 0,1 1,-1-1,0 0,0 1,0 0,0-1,0 1,-1 0,1 0,0 0,0 1,-1-1,1 0,0 1,-1-1,1 1,-2 0,-81 14,70-6,0 1,1 1,1 0,0 1,0 0,1 1,0 0,1 1,1 1,0-1,0 2,2-1,0 1,0 0,2 1,0 0,-3 11,8-19,0 1,1-1,0 1,0-1,1 1,0-1,0 1,1-1,0 0,1 0,0 1,0-2,1 1,-1 0,2-1,-1 0,1 0,0 0,1 0,-1-1,1 0,1 0,-1-1,1 1,0-2,0 1,0-1,1 0,0 0,-1-1,1 0,0 0,1-1,-1 0,0-1,1 1,-1-2,1 1,-1-1,1 0,-1-1,5-1,21-2,-1-2,1-1,-1-2,-1-1,0-2,0-1,-1-1,-1-2,0-1,-1-1,10-10,243-184,-190 149,-124 64,2 1,22-2,1-1,-1 1,0 1,1 0,-1 0,0 0,1 1,0 0,-1 0,1 1,0 0,0 0,0 1,0 0,1 0,0 0,0 1,0 0,0 0,1 1,-5 4,5-3,0-1,1 1,-1 0,1 0,0 0,1 0,0 1,0 0,0-1,1 1,1 0,-1 0,1 0,0 1,1-1,0 0,0 0,1 0,0 0,1 0,-1 0,1 0,1 0,0 0,0-1,0 1,1-1,0 0,0 0,1 0,0-1,0 0,1 0,0 0,0 0,0-1,0 0,6 3,6-3,0 0,1-2,-1 0,1-1,-1-1,1 0,0-2,-1 0,1-1,-1-1,0-1,1 0,-2-1,1-1,0-1,-1-1,-1 0,16-10,17-11,-1-1,-2-2,-2-3,0-1,-3-2,-1-2,6-10,-33 37,21-25,-1-1,-2-2,-2-1,-2-1,-1-1,-3-1,-1-1,1-10,-15 35,-1 1,-1-1,0 0,-2 0,-1 0,0-1,-1 0,-2-5,1 26,-1-1,0 1,1 0,-1-1,0 1,0-1,0 1,0-1,-1 1,1 0,0-1,0 1,-1-1,1 1,-1 0,0-1,1 1,-1 0,0 0,1-1,-1 1,0 0,0 0,0 0,0 0,0 0,-1 0,1 1,0-1,0 0,0 0,-1 1,1-1,0 1,-1-1,1 1,-1 0,1-1,0 1,-1 0,1 0,-1 0,1 0,-1 0,1 0,0 0,-1 1,1-1,-1 1,1-1,0 1,0-1,-1 1,1 0,0-1,0 1,-1 0,1 0,0 0,0 0,0 0,0 0,0 0,1 0,-1 1,0-1,0 0,-9 19,1 0,1 1,0 0,2 0,0 0,2 1,0 0,1 0,2 0,0 0,1 1,1-1,1 0,-1-4,2 35,4-1,1 1,3-2,2 1,2-2,3 0,4 5,43 127,-64-181,0 1,0-1,-1 0,1 1,0-1,-1 1,1-1,-1 1,1-1,-1 1,0-1,0 1,1 0,-1-1,0 1,0-1,-1 1,1 0,0-1,-1 1,1-1,0 1,-1-1,0 1,1-1,-1 1,0-1,0 0,0 1,0-1,0 0,0 0,0 0,0 0,0 0,-1 0,1 0,0 0,-1 0,1 0,-1-1,1 1,-1-1,1 1,-1-1,1 0,-1 1,1-1,-1 0,0 0,1 0,-1 0,1 0,-1 0,1-1,-1 1,0-1,1 1,-1-1,1 1,0-1,-1 0,0 0,-57-43,39 26</inkml:trace>
  <inkml:trace contextRef="#ctx0" brushRef="#br0" timeOffset="1297.915">2371 785,'467'-59,"-288"42,55 8,-191 20,-26-5</inkml:trace>
  <inkml:trace contextRef="#ctx0" brushRef="#br0" timeOffset="1476.568">3529 814,'4'33,"3"21,-1 6,-2-7</inkml:trace>
  <inkml:trace contextRef="#ctx0" brushRef="#br0" timeOffset="1714.623">3556 587,'-4'-9,"-3"1,1 2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2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3505 432,'-91'-107,"70"85,8 8,0 0,-1 1,-1 0,0 1,0 1,-1 1,-3-2,-221-139,207 139,-1 2,-1 1,0 1,0 3,0 0,-1 2,1 2,-1 1,1 2,-1 2,-69-2,-741-2,643 27,-7 0,129-18,0 3,0 3,-26 11,-17 14,2 5,2 5,-50 31,143-68,0 1,1 2,0 0,1 2,1 1,1 0,1 2,0 1,2 0,1 2,0 0,-4 10,-39 108,33-2,29-126,-2 13,1 0,1 1,1-1,2 0,1 0,3 11,0-7,2 0,0-1,2 0,1-1,2 0,1-1,1-1,1 0,1-1,2-1,0-1,2-1,0 0,2-2,13 9,-12-13,22 16,2-2,1-2,1-2,2-2,10 1,248 77,-13-45,-248-51,250 14,-258-14,-1-2,1-2,-1-2,1-1,0-3,19-3,166-15,-46-3,89-46,-214 53,-1-2,-2-2,0-3,40-25,77-25,-134 62,0-2,-1-2,0-1,-1-2,3-4,-21 8,-1 0,-1-1,0 0,-1-1,-1-1,0 0,-2 0,0-1,-1 0,1-4,2-3,5-13,-1-1,-2-1,-1 0,-3-1,5-38,-8-178,-10 149,3-173,-1 277,0 0,0 1,0-1,0 0,-1 1,0-1,0 1,0 0,-1 0,1-1,-1 1,0 1,0-1,0 0,-1 1,1 0,-1 0,0 0,0 0,0 0,0 1,0 0,-1 0,1 0,-1 0,1 1,-1-1,0 1,1 0,-1 1,0-1,-2 1,-20-6,2 2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0,'5'0,"7"0,5 0,5 0,4 0,1 0,2 0,1 0,-1 0,1 0,-1 0,-1 0,1 0,-1 0,1 0,-1 0,-5 5,-6 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22,'19'-5,"12"-1,4 0,2 1,-6 6,-3 4,-2-1,0 1,0-2,1 0,0-2,-4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76,'-1'1,"0"1,-1-1,1 0,0 0,0 1,0-1,0 0,1 1,-1-1,0 1,1-1,-1 1,0-1,1 1,0-1,-1 1,1 0,0-1,0 1,0 0,0-1,0 1,0 0,1-1,-1 1,0-1,1 1,-1-1,1 1,0 0,0-1,0 8,13 81,4 0,5 0,7 10,26 78,-56-177,0 0,0 0,0-1,-1 1,1 0,0 0,0-1,0 1,1 0,-1 0,0-1,0 1,0 0,0 0,1-1,-1 1,0 0,1-1,-1 1,1 0,-1-1,0 1,1-1,-1 1,1 0,0-1,-1 0,1 1,-1-1,1 1,0-1,-1 0,1 1,0-1,0 0,-1 0,1 1,0-1,-1 0,1 0,0 0,0 0,0 0,-1 0,1 0,0 0,0 0,-1-1,1 1,0 0,-1 0,1-1,0 1,-1 0,1-1,0 1,-1-1,1 1,0 0,-1-1,1 0,-1 1,1-1,-1 1,0-1,1 0,-1 1,1-1,-1 0,67-239,28-77,-81 181,-15 136,0 11</inkml:trace>
  <inkml:trace contextRef="#ctx0" brushRef="#br0" timeOffset="501.553">608 613,'-1'-1,"-1"-1,1 1,-1 0,0 0,1 0,-1 0,0 0,0 0,0 1,0-1,0 1,0-1,0 1,0 0,0-1,0 1,0 0,0 1,0-1,0 0,0 0,0 1,1-1,-1 1,0 0,0-1,0 1,0 0,1 0,-1 0,0 0,1 1,-1-1,1 0,-1 1,1-1,0 1,-1-1,1 1,0 0,-36 74,36-71,1-1,1 1,-1-1,1 1,0-1,0 0,0 1,0-1,1 0,0 0,-1 0,2 0,-1 0,0 0,1 0,0-1,0 0,0 1,0-1,0 0,1 0,-1-1,1 1,0-1,0 0,0 0,0 0,0 0,0-1,0 1,1-1,-1 0,0-1,1 1,-1-1,1 0,-1 0,1 0,-1 0,1-1,-1 0,0 0,1 0,-1 0,0-1,0 0,0 0,0 0,2-1,1-2,0-1,0 0,0 0,-1-1,1 0,-2 0,1 0,-1-1,0 0,-1 0,0 0,0 0,0-1,-1 0,-1 1,1-1,-2 0,1 0,-1-1,0 1,-1 0,0 0,-1 0,-1-6,2 12,-1 0,0 0,-1 0,1 0,0 0,-1 1,0-1,1 0,-1 1,0 0,-1-1,1 1,0 0,0 0,-1 0,0 0,1 1,-1-1,0 1,1-1,-1 1,0 0,0 0,0 0,0 1,0-1,-1 1,1-1,0 1,0 0,-15 3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1 282,'120'-16,"184"-6,-230 8,-62 11</inkml:trace>
  <inkml:trace contextRef="#ctx0" brushRef="#br0" timeOffset="4005.56">198 1,'0'566,"11"-504,-5-56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127 112,'-3'-1,"0"1,1-1,-1 1,0 0,1 0,-1 0,0 1,1-1,-1 1,0-1,1 1,-1 0,1 0,-1 0,1 0,-1 0,1 1,0-1,0 1,-1-1,1 1,0 0,1 0,-1 0,0 0,0 0,1 0,0 1,-1-1,1 0,0 1,-6 5,1 1,0-1,1 1,0 0,0 0,1 1,0 0,1-1,0 1,0 1,1-1,0 5,2-13,0 0,1-1,-1 1,1 0,-1-1,1 1,0 0,-1-1,1 1,0-1,0 1,0-1,1 0,-1 1,0-1,0 0,1 0,-1 0,0 0,1 0,0 0,-1 0,1 0,-1-1,1 1,0-1,-1 1,1-1,0 1,0-1,-1 0,1 0,0 0,0 0,-1 0,1-1,0 1,1-1,67-17,-60 14,-1-1,0 0,1-1,-2 0,1 0,-1-1,0 0,0 0,-1-1,0 0,0 0,-1-1,0 1,-1-1,0-1,0 1,-1-1,0 0,-1 0,0 0,0 0,-1-1,-1 1,1-4,-3 10,0 0,0 0,0 0,0 0,-1 0,1 0,-1 0,0 1,0-1,-1 1,1-1,-1 1,1 0,-1 0,0 0,-1 0,1 0,0 1,-1-1,1 1,-1 0,0 0,1 1,-1-1,0 1,0-1,0 1,-1 1,1-1,0 0,0 1,0 0,0 0,-1 0,1 1,0-1,0 1,0 0,0 0,-1 1,-14 4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366 537,'-2'-13,"-2"0,1 0,-2 1,1-1,-2 1,0 0,0 0,-1 1,-1 0,1 0,-2 0,0 1,0 1,-1-1,0 2,-5-4,9 6,-1 0,0 1,0 0,0 1,-1-1,1 1,-1 1,0-1,0 2,0-1,-1 1,1 0,-1 0,1 1,-1 1,0-1,1 1,-1 1,1 0,-1 0,-2 1,5 2,1 1,-1 1,1-1,0 1,1-1,-1 1,1 1,0-1,1 1,-1-1,2 1,-1 0,0 0,1 0,1 0,-1 1,1-1,0 1,1 5,-1 25,1 0,2 1,2-1,2-1,1 1,1-1,3 0,13 33,7 29,48 145,-52-147,25 133,-22-60,-28-159,-1 0,0 0,-1 0,0 0,-1 0,0 0,-1 0,0 0,0 0,-1-1,-1 1,0-1,0 0,-1 0,0 0,-1-1,0 0,-1 0,0 0,0-1,0 0,-1 0,-1-1,1 0,-9 6,-83 9,98-22,-1 1,1-1,-1 0,1-1,-1 1,1 0,-1-1,1 1,-1-1,1 0,-1 0,1 0,0 0,0 0,-1-1,1 1,0-1,0 1,0-1,1 0,-1 1,0-1,1 0,-1 0,1 0,-1-1,1 1,0 0,0-1,0 1,0 0,1-1,-1 1,0-1,1 1,0-1,0-2,1-19,4 1</inkml:trace>
  <inkml:trace contextRef="#ctx0" brushRef="#br0" timeOffset="1152.52">903 678,'-4'-1,"-12"-4,1 1,-1 1,1 0,-1 1,0 1,0 0,0 1,0 1,0 0,-3 2,14 0,1 1,-1-1,1 1,0 1,0-1,0 0,1 1,-1 0,1 0,0 0,1 0,-1 0,1 1,0-1,0 1,1-1,0 1,0 0,0 0,0-1,1 1,0 0,1 0,-1 0,1 0,0-1,0 1,1 0,1 2,-2 18,0-5,2 13,-2 1,-2 0,-1-1,-2 1,-1 0,-40 197,-3-87,47-143,1-1,-1 1,0 0,0 0,1 0,-1 0,1 0,0 0,-1 0,1 0,0 0,0 0,0 0,1 0,-1 0,0 0,1 0,-1 0,1 0,0 0,0-1,-1 1,1 0,1 0,-1-1,0 1,0 0,0-1,1 1,-1-1,1 0,-1 1,1-1,0 0,-1 0,1 0,0 0,0 0,0-1,0 1,0 0,0-1,0 0,-1 1,2-1,-1 0,0 0,0 0,0 0,198-42,-175 36</inkml:trace>
  <inkml:trace contextRef="#ctx0" brushRef="#br0" timeOffset="1898.266">1551 961,'-189'255,"179"-241,0 0,-1-1,0-1,-1 1,-1-2,0 0,0-1,-1 0,0-1,-1 0,0-1,0-1,0 0,-9 1,21-7,1-1,-1 1,0-1,0 1,0-1,0 0,0-1,0 1,1 0,-1-1,0 1,0-1,0 0,1 0,-1 0,0 0,1-1,-1 1,1-1,0 1,-1-1,1 0,0 0,0 0,0 0,0 0,0 0,1-1,-1 1,1-1,-1 1,1-1,0 0,0 1,0-1,1 0,-1-1,-1-2,1 0,0-1,1 1,-1 0,1-1,0 1,1 0,0-1,0 1,0 0,1 0,0 0,0 0,0 0,1 0,0 0,0 1,0 0,1 0,0 0,0 0,0 1,0-1,1 1,0 0,0 1,0-1,0 1,0 0,1 0,-1 1,1 0,0 0,0 0,0 0,0 1,0 0,0 0,0 1,0 0,0 0,0 0,0 1,1 0,-1 0,0 0,-1 1,1 0,3 1,269 152,-258-147,-2-2</inkml:trace>
  <inkml:trace contextRef="#ctx0" brushRef="#br0" timeOffset="2169.018">1777 1158,'34'0,"25"0,3-5,-5-1,-12 0</inkml:trace>
  <inkml:trace contextRef="#ctx0" brushRef="#br0" timeOffset="2900.385">2342 1440,'-5'-15,"2"1,0-1,0 0,1 1,1-1,1 0,0 0,1 0,0 0,1 0,1 0,0 1,1-1,6-11,-1-13,-2 10,1 0,2 1,0 0,2 0,1 1,1 0,2 2,0-1,2 2,6-7,-1 3,2 1,0 1,2 1,1 1,0 1,2 2,1 1,0 1,5 0,31 4,-66 15,0 0,1 0,-1 0,0 0,0 0,1 0,-1 0,0 1,0-1,1 0,-1 1,0-1,0 1,0-1,0 1,1 0,-1-1,0 1,0 0,0 0,-1 0,1 0,0 0,0 0,0 0,-1 0,1 0,0 0,-1 1,1-1,-1 0,0 0,1 0,-1 1,0-1,0 0,1 1,-1-1,0 0,-1 0,1 1,0-1,0 0,0 1,-1-1,1 0,-1 0,1 0,-1 1,-5 15,-2 0,0 0,-1-1,-1 0,-1-1,0 0,0 0,-14 11,9-7,-110 104,125-122,0 0,1 0,-1 0,0 0,0 0,0 0,1 0,-1 0,1 0,-1 0,1 0,-1 0,1 0,-1 0,1 0,0 1,0-1,0 0,0 0,-1 0,1 1,1-1,-1 0,0 0,0 0,0 1,1-1,-1 0,1 0,-1 0,1 0,-1 0,1 0,-1 0,1 0,0 0,0 0,0 0,-1 0,1 0,0-1,0 1,0 0,0-1,0 1,0-1,1 1,-1-1,0 1,0-1,0 0,0 1,0-1,1 0,-1 0,69 11,-67-12,0 0,0 1,0 0,1 0,-1 0,0 0,1 0,-1 0,0 1,0 0,0 0,1 0,-1 0,0 0,0 0,0 1,-1 0,1-1,0 1,-1 0,1 0,-1 1,1-1,-1 0,0 1,0-1,0 1,0 0,-1 0,1 0,-1 0,0 0,1 0,-1 2,-1 3,-1 0,-1 0,1 0,-1-1,0 1,-1-1,0 1,0-1,-1 0,1 0,-2 0,1-1,-1 1,0-1,0 0,0-1,-1 1,0-1,0 0,-1 0,1-1,-1 0,0 0,0-1,0 0,-1 0,1 0,-1-1,0 0,1-1,-1 0,0 0,0 0,0-1,0-1,0 1,0-1,1 0,-6-2,-18-6,1-2,0-1,1-1,0-1,1-2,1-1,0-1,-2-3,-80-49,-20 8,111 54</inkml:trace>
  <inkml:trace contextRef="#ctx0" brushRef="#br0" timeOffset="3469.072">3245 565,'5'19,"0"1,-2-1,0 1,-1 0,-1 0,-1 0,-1-1,0 1,-2 0,0 0,-1-1,-1 0,-1 0,-1 0,0 0,-2-1,0-1,-4 6,1 0,-27 67,38-87,1-1,-1 1,1-1,0 1,0 0,0-1,0 1,0-1,1 1,-1-1,1 1,0-1,-1 1,1-1,0 1,1-1,-1 0,0 1,1-1,-1 0,1 0,0 0,-1 0,1-1,0 1,0 0,0-1,1 1,-1-1,0 0,0 0,1 1,-1-2,1 1,13 4,0-1,0-1,0-1,1-1,-1 0,0 0,1-2,-1 0,10-3,11-8,-31 6</inkml:trace>
  <inkml:trace contextRef="#ctx0" brushRef="#br0" timeOffset="3716.384">2849 876,'39'0,"26"0,8 0,-4 0,-9 0,-10 0,-9 0,-6 0,-9 0</inkml:trace>
  <inkml:trace contextRef="#ctx0" brushRef="#br0" timeOffset="4362.6">3612 368,'17'-1,"1"2,-1 0,0 1,0 1,0 0,0 1,-1 1,1 1,14 7,-27-10,0-1,-1 1,1 0,-1 1,0-1,0 1,0-1,0 1,0 0,-1 0,0 0,0 0,0 1,0-1,-1 0,0 1,1-1,-2 1,1 0,0-1,-1 1,0 0,-1 3,-15 110,-5 92,-6 6,16-48,6-138,5-21,-1-1,1 1,-1-1,-1 1,1-1,-1 0,-1 1,0-1,0 0,0 0,-1-1,0 1,-1-1,1 0,-2 0,1 0,-1-1,0 0,0 0,0 0,-1-1,0 0,0 0,0-1,-1 0,0 0,-5 1,-181-1,170-5</inkml:trace>
  <inkml:trace contextRef="#ctx0" brushRef="#br0" timeOffset="5800.752">4289 904,'-16'2,"0"1,0 1,0 0,1 1,-1 0,1 1,0 1,1 1,0 0,-9 7,12-9,3-2,0 0,0 0,0 1,1 0,0 1,0 0,0 0,1 0,0 1,0 0,0 0,1 1,0-1,1 1,0 0,0 0,0 1,1-1,0 1,1 0,0 0,1 0,-1 0,2 0,-1 0,1 0,1 0,-1 0,2 0,-1 0,1 0,2 5,-1-10,-1-1,0 0,1 0,0 1,0-2,0 1,0 0,0 0,1-1,-1 0,1 0,0 0,0 0,-1 0,1-1,0 0,0 0,0 0,0 0,1-1,-1 1,0-1,0 0,2 0,103-15,-87 7,1-1,-1-1,-1-1,1-1,-2-1,0 0,0-2,-2 0,0-1,0-1,1-4,-5 5,0-1,0 0,-2-1,0-1,-1 0,-1 0,-1-1,-1 0,-1-1,0 0,-2 0,0-1,-1 1,-2-1,0 0,-1 0,-1 0,-1 1,-1-1,-1 0,-1 1,-1-1,-1 1,-1 0,6 15,0 1,0-1,-1 1,0-1,0 1,0 0,-1 0,0 0,0 0,0 0,0 1,-1-1,0 1,0 0,0 0,0 1,-1-1,1 1,-1 0,0 0,0 0,0 1,0-1,-1 1,1 1,-1-1,1 1,-1 0,1 0,-1 0,0 1,-5 0,4 4,0 0,0 1,0 0,1 0,0 0,-1 1,2 0,-1 0,1 0,0 1,0 0,1 0,0 0,0 0,1 1,-1-1,2 1,-1 0,1 0,0 0,1 0,0 0,0 1,1-1,0 0,1 7,-4 13,2-2,1 0,2 1,0-1,2-1,1 1,1-1,1 0,1 0,6 10,12 47,38 112,-64-193,-1-1,1 1,0 0,0 0,0 0,0 0,0 0,0-1,0 1,0 0,0 0,0 0,0 0,0-1,1 1,-1 0,0 0,1 0,-1-1,0 1,1 0,-1 0,1-1,-1 1,1 0,0-1,-1 1,1-1,0 1,-1-1,1 1,0-1,0 1,-1-1,1 0,0 1,0-1,0 0,-1 0,1 0,0 1,0-1,0 0,0 0,0 0,-1 0,1-1,0 1,0 0,0 0,0 0,-1-1,1 1,0 0,0-1,-1 1,1-1,0 1,0-1,-1 1,1-1,-1 1,1-1,0 0,-1 1,1-1,-1 0,0 0,1 1,6-13</inkml:trace>
  <inkml:trace contextRef="#ctx0" brushRef="#br0" timeOffset="6268.888">5080 537,'-21'23,"1"0,1 1,1 1,2 0,0 2,2-1,0 2,-4 16,-22 158,36-167,-6 12,8-43,0-1,0 1,0 0,1 0,-1 0,1 0,0 0,1 1,-1-1,1 0,-1 0,1 0,0 1,1-1,-1 0,1 0,0 1,0-1,0 0,1 0,-1 0,1 0,0-1,0 1,0 0,1-1,-1 1,1-1,0 0,0 0,0 0,0 0,0-1,1 1,-1-1,4 2,6 0,-1-1,1 0,0-1,-1-1,1 0,0 0,0-1,0-1,0 0,0-1,-1-1,1 0,-1 0,10-5,14-17,-30 10</inkml:trace>
  <inkml:trace contextRef="#ctx0" brushRef="#br0" timeOffset="6513.917">4656 819,'39'0,"31"0,9 0,0 0,-7 0,-13 0,-10 0,-10 0,-6 0,-4 0,-2 0,-6 0</inkml:trace>
  <inkml:trace contextRef="#ctx0" brushRef="#br0" timeOffset="11435.131">507 1920,'-3'5,"0"0,0 0,0 1,1-1,-1 1,2-1,-1 1,0 0,1 0,0 0,1 0,-1 0,1 0,0 0,1 0,-1 0,1 0,0 0,1-1,0 1,-1 0,1-3,-1 0,1 0,0 0,0 0,0-1,0 1,0 0,0-1,1 1,-1-1,1 0,0 0,0 0,-1 0,1-1,0 1,1-1,-1 0,0 0,0 0,1 0,-1 0,0-1,1 1,-1-1,0 0,1 0,-1 0,4-1,2 0,0 0,-1-1,1 0,0 0,0-1,-1 0,0-1,0 0,0 0,7-5,-9 5,0 0,1-1,-1 1,-1-1,1-1,-1 1,0-1,0 0,-1 0,0 0,0-1,0 1,-1-1,0 0,0 0,0-1,-1 1,0 0,-1-1,0 1,0-1,-1 1,1-1,-2 0,1 1,-1-1,0 1,-1-1,1 1,-2 0,1-1,-1 1,-1 3,0 1,0-1,0 1,0 0,0 0,-1 0,0 1,1-1,-1 1,0 0,0 1,0-1,0 1,-1 0,1 0,0 1,0-1,-1 1,1 1,-20-2</inkml:trace>
  <inkml:trace contextRef="#ctx0" brushRef="#br0" timeOffset="13037.64">761 1,'-2'25,"-2"1,0-1,-1 0,-2-1,-1 0,0 0,-5 6,-16 50,25-66,2-11,1 0,-1 0,1 0,-1 0,1 0,0 1,0-1,0 0,1 1,-1-1,1 1,0-1,0 1,0-1,0 1,1-1,0 1,-1-1,1 0,0 1,0-1,1 0,-1 0,1 0,0 0,0 0,0 0,0 0,0 0,0-1,1 1,-1-1,2 1,5 1,0 0,1 0,-1-1,1-1,0 1,0-2,0 1,0-1,0-1,0 0,0 0,6-2,0 2,9-1</inkml:trace>
  <inkml:trace contextRef="#ctx0" brushRef="#br0" timeOffset="13288.13">479 170,'39'0,"31"0,13 0,-1 0,-12 0,-11 0,-12 0,-13 0</inkml:trace>
  <inkml:trace contextRef="#ctx0" brushRef="#br0" timeOffset="14316.787">620 1836,'-5'0,"-6"0,-6 0,0 4,-3 2,-1 5,1 1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4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0,'-24'26,"1"2,1 0,1 1,1 1,2 1,-6 16,22-44,1 0,0 0,0 0,0 0,0 0,1 0,-1 0,1 0,0 0,0 1,0-1,0 0,1 0,-1 0,1 1,0-1,-1 0,2 0,-1 0,0 0,0 0,1-1,0 1,0 0,-1-1,1 1,1-1,-1 0,0 1,1-1,-1 0,1 0,1 0,102 43,-52-48,-49-2</inkml:trace>
  <inkml:trace contextRef="#ctx0" brushRef="#br0" timeOffset="248.743">1 141,'38'0,"32"0,4 0</inkml:trace>
  <inkml:trace contextRef="#ctx0" brushRef="#br0" timeOffset="1933.392">170 141,'5'0,"6"5,6 1,5 1,4-2,2-2,1-1,0 0,-4-7,-2-1,0-1,-9 2,-7 1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1,'197'27,"116"3,-201-30,-88-1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0,'0'1,"-1"0,0-1,1 1,-1 0,0 0,1-1,-1 1,1 0,-1 0,1 0,0 0,-1 0,1 0,0 0,0 0,0-1,0 1,-1 0,1 0,0 0,1 0,-1 0,0 0,0 0,0 0,1 0,-1 0,0 0,1 0,-1 0,0-1,1 1,0 0,-1 0,1 0,-1-1,1 1,0 0,-1-1,1 1,0-1,0 1,0-1,-1 1,1-1,0 1,0-1,1 1,44 15,97-1,-84-7,0-2,1-3,48-4,-54 1,-30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0 254,'29'5,"24"2,7-1,-1-1,-6-1,-7-2,-7-1,-5-1,-4 0,-1 0,-7-5,-6-2</inkml:trace>
  <inkml:trace contextRef="#ctx0" brushRef="#br0" timeOffset="304.702">254 1,'-4'23,"-3"19,1 6,1 0,2-4,1-4,5-4,3-3,0-3,-1-2,-1 0,-2-1,0 1,-2-1,0 1,0-5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1,'1'53,"37"94,-6 1,5 88,-34-208,-1 0,1-1,1 1,2-1,0 0,2 0,4 6,-12-34,0 1,0 0,0 0,0-1,1 1,-1 0,0 0,0-1,1 1,-1 0,0 0,1-1,-1 1,0 0,1 0,-1 0,0 0,1 0,-1 0,0 0,1-1,-1 1,0 0,1 0,-1 0,0 0,1 0,-1 1,0-1,1 0,-1 0,0 0,1 0,-1 0,0 0,1 0,-1 1,0-1,0 0,1 0,-1 1,0-1,0 0,1 0,-1 1,0-1,0 0,0 0,1 1,-1-1,0 0,0 1,0-1,0 0,0 1,0-1,0 0,1 1,-1-1,0 0,0 1,0-1,-1 0,1 1,0-1,0 1,7-34,-5 21,54-242,47-141,-98 395,-4 11</inkml:trace>
  <inkml:trace contextRef="#ctx0" brushRef="#br0" timeOffset="353.065">480 678,'8'14,"1"0,0-1,1-1,1 1,-1-2,2 1,0-2,0 1,1-2,0 1,1-2,6 3,-16-10,-1 0,1 0,0-1,-1 1,1-1,0 0,-1 0,1 0,0 0,-1-1,1 0,0 1,-1-1,1-1,-1 1,1 0,-1-1,0 0,0 0,0 0,0 0,0 0,0-1,0 1,-1-1,1 0,-1 1,0-1,0 0,0-1,0 1,0 0,-1-1,1 1,0-2,1-2,0-1,0 1,0-1,-1 1,0-1,0 0,-1 0,0 0,-1 0,0 0,0 1,0-1,-1 0,0 0,-1 0,-1-3,1 7,0 1,0-1,-1 1,0 0,1 0,-1 0,0 1,0-1,-1 1,1 0,0-1,-1 1,0 1,1-1,-1 0,0 1,0 0,0 0,0 0,0 1,0-1,0 1,0 0,0 0,-100 8,46 11,34-7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1,'-5'0,"3"0,7 0,8 0,5 0,6 0,2 0,3 0,0 0,1 0,0 0,-1 0,0 0,-5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620 114,'-29'74,"-58"104,65-143,9-10,-1-1,-2-1,0-1,-2 0,0-1,-1-1,-11 8,14-15,4-1,0-1,-1-1,0 0,0-1,-1 0,0-1,0-1,-1 0,0-1,-1-1,1 0,-1-1,-13 2,25-6,-1 0,1-1,0 1,0-1,-1 0,1 0,0 0,0 0,0-1,0 0,0 0,1 0,-1 0,1-1,-1 1,1-1,0 0,0 0,0 0,0 0,0-1,1 1,-1-1,1 1,0-1,0 0,1 0,-2-4,0-1,0-1,1 0,0 0,0 0,1 0,1 0,0 0,0 0,1 0,0 0,3-9,48-134,-50 149,0 0,0 0,0 1,1-1,-1 0,1 1,0 0,0-1,0 1,1 0,-1 1,1-1,-1 1,1-1,0 1,0 0,0 1,0-1,0 1,1-1,-1 1,0 1,1-1,-1 1,1-1,-1 1,0 0,1 1,-1-1,1 1,-1 0,0 0,0 0,4 2,14 8,-1 1,0 1,-1 0,0 2,-1 0,-1 2,0 0,-1 1,0 1,28 27,101 97,-49-46,-83-89,-3-5</inkml:trace>
  <inkml:trace contextRef="#ctx0" brushRef="#br0" timeOffset="523.562">1270 1,'-56'258,"8"-60,20-76,27-119,0 0,0 1,0-1,1 0,0 0,-1 1,1-1,0 0,0 0,1 1,-1-1,1 0,0 0,0 0,0 0,0 0,0 0,0 0,1 0,0 0,-1 0,1-1,0 1,0-1,1 1,-1-1,1 0,-1 0,1 0,-1 0,1 0,0-1,0 1,0-1,0 0,0 0,0 0,0 0,0 0,1-1,-1 1,0-1,0 0,1 0,158-2,-163 2,1 0,0 0,-1 0,1 0,0-1,-1 1,1 0,0 0,-1-1,1 1,0 0,0 0,-1-1,1 1,0 0,0-1,0 1,-1 0,1-1,0 1,0 0,0-1,0 1,0 0,0-1,0 1,0-1,0 1,0 0,0-1,0 1,0-1,0 1,0 0,0-1,0 1,0 0,1-1,-1 1,0 0,0-1,0 1,1 0,-1-1,0 1,0 0,1 0,-1-1,0 1,0 0,1 0,-1-1,0 1,1 0,-1 0,1 0,-1 0,0 0,1 0,-1 0,0-1,1 1,-1 0,-13-5</inkml:trace>
  <inkml:trace contextRef="#ctx0" brushRef="#br0" timeOffset="836.838">903 311,'-5'0,"4"5,6 2,7-1,7-1,4-2,4 0,6-2,3-1,0 0,-2 0,-1 0,-2 0,-1-1,-2 1,1 0,-1 5,-5 1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4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1,'2'1,"0"0,0 1,0-1,-1 1,1 0,0 0,-1-1,1 1,-1 0,0 0,0 1,0-1,0 0,0 0,0 0,0 1,-1-1,1 0,-1 1,0-1,0 0,0 1,0-1,0 3,0-2,3 355,-3-346</inkml:trace>
  <inkml:trace contextRef="#ctx0" brushRef="#br0" timeOffset="266.765">0 537,'39'5,"31"1,9 0,-4-1,-10-6,-12-4,-9 1,-8-1,-5 2,-8 5,-8 3</inkml:trace>
  <inkml:trace contextRef="#ctx0" brushRef="#br0" timeOffset="1192.436">86 791,'89'-11,"31"3,-118 8,0 0,0 1,0-1,0 1,0-1,0 1,0 0,0 0,0 0,0 0,0 0,0 0,-1 0,1 1,0-1,-1 1,1-1,-1 1,0-1,0 1,1 0,-1 0,0 0,0 0,-1 0,1 0,0 0,-1 0,1 0,-1 0,1 0,-1 0,0 0,0 0,0 0,0 1,-1-1,1 0,0 0,-1 0,0 0,1 0,-1 0,0 0,0 0,-1 1,-55 86,-7-24,-68 81,130-144,1 0,-1 0,1 0,0 0,-1 0,1 0,0 0,0 0,0 1,1-1,-1 0,1 1,-1-1,1 0,0 1,0-1,0 0,0 1,0-1,0 1,1-1,-1 0,1 1,0-1,-1 0,1 0,0 1,1-1,-1 0,0 0,0 0,1 0,0 0,-1-1,1 1,0 0,-1-1,1 1,0-1,0 0,0 0,1 1,-1-1,0-1,0 1,1 0,-1 0,0-1,2 1,9 1,-1 0,1 0,0-1,-1-1,1 0,0 0,0-2,-1 1,9-3,-2-3</inkml:trace>
  <inkml:trace contextRef="#ctx0" brushRef="#br0" timeOffset="2618.245">847 1242,'-10'-44,"1"-2,3 1,1-1,3 1,1-1,4-31,-1-5,0 47,1-1,2 1,2 0,1 0,1 1,2 0,2 0,1 1,16-27,-20 42,1 2,0 0,1 0,1 1,0 0,1 1,1 1,0 0,6-3,-20 15,0 0,0-1,0 1,0 0,0-1,1 1,-1 0,0 0,1 0,-1 0,1 0,-1 1,1-1,0 0,-1 1,1-1,0 1,-1-1,1 1,0 0,0 0,-1 0,1 0,0 0,0 0,-1 0,1 1,0-1,0 0,-1 1,1 0,-1-1,1 1,0 0,-1 0,1 0,-1 0,0 0,1 0,-1 0,0 0,0 1,0-1,0 1,0-1,0 0,0 1,0 0,0-1,-1 1,1-1,-1 1,1 0,-1 0,1-1,-1 2,0 9,-1-1,-1 0,1 0,-2 0,1-1,-1 1,-1 0,0-1,-3 4,4-8,-1-1,1 1,1 0,-1 0,1 0,0 0,0 0,1 1,0-1,0 1,0-1,1 0,0 1,0-1,1 1,-1-1,1 1,1-1,-1 0,1 0,1 1,-1-1,1-1,0 1,0 0,3 3,45 41,-43-45,-1 0,0 1,-1 0,0 0,1 1,-2-1,1 1,-1 1,0-1,-1 1,0 0,0 0,-1 0,1 0,-2 1,2 6,-2-5,0 0,0 1,-2-1,1 1,-1 0,-1-1,0 1,0-1,-1 1,0-1,-1 0,0 0,-1 0,0 0,-5 9,2-15,0 0,-1-1,1 0,-1 0,0 0,0-1,0 0,0 0,0-1,0 0,-1-1,1 0,0 0,-1-1,1 0,0 0,0-1,0 0,0 0,-7-4,-9-2,1-1,0-1,1-1,0-1,1-1,1-1,-15-13,-60-36,-63-52,102 54,48 44</inkml:trace>
  <inkml:trace contextRef="#ctx0" brushRef="#br0" timeOffset="3569.574">1665 198,'2'1,"0"1,0-1,0 1,0-1,-1 1,1 0,0-1,-1 1,0 0,1 0,-1 0,0 0,0 1,0-1,0 0,-1 0,1 1,-1-1,1 0,-1 1,0-1,0 0,0 1,0-1,0 1,0 0,2 24,-2 1,-1-1,-1 0,-1 0,-2 0,-1 0,-1-1,-1 1,-1-2,-1 1,-1-2,-2 1,-2 1,-63 116,75-139,0 0,1 1,-1-1,1 1,0 0,0 0,0 0,0 0,1 0,0 0,-1 0,2 1,-1-1,0 0,1 1,0-1,0 0,0 1,0-1,1 0,0 1,0-1,0 0,0 0,1 0,0 0,-1 0,2 0,-1 0,0 0,1-1,-1 1,1-1,0 0,0 0,1 0,-1 0,0 0,1-1,0 0,0 1,-1-1,2 0,17 2,0 0,0-2,0 0,1-2,-1 0,0-2,14-2,-34 4,0 0,0 0,0 0,0 0,-1 0,1 0,0-1,0 1,0-1,0 1,-1-1,1 0,0 0,-1 0,1 0,-1 0,1 0,-1 0,1 0,-1-1,0 1,1-1,-1 1,0-1,0 1,0-1,0 0,-1 1,1-1,0 0,-1 0,1 1,-1-1,1 0,-1 0,0 0,0 0,0 0,-3-13</inkml:trace>
  <inkml:trace contextRef="#ctx0" brushRef="#br0" timeOffset="3820.814">1384 537,'29'5,"19"1,6 0,-2-1,-4-2,-10-5,-8-3,-3-1,-2 1,0 2,0-5,-4 0</inkml:trace>
  <inkml:trace contextRef="#ctx0" brushRef="#br0" timeOffset="6671.183">1920 86,'109'-22,"20"-3,-128 24,1 0,0 0,0 1,0-1,0 1,0-1,0 1,0-1,0 1,0 0,0 0,0 0,0 0,0 1,0-1,0 0,0 1,0-1,0 1,-1 0,1 0,0-1,0 1,0 1,-1-1,1 0,-1 0,1 0,-1 1,1-1,-1 1,0-1,1 1,-1 0,0-1,0 1,-1 0,1 0,0 0,0 0,-1 0,1 0,-1 0,0 0,1 0,-1 1,-2 5,0 1,0-1,-1 0,0 0,0 0,-1 0,0 0,0-1,-1 1,0-1,-1-1,1 1,-1-1,0 0,-7 5,-30 37,42-45,-1-1,1 0,0 0,0 1,0-1,1 1,-1-1,0 1,1-1,0 1,-1-1,1 1,0-1,0 1,1-1,-1 1,0-1,1 1,0-1,-1 1,1-1,0 1,0-1,1 0,-1 0,0 0,1 1,-1-1,1 0,0-1,0 1,-1 0,1 0,0-1,1 1,-1-1,0 0,0 0,1 0,-1 0,0 0,1 0,-1 0,1-1,-1 1,1-1,-1 0,1 0,-1 0,1 0,0 0,1-1,139 2,-118-1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4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0 811,'196'27,"32"-27,-96-24,-121 21</inkml:trace>
  <inkml:trace contextRef="#ctx0" brushRef="#br0" timeOffset="586.397">57 1065,'7'4,"0"0,0-1,0 1,1-1,0-1,-1 1,1-1,0-1,0 0,0 0,1 0,-1-1,0 0,5-1,3 1,327-1,-318 1</inkml:trace>
  <inkml:trace contextRef="#ctx0" brushRef="#br0" timeOffset="5185.163">1242 500,'-1'360,"-28"-96,24-131,4-133,1 1,0-1,0 0,-1 1,1-1,0 1,0-1,0 0,0 1,0-1,-1 1,1-1,0 0,0 1,0-1,0 1,0-1,0 0,0 1,0-1,1 1,-1-1,0 0,0 1,0-1,0 1,1-1,-1 0,0 1,0-1,0 0,1 1,-1-1,0 0,1 1,-1-1,0 0,1 0,-1 1,0-1,1 0,-1 0,1 0,-1 0,0 0,1 1,-1-1,1 0,-1 0,0 0,1 0,-1 0,1 0,-1 0,0 0,1 0,-1 0,1-1,-1 1,0 0,1 0,-1 0,1 0,-1-1,0 1,1 0,-1 0,0-1,1 1,6-8</inkml:trace>
  <inkml:trace contextRef="#ctx0" brushRef="#br0" timeOffset="5571.451">1609 612,'-30'57,"4"1,1 1,4 1,-1 10,19-63,1 0,-1 0,1 0,1 0,-1 1,1-1,0 0,1 1,0-1,0 1,1-1,0 1,0-1,0 0,1 0,0 1,1-1,0 0,0-1,0 1,1-1,0 1,0-1,0 0,1 0,0-1,0 0,1 1,-1-2,1 1,0-1,0 0,1 0,-1 0,1-1,0 0,1 0,2-1,0-1,1 0,-1 0,1-1,-1 0,1-1,-1 0,1-1,-1 0,0 0,0-1,0-1,0 0,0 0,-1-1,0 0,0 0,0-1,-1-1,0 1,0-1,0 0,-1-1,0 0,0 0,-1-1,2-4,1 1,-1-1,0 0,-1-1,-1 1,0-1,-1 0,0-1,-1 1,-1-1,0 0,-1 0,-1 0,0 0,-1 0,-1 0,0 0,-1 0,0 0,-2 0,0 0,0 1,-5-11,4 16,1 1,-1 0,0 0,-1 0,1 0,-2 1,1 0,-1 0,0 0,0 1,-1 0,0 1,0 0,0 0,-1 1,1 0,-1 0,0 1,0 0,-1 0,1 1,0 1,-1-1,0 2,1-1,-1 1,1 1,-1-1,1 2,-1-1,1 2,-7 1,-2 8</inkml:trace>
  <inkml:trace contextRef="#ctx0" brushRef="#br0" timeOffset="6206.48">2116 866,'177'-326,"-177"325,0 0,0 0,0 0,0-1,1 1,-1 0,0 0,0 0,1 0,-1 0,1 0,-1 0,1 0,-1 0,1 0,0 1,-1-1,1 0,0 0,0 0,-1 1,1-1,0 0,0 1,0-1,0 1,0-1,0 1,0-1,0 1,0 0,0-1,0 1,0 0,0 0,1 0,-1 0,0 0,0 0,0 0,0 0,0 1,0-1,0 0,0 1,0-1,0 0,0 1,0-1,0 1,0 0,0-1,0 1,0 0,-1-1,1 1,0 0,-1 0,1 0,0 0,0 1,2 43,-3-40,-1-1,1 1,0 0,1 0,-1-1,1 1,0 0,0-1,0 1,1 0,-1-1,1 0,0 1,0-1,2 2,0-4,-1-1,0-1,0 1,0 0,1-1,-1 0,0 0,1 0,-1 0,0 0,0-1,1 1,-1-1,0 0,0 0,0 0,0 0,0-1,0 1,0-1,0 0,-1 0,1 0,-1 0,1 0,-1-1,0 1,0-1,1 0,-2 2,117-116,-117 117,-1 0,1-1,0 1,-1 0,1-1,0 1,-1 0,1 0,0 0,-1-1,1 1,0 0,-1 0,1 0,0 0,0 0,-1 0,1 1,0-1,-1 0,1 0,0 0,-1 1,1-1,0 0,-1 1,1-1,0 0,-1 1,1-1,-1 1,1-1,-1 1,1-1,-1 1,1-1,-1 1,0 0,1-1,-1 1,0 0,1-1,-1 1,0 0,0-1,0 1,0 0,0-1,0 1,0 0,0 0,0-1,0 1,0 0,0-1,0 1,0 0,-1 0,1-1,0 1,-1-1,1 1,0 0,-1-1,1 1,-14 49,-48 129,57-155</inkml:trace>
  <inkml:trace contextRef="#ctx0" brushRef="#br0" timeOffset="6450.413">3020 528,'-43'43,"-34"34,-8 8,0-1,10-9,14-13,11-12,10-10,7-12,9-6,3-1,7 0,-1-3,3-1,-1-2,2 0,2-2</inkml:trace>
  <inkml:trace contextRef="#ctx0" brushRef="#br0" timeOffset="7017.496">2850 1036,'-86'44,"26"4,59-47,0 0,0 1,0-1,0 0,0 1,1-1,-1 1,0-1,1 1,-1-1,1 1,0-1,-1 1,1 0,0-1,0 1,0-1,0 1,0 0,1-1,-1 1,0-1,1 1,-1-1,1 1,-1-1,1 1,0-1,0 1,0-1,0 0,0 0,0 1,0-1,0 0,0 0,0 0,1 0,-1 0,0 0,1-1,-1 1,1 0,-1-1,2 1,26 15,-24-15,0 0,-1 0,1 1,-1 0,1 0,-1 0,0 0,1 1,-1-1,0 1,-1 0,1 0,0 1,-1-1,0 1,0 0,0-1,0 1,0 1,-1-1,0 0,0 1,0-1,-1 1,1-1,-1 1,0 0,0 0,-1 0,1-1,-1 1,0 0,-1 0,1 0,-1 1,-4 2,0 0,0 0,-1-1,0 0,-1 0,1-1,-1 0,0 0,-1 0,1-1,-1 0,0-1,-1 0,1 0,-1 0,0-1,1-1,-1 1,0-2,-1 1,1-1,0 0,0-1,-1 0,1-1,0 0,0 0,0-1,-6-2,-9-1,6-2</inkml:trace>
  <inkml:trace contextRef="#ctx0" brushRef="#br0" timeOffset="8254.38">3330 979,'19'0,"16"0,7 0,1 0,-2 0,-3 0,-4 0,-2 0,-6-4,-9-3</inkml:trace>
  <inkml:trace contextRef="#ctx0" brushRef="#br0" timeOffset="8767.343">3499 698,'1'66,"-13"151,-23-19,24-90,11-108</inkml:trace>
  <inkml:trace contextRef="#ctx0" brushRef="#br0" timeOffset="13105.446">4148 585,'51'-48,"-38"39,0 1,1 0,-1 1,2 1,-1 0,1 1,-1 0,2 1,-1 1,0 0,0 1,1 1,0 0,12 2,-23-1,0 1,0-1,0 1,0 0,0 1,-1-1,1 1,0 0,-1 0,1 0,-1 1,0-1,0 1,0 0,0 0,-1 1,1-1,-1 1,1 0,-1 0,-1 0,1 0,0 0,-1 1,0-1,0 1,0-1,-1 1,0 0,0 0,1 2,-1 3,0 0,-1 0,0-1,0 1,-1 0,-1-1,1 1,-1 0,-1-1,0 0,0 1,-1-1,0-1,-1 1,-4 7,-94 120,-41 67,139-194,1 1,0-1,0 1,1 0,0 0,1 0,0 1,1-1,0 0,0 2,1-9,0 1,0-1,0 1,1-1,-1 0,1 1,0-1,0 0,0 1,0-1,0 0,1 0,0 0,-1 0,1 0,0 0,0-1,1 1,-1-1,1 1,-1-1,1 0,0 0,-1 0,1 0,0 0,1-1,-1 1,0-1,0 0,3 1,162 1,-161-3,0 0,0-1,0 0,0 0,0 0,-1-1,1 0,0 0,-1 0,1-1,-1 0,4-3,3-6</inkml:trace>
  <inkml:trace contextRef="#ctx0" brushRef="#br0" timeOffset="19144.029">4092 189,'-75'136,"46"-56,4 1,3 1,4 0,3 2,4 0,4 1,4-1,3 1,5 17,-5-73,2 0,1 1,1-1,1-1,1 1,2-1,1 0,1 0,1-1,2-1,1 0,5 7,-10-21,0 1,1-1,0-1,1 0,1 0,-1-1,2 0,-1-1,1-1,1 0,-1-1,14 5,-9-6</inkml:trace>
  <inkml:trace contextRef="#ctx0" brushRef="#br0" timeOffset="15726.587">6688 444,'1'-1,"0"0,0 1,1-1,-1 1,0-1,0 1,0-1,1 1,-1 0,0 0,1 0,-1-1,0 1,1 0,-1 1,0-1,1 0,-1 0,0 0,0 1,1-1,-1 1,0-1,0 1,0-1,0 1,1 0,-1 0,0-1,0 1,0 0,-1 0,1 0,0 0,0 0,0 0,-1 1,1-1,0 0,-1 0,1 0,-1 0,0 1,1-1,5 61,-17-19,-1-1,-2 0,-2-1,-2 0,-1-1,-3-1,-10 13,20-30,-146 243,156-262,0-1,1 1,-1 0,1 0,0-1,0 1,0 0,0 0,0 0,1 0,-1 0,1 0,0 0,0 1,0-1,0 0,1 0,-1 0,1 0,0 0,0 0,0 0,0-1,0 1,1 0,-1 0,1-1,0 1,-1-1,1 0,0 1,1-1,-1 0,0 0,1 0,-1 0,1-1,-1 1,1-1,0 1,0-1,2 0,15 2,1-1,0-1,0 0,-1-2,1-1,0 0,-1-2,1 0,-1-1,0-1,11-2,-28 8,0-1,0 0,0 0,0 0,-1-1,1 1,-1 0,1-1,-1 0,1 0,-1 0,0 0,0 0,0 0,0 0,0-1,0 1,-1 0,1-1,-1 0,0 1,0-1,0 0,0 0,0 0,0 0,-1-1,4-16</inkml:trace>
  <inkml:trace contextRef="#ctx0" brushRef="#br0" timeOffset="15988.444">6463 811,'19'0,"26"5,9 1,1 0,-4-1,-6-2,-6-1,-5-1,-3 0,-2-1,-2 0,-5-1</inkml:trace>
  <inkml:trace contextRef="#ctx0" brushRef="#br0" timeOffset="13902.28">4826 782,'0'-17,"8"-15,1 1,2-1,1 2,1 0,2 0,0 1,2 1,3-2,-19 28,0 0,-1 0,1 1,0-1,0 0,0 0,1 0,-1 1,0-1,1 0,-1 1,1 0,-1-1,1 1,-1 0,1-1,0 1,0 0,0 1,0-1,0 0,0 0,0 1,0-1,0 1,0 0,0-1,0 1,0 0,0 0,0 0,0 1,0-1,1 0,-1 1,0 0,0-1,-1 1,1 0,0 0,0 0,0 0,0 0,-1 0,1 1,-1-1,1 1,-1-1,1 1,-1-1,0 1,0 0,1 0,-1 0,-1-1,1 1,0 0,0 0,-1 1,10 50,13 21,-20-73,0 0,0-1,1 1,-1-1,0 1,1-1,-1 0,0 0,1-1,-1 1,0-1,0 0,0 1,1-1,-1-1,0 1,0 0,0-1,0 1,-1-1,1 0,0 0,-1 0,1-1,-1 1,0 0,0-1,2-2,-2 4,178-170,-180 170,0 0,1 1,-1-1,0 0,0 0,0 1,1-1,-1 0,0 0,1 1,-1-1,0 0,1 1,-1-1,1 1,-1-1,1 0,-1 1,1-1,0 1,-1-1,1 1,0 0,-1-1,1 1,0 0,-1-1,1 1,0 0,0 0,-1 0,1-1,0 1,0 0,0 0,-1 0,1 0,0 1,0-1,-1 0,1 0,0 0,0 1,-1-1,1 0,0 1,-1-1,1 0,0 1,-1-1,1 1,0-1,-1 1,1-1,-1 1,1 0,-1-1,1 1,-1 0,0-1,1 1,-1 0,0-1,0 1,1 0,-1 0,0-1,0 1,0 0,-4 19,0 0,-2 0,0-1,-1 0,-1 0,-1-1,-6 10,-14 31,-2 10,25-50</inkml:trace>
  <inkml:trace contextRef="#ctx0" brushRef="#br0" timeOffset="14237.508">5813 500,'-144'136,"-6"-7,-23 7,-152 111,316-241,1 0,0 0,0 1,1-1,0 2,0-1,1 1,0 0,0 0,0 1,1 0,1 0,-2 3,6-11,0 0,0-1,0 1,-1 0,1 0,0-1,0 1,0 0,0 0,1-1,-1 1,0 0,0 0,0-1,1 1,-1 0,0 0,1-1,-1 1,0 0,1-1,-1 1,1-1,-1 1,1 0,-1-1,1 1,0-1,-1 0,1 1,0-1,-1 1,1-1,0 0,-1 0,1 1,0-1,0 0,-1 0,1 0,0 0,0 0,-1 0,1 0,0 0,0 0,-1 0,1 0,1 0,12-3</inkml:trace>
  <inkml:trace contextRef="#ctx0" brushRef="#br0" timeOffset="14686.194">5700 923,'-59'36,"24"-16,1 1,1 2,1 2,-16 16,47-41,-1 0,1 1,0 0,-1-1,1 1,0 0,0-1,0 1,-1 0,1 0,0 0,0 0,0 0,0 0,1 0,-1 1,0-1,0 0,1 0,-1 1,1-1,-1 0,1 1,-1-1,1 1,0-1,0 0,0 1,0-1,0 1,0-1,0 1,0-1,0 0,1 1,-1-1,1 0,-1 1,1-1,-1 0,1 1,0-1,0 0,-1 0,1 0,0 0,0 0,0 0,0 0,0 0,1 0,-1 0,0 0,0-1,1 1,-1 0,0-1,1 1,-1-1,0 0,2 1,17 2,-16-3,0-1,0 1,1 0,-1 1,0-1,0 1,0-1,0 1,0 0,0 1,0-1,-1 1,1 0,0 0,-1 0,1 0,-1 1,0-1,0 1,0 0,0 0,0 0,-1 0,1 0,-1 1,0-1,0 1,0-1,0 1,-1 0,0 0,1 0,-1 0,-1 0,-2 6,0 0,-1-1,0 1,-1-1,0 0,-1 0,1-1,-2 1,1-1,-1 0,-1 0,1-1,-1 0,0 0,-1 0,0-1,0-1,0 1,-1-1,0 0,0-1,-8 3,12-4,0 0,1-1,-1 0,0 1,-1-2,1 1,0-1,0 1,-1-2,1 1,0 0,-1-1,1 0,-1 0,1-1,0 0,-1 0,1 0,0 0,0-1,-4-1,2-9,6 1</inkml:trace>
  <inkml:trace contextRef="#ctx0" brushRef="#br0" timeOffset="15139.876">5898 811,'67'-13,"-60"10,0 1,0 0,0 0,0 1,1 0,-1 0,0 1,1 0,-1 0,0 0,1 1,0 1,-7-2,0 0,1 0,-1 1,0-1,0 1,1-1,-1 1,0-1,0 1,0 0,0-1,0 1,0 0,0 0,0 0,0 0,0 0,0 0,-1 0,1 0,0 0,-1 1,1-1,-1 0,1 0,-1 1,1-1,-1 0,0 0,0 1,0-1,0 0,0 1,0-1,0 0,0 1,0-1,-1 0,1 1,0-1,-1 0,1 0,-1 0,1 1,-36 52,31-48,-15 16,15-18,1 0,-1 0,1 1,0-1,1 1,-1 0,1 0,0 0,0 1,0-1,1 1,0-1,0 1,0 0,1 0,0 0,3-3,0-1,0 1,1 0,-1-1,1 1,-1-1,1 0,0 0,0 0,0 0,0 0,1-1,-1 0,0 1,1-1,-1 0,0-1,1 1,-1 0,1-1,0 0,-1 0,1 0,-1 0,1-1,-1 0,1 1,-1-1,0 0,1 0,-1-1,0 1,3-2,17-8,-2-1</inkml:trace>
  <inkml:trace contextRef="#ctx0" brushRef="#br0" timeOffset="18207.291">6124 302,'33'74,"-15"-11,-3 1,-3 0,-3 1,0 37,-2-23,3 352,-10-411,-1 0,-2 0,0 0,0 0,-2-1,-1 0,0 0,-2 0,0 0,0-1,-2-1,0 0,-2 0,1-1,-2 0,0-1,-7 5,-3 6,-2-2,-1-1,0-2,-2 0,0-1,-1-2,-14 5,18-12</inkml:trace>
  <inkml:trace contextRef="#ctx0" brushRef="#br0" timeOffset="21258.405">7309 839,'5'0,"6"0,6 0,6 0,2 0,-2-5,0-1,0 0,2 1,1 1,0 2,2 1,0 1,-5 0</inkml:trace>
  <inkml:trace contextRef="#ctx0" brushRef="#br0" timeOffset="25490.065">8240 585,'-6'-1,"-1"0,0 1,1 0,-1 0,1 0,-1 1,1 0,-1 1,1-1,0 1,0 0,0 1,0 0,0 0,0 0,0 0,1 1,0 0,0 0,-4 4,-5 4,0 1,1 0,1 1,0 0,1 1,1 0,0 1,1 0,0 0,2 1,0 0,0 1,2-1,0 1,1 0,1 1,1-1,1 1,0-1,1 1,1-1,1 5,-1-19,-1 0,1-1,0 1,0 0,0-1,0 1,1 0,0-1,-1 0,1 1,0-1,1 0,-1 0,0 0,1 0,0-1,0 1,-1-1,2 1,-1-1,0 0,0 0,1-1,-1 1,1-1,-1 1,1-1,0 0,-1 0,1-1,0 1,0-1,0 0,3 0,6 0,1-1,-1-1,1 0,-1 0,0-2,0 1,0-2,-1 0,4-1,0-4,0-1,-1 0,0-1,0 0,-2-1,1-1,-2 0,0-1,-1 0,0-1,-1 0,-1 0,0-1,-2-1,0 1,0-1,-2 0,0-1,-2 1,2-19,-5 31,0-1,-1 1,0 0,-1 0,1 0,-1 0,0 0,-1 0,0 0,1 1,-2-1,1 1,-1 0,1 0,-2 0,1 0,0 1,-1 0,0-1,0 2,0-1,0 1,-1-1,1 2,-1-1,0 0,0 1,0 0,0 1,0-1,0 1,-1 1,1-1,0 1,-1 0,1 0,0 1,0-1,-1 2,1-1,0 1,0-1,0 2,0-1,1 1,-1 0,1 0,-1 0,1 1,0 0,-1 1,-57 68,49-48</inkml:trace>
  <inkml:trace contextRef="#ctx0" brushRef="#br0" timeOffset="25912.385">8607 952,'0'9,"0"9,-5 5,4-1,1-8,6-8,2-9,4-4,0-1</inkml:trace>
  <inkml:trace contextRef="#ctx0" brushRef="#br0" timeOffset="30496.575">7986 218,'0'0,"0"0,0 1,0-1,1 0,-1 0,0 0,0 1,0-1,0 0,0 0,1 0,-1 1,0-1,0 0,0 0,1 0,-1 0,0 0,0 1,0-1,1 0,-1 0,0 0,0 0,1 0,-1 0,0 0,0 0,1 0,-1 0,0 0,0 0,1 0,-1 0,0 0,0 0,1 0,-1 0,0 0,1-1,-13 28,-159 261,157-247,2 1,1 0,3 1,2 0,1 0,2 0,3 1,1-1,2 1,5 18,0-5,4-1,1 0,3-1,3 0,2-2,20 38,-33-76,-6-8,-1 0,1-1,1 1,-1 0,1-1,1 0,-1 0,1 0,0 0,0-1,0 1,1-1,0 0,0-1,1 1,-1-1,1 0,0 0,0-1,0 1,0-1,1-1,-1 1,1-1,-1 0,1-1,0 1,0-2,0 1,2-1,9-5</inkml:trace>
  <inkml:trace contextRef="#ctx0" brushRef="#br0" timeOffset="26409.43">9059 612,'-13'9,"0"0,0 1,1 0,0 1,1 0,0 1,1 0,0 1,1 0,1 0,0 1,0 0,2 1,0-1,0 1,1 1,1-1,1 0,0 1,1 0,1 0,0 0,1 0,1 0,0-1,1 2,-2-14,0 1,1-1,-1 0,1 1,-1-1,1 1,0-1,0 0,0 1,1-1,-1 0,1 0,0 0,0 0,0 0,0-1,0 1,1-1,-1 1,1-1,0 0,0 0,0 0,-1 0,2 0,-1-1,0 1,0-1,0 0,1 0,-1 0,1-1,-1 1,0-1,1 0,-1 0,1 0,-1 0,1 0,-1-1,1 0,-1 1,0-1,1-1,0 1,10-5,0-1,0 0,0-1,-1-1,-1 0,1-1,-2 0,1-1,-1 0,-1 0,0-2,-1 1,0-1,-1 0,0-1,-1 0,-1 0,0 0,-1-1,3-11,-7 20,0 0,0 1,0-1,-1 0,1 1,-2-1,1 0,0 1,-1-1,0 0,-1 1,1-1,-1 1,0 0,0 0,-1-1,0 1,1 0,-2 1,1-1,-1 1,1-1,-1 1,0 0,-1 0,1 1,0-1,-1 1,0 0,0 1,0-1,0 1,-1 0,1 0,0 0,-1 1,0 0,1 0,-1 0,-3 0,-79 17,63-5</inkml:trace>
  <inkml:trace contextRef="#ctx0" brushRef="#br0" timeOffset="26911.231">9483 528,'-6'3,"-1"-1,2 1,-1 0,0 1,1-1,-1 1,1 0,0 1,0-1,1 1,-1 0,1 0,0 0,1 1,-1 0,1-1,0 1,0 0,1 1,0-1,0 0,0 1,1-1,0 3,3-5,0 0,0 0,0 0,1 0,0-1,0 1,0-1,0 0,0 1,1-1,0-1,-1 1,1-1,0 1,0-1,0 0,1 0,-1-1,0 0,1 1,-1-1,1-1,-1 1,2 0,9 3,85 51,-98-53,1 0,-1 1,0-1,0 1,0 0,0 0,0-1,0 1,-1 0,0 0,1 1,-1-1,0 0,0 0,-1 1,1-1,-1 0,0 1,0-1,0 0,0 1,0-1,-1 0,1 1,-1-1,0 0,0 0,0 1,-1-1,1 0,-1 0,-1 1,-9 14,-2 0,0-1,-1-1,-1-1,0 0,-1-1,0-1,-1 0,-1-2,-1 1,-15 1,23-13</inkml:trace>
  <inkml:trace contextRef="#ctx0" brushRef="#br0" timeOffset="27160.298">9426 528,'24'-9,"18"-4,5 1,1 2,-3 3,-5 2,-9 3</inkml:trace>
  <inkml:trace contextRef="#ctx0" brushRef="#br0" timeOffset="27944.081">9850 669,'37'-84,"-27"58,0 1,2 1,1 0,1 0,1 1,1 1,4-2,-20 23,0 1,0-1,0 1,1-1,-1 1,0 0,0-1,1 1,-1-1,0 1,1 0,-1-1,0 1,1 0,-1-1,1 1,-1 0,1 0,-1-1,1 1,-1 0,0 0,1 0,-1 0,1-1,-1 1,1 0,-1 0,1 0,0 0,-1 0,1 0,-1 1,1-1,-1 0,0 0,1 0,-1 0,1 1,-1-1,1 0,-1 0,1 1,-1-1,0 0,1 1,-1-1,0 0,1 1,-1-1,0 0,1 1,-1-1,0 1,0-1,1 1,-1-1,0 1,0-1,0 1,0-1,0 1,0-1,0 1,0-1,0 1,0-1,0 1,0-1,1 39,-7-10,-4 30,10-58,0 0,0 1,0-1,1 0,-1 0,0 0,1 1,-1-1,1 0,-1 0,1 0,0 0,-1 0,1 0,0 0,0 0,-1 0,1 0,0 0,0-1,0 1,0 0,0 0,0-1,0 1,1-1,-1 1,0-1,0 0,0 1,1-1,-1 0,0 0,0 0,1 0,-1 0,0 0,0 0,0 0,1 0,0-1,4-1,1 0,0-1,-1 0,1 0,-1 0,0-1,0 0,0 0,-1 0,1-1,-1 0,0 0,-1 0,1-1,-1 0,0 0,0 0,22-25,-13 17,57-41,-69 55,-1 0,1 0,0 0,0 0,0 0,0 0,0 0,-1 0,1 0,0 1,0-1,0 0,-1 1,1-1,0 1,-1-1,1 1,0-1,-1 1,1-1,0 1,-1 0,1-1,-1 1,1 0,-1-1,1 1,-1 0,0 0,1-1,-1 1,0 0,0 0,0 0,1 0,-1-1,0 1,0 0,0 0,0 0,0 0,-1-1,1 1,0 0,0 0,0 0,-1 0,1 0,-10 42,-78 180,77-200,0-5</inkml:trace>
  <inkml:trace contextRef="#ctx0" brushRef="#br0" timeOffset="28204.953">10555 528,'-39'34,"-26"25,-8 7,0 3,7-6,5-5,8-6,4-8,5-7,0-4,4-3,3-7,3-3,3 1,1 1,2 2,10-4,8-5</inkml:trace>
  <inkml:trace contextRef="#ctx0" brushRef="#br0" timeOffset="28676.183">10301 1036,'-159'104,"158"-103,0-1,0 1,0-1,0 1,0-1,0 1,0-1,1 1,-1 0,0 0,0-1,1 1,-1 0,0 0,1 0,-1 0,1-1,-1 1,1 0,-1 0,1 0,0 0,0 0,-1 1,1-1,0 0,0 0,0 0,0 0,0 0,0 0,0 0,1 0,-1 0,0 0,1 0,-1 0,0 0,1 0,-1 0,1 0,0 0,-1-1,1 1,0 0,-1 0,1 0,0-1,0 1,0 0,53 22,-42-19,-9-4,0 1,0 0,0-1,0 1,0 0,0 0,0 1,0-1,-1 1,1-1,0 1,-1 0,0 0,1 0,-1 0,0 0,0 1,0-1,0 1,0-1,-1 1,1 0,-1-1,0 1,0 0,0 0,0 0,0 0,0 0,-1 0,0 0,1 0,-1 1,-1-1,1 0,0 0,-1 0,1 0,-1 0,0 0,0 0,-1 1,-2 3,0 0,-1-1,0 0,0 0,0 0,-1-1,1 0,-1 0,-1 0,1-1,-1 0,0 0,0 0,0-1,0 0,0-1,-1 0,1 0,-1 0,0-1,0 0,1 0,-1-1,0 0,0-1,-2 0,-7-5</inkml:trace>
  <inkml:trace contextRef="#ctx0" brushRef="#br0" timeOffset="29213.345">10470 839,'19'-1,"-14"0,0 0,-1 0,1 1,0 0,0-1,-1 2,1-1,0 0,-1 1,1 0,0 0,-1 1,1-1,-1 1,0 0,1 0,-1 0,0 1,0-1,0 1,-1 0,1 0,0 1,-4 1,0-1,0 0,-1 0,0 0,0 0,0 0,0 0,0-1,-1 1,0 0,1-1,-2 1,1-1,0 1,-1-1,1 0,-1 0,0 0,0 0,0-1,0 1,-1-1,1 0,-1 0,-4 6,7-8,0 0,0 1,0-1,0 1,0-1,0 1,0-1,0 1,1-1,-1 1,0 0,0 0,1-1,-1 1,0 0,1 0,-1 0,1 0,-1 0,1 0,-1 0,1 0,-1 0,1 0,0 0,0 0,0 0,0 0,0 0,0 0,0 0,0 0,0 0,0 0,0 0,1 0,-1 0,0 0,1 0,-1 0,1 0,-1 0,1 0,-1 0,1 0,0 0,-1 0,1-1,0 1,0 0,0-1,0 1,-1-1,2 1,11 3,55 27,-67-30,1-1,-1 1,0 0,0 0,0 1,0-1,-1 0,1 0,0 0,0 1,-1-1,1 0,0 1,-1-1,0 0,1 1,-1-1,0 1,0-1,1 1,-1-1,0 0,-1 1,1-1,0 1,0-1,-1 1,1-1,0 0,-1 1,0-1,1 0,-1 1,0-1,1 0,-1 0,0 0,0 1,0-1,0 0,0 0,0-1,-1 1,1 0,0 0,0 0,-2 0,-71 45,49-32</inkml:trace>
  <inkml:trace contextRef="#ctx0" brushRef="#br0" timeOffset="29639.362">10752 246,'45'65,"-25"-38,-1 0,-1 1,-2 0,0 2,-3 0,0 0,5 22,-8 3,-3 1,-1 0,-4 0,-2 0,-3 12,2-10,1-43,0 1,-1-1,-1 0,-1 0,0 0,-1 0,0-1,-1 0,-1 1,0-1,-1-1,0 0,-1 0,-1 0,0-1,-2 2,-23 22,-2-1,-2-2,-1-2,-1-1,-2-2,-1-2,0-2,-9 2,14-8</inkml:trace>
  <inkml:trace contextRef="#ctx0" brushRef="#br0" timeOffset="33244.631">11515 274,'-29'90,"-196"466,196-441,29-112,-1 0,1 0,0 0,0 1,0-1,1 0,-1 0,1 1,0-1,0 0,0 0,0 0,0 0,1 0,-1 0,1-1,0 1,0 0,0-1,0 1,0-1,1 0,-1 0,1 0,-1 0,1 0,0 0,0-1,-1 1,1-1,0 0,1 0,-1 0,0 0,158 4,-96-8,69-3,-121-11,-18 6</inkml:trace>
  <inkml:trace contextRef="#ctx0" brushRef="#br0" timeOffset="33494.374">10978 612,'39'5,"26"7,12 0,-2-1,-9-3,-11-2,-10-3,-8-1,-10-2</inkml:trace>
  <inkml:trace contextRef="#ctx0" brushRef="#br0" timeOffset="33892.071">11796 48,'37'-11,"0"1,1 2,0 2,0 1,0 2,9 1,-44 1,0 1,0-1,-1 1,1 0,0 0,0 0,0 0,0 0,-1 0,1 1,0-1,0 1,-1 0,1 0,0 0,-1 0,1 1,-1-1,1 1,-1-1,0 1,0 0,0 0,0 0,0 0,0 0,0 0,-1 0,1 1,-1-1,1 1,-1-1,0 1,0 0,0-1,0 1,-1 0,1 0,-1-1,0 1,0 0,0 0,0 0,0 0,0-1,-1 1,0 1,-7 8,-1 0,-1 0,0-1,-1 0,0-1,0 0,-1-1,-1-1,-11 8,-9 7,23-16,-51 45,60-50,0-1,0 0,0 1,0-1,0 0,0 1,1-1,-1 1,1 0,-1-1,1 1,-1-1,1 1,0 0,0-1,-1 1,1 0,1-1,-1 1,0 0,0-1,1 1,-1 0,0-1,1 1,0-1,-1 1,1-1,0 1,0-1,0 0,0 1,0-1,0 0,0 0,0 1,1-1,-1 0,0 0,1 0,-1-1,2 2,6 2,0 0,0 0,1-1,0 0,-1 0,1-1,0-1,0 1,1-2,-1 1,0-1,0-1,52 5,1 7,-36-7</inkml:trace>
  <inkml:trace contextRef="#ctx0" brushRef="#br0" timeOffset="35632.427">649 1826,'81'-12,"2"4,-1 4,7 3,50-3,206-23,896 27,-780 11,135 8,-45 8,-67-16,-323 2,1-7,0-8,37-9,321-25,-133 14,106-12,558-31,-178 52,-54-6,-348-5,-11-6,173 0,-136 2,-270 28,-191 1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0,'5'0,"7"0,5 0,5 0,4 0,1 0,2 0,1 0,-1 0,1 0,-1 0,-1 0,1 0,-1 0,1 0,-1 0,-5 5,-6 1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22,'19'-5,"12"-1,4 0,2 1,-6 6,-3 4,-2-1,0 1,0-2,1 0,0-2,-4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76,'-1'1,"0"1,-1-1,1 0,0 0,0 1,0-1,0 0,1 1,-1-1,0 1,1-1,-1 1,0-1,1 1,0-1,-1 1,1 0,0-1,0 1,0 0,0-1,0 1,0 0,1-1,-1 1,0-1,1 1,-1-1,1 1,0 0,0-1,0 8,13 81,4 0,5 0,7 10,26 78,-56-177,0 0,0 0,0-1,-1 1,1 0,0 0,0-1,0 1,1 0,-1 0,0-1,0 1,0 0,0 0,1-1,-1 1,0 0,1-1,-1 1,1 0,-1-1,0 1,1-1,-1 1,1 0,0-1,-1 0,1 1,-1-1,1 1,0-1,-1 0,1 1,0-1,0 0,-1 0,1 1,0-1,-1 0,1 0,0 0,0 0,0 0,-1 0,1 0,0 0,0 0,-1-1,1 1,0 0,-1 0,1-1,0 1,-1 0,1-1,0 1,-1-1,1 1,0 0,-1-1,1 0,-1 1,1-1,-1 1,0-1,1 0,-1 1,1-1,-1 0,67-239,28-77,-81 181,-15 136,0 11</inkml:trace>
  <inkml:trace contextRef="#ctx0" brushRef="#br0" timeOffset="501.553">608 613,'-1'-1,"-1"-1,1 1,-1 0,0 0,1 0,-1 0,0 0,0 0,0 1,0-1,0 1,0-1,0 1,0 0,0-1,0 1,0 0,0 1,0-1,0 0,0 0,0 1,1-1,-1 1,0 0,0-1,0 1,0 0,1 0,-1 0,0 0,1 1,-1-1,1 0,-1 1,1-1,0 1,-1-1,1 1,0 0,-36 74,36-71,1-1,1 1,-1-1,1 1,0-1,0 0,0 1,0-1,1 0,0 0,-1 0,2 0,-1 0,0 0,1 0,0-1,0 0,0 1,0-1,0 0,1 0,-1-1,1 1,0-1,0 0,0 0,0 0,0 0,0-1,0 1,1-1,-1 0,0-1,1 1,-1-1,1 0,-1 0,1 0,-1 0,1-1,-1 0,0 0,1 0,-1 0,0-1,0 0,0 0,0 0,2-1,1-2,0-1,0 0,0 0,-1-1,1 0,-2 0,1 0,-1-1,0 0,-1 0,0 0,0 0,0-1,-1 0,-1 1,1-1,-2 0,1 0,-1-1,0 1,-1 0,0 0,-1 0,-1-6,2 12,-1 0,0 0,-1 0,1 0,0 0,-1 1,0-1,1 0,-1 1,0 0,-1-1,1 1,0 0,0 0,-1 0,0 0,1 1,-1-1,0 1,1-1,-1 1,0 0,0 0,0 0,0 1,0-1,-1 1,1-1,0 1,0 0,-15 3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1 282,'120'-16,"184"-6,-230 8,-62 11</inkml:trace>
  <inkml:trace contextRef="#ctx0" brushRef="#br0" timeOffset="4005.56">198 1,'0'566,"11"-504,-5-56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127 112,'-3'-1,"0"1,1-1,-1 1,0 0,1 0,-1 0,0 1,1-1,-1 1,0-1,1 1,-1 0,1 0,-1 0,1 0,-1 0,1 1,0-1,0 1,-1-1,1 1,0 0,1 0,-1 0,0 0,0 0,1 0,0 1,-1-1,1 0,0 1,-6 5,1 1,0-1,1 1,0 0,0 0,1 1,0 0,1-1,0 1,0 1,1-1,0 5,2-13,0 0,1-1,-1 1,1 0,-1-1,1 1,0 0,-1-1,1 1,0-1,0 1,0-1,1 0,-1 1,0-1,0 0,1 0,-1 0,0 0,1 0,0 0,-1 0,1 0,-1-1,1 1,0-1,-1 1,1-1,0 1,0-1,-1 0,1 0,0 0,0 0,-1 0,1-1,0 1,1-1,67-17,-60 14,-1-1,0 0,1-1,-2 0,1 0,-1-1,0 0,0 0,-1-1,0 0,0 0,-1-1,0 1,-1-1,0-1,0 1,-1-1,0 0,-1 0,0 0,0 0,-1-1,-1 1,1-4,-3 10,0 0,0 0,0 0,0 0,-1 0,1 0,-1 0,0 1,0-1,-1 1,1-1,-1 1,1 0,-1 0,0 0,-1 0,1 0,0 1,-1-1,1 1,-1 0,0 0,1 1,-1-1,0 1,0-1,0 1,-1 1,1-1,0 0,0 1,0 0,0 0,-1 0,1 1,0-1,0 1,0 0,0 0,-1 1,-14 4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366 537,'-2'-13,"-2"0,1 0,-2 1,1-1,-2 1,0 0,0 0,-1 1,-1 0,1 0,-2 0,0 1,0 1,-1-1,0 2,-5-4,9 6,-1 0,0 1,0 0,0 1,-1-1,1 1,-1 1,0-1,0 2,0-1,-1 1,1 0,-1 0,1 1,-1 1,0-1,1 1,-1 1,1 0,-1 0,-2 1,5 2,1 1,-1 1,1-1,0 1,1-1,-1 1,1 1,0-1,1 1,-1-1,2 1,-1 0,0 0,1 0,1 0,-1 1,1-1,0 1,1 5,-1 25,1 0,2 1,2-1,2-1,1 1,1-1,3 0,13 33,7 29,48 145,-52-147,25 133,-22-60,-28-159,-1 0,0 0,-1 0,0 0,-1 0,0 0,-1 0,0 0,0 0,-1-1,-1 1,0-1,0 0,-1 0,0 0,-1-1,0 0,-1 0,0 0,0-1,0 0,-1 0,-1-1,1 0,-9 6,-83 9,98-22,-1 1,1-1,-1 0,1-1,-1 1,1 0,-1-1,1 1,-1-1,1 0,-1 0,1 0,0 0,0 0,-1-1,1 1,0-1,0 1,0-1,1 0,-1 1,0-1,1 0,-1 0,1 0,-1-1,1 1,0 0,0-1,0 1,0 0,1-1,-1 1,0-1,1 1,0-1,0-2,1-19,4 1</inkml:trace>
  <inkml:trace contextRef="#ctx0" brushRef="#br0" timeOffset="1152.52">903 678,'-4'-1,"-12"-4,1 1,-1 1,1 0,-1 1,0 1,0 0,0 1,0 1,0 0,-3 2,14 0,1 1,-1-1,1 1,0 1,0-1,0 0,1 1,-1 0,1 0,0 0,1 0,-1 0,1 1,0-1,0 1,1-1,0 1,0 0,0 0,0-1,1 1,0 0,1 0,-1 0,1 0,0-1,0 1,1 0,1 2,-2 18,0-5,2 13,-2 1,-2 0,-1-1,-2 1,-1 0,-40 197,-3-87,47-143,1-1,-1 1,0 0,0 0,1 0,-1 0,1 0,0 0,-1 0,1 0,0 0,0 0,0 0,1 0,-1 0,0 0,1 0,-1 0,1 0,0 0,0-1,-1 1,1 0,1 0,-1-1,0 1,0 0,0-1,1 1,-1-1,1 0,-1 1,1-1,0 0,-1 0,1 0,0 0,0 0,0-1,0 1,0 0,0-1,0 0,-1 1,2-1,-1 0,0 0,0 0,0 0,198-42,-175 36</inkml:trace>
  <inkml:trace contextRef="#ctx0" brushRef="#br0" timeOffset="1898.266">1551 961,'-189'255,"179"-241,0 0,-1-1,0-1,-1 1,-1-2,0 0,0-1,-1 0,0-1,-1 0,0-1,0-1,0 0,-9 1,21-7,1-1,-1 1,0-1,0 1,0-1,0 0,0-1,0 1,1 0,-1-1,0 1,0-1,0 0,1 0,-1 0,0 0,1-1,-1 1,1-1,0 1,-1-1,1 0,0 0,0 0,0 0,0 0,0 0,1-1,-1 1,1-1,-1 1,1-1,0 0,0 1,0-1,1 0,-1-1,-1-2,1 0,0-1,1 1,-1 0,1-1,0 1,1 0,0-1,0 1,0 0,1 0,0 0,0 0,0 0,1 0,0 0,0 1,0 0,1 0,0 0,0 0,0 1,0-1,1 1,0 0,0 1,0-1,0 1,0 0,1 0,-1 1,1 0,0 0,0 0,0 0,0 1,0 0,0 0,0 1,0 0,0 0,0 0,0 1,1 0,-1 0,0 0,-1 1,1 0,3 1,269 152,-258-147,-2-2</inkml:trace>
  <inkml:trace contextRef="#ctx0" brushRef="#br0" timeOffset="2169.018">1777 1158,'34'0,"25"0,3-5,-5-1,-12 0</inkml:trace>
  <inkml:trace contextRef="#ctx0" brushRef="#br0" timeOffset="2900.385">2342 1440,'-5'-15,"2"1,0-1,0 0,1 1,1-1,1 0,0 0,1 0,0 0,1 0,1 0,0 1,1-1,6-11,-1-13,-2 10,1 0,2 1,0 0,2 0,1 1,1 0,2 2,0-1,2 2,6-7,-1 3,2 1,0 1,2 1,1 1,0 1,2 2,1 1,0 1,5 0,31 4,-66 15,0 0,1 0,-1 0,0 0,0 0,1 0,-1 0,0 1,0-1,1 0,-1 1,0-1,0 1,0-1,0 1,1 0,-1-1,0 1,0 0,0 0,-1 0,1 0,0 0,0 0,0 0,-1 0,1 0,0 0,-1 1,1-1,-1 0,0 0,1 0,-1 1,0-1,0 0,1 1,-1-1,0 0,-1 0,1 1,0-1,0 0,0 1,-1-1,1 0,-1 0,1 0,-1 1,-5 15,-2 0,0 0,-1-1,-1 0,-1-1,0 0,0 0,-14 11,9-7,-110 104,125-122,0 0,1 0,-1 0,0 0,0 0,0 0,1 0,-1 0,1 0,-1 0,1 0,-1 0,1 0,-1 0,1 0,0 1,0-1,0 0,0 0,-1 0,1 1,1-1,-1 0,0 0,0 0,0 1,1-1,-1 0,1 0,-1 0,1 0,-1 0,1 0,-1 0,1 0,0 0,0 0,0 0,-1 0,1 0,0-1,0 1,0 0,0-1,0 1,0-1,1 1,-1-1,0 1,0-1,0 0,0 1,0-1,1 0,-1 0,69 11,-67-12,0 0,0 1,0 0,1 0,-1 0,0 0,1 0,-1 0,0 1,0 0,0 0,1 0,-1 0,0 0,0 0,0 1,-1 0,1-1,0 1,-1 0,1 0,-1 1,1-1,-1 0,0 1,0-1,0 1,0 0,-1 0,1 0,-1 0,0 0,1 0,-1 2,-1 3,-1 0,-1 0,1 0,-1-1,0 1,-1-1,0 1,0-1,-1 0,1 0,-2 0,1-1,-1 1,0-1,0 0,0-1,-1 1,0-1,0 0,-1 0,1-1,-1 0,0 0,0-1,0 0,-1 0,1 0,-1-1,0 0,1-1,-1 0,0 0,0 0,0-1,0-1,0 1,0-1,1 0,-6-2,-18-6,1-2,0-1,1-1,0-1,1-2,1-1,0-1,-2-3,-80-49,-20 8,111 54</inkml:trace>
  <inkml:trace contextRef="#ctx0" brushRef="#br0" timeOffset="3469.072">3245 565,'5'19,"0"1,-2-1,0 1,-1 0,-1 0,-1 0,-1-1,0 1,-2 0,0 0,-1-1,-1 0,-1 0,-1 0,0 0,-2-1,0-1,-4 6,1 0,-27 67,38-87,1-1,-1 1,1-1,0 1,0 0,0-1,0 1,0-1,1 1,-1-1,1 1,0-1,-1 1,1-1,0 1,1-1,-1 0,0 1,1-1,-1 0,1 0,0 0,-1 0,1-1,0 1,0 0,0-1,1 1,-1-1,0 0,0 0,1 1,-1-2,1 1,13 4,0-1,0-1,0-1,1-1,-1 0,0 0,1-2,-1 0,10-3,11-8,-31 6</inkml:trace>
  <inkml:trace contextRef="#ctx0" brushRef="#br0" timeOffset="3716.384">2849 876,'39'0,"26"0,8 0,-4 0,-9 0,-10 0,-9 0,-6 0,-9 0</inkml:trace>
  <inkml:trace contextRef="#ctx0" brushRef="#br0" timeOffset="4362.6">3612 368,'17'-1,"1"2,-1 0,0 1,0 1,0 0,0 1,-1 1,1 1,14 7,-27-10,0-1,-1 1,1 0,-1 1,0-1,0 1,0-1,0 1,0 0,-1 0,0 0,0 0,0 1,0-1,-1 0,0 1,1-1,-2 1,1 0,0-1,-1 1,0 0,-1 3,-15 110,-5 92,-6 6,16-48,6-138,5-21,-1-1,1 1,-1-1,-1 1,1-1,-1 0,-1 1,0-1,0 0,0 0,-1-1,0 1,-1-1,1 0,-2 0,1 0,-1-1,0 0,0 0,0 0,-1-1,0 0,0 0,0-1,-1 0,0 0,-5 1,-181-1,170-5</inkml:trace>
  <inkml:trace contextRef="#ctx0" brushRef="#br0" timeOffset="5800.752">4289 904,'-16'2,"0"1,0 1,0 0,1 1,-1 0,1 1,0 1,1 1,0 0,-9 7,12-9,3-2,0 0,0 0,0 1,1 0,0 1,0 0,0 0,1 0,0 1,0 0,0 0,1 1,0-1,1 1,0 0,0 0,0 1,1-1,0 1,1 0,0 0,1 0,-1 0,2 0,-1 0,1 0,1 0,-1 0,2 0,-1 0,1 0,2 5,-1-10,-1-1,0 0,1 0,0 1,0-2,0 1,0 0,0 0,1-1,-1 0,1 0,0 0,0 0,-1 0,1-1,0 0,0 0,0 0,0 0,1-1,-1 1,0-1,0 0,2 0,103-15,-87 7,1-1,-1-1,-1-1,1-1,-2-1,0 0,0-2,-2 0,0-1,0-1,1-4,-5 5,0-1,0 0,-2-1,0-1,-1 0,-1 0,-1-1,-1 0,-1-1,0 0,-2 0,0-1,-1 1,-2-1,0 0,-1 0,-1 0,-1 1,-1-1,-1 0,-1 1,-1-1,-1 1,-1 0,6 15,0 1,0-1,-1 1,0-1,0 1,0 0,-1 0,0 0,0 0,0 0,0 1,-1-1,0 1,0 0,0 0,0 1,-1-1,1 1,-1 0,0 0,0 0,0 1,0-1,-1 1,1 1,-1-1,1 1,-1 0,1 0,-1 0,0 1,-5 0,4 4,0 0,0 1,0 0,1 0,0 0,-1 1,2 0,-1 0,1 0,0 1,0 0,1 0,0 0,0 0,1 1,-1-1,2 1,-1 0,1 0,0 0,1 0,0 0,0 1,1-1,0 0,1 7,-4 13,2-2,1 0,2 1,0-1,2-1,1 1,1-1,1 0,1 0,6 10,12 47,38 112,-64-193,-1-1,1 1,0 0,0 0,0 0,0 0,0 0,0-1,0 1,0 0,0 0,0 0,0 0,0-1,1 1,-1 0,0 0,1 0,-1-1,0 1,1 0,-1 0,1-1,-1 1,1 0,0-1,-1 1,1-1,0 1,-1-1,1 1,0-1,0 1,-1-1,1 0,0 1,0-1,0 0,-1 0,1 0,0 1,0-1,0 0,0 0,0 0,-1 0,1-1,0 1,0 0,0 0,0 0,-1-1,1 1,0 0,0-1,-1 1,1-1,0 1,0-1,-1 1,1-1,-1 1,1-1,0 0,-1 1,1-1,-1 0,0 0,1 1,6-13</inkml:trace>
  <inkml:trace contextRef="#ctx0" brushRef="#br0" timeOffset="6268.888">5080 537,'-21'23,"1"0,1 1,1 1,2 0,0 2,2-1,0 2,-4 16,-22 158,36-167,-6 12,8-43,0-1,0 1,0 0,1 0,-1 0,1 0,0 0,1 1,-1-1,1 0,-1 0,1 0,0 1,1-1,-1 0,1 0,0 1,0-1,0 0,1 0,-1 0,1 0,0-1,0 1,0 0,1-1,-1 1,1-1,0 0,0 0,0 0,0 0,0-1,1 1,-1-1,4 2,6 0,-1-1,1 0,0-1,-1-1,1 0,0 0,0-1,0-1,0 0,0-1,-1-1,1 0,-1 0,10-5,14-17,-30 10</inkml:trace>
  <inkml:trace contextRef="#ctx0" brushRef="#br0" timeOffset="6513.917">4656 819,'39'0,"31"0,9 0,0 0,-7 0,-13 0,-10 0,-10 0,-6 0,-4 0,-2 0,-6 0</inkml:trace>
  <inkml:trace contextRef="#ctx0" brushRef="#br0" timeOffset="11435.131">507 1920,'-3'5,"0"0,0 0,0 1,1-1,-1 1,2-1,-1 1,0 0,1 0,0 0,1 0,-1 0,1 0,0 0,1 0,-1 0,1 0,0 0,1-1,0 1,-1 0,1-3,-1 0,1 0,0 0,0 0,0-1,0 1,0 0,0-1,1 1,-1-1,1 0,0 0,0 0,-1 0,1-1,0 1,1-1,-1 0,0 0,0 0,1 0,-1 0,0-1,1 1,-1-1,0 0,1 0,-1 0,4-1,2 0,0 0,-1-1,1 0,0 0,0-1,-1 0,0-1,0 0,0 0,7-5,-9 5,0 0,1-1,-1 1,-1-1,1-1,-1 1,0-1,0 0,-1 0,0 0,0-1,0 1,-1-1,0 0,0 0,0-1,-1 1,0 0,-1-1,0 1,0-1,-1 1,1-1,-2 0,1 1,-1-1,0 1,-1-1,1 1,-2 0,1-1,-1 1,-1 3,0 1,0-1,0 1,0 0,0 0,-1 0,0 1,1-1,-1 1,0 0,0 1,0-1,0 1,-1 0,1 0,0 1,0-1,-1 1,1 1,-20-2</inkml:trace>
  <inkml:trace contextRef="#ctx0" brushRef="#br0" timeOffset="13037.64">761 1,'-2'25,"-2"1,0-1,-1 0,-2-1,-1 0,0 0,-5 6,-16 50,25-66,2-11,1 0,-1 0,1 0,-1 0,1 0,0 1,0-1,0 0,1 1,-1-1,1 1,0-1,0 1,0-1,0 1,1-1,0 1,-1-1,1 0,0 1,0-1,1 0,-1 0,1 0,0 0,0 0,0 0,0 0,0 0,0-1,1 1,-1-1,2 1,5 1,0 0,1 0,-1-1,1-1,0 1,0-2,0 1,0-1,0-1,0 0,0 0,6-2,0 2,9-1</inkml:trace>
  <inkml:trace contextRef="#ctx0" brushRef="#br0" timeOffset="13288.13">479 170,'39'0,"31"0,13 0,-1 0,-12 0,-11 0,-12 0,-13 0</inkml:trace>
  <inkml:trace contextRef="#ctx0" brushRef="#br0" timeOffset="14316.787">620 1836,'-5'0,"-6"0,-6 0,0 4,-3 2,-1 5,1 1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4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0,'-24'26,"1"2,1 0,1 1,1 1,2 1,-6 16,22-44,1 0,0 0,0 0,0 0,0 0,1 0,-1 0,1 0,0 0,0 1,0-1,0 0,1 0,-1 0,1 1,0-1,-1 0,2 0,-1 0,0 0,0 0,1-1,0 1,0 0,-1-1,1 1,1-1,-1 0,0 1,1-1,-1 0,1 0,1 0,102 43,-52-48,-49-2</inkml:trace>
  <inkml:trace contextRef="#ctx0" brushRef="#br0" timeOffset="248.743">1 141,'38'0,"32"0,4 0</inkml:trace>
  <inkml:trace contextRef="#ctx0" brushRef="#br0" timeOffset="1933.392">170 141,'5'0,"6"5,6 1,5 1,4-2,2-2,1-1,0 0,-4-7,-2-1,0-1,-9 2,-7 1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1,'197'27,"116"3,-201-30,-88-1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1,'28'196,"2"94,-48-75,6 16,13-207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0,'0'1,"-1"0,0-1,1 1,-1 0,0 0,1-1,-1 1,1 0,-1 0,1 0,0 0,-1 0,1 0,0 0,0 0,0-1,0 1,-1 0,1 0,0 0,1 0,-1 0,0 0,0 0,0 0,1 0,-1 0,0 0,1 0,-1 0,0-1,1 1,0 0,-1 0,1 0,-1-1,1 1,0 0,-1-1,1 1,0-1,0 1,0-1,-1 1,1-1,0 1,0-1,1 1,44 15,97-1,-84-7,0-2,1-3,48-4,-54 1,-30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0 254,'29'5,"24"2,7-1,-1-1,-6-1,-7-2,-7-1,-5-1,-4 0,-1 0,-7-5,-6-2</inkml:trace>
  <inkml:trace contextRef="#ctx0" brushRef="#br0" timeOffset="304.702">254 1,'-4'23,"-3"19,1 6,1 0,2-4,1-4,5-4,3-3,0-3,-1-2,-1 0,-2-1,0 1,-2-1,0 1,0-5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1,'1'53,"37"94,-6 1,5 88,-34-208,-1 0,1-1,1 1,2-1,0 0,2 0,4 6,-12-34,0 1,0 0,0 0,0-1,1 1,-1 0,0 0,0-1,1 1,-1 0,0 0,1-1,-1 1,0 0,1 0,-1 0,0 0,1 0,-1 0,0 0,1-1,-1 1,0 0,1 0,-1 0,0 0,1 0,-1 1,0-1,1 0,-1 0,0 0,1 0,-1 0,0 0,1 0,-1 1,0-1,0 0,1 0,-1 1,0-1,0 0,1 0,-1 1,0-1,0 0,0 0,1 1,-1-1,0 0,0 1,0-1,0 0,0 1,0-1,0 0,1 1,-1-1,0 0,0 1,0-1,-1 0,1 1,0-1,0 1,7-34,-5 21,54-242,47-141,-98 395,-4 11</inkml:trace>
  <inkml:trace contextRef="#ctx0" brushRef="#br0" timeOffset="353.065">480 678,'8'14,"1"0,0-1,1-1,1 1,-1-2,2 1,0-2,0 1,1-2,0 1,1-2,6 3,-16-10,-1 0,1 0,0-1,-1 1,1-1,0 0,-1 0,1 0,0 0,-1-1,1 0,0 1,-1-1,1-1,-1 1,1 0,-1-1,0 0,0 0,0 0,0 0,0 0,0-1,0 1,-1-1,1 0,-1 1,0-1,0 0,0-1,0 1,0 0,-1-1,1 1,0-2,1-2,0-1,0 1,0-1,-1 1,0-1,0 0,-1 0,0 0,-1 0,0 0,0 1,0-1,-1 0,0 0,-1 0,-1-3,1 7,0 1,0-1,-1 1,0 0,1 0,-1 0,0 1,0-1,-1 1,1 0,0-1,-1 1,0 1,1-1,-1 0,0 1,0 0,0 0,0 0,0 1,0-1,0 1,0 0,0 0,-100 8,46 11,34-7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1,'-5'0,"3"0,7 0,8 0,5 0,6 0,2 0,3 0,0 0,1 0,0 0,-1 0,0 0,-5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620 114,'-29'74,"-58"104,65-143,9-10,-1-1,-2-1,0-1,-2 0,0-1,-1-1,-11 8,14-15,4-1,0-1,-1-1,0 0,0-1,-1 0,0-1,0-1,-1 0,0-1,-1-1,1 0,-1-1,-13 2,25-6,-1 0,1-1,0 1,0-1,-1 0,1 0,0 0,0 0,0-1,0 0,0 0,1 0,-1 0,1-1,-1 1,1-1,0 0,0 0,0 0,0 0,0-1,1 1,-1-1,1 1,0-1,0 0,1 0,-2-4,0-1,0-1,1 0,0 0,0 0,1 0,1 0,0 0,0 0,1 0,0 0,3-9,48-134,-50 149,0 0,0 0,0 1,1-1,-1 0,1 1,0 0,0-1,0 1,1 0,-1 1,1-1,-1 1,1-1,0 1,0 0,0 1,0-1,0 1,1-1,-1 1,0 1,1-1,-1 1,1-1,-1 1,0 0,1 1,-1-1,1 1,-1 0,0 0,0 0,4 2,14 8,-1 1,0 1,-1 0,0 2,-1 0,-1 2,0 0,-1 1,0 1,28 27,101 97,-49-46,-83-89,-3-5</inkml:trace>
  <inkml:trace contextRef="#ctx0" brushRef="#br0" timeOffset="523.562">1270 1,'-56'258,"8"-60,20-76,27-119,0 0,0 1,0-1,1 0,0 0,-1 1,1-1,0 0,0 0,1 1,-1-1,1 0,0 0,0 0,0 0,0 0,0 0,0 0,1 0,0 0,-1 0,1-1,0 1,0-1,1 1,-1-1,1 0,-1 0,1 0,-1 0,1 0,0-1,0 1,0-1,0 0,0 0,0 0,0 0,0 0,1-1,-1 1,0-1,0 0,1 0,158-2,-163 2,1 0,0 0,-1 0,1 0,0-1,-1 1,1 0,0 0,-1-1,1 1,0 0,0 0,-1-1,1 1,0 0,0-1,0 1,-1 0,1-1,0 1,0 0,0-1,0 1,0 0,0-1,0 1,0-1,0 1,0 0,0-1,0 1,0-1,0 1,0 0,0-1,0 1,0 0,1-1,-1 1,0 0,0-1,0 1,1 0,-1-1,0 1,0 0,1 0,-1-1,0 1,0 0,1 0,-1-1,0 1,1 0,-1 0,1 0,-1 0,0 0,1 0,-1 0,0-1,1 1,-1 0,-13-5</inkml:trace>
  <inkml:trace contextRef="#ctx0" brushRef="#br0" timeOffset="836.838">903 311,'-5'0,"4"5,6 2,7-1,7-1,4-2,4 0,6-2,3-1,0 0,-2 0,-1 0,-2 0,-1-1,-2 1,1 0,-1 5,-5 1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4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1,'2'1,"0"0,0 1,0-1,-1 1,1 0,0 0,-1-1,1 1,-1 0,0 0,0 1,0-1,0 0,0 0,0 0,0 1,-1-1,1 0,-1 1,0-1,0 0,0 1,0-1,0 3,0-2,3 355,-3-346</inkml:trace>
  <inkml:trace contextRef="#ctx0" brushRef="#br0" timeOffset="266.765">0 537,'39'5,"31"1,9 0,-4-1,-10-6,-12-4,-9 1,-8-1,-5 2,-8 5,-8 3</inkml:trace>
  <inkml:trace contextRef="#ctx0" brushRef="#br0" timeOffset="1192.436">86 791,'89'-11,"31"3,-118 8,0 0,0 1,0-1,0 1,0-1,0 1,0 0,0 0,0 0,0 0,0 0,0 0,-1 0,1 1,0-1,-1 1,1-1,-1 1,0-1,0 1,1 0,-1 0,0 0,0 0,-1 0,1 0,0 0,-1 0,1 0,-1 0,1 0,-1 0,0 0,0 0,0 0,0 1,-1-1,1 0,0 0,-1 0,0 0,1 0,-1 0,0 0,0 0,-1 1,-55 86,-7-24,-68 81,130-144,1 0,-1 0,1 0,0 0,-1 0,1 0,0 0,0 0,0 1,1-1,-1 0,1 1,-1-1,1 0,0 1,0-1,0 0,0 1,0-1,0 1,1-1,-1 0,1 1,0-1,-1 0,1 0,0 1,1-1,-1 0,0 0,0 0,1 0,0 0,-1-1,1 1,0 0,-1-1,1 1,0-1,0 0,0 0,1 1,-1-1,0-1,0 1,1 0,-1 0,0-1,2 1,9 1,-1 0,1 0,0-1,-1-1,1 0,0 0,0-2,-1 1,9-3,-2-3</inkml:trace>
  <inkml:trace contextRef="#ctx0" brushRef="#br0" timeOffset="2618.245">847 1242,'-10'-44,"1"-2,3 1,1-1,3 1,1-1,4-31,-1-5,0 47,1-1,2 1,2 0,1 0,1 1,2 0,2 0,1 1,16-27,-20 42,1 2,0 0,1 0,1 1,0 0,1 1,1 1,0 0,6-3,-20 15,0 0,0-1,0 1,0 0,0-1,1 1,-1 0,0 0,1 0,-1 0,1 0,-1 1,1-1,0 0,-1 1,1-1,0 1,-1-1,1 1,0 0,0 0,-1 0,1 0,0 0,0 0,-1 0,1 1,0-1,0 0,-1 1,1 0,-1-1,1 1,0 0,-1 0,1 0,-1 0,0 0,1 0,-1 0,0 0,0 1,0-1,0 1,0-1,0 0,0 1,0 0,0-1,-1 1,1-1,-1 1,1 0,-1 0,1-1,-1 2,0 9,-1-1,-1 0,1 0,-2 0,1-1,-1 1,-1 0,0-1,-3 4,4-8,-1-1,1 1,1 0,-1 0,1 0,0 0,0 0,1 1,0-1,0 1,0-1,1 0,0 1,0-1,1 1,-1-1,1 1,1-1,-1 0,1 0,1 1,-1-1,1-1,0 1,0 0,3 3,45 41,-43-45,-1 0,0 1,-1 0,0 0,1 1,-2-1,1 1,-1 1,0-1,-1 1,0 0,0 0,-1 0,1 0,-2 1,2 6,-2-5,0 0,0 1,-2-1,1 1,-1 0,-1-1,0 1,0-1,-1 1,0-1,-1 0,0 0,-1 0,0 0,-5 9,2-15,0 0,-1-1,1 0,-1 0,0 0,0-1,0 0,0 0,0-1,0 0,-1-1,1 0,0 0,-1-1,1 0,0 0,0-1,0 0,0 0,-7-4,-9-2,1-1,0-1,1-1,0-1,1-1,1-1,-15-13,-60-36,-63-52,102 54,48 44</inkml:trace>
  <inkml:trace contextRef="#ctx0" brushRef="#br0" timeOffset="3569.574">1665 198,'2'1,"0"1,0-1,0 1,0-1,-1 1,1 0,0-1,-1 1,0 0,1 0,-1 0,0 0,0 1,0-1,0 0,-1 0,1 1,-1-1,1 0,-1 1,0-1,0 0,0 1,0-1,0 1,0 0,2 24,-2 1,-1-1,-1 0,-1 0,-2 0,-1 0,-1-1,-1 1,-1-2,-1 1,-1-2,-2 1,-2 1,-63 116,75-139,0 0,1 1,-1-1,1 1,0 0,0 0,0 0,0 0,1 0,0 0,-1 0,2 1,-1-1,0 0,1 1,0-1,0 0,0 1,0-1,1 0,0 1,0-1,0 0,0 0,1 0,0 0,-1 0,2 0,-1 0,0 0,1-1,-1 1,1-1,0 0,0 0,1 0,-1 0,0 0,1-1,0 0,0 1,-1-1,2 0,17 2,0 0,0-2,0 0,1-2,-1 0,0-2,14-2,-34 4,0 0,0 0,0 0,0 0,-1 0,1 0,0-1,0 1,0-1,0 1,-1-1,1 0,0 0,-1 0,1 0,-1 0,1 0,-1 0,1 0,-1-1,0 1,1-1,-1 1,0-1,0 1,0-1,0 0,-1 1,1-1,0 0,-1 0,1 1,-1-1,1 0,-1 0,0 0,0 0,0 0,-3-13</inkml:trace>
  <inkml:trace contextRef="#ctx0" brushRef="#br0" timeOffset="3820.814">1384 537,'29'5,"19"1,6 0,-2-1,-4-2,-10-5,-8-3,-3-1,-2 1,0 2,0-5,-4 0</inkml:trace>
  <inkml:trace contextRef="#ctx0" brushRef="#br0" timeOffset="6671.183">1920 86,'109'-22,"20"-3,-128 24,1 0,0 0,0 1,0-1,0 1,0-1,0 1,0-1,0 1,0 0,0 0,0 0,0 0,0 1,0-1,0 0,0 1,0-1,0 1,-1 0,1 0,0-1,0 1,0 1,-1-1,1 0,-1 0,1 0,-1 1,1-1,-1 1,0-1,1 1,-1 0,0-1,0 1,-1 0,1 0,0 0,0 0,-1 0,1 0,-1 0,0 0,1 0,-1 1,-2 5,0 1,0-1,-1 0,0 0,0 0,-1 0,0 0,0-1,-1 1,0-1,-1-1,1 1,-1-1,0 0,-7 5,-30 37,42-45,-1-1,1 0,0 0,0 1,0-1,1 1,-1-1,0 1,1-1,0 1,-1-1,1 1,0-1,0 1,1-1,-1 1,0-1,1 1,0-1,-1 1,1-1,0 1,0-1,1 0,-1 0,0 0,1 1,-1-1,1 0,0-1,0 1,-1 0,1 0,0-1,1 1,-1-1,0 0,0 0,1 0,-1 0,0 0,1 0,-1 0,1-1,-1 1,1-1,-1 0,1 0,-1 0,1 0,0 0,1-1,139 2,-118-1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4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0 811,'196'27,"32"-27,-96-24,-121 21</inkml:trace>
  <inkml:trace contextRef="#ctx0" brushRef="#br0" timeOffset="586.397">57 1065,'7'4,"0"0,0-1,0 1,1-1,0-1,-1 1,1-1,0-1,0 0,0 0,1 0,-1-1,0 0,5-1,3 1,327-1,-318 1</inkml:trace>
  <inkml:trace contextRef="#ctx0" brushRef="#br0" timeOffset="5185.163">1242 500,'-1'360,"-28"-96,24-131,4-133,1 1,0-1,0 0,-1 1,1-1,0 1,0-1,0 0,0 1,0-1,-1 1,1-1,0 0,0 1,0-1,0 1,0-1,0 0,0 1,0-1,1 1,-1-1,0 0,0 1,0-1,0 1,1-1,-1 0,0 1,0-1,0 0,1 1,-1-1,0 0,1 1,-1-1,0 0,1 0,-1 1,0-1,1 0,-1 0,1 0,-1 0,0 0,1 1,-1-1,1 0,-1 0,0 0,1 0,-1 0,1 0,-1 0,0 0,1 0,-1 0,1-1,-1 1,0 0,1 0,-1 0,1 0,-1-1,0 1,1 0,-1 0,0-1,1 1,6-8</inkml:trace>
  <inkml:trace contextRef="#ctx0" brushRef="#br0" timeOffset="5571.451">1609 612,'-30'57,"4"1,1 1,4 1,-1 10,19-63,1 0,-1 0,1 0,1 0,-1 1,1-1,0 0,1 1,0-1,0 1,1-1,0 1,0-1,0 0,1 0,0 1,1-1,0 0,0-1,0 1,1-1,0 1,0-1,0 0,1 0,0-1,0 0,1 1,-1-2,1 1,0-1,0 0,1 0,-1 0,1-1,0 0,1 0,2-1,0-1,1 0,-1 0,1-1,-1 0,1-1,-1 0,1-1,-1 0,0 0,0-1,0-1,0 0,0 0,-1-1,0 0,0 0,0-1,-1-1,0 1,0-1,0 0,-1-1,0 0,0 0,-1-1,2-4,1 1,-1-1,0 0,-1-1,-1 1,0-1,-1 0,0-1,-1 1,-1-1,0 0,-1 0,-1 0,0 0,-1 0,-1 0,0 0,-1 0,0 0,-2 0,0 0,0 1,-5-11,4 16,1 1,-1 0,0 0,-1 0,1 0,-2 1,1 0,-1 0,0 0,0 1,-1 0,0 1,0 0,0 0,-1 1,1 0,-1 0,0 1,0 0,-1 0,1 1,0 1,-1-1,0 2,1-1,-1 1,1 1,-1-1,1 2,-1-1,1 2,-7 1,-2 8</inkml:trace>
  <inkml:trace contextRef="#ctx0" brushRef="#br0" timeOffset="6206.48">2116 866,'177'-326,"-177"325,0 0,0 0,0 0,0-1,1 1,-1 0,0 0,0 0,1 0,-1 0,1 0,-1 0,1 0,-1 0,1 0,0 1,-1-1,1 0,0 0,0 0,-1 1,1-1,0 0,0 1,0-1,0 1,0-1,0 1,0-1,0 1,0 0,0-1,0 1,0 0,0 0,1 0,-1 0,0 0,0 0,0 0,0 0,0 1,0-1,0 0,0 1,0-1,0 0,0 1,0-1,0 1,0 0,0-1,0 1,0 0,-1-1,1 1,0 0,-1 0,1 0,0 0,0 1,2 43,-3-40,-1-1,1 1,0 0,1 0,-1-1,1 1,0 0,0-1,0 1,1 0,-1-1,1 0,0 1,0-1,2 2,0-4,-1-1,0-1,0 1,0 0,1-1,-1 0,0 0,1 0,-1 0,0 0,0-1,1 1,-1-1,0 0,0 0,0 0,0 0,0-1,0 1,0-1,0 0,-1 0,1 0,-1 0,1 0,-1-1,0 1,0-1,1 0,-2 2,117-116,-117 117,-1 0,1-1,0 1,-1 0,1-1,0 1,-1 0,1 0,0 0,-1-1,1 1,0 0,-1 0,1 0,0 0,0 0,-1 0,1 1,0-1,-1 0,1 0,0 0,-1 1,1-1,0 0,-1 1,1-1,0 0,-1 1,1-1,-1 1,1-1,-1 1,1-1,-1 1,1-1,-1 1,0 0,1-1,-1 1,0 0,1-1,-1 1,0 0,0-1,0 1,0 0,0-1,0 1,0 0,0 0,0-1,0 1,0 0,0-1,0 1,0 0,-1 0,1-1,0 1,-1-1,1 1,0 0,-1-1,1 1,-14 49,-48 129,57-155</inkml:trace>
  <inkml:trace contextRef="#ctx0" brushRef="#br0" timeOffset="6450.413">3020 528,'-43'43,"-34"34,-8 8,0-1,10-9,14-13,11-12,10-10,7-12,9-6,3-1,7 0,-1-3,3-1,-1-2,2 0,2-2</inkml:trace>
  <inkml:trace contextRef="#ctx0" brushRef="#br0" timeOffset="7017.496">2850 1036,'-86'44,"26"4,59-47,0 0,0 1,0-1,0 0,0 1,1-1,-1 1,0-1,1 1,-1-1,1 1,0-1,-1 1,1 0,0-1,0 1,0-1,0 1,0 0,1-1,-1 1,0-1,1 1,-1-1,1 1,-1-1,1 1,0-1,0 1,0-1,0 0,0 0,0 1,0-1,0 0,0 0,0 0,1 0,-1 0,0 0,1-1,-1 1,1 0,-1-1,2 1,26 15,-24-15,0 0,-1 0,1 1,-1 0,1 0,-1 0,0 0,1 1,-1-1,0 1,-1 0,1 0,0 1,-1-1,0 1,0 0,0-1,0 1,0 1,-1-1,0 0,0 1,0-1,-1 1,1-1,-1 1,0 0,0 0,-1 0,1-1,-1 1,0 0,-1 0,1 0,-1 1,-4 2,0 0,0 0,-1-1,0 0,-1 0,1-1,-1 0,0 0,-1 0,1-1,-1 0,0-1,-1 0,1 0,-1 0,0-1,1-1,-1 1,0-2,-1 1,1-1,0 0,0-1,-1 0,1-1,0 0,0 0,0-1,-6-2,-9-1,6-2</inkml:trace>
  <inkml:trace contextRef="#ctx0" brushRef="#br0" timeOffset="8254.38">3330 979,'19'0,"16"0,7 0,1 0,-2 0,-3 0,-4 0,-2 0,-6-4,-9-3</inkml:trace>
  <inkml:trace contextRef="#ctx0" brushRef="#br0" timeOffset="8767.343">3499 698,'1'66,"-13"151,-23-19,24-90,11-108</inkml:trace>
  <inkml:trace contextRef="#ctx0" brushRef="#br0" timeOffset="13105.446">4148 585,'51'-48,"-38"39,0 1,1 0,-1 1,2 1,-1 0,1 1,-1 0,2 1,-1 1,0 0,0 1,1 1,0 0,12 2,-23-1,0 1,0-1,0 1,0 0,0 1,-1-1,1 1,0 0,-1 0,1 0,-1 1,0-1,0 1,0 0,0 0,-1 1,1-1,-1 1,1 0,-1 0,-1 0,1 0,0 0,-1 1,0-1,0 1,0-1,-1 1,0 0,0 0,1 2,-1 3,0 0,-1 0,0-1,0 1,-1 0,-1-1,1 1,-1 0,-1-1,0 0,0 1,-1-1,0-1,-1 1,-4 7,-94 120,-41 67,139-194,1 1,0-1,0 1,1 0,0 0,1 0,0 1,1-1,0 0,0 2,1-9,0 1,0-1,0 1,1-1,-1 0,1 1,0-1,0 0,0 1,0-1,0 0,1 0,0 0,-1 0,1 0,0 0,0-1,1 1,-1-1,1 1,-1-1,1 0,0 0,-1 0,1 0,0 0,1-1,-1 1,0-1,0 0,3 1,162 1,-161-3,0 0,0-1,0 0,0 0,0 0,-1-1,1 0,0 0,-1 0,1-1,-1 0,4-3,3-6</inkml:trace>
  <inkml:trace contextRef="#ctx0" brushRef="#br0" timeOffset="19144.029">4092 189,'-75'136,"46"-56,4 1,3 1,4 0,3 2,4 0,4 1,4-1,3 1,5 17,-5-73,2 0,1 1,1-1,1-1,1 1,2-1,1 0,1 0,1-1,2-1,1 0,5 7,-10-21,0 1,1-1,0-1,1 0,1 0,-1-1,2 0,-1-1,1-1,1 0,-1-1,14 5,-9-6</inkml:trace>
  <inkml:trace contextRef="#ctx0" brushRef="#br0" timeOffset="15726.587">6688 444,'1'-1,"0"0,0 1,1-1,-1 1,0-1,0 1,0-1,1 1,-1 0,0 0,1 0,-1-1,0 1,1 0,-1 1,0-1,1 0,-1 0,0 0,0 1,1-1,-1 1,0-1,0 1,0-1,0 1,1 0,-1 0,0-1,0 1,0 0,-1 0,1 0,0 0,0 0,0 0,-1 1,1-1,0 0,-1 0,1 0,-1 0,0 1,1-1,5 61,-17-19,-1-1,-2 0,-2-1,-2 0,-1-1,-3-1,-10 13,20-30,-146 243,156-262,0-1,1 1,-1 0,1 0,0-1,0 1,0 0,0 0,0 0,1 0,-1 0,1 0,0 0,0 1,0-1,0 0,1 0,-1 0,1 0,0 0,0 0,0 0,0-1,0 1,1 0,-1 0,1-1,0 1,-1-1,1 0,0 1,1-1,-1 0,0 0,1 0,-1 0,1-1,-1 1,1-1,0 1,0-1,2 0,15 2,1-1,0-1,0 0,-1-2,1-1,0 0,-1-2,1 0,-1-1,0-1,11-2,-28 8,0-1,0 0,0 0,0 0,-1-1,1 1,-1 0,1-1,-1 0,1 0,-1 0,0 0,0 0,0 0,0 0,0-1,0 1,-1 0,1-1,-1 0,0 1,0-1,0 0,0 0,0 0,0 0,-1-1,4-16</inkml:trace>
  <inkml:trace contextRef="#ctx0" brushRef="#br0" timeOffset="15988.444">6463 811,'19'0,"26"5,9 1,1 0,-4-1,-6-2,-6-1,-5-1,-3 0,-2-1,-2 0,-5-1</inkml:trace>
  <inkml:trace contextRef="#ctx0" brushRef="#br0" timeOffset="13902.28">4826 782,'0'-17,"8"-15,1 1,2-1,1 2,1 0,2 0,0 1,2 1,3-2,-19 28,0 0,-1 0,1 1,0-1,0 0,0 0,1 0,-1 1,0-1,1 0,-1 1,1 0,-1-1,1 1,-1 0,1-1,0 1,0 0,0 1,0-1,0 0,0 0,0 1,0-1,0 1,0 0,0-1,0 1,0 0,0 0,0 0,0 1,0-1,1 0,-1 1,0 0,0-1,-1 1,1 0,0 0,0 0,0 0,0 0,-1 0,1 1,-1-1,1 1,-1-1,1 1,-1-1,0 1,0 0,1 0,-1 0,-1-1,1 1,0 0,0 0,-1 1,10 50,13 21,-20-73,0 0,0-1,1 1,-1-1,0 1,1-1,-1 0,0 0,1-1,-1 1,0-1,0 0,0 1,1-1,-1-1,0 1,0 0,0-1,0 1,-1-1,1 0,0 0,-1 0,1-1,-1 1,0 0,0-1,2-2,-2 4,178-170,-180 170,0 0,1 1,-1-1,0 0,0 0,0 1,1-1,-1 0,0 0,1 1,-1-1,0 0,1 1,-1-1,1 1,-1-1,1 0,-1 1,1-1,0 1,-1-1,1 1,0 0,-1-1,1 1,0 0,-1-1,1 1,0 0,0 0,-1 0,1-1,0 1,0 0,0 0,-1 0,1 0,0 1,0-1,-1 0,1 0,0 0,0 1,-1-1,1 0,0 1,-1-1,1 0,0 1,-1-1,1 1,0-1,-1 1,1-1,-1 1,1 0,-1-1,1 1,-1 0,0-1,1 1,-1 0,0-1,0 1,1 0,-1 0,0-1,0 1,0 0,-4 19,0 0,-2 0,0-1,-1 0,-1 0,-1-1,-6 10,-14 31,-2 10,25-50</inkml:trace>
  <inkml:trace contextRef="#ctx0" brushRef="#br0" timeOffset="14237.508">5813 500,'-144'136,"-6"-7,-23 7,-152 111,316-241,1 0,0 0,0 1,1-1,0 2,0-1,1 1,0 0,0 0,0 1,1 0,1 0,-2 3,6-11,0 0,0-1,0 1,-1 0,1 0,0-1,0 1,0 0,0 0,1-1,-1 1,0 0,0 0,0-1,1 1,-1 0,0 0,1-1,-1 1,0 0,1-1,-1 1,1-1,-1 1,1 0,-1-1,1 1,0-1,-1 0,1 1,0-1,-1 1,1-1,0 0,-1 0,1 1,0-1,0 0,-1 0,1 0,0 0,0 0,-1 0,1 0,0 0,0 0,-1 0,1 0,1 0,12-3</inkml:trace>
  <inkml:trace contextRef="#ctx0" brushRef="#br0" timeOffset="14686.194">5700 923,'-59'36,"24"-16,1 1,1 2,1 2,-16 16,47-41,-1 0,1 1,0 0,-1-1,1 1,0 0,0-1,0 1,-1 0,1 0,0 0,0 0,0 0,0 0,1 0,-1 1,0-1,0 0,1 0,-1 1,1-1,-1 0,1 1,-1-1,1 1,0-1,0 0,0 1,0-1,0 1,0-1,0 1,0-1,0 0,1 1,-1-1,1 0,-1 1,1-1,-1 0,1 1,0-1,0 0,-1 0,1 0,0 0,0 0,0 0,0 0,0 0,1 0,-1 0,0 0,0-1,1 1,-1 0,0-1,1 1,-1-1,0 0,2 1,17 2,-16-3,0-1,0 1,1 0,-1 1,0-1,0 1,0-1,0 1,0 0,0 1,0-1,-1 1,1 0,0 0,-1 0,1 0,-1 1,0-1,0 1,0 0,0 0,0 0,-1 0,1 0,-1 1,0-1,0 1,0-1,0 1,-1 0,0 0,1 0,-1 0,-1 0,-2 6,0 0,-1-1,0 1,-1-1,0 0,-1 0,1-1,-2 1,1-1,-1 0,-1 0,1-1,-1 0,0 0,-1 0,0-1,0-1,0 1,-1-1,0 0,0-1,-8 3,12-4,0 0,1-1,-1 0,0 1,-1-2,1 1,0-1,0 1,-1-2,1 1,0 0,-1-1,1 0,-1 0,1-1,0 0,-1 0,1 0,0 0,0-1,-4-1,2-9,6 1</inkml:trace>
  <inkml:trace contextRef="#ctx0" brushRef="#br0" timeOffset="15139.876">5898 811,'67'-13,"-60"10,0 1,0 0,0 0,0 1,1 0,-1 0,0 1,1 0,-1 0,0 0,1 1,0 1,-7-2,0 0,1 0,-1 1,0-1,0 1,1-1,-1 1,0-1,0 1,0 0,0-1,0 1,0 0,0 0,0 0,0 0,0 0,0 0,-1 0,1 0,0 0,-1 1,1-1,-1 0,1 0,-1 1,1-1,-1 0,0 0,0 1,0-1,0 0,0 1,0-1,0 0,0 1,0-1,-1 0,1 1,0-1,-1 0,1 0,-1 0,1 1,-36 52,31-48,-15 16,15-18,1 0,-1 0,1 1,0-1,1 1,-1 0,1 0,0 0,0 1,0-1,1 1,0-1,0 1,0 0,1 0,0 0,3-3,0-1,0 1,1 0,-1-1,1 1,-1-1,1 0,0 0,0 0,0 0,0 0,1-1,-1 0,0 1,1-1,-1 0,0-1,1 1,-1 0,1-1,0 0,-1 0,1 0,-1 0,1-1,-1 0,1 1,-1-1,0 0,1 0,-1-1,0 1,3-2,17-8,-2-1</inkml:trace>
  <inkml:trace contextRef="#ctx0" brushRef="#br0" timeOffset="18207.291">6124 302,'33'74,"-15"-11,-3 1,-3 0,-3 1,0 37,-2-23,3 352,-10-411,-1 0,-2 0,0 0,0 0,-2-1,-1 0,0 0,-2 0,0 0,0-1,-2-1,0 0,-2 0,1-1,-2 0,0-1,-7 5,-3 6,-2-2,-1-1,0-2,-2 0,0-1,-1-2,-14 5,18-12</inkml:trace>
  <inkml:trace contextRef="#ctx0" brushRef="#br0" timeOffset="21258.405">7309 839,'5'0,"6"0,6 0,6 0,2 0,-2-5,0-1,0 0,2 1,1 1,0 2,2 1,0 1,-5 0</inkml:trace>
  <inkml:trace contextRef="#ctx0" brushRef="#br0" timeOffset="25490.065">8240 585,'-6'-1,"-1"0,0 1,1 0,-1 0,1 0,-1 1,1 0,-1 1,1-1,0 1,0 0,0 1,0 0,0 0,0 0,0 0,1 1,0 0,0 0,-4 4,-5 4,0 1,1 0,1 1,0 0,1 1,1 0,0 1,1 0,0 0,2 1,0 0,0 1,2-1,0 1,1 0,1 1,1-1,1 1,0-1,1 1,1-1,1 5,-1-19,-1 0,1-1,0 1,0 0,0-1,0 1,1 0,0-1,-1 0,1 1,0-1,1 0,-1 0,0 0,1 0,0-1,0 1,-1-1,2 1,-1-1,0 0,0 0,1-1,-1 1,1-1,-1 1,1-1,0 0,-1 0,1-1,0 1,0-1,0 0,3 0,6 0,1-1,-1-1,1 0,-1 0,0-2,0 1,0-2,-1 0,4-1,0-4,0-1,-1 0,0-1,0 0,-2-1,1-1,-2 0,0-1,-1 0,0-1,-1 0,-1 0,0-1,-2-1,0 1,0-1,-2 0,0-1,-2 1,2-19,-5 31,0-1,-1 1,0 0,-1 0,1 0,-1 0,0 0,-1 0,0 0,1 1,-2-1,1 1,-1 0,1 0,-2 0,1 0,0 1,-1 0,0-1,0 2,0-1,0 1,-1-1,1 2,-1-1,0 0,0 1,0 0,0 1,0-1,0 1,-1 1,1-1,0 1,-1 0,1 0,0 1,0-1,-1 2,1-1,0 1,0-1,0 2,0-1,1 1,-1 0,1 0,-1 0,1 1,0 0,-1 1,-57 68,49-48</inkml:trace>
  <inkml:trace contextRef="#ctx0" brushRef="#br0" timeOffset="25912.385">8607 952,'0'9,"0"9,-5 5,4-1,1-8,6-8,2-9,4-4,0-1</inkml:trace>
  <inkml:trace contextRef="#ctx0" brushRef="#br0" timeOffset="30496.575">7986 218,'0'0,"0"0,0 1,0-1,1 0,-1 0,0 0,0 1,0-1,0 0,0 0,1 0,-1 1,0-1,0 0,0 0,1 0,-1 0,0 0,0 1,0-1,1 0,-1 0,0 0,0 0,1 0,-1 0,0 0,0 0,1 0,-1 0,0 0,0 0,1 0,-1 0,0 0,0 0,1 0,-1 0,0 0,1-1,-13 28,-159 261,157-247,2 1,1 0,3 1,2 0,1 0,2 0,3 1,1-1,2 1,5 18,0-5,4-1,1 0,3-1,3 0,2-2,20 38,-33-76,-6-8,-1 0,1-1,1 1,-1 0,1-1,1 0,-1 0,1 0,0 0,0-1,0 1,1-1,0 0,0-1,1 1,-1-1,1 0,0 0,0-1,0 1,0-1,1-1,-1 1,1-1,-1 0,1-1,0 1,0-2,0 1,2-1,9-5</inkml:trace>
  <inkml:trace contextRef="#ctx0" brushRef="#br0" timeOffset="26409.43">9059 612,'-13'9,"0"0,0 1,1 0,0 1,1 0,0 1,1 0,0 1,1 0,1 0,0 1,0 0,2 1,0-1,0 1,1 1,1-1,1 0,0 1,1 0,1 0,0 0,1 0,1 0,0-1,1 2,-2-14,0 1,1-1,-1 0,1 1,-1-1,1 1,0-1,0 0,0 1,1-1,-1 0,1 0,0 0,0 0,0 0,0-1,0 1,1-1,-1 1,1-1,0 0,0 0,0 0,-1 0,2 0,-1-1,0 1,0-1,0 0,1 0,-1 0,1-1,-1 1,0-1,1 0,-1 0,1 0,-1 0,1 0,-1-1,1 0,-1 1,0-1,1-1,0 1,10-5,0-1,0 0,0-1,-1-1,-1 0,1-1,-2 0,1-1,-1 0,-1 0,0-2,-1 1,0-1,-1 0,0-1,-1 0,-1 0,0 0,-1-1,3-11,-7 20,0 0,0 1,0-1,-1 0,1 1,-2-1,1 0,0 1,-1-1,0 0,-1 1,1-1,-1 1,0 0,0 0,-1-1,0 1,1 0,-2 1,1-1,-1 1,1-1,-1 1,0 0,-1 0,1 1,0-1,-1 1,0 0,0 1,0-1,0 1,-1 0,1 0,0 0,-1 1,0 0,1 0,-1 0,-3 0,-79 17,63-5</inkml:trace>
  <inkml:trace contextRef="#ctx0" brushRef="#br0" timeOffset="26911.231">9483 528,'-6'3,"-1"-1,2 1,-1 0,0 1,1-1,-1 1,1 0,0 1,0-1,1 1,-1 0,1 0,0 0,1 1,-1 0,1-1,0 1,0 0,1 1,0-1,0 0,0 1,1-1,0 3,3-5,0 0,0 0,0 0,1 0,0-1,0 1,0-1,0 0,0 1,1-1,0-1,-1 1,1-1,0 1,0-1,0 0,1 0,-1-1,0 0,1 1,-1-1,1-1,-1 1,2 0,9 3,85 51,-98-53,1 0,-1 1,0-1,0 1,0 0,0 0,0-1,0 1,-1 0,0 0,1 1,-1-1,0 0,0 0,-1 1,1-1,-1 0,0 1,0-1,0 0,0 1,0-1,-1 0,1 1,-1-1,0 0,0 0,0 1,-1-1,1 0,-1 0,-1 1,-9 14,-2 0,0-1,-1-1,-1-1,0 0,-1-1,0-1,-1 0,-1-2,-1 1,-15 1,23-13</inkml:trace>
  <inkml:trace contextRef="#ctx0" brushRef="#br0" timeOffset="27160.298">9426 528,'24'-9,"18"-4,5 1,1 2,-3 3,-5 2,-9 3</inkml:trace>
  <inkml:trace contextRef="#ctx0" brushRef="#br0" timeOffset="27944.081">9850 669,'37'-84,"-27"58,0 1,2 1,1 0,1 0,1 1,1 1,4-2,-20 23,0 1,0-1,0 1,1-1,-1 1,0 0,0-1,1 1,-1-1,0 1,1 0,-1-1,0 1,1 0,-1-1,1 1,-1 0,1 0,-1-1,1 1,-1 0,0 0,1 0,-1 0,1-1,-1 1,1 0,-1 0,1 0,0 0,-1 0,1 0,-1 1,1-1,-1 0,0 0,1 0,-1 0,1 1,-1-1,1 0,-1 0,1 1,-1-1,0 0,1 1,-1-1,0 0,1 1,-1-1,0 0,1 1,-1-1,0 1,0-1,1 1,-1-1,0 1,0-1,0 1,0-1,0 1,0-1,0 1,0-1,0 1,0-1,0 1,0-1,1 39,-7-10,-4 30,10-58,0 0,0 1,0-1,1 0,-1 0,0 0,1 1,-1-1,1 0,-1 0,1 0,0 0,-1 0,1 0,0 0,0 0,-1 0,1 0,0 0,0-1,0 1,0 0,0 0,0-1,0 1,1-1,-1 1,0-1,0 0,0 1,1-1,-1 0,0 0,0 0,1 0,-1 0,0 0,0 0,0 0,1 0,0-1,4-1,1 0,0-1,-1 0,1 0,-1 0,0-1,0 0,0 0,-1 0,1-1,-1 0,0 0,-1 0,1-1,-1 0,0 0,0 0,22-25,-13 17,57-41,-69 55,-1 0,1 0,0 0,0 0,0 0,0 0,0 0,-1 0,1 0,0 1,0-1,0 0,-1 1,1-1,0 1,-1-1,1 1,0-1,-1 1,1-1,0 1,-1 0,1-1,-1 1,1 0,-1-1,1 1,-1 0,0 0,1-1,-1 1,0 0,0 0,0 0,1 0,-1-1,0 1,0 0,0 0,0 0,0 0,-1-1,1 1,0 0,0 0,0 0,-1 0,1 0,-10 42,-78 180,77-200,0-5</inkml:trace>
  <inkml:trace contextRef="#ctx0" brushRef="#br0" timeOffset="28204.953">10555 528,'-39'34,"-26"25,-8 7,0 3,7-6,5-5,8-6,4-8,5-7,0-4,4-3,3-7,3-3,3 1,1 1,2 2,10-4,8-5</inkml:trace>
  <inkml:trace contextRef="#ctx0" brushRef="#br0" timeOffset="28676.183">10301 1036,'-159'104,"158"-103,0-1,0 1,0-1,0 1,0-1,0 1,0-1,1 1,-1 0,0 0,0-1,1 1,-1 0,0 0,1 0,-1 0,1-1,-1 1,1 0,-1 0,1 0,0 0,0 0,-1 1,1-1,0 0,0 0,0 0,0 0,0 0,0 0,0 0,1 0,-1 0,0 0,1 0,-1 0,0 0,1 0,-1 0,1 0,0 0,-1-1,1 1,0 0,-1 0,1 0,0-1,0 1,0 0,53 22,-42-19,-9-4,0 1,0 0,0-1,0 1,0 0,0 0,0 1,0-1,-1 1,1-1,0 1,-1 0,0 0,1 0,-1 0,0 0,0 1,0-1,0 1,0-1,-1 1,1 0,-1-1,0 1,0 0,0 0,0 0,0 0,0 0,-1 0,0 0,1 0,-1 1,-1-1,1 0,0 0,-1 0,1 0,-1 0,0 0,0 0,-1 1,-2 3,0 0,-1-1,0 0,0 0,0 0,-1-1,1 0,-1 0,-1 0,1-1,-1 0,0 0,0 0,0-1,0 0,0-1,-1 0,1 0,-1 0,0-1,0 0,1 0,-1-1,0 0,0-1,-2 0,-7-5</inkml:trace>
  <inkml:trace contextRef="#ctx0" brushRef="#br0" timeOffset="29213.345">10470 839,'19'-1,"-14"0,0 0,-1 0,1 1,0 0,0-1,-1 2,1-1,0 0,-1 1,1 0,0 0,-1 1,1-1,-1 1,0 0,1 0,-1 0,0 1,0-1,0 1,-1 0,1 0,0 1,-4 1,0-1,0 0,-1 0,0 0,0 0,0 0,0 0,0-1,-1 1,0 0,1-1,-2 1,1-1,0 1,-1-1,1 0,-1 0,0 0,0 0,0-1,0 1,-1-1,1 0,-1 0,-4 6,7-8,0 0,0 1,0-1,0 1,0-1,0 1,0-1,0 1,1-1,-1 1,0 0,0 0,1-1,-1 1,0 0,1 0,-1 0,1 0,-1 0,1 0,-1 0,1 0,-1 0,1 0,0 0,0 0,0 0,0 0,0 0,0 0,0 0,0 0,0 0,0 0,0 0,1 0,-1 0,0 0,1 0,-1 0,1 0,-1 0,1 0,-1 0,1 0,0 0,-1 0,1-1,0 1,0 0,0-1,0 1,-1-1,2 1,11 3,55 27,-67-30,1-1,-1 1,0 0,0 0,0 1,0-1,-1 0,1 0,0 0,0 1,-1-1,1 0,0 1,-1-1,0 0,1 1,-1-1,0 1,0-1,1 1,-1-1,0 0,-1 1,1-1,0 1,0-1,-1 1,1-1,0 0,-1 1,0-1,1 0,-1 1,0-1,1 0,-1 0,0 0,0 1,0-1,0 0,0 0,0-1,-1 1,1 0,0 0,0 0,-2 0,-71 45,49-32</inkml:trace>
  <inkml:trace contextRef="#ctx0" brushRef="#br0" timeOffset="29639.362">10752 246,'45'65,"-25"-38,-1 0,-1 1,-2 0,0 2,-3 0,0 0,5 22,-8 3,-3 1,-1 0,-4 0,-2 0,-3 12,2-10,1-43,0 1,-1-1,-1 0,-1 0,0 0,-1 0,0-1,-1 0,-1 1,0-1,-1-1,0 0,-1 0,-1 0,0-1,-2 2,-23 22,-2-1,-2-2,-1-2,-1-1,-2-2,-1-2,0-2,-9 2,14-8</inkml:trace>
  <inkml:trace contextRef="#ctx0" brushRef="#br0" timeOffset="33244.631">11515 274,'-29'90,"-196"466,196-441,29-112,-1 0,1 0,0 0,0 1,0-1,1 0,-1 0,1 1,0-1,0 0,0 0,0 0,0 0,1 0,-1 0,1-1,0 1,0 0,0-1,0 1,0-1,1 0,-1 0,1 0,-1 0,1 0,0 0,0-1,-1 1,1-1,0 0,1 0,-1 0,0 0,158 4,-96-8,69-3,-121-11,-18 6</inkml:trace>
  <inkml:trace contextRef="#ctx0" brushRef="#br0" timeOffset="33494.374">10978 612,'39'5,"26"7,12 0,-2-1,-9-3,-11-2,-10-3,-8-1,-10-2</inkml:trace>
  <inkml:trace contextRef="#ctx0" brushRef="#br0" timeOffset="33892.071">11796 48,'37'-11,"0"1,1 2,0 2,0 1,0 2,9 1,-44 1,0 1,0-1,-1 1,1 0,0 0,0 0,0 0,0 0,-1 0,1 1,0-1,0 1,-1 0,1 0,0 0,-1 0,1 1,-1-1,1 1,-1-1,0 1,0 0,0 0,0 0,0 0,0 0,0 0,-1 0,1 1,-1-1,1 1,-1-1,0 1,0 0,0-1,0 1,-1 0,1 0,-1-1,0 1,0 0,0 0,0 0,0 0,0-1,-1 1,0 1,-7 8,-1 0,-1 0,0-1,-1 0,0-1,0 0,-1-1,-1-1,-11 8,-9 7,23-16,-51 45,60-50,0-1,0 0,0 1,0-1,0 0,0 1,1-1,-1 1,1 0,-1-1,1 1,-1-1,1 1,0 0,0-1,-1 1,1 0,1-1,-1 1,0 0,0-1,1 1,-1 0,0-1,1 1,0-1,-1 1,1-1,0 1,0-1,0 0,0 1,0-1,0 0,0 0,0 1,1-1,-1 0,0 0,1 0,-1-1,2 2,6 2,0 0,0 0,1-1,0 0,-1 0,1-1,0-1,0 1,1-2,-1 1,0-1,0-1,52 5,1 7,-36-7</inkml:trace>
  <inkml:trace contextRef="#ctx0" brushRef="#br0" timeOffset="35632.427">649 1826,'81'-12,"2"4,-1 4,7 3,50-3,206-23,896 27,-780 11,135 8,-45 8,-67-16,-323 2,1-7,0-8,37-9,321-25,-133 14,106-12,558-31,-178 52,-54-6,-348-5,-11-6,173 0,-136 2,-270 28,-191 1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34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339 358,'33'1,"0"0,0-2,0-2,0-1,0-1,0-2,-1-1,0-2,-1-1,0-1,-1-2,0-1,-1-1,-1-2,15-12,-32 22,1-1,-1-1,-1 0,1 0,-2-1,0-1,0 1,-1-1,0-1,-1 1,-1-1,0-1,0 1,-2-1,0 0,1-5,-25 58,-5 135,13-62,5 1,5 0,5 12,-1 20,-19 135,4-94,13-185,0 0,1-1,-1 1,1 0,-1 0,0 0,1 0,-1 0,0-1,0 1,1 0,-1 0,0 0,0 0,0 0,0 0,0 0,-1 0,1 0,0-1,0 1,-1 0,1 0,0 0,-1 0,1 0,-1-1,1 1,-1 0,1 0,-1-1,1 1,-1 0,0-1,0 1,1-1,-1 1,0-1,0 1,1-1,-1 1,0-1,0 0,0 0,0 1,0-1,0 0,1 0,-1 0,0 0,0 0,0 0,0 0,0 0,0 0,0 0,0-1,0 1,-41-52,35 41,-1 1,0-1,0 2,-1 0,0 0,-1 0,0 1,0 0,-11-5,1 4,0 1,-1 1,0 1,0 1,0 0,-1 2,1 1,-1 0,0 2,1 0,-1 1,0 2,1 0,-1 1,1 1,0 1,1 1,-1 1,1 1,1 0,0 2,0 0,1 1,1 1,-15 13,-18 23,52-48,3-3</inkml:trace>
  <inkml:trace contextRef="#ctx0" brushRef="#br0" timeOffset="551.215">479 781,'355'-74,"-269"52,78-20,-162 43,0 0,0 0,1 1,-1-1,0 1,0-1,0 1,0-1,0 1,-1 0,1 0,-1 0,1 0,-1 0,0 0,1 1,-1-1,0 0,0 1,-1-1,1 1,-1-1,1 1,-1-1,0 1,1-1,-1 1,-1-1,1 1,0-1,-1 1,1-1,-1 1,0-1,1 0,-1 1,0-1,-1 0,1 1,0-1,-2 16,0-1,2 1,0-1,0 1,2-1,0 1,1-1,1 1,1-1,0 0,2 2,10-7,-9-17</inkml:trace>
  <inkml:trace contextRef="#ctx0" brushRef="#br0" timeOffset="816.923">1524 894,'-5'38,"-1"18,0 4,-4-8,0-14</inkml:trace>
  <inkml:trace contextRef="#ctx0" brushRef="#br0" timeOffset="1067.024">1412 498,'0'10,"4"8,3 0</inkml:trace>
  <inkml:trace contextRef="#ctx0" brushRef="#br0" timeOffset="1433.492">1722 1232,'158'-351,"-105"225,-53 127,1-1,-1 0,0 1,0-1,0 0,0 1,0-1,1 0,-1 1,0-1,0 0,1 0,-1 1,0-1,0 0,1 0,-1 0,0 1,1-1,-1 0,0 0,1 0,-1 0,0 0,1 0,-1 0,0 0,1 0,-1 0,0 0,1 0,-1 0,0 0,1 0,-1 0,0 0,1 0,-1 0,0 0,1 0,-1 0,0-1,1 1,-1 0,0 0,0 0,1-1,-1 1,0 0,0 0,1-1,-1 1,0 0,2 39,-3-35,0 5,0 1,0 0,1 0,0 0,0-1,1 1,0 0,1-1,0 1,1-1,0 1,0-1,1 0,0 0,1-1,0 1,0-1,1 0,0 0,0-1,1 0,0 0,0 0,1-1,-4-4,0-1,-1 0,1-1,0 1,0-1,0 1,0-1,0 0,0 0,-1-1,1 1,0-1,0 0,0 0,-1 0,1-1,0 1,-1-1,1 0,-1 0,0 0,0 0,0-1,0 1,0-1,0 0,0 0,1-2,4-4,-1 0,0 0,-1-1,0 0,0 0,-1 0,0-1,-1 0,1-4,3-33,-7 25</inkml:trace>
  <inkml:trace contextRef="#ctx0" brushRef="#br0" timeOffset="1915.957">2597 838,'-13'11,"1"0,0 2,1-1,0 1,1 1,1 0,0 0,1 1,0 0,2 1,-1 0,2 0,0 0,1 0,1 1,0 2,3-14,0 0,1 1,-1-1,1 1,0-1,1 0,-1 0,1 1,0-1,1 0,-1-1,1 1,0 0,0-1,0 1,1-1,-1 0,1 0,0-1,0 1,0-1,1 0,0 0,-1 0,1 0,0-1,0 0,0 0,0 0,1-1,-1 0,0 0,1 0,-1 0,1-1,-1 0,0 0,1-1,-1 0,1 1,-1-2,0 1,0-1,1 1,-1-1,0-1,-1 1,2-2,13-5,-1-2,0 0,-1-1,0-1,-1 0,-1-1,0-1,0 0,-2-1,0-1,-1 0,-1-1,0 0,1-5,4-9,-2-1,-1 0,-2-2,-1 1,-1-1,-2-1,1-32,-5 49,0-1,-2 1,-1-1,0 1,-1 0,-1-1,-1 1,-1 0,0 0,-2 0,0 1,-1-1,-1 2,0-1,-2 1,0 0,0 1,-7-7,14 20,0 0,0 1,0-1,0 1,-1 0,1 0,-1 0,1 0,-1 0,1 1,-1 0,0 0,0 0,0 0,0 0,0 1,0-1,0 1,0 0,0 1,0-1,1 1,-1-1,0 1,0 1,0-1,0 0,1 1,-1 0,1-1,-1 2,1-1,0 0,-3 3,-2 1,1 1,-1 0,1 0,1 1,-1 0,1 0,0 1,1 0,0 0,1 0,0 0,0 1,0 1,0 14,0 0,1 0,2 0,1 0,0 1,2-1,1 0,1 0,1 0,1-1,2 0,0 0,1 0,2-1,0-1,1 0,1 0,2-1,0-1,1-1,6 6,191 183,-130-141,-59-48</inkml:trace>
  <inkml:trace contextRef="#ctx0" brushRef="#br0" timeOffset="5619.149">4939 442,'-5'5,"-1"-4,4-1,4-6,1 3,-6 2,-1 6,-5 2,-1 5,1 0</inkml:trace>
  <inkml:trace contextRef="#ctx0" brushRef="#br0" timeOffset="6266.182">4967 725,'0'4,"0"7,-5 2,4-2,6-3,-2-2,-2-3</inkml:trace>
  <inkml:trace contextRef="#ctx0" brushRef="#br0" timeOffset="4130.808">4262 471,'-2'12,"0"-1,-1 1,0 0,-1-1,0 0,-1 0,0 0,-1-1,0 1,-2 1,-1 3,-252 355,214-289,39-74,0-3</inkml:trace>
  <inkml:trace contextRef="#ctx0" brushRef="#br0" timeOffset="4819.198">3895 498,'32'48,"184"158,-204-192,11 13,-1 2,-1 0,-1 1,-2 1,3 10,7 13,-27-48,-3-3</inkml:trace>
  <inkml:trace contextRef="#ctx0" brushRef="#br0" timeOffset="7880.889">0 1572,'140'-20,"-15"2,2 5,33 5,193-1,25-11,-81-5,140-6,-104 4,-233 28,145-12,-154 1,1 3,81 7,-127 0,191-26,23-3,-4-1,57 1,-82 2,-78 15,14-6,-25-9,-19 9,-75 11,-26 4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4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3332 825,'-2'-6,"0"0,0 1,0-1,-1 1,0 0,0 0,0 0,0 0,-1 1,0-1,0 1,0 0,-2-1,-5-7,-44-46,-3 3,-2 2,-23-12,-190-109,38 37,174 106,-1 2,-2 2,-1 4,-1 2,-1 4,0 2,-19 0,-19 3,0 4,0 5,-86 10,86 4,1 6,0 4,1 4,-54 23,70-22,-374 144,440-162,0 0,0 2,1 1,1 0,0 1,1 1,0 1,1 1,0 0,1 1,1 1,1 0,0 1,1 1,1 0,1 1,1 0,0 0,2 1,0 0,1 1,2 0,0 0,1 0,1 9,4 167,6-168,1-1,2-1,0 0,2 0,1-1,1-1,1 0,2 0,0-2,1 0,19 17,-13-11,9 7,2-1,1-2,2-2,1-1,1-2,2-2,0-2,18 7,18 5,3-2,1-4,1-4,24 2,93 31,-102-32,2-4,83 7,-73-13,-25-8,1-3,0-5,24-4,-24 1,-29-2,-1-4,0-1,0-4,7-3,-35 8,1-2,0-2,-1-1,0-2,-1 0,-1-2,0-1,2-3,-21 16,169-132,33-18,-199 141,0-1,-1 0,-1-1,0 0,-1 0,-1-1,0 0,-1 0,-1-1,0 1,-1-6,20-121,-17 107,0 1,-2-1,-2 0,-1 0,-2 0,-2-3,-2 24,0-1,-2 1,0 0,0 0,-2 1,1 0,-2 0,0 1,0 0,-2 1,1 0,-1 1,-1 0,0 1,-1 1,0 0,0 0,-1 2,0-1,6 2,-36-17,26 16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0,'5'0,"7"0,5 0,5 0,4 0,1 0,2 0,1 0,-1 0,1 0,-1 0,-1 0,1 0,-1 0,1 0,-1 0,-5 5,-6 1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22,'19'-5,"12"-1,4 0,2 1,-6 6,-3 4,-2-1,0 1,0-2,1 0,0-2,-4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76,'-1'1,"0"1,-1-1,1 0,0 0,0 1,0-1,0 0,1 1,-1-1,0 1,1-1,-1 1,0-1,1 1,0-1,-1 1,1 0,0-1,0 1,0 0,0-1,0 1,0 0,1-1,-1 1,0-1,1 1,-1-1,1 1,0 0,0-1,0 8,13 81,4 0,5 0,7 10,26 78,-56-177,0 0,0 0,0-1,-1 1,1 0,0 0,0-1,0 1,1 0,-1 0,0-1,0 1,0 0,0 0,1-1,-1 1,0 0,1-1,-1 1,1 0,-1-1,0 1,1-1,-1 1,1 0,0-1,-1 0,1 1,-1-1,1 1,0-1,-1 0,1 1,0-1,0 0,-1 0,1 1,0-1,-1 0,1 0,0 0,0 0,0 0,-1 0,1 0,0 0,0 0,-1-1,1 1,0 0,-1 0,1-1,0 1,-1 0,1-1,0 1,-1-1,1 1,0 0,-1-1,1 0,-1 1,1-1,-1 1,0-1,1 0,-1 1,1-1,-1 0,67-239,28-77,-81 181,-15 136,0 11</inkml:trace>
  <inkml:trace contextRef="#ctx0" brushRef="#br0" timeOffset="501.553">608 613,'-1'-1,"-1"-1,1 1,-1 0,0 0,1 0,-1 0,0 0,0 0,0 1,0-1,0 1,0-1,0 1,0 0,0-1,0 1,0 0,0 1,0-1,0 0,0 0,0 1,1-1,-1 1,0 0,0-1,0 1,0 0,1 0,-1 0,0 0,1 1,-1-1,1 0,-1 1,1-1,0 1,-1-1,1 1,0 0,-36 74,36-71,1-1,1 1,-1-1,1 1,0-1,0 0,0 1,0-1,1 0,0 0,-1 0,2 0,-1 0,0 0,1 0,0-1,0 0,0 1,0-1,0 0,1 0,-1-1,1 1,0-1,0 0,0 0,0 0,0 0,0-1,0 1,1-1,-1 0,0-1,1 1,-1-1,1 0,-1 0,1 0,-1 0,1-1,-1 0,0 0,1 0,-1 0,0-1,0 0,0 0,0 0,2-1,1-2,0-1,0 0,0 0,-1-1,1 0,-2 0,1 0,-1-1,0 0,-1 0,0 0,0 0,0-1,-1 0,-1 1,1-1,-2 0,1 0,-1-1,0 1,-1 0,0 0,-1 0,-1-6,2 12,-1 0,0 0,-1 0,1 0,0 0,-1 1,0-1,1 0,-1 1,0 0,-1-1,1 1,0 0,0 0,-1 0,0 0,1 1,-1-1,0 1,1-1,-1 1,0 0,0 0,0 0,0 1,0-1,-1 1,1-1,0 1,0 0,-15 3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1 282,'120'-16,"184"-6,-230 8,-62 11</inkml:trace>
  <inkml:trace contextRef="#ctx0" brushRef="#br0" timeOffset="4005.56">198 1,'0'566,"11"-504,-5-56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127 112,'-3'-1,"0"1,1-1,-1 1,0 0,1 0,-1 0,0 1,1-1,-1 1,0-1,1 1,-1 0,1 0,-1 0,1 0,-1 0,1 1,0-1,0 1,-1-1,1 1,0 0,1 0,-1 0,0 0,0 0,1 0,0 1,-1-1,1 0,0 1,-6 5,1 1,0-1,1 1,0 0,0 0,1 1,0 0,1-1,0 1,0 1,1-1,0 5,2-13,0 0,1-1,-1 1,1 0,-1-1,1 1,0 0,-1-1,1 1,0-1,0 1,0-1,1 0,-1 1,0-1,0 0,1 0,-1 0,0 0,1 0,0 0,-1 0,1 0,-1-1,1 1,0-1,-1 1,1-1,0 1,0-1,-1 0,1 0,0 0,0 0,-1 0,1-1,0 1,1-1,67-17,-60 14,-1-1,0 0,1-1,-2 0,1 0,-1-1,0 0,0 0,-1-1,0 0,0 0,-1-1,0 1,-1-1,0-1,0 1,-1-1,0 0,-1 0,0 0,0 0,-1-1,-1 1,1-4,-3 10,0 0,0 0,0 0,0 0,-1 0,1 0,-1 0,0 1,0-1,-1 1,1-1,-1 1,1 0,-1 0,0 0,-1 0,1 0,0 1,-1-1,1 1,-1 0,0 0,1 1,-1-1,0 1,0-1,0 1,-1 1,1-1,0 0,0 1,0 0,0 0,-1 0,1 1,0-1,0 1,0 0,0 0,-1 1,-14 4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366 537,'-2'-13,"-2"0,1 0,-2 1,1-1,-2 1,0 0,0 0,-1 1,-1 0,1 0,-2 0,0 1,0 1,-1-1,0 2,-5-4,9 6,-1 0,0 1,0 0,0 1,-1-1,1 1,-1 1,0-1,0 2,0-1,-1 1,1 0,-1 0,1 1,-1 1,0-1,1 1,-1 1,1 0,-1 0,-2 1,5 2,1 1,-1 1,1-1,0 1,1-1,-1 1,1 1,0-1,1 1,-1-1,2 1,-1 0,0 0,1 0,1 0,-1 1,1-1,0 1,1 5,-1 25,1 0,2 1,2-1,2-1,1 1,1-1,3 0,13 33,7 29,48 145,-52-147,25 133,-22-60,-28-159,-1 0,0 0,-1 0,0 0,-1 0,0 0,-1 0,0 0,0 0,-1-1,-1 1,0-1,0 0,-1 0,0 0,-1-1,0 0,-1 0,0 0,0-1,0 0,-1 0,-1-1,1 0,-9 6,-83 9,98-22,-1 1,1-1,-1 0,1-1,-1 1,1 0,-1-1,1 1,-1-1,1 0,-1 0,1 0,0 0,0 0,-1-1,1 1,0-1,0 1,0-1,1 0,-1 1,0-1,1 0,-1 0,1 0,-1-1,1 1,0 0,0-1,0 1,0 0,1-1,-1 1,0-1,1 1,0-1,0-2,1-19,4 1</inkml:trace>
  <inkml:trace contextRef="#ctx0" brushRef="#br0" timeOffset="1152.52">903 678,'-4'-1,"-12"-4,1 1,-1 1,1 0,-1 1,0 1,0 0,0 1,0 1,0 0,-3 2,14 0,1 1,-1-1,1 1,0 1,0-1,0 0,1 1,-1 0,1 0,0 0,1 0,-1 0,1 1,0-1,0 1,1-1,0 1,0 0,0 0,0-1,1 1,0 0,1 0,-1 0,1 0,0-1,0 1,1 0,1 2,-2 18,0-5,2 13,-2 1,-2 0,-1-1,-2 1,-1 0,-40 197,-3-87,47-143,1-1,-1 1,0 0,0 0,1 0,-1 0,1 0,0 0,-1 0,1 0,0 0,0 0,0 0,1 0,-1 0,0 0,1 0,-1 0,1 0,0 0,0-1,-1 1,1 0,1 0,-1-1,0 1,0 0,0-1,1 1,-1-1,1 0,-1 1,1-1,0 0,-1 0,1 0,0 0,0 0,0-1,0 1,0 0,0-1,0 0,-1 1,2-1,-1 0,0 0,0 0,0 0,198-42,-175 36</inkml:trace>
  <inkml:trace contextRef="#ctx0" brushRef="#br0" timeOffset="1898.266">1551 961,'-189'255,"179"-241,0 0,-1-1,0-1,-1 1,-1-2,0 0,0-1,-1 0,0-1,-1 0,0-1,0-1,0 0,-9 1,21-7,1-1,-1 1,0-1,0 1,0-1,0 0,0-1,0 1,1 0,-1-1,0 1,0-1,0 0,1 0,-1 0,0 0,1-1,-1 1,1-1,0 1,-1-1,1 0,0 0,0 0,0 0,0 0,0 0,1-1,-1 1,1-1,-1 1,1-1,0 0,0 1,0-1,1 0,-1-1,-1-2,1 0,0-1,1 1,-1 0,1-1,0 1,1 0,0-1,0 1,0 0,1 0,0 0,0 0,0 0,1 0,0 0,0 1,0 0,1 0,0 0,0 0,0 1,0-1,1 1,0 0,0 1,0-1,0 1,0 0,1 0,-1 1,1 0,0 0,0 0,0 0,0 1,0 0,0 0,0 1,0 0,0 0,0 0,0 1,1 0,-1 0,0 0,-1 1,1 0,3 1,269 152,-258-147,-2-2</inkml:trace>
  <inkml:trace contextRef="#ctx0" brushRef="#br0" timeOffset="2169.018">1777 1158,'34'0,"25"0,3-5,-5-1,-12 0</inkml:trace>
  <inkml:trace contextRef="#ctx0" brushRef="#br0" timeOffset="2900.385">2342 1440,'-5'-15,"2"1,0-1,0 0,1 1,1-1,1 0,0 0,1 0,0 0,1 0,1 0,0 1,1-1,6-11,-1-13,-2 10,1 0,2 1,0 0,2 0,1 1,1 0,2 2,0-1,2 2,6-7,-1 3,2 1,0 1,2 1,1 1,0 1,2 2,1 1,0 1,5 0,31 4,-66 15,0 0,1 0,-1 0,0 0,0 0,1 0,-1 0,0 1,0-1,1 0,-1 1,0-1,0 1,0-1,0 1,1 0,-1-1,0 1,0 0,0 0,-1 0,1 0,0 0,0 0,0 0,-1 0,1 0,0 0,-1 1,1-1,-1 0,0 0,1 0,-1 1,0-1,0 0,1 1,-1-1,0 0,-1 0,1 1,0-1,0 0,0 1,-1-1,1 0,-1 0,1 0,-1 1,-5 15,-2 0,0 0,-1-1,-1 0,-1-1,0 0,0 0,-14 11,9-7,-110 104,125-122,0 0,1 0,-1 0,0 0,0 0,0 0,1 0,-1 0,1 0,-1 0,1 0,-1 0,1 0,-1 0,1 0,0 1,0-1,0 0,0 0,-1 0,1 1,1-1,-1 0,0 0,0 0,0 1,1-1,-1 0,1 0,-1 0,1 0,-1 0,1 0,-1 0,1 0,0 0,0 0,0 0,-1 0,1 0,0-1,0 1,0 0,0-1,0 1,0-1,1 1,-1-1,0 1,0-1,0 0,0 1,0-1,1 0,-1 0,69 11,-67-12,0 0,0 1,0 0,1 0,-1 0,0 0,1 0,-1 0,0 1,0 0,0 0,1 0,-1 0,0 0,0 0,0 1,-1 0,1-1,0 1,-1 0,1 0,-1 1,1-1,-1 0,0 1,0-1,0 1,0 0,-1 0,1 0,-1 0,0 0,1 0,-1 2,-1 3,-1 0,-1 0,1 0,-1-1,0 1,-1-1,0 1,0-1,-1 0,1 0,-2 0,1-1,-1 1,0-1,0 0,0-1,-1 1,0-1,0 0,-1 0,1-1,-1 0,0 0,0-1,0 0,-1 0,1 0,-1-1,0 0,1-1,-1 0,0 0,0 0,0-1,0-1,0 1,0-1,1 0,-6-2,-18-6,1-2,0-1,1-1,0-1,1-2,1-1,0-1,-2-3,-80-49,-20 8,111 54</inkml:trace>
  <inkml:trace contextRef="#ctx0" brushRef="#br0" timeOffset="3469.072">3245 565,'5'19,"0"1,-2-1,0 1,-1 0,-1 0,-1 0,-1-1,0 1,-2 0,0 0,-1-1,-1 0,-1 0,-1 0,0 0,-2-1,0-1,-4 6,1 0,-27 67,38-87,1-1,-1 1,1-1,0 1,0 0,0-1,0 1,0-1,1 1,-1-1,1 1,0-1,-1 1,1-1,0 1,1-1,-1 0,0 1,1-1,-1 0,1 0,0 0,-1 0,1-1,0 1,0 0,0-1,1 1,-1-1,0 0,0 0,1 1,-1-2,1 1,13 4,0-1,0-1,0-1,1-1,-1 0,0 0,1-2,-1 0,10-3,11-8,-31 6</inkml:trace>
  <inkml:trace contextRef="#ctx0" brushRef="#br0" timeOffset="3716.384">2849 876,'39'0,"26"0,8 0,-4 0,-9 0,-10 0,-9 0,-6 0,-9 0</inkml:trace>
  <inkml:trace contextRef="#ctx0" brushRef="#br0" timeOffset="4362.6">3612 368,'17'-1,"1"2,-1 0,0 1,0 1,0 0,0 1,-1 1,1 1,14 7,-27-10,0-1,-1 1,1 0,-1 1,0-1,0 1,0-1,0 1,0 0,-1 0,0 0,0 0,0 1,0-1,-1 0,0 1,1-1,-2 1,1 0,0-1,-1 1,0 0,-1 3,-15 110,-5 92,-6 6,16-48,6-138,5-21,-1-1,1 1,-1-1,-1 1,1-1,-1 0,-1 1,0-1,0 0,0 0,-1-1,0 1,-1-1,1 0,-2 0,1 0,-1-1,0 0,0 0,0 0,-1-1,0 0,0 0,0-1,-1 0,0 0,-5 1,-181-1,170-5</inkml:trace>
  <inkml:trace contextRef="#ctx0" brushRef="#br0" timeOffset="5800.752">4289 904,'-16'2,"0"1,0 1,0 0,1 1,-1 0,1 1,0 1,1 1,0 0,-9 7,12-9,3-2,0 0,0 0,0 1,1 0,0 1,0 0,0 0,1 0,0 1,0 0,0 0,1 1,0-1,1 1,0 0,0 0,0 1,1-1,0 1,1 0,0 0,1 0,-1 0,2 0,-1 0,1 0,1 0,-1 0,2 0,-1 0,1 0,2 5,-1-10,-1-1,0 0,1 0,0 1,0-2,0 1,0 0,0 0,1-1,-1 0,1 0,0 0,0 0,-1 0,1-1,0 0,0 0,0 0,0 0,1-1,-1 1,0-1,0 0,2 0,103-15,-87 7,1-1,-1-1,-1-1,1-1,-2-1,0 0,0-2,-2 0,0-1,0-1,1-4,-5 5,0-1,0 0,-2-1,0-1,-1 0,-1 0,-1-1,-1 0,-1-1,0 0,-2 0,0-1,-1 1,-2-1,0 0,-1 0,-1 0,-1 1,-1-1,-1 0,-1 1,-1-1,-1 1,-1 0,6 15,0 1,0-1,-1 1,0-1,0 1,0 0,-1 0,0 0,0 0,0 0,0 1,-1-1,0 1,0 0,0 0,0 1,-1-1,1 1,-1 0,0 0,0 0,0 1,0-1,-1 1,1 1,-1-1,1 1,-1 0,1 0,-1 0,0 1,-5 0,4 4,0 0,0 1,0 0,1 0,0 0,-1 1,2 0,-1 0,1 0,0 1,0 0,1 0,0 0,0 0,1 1,-1-1,2 1,-1 0,1 0,0 0,1 0,0 0,0 1,1-1,0 0,1 7,-4 13,2-2,1 0,2 1,0-1,2-1,1 1,1-1,1 0,1 0,6 10,12 47,38 112,-64-193,-1-1,1 1,0 0,0 0,0 0,0 0,0 0,0-1,0 1,0 0,0 0,0 0,0 0,0-1,1 1,-1 0,0 0,1 0,-1-1,0 1,1 0,-1 0,1-1,-1 1,1 0,0-1,-1 1,1-1,0 1,-1-1,1 1,0-1,0 1,-1-1,1 0,0 1,0-1,0 0,-1 0,1 0,0 1,0-1,0 0,0 0,0 0,-1 0,1-1,0 1,0 0,0 0,0 0,-1-1,1 1,0 0,0-1,-1 1,1-1,0 1,0-1,-1 1,1-1,-1 1,1-1,0 0,-1 1,1-1,-1 0,0 0,1 1,6-13</inkml:trace>
  <inkml:trace contextRef="#ctx0" brushRef="#br0" timeOffset="6268.888">5080 537,'-21'23,"1"0,1 1,1 1,2 0,0 2,2-1,0 2,-4 16,-22 158,36-167,-6 12,8-43,0-1,0 1,0 0,1 0,-1 0,1 0,0 0,1 1,-1-1,1 0,-1 0,1 0,0 1,1-1,-1 0,1 0,0 1,0-1,0 0,1 0,-1 0,1 0,0-1,0 1,0 0,1-1,-1 1,1-1,0 0,0 0,0 0,0 0,0-1,1 1,-1-1,4 2,6 0,-1-1,1 0,0-1,-1-1,1 0,0 0,0-1,0-1,0 0,0-1,-1-1,1 0,-1 0,10-5,14-17,-30 10</inkml:trace>
  <inkml:trace contextRef="#ctx0" brushRef="#br0" timeOffset="6513.917">4656 819,'39'0,"31"0,9 0,0 0,-7 0,-13 0,-10 0,-10 0,-6 0,-4 0,-2 0,-6 0</inkml:trace>
  <inkml:trace contextRef="#ctx0" brushRef="#br0" timeOffset="11435.131">507 1920,'-3'5,"0"0,0 0,0 1,1-1,-1 1,2-1,-1 1,0 0,1 0,0 0,1 0,-1 0,1 0,0 0,1 0,-1 0,1 0,0 0,1-1,0 1,-1 0,1-3,-1 0,1 0,0 0,0 0,0-1,0 1,0 0,0-1,1 1,-1-1,1 0,0 0,0 0,-1 0,1-1,0 1,1-1,-1 0,0 0,0 0,1 0,-1 0,0-1,1 1,-1-1,0 0,1 0,-1 0,4-1,2 0,0 0,-1-1,1 0,0 0,0-1,-1 0,0-1,0 0,0 0,7-5,-9 5,0 0,1-1,-1 1,-1-1,1-1,-1 1,0-1,0 0,-1 0,0 0,0-1,0 1,-1-1,0 0,0 0,0-1,-1 1,0 0,-1-1,0 1,0-1,-1 1,1-1,-2 0,1 1,-1-1,0 1,-1-1,1 1,-2 0,1-1,-1 1,-1 3,0 1,0-1,0 1,0 0,0 0,-1 0,0 1,1-1,-1 1,0 0,0 1,0-1,0 1,-1 0,1 0,0 1,0-1,-1 1,1 1,-20-2</inkml:trace>
  <inkml:trace contextRef="#ctx0" brushRef="#br0" timeOffset="13037.64">761 1,'-2'25,"-2"1,0-1,-1 0,-2-1,-1 0,0 0,-5 6,-16 50,25-66,2-11,1 0,-1 0,1 0,-1 0,1 0,0 1,0-1,0 0,1 1,-1-1,1 1,0-1,0 1,0-1,0 1,1-1,0 1,-1-1,1 0,0 1,0-1,1 0,-1 0,1 0,0 0,0 0,0 0,0 0,0 0,0-1,1 1,-1-1,2 1,5 1,0 0,1 0,-1-1,1-1,0 1,0-2,0 1,0-1,0-1,0 0,0 0,6-2,0 2,9-1</inkml:trace>
  <inkml:trace contextRef="#ctx0" brushRef="#br0" timeOffset="13288.13">479 170,'39'0,"31"0,13 0,-1 0,-12 0,-11 0,-12 0,-13 0</inkml:trace>
  <inkml:trace contextRef="#ctx0" brushRef="#br0" timeOffset="14316.787">620 1836,'-5'0,"-6"0,-6 0,0 4,-3 2,-1 5,1 1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4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0,'-24'26,"1"2,1 0,1 1,1 1,2 1,-6 16,22-44,1 0,0 0,0 0,0 0,0 0,1 0,-1 0,1 0,0 0,0 1,0-1,0 0,1 0,-1 0,1 1,0-1,-1 0,2 0,-1 0,0 0,0 0,1-1,0 1,0 0,-1-1,1 1,1-1,-1 0,0 1,1-1,-1 0,1 0,1 0,102 43,-52-48,-49-2</inkml:trace>
  <inkml:trace contextRef="#ctx0" brushRef="#br0" timeOffset="248.743">1 141,'38'0,"32"0,4 0</inkml:trace>
  <inkml:trace contextRef="#ctx0" brushRef="#br0" timeOffset="1933.392">170 141,'5'0,"6"5,6 1,5 1,4-2,2-2,1-1,0 0,-4-7,-2-1,0-1,-9 2,-7 1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1,'197'27,"116"3,-201-30,-88-1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0,'0'1,"-1"0,0-1,1 1,-1 0,0 0,1-1,-1 1,1 0,-1 0,1 0,0 0,-1 0,1 0,0 0,0 0,0-1,0 1,-1 0,1 0,0 0,1 0,-1 0,0 0,0 0,0 0,1 0,-1 0,0 0,1 0,-1 0,0-1,1 1,0 0,-1 0,1 0,-1-1,1 1,0 0,-1-1,1 1,0-1,0 1,0-1,-1 1,1-1,0 1,0-1,1 1,44 15,97-1,-84-7,0-2,1-3,48-4,-54 1,-30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0 254,'29'5,"24"2,7-1,-1-1,-6-1,-7-2,-7-1,-5-1,-4 0,-1 0,-7-5,-6-2</inkml:trace>
  <inkml:trace contextRef="#ctx0" brushRef="#br0" timeOffset="304.702">254 1,'-4'23,"-3"19,1 6,1 0,2-4,1-4,5-4,3-3,0-3,-1-2,-1 0,-2-1,0 1,-2-1,0 1,0-5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1,'1'53,"37"94,-6 1,5 88,-34-208,-1 0,1-1,1 1,2-1,0 0,2 0,4 6,-12-34,0 1,0 0,0 0,0-1,1 1,-1 0,0 0,0-1,1 1,-1 0,0 0,1-1,-1 1,0 0,1 0,-1 0,0 0,1 0,-1 0,0 0,1-1,-1 1,0 0,1 0,-1 0,0 0,1 0,-1 1,0-1,1 0,-1 0,0 0,1 0,-1 0,0 0,1 0,-1 1,0-1,0 0,1 0,-1 1,0-1,0 0,1 0,-1 1,0-1,0 0,0 0,1 1,-1-1,0 0,0 1,0-1,0 0,0 1,0-1,0 0,1 1,-1-1,0 0,0 1,0-1,-1 0,1 1,0-1,0 1,7-34,-5 21,54-242,47-141,-98 395,-4 11</inkml:trace>
  <inkml:trace contextRef="#ctx0" brushRef="#br0" timeOffset="353.065">480 678,'8'14,"1"0,0-1,1-1,1 1,-1-2,2 1,0-2,0 1,1-2,0 1,1-2,6 3,-16-10,-1 0,1 0,0-1,-1 1,1-1,0 0,-1 0,1 0,0 0,-1-1,1 0,0 1,-1-1,1-1,-1 1,1 0,-1-1,0 0,0 0,0 0,0 0,0 0,0-1,0 1,-1-1,1 0,-1 1,0-1,0 0,0-1,0 1,0 0,-1-1,1 1,0-2,1-2,0-1,0 1,0-1,-1 1,0-1,0 0,-1 0,0 0,-1 0,0 0,0 1,0-1,-1 0,0 0,-1 0,-1-3,1 7,0 1,0-1,-1 1,0 0,1 0,-1 0,0 1,0-1,-1 1,1 0,0-1,-1 1,0 1,1-1,-1 0,0 1,0 0,0 0,0 0,0 1,0-1,0 1,0 0,0 0,-100 8,46 11,34-7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1,'-5'0,"3"0,7 0,8 0,5 0,6 0,2 0,3 0,0 0,1 0,0 0,-1 0,0 0,-5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620 114,'-29'74,"-58"104,65-143,9-10,-1-1,-2-1,0-1,-2 0,0-1,-1-1,-11 8,14-15,4-1,0-1,-1-1,0 0,0-1,-1 0,0-1,0-1,-1 0,0-1,-1-1,1 0,-1-1,-13 2,25-6,-1 0,1-1,0 1,0-1,-1 0,1 0,0 0,0 0,0-1,0 0,0 0,1 0,-1 0,1-1,-1 1,1-1,0 0,0 0,0 0,0 0,0-1,1 1,-1-1,1 1,0-1,0 0,1 0,-2-4,0-1,0-1,1 0,0 0,0 0,1 0,1 0,0 0,0 0,1 0,0 0,3-9,48-134,-50 149,0 0,0 0,0 1,1-1,-1 0,1 1,0 0,0-1,0 1,1 0,-1 1,1-1,-1 1,1-1,0 1,0 0,0 1,0-1,0 1,1-1,-1 1,0 1,1-1,-1 1,1-1,-1 1,0 0,1 1,-1-1,1 1,-1 0,0 0,0 0,4 2,14 8,-1 1,0 1,-1 0,0 2,-1 0,-1 2,0 0,-1 1,0 1,28 27,101 97,-49-46,-83-89,-3-5</inkml:trace>
  <inkml:trace contextRef="#ctx0" brushRef="#br0" timeOffset="523.562">1270 1,'-56'258,"8"-60,20-76,27-119,0 0,0 1,0-1,1 0,0 0,-1 1,1-1,0 0,0 0,1 1,-1-1,1 0,0 0,0 0,0 0,0 0,0 0,0 0,1 0,0 0,-1 0,1-1,0 1,0-1,1 1,-1-1,1 0,-1 0,1 0,-1 0,1 0,0-1,0 1,0-1,0 0,0 0,0 0,0 0,0 0,1-1,-1 1,0-1,0 0,1 0,158-2,-163 2,1 0,0 0,-1 0,1 0,0-1,-1 1,1 0,0 0,-1-1,1 1,0 0,0 0,-1-1,1 1,0 0,0-1,0 1,-1 0,1-1,0 1,0 0,0-1,0 1,0 0,0-1,0 1,0-1,0 1,0 0,0-1,0 1,0-1,0 1,0 0,0-1,0 1,0 0,1-1,-1 1,0 0,0-1,0 1,1 0,-1-1,0 1,0 0,1 0,-1-1,0 1,0 0,1 0,-1-1,0 1,1 0,-1 0,1 0,-1 0,0 0,1 0,-1 0,0-1,1 1,-1 0,-13-5</inkml:trace>
  <inkml:trace contextRef="#ctx0" brushRef="#br0" timeOffset="836.838">903 311,'-5'0,"4"5,6 2,7-1,7-1,4-2,4 0,6-2,3-1,0 0,-2 0,-1 0,-2 0,-1-1,-2 1,1 0,-1 5,-5 1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4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1,'2'1,"0"0,0 1,0-1,-1 1,1 0,0 0,-1-1,1 1,-1 0,0 0,0 1,0-1,0 0,0 0,0 0,0 1,-1-1,1 0,-1 1,0-1,0 0,0 1,0-1,0 3,0-2,3 355,-3-346</inkml:trace>
  <inkml:trace contextRef="#ctx0" brushRef="#br0" timeOffset="266.765">0 537,'39'5,"31"1,9 0,-4-1,-10-6,-12-4,-9 1,-8-1,-5 2,-8 5,-8 3</inkml:trace>
  <inkml:trace contextRef="#ctx0" brushRef="#br0" timeOffset="1192.436">86 791,'89'-11,"31"3,-118 8,0 0,0 1,0-1,0 1,0-1,0 1,0 0,0 0,0 0,0 0,0 0,0 0,-1 0,1 1,0-1,-1 1,1-1,-1 1,0-1,0 1,1 0,-1 0,0 0,0 0,-1 0,1 0,0 0,-1 0,1 0,-1 0,1 0,-1 0,0 0,0 0,0 0,0 1,-1-1,1 0,0 0,-1 0,0 0,1 0,-1 0,0 0,0 0,-1 1,-55 86,-7-24,-68 81,130-144,1 0,-1 0,1 0,0 0,-1 0,1 0,0 0,0 0,0 1,1-1,-1 0,1 1,-1-1,1 0,0 1,0-1,0 0,0 1,0-1,0 1,1-1,-1 0,1 1,0-1,-1 0,1 0,0 1,1-1,-1 0,0 0,0 0,1 0,0 0,-1-1,1 1,0 0,-1-1,1 1,0-1,0 0,0 0,1 1,-1-1,0-1,0 1,1 0,-1 0,0-1,2 1,9 1,-1 0,1 0,0-1,-1-1,1 0,0 0,0-2,-1 1,9-3,-2-3</inkml:trace>
  <inkml:trace contextRef="#ctx0" brushRef="#br0" timeOffset="2618.245">847 1242,'-10'-44,"1"-2,3 1,1-1,3 1,1-1,4-31,-1-5,0 47,1-1,2 1,2 0,1 0,1 1,2 0,2 0,1 1,16-27,-20 42,1 2,0 0,1 0,1 1,0 0,1 1,1 1,0 0,6-3,-20 15,0 0,0-1,0 1,0 0,0-1,1 1,-1 0,0 0,1 0,-1 0,1 0,-1 1,1-1,0 0,-1 1,1-1,0 1,-1-1,1 1,0 0,0 0,-1 0,1 0,0 0,0 0,-1 0,1 1,0-1,0 0,-1 1,1 0,-1-1,1 1,0 0,-1 0,1 0,-1 0,0 0,1 0,-1 0,0 0,0 1,0-1,0 1,0-1,0 0,0 1,0 0,0-1,-1 1,1-1,-1 1,1 0,-1 0,1-1,-1 2,0 9,-1-1,-1 0,1 0,-2 0,1-1,-1 1,-1 0,0-1,-3 4,4-8,-1-1,1 1,1 0,-1 0,1 0,0 0,0 0,1 1,0-1,0 1,0-1,1 0,0 1,0-1,1 1,-1-1,1 1,1-1,-1 0,1 0,1 1,-1-1,1-1,0 1,0 0,3 3,45 41,-43-45,-1 0,0 1,-1 0,0 0,1 1,-2-1,1 1,-1 1,0-1,-1 1,0 0,0 0,-1 0,1 0,-2 1,2 6,-2-5,0 0,0 1,-2-1,1 1,-1 0,-1-1,0 1,0-1,-1 1,0-1,-1 0,0 0,-1 0,0 0,-5 9,2-15,0 0,-1-1,1 0,-1 0,0 0,0-1,0 0,0 0,0-1,0 0,-1-1,1 0,0 0,-1-1,1 0,0 0,0-1,0 0,0 0,-7-4,-9-2,1-1,0-1,1-1,0-1,1-1,1-1,-15-13,-60-36,-63-52,102 54,48 44</inkml:trace>
  <inkml:trace contextRef="#ctx0" brushRef="#br0" timeOffset="3569.574">1665 198,'2'1,"0"1,0-1,0 1,0-1,-1 1,1 0,0-1,-1 1,0 0,1 0,-1 0,0 0,0 1,0-1,0 0,-1 0,1 1,-1-1,1 0,-1 1,0-1,0 0,0 1,0-1,0 1,0 0,2 24,-2 1,-1-1,-1 0,-1 0,-2 0,-1 0,-1-1,-1 1,-1-2,-1 1,-1-2,-2 1,-2 1,-63 116,75-139,0 0,1 1,-1-1,1 1,0 0,0 0,0 0,0 0,1 0,0 0,-1 0,2 1,-1-1,0 0,1 1,0-1,0 0,0 1,0-1,1 0,0 1,0-1,0 0,0 0,1 0,0 0,-1 0,2 0,-1 0,0 0,1-1,-1 1,1-1,0 0,0 0,1 0,-1 0,0 0,1-1,0 0,0 1,-1-1,2 0,17 2,0 0,0-2,0 0,1-2,-1 0,0-2,14-2,-34 4,0 0,0 0,0 0,0 0,-1 0,1 0,0-1,0 1,0-1,0 1,-1-1,1 0,0 0,-1 0,1 0,-1 0,1 0,-1 0,1 0,-1-1,0 1,1-1,-1 1,0-1,0 1,0-1,0 0,-1 1,1-1,0 0,-1 0,1 1,-1-1,1 0,-1 0,0 0,0 0,0 0,-3-13</inkml:trace>
  <inkml:trace contextRef="#ctx0" brushRef="#br0" timeOffset="3820.814">1384 537,'29'5,"19"1,6 0,-2-1,-4-2,-10-5,-8-3,-3-1,-2 1,0 2,0-5,-4 0</inkml:trace>
  <inkml:trace contextRef="#ctx0" brushRef="#br0" timeOffset="6671.183">1920 86,'109'-22,"20"-3,-128 24,1 0,0 0,0 1,0-1,0 1,0-1,0 1,0-1,0 1,0 0,0 0,0 0,0 0,0 1,0-1,0 0,0 1,0-1,0 1,-1 0,1 0,0-1,0 1,0 1,-1-1,1 0,-1 0,1 0,-1 1,1-1,-1 1,0-1,1 1,-1 0,0-1,0 1,-1 0,1 0,0 0,0 0,-1 0,1 0,-1 0,0 0,1 0,-1 1,-2 5,0 1,0-1,-1 0,0 0,0 0,-1 0,0 0,0-1,-1 1,0-1,-1-1,1 1,-1-1,0 0,-7 5,-30 37,42-45,-1-1,1 0,0 0,0 1,0-1,1 1,-1-1,0 1,1-1,0 1,-1-1,1 1,0-1,0 1,1-1,-1 1,0-1,1 1,0-1,-1 1,1-1,0 1,0-1,1 0,-1 0,0 0,1 1,-1-1,1 0,0-1,0 1,-1 0,1 0,0-1,1 1,-1-1,0 0,0 0,1 0,-1 0,0 0,1 0,-1 0,1-1,-1 1,1-1,-1 0,1 0,-1 0,1 0,0 0,1-1,139 2,-118-1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4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0 811,'196'27,"32"-27,-96-24,-121 21</inkml:trace>
  <inkml:trace contextRef="#ctx0" brushRef="#br0" timeOffset="586.397">57 1065,'7'4,"0"0,0-1,0 1,1-1,0-1,-1 1,1-1,0-1,0 0,0 0,1 0,-1-1,0 0,5-1,3 1,327-1,-318 1</inkml:trace>
  <inkml:trace contextRef="#ctx0" brushRef="#br0" timeOffset="5185.163">1242 500,'-1'360,"-28"-96,24-131,4-133,1 1,0-1,0 0,-1 1,1-1,0 1,0-1,0 0,0 1,0-1,-1 1,1-1,0 0,0 1,0-1,0 1,0-1,0 0,0 1,0-1,1 1,-1-1,0 0,0 1,0-1,0 1,1-1,-1 0,0 1,0-1,0 0,1 1,-1-1,0 0,1 1,-1-1,0 0,1 0,-1 1,0-1,1 0,-1 0,1 0,-1 0,0 0,1 1,-1-1,1 0,-1 0,0 0,1 0,-1 0,1 0,-1 0,0 0,1 0,-1 0,1-1,-1 1,0 0,1 0,-1 0,1 0,-1-1,0 1,1 0,-1 0,0-1,1 1,6-8</inkml:trace>
  <inkml:trace contextRef="#ctx0" brushRef="#br0" timeOffset="5571.451">1609 612,'-30'57,"4"1,1 1,4 1,-1 10,19-63,1 0,-1 0,1 0,1 0,-1 1,1-1,0 0,1 1,0-1,0 1,1-1,0 1,0-1,0 0,1 0,0 1,1-1,0 0,0-1,0 1,1-1,0 1,0-1,0 0,1 0,0-1,0 0,1 1,-1-2,1 1,0-1,0 0,1 0,-1 0,1-1,0 0,1 0,2-1,0-1,1 0,-1 0,1-1,-1 0,1-1,-1 0,1-1,-1 0,0 0,0-1,0-1,0 0,0 0,-1-1,0 0,0 0,0-1,-1-1,0 1,0-1,0 0,-1-1,0 0,0 0,-1-1,2-4,1 1,-1-1,0 0,-1-1,-1 1,0-1,-1 0,0-1,-1 1,-1-1,0 0,-1 0,-1 0,0 0,-1 0,-1 0,0 0,-1 0,0 0,-2 0,0 0,0 1,-5-11,4 16,1 1,-1 0,0 0,-1 0,1 0,-2 1,1 0,-1 0,0 0,0 1,-1 0,0 1,0 0,0 0,-1 1,1 0,-1 0,0 1,0 0,-1 0,1 1,0 1,-1-1,0 2,1-1,-1 1,1 1,-1-1,1 2,-1-1,1 2,-7 1,-2 8</inkml:trace>
  <inkml:trace contextRef="#ctx0" brushRef="#br0" timeOffset="6206.48">2116 866,'177'-326,"-177"325,0 0,0 0,0 0,0-1,1 1,-1 0,0 0,0 0,1 0,-1 0,1 0,-1 0,1 0,-1 0,1 0,0 1,-1-1,1 0,0 0,0 0,-1 1,1-1,0 0,0 1,0-1,0 1,0-1,0 1,0-1,0 1,0 0,0-1,0 1,0 0,0 0,1 0,-1 0,0 0,0 0,0 0,0 0,0 1,0-1,0 0,0 1,0-1,0 0,0 1,0-1,0 1,0 0,0-1,0 1,0 0,-1-1,1 1,0 0,-1 0,1 0,0 0,0 1,2 43,-3-40,-1-1,1 1,0 0,1 0,-1-1,1 1,0 0,0-1,0 1,1 0,-1-1,1 0,0 1,0-1,2 2,0-4,-1-1,0-1,0 1,0 0,1-1,-1 0,0 0,1 0,-1 0,0 0,0-1,1 1,-1-1,0 0,0 0,0 0,0 0,0-1,0 1,0-1,0 0,-1 0,1 0,-1 0,1 0,-1-1,0 1,0-1,1 0,-2 2,117-116,-117 117,-1 0,1-1,0 1,-1 0,1-1,0 1,-1 0,1 0,0 0,-1-1,1 1,0 0,-1 0,1 0,0 0,0 0,-1 0,1 1,0-1,-1 0,1 0,0 0,-1 1,1-1,0 0,-1 1,1-1,0 0,-1 1,1-1,-1 1,1-1,-1 1,1-1,-1 1,1-1,-1 1,0 0,1-1,-1 1,0 0,1-1,-1 1,0 0,0-1,0 1,0 0,0-1,0 1,0 0,0 0,0-1,0 1,0 0,0-1,0 1,0 0,-1 0,1-1,0 1,-1-1,1 1,0 0,-1-1,1 1,-14 49,-48 129,57-155</inkml:trace>
  <inkml:trace contextRef="#ctx0" brushRef="#br0" timeOffset="6450.413">3020 528,'-43'43,"-34"34,-8 8,0-1,10-9,14-13,11-12,10-10,7-12,9-6,3-1,7 0,-1-3,3-1,-1-2,2 0,2-2</inkml:trace>
  <inkml:trace contextRef="#ctx0" brushRef="#br0" timeOffset="7017.496">2850 1036,'-86'44,"26"4,59-47,0 0,0 1,0-1,0 0,0 1,1-1,-1 1,0-1,1 1,-1-1,1 1,0-1,-1 1,1 0,0-1,0 1,0-1,0 1,0 0,1-1,-1 1,0-1,1 1,-1-1,1 1,-1-1,1 1,0-1,0 1,0-1,0 0,0 0,0 1,0-1,0 0,0 0,0 0,1 0,-1 0,0 0,1-1,-1 1,1 0,-1-1,2 1,26 15,-24-15,0 0,-1 0,1 1,-1 0,1 0,-1 0,0 0,1 1,-1-1,0 1,-1 0,1 0,0 1,-1-1,0 1,0 0,0-1,0 1,0 1,-1-1,0 0,0 1,0-1,-1 1,1-1,-1 1,0 0,0 0,-1 0,1-1,-1 1,0 0,-1 0,1 0,-1 1,-4 2,0 0,0 0,-1-1,0 0,-1 0,1-1,-1 0,0 0,-1 0,1-1,-1 0,0-1,-1 0,1 0,-1 0,0-1,1-1,-1 1,0-2,-1 1,1-1,0 0,0-1,-1 0,1-1,0 0,0 0,0-1,-6-2,-9-1,6-2</inkml:trace>
  <inkml:trace contextRef="#ctx0" brushRef="#br0" timeOffset="8254.38">3330 979,'19'0,"16"0,7 0,1 0,-2 0,-3 0,-4 0,-2 0,-6-4,-9-3</inkml:trace>
  <inkml:trace contextRef="#ctx0" brushRef="#br0" timeOffset="8767.343">3499 698,'1'66,"-13"151,-23-19,24-90,11-108</inkml:trace>
  <inkml:trace contextRef="#ctx0" brushRef="#br0" timeOffset="13105.446">4148 585,'51'-48,"-38"39,0 1,1 0,-1 1,2 1,-1 0,1 1,-1 0,2 1,-1 1,0 0,0 1,1 1,0 0,12 2,-23-1,0 1,0-1,0 1,0 0,0 1,-1-1,1 1,0 0,-1 0,1 0,-1 1,0-1,0 1,0 0,0 0,-1 1,1-1,-1 1,1 0,-1 0,-1 0,1 0,0 0,-1 1,0-1,0 1,0-1,-1 1,0 0,0 0,1 2,-1 3,0 0,-1 0,0-1,0 1,-1 0,-1-1,1 1,-1 0,-1-1,0 0,0 1,-1-1,0-1,-1 1,-4 7,-94 120,-41 67,139-194,1 1,0-1,0 1,1 0,0 0,1 0,0 1,1-1,0 0,0 2,1-9,0 1,0-1,0 1,1-1,-1 0,1 1,0-1,0 0,0 1,0-1,0 0,1 0,0 0,-1 0,1 0,0 0,0-1,1 1,-1-1,1 1,-1-1,1 0,0 0,-1 0,1 0,0 0,1-1,-1 1,0-1,0 0,3 1,162 1,-161-3,0 0,0-1,0 0,0 0,0 0,-1-1,1 0,0 0,-1 0,1-1,-1 0,4-3,3-6</inkml:trace>
  <inkml:trace contextRef="#ctx0" brushRef="#br0" timeOffset="19144.029">4092 189,'-75'136,"46"-56,4 1,3 1,4 0,3 2,4 0,4 1,4-1,3 1,5 17,-5-73,2 0,1 1,1-1,1-1,1 1,2-1,1 0,1 0,1-1,2-1,1 0,5 7,-10-21,0 1,1-1,0-1,1 0,1 0,-1-1,2 0,-1-1,1-1,1 0,-1-1,14 5,-9-6</inkml:trace>
  <inkml:trace contextRef="#ctx0" brushRef="#br0" timeOffset="15726.587">6688 444,'1'-1,"0"0,0 1,1-1,-1 1,0-1,0 1,0-1,1 1,-1 0,0 0,1 0,-1-1,0 1,1 0,-1 1,0-1,1 0,-1 0,0 0,0 1,1-1,-1 1,0-1,0 1,0-1,0 1,1 0,-1 0,0-1,0 1,0 0,-1 0,1 0,0 0,0 0,0 0,-1 1,1-1,0 0,-1 0,1 0,-1 0,0 1,1-1,5 61,-17-19,-1-1,-2 0,-2-1,-2 0,-1-1,-3-1,-10 13,20-30,-146 243,156-262,0-1,1 1,-1 0,1 0,0-1,0 1,0 0,0 0,0 0,1 0,-1 0,1 0,0 0,0 1,0-1,0 0,1 0,-1 0,1 0,0 0,0 0,0 0,0-1,0 1,1 0,-1 0,1-1,0 1,-1-1,1 0,0 1,1-1,-1 0,0 0,1 0,-1 0,1-1,-1 1,1-1,0 1,0-1,2 0,15 2,1-1,0-1,0 0,-1-2,1-1,0 0,-1-2,1 0,-1-1,0-1,11-2,-28 8,0-1,0 0,0 0,0 0,-1-1,1 1,-1 0,1-1,-1 0,1 0,-1 0,0 0,0 0,0 0,0 0,0-1,0 1,-1 0,1-1,-1 0,0 1,0-1,0 0,0 0,0 0,0 0,-1-1,4-16</inkml:trace>
  <inkml:trace contextRef="#ctx0" brushRef="#br0" timeOffset="15988.444">6463 811,'19'0,"26"5,9 1,1 0,-4-1,-6-2,-6-1,-5-1,-3 0,-2-1,-2 0,-5-1</inkml:trace>
  <inkml:trace contextRef="#ctx0" brushRef="#br0" timeOffset="13902.28">4826 782,'0'-17,"8"-15,1 1,2-1,1 2,1 0,2 0,0 1,2 1,3-2,-19 28,0 0,-1 0,1 1,0-1,0 0,0 0,1 0,-1 1,0-1,1 0,-1 1,1 0,-1-1,1 1,-1 0,1-1,0 1,0 0,0 1,0-1,0 0,0 0,0 1,0-1,0 1,0 0,0-1,0 1,0 0,0 0,0 0,0 1,0-1,1 0,-1 1,0 0,0-1,-1 1,1 0,0 0,0 0,0 0,0 0,-1 0,1 1,-1-1,1 1,-1-1,1 1,-1-1,0 1,0 0,1 0,-1 0,-1-1,1 1,0 0,0 0,-1 1,10 50,13 21,-20-73,0 0,0-1,1 1,-1-1,0 1,1-1,-1 0,0 0,1-1,-1 1,0-1,0 0,0 1,1-1,-1-1,0 1,0 0,0-1,0 1,-1-1,1 0,0 0,-1 0,1-1,-1 1,0 0,0-1,2-2,-2 4,178-170,-180 170,0 0,1 1,-1-1,0 0,0 0,0 1,1-1,-1 0,0 0,1 1,-1-1,0 0,1 1,-1-1,1 1,-1-1,1 0,-1 1,1-1,0 1,-1-1,1 1,0 0,-1-1,1 1,0 0,-1-1,1 1,0 0,0 0,-1 0,1-1,0 1,0 0,0 0,-1 0,1 0,0 1,0-1,-1 0,1 0,0 0,0 1,-1-1,1 0,0 1,-1-1,1 0,0 1,-1-1,1 1,0-1,-1 1,1-1,-1 1,1 0,-1-1,1 1,-1 0,0-1,1 1,-1 0,0-1,0 1,1 0,-1 0,0-1,0 1,0 0,-4 19,0 0,-2 0,0-1,-1 0,-1 0,-1-1,-6 10,-14 31,-2 10,25-50</inkml:trace>
  <inkml:trace contextRef="#ctx0" brushRef="#br0" timeOffset="14237.508">5813 500,'-144'136,"-6"-7,-23 7,-152 111,316-241,1 0,0 0,0 1,1-1,0 2,0-1,1 1,0 0,0 0,0 1,1 0,1 0,-2 3,6-11,0 0,0-1,0 1,-1 0,1 0,0-1,0 1,0 0,0 0,1-1,-1 1,0 0,0 0,0-1,1 1,-1 0,0 0,1-1,-1 1,0 0,1-1,-1 1,1-1,-1 1,1 0,-1-1,1 1,0-1,-1 0,1 1,0-1,-1 1,1-1,0 0,-1 0,1 1,0-1,0 0,-1 0,1 0,0 0,0 0,-1 0,1 0,0 0,0 0,-1 0,1 0,1 0,12-3</inkml:trace>
  <inkml:trace contextRef="#ctx0" brushRef="#br0" timeOffset="14686.194">5700 923,'-59'36,"24"-16,1 1,1 2,1 2,-16 16,47-41,-1 0,1 1,0 0,-1-1,1 1,0 0,0-1,0 1,-1 0,1 0,0 0,0 0,0 0,0 0,1 0,-1 1,0-1,0 0,1 0,-1 1,1-1,-1 0,1 1,-1-1,1 1,0-1,0 0,0 1,0-1,0 1,0-1,0 1,0-1,0 0,1 1,-1-1,1 0,-1 1,1-1,-1 0,1 1,0-1,0 0,-1 0,1 0,0 0,0 0,0 0,0 0,0 0,1 0,-1 0,0 0,0-1,1 1,-1 0,0-1,1 1,-1-1,0 0,2 1,17 2,-16-3,0-1,0 1,1 0,-1 1,0-1,0 1,0-1,0 1,0 0,0 1,0-1,-1 1,1 0,0 0,-1 0,1 0,-1 1,0-1,0 1,0 0,0 0,0 0,-1 0,1 0,-1 1,0-1,0 1,0-1,0 1,-1 0,0 0,1 0,-1 0,-1 0,-2 6,0 0,-1-1,0 1,-1-1,0 0,-1 0,1-1,-2 1,1-1,-1 0,-1 0,1-1,-1 0,0 0,-1 0,0-1,0-1,0 1,-1-1,0 0,0-1,-8 3,12-4,0 0,1-1,-1 0,0 1,-1-2,1 1,0-1,0 1,-1-2,1 1,0 0,-1-1,1 0,-1 0,1-1,0 0,-1 0,1 0,0 0,0-1,-4-1,2-9,6 1</inkml:trace>
  <inkml:trace contextRef="#ctx0" brushRef="#br0" timeOffset="15139.876">5898 811,'67'-13,"-60"10,0 1,0 0,0 0,0 1,1 0,-1 0,0 1,1 0,-1 0,0 0,1 1,0 1,-7-2,0 0,1 0,-1 1,0-1,0 1,1-1,-1 1,0-1,0 1,0 0,0-1,0 1,0 0,0 0,0 0,0 0,0 0,0 0,-1 0,1 0,0 0,-1 1,1-1,-1 0,1 0,-1 1,1-1,-1 0,0 0,0 1,0-1,0 0,0 1,0-1,0 0,0 1,0-1,-1 0,1 1,0-1,-1 0,1 0,-1 0,1 1,-36 52,31-48,-15 16,15-18,1 0,-1 0,1 1,0-1,1 1,-1 0,1 0,0 0,0 1,0-1,1 1,0-1,0 1,0 0,1 0,0 0,3-3,0-1,0 1,1 0,-1-1,1 1,-1-1,1 0,0 0,0 0,0 0,0 0,1-1,-1 0,0 1,1-1,-1 0,0-1,1 1,-1 0,1-1,0 0,-1 0,1 0,-1 0,1-1,-1 0,1 1,-1-1,0 0,1 0,-1-1,0 1,3-2,17-8,-2-1</inkml:trace>
  <inkml:trace contextRef="#ctx0" brushRef="#br0" timeOffset="18207.291">6124 302,'33'74,"-15"-11,-3 1,-3 0,-3 1,0 37,-2-23,3 352,-10-411,-1 0,-2 0,0 0,0 0,-2-1,-1 0,0 0,-2 0,0 0,0-1,-2-1,0 0,-2 0,1-1,-2 0,0-1,-7 5,-3 6,-2-2,-1-1,0-2,-2 0,0-1,-1-2,-14 5,18-12</inkml:trace>
  <inkml:trace contextRef="#ctx0" brushRef="#br0" timeOffset="21258.405">7309 839,'5'0,"6"0,6 0,6 0,2 0,-2-5,0-1,0 0,2 1,1 1,0 2,2 1,0 1,-5 0</inkml:trace>
  <inkml:trace contextRef="#ctx0" brushRef="#br0" timeOffset="25490.065">8240 585,'-6'-1,"-1"0,0 1,1 0,-1 0,1 0,-1 1,1 0,-1 1,1-1,0 1,0 0,0 1,0 0,0 0,0 0,0 0,1 1,0 0,0 0,-4 4,-5 4,0 1,1 0,1 1,0 0,1 1,1 0,0 1,1 0,0 0,2 1,0 0,0 1,2-1,0 1,1 0,1 1,1-1,1 1,0-1,1 1,1-1,1 5,-1-19,-1 0,1-1,0 1,0 0,0-1,0 1,1 0,0-1,-1 0,1 1,0-1,1 0,-1 0,0 0,1 0,0-1,0 1,-1-1,2 1,-1-1,0 0,0 0,1-1,-1 1,1-1,-1 1,1-1,0 0,-1 0,1-1,0 1,0-1,0 0,3 0,6 0,1-1,-1-1,1 0,-1 0,0-2,0 1,0-2,-1 0,4-1,0-4,0-1,-1 0,0-1,0 0,-2-1,1-1,-2 0,0-1,-1 0,0-1,-1 0,-1 0,0-1,-2-1,0 1,0-1,-2 0,0-1,-2 1,2-19,-5 31,0-1,-1 1,0 0,-1 0,1 0,-1 0,0 0,-1 0,0 0,1 1,-2-1,1 1,-1 0,1 0,-2 0,1 0,0 1,-1 0,0-1,0 2,0-1,0 1,-1-1,1 2,-1-1,0 0,0 1,0 0,0 1,0-1,0 1,-1 1,1-1,0 1,-1 0,1 0,0 1,0-1,-1 2,1-1,0 1,0-1,0 2,0-1,1 1,-1 0,1 0,-1 0,1 1,0 0,-1 1,-57 68,49-48</inkml:trace>
  <inkml:trace contextRef="#ctx0" brushRef="#br0" timeOffset="25912.385">8607 952,'0'9,"0"9,-5 5,4-1,1-8,6-8,2-9,4-4,0-1</inkml:trace>
  <inkml:trace contextRef="#ctx0" brushRef="#br0" timeOffset="30496.575">7986 218,'0'0,"0"0,0 1,0-1,1 0,-1 0,0 0,0 1,0-1,0 0,0 0,1 0,-1 1,0-1,0 0,0 0,1 0,-1 0,0 0,0 1,0-1,1 0,-1 0,0 0,0 0,1 0,-1 0,0 0,0 0,1 0,-1 0,0 0,0 0,1 0,-1 0,0 0,0 0,1 0,-1 0,0 0,1-1,-13 28,-159 261,157-247,2 1,1 0,3 1,2 0,1 0,2 0,3 1,1-1,2 1,5 18,0-5,4-1,1 0,3-1,3 0,2-2,20 38,-33-76,-6-8,-1 0,1-1,1 1,-1 0,1-1,1 0,-1 0,1 0,0 0,0-1,0 1,1-1,0 0,0-1,1 1,-1-1,1 0,0 0,0-1,0 1,0-1,1-1,-1 1,1-1,-1 0,1-1,0 1,0-2,0 1,2-1,9-5</inkml:trace>
  <inkml:trace contextRef="#ctx0" brushRef="#br0" timeOffset="26409.43">9059 612,'-13'9,"0"0,0 1,1 0,0 1,1 0,0 1,1 0,0 1,1 0,1 0,0 1,0 0,2 1,0-1,0 1,1 1,1-1,1 0,0 1,1 0,1 0,0 0,1 0,1 0,0-1,1 2,-2-14,0 1,1-1,-1 0,1 1,-1-1,1 1,0-1,0 0,0 1,1-1,-1 0,1 0,0 0,0 0,0 0,0-1,0 1,1-1,-1 1,1-1,0 0,0 0,0 0,-1 0,2 0,-1-1,0 1,0-1,0 0,1 0,-1 0,1-1,-1 1,0-1,1 0,-1 0,1 0,-1 0,1 0,-1-1,1 0,-1 1,0-1,1-1,0 1,10-5,0-1,0 0,0-1,-1-1,-1 0,1-1,-2 0,1-1,-1 0,-1 0,0-2,-1 1,0-1,-1 0,0-1,-1 0,-1 0,0 0,-1-1,3-11,-7 20,0 0,0 1,0-1,-1 0,1 1,-2-1,1 0,0 1,-1-1,0 0,-1 1,1-1,-1 1,0 0,0 0,-1-1,0 1,1 0,-2 1,1-1,-1 1,1-1,-1 1,0 0,-1 0,1 1,0-1,-1 1,0 0,0 1,0-1,0 1,-1 0,1 0,0 0,-1 1,0 0,1 0,-1 0,-3 0,-79 17,63-5</inkml:trace>
  <inkml:trace contextRef="#ctx0" brushRef="#br0" timeOffset="26911.231">9483 528,'-6'3,"-1"-1,2 1,-1 0,0 1,1-1,-1 1,1 0,0 1,0-1,1 1,-1 0,1 0,0 0,1 1,-1 0,1-1,0 1,0 0,1 1,0-1,0 0,0 1,1-1,0 3,3-5,0 0,0 0,0 0,1 0,0-1,0 1,0-1,0 0,0 1,1-1,0-1,-1 1,1-1,0 1,0-1,0 0,1 0,-1-1,0 0,1 1,-1-1,1-1,-1 1,2 0,9 3,85 51,-98-53,1 0,-1 1,0-1,0 1,0 0,0 0,0-1,0 1,-1 0,0 0,1 1,-1-1,0 0,0 0,-1 1,1-1,-1 0,0 1,0-1,0 0,0 1,0-1,-1 0,1 1,-1-1,0 0,0 0,0 1,-1-1,1 0,-1 0,-1 1,-9 14,-2 0,0-1,-1-1,-1-1,0 0,-1-1,0-1,-1 0,-1-2,-1 1,-15 1,23-13</inkml:trace>
  <inkml:trace contextRef="#ctx0" brushRef="#br0" timeOffset="27160.298">9426 528,'24'-9,"18"-4,5 1,1 2,-3 3,-5 2,-9 3</inkml:trace>
  <inkml:trace contextRef="#ctx0" brushRef="#br0" timeOffset="27944.081">9850 669,'37'-84,"-27"58,0 1,2 1,1 0,1 0,1 1,1 1,4-2,-20 23,0 1,0-1,0 1,1-1,-1 1,0 0,0-1,1 1,-1-1,0 1,1 0,-1-1,0 1,1 0,-1-1,1 1,-1 0,1 0,-1-1,1 1,-1 0,0 0,1 0,-1 0,1-1,-1 1,1 0,-1 0,1 0,0 0,-1 0,1 0,-1 1,1-1,-1 0,0 0,1 0,-1 0,1 1,-1-1,1 0,-1 0,1 1,-1-1,0 0,1 1,-1-1,0 0,1 1,-1-1,0 0,1 1,-1-1,0 1,0-1,1 1,-1-1,0 1,0-1,0 1,0-1,0 1,0-1,0 1,0-1,0 1,0-1,0 1,0-1,1 39,-7-10,-4 30,10-58,0 0,0 1,0-1,1 0,-1 0,0 0,1 1,-1-1,1 0,-1 0,1 0,0 0,-1 0,1 0,0 0,0 0,-1 0,1 0,0 0,0-1,0 1,0 0,0 0,0-1,0 1,1-1,-1 1,0-1,0 0,0 1,1-1,-1 0,0 0,0 0,1 0,-1 0,0 0,0 0,0 0,1 0,0-1,4-1,1 0,0-1,-1 0,1 0,-1 0,0-1,0 0,0 0,-1 0,1-1,-1 0,0 0,-1 0,1-1,-1 0,0 0,0 0,22-25,-13 17,57-41,-69 55,-1 0,1 0,0 0,0 0,0 0,0 0,0 0,-1 0,1 0,0 1,0-1,0 0,-1 1,1-1,0 1,-1-1,1 1,0-1,-1 1,1-1,0 1,-1 0,1-1,-1 1,1 0,-1-1,1 1,-1 0,0 0,1-1,-1 1,0 0,0 0,0 0,1 0,-1-1,0 1,0 0,0 0,0 0,0 0,-1-1,1 1,0 0,0 0,0 0,-1 0,1 0,-10 42,-78 180,77-200,0-5</inkml:trace>
  <inkml:trace contextRef="#ctx0" brushRef="#br0" timeOffset="28204.953">10555 528,'-39'34,"-26"25,-8 7,0 3,7-6,5-5,8-6,4-8,5-7,0-4,4-3,3-7,3-3,3 1,1 1,2 2,10-4,8-5</inkml:trace>
  <inkml:trace contextRef="#ctx0" brushRef="#br0" timeOffset="28676.183">10301 1036,'-159'104,"158"-103,0-1,0 1,0-1,0 1,0-1,0 1,0-1,1 1,-1 0,0 0,0-1,1 1,-1 0,0 0,1 0,-1 0,1-1,-1 1,1 0,-1 0,1 0,0 0,0 0,-1 1,1-1,0 0,0 0,0 0,0 0,0 0,0 0,0 0,1 0,-1 0,0 0,1 0,-1 0,0 0,1 0,-1 0,1 0,0 0,-1-1,1 1,0 0,-1 0,1 0,0-1,0 1,0 0,53 22,-42-19,-9-4,0 1,0 0,0-1,0 1,0 0,0 0,0 1,0-1,-1 1,1-1,0 1,-1 0,0 0,1 0,-1 0,0 0,0 1,0-1,0 1,0-1,-1 1,1 0,-1-1,0 1,0 0,0 0,0 0,0 0,0 0,-1 0,0 0,1 0,-1 1,-1-1,1 0,0 0,-1 0,1 0,-1 0,0 0,0 0,-1 1,-2 3,0 0,-1-1,0 0,0 0,0 0,-1-1,1 0,-1 0,-1 0,1-1,-1 0,0 0,0 0,0-1,0 0,0-1,-1 0,1 0,-1 0,0-1,0 0,1 0,-1-1,0 0,0-1,-2 0,-7-5</inkml:trace>
  <inkml:trace contextRef="#ctx0" brushRef="#br0" timeOffset="29213.345">10470 839,'19'-1,"-14"0,0 0,-1 0,1 1,0 0,0-1,-1 2,1-1,0 0,-1 1,1 0,0 0,-1 1,1-1,-1 1,0 0,1 0,-1 0,0 1,0-1,0 1,-1 0,1 0,0 1,-4 1,0-1,0 0,-1 0,0 0,0 0,0 0,0 0,0-1,-1 1,0 0,1-1,-2 1,1-1,0 1,-1-1,1 0,-1 0,0 0,0 0,0-1,0 1,-1-1,1 0,-1 0,-4 6,7-8,0 0,0 1,0-1,0 1,0-1,0 1,0-1,0 1,1-1,-1 1,0 0,0 0,1-1,-1 1,0 0,1 0,-1 0,1 0,-1 0,1 0,-1 0,1 0,-1 0,1 0,0 0,0 0,0 0,0 0,0 0,0 0,0 0,0 0,0 0,0 0,0 0,1 0,-1 0,0 0,1 0,-1 0,1 0,-1 0,1 0,-1 0,1 0,0 0,-1 0,1-1,0 1,0 0,0-1,0 1,-1-1,2 1,11 3,55 27,-67-30,1-1,-1 1,0 0,0 0,0 1,0-1,-1 0,1 0,0 0,0 1,-1-1,1 0,0 1,-1-1,0 0,1 1,-1-1,0 1,0-1,1 1,-1-1,0 0,-1 1,1-1,0 1,0-1,-1 1,1-1,0 0,-1 1,0-1,1 0,-1 1,0-1,1 0,-1 0,0 0,0 1,0-1,0 0,0 0,0-1,-1 1,1 0,0 0,0 0,-2 0,-71 45,49-32</inkml:trace>
  <inkml:trace contextRef="#ctx0" brushRef="#br0" timeOffset="29639.362">10752 246,'45'65,"-25"-38,-1 0,-1 1,-2 0,0 2,-3 0,0 0,5 22,-8 3,-3 1,-1 0,-4 0,-2 0,-3 12,2-10,1-43,0 1,-1-1,-1 0,-1 0,0 0,-1 0,0-1,-1 0,-1 1,0-1,-1-1,0 0,-1 0,-1 0,0-1,-2 2,-23 22,-2-1,-2-2,-1-2,-1-1,-2-2,-1-2,0-2,-9 2,14-8</inkml:trace>
  <inkml:trace contextRef="#ctx0" brushRef="#br0" timeOffset="33244.631">11515 274,'-29'90,"-196"466,196-441,29-112,-1 0,1 0,0 0,0 1,0-1,1 0,-1 0,1 1,0-1,0 0,0 0,0 0,0 0,1 0,-1 0,1-1,0 1,0 0,0-1,0 1,0-1,1 0,-1 0,1 0,-1 0,1 0,0 0,0-1,-1 1,1-1,0 0,1 0,-1 0,0 0,158 4,-96-8,69-3,-121-11,-18 6</inkml:trace>
  <inkml:trace contextRef="#ctx0" brushRef="#br0" timeOffset="33494.374">10978 612,'39'5,"26"7,12 0,-2-1,-9-3,-11-2,-10-3,-8-1,-10-2</inkml:trace>
  <inkml:trace contextRef="#ctx0" brushRef="#br0" timeOffset="33892.071">11796 48,'37'-11,"0"1,1 2,0 2,0 1,0 2,9 1,-44 1,0 1,0-1,-1 1,1 0,0 0,0 0,0 0,0 0,-1 0,1 1,0-1,0 1,-1 0,1 0,0 0,-1 0,1 1,-1-1,1 1,-1-1,0 1,0 0,0 0,0 0,0 0,0 0,0 0,-1 0,1 1,-1-1,1 1,-1-1,0 1,0 0,0-1,0 1,-1 0,1 0,-1-1,0 1,0 0,0 0,0 0,0 0,0-1,-1 1,0 1,-7 8,-1 0,-1 0,0-1,-1 0,0-1,0 0,-1-1,-1-1,-11 8,-9 7,23-16,-51 45,60-50,0-1,0 0,0 1,0-1,0 0,0 1,1-1,-1 1,1 0,-1-1,1 1,-1-1,1 1,0 0,0-1,-1 1,1 0,1-1,-1 1,0 0,0-1,1 1,-1 0,0-1,1 1,0-1,-1 1,1-1,0 1,0-1,0 0,0 1,0-1,0 0,0 0,0 1,1-1,-1 0,0 0,1 0,-1-1,2 2,6 2,0 0,0 0,1-1,0 0,-1 0,1-1,0-1,0 1,1-2,-1 1,0-1,0-1,52 5,1 7,-36-7</inkml:trace>
  <inkml:trace contextRef="#ctx0" brushRef="#br0" timeOffset="35632.427">649 1826,'81'-12,"2"4,-1 4,7 3,50-3,206-23,896 27,-780 11,135 8,-45 8,-67-16,-323 2,1-7,0-8,37-9,321-25,-133 14,106-12,558-31,-178 52,-54-6,-348-5,-11-6,173 0,-136 2,-270 28,-191 1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34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339 358,'33'1,"0"0,0-2,0-2,0-1,0-1,0-2,-1-1,0-2,-1-1,0-1,-1-2,0-1,-1-1,-1-2,15-12,-32 22,1-1,-1-1,-1 0,1 0,-2-1,0-1,0 1,-1-1,0-1,-1 1,-1-1,0-1,0 1,-2-1,0 0,1-5,-25 58,-5 135,13-62,5 1,5 0,5 12,-1 20,-19 135,4-94,13-185,0 0,1-1,-1 1,1 0,-1 0,0 0,1 0,-1 0,0-1,0 1,1 0,-1 0,0 0,0 0,0 0,0 0,0 0,-1 0,1 0,0-1,0 1,-1 0,1 0,0 0,-1 0,1 0,-1-1,1 1,-1 0,1 0,-1-1,1 1,-1 0,0-1,0 1,1-1,-1 1,0-1,0 1,1-1,-1 1,0-1,0 0,0 0,0 1,0-1,0 0,1 0,-1 0,0 0,0 0,0 0,0 0,0 0,0 0,0 0,0-1,0 1,-41-52,35 41,-1 1,0-1,0 2,-1 0,0 0,-1 0,0 1,0 0,-11-5,1 4,0 1,-1 1,0 1,0 1,0 0,-1 2,1 1,-1 0,0 2,1 0,-1 1,0 2,1 0,-1 1,1 1,0 1,1 1,-1 1,1 1,1 0,0 2,0 0,1 1,1 1,-15 13,-18 23,52-48,3-3</inkml:trace>
  <inkml:trace contextRef="#ctx0" brushRef="#br0" timeOffset="551.215">479 781,'355'-74,"-269"52,78-20,-162 43,0 0,0 0,1 1,-1-1,0 1,0-1,0 1,0-1,0 1,-1 0,1 0,-1 0,1 0,-1 0,0 0,1 1,-1-1,0 0,0 1,-1-1,1 1,-1-1,1 1,-1-1,0 1,1-1,-1 1,-1-1,1 1,0-1,-1 1,1-1,-1 1,0-1,1 0,-1 1,0-1,-1 0,1 1,0-1,-2 16,0-1,2 1,0-1,0 1,2-1,0 1,1-1,1 1,1-1,0 0,2 2,10-7,-9-17</inkml:trace>
  <inkml:trace contextRef="#ctx0" brushRef="#br0" timeOffset="816.923">1524 894,'-5'38,"-1"18,0 4,-4-8,0-14</inkml:trace>
  <inkml:trace contextRef="#ctx0" brushRef="#br0" timeOffset="1067.024">1412 498,'0'10,"4"8,3 0</inkml:trace>
  <inkml:trace contextRef="#ctx0" brushRef="#br0" timeOffset="1433.492">1722 1232,'158'-351,"-105"225,-53 127,1-1,-1 0,0 1,0-1,0 0,0 1,0-1,1 0,-1 1,0-1,0 0,1 0,-1 1,0-1,0 0,1 0,-1 0,0 1,1-1,-1 0,0 0,1 0,-1 0,0 0,1 0,-1 0,0 0,1 0,-1 0,0 0,1 0,-1 0,0 0,1 0,-1 0,0 0,1 0,-1 0,0 0,1 0,-1 0,0-1,1 1,-1 0,0 0,0 0,1-1,-1 1,0 0,0 0,1-1,-1 1,0 0,2 39,-3-35,0 5,0 1,0 0,1 0,0 0,0-1,1 1,0 0,1-1,0 1,1-1,0 1,0-1,1 0,0 0,1-1,0 1,0-1,1 0,0 0,0-1,1 0,0 0,0 0,1-1,-4-4,0-1,-1 0,1-1,0 1,0-1,0 1,0-1,0 0,0 0,-1-1,1 1,0-1,0 0,0 0,-1 0,1-1,0 1,-1-1,1 0,-1 0,0 0,0 0,0-1,0 1,0-1,0 0,0 0,1-2,4-4,-1 0,0 0,-1-1,0 0,0 0,-1 0,0-1,-1 0,1-4,3-33,-7 25</inkml:trace>
  <inkml:trace contextRef="#ctx0" brushRef="#br0" timeOffset="1915.957">2597 838,'-13'11,"1"0,0 2,1-1,0 1,1 1,1 0,0 0,1 1,0 0,2 1,-1 0,2 0,0 0,1 0,1 1,0 2,3-14,0 0,1 1,-1-1,1 1,0-1,1 0,-1 0,1 1,0-1,1 0,-1-1,1 1,0 0,0-1,0 1,1-1,-1 0,1 0,0-1,0 1,0-1,1 0,0 0,-1 0,1 0,0-1,0 0,0 0,0 0,1-1,-1 0,0 0,1 0,-1 0,1-1,-1 0,0 0,1-1,-1 0,1 1,-1-2,0 1,0-1,1 1,-1-1,0-1,-1 1,2-2,13-5,-1-2,0 0,-1-1,0-1,-1 0,-1-1,0-1,0 0,-2-1,0-1,-1 0,-1-1,0 0,1-5,4-9,-2-1,-1 0,-2-2,-1 1,-1-1,-2-1,1-32,-5 49,0-1,-2 1,-1-1,0 1,-1 0,-1-1,-1 1,-1 0,0 0,-2 0,0 1,-1-1,-1 2,0-1,-2 1,0 0,0 1,-7-7,14 20,0 0,0 1,0-1,0 1,-1 0,1 0,-1 0,1 0,-1 0,1 1,-1 0,0 0,0 0,0 0,0 0,0 1,0-1,0 1,0 0,0 1,0-1,1 1,-1-1,0 1,0 1,0-1,0 0,1 1,-1 0,1-1,-1 2,1-1,0 0,-3 3,-2 1,1 1,-1 0,1 0,1 1,-1 0,1 0,0 1,1 0,0 0,1 0,0 0,0 1,0 1,0 14,0 0,1 0,2 0,1 0,0 1,2-1,1 0,1 0,1 0,1-1,2 0,0 0,1 0,2-1,0-1,1 0,1 0,2-1,0-1,1-1,6 6,191 183,-130-141,-59-48</inkml:trace>
  <inkml:trace contextRef="#ctx0" brushRef="#br0" timeOffset="5619.149">4939 442,'-5'5,"-1"-4,4-1,4-6,1 3,-6 2,-1 6,-5 2,-1 5,1 0</inkml:trace>
  <inkml:trace contextRef="#ctx0" brushRef="#br0" timeOffset="6266.182">4967 725,'0'4,"0"7,-5 2,4-2,6-3,-2-2,-2-3</inkml:trace>
  <inkml:trace contextRef="#ctx0" brushRef="#br0" timeOffset="4130.808">4262 471,'-2'12,"0"-1,-1 1,0 0,-1-1,0 0,-1 0,0 0,-1-1,0 1,-2 1,-1 3,-252 355,214-289,39-74,0-3</inkml:trace>
  <inkml:trace contextRef="#ctx0" brushRef="#br0" timeOffset="4819.198">3895 498,'32'48,"184"158,-204-192,11 13,-1 2,-1 0,-1 1,-2 1,3 10,7 13,-27-48,-3-3</inkml:trace>
  <inkml:trace contextRef="#ctx0" brushRef="#br0" timeOffset="7880.889">0 1572,'140'-20,"-15"2,2 5,33 5,193-1,25-11,-81-5,140-6,-104 4,-233 28,145-12,-154 1,1 3,81 7,-127 0,191-26,23-3,-4-1,57 1,-82 2,-78 15,14-6,-25-9,-19 9,-75 11,-26 4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4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3332 825,'-2'-6,"0"0,0 1,0-1,-1 1,0 0,0 0,0 0,0 0,-1 1,0-1,0 1,0 0,-2-1,-5-7,-44-46,-3 3,-2 2,-23-12,-190-109,38 37,174 106,-1 2,-2 2,-1 4,-1 2,-1 4,0 2,-19 0,-19 3,0 4,0 5,-86 10,86 4,1 6,0 4,1 4,-54 23,70-22,-374 144,440-162,0 0,0 2,1 1,1 0,0 1,1 1,0 1,1 1,0 0,1 1,1 1,1 0,0 1,1 1,1 0,1 1,1 0,0 0,2 1,0 0,1 1,2 0,0 0,1 0,1 9,4 167,6-168,1-1,2-1,0 0,2 0,1-1,1-1,1 0,2 0,0-2,1 0,19 17,-13-11,9 7,2-1,1-2,2-2,1-1,1-2,2-2,0-2,18 7,18 5,3-2,1-4,1-4,24 2,93 31,-102-32,2-4,83 7,-73-13,-25-8,1-3,0-5,24-4,-24 1,-29-2,-1-4,0-1,0-4,7-3,-35 8,1-2,0-2,-1-1,0-2,-1 0,-1-2,0-1,2-3,-21 16,169-132,33-18,-199 141,0-1,-1 0,-1-1,0 0,-1 0,-1-1,0 0,-1 0,-1-1,0 1,-1-6,20-121,-17 107,0 1,-2-1,-2 0,-1 0,-2 0,-2-3,-2 24,0-1,-2 1,0 0,0 0,-2 1,1 0,-2 0,0 1,0 0,-2 1,1 0,-1 1,-1 0,0 1,-1 1,0 0,0 0,-1 2,0-1,6 2,-36-17,26 16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0,0 0,-1 0,-4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1,'33'5,"22"-4,5-1,-2-1,-6-1,-13 1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1 283,'24'-5,"18"-1,6-1,0 2,-4 2,-4-4,-4-1,-4 2,-2 1,-1 2,-7 1</inkml:trace>
  <inkml:trace contextRef="#ctx0" brushRef="#br0" timeOffset="364.676">143 0,'38'138,"-32"-118,-2 0,-1 0,0 0,-1 1,-1 0,-1-1,-1 1,-1-1,-1 1,-2 7,-15 140,20-144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0,'-61'75,"4"3,3 3,4 1,3 3,-5 22,47-96,-1 5,0-1,-2 1,0-1,0-1,-1 1,-1-2,-1 1,0-1,0-1,-4 2,-19-5,23-15</inkml:trace>
  <inkml:trace contextRef="#ctx0" brushRef="#br0" timeOffset="348.635">0 84,'222'199,"-96"-29,-11 17,-102-172,-1-3</inkml:trace>
  <inkml:trace contextRef="#ctx0" brushRef="#br0" timeOffset="701.694">819 537,'-6'10,"1"0,1 1,0-1,0 1,1 0,1 0,0 1,0-1,1 0,0 1,1 7,0-15,0-1,0 1,1 0,-1-1,1 1,0 0,0-1,0 1,0-1,0 1,1-1,0 0,-1 1,1-1,0 0,1 0,-1-1,1 1,-1 0,1-1,0 1,0-1,0 0,0 0,0 0,0 0,1-1,-1 1,0-1,1 0,0 0,-1 0,1-1,-1 1,1-1,0 0,0 0,4-1,1 0,-1-1,1-1,-1 0,0 0,0 0,0-1,-1 0,1 0,-1-1,0 0,0 0,0-1,-1 0,0 0,0-1,-1 1,0-1,0 0,0-1,-1 1,0-1,0 0,-1 0,2-6,-6 8,1 1,0 0,-1 0,0 0,0 0,-1 0,1 0,-1 0,0 0,-1 1,1-1,-1 1,0 0,0-1,0 1,0 0,-1 1,1-1,-1 1,0-1,-1 1,1 0,0 1,-1-1,1 1,-1 0,0 0,0 0,0 1,0 0,0 0,0 0,0 0,0 1,0 0,0 0,-1 0,0 1,-17-3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14,'0'0,"0"-1,0 1,0-1,0 1,0-1,0 1,0-1,0 1,-1-1,1 1,0-1,0 1,0-1,-1 1,1-1,0 1,0-1,-1 1,1 0,0-1,-1 1,1 0,-1-1,1 1,0 0,-1-1,1 1,-1 0,1 0,-1-1,1 1,-1 0,1 0,-1 0,1 0,-1 0,1 0,-1 0,1 0,-1 0,1 0,-1 0,1 0,-1 0,1 0,-1 0,1 1,-1-1,1 0,-1 0,1 0,-1 1,1-1,-1 0,1 1,0-1,-1 0,1 1,-1-1,-26 20,-150 168,-16 10,142-146,38-38,1 0,-2-1,0 0,-1-1,0-1,0 0,-13 5,6-6</inkml:trace>
  <inkml:trace contextRef="#ctx0" brushRef="#br0" timeOffset="433.16">26 71,'110'66,"-78"-47,0 2,-1 2,-2 0,0 2,-2 1,0 1,-2 2,-2 0,2 5,101 158,-125-190,-1 0,1-1,0 1,0-1,0 1,-1-1,1 1,1-1,-1 0,0 1,0-1,0 0,1 0,-1 0,1 0,-1 0,1 0,-1 0,1 0,-1-1,1 1,0 0,-1-1,1 0,0 1,0-1,0 0,5-5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0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369 423,'-5'-8,"0"0,0 1,-1-1,1 1,-2 1,1-1,-1 1,0 0,0 1,0-1,-1 1,0 1,0 0,0 0,-1 0,-6-1,11 3,-1 1,0 0,0-1,1 2,-1-1,0 1,0-1,0 1,0 1,0-1,0 1,0 0,0 0,1 0,-1 1,0-1,1 1,-1 0,1 1,0-1,0 1,0 0,0 0,0 0,0 0,1 1,-1-1,1 1,0 0,1 0,-1 1,-3 10,1 0,1 0,1 0,0 1,1-1,1 1,0 0,1-1,1 1,0 0,1-1,1 1,0-1,1 0,1 0,0 0,5 7,-3 3,115 344,-85-190,-26-116,-7-49,0 0,0 1,-1-1,-1 1,-1 0,0 0,0-1,-2 1,0 0,0 0,-2-1,0 1,0-1,-1 0,-1 0,-1 0,0 0,0-1,-1 0,-1 0,-8 9,9-14,-1-1,0 1,0-2,0 1,-1-1,0 0,0-1,-1 0,0 0,0-1,0-1,0 1,0-2,-1 1,1-1,-1-1,0 0,-6-1,14 0,0 0,0-1,1 1,-1-1,1 0,-1 0,0 0,1 0,-1-1,1 1,0-1,-1 1,1-1,0 0,0 0,0 0,0 0,1 0,-1 0,0 0,1-1,0 1,-1-1,1 1,0-1,0 1,1-1,-1 0,0 1,1-1,0 0,-1 0,1 1,0-1,0 0,1 0,-1 1,1-1,0-1,4-20</inkml:trace>
  <inkml:trace contextRef="#ctx0" brushRef="#br0" timeOffset="606.328">595 846,'20'20,"0"1,-1 0,-1 1,-2 1,0 1,-1 0,-1 1,-2 1,0 0,-2 0,-1 1,-1 1,28 104,-23-151,22-110,41-113,-73 236,-1 0,1 0,0 0,0 1,1-1,-1 1,1 0,0 0,1 0,-1 1,1 0,0 0,4-3,8-1</inkml:trace>
  <inkml:trace contextRef="#ctx0" brushRef="#br0" timeOffset="2969.156">509 1580,'-7'14,"0"-1,1 1,0 0,1 1,1-1,0 1,1 0,0 0,1 0,1 1,1 11,0-24,0 0,1 0,-1 0,1 0,0-1,0 1,0 0,0-1,0 1,1-1,-1 1,1-1,0 0,0 1,-1-1,1 0,1 0,-1 0,0-1,0 1,1 0,-1-1,1 0,-1 1,1-1,0 0,-1 0,1 0,0-1,0 1,-1-1,1 0,0 1,0-1,0-1,0 1,0 0,-1-1,2 1,7-2,-1-1,0 0,0 0,-1-1,1 0,-1-1,1 0,-1 0,-1-1,4-3,-5 4,0 0,0-1,-1 0,1 0,-2-1,1 1,-1-1,0 0,0-1,0 0,-1 1,-1-1,1 0,-1-1,-1 1,1-1,-2 1,1-1,-1 1,0-1,-1 0,0 0,0 0,-1 1,0-1,-1 0,0 1,0-1,0 1,-1 0,-1-1,0 2,0-1,-1-1,-31-21,17 22</inkml:trace>
  <inkml:trace contextRef="#ctx0" brushRef="#br0" timeOffset="3691.301">821 1,'-18'21,"1"1,0 0,2 2,1 0,1 0,1 1,-1 6,9-21,0 0,0 1,1-1,1 1,0-1,0 1,1 0,0-1,1 1,0 6,1-13,-1-1,1 1,0-1,0 1,0-1,0 1,0-1,1 0,0 1,-1-1,1 0,0 0,1 0,-1-1,0 1,1 0,0-1,-1 0,1 0,0 1,0-2,0 1,1 0,-1-1,0 1,1-1,-1 0,0 0,1 0,0-1,-1 1,4-1,8 0,0 0,1-1,-1-1,0 0,0-2,0 1,-1-2,10-3,-5-2,-6 2</inkml:trace>
  <inkml:trace contextRef="#ctx0" brushRef="#br0" timeOffset="3951.631">454 113,'38'-5,"28"-1,6 0,-3 1,-9 1,-10 2,-9 1,-11 1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03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174 416,'-8'1,"0"0,0 0,0 1,1 0,-1 0,1 1,-1 0,1 0,0 0,0 1,0 0,1 1,-1 0,1 0,0 0,1 0,-1 1,1 0,0 0,1 1,-1-1,1 1,1 0,-1 0,1 1,0-1,1 0,-2 5,2 2,0 1,1-1,0 0,1 0,1 1,0-1,1 0,0 0,3 6,-5-16,1 0,0 0,1 0,-1 0,1-1,0 1,0 0,0-1,0 1,1-1,-1 0,1 0,0 0,0 0,0 0,0-1,0 1,1-1,-1 0,1 0,0 0,-1 0,1-1,0 1,0-1,0 0,0 0,0-1,0 1,0-1,0 0,1 0,-1 0,1-1,9-4,1 0,-1-1,0-1,-1 0,0-1,0 0,0-1,-1-1,-1 0,1 0,-2-1,0-1,0 0,-1 0,0-1,-1 0,0 0,4-12,5-2,-3 5,-1 0,-1 0,-1-1,-1-1,0 0,-3 0,0-1,-1 0,-1 0,-1-1,-2 1,-1-1,0 0,-2 1,-1-1,-1 1,-3-8,6 28,-1-1,0 1,0 0,0 0,-1 0,0 1,0-1,0 0,-1 1,1-1,-1 1,0 0,0 0,0 0,-1 0,0 0,0 1,1 0,-2-1,1 2,0-1,-1 0,1 1,-1 0,0 0,0 0,0 1,0-1,0 1,0 0,0 1,0-1,0 1,0 0,0 0,-1 1,1 0,0 0,0 0,0 0,0 1,0 0,-2 1,0 3,0 0,0 0,1 1,0 0,0 1,1 0,0-1,0 1,1 1,0-1,0 1,1 0,0 0,0 0,1 0,0 0,1 0,0 1,1-1,0 0,0 1,1-1,1 8,-1 0,0 0,1 0,1 0,0 0,2-1,0 1,0-1,2 0,0-1,1 1,0-1,1-1,3 4,119 139,-73-120,-39-32</inkml:trace>
  <inkml:trace contextRef="#ctx0" brushRef="#br0" timeOffset="533.175">908 50,'2'1,"-1"0,1 1,0-1,0 1,-1 0,1 0,0-1,-1 1,0 0,0 0,1 0,-1 1,0-1,-1 0,1 0,0 1,-1-1,1 0,-1 1,0-1,1 0,-1 1,0-1,-1 3,2-2,0 22,0 0,-1 1,-2-1,0 0,-2 0,-1 0,-1 0,0-1,-5 7,-32 137,43-164,0 0,0-1,0 1,0-1,1 1,0 0,0-1,0 0,0 1,0-1,1 1,-1-1,1 0,0 0,0 0,0 0,0 0,1-1,-1 1,1 0,-1-1,1 0,0 0,0 0,0 0,0 0,1-1,-1 1,0-1,1 0,-1 0,1 0,-1 0,1-1,-1 1,1-1,-1 0,1 0,0 0,-1-1,1 1,-1-1,1 0,138-41,-128 37,8-11,-19 7</inkml:trace>
  <inkml:trace contextRef="#ctx0" brushRef="#br0" timeOffset="782.179">681 303,'39'5,"21"2,7-1,-5-1,-12-1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0 118,'18'-15,"1"2,1 1,0 0,1 1,0 2,0 0,1 1,0 1,0 1,1 1,0 1,0 1,0 1,21 1,-35 3,0 0,0 0,-1 1,1 1,-1-1,1 1,-1 1,0-1,-1 1,1 1,-1 0,0 0,0 0,-1 1,0 0,0 0,-1 0,5 8,-8-12,0 0,0 1,-1-1,1 0,-1 1,0-1,1 1,-2-1,1 1,0-1,-1 1,0 0,1-1,-1 1,-1 0,1-1,-1 1,1-1,-1 1,0 0,0-1,-1 0,1 1,-1-1,1 0,-1 1,0-1,-2 2,-80 71,59-57,-103 77,127-95,-1 1,1-1,0 0,0 1,0-1,0 1,0-1,1 1,-1 0,0-1,1 1,-1 0,1 0,-1-1,1 1,0 0,0 0,0-1,0 1,0 0,0 0,0 0,1-1,-1 1,1 0,-1-1,1 1,0 0,0-1,-1 1,1-1,0 1,0-1,1 1,-1-1,0 0,0 1,1-1,-1 0,1 0,-1 0,1 0,-1 0,1 0,77 32,-18-18,-38-11,1 1,-1 2,0 0,-1 2,0 0,0 1,4 5,-23-14,-1 0,1 1,-1 0,0-1,1 1,-1 0,0 0,0 0,0 1,-1-1,1 0,-1 1,1-1,-1 1,0 0,1-1,-1 1,-1 0,1 0,0-1,-1 1,1 0,-1 0,0 0,0 0,0 0,-1 0,1-1,0 1,-1 0,0 0,0 0,0-1,0 1,0 0,-1-1,1 1,-1-1,0 2,-87 77,51-61,0-3,-2 0,0-3,0-1,-1-2,-39 4,73-13,4-1,0 0,1 0,-1 0,0-1,0 1,0-1,0 1,0-1,0 0,0 0,0-1,0 1,0-1,0 1,0-1,1 0,-1 0,0 0,0 0,1-1,-1 1,-3-10</inkml:trace>
  <inkml:trace contextRef="#ctx0" brushRef="#br0" timeOffset="412.049">931 682,'0'29,"0"9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0,'5'0,"7"0,5 0,5 0,4 0,1 0,2 0,1 0,-1 0,1 0,-1 0,-1 0,1 0,-1 0,1 0,-1 0,-5 5,-6 1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22,'19'-5,"12"-1,4 0,2 1,-6 6,-3 4,-2-1,0 1,0-2,1 0,0-2,-4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76,'-1'1,"0"1,-1-1,1 0,0 0,0 1,0-1,0 0,1 1,-1-1,0 1,1-1,-1 1,0-1,1 1,0-1,-1 1,1 0,0-1,0 1,0 0,0-1,0 1,0 0,1-1,-1 1,0-1,1 1,-1-1,1 1,0 0,0-1,0 8,13 81,4 0,5 0,7 10,26 78,-56-177,0 0,0 0,0-1,-1 1,1 0,0 0,0-1,0 1,1 0,-1 0,0-1,0 1,0 0,0 0,1-1,-1 1,0 0,1-1,-1 1,1 0,-1-1,0 1,1-1,-1 1,1 0,0-1,-1 0,1 1,-1-1,1 1,0-1,-1 0,1 1,0-1,0 0,-1 0,1 1,0-1,-1 0,1 0,0 0,0 0,0 0,-1 0,1 0,0 0,0 0,-1-1,1 1,0 0,-1 0,1-1,0 1,-1 0,1-1,0 1,-1-1,1 1,0 0,-1-1,1 0,-1 1,1-1,-1 1,0-1,1 0,-1 1,1-1,-1 0,67-239,28-77,-81 181,-15 136,0 11</inkml:trace>
  <inkml:trace contextRef="#ctx0" brushRef="#br0" timeOffset="501.553">608 613,'-1'-1,"-1"-1,1 1,-1 0,0 0,1 0,-1 0,0 0,0 0,0 1,0-1,0 1,0-1,0 1,0 0,0-1,0 1,0 0,0 1,0-1,0 0,0 0,0 1,1-1,-1 1,0 0,0-1,0 1,0 0,1 0,-1 0,0 0,1 1,-1-1,1 0,-1 1,1-1,0 1,-1-1,1 1,0 0,-36 74,36-71,1-1,1 1,-1-1,1 1,0-1,0 0,0 1,0-1,1 0,0 0,-1 0,2 0,-1 0,0 0,1 0,0-1,0 0,0 1,0-1,0 0,1 0,-1-1,1 1,0-1,0 0,0 0,0 0,0 0,0-1,0 1,1-1,-1 0,0-1,1 1,-1-1,1 0,-1 0,1 0,-1 0,1-1,-1 0,0 0,1 0,-1 0,0-1,0 0,0 0,0 0,2-1,1-2,0-1,0 0,0 0,-1-1,1 0,-2 0,1 0,-1-1,0 0,-1 0,0 0,0 0,0-1,-1 0,-1 1,1-1,-2 0,1 0,-1-1,0 1,-1 0,0 0,-1 0,-1-6,2 12,-1 0,0 0,-1 0,1 0,0 0,-1 1,0-1,1 0,-1 1,0 0,-1-1,1 1,0 0,0 0,-1 0,0 0,1 1,-1-1,0 1,1-1,-1 1,0 0,0 0,0 0,0 1,0-1,-1 1,1-1,0 1,0 0,-15 3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1 282,'120'-16,"184"-6,-230 8,-62 11</inkml:trace>
  <inkml:trace contextRef="#ctx0" brushRef="#br0" timeOffset="4005.56">198 1,'0'566,"11"-504,-5-56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127 112,'-3'-1,"0"1,1-1,-1 1,0 0,1 0,-1 0,0 1,1-1,-1 1,0-1,1 1,-1 0,1 0,-1 0,1 0,-1 0,1 1,0-1,0 1,-1-1,1 1,0 0,1 0,-1 0,0 0,0 0,1 0,0 1,-1-1,1 0,0 1,-6 5,1 1,0-1,1 1,0 0,0 0,1 1,0 0,1-1,0 1,0 1,1-1,0 5,2-13,0 0,1-1,-1 1,1 0,-1-1,1 1,0 0,-1-1,1 1,0-1,0 1,0-1,1 0,-1 1,0-1,0 0,1 0,-1 0,0 0,1 0,0 0,-1 0,1 0,-1-1,1 1,0-1,-1 1,1-1,0 1,0-1,-1 0,1 0,0 0,0 0,-1 0,1-1,0 1,1-1,67-17,-60 14,-1-1,0 0,1-1,-2 0,1 0,-1-1,0 0,0 0,-1-1,0 0,0 0,-1-1,0 1,-1-1,0-1,0 1,-1-1,0 0,-1 0,0 0,0 0,-1-1,-1 1,1-4,-3 10,0 0,0 0,0 0,0 0,-1 0,1 0,-1 0,0 1,0-1,-1 1,1-1,-1 1,1 0,-1 0,0 0,-1 0,1 0,0 1,-1-1,1 1,-1 0,0 0,1 1,-1-1,0 1,0-1,0 1,-1 1,1-1,0 0,0 1,0 0,0 0,-1 0,1 1,0-1,0 1,0 0,0 0,-1 1,-14 4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366 537,'-2'-13,"-2"0,1 0,-2 1,1-1,-2 1,0 0,0 0,-1 1,-1 0,1 0,-2 0,0 1,0 1,-1-1,0 2,-5-4,9 6,-1 0,0 1,0 0,0 1,-1-1,1 1,-1 1,0-1,0 2,0-1,-1 1,1 0,-1 0,1 1,-1 1,0-1,1 1,-1 1,1 0,-1 0,-2 1,5 2,1 1,-1 1,1-1,0 1,1-1,-1 1,1 1,0-1,1 1,-1-1,2 1,-1 0,0 0,1 0,1 0,-1 1,1-1,0 1,1 5,-1 25,1 0,2 1,2-1,2-1,1 1,1-1,3 0,13 33,7 29,48 145,-52-147,25 133,-22-60,-28-159,-1 0,0 0,-1 0,0 0,-1 0,0 0,-1 0,0 0,0 0,-1-1,-1 1,0-1,0 0,-1 0,0 0,-1-1,0 0,-1 0,0 0,0-1,0 0,-1 0,-1-1,1 0,-9 6,-83 9,98-22,-1 1,1-1,-1 0,1-1,-1 1,1 0,-1-1,1 1,-1-1,1 0,-1 0,1 0,0 0,0 0,-1-1,1 1,0-1,0 1,0-1,1 0,-1 1,0-1,1 0,-1 0,1 0,-1-1,1 1,0 0,0-1,0 1,0 0,1-1,-1 1,0-1,1 1,0-1,0-2,1-19,4 1</inkml:trace>
  <inkml:trace contextRef="#ctx0" brushRef="#br0" timeOffset="1152.52">903 678,'-4'-1,"-12"-4,1 1,-1 1,1 0,-1 1,0 1,0 0,0 1,0 1,0 0,-3 2,14 0,1 1,-1-1,1 1,0 1,0-1,0 0,1 1,-1 0,1 0,0 0,1 0,-1 0,1 1,0-1,0 1,1-1,0 1,0 0,0 0,0-1,1 1,0 0,1 0,-1 0,1 0,0-1,0 1,1 0,1 2,-2 18,0-5,2 13,-2 1,-2 0,-1-1,-2 1,-1 0,-40 197,-3-87,47-143,1-1,-1 1,0 0,0 0,1 0,-1 0,1 0,0 0,-1 0,1 0,0 0,0 0,0 0,1 0,-1 0,0 0,1 0,-1 0,1 0,0 0,0-1,-1 1,1 0,1 0,-1-1,0 1,0 0,0-1,1 1,-1-1,1 0,-1 1,1-1,0 0,-1 0,1 0,0 0,0 0,0-1,0 1,0 0,0-1,0 0,-1 1,2-1,-1 0,0 0,0 0,0 0,198-42,-175 36</inkml:trace>
  <inkml:trace contextRef="#ctx0" brushRef="#br0" timeOffset="1898.266">1551 961,'-189'255,"179"-241,0 0,-1-1,0-1,-1 1,-1-2,0 0,0-1,-1 0,0-1,-1 0,0-1,0-1,0 0,-9 1,21-7,1-1,-1 1,0-1,0 1,0-1,0 0,0-1,0 1,1 0,-1-1,0 1,0-1,0 0,1 0,-1 0,0 0,1-1,-1 1,1-1,0 1,-1-1,1 0,0 0,0 0,0 0,0 0,0 0,1-1,-1 1,1-1,-1 1,1-1,0 0,0 1,0-1,1 0,-1-1,-1-2,1 0,0-1,1 1,-1 0,1-1,0 1,1 0,0-1,0 1,0 0,1 0,0 0,0 0,0 0,1 0,0 0,0 1,0 0,1 0,0 0,0 0,0 1,0-1,1 1,0 0,0 1,0-1,0 1,0 0,1 0,-1 1,1 0,0 0,0 0,0 0,0 1,0 0,0 0,0 1,0 0,0 0,0 0,0 1,1 0,-1 0,0 0,-1 1,1 0,3 1,269 152,-258-147,-2-2</inkml:trace>
  <inkml:trace contextRef="#ctx0" brushRef="#br0" timeOffset="2169.018">1777 1158,'34'0,"25"0,3-5,-5-1,-12 0</inkml:trace>
  <inkml:trace contextRef="#ctx0" brushRef="#br0" timeOffset="2900.385">2342 1440,'-5'-15,"2"1,0-1,0 0,1 1,1-1,1 0,0 0,1 0,0 0,1 0,1 0,0 1,1-1,6-11,-1-13,-2 10,1 0,2 1,0 0,2 0,1 1,1 0,2 2,0-1,2 2,6-7,-1 3,2 1,0 1,2 1,1 1,0 1,2 2,1 1,0 1,5 0,31 4,-66 15,0 0,1 0,-1 0,0 0,0 0,1 0,-1 0,0 1,0-1,1 0,-1 1,0-1,0 1,0-1,0 1,1 0,-1-1,0 1,0 0,0 0,-1 0,1 0,0 0,0 0,0 0,-1 0,1 0,0 0,-1 1,1-1,-1 0,0 0,1 0,-1 1,0-1,0 0,1 1,-1-1,0 0,-1 0,1 1,0-1,0 0,0 1,-1-1,1 0,-1 0,1 0,-1 1,-5 15,-2 0,0 0,-1-1,-1 0,-1-1,0 0,0 0,-14 11,9-7,-110 104,125-122,0 0,1 0,-1 0,0 0,0 0,0 0,1 0,-1 0,1 0,-1 0,1 0,-1 0,1 0,-1 0,1 0,0 1,0-1,0 0,0 0,-1 0,1 1,1-1,-1 0,0 0,0 0,0 1,1-1,-1 0,1 0,-1 0,1 0,-1 0,1 0,-1 0,1 0,0 0,0 0,0 0,-1 0,1 0,0-1,0 1,0 0,0-1,0 1,0-1,1 1,-1-1,0 1,0-1,0 0,0 1,0-1,1 0,-1 0,69 11,-67-12,0 0,0 1,0 0,1 0,-1 0,0 0,1 0,-1 0,0 1,0 0,0 0,1 0,-1 0,0 0,0 0,0 1,-1 0,1-1,0 1,-1 0,1 0,-1 1,1-1,-1 0,0 1,0-1,0 1,0 0,-1 0,1 0,-1 0,0 0,1 0,-1 2,-1 3,-1 0,-1 0,1 0,-1-1,0 1,-1-1,0 1,0-1,-1 0,1 0,-2 0,1-1,-1 1,0-1,0 0,0-1,-1 1,0-1,0 0,-1 0,1-1,-1 0,0 0,0-1,0 0,-1 0,1 0,-1-1,0 0,1-1,-1 0,0 0,0 0,0-1,0-1,0 1,0-1,1 0,-6-2,-18-6,1-2,0-1,1-1,0-1,1-2,1-1,0-1,-2-3,-80-49,-20 8,111 54</inkml:trace>
  <inkml:trace contextRef="#ctx0" brushRef="#br0" timeOffset="3469.072">3245 565,'5'19,"0"1,-2-1,0 1,-1 0,-1 0,-1 0,-1-1,0 1,-2 0,0 0,-1-1,-1 0,-1 0,-1 0,0 0,-2-1,0-1,-4 6,1 0,-27 67,38-87,1-1,-1 1,1-1,0 1,0 0,0-1,0 1,0-1,1 1,-1-1,1 1,0-1,-1 1,1-1,0 1,1-1,-1 0,0 1,1-1,-1 0,1 0,0 0,-1 0,1-1,0 1,0 0,0-1,1 1,-1-1,0 0,0 0,1 1,-1-2,1 1,13 4,0-1,0-1,0-1,1-1,-1 0,0 0,1-2,-1 0,10-3,11-8,-31 6</inkml:trace>
  <inkml:trace contextRef="#ctx0" brushRef="#br0" timeOffset="3716.384">2849 876,'39'0,"26"0,8 0,-4 0,-9 0,-10 0,-9 0,-6 0,-9 0</inkml:trace>
  <inkml:trace contextRef="#ctx0" brushRef="#br0" timeOffset="4362.6">3612 368,'17'-1,"1"2,-1 0,0 1,0 1,0 0,0 1,-1 1,1 1,14 7,-27-10,0-1,-1 1,1 0,-1 1,0-1,0 1,0-1,0 1,0 0,-1 0,0 0,0 0,0 1,0-1,-1 0,0 1,1-1,-2 1,1 0,0-1,-1 1,0 0,-1 3,-15 110,-5 92,-6 6,16-48,6-138,5-21,-1-1,1 1,-1-1,-1 1,1-1,-1 0,-1 1,0-1,0 0,0 0,-1-1,0 1,-1-1,1 0,-2 0,1 0,-1-1,0 0,0 0,0 0,-1-1,0 0,0 0,0-1,-1 0,0 0,-5 1,-181-1,170-5</inkml:trace>
  <inkml:trace contextRef="#ctx0" brushRef="#br0" timeOffset="5800.752">4289 904,'-16'2,"0"1,0 1,0 0,1 1,-1 0,1 1,0 1,1 1,0 0,-9 7,12-9,3-2,0 0,0 0,0 1,1 0,0 1,0 0,0 0,1 0,0 1,0 0,0 0,1 1,0-1,1 1,0 0,0 0,0 1,1-1,0 1,1 0,0 0,1 0,-1 0,2 0,-1 0,1 0,1 0,-1 0,2 0,-1 0,1 0,2 5,-1-10,-1-1,0 0,1 0,0 1,0-2,0 1,0 0,0 0,1-1,-1 0,1 0,0 0,0 0,-1 0,1-1,0 0,0 0,0 0,0 0,1-1,-1 1,0-1,0 0,2 0,103-15,-87 7,1-1,-1-1,-1-1,1-1,-2-1,0 0,0-2,-2 0,0-1,0-1,1-4,-5 5,0-1,0 0,-2-1,0-1,-1 0,-1 0,-1-1,-1 0,-1-1,0 0,-2 0,0-1,-1 1,-2-1,0 0,-1 0,-1 0,-1 1,-1-1,-1 0,-1 1,-1-1,-1 1,-1 0,6 15,0 1,0-1,-1 1,0-1,0 1,0 0,-1 0,0 0,0 0,0 0,0 1,-1-1,0 1,0 0,0 0,0 1,-1-1,1 1,-1 0,0 0,0 0,0 1,0-1,-1 1,1 1,-1-1,1 1,-1 0,1 0,-1 0,0 1,-5 0,4 4,0 0,0 1,0 0,1 0,0 0,-1 1,2 0,-1 0,1 0,0 1,0 0,1 0,0 0,0 0,1 1,-1-1,2 1,-1 0,1 0,0 0,1 0,0 0,0 1,1-1,0 0,1 7,-4 13,2-2,1 0,2 1,0-1,2-1,1 1,1-1,1 0,1 0,6 10,12 47,38 112,-64-193,-1-1,1 1,0 0,0 0,0 0,0 0,0 0,0-1,0 1,0 0,0 0,0 0,0 0,0-1,1 1,-1 0,0 0,1 0,-1-1,0 1,1 0,-1 0,1-1,-1 1,1 0,0-1,-1 1,1-1,0 1,-1-1,1 1,0-1,0 1,-1-1,1 0,0 1,0-1,0 0,-1 0,1 0,0 1,0-1,0 0,0 0,0 0,-1 0,1-1,0 1,0 0,0 0,0 0,-1-1,1 1,0 0,0-1,-1 1,1-1,0 1,0-1,-1 1,1-1,-1 1,1-1,0 0,-1 1,1-1,-1 0,0 0,1 1,6-13</inkml:trace>
  <inkml:trace contextRef="#ctx0" brushRef="#br0" timeOffset="6268.888">5080 537,'-21'23,"1"0,1 1,1 1,2 0,0 2,2-1,0 2,-4 16,-22 158,36-167,-6 12,8-43,0-1,0 1,0 0,1 0,-1 0,1 0,0 0,1 1,-1-1,1 0,-1 0,1 0,0 1,1-1,-1 0,1 0,0 1,0-1,0 0,1 0,-1 0,1 0,0-1,0 1,0 0,1-1,-1 1,1-1,0 0,0 0,0 0,0 0,0-1,1 1,-1-1,4 2,6 0,-1-1,1 0,0-1,-1-1,1 0,0 0,0-1,0-1,0 0,0-1,-1-1,1 0,-1 0,10-5,14-17,-30 10</inkml:trace>
  <inkml:trace contextRef="#ctx0" brushRef="#br0" timeOffset="6513.917">4656 819,'39'0,"31"0,9 0,0 0,-7 0,-13 0,-10 0,-10 0,-6 0,-4 0,-2 0,-6 0</inkml:trace>
  <inkml:trace contextRef="#ctx0" brushRef="#br0" timeOffset="11435.131">507 1920,'-3'5,"0"0,0 0,0 1,1-1,-1 1,2-1,-1 1,0 0,1 0,0 0,1 0,-1 0,1 0,0 0,1 0,-1 0,1 0,0 0,1-1,0 1,-1 0,1-3,-1 0,1 0,0 0,0 0,0-1,0 1,0 0,0-1,1 1,-1-1,1 0,0 0,0 0,-1 0,1-1,0 1,1-1,-1 0,0 0,0 0,1 0,-1 0,0-1,1 1,-1-1,0 0,1 0,-1 0,4-1,2 0,0 0,-1-1,1 0,0 0,0-1,-1 0,0-1,0 0,0 0,7-5,-9 5,0 0,1-1,-1 1,-1-1,1-1,-1 1,0-1,0 0,-1 0,0 0,0-1,0 1,-1-1,0 0,0 0,0-1,-1 1,0 0,-1-1,0 1,0-1,-1 1,1-1,-2 0,1 1,-1-1,0 1,-1-1,1 1,-2 0,1-1,-1 1,-1 3,0 1,0-1,0 1,0 0,0 0,-1 0,0 1,1-1,-1 1,0 0,0 1,0-1,0 1,-1 0,1 0,0 1,0-1,-1 1,1 1,-20-2</inkml:trace>
  <inkml:trace contextRef="#ctx0" brushRef="#br0" timeOffset="13037.64">761 1,'-2'25,"-2"1,0-1,-1 0,-2-1,-1 0,0 0,-5 6,-16 50,25-66,2-11,1 0,-1 0,1 0,-1 0,1 0,0 1,0-1,0 0,1 1,-1-1,1 1,0-1,0 1,0-1,0 1,1-1,0 1,-1-1,1 0,0 1,0-1,1 0,-1 0,1 0,0 0,0 0,0 0,0 0,0 0,0-1,1 1,-1-1,2 1,5 1,0 0,1 0,-1-1,1-1,0 1,0-2,0 1,0-1,0-1,0 0,0 0,6-2,0 2,9-1</inkml:trace>
  <inkml:trace contextRef="#ctx0" brushRef="#br0" timeOffset="13288.13">479 170,'39'0,"31"0,13 0,-1 0,-12 0,-11 0,-12 0,-13 0</inkml:trace>
  <inkml:trace contextRef="#ctx0" brushRef="#br0" timeOffset="14316.787">620 1836,'-5'0,"-6"0,-6 0,0 4,-3 2,-1 5,1 1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4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0,'-24'26,"1"2,1 0,1 1,1 1,2 1,-6 16,22-44,1 0,0 0,0 0,0 0,0 0,1 0,-1 0,1 0,0 0,0 1,0-1,0 0,1 0,-1 0,1 1,0-1,-1 0,2 0,-1 0,0 0,0 0,1-1,0 1,0 0,-1-1,1 1,1-1,-1 0,0 1,1-1,-1 0,1 0,1 0,102 43,-52-48,-49-2</inkml:trace>
  <inkml:trace contextRef="#ctx0" brushRef="#br0" timeOffset="248.743">1 141,'38'0,"32"0,4 0</inkml:trace>
  <inkml:trace contextRef="#ctx0" brushRef="#br0" timeOffset="1933.392">170 141,'5'0,"6"5,6 1,5 1,4-2,2-2,1-1,0 0,-4-7,-2-1,0-1,-9 2,-7 1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1,'197'27,"116"3,-201-30,-88-1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0,'0'1,"-1"0,0-1,1 1,-1 0,0 0,1-1,-1 1,1 0,-1 0,1 0,0 0,-1 0,1 0,0 0,0 0,0-1,0 1,-1 0,1 0,0 0,1 0,-1 0,0 0,0 0,0 0,1 0,-1 0,0 0,1 0,-1 0,0-1,1 1,0 0,-1 0,1 0,-1-1,1 1,0 0,-1-1,1 1,0-1,0 1,0-1,-1 1,1-1,0 1,0-1,1 1,44 15,97-1,-84-7,0-2,1-3,48-4,-54 1,-30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0 254,'29'5,"24"2,7-1,-1-1,-6-1,-7-2,-7-1,-5-1,-4 0,-1 0,-7-5,-6-2</inkml:trace>
  <inkml:trace contextRef="#ctx0" brushRef="#br0" timeOffset="304.702">254 1,'-4'23,"-3"19,1 6,1 0,2-4,1-4,5-4,3-3,0-3,-1-2,-1 0,-2-1,0 1,-2-1,0 1,0-5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1,'1'53,"37"94,-6 1,5 88,-34-208,-1 0,1-1,1 1,2-1,0 0,2 0,4 6,-12-34,0 1,0 0,0 0,0-1,1 1,-1 0,0 0,0-1,1 1,-1 0,0 0,1-1,-1 1,0 0,1 0,-1 0,0 0,1 0,-1 0,0 0,1-1,-1 1,0 0,1 0,-1 0,0 0,1 0,-1 1,0-1,1 0,-1 0,0 0,1 0,-1 0,0 0,1 0,-1 1,0-1,0 0,1 0,-1 1,0-1,0 0,1 0,-1 1,0-1,0 0,0 0,1 1,-1-1,0 0,0 1,0-1,0 0,0 1,0-1,0 0,1 1,-1-1,0 0,0 1,0-1,-1 0,1 1,0-1,0 1,7-34,-5 21,54-242,47-141,-98 395,-4 11</inkml:trace>
  <inkml:trace contextRef="#ctx0" brushRef="#br0" timeOffset="353.065">480 678,'8'14,"1"0,0-1,1-1,1 1,-1-2,2 1,0-2,0 1,1-2,0 1,1-2,6 3,-16-10,-1 0,1 0,0-1,-1 1,1-1,0 0,-1 0,1 0,0 0,-1-1,1 0,0 1,-1-1,1-1,-1 1,1 0,-1-1,0 0,0 0,0 0,0 0,0 0,0-1,0 1,-1-1,1 0,-1 1,0-1,0 0,0-1,0 1,0 0,-1-1,1 1,0-2,1-2,0-1,0 1,0-1,-1 1,0-1,0 0,-1 0,0 0,-1 0,0 0,0 1,0-1,-1 0,0 0,-1 0,-1-3,1 7,0 1,0-1,-1 1,0 0,1 0,-1 0,0 1,0-1,-1 1,1 0,0-1,-1 1,0 1,1-1,-1 0,0 1,0 0,0 0,0 0,0 1,0-1,0 1,0 0,0 0,-100 8,46 11,34-7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1,'-5'0,"3"0,7 0,8 0,5 0,6 0,2 0,3 0,0 0,1 0,0 0,-1 0,0 0,-5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620 114,'-29'74,"-58"104,65-143,9-10,-1-1,-2-1,0-1,-2 0,0-1,-1-1,-11 8,14-15,4-1,0-1,-1-1,0 0,0-1,-1 0,0-1,0-1,-1 0,0-1,-1-1,1 0,-1-1,-13 2,25-6,-1 0,1-1,0 1,0-1,-1 0,1 0,0 0,0 0,0-1,0 0,0 0,1 0,-1 0,1-1,-1 1,1-1,0 0,0 0,0 0,0 0,0-1,1 1,-1-1,1 1,0-1,0 0,1 0,-2-4,0-1,0-1,1 0,0 0,0 0,1 0,1 0,0 0,0 0,1 0,0 0,3-9,48-134,-50 149,0 0,0 0,0 1,1-1,-1 0,1 1,0 0,0-1,0 1,1 0,-1 1,1-1,-1 1,1-1,0 1,0 0,0 1,0-1,0 1,1-1,-1 1,0 1,1-1,-1 1,1-1,-1 1,0 0,1 1,-1-1,1 1,-1 0,0 0,0 0,4 2,14 8,-1 1,0 1,-1 0,0 2,-1 0,-1 2,0 0,-1 1,0 1,28 27,101 97,-49-46,-83-89,-3-5</inkml:trace>
  <inkml:trace contextRef="#ctx0" brushRef="#br0" timeOffset="523.562">1270 1,'-56'258,"8"-60,20-76,27-119,0 0,0 1,0-1,1 0,0 0,-1 1,1-1,0 0,0 0,1 1,-1-1,1 0,0 0,0 0,0 0,0 0,0 0,0 0,1 0,0 0,-1 0,1-1,0 1,0-1,1 1,-1-1,1 0,-1 0,1 0,-1 0,1 0,0-1,0 1,0-1,0 0,0 0,0 0,0 0,0 0,1-1,-1 1,0-1,0 0,1 0,158-2,-163 2,1 0,0 0,-1 0,1 0,0-1,-1 1,1 0,0 0,-1-1,1 1,0 0,0 0,-1-1,1 1,0 0,0-1,0 1,-1 0,1-1,0 1,0 0,0-1,0 1,0 0,0-1,0 1,0-1,0 1,0 0,0-1,0 1,0-1,0 1,0 0,0-1,0 1,0 0,1-1,-1 1,0 0,0-1,0 1,1 0,-1-1,0 1,0 0,1 0,-1-1,0 1,0 0,1 0,-1-1,0 1,1 0,-1 0,1 0,-1 0,0 0,1 0,-1 0,0-1,1 1,-1 0,-13-5</inkml:trace>
  <inkml:trace contextRef="#ctx0" brushRef="#br0" timeOffset="836.838">903 311,'-5'0,"4"5,6 2,7-1,7-1,4-2,4 0,6-2,3-1,0 0,-2 0,-1 0,-2 0,-1-1,-2 1,1 0,-1 5,-5 1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4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1,'2'1,"0"0,0 1,0-1,-1 1,1 0,0 0,-1-1,1 1,-1 0,0 0,0 1,0-1,0 0,0 0,0 0,0 1,-1-1,1 0,-1 1,0-1,0 0,0 1,0-1,0 3,0-2,3 355,-3-346</inkml:trace>
  <inkml:trace contextRef="#ctx0" brushRef="#br0" timeOffset="266.765">0 537,'39'5,"31"1,9 0,-4-1,-10-6,-12-4,-9 1,-8-1,-5 2,-8 5,-8 3</inkml:trace>
  <inkml:trace contextRef="#ctx0" brushRef="#br0" timeOffset="1192.436">86 791,'89'-11,"31"3,-118 8,0 0,0 1,0-1,0 1,0-1,0 1,0 0,0 0,0 0,0 0,0 0,0 0,-1 0,1 1,0-1,-1 1,1-1,-1 1,0-1,0 1,1 0,-1 0,0 0,0 0,-1 0,1 0,0 0,-1 0,1 0,-1 0,1 0,-1 0,0 0,0 0,0 0,0 1,-1-1,1 0,0 0,-1 0,0 0,1 0,-1 0,0 0,0 0,-1 1,-55 86,-7-24,-68 81,130-144,1 0,-1 0,1 0,0 0,-1 0,1 0,0 0,0 0,0 1,1-1,-1 0,1 1,-1-1,1 0,0 1,0-1,0 0,0 1,0-1,0 1,1-1,-1 0,1 1,0-1,-1 0,1 0,0 1,1-1,-1 0,0 0,0 0,1 0,0 0,-1-1,1 1,0 0,-1-1,1 1,0-1,0 0,0 0,1 1,-1-1,0-1,0 1,1 0,-1 0,0-1,2 1,9 1,-1 0,1 0,0-1,-1-1,1 0,0 0,0-2,-1 1,9-3,-2-3</inkml:trace>
  <inkml:trace contextRef="#ctx0" brushRef="#br0" timeOffset="2618.245">847 1242,'-10'-44,"1"-2,3 1,1-1,3 1,1-1,4-31,-1-5,0 47,1-1,2 1,2 0,1 0,1 1,2 0,2 0,1 1,16-27,-20 42,1 2,0 0,1 0,1 1,0 0,1 1,1 1,0 0,6-3,-20 15,0 0,0-1,0 1,0 0,0-1,1 1,-1 0,0 0,1 0,-1 0,1 0,-1 1,1-1,0 0,-1 1,1-1,0 1,-1-1,1 1,0 0,0 0,-1 0,1 0,0 0,0 0,-1 0,1 1,0-1,0 0,-1 1,1 0,-1-1,1 1,0 0,-1 0,1 0,-1 0,0 0,1 0,-1 0,0 0,0 1,0-1,0 1,0-1,0 0,0 1,0 0,0-1,-1 1,1-1,-1 1,1 0,-1 0,1-1,-1 2,0 9,-1-1,-1 0,1 0,-2 0,1-1,-1 1,-1 0,0-1,-3 4,4-8,-1-1,1 1,1 0,-1 0,1 0,0 0,0 0,1 1,0-1,0 1,0-1,1 0,0 1,0-1,1 1,-1-1,1 1,1-1,-1 0,1 0,1 1,-1-1,1-1,0 1,0 0,3 3,45 41,-43-45,-1 0,0 1,-1 0,0 0,1 1,-2-1,1 1,-1 1,0-1,-1 1,0 0,0 0,-1 0,1 0,-2 1,2 6,-2-5,0 0,0 1,-2-1,1 1,-1 0,-1-1,0 1,0-1,-1 1,0-1,-1 0,0 0,-1 0,0 0,-5 9,2-15,0 0,-1-1,1 0,-1 0,0 0,0-1,0 0,0 0,0-1,0 0,-1-1,1 0,0 0,-1-1,1 0,0 0,0-1,0 0,0 0,-7-4,-9-2,1-1,0-1,1-1,0-1,1-1,1-1,-15-13,-60-36,-63-52,102 54,48 44</inkml:trace>
  <inkml:trace contextRef="#ctx0" brushRef="#br0" timeOffset="3569.574">1665 198,'2'1,"0"1,0-1,0 1,0-1,-1 1,1 0,0-1,-1 1,0 0,1 0,-1 0,0 0,0 1,0-1,0 0,-1 0,1 1,-1-1,1 0,-1 1,0-1,0 0,0 1,0-1,0 1,0 0,2 24,-2 1,-1-1,-1 0,-1 0,-2 0,-1 0,-1-1,-1 1,-1-2,-1 1,-1-2,-2 1,-2 1,-63 116,75-139,0 0,1 1,-1-1,1 1,0 0,0 0,0 0,0 0,1 0,0 0,-1 0,2 1,-1-1,0 0,1 1,0-1,0 0,0 1,0-1,1 0,0 1,0-1,0 0,0 0,1 0,0 0,-1 0,2 0,-1 0,0 0,1-1,-1 1,1-1,0 0,0 0,1 0,-1 0,0 0,1-1,0 0,0 1,-1-1,2 0,17 2,0 0,0-2,0 0,1-2,-1 0,0-2,14-2,-34 4,0 0,0 0,0 0,0 0,-1 0,1 0,0-1,0 1,0-1,0 1,-1-1,1 0,0 0,-1 0,1 0,-1 0,1 0,-1 0,1 0,-1-1,0 1,1-1,-1 1,0-1,0 1,0-1,0 0,-1 1,1-1,0 0,-1 0,1 1,-1-1,1 0,-1 0,0 0,0 0,0 0,-3-13</inkml:trace>
  <inkml:trace contextRef="#ctx0" brushRef="#br0" timeOffset="3820.814">1384 537,'29'5,"19"1,6 0,-2-1,-4-2,-10-5,-8-3,-3-1,-2 1,0 2,0-5,-4 0</inkml:trace>
  <inkml:trace contextRef="#ctx0" brushRef="#br0" timeOffset="6671.183">1920 86,'109'-22,"20"-3,-128 24,1 0,0 0,0 1,0-1,0 1,0-1,0 1,0-1,0 1,0 0,0 0,0 0,0 0,0 1,0-1,0 0,0 1,0-1,0 1,-1 0,1 0,0-1,0 1,0 1,-1-1,1 0,-1 0,1 0,-1 1,1-1,-1 1,0-1,1 1,-1 0,0-1,0 1,-1 0,1 0,0 0,0 0,-1 0,1 0,-1 0,0 0,1 0,-1 1,-2 5,0 1,0-1,-1 0,0 0,0 0,-1 0,0 0,0-1,-1 1,0-1,-1-1,1 1,-1-1,0 0,-7 5,-30 37,42-45,-1-1,1 0,0 0,0 1,0-1,1 1,-1-1,0 1,1-1,0 1,-1-1,1 1,0-1,0 1,1-1,-1 1,0-1,1 1,0-1,-1 1,1-1,0 1,0-1,1 0,-1 0,0 0,1 1,-1-1,1 0,0-1,0 1,-1 0,1 0,0-1,1 1,-1-1,0 0,0 0,1 0,-1 0,0 0,1 0,-1 0,1-1,-1 1,1-1,-1 0,1 0,-1 0,1 0,0 0,1-1,139 2,-118-1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4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0 811,'196'27,"32"-27,-96-24,-121 21</inkml:trace>
  <inkml:trace contextRef="#ctx0" brushRef="#br0" timeOffset="586.397">57 1065,'7'4,"0"0,0-1,0 1,1-1,0-1,-1 1,1-1,0-1,0 0,0 0,1 0,-1-1,0 0,5-1,3 1,327-1,-318 1</inkml:trace>
  <inkml:trace contextRef="#ctx0" brushRef="#br0" timeOffset="5185.163">1242 500,'-1'360,"-28"-96,24-131,4-133,1 1,0-1,0 0,-1 1,1-1,0 1,0-1,0 0,0 1,0-1,-1 1,1-1,0 0,0 1,0-1,0 1,0-1,0 0,0 1,0-1,1 1,-1-1,0 0,0 1,0-1,0 1,1-1,-1 0,0 1,0-1,0 0,1 1,-1-1,0 0,1 1,-1-1,0 0,1 0,-1 1,0-1,1 0,-1 0,1 0,-1 0,0 0,1 1,-1-1,1 0,-1 0,0 0,1 0,-1 0,1 0,-1 0,0 0,1 0,-1 0,1-1,-1 1,0 0,1 0,-1 0,1 0,-1-1,0 1,1 0,-1 0,0-1,1 1,6-8</inkml:trace>
  <inkml:trace contextRef="#ctx0" brushRef="#br0" timeOffset="5571.451">1609 612,'-30'57,"4"1,1 1,4 1,-1 10,19-63,1 0,-1 0,1 0,1 0,-1 1,1-1,0 0,1 1,0-1,0 1,1-1,0 1,0-1,0 0,1 0,0 1,1-1,0 0,0-1,0 1,1-1,0 1,0-1,0 0,1 0,0-1,0 0,1 1,-1-2,1 1,0-1,0 0,1 0,-1 0,1-1,0 0,1 0,2-1,0-1,1 0,-1 0,1-1,-1 0,1-1,-1 0,1-1,-1 0,0 0,0-1,0-1,0 0,0 0,-1-1,0 0,0 0,0-1,-1-1,0 1,0-1,0 0,-1-1,0 0,0 0,-1-1,2-4,1 1,-1-1,0 0,-1-1,-1 1,0-1,-1 0,0-1,-1 1,-1-1,0 0,-1 0,-1 0,0 0,-1 0,-1 0,0 0,-1 0,0 0,-2 0,0 0,0 1,-5-11,4 16,1 1,-1 0,0 0,-1 0,1 0,-2 1,1 0,-1 0,0 0,0 1,-1 0,0 1,0 0,0 0,-1 1,1 0,-1 0,0 1,0 0,-1 0,1 1,0 1,-1-1,0 2,1-1,-1 1,1 1,-1-1,1 2,-1-1,1 2,-7 1,-2 8</inkml:trace>
  <inkml:trace contextRef="#ctx0" brushRef="#br0" timeOffset="6206.48">2116 866,'177'-326,"-177"325,0 0,0 0,0 0,0-1,1 1,-1 0,0 0,0 0,1 0,-1 0,1 0,-1 0,1 0,-1 0,1 0,0 1,-1-1,1 0,0 0,0 0,-1 1,1-1,0 0,0 1,0-1,0 1,0-1,0 1,0-1,0 1,0 0,0-1,0 1,0 0,0 0,1 0,-1 0,0 0,0 0,0 0,0 0,0 1,0-1,0 0,0 1,0-1,0 0,0 1,0-1,0 1,0 0,0-1,0 1,0 0,-1-1,1 1,0 0,-1 0,1 0,0 0,0 1,2 43,-3-40,-1-1,1 1,0 0,1 0,-1-1,1 1,0 0,0-1,0 1,1 0,-1-1,1 0,0 1,0-1,2 2,0-4,-1-1,0-1,0 1,0 0,1-1,-1 0,0 0,1 0,-1 0,0 0,0-1,1 1,-1-1,0 0,0 0,0 0,0 0,0-1,0 1,0-1,0 0,-1 0,1 0,-1 0,1 0,-1-1,0 1,0-1,1 0,-2 2,117-116,-117 117,-1 0,1-1,0 1,-1 0,1-1,0 1,-1 0,1 0,0 0,-1-1,1 1,0 0,-1 0,1 0,0 0,0 0,-1 0,1 1,0-1,-1 0,1 0,0 0,-1 1,1-1,0 0,-1 1,1-1,0 0,-1 1,1-1,-1 1,1-1,-1 1,1-1,-1 1,1-1,-1 1,0 0,1-1,-1 1,0 0,1-1,-1 1,0 0,0-1,0 1,0 0,0-1,0 1,0 0,0 0,0-1,0 1,0 0,0-1,0 1,0 0,-1 0,1-1,0 1,-1-1,1 1,0 0,-1-1,1 1,-14 49,-48 129,57-155</inkml:trace>
  <inkml:trace contextRef="#ctx0" brushRef="#br0" timeOffset="6450.413">3020 528,'-43'43,"-34"34,-8 8,0-1,10-9,14-13,11-12,10-10,7-12,9-6,3-1,7 0,-1-3,3-1,-1-2,2 0,2-2</inkml:trace>
  <inkml:trace contextRef="#ctx0" brushRef="#br0" timeOffset="7017.496">2850 1036,'-86'44,"26"4,59-47,0 0,0 1,0-1,0 0,0 1,1-1,-1 1,0-1,1 1,-1-1,1 1,0-1,-1 1,1 0,0-1,0 1,0-1,0 1,0 0,1-1,-1 1,0-1,1 1,-1-1,1 1,-1-1,1 1,0-1,0 1,0-1,0 0,0 0,0 1,0-1,0 0,0 0,0 0,1 0,-1 0,0 0,1-1,-1 1,1 0,-1-1,2 1,26 15,-24-15,0 0,-1 0,1 1,-1 0,1 0,-1 0,0 0,1 1,-1-1,0 1,-1 0,1 0,0 1,-1-1,0 1,0 0,0-1,0 1,0 1,-1-1,0 0,0 1,0-1,-1 1,1-1,-1 1,0 0,0 0,-1 0,1-1,-1 1,0 0,-1 0,1 0,-1 1,-4 2,0 0,0 0,-1-1,0 0,-1 0,1-1,-1 0,0 0,-1 0,1-1,-1 0,0-1,-1 0,1 0,-1 0,0-1,1-1,-1 1,0-2,-1 1,1-1,0 0,0-1,-1 0,1-1,0 0,0 0,0-1,-6-2,-9-1,6-2</inkml:trace>
  <inkml:trace contextRef="#ctx0" brushRef="#br0" timeOffset="8254.38">3330 979,'19'0,"16"0,7 0,1 0,-2 0,-3 0,-4 0,-2 0,-6-4,-9-3</inkml:trace>
  <inkml:trace contextRef="#ctx0" brushRef="#br0" timeOffset="8767.343">3499 698,'1'66,"-13"151,-23-19,24-90,11-108</inkml:trace>
  <inkml:trace contextRef="#ctx0" brushRef="#br0" timeOffset="13105.446">4148 585,'51'-48,"-38"39,0 1,1 0,-1 1,2 1,-1 0,1 1,-1 0,2 1,-1 1,0 0,0 1,1 1,0 0,12 2,-23-1,0 1,0-1,0 1,0 0,0 1,-1-1,1 1,0 0,-1 0,1 0,-1 1,0-1,0 1,0 0,0 0,-1 1,1-1,-1 1,1 0,-1 0,-1 0,1 0,0 0,-1 1,0-1,0 1,0-1,-1 1,0 0,0 0,1 2,-1 3,0 0,-1 0,0-1,0 1,-1 0,-1-1,1 1,-1 0,-1-1,0 0,0 1,-1-1,0-1,-1 1,-4 7,-94 120,-41 67,139-194,1 1,0-1,0 1,1 0,0 0,1 0,0 1,1-1,0 0,0 2,1-9,0 1,0-1,0 1,1-1,-1 0,1 1,0-1,0 0,0 1,0-1,0 0,1 0,0 0,-1 0,1 0,0 0,0-1,1 1,-1-1,1 1,-1-1,1 0,0 0,-1 0,1 0,0 0,1-1,-1 1,0-1,0 0,3 1,162 1,-161-3,0 0,0-1,0 0,0 0,0 0,-1-1,1 0,0 0,-1 0,1-1,-1 0,4-3,3-6</inkml:trace>
  <inkml:trace contextRef="#ctx0" brushRef="#br0" timeOffset="19144.029">4092 189,'-75'136,"46"-56,4 1,3 1,4 0,3 2,4 0,4 1,4-1,3 1,5 17,-5-73,2 0,1 1,1-1,1-1,1 1,2-1,1 0,1 0,1-1,2-1,1 0,5 7,-10-21,0 1,1-1,0-1,1 0,1 0,-1-1,2 0,-1-1,1-1,1 0,-1-1,14 5,-9-6</inkml:trace>
  <inkml:trace contextRef="#ctx0" brushRef="#br0" timeOffset="15726.587">6688 444,'1'-1,"0"0,0 1,1-1,-1 1,0-1,0 1,0-1,1 1,-1 0,0 0,1 0,-1-1,0 1,1 0,-1 1,0-1,1 0,-1 0,0 0,0 1,1-1,-1 1,0-1,0 1,0-1,0 1,1 0,-1 0,0-1,0 1,0 0,-1 0,1 0,0 0,0 0,0 0,-1 1,1-1,0 0,-1 0,1 0,-1 0,0 1,1-1,5 61,-17-19,-1-1,-2 0,-2-1,-2 0,-1-1,-3-1,-10 13,20-30,-146 243,156-262,0-1,1 1,-1 0,1 0,0-1,0 1,0 0,0 0,0 0,1 0,-1 0,1 0,0 0,0 1,0-1,0 0,1 0,-1 0,1 0,0 0,0 0,0 0,0-1,0 1,1 0,-1 0,1-1,0 1,-1-1,1 0,0 1,1-1,-1 0,0 0,1 0,-1 0,1-1,-1 1,1-1,0 1,0-1,2 0,15 2,1-1,0-1,0 0,-1-2,1-1,0 0,-1-2,1 0,-1-1,0-1,11-2,-28 8,0-1,0 0,0 0,0 0,-1-1,1 1,-1 0,1-1,-1 0,1 0,-1 0,0 0,0 0,0 0,0 0,0-1,0 1,-1 0,1-1,-1 0,0 1,0-1,0 0,0 0,0 0,0 0,-1-1,4-16</inkml:trace>
  <inkml:trace contextRef="#ctx0" brushRef="#br0" timeOffset="15988.444">6463 811,'19'0,"26"5,9 1,1 0,-4-1,-6-2,-6-1,-5-1,-3 0,-2-1,-2 0,-5-1</inkml:trace>
  <inkml:trace contextRef="#ctx0" brushRef="#br0" timeOffset="13902.28">4826 782,'0'-17,"8"-15,1 1,2-1,1 2,1 0,2 0,0 1,2 1,3-2,-19 28,0 0,-1 0,1 1,0-1,0 0,0 0,1 0,-1 1,0-1,1 0,-1 1,1 0,-1-1,1 1,-1 0,1-1,0 1,0 0,0 1,0-1,0 0,0 0,0 1,0-1,0 1,0 0,0-1,0 1,0 0,0 0,0 0,0 1,0-1,1 0,-1 1,0 0,0-1,-1 1,1 0,0 0,0 0,0 0,0 0,-1 0,1 1,-1-1,1 1,-1-1,1 1,-1-1,0 1,0 0,1 0,-1 0,-1-1,1 1,0 0,0 0,-1 1,10 50,13 21,-20-73,0 0,0-1,1 1,-1-1,0 1,1-1,-1 0,0 0,1-1,-1 1,0-1,0 0,0 1,1-1,-1-1,0 1,0 0,0-1,0 1,-1-1,1 0,0 0,-1 0,1-1,-1 1,0 0,0-1,2-2,-2 4,178-170,-180 170,0 0,1 1,-1-1,0 0,0 0,0 1,1-1,-1 0,0 0,1 1,-1-1,0 0,1 1,-1-1,1 1,-1-1,1 0,-1 1,1-1,0 1,-1-1,1 1,0 0,-1-1,1 1,0 0,-1-1,1 1,0 0,0 0,-1 0,1-1,0 1,0 0,0 0,-1 0,1 0,0 1,0-1,-1 0,1 0,0 0,0 1,-1-1,1 0,0 1,-1-1,1 0,0 1,-1-1,1 1,0-1,-1 1,1-1,-1 1,1 0,-1-1,1 1,-1 0,0-1,1 1,-1 0,0-1,0 1,1 0,-1 0,0-1,0 1,0 0,-4 19,0 0,-2 0,0-1,-1 0,-1 0,-1-1,-6 10,-14 31,-2 10,25-50</inkml:trace>
  <inkml:trace contextRef="#ctx0" brushRef="#br0" timeOffset="14237.508">5813 500,'-144'136,"-6"-7,-23 7,-152 111,316-241,1 0,0 0,0 1,1-1,0 2,0-1,1 1,0 0,0 0,0 1,1 0,1 0,-2 3,6-11,0 0,0-1,0 1,-1 0,1 0,0-1,0 1,0 0,0 0,1-1,-1 1,0 0,0 0,0-1,1 1,-1 0,0 0,1-1,-1 1,0 0,1-1,-1 1,1-1,-1 1,1 0,-1-1,1 1,0-1,-1 0,1 1,0-1,-1 1,1-1,0 0,-1 0,1 1,0-1,0 0,-1 0,1 0,0 0,0 0,-1 0,1 0,0 0,0 0,-1 0,1 0,1 0,12-3</inkml:trace>
  <inkml:trace contextRef="#ctx0" brushRef="#br0" timeOffset="14686.194">5700 923,'-59'36,"24"-16,1 1,1 2,1 2,-16 16,47-41,-1 0,1 1,0 0,-1-1,1 1,0 0,0-1,0 1,-1 0,1 0,0 0,0 0,0 0,0 0,1 0,-1 1,0-1,0 0,1 0,-1 1,1-1,-1 0,1 1,-1-1,1 1,0-1,0 0,0 1,0-1,0 1,0-1,0 1,0-1,0 0,1 1,-1-1,1 0,-1 1,1-1,-1 0,1 1,0-1,0 0,-1 0,1 0,0 0,0 0,0 0,0 0,0 0,1 0,-1 0,0 0,0-1,1 1,-1 0,0-1,1 1,-1-1,0 0,2 1,17 2,-16-3,0-1,0 1,1 0,-1 1,0-1,0 1,0-1,0 1,0 0,0 1,0-1,-1 1,1 0,0 0,-1 0,1 0,-1 1,0-1,0 1,0 0,0 0,0 0,-1 0,1 0,-1 1,0-1,0 1,0-1,0 1,-1 0,0 0,1 0,-1 0,-1 0,-2 6,0 0,-1-1,0 1,-1-1,0 0,-1 0,1-1,-2 1,1-1,-1 0,-1 0,1-1,-1 0,0 0,-1 0,0-1,0-1,0 1,-1-1,0 0,0-1,-8 3,12-4,0 0,1-1,-1 0,0 1,-1-2,1 1,0-1,0 1,-1-2,1 1,0 0,-1-1,1 0,-1 0,1-1,0 0,-1 0,1 0,0 0,0-1,-4-1,2-9,6 1</inkml:trace>
  <inkml:trace contextRef="#ctx0" brushRef="#br0" timeOffset="15139.876">5898 811,'67'-13,"-60"10,0 1,0 0,0 0,0 1,1 0,-1 0,0 1,1 0,-1 0,0 0,1 1,0 1,-7-2,0 0,1 0,-1 1,0-1,0 1,1-1,-1 1,0-1,0 1,0 0,0-1,0 1,0 0,0 0,0 0,0 0,0 0,0 0,-1 0,1 0,0 0,-1 1,1-1,-1 0,1 0,-1 1,1-1,-1 0,0 0,0 1,0-1,0 0,0 1,0-1,0 0,0 1,0-1,-1 0,1 1,0-1,-1 0,1 0,-1 0,1 1,-36 52,31-48,-15 16,15-18,1 0,-1 0,1 1,0-1,1 1,-1 0,1 0,0 0,0 1,0-1,1 1,0-1,0 1,0 0,1 0,0 0,3-3,0-1,0 1,1 0,-1-1,1 1,-1-1,1 0,0 0,0 0,0 0,0 0,1-1,-1 0,0 1,1-1,-1 0,0-1,1 1,-1 0,1-1,0 0,-1 0,1 0,-1 0,1-1,-1 0,1 1,-1-1,0 0,1 0,-1-1,0 1,3-2,17-8,-2-1</inkml:trace>
  <inkml:trace contextRef="#ctx0" brushRef="#br0" timeOffset="18207.291">6124 302,'33'74,"-15"-11,-3 1,-3 0,-3 1,0 37,-2-23,3 352,-10-411,-1 0,-2 0,0 0,0 0,-2-1,-1 0,0 0,-2 0,0 0,0-1,-2-1,0 0,-2 0,1-1,-2 0,0-1,-7 5,-3 6,-2-2,-1-1,0-2,-2 0,0-1,-1-2,-14 5,18-12</inkml:trace>
  <inkml:trace contextRef="#ctx0" brushRef="#br0" timeOffset="21258.405">7309 839,'5'0,"6"0,6 0,6 0,2 0,-2-5,0-1,0 0,2 1,1 1,0 2,2 1,0 1,-5 0</inkml:trace>
  <inkml:trace contextRef="#ctx0" brushRef="#br0" timeOffset="25490.065">8240 585,'-6'-1,"-1"0,0 1,1 0,-1 0,1 0,-1 1,1 0,-1 1,1-1,0 1,0 0,0 1,0 0,0 0,0 0,0 0,1 1,0 0,0 0,-4 4,-5 4,0 1,1 0,1 1,0 0,1 1,1 0,0 1,1 0,0 0,2 1,0 0,0 1,2-1,0 1,1 0,1 1,1-1,1 1,0-1,1 1,1-1,1 5,-1-19,-1 0,1-1,0 1,0 0,0-1,0 1,1 0,0-1,-1 0,1 1,0-1,1 0,-1 0,0 0,1 0,0-1,0 1,-1-1,2 1,-1-1,0 0,0 0,1-1,-1 1,1-1,-1 1,1-1,0 0,-1 0,1-1,0 1,0-1,0 0,3 0,6 0,1-1,-1-1,1 0,-1 0,0-2,0 1,0-2,-1 0,4-1,0-4,0-1,-1 0,0-1,0 0,-2-1,1-1,-2 0,0-1,-1 0,0-1,-1 0,-1 0,0-1,-2-1,0 1,0-1,-2 0,0-1,-2 1,2-19,-5 31,0-1,-1 1,0 0,-1 0,1 0,-1 0,0 0,-1 0,0 0,1 1,-2-1,1 1,-1 0,1 0,-2 0,1 0,0 1,-1 0,0-1,0 2,0-1,0 1,-1-1,1 2,-1-1,0 0,0 1,0 0,0 1,0-1,0 1,-1 1,1-1,0 1,-1 0,1 0,0 1,0-1,-1 2,1-1,0 1,0-1,0 2,0-1,1 1,-1 0,1 0,-1 0,1 1,0 0,-1 1,-57 68,49-48</inkml:trace>
  <inkml:trace contextRef="#ctx0" brushRef="#br0" timeOffset="25912.385">8607 952,'0'9,"0"9,-5 5,4-1,1-8,6-8,2-9,4-4,0-1</inkml:trace>
  <inkml:trace contextRef="#ctx0" brushRef="#br0" timeOffset="30496.575">7986 218,'0'0,"0"0,0 1,0-1,1 0,-1 0,0 0,0 1,0-1,0 0,0 0,1 0,-1 1,0-1,0 0,0 0,1 0,-1 0,0 0,0 1,0-1,1 0,-1 0,0 0,0 0,1 0,-1 0,0 0,0 0,1 0,-1 0,0 0,0 0,1 0,-1 0,0 0,0 0,1 0,-1 0,0 0,1-1,-13 28,-159 261,157-247,2 1,1 0,3 1,2 0,1 0,2 0,3 1,1-1,2 1,5 18,0-5,4-1,1 0,3-1,3 0,2-2,20 38,-33-76,-6-8,-1 0,1-1,1 1,-1 0,1-1,1 0,-1 0,1 0,0 0,0-1,0 1,1-1,0 0,0-1,1 1,-1-1,1 0,0 0,0-1,0 1,0-1,1-1,-1 1,1-1,-1 0,1-1,0 1,0-2,0 1,2-1,9-5</inkml:trace>
  <inkml:trace contextRef="#ctx0" brushRef="#br0" timeOffset="26409.43">9059 612,'-13'9,"0"0,0 1,1 0,0 1,1 0,0 1,1 0,0 1,1 0,1 0,0 1,0 0,2 1,0-1,0 1,1 1,1-1,1 0,0 1,1 0,1 0,0 0,1 0,1 0,0-1,1 2,-2-14,0 1,1-1,-1 0,1 1,-1-1,1 1,0-1,0 0,0 1,1-1,-1 0,1 0,0 0,0 0,0 0,0-1,0 1,1-1,-1 1,1-1,0 0,0 0,0 0,-1 0,2 0,-1-1,0 1,0-1,0 0,1 0,-1 0,1-1,-1 1,0-1,1 0,-1 0,1 0,-1 0,1 0,-1-1,1 0,-1 1,0-1,1-1,0 1,10-5,0-1,0 0,0-1,-1-1,-1 0,1-1,-2 0,1-1,-1 0,-1 0,0-2,-1 1,0-1,-1 0,0-1,-1 0,-1 0,0 0,-1-1,3-11,-7 20,0 0,0 1,0-1,-1 0,1 1,-2-1,1 0,0 1,-1-1,0 0,-1 1,1-1,-1 1,0 0,0 0,-1-1,0 1,1 0,-2 1,1-1,-1 1,1-1,-1 1,0 0,-1 0,1 1,0-1,-1 1,0 0,0 1,0-1,0 1,-1 0,1 0,0 0,-1 1,0 0,1 0,-1 0,-3 0,-79 17,63-5</inkml:trace>
  <inkml:trace contextRef="#ctx0" brushRef="#br0" timeOffset="26911.231">9483 528,'-6'3,"-1"-1,2 1,-1 0,0 1,1-1,-1 1,1 0,0 1,0-1,1 1,-1 0,1 0,0 0,1 1,-1 0,1-1,0 1,0 0,1 1,0-1,0 0,0 1,1-1,0 3,3-5,0 0,0 0,0 0,1 0,0-1,0 1,0-1,0 0,0 1,1-1,0-1,-1 1,1-1,0 1,0-1,0 0,1 0,-1-1,0 0,1 1,-1-1,1-1,-1 1,2 0,9 3,85 51,-98-53,1 0,-1 1,0-1,0 1,0 0,0 0,0-1,0 1,-1 0,0 0,1 1,-1-1,0 0,0 0,-1 1,1-1,-1 0,0 1,0-1,0 0,0 1,0-1,-1 0,1 1,-1-1,0 0,0 0,0 1,-1-1,1 0,-1 0,-1 1,-9 14,-2 0,0-1,-1-1,-1-1,0 0,-1-1,0-1,-1 0,-1-2,-1 1,-15 1,23-13</inkml:trace>
  <inkml:trace contextRef="#ctx0" brushRef="#br0" timeOffset="27160.298">9426 528,'24'-9,"18"-4,5 1,1 2,-3 3,-5 2,-9 3</inkml:trace>
  <inkml:trace contextRef="#ctx0" brushRef="#br0" timeOffset="27944.081">9850 669,'37'-84,"-27"58,0 1,2 1,1 0,1 0,1 1,1 1,4-2,-20 23,0 1,0-1,0 1,1-1,-1 1,0 0,0-1,1 1,-1-1,0 1,1 0,-1-1,0 1,1 0,-1-1,1 1,-1 0,1 0,-1-1,1 1,-1 0,0 0,1 0,-1 0,1-1,-1 1,1 0,-1 0,1 0,0 0,-1 0,1 0,-1 1,1-1,-1 0,0 0,1 0,-1 0,1 1,-1-1,1 0,-1 0,1 1,-1-1,0 0,1 1,-1-1,0 0,1 1,-1-1,0 0,1 1,-1-1,0 1,0-1,1 1,-1-1,0 1,0-1,0 1,0-1,0 1,0-1,0 1,0-1,0 1,0-1,0 1,0-1,1 39,-7-10,-4 30,10-58,0 0,0 1,0-1,1 0,-1 0,0 0,1 1,-1-1,1 0,-1 0,1 0,0 0,-1 0,1 0,0 0,0 0,-1 0,1 0,0 0,0-1,0 1,0 0,0 0,0-1,0 1,1-1,-1 1,0-1,0 0,0 1,1-1,-1 0,0 0,0 0,1 0,-1 0,0 0,0 0,0 0,1 0,0-1,4-1,1 0,0-1,-1 0,1 0,-1 0,0-1,0 0,0 0,-1 0,1-1,-1 0,0 0,-1 0,1-1,-1 0,0 0,0 0,22-25,-13 17,57-41,-69 55,-1 0,1 0,0 0,0 0,0 0,0 0,0 0,-1 0,1 0,0 1,0-1,0 0,-1 1,1-1,0 1,-1-1,1 1,0-1,-1 1,1-1,0 1,-1 0,1-1,-1 1,1 0,-1-1,1 1,-1 0,0 0,1-1,-1 1,0 0,0 0,0 0,1 0,-1-1,0 1,0 0,0 0,0 0,0 0,-1-1,1 1,0 0,0 0,0 0,-1 0,1 0,-10 42,-78 180,77-200,0-5</inkml:trace>
  <inkml:trace contextRef="#ctx0" brushRef="#br0" timeOffset="28204.953">10555 528,'-39'34,"-26"25,-8 7,0 3,7-6,5-5,8-6,4-8,5-7,0-4,4-3,3-7,3-3,3 1,1 1,2 2,10-4,8-5</inkml:trace>
  <inkml:trace contextRef="#ctx0" brushRef="#br0" timeOffset="28676.183">10301 1036,'-159'104,"158"-103,0-1,0 1,0-1,0 1,0-1,0 1,0-1,1 1,-1 0,0 0,0-1,1 1,-1 0,0 0,1 0,-1 0,1-1,-1 1,1 0,-1 0,1 0,0 0,0 0,-1 1,1-1,0 0,0 0,0 0,0 0,0 0,0 0,0 0,1 0,-1 0,0 0,1 0,-1 0,0 0,1 0,-1 0,1 0,0 0,-1-1,1 1,0 0,-1 0,1 0,0-1,0 1,0 0,53 22,-42-19,-9-4,0 1,0 0,0-1,0 1,0 0,0 0,0 1,0-1,-1 1,1-1,0 1,-1 0,0 0,1 0,-1 0,0 0,0 1,0-1,0 1,0-1,-1 1,1 0,-1-1,0 1,0 0,0 0,0 0,0 0,0 0,-1 0,0 0,1 0,-1 1,-1-1,1 0,0 0,-1 0,1 0,-1 0,0 0,0 0,-1 1,-2 3,0 0,-1-1,0 0,0 0,0 0,-1-1,1 0,-1 0,-1 0,1-1,-1 0,0 0,0 0,0-1,0 0,0-1,-1 0,1 0,-1 0,0-1,0 0,1 0,-1-1,0 0,0-1,-2 0,-7-5</inkml:trace>
  <inkml:trace contextRef="#ctx0" brushRef="#br0" timeOffset="29213.345">10470 839,'19'-1,"-14"0,0 0,-1 0,1 1,0 0,0-1,-1 2,1-1,0 0,-1 1,1 0,0 0,-1 1,1-1,-1 1,0 0,1 0,-1 0,0 1,0-1,0 1,-1 0,1 0,0 1,-4 1,0-1,0 0,-1 0,0 0,0 0,0 0,0 0,0-1,-1 1,0 0,1-1,-2 1,1-1,0 1,-1-1,1 0,-1 0,0 0,0 0,0-1,0 1,-1-1,1 0,-1 0,-4 6,7-8,0 0,0 1,0-1,0 1,0-1,0 1,0-1,0 1,1-1,-1 1,0 0,0 0,1-1,-1 1,0 0,1 0,-1 0,1 0,-1 0,1 0,-1 0,1 0,-1 0,1 0,0 0,0 0,0 0,0 0,0 0,0 0,0 0,0 0,0 0,0 0,0 0,1 0,-1 0,0 0,1 0,-1 0,1 0,-1 0,1 0,-1 0,1 0,0 0,-1 0,1-1,0 1,0 0,0-1,0 1,-1-1,2 1,11 3,55 27,-67-30,1-1,-1 1,0 0,0 0,0 1,0-1,-1 0,1 0,0 0,0 1,-1-1,1 0,0 1,-1-1,0 0,1 1,-1-1,0 1,0-1,1 1,-1-1,0 0,-1 1,1-1,0 1,0-1,-1 1,1-1,0 0,-1 1,0-1,1 0,-1 1,0-1,1 0,-1 0,0 0,0 1,0-1,0 0,0 0,0-1,-1 1,1 0,0 0,0 0,-2 0,-71 45,49-32</inkml:trace>
  <inkml:trace contextRef="#ctx0" brushRef="#br0" timeOffset="29639.362">10752 246,'45'65,"-25"-38,-1 0,-1 1,-2 0,0 2,-3 0,0 0,5 22,-8 3,-3 1,-1 0,-4 0,-2 0,-3 12,2-10,1-43,0 1,-1-1,-1 0,-1 0,0 0,-1 0,0-1,-1 0,-1 1,0-1,-1-1,0 0,-1 0,-1 0,0-1,-2 2,-23 22,-2-1,-2-2,-1-2,-1-1,-2-2,-1-2,0-2,-9 2,14-8</inkml:trace>
  <inkml:trace contextRef="#ctx0" brushRef="#br0" timeOffset="33244.631">11515 274,'-29'90,"-196"466,196-441,29-112,-1 0,1 0,0 0,0 1,0-1,1 0,-1 0,1 1,0-1,0 0,0 0,0 0,0 0,1 0,-1 0,1-1,0 1,0 0,0-1,0 1,0-1,1 0,-1 0,1 0,-1 0,1 0,0 0,0-1,-1 1,1-1,0 0,1 0,-1 0,0 0,158 4,-96-8,69-3,-121-11,-18 6</inkml:trace>
  <inkml:trace contextRef="#ctx0" brushRef="#br0" timeOffset="33494.374">10978 612,'39'5,"26"7,12 0,-2-1,-9-3,-11-2,-10-3,-8-1,-10-2</inkml:trace>
  <inkml:trace contextRef="#ctx0" brushRef="#br0" timeOffset="33892.071">11796 48,'37'-11,"0"1,1 2,0 2,0 1,0 2,9 1,-44 1,0 1,0-1,-1 1,1 0,0 0,0 0,0 0,0 0,-1 0,1 1,0-1,0 1,-1 0,1 0,0 0,-1 0,1 1,-1-1,1 1,-1-1,0 1,0 0,0 0,0 0,0 0,0 0,0 0,-1 0,1 1,-1-1,1 1,-1-1,0 1,0 0,0-1,0 1,-1 0,1 0,-1-1,0 1,0 0,0 0,0 0,0 0,0-1,-1 1,0 1,-7 8,-1 0,-1 0,0-1,-1 0,0-1,0 0,-1-1,-1-1,-11 8,-9 7,23-16,-51 45,60-50,0-1,0 0,0 1,0-1,0 0,0 1,1-1,-1 1,1 0,-1-1,1 1,-1-1,1 1,0 0,0-1,-1 1,1 0,1-1,-1 1,0 0,0-1,1 1,-1 0,0-1,1 1,0-1,-1 1,1-1,0 1,0-1,0 0,0 1,0-1,0 0,0 0,0 1,1-1,-1 0,0 0,1 0,-1-1,2 2,6 2,0 0,0 0,1-1,0 0,-1 0,1-1,0-1,0 1,1-2,-1 1,0-1,0-1,52 5,1 7,-36-7</inkml:trace>
  <inkml:trace contextRef="#ctx0" brushRef="#br0" timeOffset="35632.427">649 1826,'81'-12,"2"4,-1 4,7 3,50-3,206-23,896 27,-780 11,135 8,-45 8,-67-16,-323 2,1-7,0-8,37-9,321-25,-133 14,106-12,558-31,-178 52,-54-6,-348-5,-11-6,173 0,-136 2,-270 28,-191 1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34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339 358,'33'1,"0"0,0-2,0-2,0-1,0-1,0-2,-1-1,0-2,-1-1,0-1,-1-2,0-1,-1-1,-1-2,15-12,-32 22,1-1,-1-1,-1 0,1 0,-2-1,0-1,0 1,-1-1,0-1,-1 1,-1-1,0-1,0 1,-2-1,0 0,1-5,-25 58,-5 135,13-62,5 1,5 0,5 12,-1 20,-19 135,4-94,13-185,0 0,1-1,-1 1,1 0,-1 0,0 0,1 0,-1 0,0-1,0 1,1 0,-1 0,0 0,0 0,0 0,0 0,0 0,-1 0,1 0,0-1,0 1,-1 0,1 0,0 0,-1 0,1 0,-1-1,1 1,-1 0,1 0,-1-1,1 1,-1 0,0-1,0 1,1-1,-1 1,0-1,0 1,1-1,-1 1,0-1,0 0,0 0,0 1,0-1,0 0,1 0,-1 0,0 0,0 0,0 0,0 0,0 0,0 0,0 0,0-1,0 1,-41-52,35 41,-1 1,0-1,0 2,-1 0,0 0,-1 0,0 1,0 0,-11-5,1 4,0 1,-1 1,0 1,0 1,0 0,-1 2,1 1,-1 0,0 2,1 0,-1 1,0 2,1 0,-1 1,1 1,0 1,1 1,-1 1,1 1,1 0,0 2,0 0,1 1,1 1,-15 13,-18 23,52-48,3-3</inkml:trace>
  <inkml:trace contextRef="#ctx0" brushRef="#br0" timeOffset="551.215">479 781,'355'-74,"-269"52,78-20,-162 43,0 0,0 0,1 1,-1-1,0 1,0-1,0 1,0-1,0 1,-1 0,1 0,-1 0,1 0,-1 0,0 0,1 1,-1-1,0 0,0 1,-1-1,1 1,-1-1,1 1,-1-1,0 1,1-1,-1 1,-1-1,1 1,0-1,-1 1,1-1,-1 1,0-1,1 0,-1 1,0-1,-1 0,1 1,0-1,-2 16,0-1,2 1,0-1,0 1,2-1,0 1,1-1,1 1,1-1,0 0,2 2,10-7,-9-17</inkml:trace>
  <inkml:trace contextRef="#ctx0" brushRef="#br0" timeOffset="816.923">1524 894,'-5'38,"-1"18,0 4,-4-8,0-14</inkml:trace>
  <inkml:trace contextRef="#ctx0" brushRef="#br0" timeOffset="1067.024">1412 498,'0'10,"4"8,3 0</inkml:trace>
  <inkml:trace contextRef="#ctx0" brushRef="#br0" timeOffset="1433.492">1722 1232,'158'-351,"-105"225,-53 127,1-1,-1 0,0 1,0-1,0 0,0 1,0-1,1 0,-1 1,0-1,0 0,1 0,-1 1,0-1,0 0,1 0,-1 0,0 1,1-1,-1 0,0 0,1 0,-1 0,0 0,1 0,-1 0,0 0,1 0,-1 0,0 0,1 0,-1 0,0 0,1 0,-1 0,0 0,1 0,-1 0,0 0,1 0,-1 0,0-1,1 1,-1 0,0 0,0 0,1-1,-1 1,0 0,0 0,1-1,-1 1,0 0,2 39,-3-35,0 5,0 1,0 0,1 0,0 0,0-1,1 1,0 0,1-1,0 1,1-1,0 1,0-1,1 0,0 0,1-1,0 1,0-1,1 0,0 0,0-1,1 0,0 0,0 0,1-1,-4-4,0-1,-1 0,1-1,0 1,0-1,0 1,0-1,0 0,0 0,-1-1,1 1,0-1,0 0,0 0,-1 0,1-1,0 1,-1-1,1 0,-1 0,0 0,0 0,0-1,0 1,0-1,0 0,0 0,1-2,4-4,-1 0,0 0,-1-1,0 0,0 0,-1 0,0-1,-1 0,1-4,3-33,-7 25</inkml:trace>
  <inkml:trace contextRef="#ctx0" brushRef="#br0" timeOffset="1915.957">2597 838,'-13'11,"1"0,0 2,1-1,0 1,1 1,1 0,0 0,1 1,0 0,2 1,-1 0,2 0,0 0,1 0,1 1,0 2,3-14,0 0,1 1,-1-1,1 1,0-1,1 0,-1 0,1 1,0-1,1 0,-1-1,1 1,0 0,0-1,0 1,1-1,-1 0,1 0,0-1,0 1,0-1,1 0,0 0,-1 0,1 0,0-1,0 0,0 0,0 0,1-1,-1 0,0 0,1 0,-1 0,1-1,-1 0,0 0,1-1,-1 0,1 1,-1-2,0 1,0-1,1 1,-1-1,0-1,-1 1,2-2,13-5,-1-2,0 0,-1-1,0-1,-1 0,-1-1,0-1,0 0,-2-1,0-1,-1 0,-1-1,0 0,1-5,4-9,-2-1,-1 0,-2-2,-1 1,-1-1,-2-1,1-32,-5 49,0-1,-2 1,-1-1,0 1,-1 0,-1-1,-1 1,-1 0,0 0,-2 0,0 1,-1-1,-1 2,0-1,-2 1,0 0,0 1,-7-7,14 20,0 0,0 1,0-1,0 1,-1 0,1 0,-1 0,1 0,-1 0,1 1,-1 0,0 0,0 0,0 0,0 0,0 1,0-1,0 1,0 0,0 1,0-1,1 1,-1-1,0 1,0 1,0-1,0 0,1 1,-1 0,1-1,-1 2,1-1,0 0,-3 3,-2 1,1 1,-1 0,1 0,1 1,-1 0,1 0,0 1,1 0,0 0,1 0,0 0,0 1,0 1,0 14,0 0,1 0,2 0,1 0,0 1,2-1,1 0,1 0,1 0,1-1,2 0,0 0,1 0,2-1,0-1,1 0,1 0,2-1,0-1,1-1,6 6,191 183,-130-141,-59-48</inkml:trace>
  <inkml:trace contextRef="#ctx0" brushRef="#br0" timeOffset="5619.149">4939 442,'-5'5,"-1"-4,4-1,4-6,1 3,-6 2,-1 6,-5 2,-1 5,1 0</inkml:trace>
  <inkml:trace contextRef="#ctx0" brushRef="#br0" timeOffset="6266.182">4967 725,'0'4,"0"7,-5 2,4-2,6-3,-2-2,-2-3</inkml:trace>
  <inkml:trace contextRef="#ctx0" brushRef="#br0" timeOffset="4130.808">4262 471,'-2'12,"0"-1,-1 1,0 0,-1-1,0 0,-1 0,0 0,-1-1,0 1,-2 1,-1 3,-252 355,214-289,39-74,0-3</inkml:trace>
  <inkml:trace contextRef="#ctx0" brushRef="#br0" timeOffset="4819.198">3895 498,'32'48,"184"158,-204-192,11 13,-1 2,-1 0,-1 1,-2 1,3 10,7 13,-27-48,-3-3</inkml:trace>
  <inkml:trace contextRef="#ctx0" brushRef="#br0" timeOffset="7880.889">0 1572,'140'-20,"-15"2,2 5,33 5,193-1,25-11,-81-5,140-6,-104 4,-233 28,145-12,-154 1,1 3,81 7,-127 0,191-26,23-3,-4-1,57 1,-82 2,-78 15,14-6,-25-9,-19 9,-75 11,-26 4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4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3332 825,'-2'-6,"0"0,0 1,0-1,-1 1,0 0,0 0,0 0,0 0,-1 1,0-1,0 1,0 0,-2-1,-5-7,-44-46,-3 3,-2 2,-23-12,-190-109,38 37,174 106,-1 2,-2 2,-1 4,-1 2,-1 4,0 2,-19 0,-19 3,0 4,0 5,-86 10,86 4,1 6,0 4,1 4,-54 23,70-22,-374 144,440-162,0 0,0 2,1 1,1 0,0 1,1 1,0 1,1 1,0 0,1 1,1 1,1 0,0 1,1 1,1 0,1 1,1 0,0 0,2 1,0 0,1 1,2 0,0 0,1 0,1 9,4 167,6-168,1-1,2-1,0 0,2 0,1-1,1-1,1 0,2 0,0-2,1 0,19 17,-13-11,9 7,2-1,1-2,2-2,1-1,1-2,2-2,0-2,18 7,18 5,3-2,1-4,1-4,24 2,93 31,-102-32,2-4,83 7,-73-13,-25-8,1-3,0-5,24-4,-24 1,-29-2,-1-4,0-1,0-4,7-3,-35 8,1-2,0-2,-1-1,0-2,-1 0,-1-2,0-1,2-3,-21 16,169-132,33-18,-199 141,0-1,-1 0,-1-1,0 0,-1 0,-1-1,0 0,-1 0,-1-1,0 1,-1-6,20-121,-17 107,0 1,-2-1,-2 0,-1 0,-2 0,-2-3,-2 24,0-1,-2 1,0 0,0 0,-2 1,1 0,-2 0,0 1,0 0,-2 1,1 0,-1 1,-1 0,0 1,-1 1,0 0,0 0,-1 2,0-1,6 2,-36-17,26 16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0,0 0,-1 0,-4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1,'33'5,"22"-4,5-1,-2-1,-6-1,-13 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1 283,'24'-5,"18"-1,6-1,0 2,-4 2,-4-4,-4-1,-4 2,-2 1,-1 2,-7 1</inkml:trace>
  <inkml:trace contextRef="#ctx0" brushRef="#br0" timeOffset="364.676">143 0,'38'138,"-32"-118,-2 0,-1 0,0 0,-1 1,-1 0,-1-1,-1 1,-1-1,-1 1,-2 7,-15 140,20-144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0,'-61'75,"4"3,3 3,4 1,3 3,-5 22,47-96,-1 5,0-1,-2 1,0-1,0-1,-1 1,-1-2,-1 1,0-1,0-1,-4 2,-19-5,23-15</inkml:trace>
  <inkml:trace contextRef="#ctx0" brushRef="#br0" timeOffset="348.635">0 84,'222'199,"-96"-29,-11 17,-102-172,-1-3</inkml:trace>
  <inkml:trace contextRef="#ctx0" brushRef="#br0" timeOffset="701.694">819 537,'-6'10,"1"0,1 1,0-1,0 1,1 0,1 0,0 1,0-1,1 0,0 1,1 7,0-15,0-1,0 1,1 0,-1-1,1 1,0 0,0-1,0 1,0-1,0 1,1-1,0 0,-1 1,1-1,0 0,1 0,-1-1,1 1,-1 0,1-1,0 1,0-1,0 0,0 0,0 0,0 0,1-1,-1 1,0-1,1 0,0 0,-1 0,1-1,-1 1,1-1,0 0,0 0,4-1,1 0,-1-1,1-1,-1 0,0 0,0 0,0-1,-1 0,1 0,-1-1,0 0,0 0,0-1,-1 0,0 0,0-1,-1 1,0-1,0 0,0-1,-1 1,0-1,0 0,-1 0,2-6,-6 8,1 1,0 0,-1 0,0 0,0 0,-1 0,1 0,-1 0,0 0,-1 1,1-1,-1 1,0 0,0-1,0 1,0 0,-1 1,1-1,-1 1,0-1,-1 1,1 0,0 1,-1-1,1 1,-1 0,0 0,0 0,0 1,0 0,0 0,0 0,0 0,0 1,0 0,0 0,-1 0,0 1,-17-3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14,'0'0,"0"-1,0 1,0-1,0 1,0-1,0 1,0-1,0 1,-1-1,1 1,0-1,0 1,0-1,-1 1,1-1,0 1,0-1,-1 1,1 0,0-1,-1 1,1 0,-1-1,1 1,0 0,-1-1,1 1,-1 0,1 0,-1-1,1 1,-1 0,1 0,-1 0,1 0,-1 0,1 0,-1 0,1 0,-1 0,1 0,-1 0,1 0,-1 0,1 0,-1 0,1 1,-1-1,1 0,-1 0,1 0,-1 1,1-1,-1 0,1 1,0-1,-1 0,1 1,-1-1,-26 20,-150 168,-16 10,142-146,38-38,1 0,-2-1,0 0,-1-1,0-1,0 0,-13 5,6-6</inkml:trace>
  <inkml:trace contextRef="#ctx0" brushRef="#br0" timeOffset="433.16">26 71,'110'66,"-78"-47,0 2,-1 2,-2 0,0 2,-2 1,0 1,-2 2,-2 0,2 5,101 158,-125-190,-1 0,1-1,0 1,0-1,0 1,-1-1,1 1,1-1,-1 0,0 1,0-1,0 0,1 0,-1 0,1 0,-1 0,1 0,-1 0,1 0,-1-1,1 1,0 0,-1-1,1 0,0 1,0-1,0 0,5-5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0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369 423,'-5'-8,"0"0,0 1,-1-1,1 1,-2 1,1-1,-1 1,0 0,0 1,0-1,-1 1,0 1,0 0,0 0,-1 0,-6-1,11 3,-1 1,0 0,0-1,1 2,-1-1,0 1,0-1,0 1,0 1,0-1,0 1,0 0,0 0,1 0,-1 1,0-1,1 1,-1 0,1 1,0-1,0 1,0 0,0 0,0 0,0 0,1 1,-1-1,1 1,0 0,1 0,-1 1,-3 10,1 0,1 0,1 0,0 1,1-1,1 1,0 0,1-1,1 1,0 0,1-1,1 1,0-1,1 0,1 0,0 0,5 7,-3 3,115 344,-85-190,-26-116,-7-49,0 0,0 1,-1-1,-1 1,-1 0,0 0,0-1,-2 1,0 0,0 0,-2-1,0 1,0-1,-1 0,-1 0,-1 0,0 0,0-1,-1 0,-1 0,-8 9,9-14,-1-1,0 1,0-2,0 1,-1-1,0 0,0-1,-1 0,0 0,0-1,0-1,0 1,0-2,-1 1,1-1,-1-1,0 0,-6-1,14 0,0 0,0-1,1 1,-1-1,1 0,-1 0,0 0,1 0,-1-1,1 1,0-1,-1 1,1-1,0 0,0 0,0 0,0 0,1 0,-1 0,0 0,1-1,0 1,-1-1,1 1,0-1,0 1,1-1,-1 0,0 1,1-1,0 0,-1 0,1 1,0-1,0 0,1 0,-1 1,1-1,0-1,4-20</inkml:trace>
  <inkml:trace contextRef="#ctx0" brushRef="#br0" timeOffset="606.328">595 846,'20'20,"0"1,-1 0,-1 1,-2 1,0 1,-1 0,-1 1,-2 1,0 0,-2 0,-1 1,-1 1,28 104,-23-151,22-110,41-113,-73 236,-1 0,1 0,0 0,0 1,1-1,-1 1,1 0,0 0,1 0,-1 1,1 0,0 0,4-3,8-1</inkml:trace>
  <inkml:trace contextRef="#ctx0" brushRef="#br0" timeOffset="2969.156">509 1580,'-7'14,"0"-1,1 1,0 0,1 1,1-1,0 1,1 0,0 0,1 0,1 1,1 11,0-24,0 0,1 0,-1 0,1 0,0-1,0 1,0 0,0-1,0 1,1-1,-1 1,1-1,0 0,0 1,-1-1,1 0,1 0,-1 0,0-1,0 1,1 0,-1-1,1 0,-1 1,1-1,0 0,-1 0,1 0,0-1,0 1,-1-1,1 0,0 1,0-1,0-1,0 1,0 0,-1-1,2 1,7-2,-1-1,0 0,0 0,-1-1,1 0,-1-1,1 0,-1 0,-1-1,4-3,-5 4,0 0,0-1,-1 0,1 0,-2-1,1 1,-1-1,0 0,0-1,0 0,-1 1,-1-1,1 0,-1-1,-1 1,1-1,-2 1,1-1,-1 1,0-1,-1 0,0 0,0 0,-1 1,0-1,-1 0,0 1,0-1,0 1,-1 0,-1-1,0 2,0-1,-1-1,-31-21,17 22</inkml:trace>
  <inkml:trace contextRef="#ctx0" brushRef="#br0" timeOffset="3691.301">821 1,'-18'21,"1"1,0 0,2 2,1 0,1 0,1 1,-1 6,9-21,0 0,0 1,1-1,1 1,0-1,0 1,1 0,0-1,1 1,0 6,1-13,-1-1,1 1,0-1,0 1,0-1,0 1,0-1,1 0,0 1,-1-1,1 0,0 0,1 0,-1-1,0 1,1 0,0-1,-1 0,1 0,0 1,0-2,0 1,1 0,-1-1,0 1,1-1,-1 0,0 0,1 0,0-1,-1 1,4-1,8 0,0 0,1-1,-1-1,0 0,0-2,0 1,-1-2,10-3,-5-2,-6 2</inkml:trace>
  <inkml:trace contextRef="#ctx0" brushRef="#br0" timeOffset="3951.631">454 113,'38'-5,"28"-1,6 0,-3 1,-9 1,-10 2,-9 1,-11 1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03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174 416,'-8'1,"0"0,0 0,0 1,1 0,-1 0,1 1,-1 0,1 0,0 0,0 1,0 0,1 1,-1 0,1 0,0 0,1 0,-1 1,1 0,0 0,1 1,-1-1,1 1,1 0,-1 0,1 1,0-1,1 0,-2 5,2 2,0 1,1-1,0 0,1 0,1 1,0-1,1 0,0 0,3 6,-5-16,1 0,0 0,1 0,-1 0,1-1,0 1,0 0,0-1,0 1,1-1,-1 0,1 0,0 0,0 0,0 0,0-1,0 1,1-1,-1 0,1 0,0 0,-1 0,1-1,0 1,0-1,0 0,0 0,0-1,0 1,0-1,0 0,1 0,-1 0,1-1,9-4,1 0,-1-1,0-1,-1 0,0-1,0 0,0-1,-1-1,-1 0,1 0,-2-1,0-1,0 0,-1 0,0-1,-1 0,0 0,4-12,5-2,-3 5,-1 0,-1 0,-1-1,-1-1,0 0,-3 0,0-1,-1 0,-1 0,-1-1,-2 1,-1-1,0 0,-2 1,-1-1,-1 1,-3-8,6 28,-1-1,0 1,0 0,0 0,-1 0,0 1,0-1,0 0,-1 1,1-1,-1 1,0 0,0 0,0 0,-1 0,0 0,0 1,1 0,-2-1,1 2,0-1,-1 0,1 1,-1 0,0 0,0 0,0 1,0-1,0 1,0 0,0 1,0-1,0 1,0 0,0 0,-1 1,1 0,0 0,0 0,0 0,0 1,0 0,-2 1,0 3,0 0,0 0,1 1,0 0,0 1,1 0,0-1,0 1,1 1,0-1,0 1,1 0,0 0,0 0,1 0,0 0,1 0,0 1,1-1,0 0,0 1,1-1,1 8,-1 0,0 0,1 0,1 0,0 0,2-1,0 1,0-1,2 0,0-1,1 1,0-1,1-1,3 4,119 139,-73-120,-39-32</inkml:trace>
  <inkml:trace contextRef="#ctx0" brushRef="#br0" timeOffset="533.175">908 50,'2'1,"-1"0,1 1,0-1,0 1,-1 0,1 0,0-1,-1 1,0 0,0 0,1 0,-1 1,0-1,-1 0,1 0,0 1,-1-1,1 0,-1 1,0-1,1 0,-1 1,0-1,-1 3,2-2,0 22,0 0,-1 1,-2-1,0 0,-2 0,-1 0,-1 0,0-1,-5 7,-32 137,43-164,0 0,0-1,0 1,0-1,1 1,0 0,0-1,0 0,0 1,0-1,1 1,-1-1,1 0,0 0,0 0,0 0,0 0,1-1,-1 1,1 0,-1-1,1 0,0 0,0 0,0 0,0 0,1-1,-1 1,0-1,1 0,-1 0,1 0,-1 0,1-1,-1 1,1-1,-1 0,1 0,0 0,-1-1,1 1,-1-1,1 0,138-41,-128 37,8-11,-19 7</inkml:trace>
  <inkml:trace contextRef="#ctx0" brushRef="#br0" timeOffset="782.179">681 303,'39'5,"21"2,7-1,-5-1,-12-1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14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59,'1'0,"-1"0,1 0,-1-1,1 1,-1 0,1 0,-1-1,0 1,1-1,-1 1,0 0,1-1,-1 1,0-1,1 1,-1-1,0 1,0-1,1 1,-1-1,0 1,0-1,0 1,0-1,0 1,0-1,0 1,0-1,0 1,0-1,0 0,0 1,0-1,0 1,0-1,-1 1,1-1,0 1,0-1,-1 1,1-1,0 1,-1 0,1-1,0 1,-1-1,1 1,-1 0,1-1,-1 1,1 0,0 0,-1-1,1 1,-1 0,52-5,-51 5,146-11,-117 5,-1 1,1 1,-1 1,1 2,23 2,-52-1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15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0,0 0,0 0,-5 5,-6 2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52.8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5 160,'-1'-1,"1"1,0-1,-1 1,1-1,0 1,-1-1,1 1,0-1,0 1,-1-1,1 1,0-1,0 0,0 1,0-1,0 1,0-1,0 1,0-1,0 0,0 1,0-1,0 1,0-1,0 1,1-1,-1 1,0-1,0 1,1-1,-1 1,0-1,1 1,-1-1,1 1,-1-1,0 1,1 0,-1-1,1 1,-1 0,1-1,-1 1,1 0,-1 0,1-1,0 1,-1 0,1 0,-1 0,1 0,-1 0,1 0,0 0,-1 0,1 0,-1 0,1 0,40-6,-40 6,279 0,-37 28,-152-26,-1-3,0-5,0-3,18-7,192-34,6 43,-178 9,-79-1,116-13,-124 4,1 2,-1 2,1 1,0 2,36 4,14 0,699-3,-566 28,59-28,-116 27,86-15,-196-3,1-3,1-2,-1-3,15-3,11 1,85 29,310-27,-292-13,159-17,43 1,162-17,0 16,41 30,-526-12,-61 5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17.1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705 921,'-7'17,"0"0,1 1,1-1,0 1,1 0,1 0,1 1,1-1,0 0,1 1,1-1,2 9,-2-23,1-1,-1 0,1 0,0 0,0 0,0 0,0 0,0-1,1 1,-1 0,1-1,0 0,-1 0,1 0,0 0,0 0,0-1,1 1,-1-1,0 0,1 0,-1 0,1 0,-1 0,1-1,-1 0,1 1,-1-2,1 1,-1 0,1-1,1 0,5 0,0-1,0 0,-1 0,1-1,-1 0,0-1,0 0,0-1,0 0,-1 0,1-2,-4 4,0 0,0 0,0-1,-1 1,1-1,-1-1,0 1,-1 0,1-1,-1 0,0 0,0 0,0 0,0 0,-1-1,0 1,-1-1,1 0,-1 1,0-1,0 0,-1 0,1 1,-1-1,-1 0,1 0,-1 0,0 0,0 1,-1-1,1 0,-2 1,1 0,0-1,-1 1,0 0,0 0,0 0,-1 1,0-1,0 1,0 0,-1-1,-2 1,-1-1,0 1,0 0,0 1,0 0,-1 0,1 1,-1 0,0 1,1-1,-6 1,-11 0</inkml:trace>
  <inkml:trace contextRef="#ctx0" brushRef="#br0" timeOffset="-712.856">424 554,'-18'56,"-65"85,47-89,-230 310,255-349,3-7</inkml:trace>
  <inkml:trace contextRef="#ctx0" brushRef="#br0" timeOffset="-331.036">0 526,'55'90,"190"244,-144-204,-88-112</inkml:trace>
  <inkml:trace contextRef="#ctx0" brushRef="#br0" timeOffset="7588.82">3584 892,'15'0,"18"-4,9-3,3 1,-3 2,-3 0,-3 2,-3 1,-12 1,-10-1</inkml:trace>
  <inkml:trace contextRef="#ctx0" brushRef="#br0" timeOffset="7868.134">3725 611,'5'33,"2"26,-1 8,-1-3,-2-8,0-8,-2-8,-1-6,0-8</inkml:trace>
  <inkml:trace contextRef="#ctx0" brushRef="#br0" timeOffset="10074.524">4656 554,'-2'15,"-1"0,0 0,-1-1,-1 1,0-1,-1 0,-1-1,0 1,0-1,-7 7,-6 8,-1-1,-2-1,0-1,-2-1,0-1,-2-1,-17 11,-69 30,112-62,-1 0,1 0,0 0,-1-1,1 1,0 0,-1 0,1-1,-1 1,1-1,-1 1,0-1,1 1,-1-1,1 0,-1 0,0 0,1 0,-1 0,0 0,1-1,-1 1,1-1,-1 1,1-1,-1 1,1-1,-1 0,1 1,-1-1,1 0,0 0,-1 0,1 0,0-1,0 1,0 0,0 0,0-1,0 1,0 0,1-1,-1 1,0-1,1 1,-1-1,1 1,-1-1,1 0,0 1,0-1,0 0,0 1,0-1,0 1,0-1,0 0,4-15,-1 0,2 0,0 1,1-1,1 1,0 0,1 1,1 0,0 0,1 1,1 0,0 1,10-9,-18 18,1 0,-1 1,1-1,0 1,0 0,0 0,0 0,0 0,1 1,-1 0,1 0,0 0,-1 0,1 1,0 0,0 0,0 0,0 0,0 1,0 0,0 0,0 1,0-1,0 1,0 0,0 0,0 1,0-1,-1 1,1 0,-1 0,1 1,-1-1,0 1,0 0,2 2,99 107,27 24,-114-117</inkml:trace>
  <inkml:trace contextRef="#ctx0" brushRef="#br0" timeOffset="10524.682">5080 441,'5'20,"-2"-1,0 1,-1 0,-1 0,0 0,-2-1,0 1,-1 0,-2 0,0-1,-6 19,-30 88,38-122,0 0,-1 0,2 0,-1 1,0-1,1 1,0 0,0-1,0 1,1 0,-1-1,1 1,0 0,0-1,1 1,0 0,0 0,0-1,0 1,0-1,1 1,0-1,0 0,0 0,1 0,-1 0,1 0,0 0,0 0,1-1,-1 0,1 0,-1 0,1 0,0 0,0-1,0 1,1-1,8 0,0 0,1-1,-1 0,1-1,-1-1,0 0,1-1,-1 0,3-2,3-3</inkml:trace>
  <inkml:trace contextRef="#ctx0" brushRef="#br0" timeOffset="10807.367">4798 695,'15'0,"28"-5,12-1,1-1,-4 2,-6 2,-6 1,-5 1,-4 0,-2 1,-6 5,-2 2,-5-1</inkml:trace>
  <inkml:trace contextRef="#ctx0" brushRef="#br0" timeOffset="504.855">1214 836,'19'0,"16"0,7-5,1-1,-2 0,-3 1,-3 2,-4 1,0 0,-7-3,-3-1,1 0,0 1,2 2,-8 1,-7 0</inkml:trace>
  <inkml:trace contextRef="#ctx0" brushRef="#br0" timeOffset="769.799">1439 611,'-4'38,"-8"28,0 6,1-3,3-9,2-11,2-7,3-7,5-5,3-7</inkml:trace>
  <inkml:trace contextRef="#ctx0" brushRef="#br0" timeOffset="1905.048">2259 215,'-8'-20,"0"-1,-1 2,-1-1,-1 1,-1 1,0 0,-9-9,19 24,0 0,1 0,-1 0,-1 0,1 1,0-1,-1 0,1 1,-1 0,0-1,1 1,-1 0,0 1,-1-1,1 0,0 1,0 0,-1 0,1 0,-1 0,1 0,-1 1,1-1,-1 1,1 0,-1 0,1 0,-1 1,1-1,-1 1,1 0,-1 0,1 0,0 0,0 1,-1 0,1-1,0 1,0 0,-2 2,-3 13,2-1,0 1,0 0,2 0,0 1,1-1,1 1,0 0,2-1,0 1,1 0,0 0,2-1,0 1,1-1,3 9,23 171,36 142,-38-181,2 80,-32 14,3-246,-1 0,-1 0,1 0,-1 0,0 0,-1 0,1 0,-1-1,0 1,-1-1,1 1,-1-1,0 0,0 0,-1 0,0 0,1-1,-2 1,1-1,0 0,-1 0,0-1,0 1,0-1,0 0,0-1,-1 1,1-1,-1 0,0 0,1-1,-2 1,-162-4,165 2,0 0,0-1,0 0,0 0,0 0,0 0,0-1,0 0,1 1,-1-1,1-1,-1 1,1 0,0-1,-1 0,1 1,1-1,-1-1,0 1,1 0,0-1,-1 1,1-1,1 1,-1-1,0 0,1 0,0 0,0 0,0 0,0 0,1 0,0 0,0-1,0 1,0 0,1-3,-1-17</inkml:trace>
  <inkml:trace contextRef="#ctx0" brushRef="#br0" timeOffset="5524.363">2512 582,'18'39,"99"209,-19 3,-73-195,-23-57,0 0,0-1,-1 1,1 0,-1-1,1 1,-1-1,0 1,1-1,-1 0,0 0,0 1,0-1,0 0,-1 0,1 0,0 0,-1 0,1 0,-1 0,0 0,0 0,0 0,0 0,0-1,0 1,-1-1,71-315,-35 118,-25 99,-10 89</inkml:trace>
  <inkml:trace contextRef="#ctx0" brushRef="#br0" timeOffset="6521.875">3077 1006,'-29'72,"27"-68,-1 0,1-1,-1 1,1 0,1 0,-1 0,0 0,1 0,0 1,0-1,0 0,0 1,1-1,0 1,0-1,0 0,0 1,1-1,0 1,0-1,0 0,0 0,1 1,-1-1,1 0,0 0,0 0,1-1,-1 1,1-1,0 1,0-1,0 0,0 0,0 0,1 0,0-1,2 2,4-2,-1-1,0-1,1 1,-1-2,0 1,1-1,-1-1,0 0,0 0,0-1,0 0,0 0,-1-1,1 0,-1 0,0-1,-1-1,1 1,-1-1,0 0,0-1,-1 1,1-1,-2-1,1 1,-1-1,0 0,-1 0,1-1,-2 1,1-1,-1 0,-1 0,0 0,0 0,0-1,-1 1,-1 0,0-1,0 1,0 0,-1-1,-1 1,0 0,0-2,-2 6,-1-1,1 1,-1 0,0 0,0 0,0 1,0 0,-1 0,0 0,0 1,0 0,0 0,0 0,-1 1,1 0,-1 0,0 0,0 1,1 0,-1 1,0-1,0 1,0 1,0-1,0 1,1 0,-1 1,0 0,1 0,-1 0,1 1,0 0,0 0,0 0,0 1,0 0,-2 3,-11 10</inkml:trace>
  <inkml:trace contextRef="#ctx0" brushRef="#br0" timeOffset="17555.466">2624 300,'-29'31,"1"1,2 1,1 2,1 0,2 1,2 1,1 1,2 1,0 7,9-20,2 1,0-1,2 1,1 0,1 0,1 0,1 0,2 0,1 0,1 0,1-1,1 1,1-1,2 0,0-1,2 0,1-1,1 0,1-1,1 0,1-1,0-1,2 0,1-2,20 18,-24-24,1 4,0-1,2-1,0 0,1-2,0 0,1-1,0-1,1-1,0 0,15 3,-12-9</inkml:trace>
  <inkml:trace contextRef="#ctx0" brushRef="#br0" timeOffset="12144.166">5589 723,'4'0,"8"0,5 0,5 0,3 0,3 0,1 0,0 0,1 0,-1 0,-9 0,-9 0</inkml:trace>
  <inkml:trace contextRef="#ctx0" brushRef="#br0" timeOffset="12570.653">6181 244,'0'5,"0"6,0 6,5 5,1 4,0 1,-1 2,-1 1,-2-1,-1 0,4-4,2-3,-1 0,-2 2,-1 1,-1 1,-1 1,-1-4</inkml:trace>
  <inkml:trace contextRef="#ctx0" brushRef="#br0" timeOffset="12825.803">5983 723,'39'5,"22"1,5 0,-4-5,-7-4,-8-1,-13 0</inkml:trace>
  <inkml:trace contextRef="#ctx0" brushRef="#br0" timeOffset="13240.863">6040 949,'30'0,"-12"-1,1 1,0 0,-1 2,1 0,-1 1,0 1,10 3,-26-6,0-1,1 1,-1 0,0 0,0 0,0 1,1-1,-1 0,-1 1,1 0,0-1,0 1,-1 0,1 0,0 0,-1 0,0 0,0 0,1 0,-1 0,0 0,-1 1,1-1,0 0,-1 1,1-1,-1 1,0-1,0 1,0-1,0 1,0-1,0 0,-1 1,1-1,-1 1,0-1,0 0,0 0,0 1,0-1,0 0,-1 1,-91 130,92-131,0 0,1 0,-1 0,1 0,-1 0,1 0,0 0,-1 0,1 0,0 0,0 0,1 0,-1 0,0 0,1 0,-1 0,1 0,0 0,-1 0,1 0,0 0,0 0,0-1,1 1,-1 0,0-1,1 1,-1-1,1 1,-1-1,1 0,0 0,-1 1,1-1,0 0,0-1,0 1,0 0,0 0,0-1,84 5,-66-11</inkml:trace>
  <inkml:trace contextRef="#ctx0" brushRef="#br0" timeOffset="14322.267">6604 1288,'1'-1,"1"0,-1 0,0 0,0 0,0-1,0 1,0 0,-1 0,1-1,0 1,-1-1,1 1,0-1,-1 1,0-1,1 1,-1-1,0 1,0-1,0 0,0 1,0-1,0 1,0-1,-1 1,1-1,-1 1,1-1,-1 1,1-1,-1 1,0-1,0 0,-1-9,-1-47,2-1,2 1,3-1,3 1,2 1,3-1,10-24,-18 66,1 1,1 0,0 0,1 0,1 1,0 0,1 0,1 1,0 0,1 1,0 0,0 0,1 1,1 1,13-8,-25 17,-1 0,1 0,0 1,0-1,0 1,-1-1,1 1,0-1,0 1,0 0,0-1,0 1,0 0,0 0,0 0,0-1,0 1,0 0,0 0,0 1,0-1,0 0,0 0,0 0,0 1,0-1,0 0,0 1,0-1,-1 1,1-1,0 1,0 0,0-1,-1 1,1 0,0-1,-1 1,1 0,0 0,-1 0,1-1,-1 1,1 0,-1 0,0 0,1 0,-1 0,0 0,0 0,0 0,0 0,1 0,-2 0,1 0,0 0,0 0,0 1,-7 60,-7-31,12-28,0-1,0 1,0 0,0-1,1 1,-1 0,1 0,0 0,-1 0,1 0,1 0,-1 0,0 1,1-1,0 0,0 0,0 1,0-1,0 0,0 0,1 1,0-1,0 0,0 0,0 0,0 0,0 0,1 0,-1 0,1-1,0 1,0 0,1 1,47 22,-45-24,0 0,0 0,0 0,0 1,-1-1,1 1,-1 0,1 1,-1-1,0 1,0 0,-1 0,1 0,-1 0,0 0,0 1,0 0,-1 0,3 4,-4-2,0 0,0 0,-1 0,0 0,0 0,-1 0,0 0,0 0,0 0,-1 0,0 0,-1-1,1 1,-1-1,0 1,-1-1,0 0,0-1,0 1,0-1,-1 1,0-1,0-1,-1 1,1-1,-1 0,0 0,0 0,0-1,-1 0,1 0,-1-1,1 0,-1 0,0 0,-2-1,-7-3,0-1,-1 0,1-2,1 1,-1-2,1 0,-14-9,-32-11,48 22,-1 0,1-1,0-1,1 0,0-1,0 0,0-1,0 0,1-1,1 0,0 0,0-2,1 1,0-1,0 0,2-1,-1 0,2 0,-1-1,2 0,-3-6,4-6</inkml:trace>
  <inkml:trace contextRef="#ctx0" brushRef="#br0" timeOffset="15005.352">7395 385,'-50'217,"33"-171,8-28,2 1,0-1,1 1,1 0,0 0,2 1,0-1,1 1,1 0,1-1,1 1,0 0,2-1,-2-15,0 0,1 0,0-1,0 1,0-1,0 0,0 1,0-1,1 0,0 0,-1 0,1-1,0 1,1-1,-1 0,0 1,1-1,-1-1,1 1,-1 0,1-1,0 0,0 0,0 0,-1 0,1-1,0 0,2 1,4-1,1 0,-1 0,1-1,-1 0,0-1,0 0,1-1,-2 0,1-1,5-2,-1-4,-5 0</inkml:trace>
  <inkml:trace contextRef="#ctx0" brushRef="#br0" timeOffset="15257.046">7084 695,'34'5,"25"1,7 0,-2-1,-8-2,-8-1,-12 0</inkml:trace>
  <inkml:trace contextRef="#ctx0" brushRef="#br0" timeOffset="15778.733">7535 215,'71'-36,"5"19,-74 17,0 0,-1 0,1 0,0 0,0 0,0 0,-1 1,1-1,0 1,0-1,-1 1,1 0,0-1,-1 1,1 0,-1 0,1 0,-1 0,0 1,1-1,-1 0,0 0,0 1,0-1,0 1,0-1,0 1,0 0,0-1,-1 1,1 0,-1-1,1 1,-1 0,0 0,1-1,-1 1,0 0,0 0,-1 1,-35 80,32-79,1 0,0 0,-1 1,1-1,1 1,-1 0,1 0,0 0,0 0,0 1,1-1,0 0,0 1,0-1,1 1,-1-1,1 1,1-1,-1 1,2 3,-1-6,1 0,-1 0,1-1,0 1,0-1,0 1,0-1,0 0,1 0,-1 0,1 0,-1 0,1 0,0-1,0 1,0-1,-1 0,1 0,1 0,-1 0,0 0,0-1,0 1,0-1,0 0,1 0,19 2</inkml:trace>
  <inkml:trace contextRef="#ctx0" brushRef="#br0" timeOffset="16573.727">7789 18,'9'-4,"0"1,0 0,0 1,1 0,-1 0,0 1,1 0,-1 1,1 0,-1 1,1 0,-1 0,0 1,1 0,-1 0,0 1,0 1,0-1,-1 1,0 1,1 0,-1 0,-1 0,1 1,-1 0,0 1,0 0,2 4,14 24,-1 0,-2 2,-2 0,-1 2,-2-1,-2 2,-2 0,-1 0,3 32,-8-45,-2 1,0 0,-2-1,0 1,-2 0,-2 0,0 0,-2-1,-1 1,-1-1,-1 0,-1-1,-2 0,0-1,-2 0,-4 4,-3 2,-1-2,-2 0,0-1,-2-1,-2-1,0-2,-2 0,-67 31,73-41</inkml:trace>
  <inkml:trace contextRef="#ctx0" brushRef="#br0" timeOffset="21842.047">8665 666,'-24'12,"0"1,0 1,2 0,0 2,0 1,2 1,0 0,1 2,1 0,1 1,-13 20,27-38,1 0,-1 0,1 0,0 0,0 1,1-1,-1 0,1 1,-1-1,1 1,0 0,1-1,-1 1,0 0,1 0,0-1,0 1,0 0,1 0,-1 0,1-1,0 1,0 0,0-1,0 1,0-1,1 1,0-1,0 0,0 0,0 1,0-1,1-1,-1 1,1 0,0-1,0 1,0-1,0 0,0 0,0 0,1 0,1 0,5-1,-1-1,1 0,-1-1,1 0,-1 0,1-1,-1 0,0-1,0 0,0 0,0-1,-1-1,1 1,-1-1,0 0,-1-1,1 0,-1 0,0-1,-1 0,1 0,-1 0,0-3,19-20,-2-2,-2-1,-1 0,-1-2,-2 0,-2-1,-1 0,-2-1,-1-1,-2 0,-2 0,3-39,-7 59,-2 0,1 0,-2 0,0 0,-2 0,0 0,0 0,-2 0,0 0,-1 1,-1-1,-1 2,0-1,-1 1,-1 0,-1 0,0 1,-8-10,15 23,1 0,-1 0,1 0,-1 0,0 1,0-1,0 1,0-1,0 1,0 0,0 0,0 1,-1-1,1 0,0 1,0 0,-1 0,1 0,0 0,0 1,-1-1,1 1,0 0,0 0,0 0,0 0,0 0,0 1,0-1,0 1,0 0,1 0,-1 0,1 0,-1 0,0 2,-5 5,0 0,0 0,1 1,0 0,1 0,0 1,1 0,0 0,-2 7,4 3,0 0,1 0,1 0,1 0,1 0,0 0,2 0,1 0,0 0,2-1,0 1,1-1,1-1,1 0,1 0,0 0,13 15,9 17,2-2,3-1,1-3,10 7,-44-46,0-1,1 1,0-1,0-1,0 1,1-1,-1 1,1-2,0 1,1-1,-1 0,0 0,1 0,0-1,1 0,11-1</inkml:trace>
  <inkml:trace contextRef="#ctx0" brushRef="#br0" timeOffset="22261.946">9200 74,'8'29,"-3"0,0 0,-2 0,-1 1,-1-1,-2 1,-1-1,-1 1,-4 13,0 19,-24 191,30-248,0 1,1-1,0 0,0 0,0 1,1-1,0 0,0 0,0 0,0 0,1 0,0 0,0 0,0 0,1-1,-1 1,1-1,0 0,1 0,-1 0,1 0,-1 0,1-1,0 1,1-1,-1 0,0-1,1 1,0-1,-1 0,1 0,2 1,7 0,0 0,0-1,1-1,-1 0,1 0,-1-2,0 0,1 0,-1-1,0-1,0-1,0 0,0-1,-1 0,0-1,7-4,-18 9,0 0,0 0,0 0,-1 0,1-1,0 1,-1-1,1 1,-1-1,1 0,-1 1,0-1,1 0,-1 0,0 0,0 0,-1 0,1 0,0 0,-1 0,1-1,-1 1,0 0,1 0,-1 0,0-1,0 1,-1 0,1 0,0 0,-1-1,1 1,-1 0,0 0,0 0,-9-15</inkml:trace>
  <inkml:trace contextRef="#ctx0" brushRef="#br0" timeOffset="22511.416">8919 412,'48'-4,"39"-3,11-3,-3-2,-12 3,-11 1,-12 4,-17 1</inkml:trace>
  <inkml:trace contextRef="#ctx0" brushRef="#br1" timeOffset="37730.106">2624 1570,'367'-25,"263"-8,-262 46,51 6,2 7,198-26,-392 29,15-30,-49-27,400 28,14 0,-380-29,-3 31,-205 2,-7 2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3.15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10,'-9'5,"1"1,2-5,7-2,8-7,-2-1,-3 5,-1 4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3.45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1,'0'10,"-4"7,-3 6,6 0,7-5,3-10,-5-7,-3-3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4.19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485 317,'-3'-2,"-1"-1,0 1,1-1,-1 1,0 1,0-1,-1 0,1 1,0 0,0 0,-1 0,1 0,0 1,-1 0,1 0,-1 0,1 0,-1 1,1 0,0 0,-1 0,1 0,0 0,0 1,0 0,0 0,0 0,0 1,1-1,-25 14,0 1,2 1,0 2,2 0,0 1,1 2,1 0,1 2,1 0,2 1,-11 20,20-34,0 2,1-1,1 1,0 0,1 0,0 1,1 0,1 0,0 0,1 1,1-1,0 1,1 0,1-1,1 1,0 0,1-1,0 1,1-1,1 0,1 1,0-2,1 1,0-1,1 0,1 0,0-1,1 0,0 0,6 5,1-3,2-1,-1 0,2-1,0-1,0 0,1-2,0 0,1-1,0-2,1 0,0-1,-1-1,2-1,14 1,-29-5,0 0,1 0,-1-1,0 0,0-1,0 1,0-2,0 1,0-1,0 0,-1-1,0 1,1-2,-1 1,-1-1,1 0,-1 0,0-1,0 0,0 0,-1 0,0-1,3-4,2-9</inkml:trace>
  <inkml:trace contextRef="#ctx0" brushRef="#br0" timeOffset="287.356">881 712,'-25'17,"1"1,0 1,1 1,2 1,0 0,1 2,1 1,1 0,1 1,2 1,-4 8,18-31,-1-1,1 1,0-1,0 1,0-1,0 1,1 0,-1 0,1-1,-1 1,1 0,0 0,0 0,1-1,-1 1,0 0,1 0,0-1,-1 1,1 0,0-1,0 1,1-1,-1 1,0-1,1 0,0 1,-1-1,1 0,0 0,0 0,0 0,0-1,1 1,-1 0,0-1,1 0,-1 1,1-1,0 0,-1 0,1-1,0 1,0 0,8 0,0 0,0-1,0 0,0 0,0-1,0-1,0 0,0 0,0-1,-1 0,0-1,1-1,-1 1,-1-1,1-1,-1 0,0 0,0-1,-1 0,0-1,0 0,-1 0,0 0,0-1,-1 0,0 0,0-1,-1 0,-1 0,0 0,0-1,3-4,0-1,-1 0,-1-1,-1 1,-1-1,0 0,-1 0,0 0,-2-7,0 22,0 0,0-1,-1 1,1-1,-1 1,1 0,-1-1,0 1,0 0,0-1,0 1,-1 0,1 0,0 0,-1 0,0 0,1 1,-1-1,0 0,0 1,0-1,0 1,0 0,0 0,-1-1,-15-5</inkml:trace>
  <inkml:trace contextRef="#ctx0" brushRef="#br0" timeOffset="566.993">1106 882,'10'33,"17"12,9-3,4-12,-1-12,-2-14,-3-7,-6-8,-4-7,-1-1,-5-1,0 2,-3 0,0 2,-2 0,-3 2</inkml:trace>
  <inkml:trace contextRef="#ctx0" brushRef="#br0" timeOffset="882.945">1783 7,'0'585,"-15"-433,2 70,35-155,-11-55</inkml:trace>
  <inkml:trace contextRef="#ctx0" brushRef="#br0" timeOffset="1302.328">2179 684,'-14'21,"0"0,1 1,2 0,0 1,1 0,1 0,2 1,0 1,1-1,2 1,0 3,4-25,-1 0,1 1,0-1,0 1,1-1,-1 1,1-1,0 0,0 1,0-1,0 0,0 0,1 1,-1-1,1 0,0 0,0-1,0 1,0 0,1-1,-1 1,1-1,-1 0,1 0,0 0,0 0,0 0,0-1,0 1,0-1,0 0,1 0,-1 0,0 0,1-1,-1 1,1-1,-1 0,3 0,13-3,-1-1,0-1,0-1,0 0,0-2,-1 0,0 0,-1-2,0 0,-1-1,0 0,12-12,1-2,-1-2,-1 0,-1-2,-1 0,-2-2,-1 0,-2-2,-1 0,-1-1,-2-1,-2 0,-1-1,3-20,-8 26,-2 0,-1-1,-1 1,-2-1,-1 1,-4-25,3 42,-1 1,0-1,-1 1,0-1,-1 1,0 0,-1 1,-1-1,1 1,-2 0,0 0,0 1,-1 0,0 0,-1 1,0 0,-5-4,7 8,0 0,0 1,-1 0,1 0,-1 1,0 0,0 0,0 1,0 0,-1 0,1 1,-1 0,1 1,0-1,-1 2,1-1,-1 1,1 1,0-1,-1 1,1 1,0 0,0 0,1 0,-1 1,1 0,-1 1,1-1,1 1,-1 1,1-1,0 1,0 1,0-1,1 1,0-1,-3 7,0 1,1 0,1 0,0 1,1 0,1 0,0 0,1 0,1 1,0-1,1 1,0 0,2-1,0 1,0 0,2-1,4 16,4 11,2-1,1 0,3 0,1-2,13 20,161 226,-169-253,113 130,-118-139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0,'5'0,"7"0,5 0,5 0,4 0,1 0,2 0,1 0,-1 0,1 0,-1 0,-1 0,1 0,-1 0,1 0,-1 0,-5 5,-6 1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22,'19'-5,"12"-1,4 0,2 1,-6 6,-3 4,-2-1,0 1,0-2,1 0,0-2,-4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0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1580 236,'-325'767,"111"-299,86-285,174-264,35-81,-56 108</inkml:trace>
  <inkml:trace contextRef="#ctx0" brushRef="#br0" timeOffset="464.796">1439 377,'-1'-2,"0"0,0-1,0 1,0 0,1-1,-1 1,1 0,0-1,-1 1,1-1,0 1,0-1,1 1,-1 0,0-1,1 1,0-1,-1 1,1 0,0 0,1-3,0 7,0-1,0 0,0 0,-1 1,1-1,-1 1,1 0,-1-1,1 1,-1 0,0 0,0 0,0 0,0 0,0 0,-1 0,1 0,0 0,-1 0,0 0,1 1,-1-1,0 0,0 0,-1 2,33 283,-32-268,-1 42,2 1,3-1,3-1,2 1,3-1,3-1,21 56,-35-110,1 1,-1-1,1 1,0-1,0 0,1 0,-1 0,1 0,0 0,1-1,-1 1,1-1,0 0,0 0,0 0,0-1,1 1,-1-1,1 0,0 0,0-1,0 0,1 0,-1 0,0 0,1-1,-1 0,1 0,-1 0,1-1,0 1,-1-2,5 1,-1-6,0 0,-1 0,1 0,-1-1,-1-1,1 1,-1-1,0-1,-1 1,0-1,0 0,-1 0,-1-1,5-9,4-7,31-68,-5-3,-4-1,-4-1,-4-2,-5-1,-4 0,-5-2,-4-4,1-146,-10 242</inkml:trace>
  <inkml:trace contextRef="#ctx0" brushRef="#br0" timeOffset="862.855">2455 970,'-17'10,"1"1,-1 0,2 1,0 1,0 1,1 0,1 0,-8 11,16-18,0 0,0 1,1-1,0 1,1 0,-1 0,1 0,1 0,0 1,0-1,0 1,1 0,0-1,1 1,0 0,1-1,-1 1,1 0,1-1,1 5,-1-9,-1 1,1-1,1 0,-1 0,0 0,1 0,0 0,0 0,0-1,0 0,1 1,-1-1,1 0,0-1,0 1,0-1,0 0,0 0,1 0,-1 0,1-1,-1 1,1-1,-1 0,1-1,0 1,-1-1,2 0,3 0,0 0,-1 0,1-1,0 0,0-1,-1 0,1 0,-1-1,1 0,-1 0,0-1,0 0,-1 0,6-4,-6 1,1 1,-1-1,0 0,-1-1,1 1,-1-1,-1-1,0 1,0-1,-1 0,0 0,0 0,-1-1,0 1,-1-1,0 1,0-1,-1 0,0 0,-1 0,0 0,-1 0,0 0,0 0,-1 1,-1-1,1 1,-2-1,1 1,-1 0,-1 0,1 0,-2 1,1-1,-1 1,0 1,-1-1,0 1,-1 1,-1 0,1 0,-1 1,0 0,0 1,0 0,-1 0,1 1,-1 0,0 1,0 0,0 0,0 1,0 1,-1 0,1 0,0 1,0 0,0 0,0 1,0 1,0 0,1 0,-1 1,1 0,-8 5,-2 2</inkml:trace>
  <inkml:trace contextRef="#ctx0" brushRef="#br0" timeOffset="1202.322">3076 321,'-14'77,"2"1,4 0,4 0,3 1,4 14,-12 154,5-226,2 0,0 0,1 1,2-1,0 0,1 0,1 0,0 0,2-1,1 1,0-1,2-1,5 12,-1-13</inkml:trace>
  <inkml:trace contextRef="#ctx0" brushRef="#br0" timeOffset="1717.504">2794 914,'442'0,"-418"0,1 2,-1 1,0 1,0 1,0 1,0 1,6 4,-23-9,0 0,0 0,0-1,0 0,0 0,1 0,-1-1,0-1,0 1,0-1,0 0,1-1,-2 1,1-1,0-1,0 0,-1 1,1-2,-1 1,0-1,0 0,2-2,117-118,-99 95,5-39,-31 66,0 0,0 0,0 1,0-1,-1 0,1 0,-1 0,1 1,-1-1,0 0,0 1,1-1,-1 0,0 1,-1-1,1 1,0 0,0-1,0 1,-1 0,1 0,-1-1,1 1,-1 1,0-1,1 0,-1 0,0 0,1 1,-1-1,0 1,0-1,0 1,1 0,-1 0,0 0,0 0,-1 0,-16 2,1 1,0 0,1 1,-1 1,1 1,0 1,0 0,0 1,1 1,1 0,-1 1,1 1,1 0,0 1,-11 13,8-10,0 2,1 0,1 0,1 2,0-1,1 2,-7 14,17-28,0 0,0 0,1 0,0 0,0 0,0 0,1 1,0-1,0 1,0-1,1 1,0-1,0 1,1-1,0 1,0-1,0 1,1-1,0 0,0 0,1 1,0-2,0 1,0 0,1-1,-1 1,1-1,1 0,0 1,10 5,1-1,0-1,0 0,1-1,0 0,0-2,1 0,-1-1,1-1,1 0,-1-2,0 0,4-1,22 4,1-3,-1-1,0-2,0-2,1-3,-2-1,1-2,2-2,-40 9,1 0,-1 0,1 0,-1-1,0 0,0 0,0 0,0-1,-1 0,1 0,-1 0,0-1,-1 0,2-1,6-14</inkml:trace>
  <inkml:trace contextRef="#ctx0" brushRef="#br0" timeOffset="2116.707">0 1761,'1144'-1,"-544"-28,146-43,84-32,-483 58,-316 43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76,'-1'1,"0"1,-1-1,1 0,0 0,0 1,0-1,0 0,1 1,-1-1,0 1,1-1,-1 1,0-1,1 1,0-1,-1 1,1 0,0-1,0 1,0 0,0-1,0 1,0 0,1-1,-1 1,0-1,1 1,-1-1,1 1,0 0,0-1,0 8,13 81,4 0,5 0,7 10,26 78,-56-177,0 0,0 0,0-1,-1 1,1 0,0 0,0-1,0 1,1 0,-1 0,0-1,0 1,0 0,0 0,1-1,-1 1,0 0,1-1,-1 1,1 0,-1-1,0 1,1-1,-1 1,1 0,0-1,-1 0,1 1,-1-1,1 1,0-1,-1 0,1 1,0-1,0 0,-1 0,1 1,0-1,-1 0,1 0,0 0,0 0,0 0,-1 0,1 0,0 0,0 0,-1-1,1 1,0 0,-1 0,1-1,0 1,-1 0,1-1,0 1,-1-1,1 1,0 0,-1-1,1 0,-1 1,1-1,-1 1,0-1,1 0,-1 1,1-1,-1 0,67-239,28-77,-81 181,-15 136,0 11</inkml:trace>
  <inkml:trace contextRef="#ctx0" brushRef="#br0" timeOffset="501.553">608 613,'-1'-1,"-1"-1,1 1,-1 0,0 0,1 0,-1 0,0 0,0 0,0 1,0-1,0 1,0-1,0 1,0 0,0-1,0 1,0 0,0 1,0-1,0 0,0 0,0 1,1-1,-1 1,0 0,0-1,0 1,0 0,1 0,-1 0,0 0,1 1,-1-1,1 0,-1 1,1-1,0 1,-1-1,1 1,0 0,-36 74,36-71,1-1,1 1,-1-1,1 1,0-1,0 0,0 1,0-1,1 0,0 0,-1 0,2 0,-1 0,0 0,1 0,0-1,0 0,0 1,0-1,0 0,1 0,-1-1,1 1,0-1,0 0,0 0,0 0,0 0,0-1,0 1,1-1,-1 0,0-1,1 1,-1-1,1 0,-1 0,1 0,-1 0,1-1,-1 0,0 0,1 0,-1 0,0-1,0 0,0 0,0 0,2-1,1-2,0-1,0 0,0 0,-1-1,1 0,-2 0,1 0,-1-1,0 0,-1 0,0 0,0 0,0-1,-1 0,-1 1,1-1,-2 0,1 0,-1-1,0 1,-1 0,0 0,-1 0,-1-6,2 12,-1 0,0 0,-1 0,1 0,0 0,-1 1,0-1,1 0,-1 1,0 0,-1-1,1 1,0 0,0 0,-1 0,0 0,1 1,-1-1,0 1,1-1,-1 1,0 0,0 0,0 0,0 1,0-1,-1 1,1-1,0 1,0 0,-15 3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1 282,'120'-16,"184"-6,-230 8,-62 11</inkml:trace>
  <inkml:trace contextRef="#ctx0" brushRef="#br0" timeOffset="4005.56">198 1,'0'566,"11"-504,-5-56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127 112,'-3'-1,"0"1,1-1,-1 1,0 0,1 0,-1 0,0 1,1-1,-1 1,0-1,1 1,-1 0,1 0,-1 0,1 0,-1 0,1 1,0-1,0 1,-1-1,1 1,0 0,1 0,-1 0,0 0,0 0,1 0,0 1,-1-1,1 0,0 1,-6 5,1 1,0-1,1 1,0 0,0 0,1 1,0 0,1-1,0 1,0 1,1-1,0 5,2-13,0 0,1-1,-1 1,1 0,-1-1,1 1,0 0,-1-1,1 1,0-1,0 1,0-1,1 0,-1 1,0-1,0 0,1 0,-1 0,0 0,1 0,0 0,-1 0,1 0,-1-1,1 1,0-1,-1 1,1-1,0 1,0-1,-1 0,1 0,0 0,0 0,-1 0,1-1,0 1,1-1,67-17,-60 14,-1-1,0 0,1-1,-2 0,1 0,-1-1,0 0,0 0,-1-1,0 0,0 0,-1-1,0 1,-1-1,0-1,0 1,-1-1,0 0,-1 0,0 0,0 0,-1-1,-1 1,1-4,-3 10,0 0,0 0,0 0,0 0,-1 0,1 0,-1 0,0 1,0-1,-1 1,1-1,-1 1,1 0,-1 0,0 0,-1 0,1 0,0 1,-1-1,1 1,-1 0,0 0,1 1,-1-1,0 1,0-1,0 1,-1 1,1-1,0 0,0 1,0 0,0 0,-1 0,1 1,0-1,0 1,0 0,0 0,-1 1,-14 4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366 537,'-2'-13,"-2"0,1 0,-2 1,1-1,-2 1,0 0,0 0,-1 1,-1 0,1 0,-2 0,0 1,0 1,-1-1,0 2,-5-4,9 6,-1 0,0 1,0 0,0 1,-1-1,1 1,-1 1,0-1,0 2,0-1,-1 1,1 0,-1 0,1 1,-1 1,0-1,1 1,-1 1,1 0,-1 0,-2 1,5 2,1 1,-1 1,1-1,0 1,1-1,-1 1,1 1,0-1,1 1,-1-1,2 1,-1 0,0 0,1 0,1 0,-1 1,1-1,0 1,1 5,-1 25,1 0,2 1,2-1,2-1,1 1,1-1,3 0,13 33,7 29,48 145,-52-147,25 133,-22-60,-28-159,-1 0,0 0,-1 0,0 0,-1 0,0 0,-1 0,0 0,0 0,-1-1,-1 1,0-1,0 0,-1 0,0 0,-1-1,0 0,-1 0,0 0,0-1,0 0,-1 0,-1-1,1 0,-9 6,-83 9,98-22,-1 1,1-1,-1 0,1-1,-1 1,1 0,-1-1,1 1,-1-1,1 0,-1 0,1 0,0 0,0 0,-1-1,1 1,0-1,0 1,0-1,1 0,-1 1,0-1,1 0,-1 0,1 0,-1-1,1 1,0 0,0-1,0 1,0 0,1-1,-1 1,0-1,1 1,0-1,0-2,1-19,4 1</inkml:trace>
  <inkml:trace contextRef="#ctx0" brushRef="#br0" timeOffset="1152.52">903 678,'-4'-1,"-12"-4,1 1,-1 1,1 0,-1 1,0 1,0 0,0 1,0 1,0 0,-3 2,14 0,1 1,-1-1,1 1,0 1,0-1,0 0,1 1,-1 0,1 0,0 0,1 0,-1 0,1 1,0-1,0 1,1-1,0 1,0 0,0 0,0-1,1 1,0 0,1 0,-1 0,1 0,0-1,0 1,1 0,1 2,-2 18,0-5,2 13,-2 1,-2 0,-1-1,-2 1,-1 0,-40 197,-3-87,47-143,1-1,-1 1,0 0,0 0,1 0,-1 0,1 0,0 0,-1 0,1 0,0 0,0 0,0 0,1 0,-1 0,0 0,1 0,-1 0,1 0,0 0,0-1,-1 1,1 0,1 0,-1-1,0 1,0 0,0-1,1 1,-1-1,1 0,-1 1,1-1,0 0,-1 0,1 0,0 0,0 0,0-1,0 1,0 0,0-1,0 0,-1 1,2-1,-1 0,0 0,0 0,0 0,198-42,-175 36</inkml:trace>
  <inkml:trace contextRef="#ctx0" brushRef="#br0" timeOffset="1898.266">1551 961,'-189'255,"179"-241,0 0,-1-1,0-1,-1 1,-1-2,0 0,0-1,-1 0,0-1,-1 0,0-1,0-1,0 0,-9 1,21-7,1-1,-1 1,0-1,0 1,0-1,0 0,0-1,0 1,1 0,-1-1,0 1,0-1,0 0,1 0,-1 0,0 0,1-1,-1 1,1-1,0 1,-1-1,1 0,0 0,0 0,0 0,0 0,0 0,1-1,-1 1,1-1,-1 1,1-1,0 0,0 1,0-1,1 0,-1-1,-1-2,1 0,0-1,1 1,-1 0,1-1,0 1,1 0,0-1,0 1,0 0,1 0,0 0,0 0,0 0,1 0,0 0,0 1,0 0,1 0,0 0,0 0,0 1,0-1,1 1,0 0,0 1,0-1,0 1,0 0,1 0,-1 1,1 0,0 0,0 0,0 0,0 1,0 0,0 0,0 1,0 0,0 0,0 0,0 1,1 0,-1 0,0 0,-1 1,1 0,3 1,269 152,-258-147,-2-2</inkml:trace>
  <inkml:trace contextRef="#ctx0" brushRef="#br0" timeOffset="2169.018">1777 1158,'34'0,"25"0,3-5,-5-1,-12 0</inkml:trace>
  <inkml:trace contextRef="#ctx0" brushRef="#br0" timeOffset="2900.385">2342 1440,'-5'-15,"2"1,0-1,0 0,1 1,1-1,1 0,0 0,1 0,0 0,1 0,1 0,0 1,1-1,6-11,-1-13,-2 10,1 0,2 1,0 0,2 0,1 1,1 0,2 2,0-1,2 2,6-7,-1 3,2 1,0 1,2 1,1 1,0 1,2 2,1 1,0 1,5 0,31 4,-66 15,0 0,1 0,-1 0,0 0,0 0,1 0,-1 0,0 1,0-1,1 0,-1 1,0-1,0 1,0-1,0 1,1 0,-1-1,0 1,0 0,0 0,-1 0,1 0,0 0,0 0,0 0,-1 0,1 0,0 0,-1 1,1-1,-1 0,0 0,1 0,-1 1,0-1,0 0,1 1,-1-1,0 0,-1 0,1 1,0-1,0 0,0 1,-1-1,1 0,-1 0,1 0,-1 1,-5 15,-2 0,0 0,-1-1,-1 0,-1-1,0 0,0 0,-14 11,9-7,-110 104,125-122,0 0,1 0,-1 0,0 0,0 0,0 0,1 0,-1 0,1 0,-1 0,1 0,-1 0,1 0,-1 0,1 0,0 1,0-1,0 0,0 0,-1 0,1 1,1-1,-1 0,0 0,0 0,0 1,1-1,-1 0,1 0,-1 0,1 0,-1 0,1 0,-1 0,1 0,0 0,0 0,0 0,-1 0,1 0,0-1,0 1,0 0,0-1,0 1,0-1,1 1,-1-1,0 1,0-1,0 0,0 1,0-1,1 0,-1 0,69 11,-67-12,0 0,0 1,0 0,1 0,-1 0,0 0,1 0,-1 0,0 1,0 0,0 0,1 0,-1 0,0 0,0 0,0 1,-1 0,1-1,0 1,-1 0,1 0,-1 1,1-1,-1 0,0 1,0-1,0 1,0 0,-1 0,1 0,-1 0,0 0,1 0,-1 2,-1 3,-1 0,-1 0,1 0,-1-1,0 1,-1-1,0 1,0-1,-1 0,1 0,-2 0,1-1,-1 1,0-1,0 0,0-1,-1 1,0-1,0 0,-1 0,1-1,-1 0,0 0,0-1,0 0,-1 0,1 0,-1-1,0 0,1-1,-1 0,0 0,0 0,0-1,0-1,0 1,0-1,1 0,-6-2,-18-6,1-2,0-1,1-1,0-1,1-2,1-1,0-1,-2-3,-80-49,-20 8,111 54</inkml:trace>
  <inkml:trace contextRef="#ctx0" brushRef="#br0" timeOffset="3469.072">3245 565,'5'19,"0"1,-2-1,0 1,-1 0,-1 0,-1 0,-1-1,0 1,-2 0,0 0,-1-1,-1 0,-1 0,-1 0,0 0,-2-1,0-1,-4 6,1 0,-27 67,38-87,1-1,-1 1,1-1,0 1,0 0,0-1,0 1,0-1,1 1,-1-1,1 1,0-1,-1 1,1-1,0 1,1-1,-1 0,0 1,1-1,-1 0,1 0,0 0,-1 0,1-1,0 1,0 0,0-1,1 1,-1-1,0 0,0 0,1 1,-1-2,1 1,13 4,0-1,0-1,0-1,1-1,-1 0,0 0,1-2,-1 0,10-3,11-8,-31 6</inkml:trace>
  <inkml:trace contextRef="#ctx0" brushRef="#br0" timeOffset="3716.384">2849 876,'39'0,"26"0,8 0,-4 0,-9 0,-10 0,-9 0,-6 0,-9 0</inkml:trace>
  <inkml:trace contextRef="#ctx0" brushRef="#br0" timeOffset="4362.6">3612 368,'17'-1,"1"2,-1 0,0 1,0 1,0 0,0 1,-1 1,1 1,14 7,-27-10,0-1,-1 1,1 0,-1 1,0-1,0 1,0-1,0 1,0 0,-1 0,0 0,0 0,0 1,0-1,-1 0,0 1,1-1,-2 1,1 0,0-1,-1 1,0 0,-1 3,-15 110,-5 92,-6 6,16-48,6-138,5-21,-1-1,1 1,-1-1,-1 1,1-1,-1 0,-1 1,0-1,0 0,0 0,-1-1,0 1,-1-1,1 0,-2 0,1 0,-1-1,0 0,0 0,0 0,-1-1,0 0,0 0,0-1,-1 0,0 0,-5 1,-181-1,170-5</inkml:trace>
  <inkml:trace contextRef="#ctx0" brushRef="#br0" timeOffset="5800.752">4289 904,'-16'2,"0"1,0 1,0 0,1 1,-1 0,1 1,0 1,1 1,0 0,-9 7,12-9,3-2,0 0,0 0,0 1,1 0,0 1,0 0,0 0,1 0,0 1,0 0,0 0,1 1,0-1,1 1,0 0,0 0,0 1,1-1,0 1,1 0,0 0,1 0,-1 0,2 0,-1 0,1 0,1 0,-1 0,2 0,-1 0,1 0,2 5,-1-10,-1-1,0 0,1 0,0 1,0-2,0 1,0 0,0 0,1-1,-1 0,1 0,0 0,0 0,-1 0,1-1,0 0,0 0,0 0,0 0,1-1,-1 1,0-1,0 0,2 0,103-15,-87 7,1-1,-1-1,-1-1,1-1,-2-1,0 0,0-2,-2 0,0-1,0-1,1-4,-5 5,0-1,0 0,-2-1,0-1,-1 0,-1 0,-1-1,-1 0,-1-1,0 0,-2 0,0-1,-1 1,-2-1,0 0,-1 0,-1 0,-1 1,-1-1,-1 0,-1 1,-1-1,-1 1,-1 0,6 15,0 1,0-1,-1 1,0-1,0 1,0 0,-1 0,0 0,0 0,0 0,0 1,-1-1,0 1,0 0,0 0,0 1,-1-1,1 1,-1 0,0 0,0 0,0 1,0-1,-1 1,1 1,-1-1,1 1,-1 0,1 0,-1 0,0 1,-5 0,4 4,0 0,0 1,0 0,1 0,0 0,-1 1,2 0,-1 0,1 0,0 1,0 0,1 0,0 0,0 0,1 1,-1-1,2 1,-1 0,1 0,0 0,1 0,0 0,0 1,1-1,0 0,1 7,-4 13,2-2,1 0,2 1,0-1,2-1,1 1,1-1,1 0,1 0,6 10,12 47,38 112,-64-193,-1-1,1 1,0 0,0 0,0 0,0 0,0 0,0-1,0 1,0 0,0 0,0 0,0 0,0-1,1 1,-1 0,0 0,1 0,-1-1,0 1,1 0,-1 0,1-1,-1 1,1 0,0-1,-1 1,1-1,0 1,-1-1,1 1,0-1,0 1,-1-1,1 0,0 1,0-1,0 0,-1 0,1 0,0 1,0-1,0 0,0 0,0 0,-1 0,1-1,0 1,0 0,0 0,0 0,-1-1,1 1,0 0,0-1,-1 1,1-1,0 1,0-1,-1 1,1-1,-1 1,1-1,0 0,-1 1,1-1,-1 0,0 0,1 1,6-13</inkml:trace>
  <inkml:trace contextRef="#ctx0" brushRef="#br0" timeOffset="6268.888">5080 537,'-21'23,"1"0,1 1,1 1,2 0,0 2,2-1,0 2,-4 16,-22 158,36-167,-6 12,8-43,0-1,0 1,0 0,1 0,-1 0,1 0,0 0,1 1,-1-1,1 0,-1 0,1 0,0 1,1-1,-1 0,1 0,0 1,0-1,0 0,1 0,-1 0,1 0,0-1,0 1,0 0,1-1,-1 1,1-1,0 0,0 0,0 0,0 0,0-1,1 1,-1-1,4 2,6 0,-1-1,1 0,0-1,-1-1,1 0,0 0,0-1,0-1,0 0,0-1,-1-1,1 0,-1 0,10-5,14-17,-30 10</inkml:trace>
  <inkml:trace contextRef="#ctx0" brushRef="#br0" timeOffset="6513.917">4656 819,'39'0,"31"0,9 0,0 0,-7 0,-13 0,-10 0,-10 0,-6 0,-4 0,-2 0,-6 0</inkml:trace>
  <inkml:trace contextRef="#ctx0" brushRef="#br0" timeOffset="11435.131">507 1920,'-3'5,"0"0,0 0,0 1,1-1,-1 1,2-1,-1 1,0 0,1 0,0 0,1 0,-1 0,1 0,0 0,1 0,-1 0,1 0,0 0,1-1,0 1,-1 0,1-3,-1 0,1 0,0 0,0 0,0-1,0 1,0 0,0-1,1 1,-1-1,1 0,0 0,0 0,-1 0,1-1,0 1,1-1,-1 0,0 0,0 0,1 0,-1 0,0-1,1 1,-1-1,0 0,1 0,-1 0,4-1,2 0,0 0,-1-1,1 0,0 0,0-1,-1 0,0-1,0 0,0 0,7-5,-9 5,0 0,1-1,-1 1,-1-1,1-1,-1 1,0-1,0 0,-1 0,0 0,0-1,0 1,-1-1,0 0,0 0,0-1,-1 1,0 0,-1-1,0 1,0-1,-1 1,1-1,-2 0,1 1,-1-1,0 1,-1-1,1 1,-2 0,1-1,-1 1,-1 3,0 1,0-1,0 1,0 0,0 0,-1 0,0 1,1-1,-1 1,0 0,0 1,0-1,0 1,-1 0,1 0,0 1,0-1,-1 1,1 1,-20-2</inkml:trace>
  <inkml:trace contextRef="#ctx0" brushRef="#br0" timeOffset="13037.64">761 1,'-2'25,"-2"1,0-1,-1 0,-2-1,-1 0,0 0,-5 6,-16 50,25-66,2-11,1 0,-1 0,1 0,-1 0,1 0,0 1,0-1,0 0,1 1,-1-1,1 1,0-1,0 1,0-1,0 1,1-1,0 1,-1-1,1 0,0 1,0-1,1 0,-1 0,1 0,0 0,0 0,0 0,0 0,0 0,0-1,1 1,-1-1,2 1,5 1,0 0,1 0,-1-1,1-1,0 1,0-2,0 1,0-1,0-1,0 0,0 0,6-2,0 2,9-1</inkml:trace>
  <inkml:trace contextRef="#ctx0" brushRef="#br0" timeOffset="13288.13">479 170,'39'0,"31"0,13 0,-1 0,-12 0,-11 0,-12 0,-13 0</inkml:trace>
  <inkml:trace contextRef="#ctx0" brushRef="#br0" timeOffset="14316.787">620 1836,'-5'0,"-6"0,-6 0,0 4,-3 2,-1 5,1 1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4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0,'-24'26,"1"2,1 0,1 1,1 1,2 1,-6 16,22-44,1 0,0 0,0 0,0 0,0 0,1 0,-1 0,1 0,0 0,0 1,0-1,0 0,1 0,-1 0,1 1,0-1,-1 0,2 0,-1 0,0 0,0 0,1-1,0 1,0 0,-1-1,1 1,1-1,-1 0,0 1,1-1,-1 0,1 0,1 0,102 43,-52-48,-49-2</inkml:trace>
  <inkml:trace contextRef="#ctx0" brushRef="#br0" timeOffset="248.743">1 141,'38'0,"32"0,4 0</inkml:trace>
  <inkml:trace contextRef="#ctx0" brushRef="#br0" timeOffset="1933.392">170 141,'5'0,"6"5,6 1,5 1,4-2,2-2,1-1,0 0,-4-7,-2-1,0-1,-9 2,-7 1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1,'197'27,"116"3,-201-30,-88-1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0,'0'1,"-1"0,0-1,1 1,-1 0,0 0,1-1,-1 1,1 0,-1 0,1 0,0 0,-1 0,1 0,0 0,0 0,0-1,0 1,-1 0,1 0,0 0,1 0,-1 0,0 0,0 0,0 0,1 0,-1 0,0 0,1 0,-1 0,0-1,1 1,0 0,-1 0,1 0,-1-1,1 1,0 0,-1-1,1 1,0-1,0 1,0-1,-1 1,1-1,0 1,0-1,1 1,44 15,97-1,-84-7,0-2,1-3,48-4,-54 1,-30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0 254,'29'5,"24"2,7-1,-1-1,-6-1,-7-2,-7-1,-5-1,-4 0,-1 0,-7-5,-6-2</inkml:trace>
  <inkml:trace contextRef="#ctx0" brushRef="#br0" timeOffset="304.702">254 1,'-4'23,"-3"19,1 6,1 0,2-4,1-4,5-4,3-3,0-3,-1-2,-1 0,-2-1,0 1,-2-1,0 1,0-5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1,'1'53,"37"94,-6 1,5 88,-34-208,-1 0,1-1,1 1,2-1,0 0,2 0,4 6,-12-34,0 1,0 0,0 0,0-1,1 1,-1 0,0 0,0-1,1 1,-1 0,0 0,1-1,-1 1,0 0,1 0,-1 0,0 0,1 0,-1 0,0 0,1-1,-1 1,0 0,1 0,-1 0,0 0,1 0,-1 1,0-1,1 0,-1 0,0 0,1 0,-1 0,0 0,1 0,-1 1,0-1,0 0,1 0,-1 1,0-1,0 0,1 0,-1 1,0-1,0 0,0 0,1 1,-1-1,0 0,0 1,0-1,0 0,0 1,0-1,0 0,1 1,-1-1,0 0,0 1,0-1,-1 0,1 1,0-1,0 1,7-34,-5 21,54-242,47-141,-98 395,-4 11</inkml:trace>
  <inkml:trace contextRef="#ctx0" brushRef="#br0" timeOffset="353.065">480 678,'8'14,"1"0,0-1,1-1,1 1,-1-2,2 1,0-2,0 1,1-2,0 1,1-2,6 3,-16-10,-1 0,1 0,0-1,-1 1,1-1,0 0,-1 0,1 0,0 0,-1-1,1 0,0 1,-1-1,1-1,-1 1,1 0,-1-1,0 0,0 0,0 0,0 0,0 0,0-1,0 1,-1-1,1 0,-1 1,0-1,0 0,0-1,0 1,0 0,-1-1,1 1,0-2,1-2,0-1,0 1,0-1,-1 1,0-1,0 0,-1 0,0 0,-1 0,0 0,0 1,0-1,-1 0,0 0,-1 0,-1-3,1 7,0 1,0-1,-1 1,0 0,1 0,-1 0,0 1,0-1,-1 1,1 0,0-1,-1 1,0 1,1-1,-1 0,0 1,0 0,0 0,0 0,0 1,0-1,0 1,0 0,0 0,-100 8,46 11,34-7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1,'-5'0,"3"0,7 0,8 0,5 0,6 0,2 0,3 0,0 0,1 0,0 0,-1 0,0 0,-5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44.7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53 671,'-8'14,"0"0,2 1,0 0,0 0,1 0,1 0,1 1,0 0,1 0,1 0,0 0,1 0,1-1,0 1,2 0,-1 0,3 2,-4-14,0 0,1-1,0 1,0-1,0 1,0-1,1 0,-1 0,1 0,0 0,-1-1,2 1,-1-1,0 1,0-1,1 0,-1 0,1-1,-1 1,1-1,0 0,0 0,-1 0,1 0,0 0,0-1,0 0,0 0,0 0,0 0,0-1,0 0,0 1,0-1,1-1,7-2,-1-1,1 0,-1 0,0-1,0-1,-1 0,0 0,0-1,0 0,4-7,-5 6,-1 1,-1-2,0 1,0-1,-1 0,0-1,-1 1,0-1,0 0,-1 0,-1-1,0 1,-1-1,0 0,0 1,-1-1,-1 0,0 0,-1 0,0 0,-1 0,0 1,-1-1,0 1,-1-1,0 1,-1 0,0 1,0-1,-3-2,3 7,1 1,-1 0,0 0,-1 0,1 1,-1 0,0 0,0 0,0 1,0-1,-1 2,1-1,-1 1,0 0,0 0,0 1,0 0,0 0,0 0,0 1,0 0,0 1,0-1,0 2,0-1,-3 2,7-2,1 1,0 0,0 0,0-1,0 2,0-1,1 0,-1 0,1 0,-1 1,1-1,0 1,0-1,0 1,0 0,0-1,1 1,-1 0,1 0,0-1,0 1,0 0,0 0,0-1,0 1,1 0,-1-1,1 1,0 0,0-1,0 1,0-1,1 1,-1-1,0 1,1-1,0 0,0 0,-1 0,1 0,0 0,1 0,-1 0,0-1,0 1,1-1,-1 0,1 0,-1 0,2 1,4 2,0 0,0 0,0 0,1-1,-1-1,1 1,0-2,0 1,0-1,0 0,0-1,0 0,-1 0,1-1,0 0,0-1,0 0,0 0,-1-1,0 0,1-1,-1 1,2-3,16-8,-1-2,0 0,-1-1,-1-2,-1 0,9-12,-3 2,-1 0,-2-2,-1-1,-2-1,-1-1,-1-1,-2-1,-2 0,-1-1,4-20,15-68,-30 187,19 266,-19-82,-10 0,-23 106,3-138,-49 180,71-375,3-12,1 0,-2 1,1-1,-1 0,0 0,-1 0,1 0,-1-1,-1 1,1-1,-1 0,0 1,-1-2,1 1,-1-1,0 1,-1-1,-2 1,6-6,-1-1,1 1,-1-1,1 0,-1 0,1 0,-1 0,1-1,0 1,-1-1,1 1,0-1,0 0,0 0,1 1,-1-2,0 1,1 0,-1 0,1 0,0-1,-1 1,1-1,0 1,1-1,-1 1,0-1,1 1,-1-1,1 0,0 1,0-1,0 0,0 1,1-1,-1 0,1 0,-3-269,5 228,2 1,2-1,1 1,3 1,1 0,2 1,2 0,2 1,1 1,8-10,-3 12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620 114,'-29'74,"-58"104,65-143,9-10,-1-1,-2-1,0-1,-2 0,0-1,-1-1,-11 8,14-15,4-1,0-1,-1-1,0 0,0-1,-1 0,0-1,0-1,-1 0,0-1,-1-1,1 0,-1-1,-13 2,25-6,-1 0,1-1,0 1,0-1,-1 0,1 0,0 0,0 0,0-1,0 0,0 0,1 0,-1 0,1-1,-1 1,1-1,0 0,0 0,0 0,0 0,0-1,1 1,-1-1,1 1,0-1,0 0,1 0,-2-4,0-1,0-1,1 0,0 0,0 0,1 0,1 0,0 0,0 0,1 0,0 0,3-9,48-134,-50 149,0 0,0 0,0 1,1-1,-1 0,1 1,0 0,0-1,0 1,1 0,-1 1,1-1,-1 1,1-1,0 1,0 0,0 1,0-1,0 1,1-1,-1 1,0 1,1-1,-1 1,1-1,-1 1,0 0,1 1,-1-1,1 1,-1 0,0 0,0 0,4 2,14 8,-1 1,0 1,-1 0,0 2,-1 0,-1 2,0 0,-1 1,0 1,28 27,101 97,-49-46,-83-89,-3-5</inkml:trace>
  <inkml:trace contextRef="#ctx0" brushRef="#br0" timeOffset="523.562">1270 1,'-56'258,"8"-60,20-76,27-119,0 0,0 1,0-1,1 0,0 0,-1 1,1-1,0 0,0 0,1 1,-1-1,1 0,0 0,0 0,0 0,0 0,0 0,0 0,1 0,0 0,-1 0,1-1,0 1,0-1,1 1,-1-1,1 0,-1 0,1 0,-1 0,1 0,0-1,0 1,0-1,0 0,0 0,0 0,0 0,0 0,1-1,-1 1,0-1,0 0,1 0,158-2,-163 2,1 0,0 0,-1 0,1 0,0-1,-1 1,1 0,0 0,-1-1,1 1,0 0,0 0,-1-1,1 1,0 0,0-1,0 1,-1 0,1-1,0 1,0 0,0-1,0 1,0 0,0-1,0 1,0-1,0 1,0 0,0-1,0 1,0-1,0 1,0 0,0-1,0 1,0 0,1-1,-1 1,0 0,0-1,0 1,1 0,-1-1,0 1,0 0,1 0,-1-1,0 1,0 0,1 0,-1-1,0 1,1 0,-1 0,1 0,-1 0,0 0,1 0,-1 0,0-1,1 1,-1 0,-13-5</inkml:trace>
  <inkml:trace contextRef="#ctx0" brushRef="#br0" timeOffset="836.838">903 311,'-5'0,"4"5,6 2,7-1,7-1,4-2,4 0,6-2,3-1,0 0,-2 0,-1 0,-2 0,-1-1,-2 1,1 0,-1 5,-5 1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4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1,'2'1,"0"0,0 1,0-1,-1 1,1 0,0 0,-1-1,1 1,-1 0,0 0,0 1,0-1,0 0,0 0,0 0,0 1,-1-1,1 0,-1 1,0-1,0 0,0 1,0-1,0 3,0-2,3 355,-3-346</inkml:trace>
  <inkml:trace contextRef="#ctx0" brushRef="#br0" timeOffset="266.765">0 537,'39'5,"31"1,9 0,-4-1,-10-6,-12-4,-9 1,-8-1,-5 2,-8 5,-8 3</inkml:trace>
  <inkml:trace contextRef="#ctx0" brushRef="#br0" timeOffset="1192.436">86 791,'89'-11,"31"3,-118 8,0 0,0 1,0-1,0 1,0-1,0 1,0 0,0 0,0 0,0 0,0 0,0 0,-1 0,1 1,0-1,-1 1,1-1,-1 1,0-1,0 1,1 0,-1 0,0 0,0 0,-1 0,1 0,0 0,-1 0,1 0,-1 0,1 0,-1 0,0 0,0 0,0 0,0 1,-1-1,1 0,0 0,-1 0,0 0,1 0,-1 0,0 0,0 0,-1 1,-55 86,-7-24,-68 81,130-144,1 0,-1 0,1 0,0 0,-1 0,1 0,0 0,0 0,0 1,1-1,-1 0,1 1,-1-1,1 0,0 1,0-1,0 0,0 1,0-1,0 1,1-1,-1 0,1 1,0-1,-1 0,1 0,0 1,1-1,-1 0,0 0,0 0,1 0,0 0,-1-1,1 1,0 0,-1-1,1 1,0-1,0 0,0 0,1 1,-1-1,0-1,0 1,1 0,-1 0,0-1,2 1,9 1,-1 0,1 0,0-1,-1-1,1 0,0 0,0-2,-1 1,9-3,-2-3</inkml:trace>
  <inkml:trace contextRef="#ctx0" brushRef="#br0" timeOffset="2618.245">847 1242,'-10'-44,"1"-2,3 1,1-1,3 1,1-1,4-31,-1-5,0 47,1-1,2 1,2 0,1 0,1 1,2 0,2 0,1 1,16-27,-20 42,1 2,0 0,1 0,1 1,0 0,1 1,1 1,0 0,6-3,-20 15,0 0,0-1,0 1,0 0,0-1,1 1,-1 0,0 0,1 0,-1 0,1 0,-1 1,1-1,0 0,-1 1,1-1,0 1,-1-1,1 1,0 0,0 0,-1 0,1 0,0 0,0 0,-1 0,1 1,0-1,0 0,-1 1,1 0,-1-1,1 1,0 0,-1 0,1 0,-1 0,0 0,1 0,-1 0,0 0,0 1,0-1,0 1,0-1,0 0,0 1,0 0,0-1,-1 1,1-1,-1 1,1 0,-1 0,1-1,-1 2,0 9,-1-1,-1 0,1 0,-2 0,1-1,-1 1,-1 0,0-1,-3 4,4-8,-1-1,1 1,1 0,-1 0,1 0,0 0,0 0,1 1,0-1,0 1,0-1,1 0,0 1,0-1,1 1,-1-1,1 1,1-1,-1 0,1 0,1 1,-1-1,1-1,0 1,0 0,3 3,45 41,-43-45,-1 0,0 1,-1 0,0 0,1 1,-2-1,1 1,-1 1,0-1,-1 1,0 0,0 0,-1 0,1 0,-2 1,2 6,-2-5,0 0,0 1,-2-1,1 1,-1 0,-1-1,0 1,0-1,-1 1,0-1,-1 0,0 0,-1 0,0 0,-5 9,2-15,0 0,-1-1,1 0,-1 0,0 0,0-1,0 0,0 0,0-1,0 0,-1-1,1 0,0 0,-1-1,1 0,0 0,0-1,0 0,0 0,-7-4,-9-2,1-1,0-1,1-1,0-1,1-1,1-1,-15-13,-60-36,-63-52,102 54,48 44</inkml:trace>
  <inkml:trace contextRef="#ctx0" brushRef="#br0" timeOffset="3569.574">1665 198,'2'1,"0"1,0-1,0 1,0-1,-1 1,1 0,0-1,-1 1,0 0,1 0,-1 0,0 0,0 1,0-1,0 0,-1 0,1 1,-1-1,1 0,-1 1,0-1,0 0,0 1,0-1,0 1,0 0,2 24,-2 1,-1-1,-1 0,-1 0,-2 0,-1 0,-1-1,-1 1,-1-2,-1 1,-1-2,-2 1,-2 1,-63 116,75-139,0 0,1 1,-1-1,1 1,0 0,0 0,0 0,0 0,1 0,0 0,-1 0,2 1,-1-1,0 0,1 1,0-1,0 0,0 1,0-1,1 0,0 1,0-1,0 0,0 0,1 0,0 0,-1 0,2 0,-1 0,0 0,1-1,-1 1,1-1,0 0,0 0,1 0,-1 0,0 0,1-1,0 0,0 1,-1-1,2 0,17 2,0 0,0-2,0 0,1-2,-1 0,0-2,14-2,-34 4,0 0,0 0,0 0,0 0,-1 0,1 0,0-1,0 1,0-1,0 1,-1-1,1 0,0 0,-1 0,1 0,-1 0,1 0,-1 0,1 0,-1-1,0 1,1-1,-1 1,0-1,0 1,0-1,0 0,-1 1,1-1,0 0,-1 0,1 1,-1-1,1 0,-1 0,0 0,0 0,0 0,-3-13</inkml:trace>
  <inkml:trace contextRef="#ctx0" brushRef="#br0" timeOffset="3820.814">1384 537,'29'5,"19"1,6 0,-2-1,-4-2,-10-5,-8-3,-3-1,-2 1,0 2,0-5,-4 0</inkml:trace>
  <inkml:trace contextRef="#ctx0" brushRef="#br0" timeOffset="6671.183">1920 86,'109'-22,"20"-3,-128 24,1 0,0 0,0 1,0-1,0 1,0-1,0 1,0-1,0 1,0 0,0 0,0 0,0 0,0 1,0-1,0 0,0 1,0-1,0 1,-1 0,1 0,0-1,0 1,0 1,-1-1,1 0,-1 0,1 0,-1 1,1-1,-1 1,0-1,1 1,-1 0,0-1,0 1,-1 0,1 0,0 0,0 0,-1 0,1 0,-1 0,0 0,1 0,-1 1,-2 5,0 1,0-1,-1 0,0 0,0 0,-1 0,0 0,0-1,-1 1,0-1,-1-1,1 1,-1-1,0 0,-7 5,-30 37,42-45,-1-1,1 0,0 0,0 1,0-1,1 1,-1-1,0 1,1-1,0 1,-1-1,1 1,0-1,0 1,1-1,-1 1,0-1,1 1,0-1,-1 1,1-1,0 1,0-1,1 0,-1 0,0 0,1 1,-1-1,1 0,0-1,0 1,-1 0,1 0,0-1,1 1,-1-1,0 0,0 0,1 0,-1 0,0 0,1 0,-1 0,1-1,-1 1,1-1,-1 0,1 0,-1 0,1 0,0 0,1-1,139 2,-118-1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4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0 811,'196'27,"32"-27,-96-24,-121 21</inkml:trace>
  <inkml:trace contextRef="#ctx0" brushRef="#br0" timeOffset="586.397">57 1065,'7'4,"0"0,0-1,0 1,1-1,0-1,-1 1,1-1,0-1,0 0,0 0,1 0,-1-1,0 0,5-1,3 1,327-1,-318 1</inkml:trace>
  <inkml:trace contextRef="#ctx0" brushRef="#br0" timeOffset="5185.163">1242 500,'-1'360,"-28"-96,24-131,4-133,1 1,0-1,0 0,-1 1,1-1,0 1,0-1,0 0,0 1,0-1,-1 1,1-1,0 0,0 1,0-1,0 1,0-1,0 0,0 1,0-1,1 1,-1-1,0 0,0 1,0-1,0 1,1-1,-1 0,0 1,0-1,0 0,1 1,-1-1,0 0,1 1,-1-1,0 0,1 0,-1 1,0-1,1 0,-1 0,1 0,-1 0,0 0,1 1,-1-1,1 0,-1 0,0 0,1 0,-1 0,1 0,-1 0,0 0,1 0,-1 0,1-1,-1 1,0 0,1 0,-1 0,1 0,-1-1,0 1,1 0,-1 0,0-1,1 1,6-8</inkml:trace>
  <inkml:trace contextRef="#ctx0" brushRef="#br0" timeOffset="5571.451">1609 612,'-30'57,"4"1,1 1,4 1,-1 10,19-63,1 0,-1 0,1 0,1 0,-1 1,1-1,0 0,1 1,0-1,0 1,1-1,0 1,0-1,0 0,1 0,0 1,1-1,0 0,0-1,0 1,1-1,0 1,0-1,0 0,1 0,0-1,0 0,1 1,-1-2,1 1,0-1,0 0,1 0,-1 0,1-1,0 0,1 0,2-1,0-1,1 0,-1 0,1-1,-1 0,1-1,-1 0,1-1,-1 0,0 0,0-1,0-1,0 0,0 0,-1-1,0 0,0 0,0-1,-1-1,0 1,0-1,0 0,-1-1,0 0,0 0,-1-1,2-4,1 1,-1-1,0 0,-1-1,-1 1,0-1,-1 0,0-1,-1 1,-1-1,0 0,-1 0,-1 0,0 0,-1 0,-1 0,0 0,-1 0,0 0,-2 0,0 0,0 1,-5-11,4 16,1 1,-1 0,0 0,-1 0,1 0,-2 1,1 0,-1 0,0 0,0 1,-1 0,0 1,0 0,0 0,-1 1,1 0,-1 0,0 1,0 0,-1 0,1 1,0 1,-1-1,0 2,1-1,-1 1,1 1,-1-1,1 2,-1-1,1 2,-7 1,-2 8</inkml:trace>
  <inkml:trace contextRef="#ctx0" brushRef="#br0" timeOffset="6206.48">2116 866,'177'-326,"-177"325,0 0,0 0,0 0,0-1,1 1,-1 0,0 0,0 0,1 0,-1 0,1 0,-1 0,1 0,-1 0,1 0,0 1,-1-1,1 0,0 0,0 0,-1 1,1-1,0 0,0 1,0-1,0 1,0-1,0 1,0-1,0 1,0 0,0-1,0 1,0 0,0 0,1 0,-1 0,0 0,0 0,0 0,0 0,0 1,0-1,0 0,0 1,0-1,0 0,0 1,0-1,0 1,0 0,0-1,0 1,0 0,-1-1,1 1,0 0,-1 0,1 0,0 0,0 1,2 43,-3-40,-1-1,1 1,0 0,1 0,-1-1,1 1,0 0,0-1,0 1,1 0,-1-1,1 0,0 1,0-1,2 2,0-4,-1-1,0-1,0 1,0 0,1-1,-1 0,0 0,1 0,-1 0,0 0,0-1,1 1,-1-1,0 0,0 0,0 0,0 0,0-1,0 1,0-1,0 0,-1 0,1 0,-1 0,1 0,-1-1,0 1,0-1,1 0,-2 2,117-116,-117 117,-1 0,1-1,0 1,-1 0,1-1,0 1,-1 0,1 0,0 0,-1-1,1 1,0 0,-1 0,1 0,0 0,0 0,-1 0,1 1,0-1,-1 0,1 0,0 0,-1 1,1-1,0 0,-1 1,1-1,0 0,-1 1,1-1,-1 1,1-1,-1 1,1-1,-1 1,1-1,-1 1,0 0,1-1,-1 1,0 0,1-1,-1 1,0 0,0-1,0 1,0 0,0-1,0 1,0 0,0 0,0-1,0 1,0 0,0-1,0 1,0 0,-1 0,1-1,0 1,-1-1,1 1,0 0,-1-1,1 1,-14 49,-48 129,57-155</inkml:trace>
  <inkml:trace contextRef="#ctx0" brushRef="#br0" timeOffset="6450.413">3020 528,'-43'43,"-34"34,-8 8,0-1,10-9,14-13,11-12,10-10,7-12,9-6,3-1,7 0,-1-3,3-1,-1-2,2 0,2-2</inkml:trace>
  <inkml:trace contextRef="#ctx0" brushRef="#br0" timeOffset="7017.496">2850 1036,'-86'44,"26"4,59-47,0 0,0 1,0-1,0 0,0 1,1-1,-1 1,0-1,1 1,-1-1,1 1,0-1,-1 1,1 0,0-1,0 1,0-1,0 1,0 0,1-1,-1 1,0-1,1 1,-1-1,1 1,-1-1,1 1,0-1,0 1,0-1,0 0,0 0,0 1,0-1,0 0,0 0,0 0,1 0,-1 0,0 0,1-1,-1 1,1 0,-1-1,2 1,26 15,-24-15,0 0,-1 0,1 1,-1 0,1 0,-1 0,0 0,1 1,-1-1,0 1,-1 0,1 0,0 1,-1-1,0 1,0 0,0-1,0 1,0 1,-1-1,0 0,0 1,0-1,-1 1,1-1,-1 1,0 0,0 0,-1 0,1-1,-1 1,0 0,-1 0,1 0,-1 1,-4 2,0 0,0 0,-1-1,0 0,-1 0,1-1,-1 0,0 0,-1 0,1-1,-1 0,0-1,-1 0,1 0,-1 0,0-1,1-1,-1 1,0-2,-1 1,1-1,0 0,0-1,-1 0,1-1,0 0,0 0,0-1,-6-2,-9-1,6-2</inkml:trace>
  <inkml:trace contextRef="#ctx0" brushRef="#br0" timeOffset="8254.38">3330 979,'19'0,"16"0,7 0,1 0,-2 0,-3 0,-4 0,-2 0,-6-4,-9-3</inkml:trace>
  <inkml:trace contextRef="#ctx0" brushRef="#br0" timeOffset="8767.343">3499 698,'1'66,"-13"151,-23-19,24-90,11-108</inkml:trace>
  <inkml:trace contextRef="#ctx0" brushRef="#br0" timeOffset="13105.446">4148 585,'51'-48,"-38"39,0 1,1 0,-1 1,2 1,-1 0,1 1,-1 0,2 1,-1 1,0 0,0 1,1 1,0 0,12 2,-23-1,0 1,0-1,0 1,0 0,0 1,-1-1,1 1,0 0,-1 0,1 0,-1 1,0-1,0 1,0 0,0 0,-1 1,1-1,-1 1,1 0,-1 0,-1 0,1 0,0 0,-1 1,0-1,0 1,0-1,-1 1,0 0,0 0,1 2,-1 3,0 0,-1 0,0-1,0 1,-1 0,-1-1,1 1,-1 0,-1-1,0 0,0 1,-1-1,0-1,-1 1,-4 7,-94 120,-41 67,139-194,1 1,0-1,0 1,1 0,0 0,1 0,0 1,1-1,0 0,0 2,1-9,0 1,0-1,0 1,1-1,-1 0,1 1,0-1,0 0,0 1,0-1,0 0,1 0,0 0,-1 0,1 0,0 0,0-1,1 1,-1-1,1 1,-1-1,1 0,0 0,-1 0,1 0,0 0,1-1,-1 1,0-1,0 0,3 1,162 1,-161-3,0 0,0-1,0 0,0 0,0 0,-1-1,1 0,0 0,-1 0,1-1,-1 0,4-3,3-6</inkml:trace>
  <inkml:trace contextRef="#ctx0" brushRef="#br0" timeOffset="19144.029">4092 189,'-75'136,"46"-56,4 1,3 1,4 0,3 2,4 0,4 1,4-1,3 1,5 17,-5-73,2 0,1 1,1-1,1-1,1 1,2-1,1 0,1 0,1-1,2-1,1 0,5 7,-10-21,0 1,1-1,0-1,1 0,1 0,-1-1,2 0,-1-1,1-1,1 0,-1-1,14 5,-9-6</inkml:trace>
  <inkml:trace contextRef="#ctx0" brushRef="#br0" timeOffset="15726.587">6688 444,'1'-1,"0"0,0 1,1-1,-1 1,0-1,0 1,0-1,1 1,-1 0,0 0,1 0,-1-1,0 1,1 0,-1 1,0-1,1 0,-1 0,0 0,0 1,1-1,-1 1,0-1,0 1,0-1,0 1,1 0,-1 0,0-1,0 1,0 0,-1 0,1 0,0 0,0 0,0 0,-1 1,1-1,0 0,-1 0,1 0,-1 0,0 1,1-1,5 61,-17-19,-1-1,-2 0,-2-1,-2 0,-1-1,-3-1,-10 13,20-30,-146 243,156-262,0-1,1 1,-1 0,1 0,0-1,0 1,0 0,0 0,0 0,1 0,-1 0,1 0,0 0,0 1,0-1,0 0,1 0,-1 0,1 0,0 0,0 0,0 0,0-1,0 1,1 0,-1 0,1-1,0 1,-1-1,1 0,0 1,1-1,-1 0,0 0,1 0,-1 0,1-1,-1 1,1-1,0 1,0-1,2 0,15 2,1-1,0-1,0 0,-1-2,1-1,0 0,-1-2,1 0,-1-1,0-1,11-2,-28 8,0-1,0 0,0 0,0 0,-1-1,1 1,-1 0,1-1,-1 0,1 0,-1 0,0 0,0 0,0 0,0 0,0-1,0 1,-1 0,1-1,-1 0,0 1,0-1,0 0,0 0,0 0,0 0,-1-1,4-16</inkml:trace>
  <inkml:trace contextRef="#ctx0" brushRef="#br0" timeOffset="15988.444">6463 811,'19'0,"26"5,9 1,1 0,-4-1,-6-2,-6-1,-5-1,-3 0,-2-1,-2 0,-5-1</inkml:trace>
  <inkml:trace contextRef="#ctx0" brushRef="#br0" timeOffset="13902.28">4826 782,'0'-17,"8"-15,1 1,2-1,1 2,1 0,2 0,0 1,2 1,3-2,-19 28,0 0,-1 0,1 1,0-1,0 0,0 0,1 0,-1 1,0-1,1 0,-1 1,1 0,-1-1,1 1,-1 0,1-1,0 1,0 0,0 1,0-1,0 0,0 0,0 1,0-1,0 1,0 0,0-1,0 1,0 0,0 0,0 0,0 1,0-1,1 0,-1 1,0 0,0-1,-1 1,1 0,0 0,0 0,0 0,0 0,-1 0,1 1,-1-1,1 1,-1-1,1 1,-1-1,0 1,0 0,1 0,-1 0,-1-1,1 1,0 0,0 0,-1 1,10 50,13 21,-20-73,0 0,0-1,1 1,-1-1,0 1,1-1,-1 0,0 0,1-1,-1 1,0-1,0 0,0 1,1-1,-1-1,0 1,0 0,0-1,0 1,-1-1,1 0,0 0,-1 0,1-1,-1 1,0 0,0-1,2-2,-2 4,178-170,-180 170,0 0,1 1,-1-1,0 0,0 0,0 1,1-1,-1 0,0 0,1 1,-1-1,0 0,1 1,-1-1,1 1,-1-1,1 0,-1 1,1-1,0 1,-1-1,1 1,0 0,-1-1,1 1,0 0,-1-1,1 1,0 0,0 0,-1 0,1-1,0 1,0 0,0 0,-1 0,1 0,0 1,0-1,-1 0,1 0,0 0,0 1,-1-1,1 0,0 1,-1-1,1 0,0 1,-1-1,1 1,0-1,-1 1,1-1,-1 1,1 0,-1-1,1 1,-1 0,0-1,1 1,-1 0,0-1,0 1,1 0,-1 0,0-1,0 1,0 0,-4 19,0 0,-2 0,0-1,-1 0,-1 0,-1-1,-6 10,-14 31,-2 10,25-50</inkml:trace>
  <inkml:trace contextRef="#ctx0" brushRef="#br0" timeOffset="14237.508">5813 500,'-144'136,"-6"-7,-23 7,-152 111,316-241,1 0,0 0,0 1,1-1,0 2,0-1,1 1,0 0,0 0,0 1,1 0,1 0,-2 3,6-11,0 0,0-1,0 1,-1 0,1 0,0-1,0 1,0 0,0 0,1-1,-1 1,0 0,0 0,0-1,1 1,-1 0,0 0,1-1,-1 1,0 0,1-1,-1 1,1-1,-1 1,1 0,-1-1,1 1,0-1,-1 0,1 1,0-1,-1 1,1-1,0 0,-1 0,1 1,0-1,0 0,-1 0,1 0,0 0,0 0,-1 0,1 0,0 0,0 0,-1 0,1 0,1 0,12-3</inkml:trace>
  <inkml:trace contextRef="#ctx0" brushRef="#br0" timeOffset="14686.194">5700 923,'-59'36,"24"-16,1 1,1 2,1 2,-16 16,47-41,-1 0,1 1,0 0,-1-1,1 1,0 0,0-1,0 1,-1 0,1 0,0 0,0 0,0 0,0 0,1 0,-1 1,0-1,0 0,1 0,-1 1,1-1,-1 0,1 1,-1-1,1 1,0-1,0 0,0 1,0-1,0 1,0-1,0 1,0-1,0 0,1 1,-1-1,1 0,-1 1,1-1,-1 0,1 1,0-1,0 0,-1 0,1 0,0 0,0 0,0 0,0 0,0 0,1 0,-1 0,0 0,0-1,1 1,-1 0,0-1,1 1,-1-1,0 0,2 1,17 2,-16-3,0-1,0 1,1 0,-1 1,0-1,0 1,0-1,0 1,0 0,0 1,0-1,-1 1,1 0,0 0,-1 0,1 0,-1 1,0-1,0 1,0 0,0 0,0 0,-1 0,1 0,-1 1,0-1,0 1,0-1,0 1,-1 0,0 0,1 0,-1 0,-1 0,-2 6,0 0,-1-1,0 1,-1-1,0 0,-1 0,1-1,-2 1,1-1,-1 0,-1 0,1-1,-1 0,0 0,-1 0,0-1,0-1,0 1,-1-1,0 0,0-1,-8 3,12-4,0 0,1-1,-1 0,0 1,-1-2,1 1,0-1,0 1,-1-2,1 1,0 0,-1-1,1 0,-1 0,1-1,0 0,-1 0,1 0,0 0,0-1,-4-1,2-9,6 1</inkml:trace>
  <inkml:trace contextRef="#ctx0" brushRef="#br0" timeOffset="15139.876">5898 811,'67'-13,"-60"10,0 1,0 0,0 0,0 1,1 0,-1 0,0 1,1 0,-1 0,0 0,1 1,0 1,-7-2,0 0,1 0,-1 1,0-1,0 1,1-1,-1 1,0-1,0 1,0 0,0-1,0 1,0 0,0 0,0 0,0 0,0 0,0 0,-1 0,1 0,0 0,-1 1,1-1,-1 0,1 0,-1 1,1-1,-1 0,0 0,0 1,0-1,0 0,0 1,0-1,0 0,0 1,0-1,-1 0,1 1,0-1,-1 0,1 0,-1 0,1 1,-36 52,31-48,-15 16,15-18,1 0,-1 0,1 1,0-1,1 1,-1 0,1 0,0 0,0 1,0-1,1 1,0-1,0 1,0 0,1 0,0 0,3-3,0-1,0 1,1 0,-1-1,1 1,-1-1,1 0,0 0,0 0,0 0,0 0,1-1,-1 0,0 1,1-1,-1 0,0-1,1 1,-1 0,1-1,0 0,-1 0,1 0,-1 0,1-1,-1 0,1 1,-1-1,0 0,1 0,-1-1,0 1,3-2,17-8,-2-1</inkml:trace>
  <inkml:trace contextRef="#ctx0" brushRef="#br0" timeOffset="18207.291">6124 302,'33'74,"-15"-11,-3 1,-3 0,-3 1,0 37,-2-23,3 352,-10-411,-1 0,-2 0,0 0,0 0,-2-1,-1 0,0 0,-2 0,0 0,0-1,-2-1,0 0,-2 0,1-1,-2 0,0-1,-7 5,-3 6,-2-2,-1-1,0-2,-2 0,0-1,-1-2,-14 5,18-12</inkml:trace>
  <inkml:trace contextRef="#ctx0" brushRef="#br0" timeOffset="21258.405">7309 839,'5'0,"6"0,6 0,6 0,2 0,-2-5,0-1,0 0,2 1,1 1,0 2,2 1,0 1,-5 0</inkml:trace>
  <inkml:trace contextRef="#ctx0" brushRef="#br0" timeOffset="25490.065">8240 585,'-6'-1,"-1"0,0 1,1 0,-1 0,1 0,-1 1,1 0,-1 1,1-1,0 1,0 0,0 1,0 0,0 0,0 0,0 0,1 1,0 0,0 0,-4 4,-5 4,0 1,1 0,1 1,0 0,1 1,1 0,0 1,1 0,0 0,2 1,0 0,0 1,2-1,0 1,1 0,1 1,1-1,1 1,0-1,1 1,1-1,1 5,-1-19,-1 0,1-1,0 1,0 0,0-1,0 1,1 0,0-1,-1 0,1 1,0-1,1 0,-1 0,0 0,1 0,0-1,0 1,-1-1,2 1,-1-1,0 0,0 0,1-1,-1 1,1-1,-1 1,1-1,0 0,-1 0,1-1,0 1,0-1,0 0,3 0,6 0,1-1,-1-1,1 0,-1 0,0-2,0 1,0-2,-1 0,4-1,0-4,0-1,-1 0,0-1,0 0,-2-1,1-1,-2 0,0-1,-1 0,0-1,-1 0,-1 0,0-1,-2-1,0 1,0-1,-2 0,0-1,-2 1,2-19,-5 31,0-1,-1 1,0 0,-1 0,1 0,-1 0,0 0,-1 0,0 0,1 1,-2-1,1 1,-1 0,1 0,-2 0,1 0,0 1,-1 0,0-1,0 2,0-1,0 1,-1-1,1 2,-1-1,0 0,0 1,0 0,0 1,0-1,0 1,-1 1,1-1,0 1,-1 0,1 0,0 1,0-1,-1 2,1-1,0 1,0-1,0 2,0-1,1 1,-1 0,1 0,-1 0,1 1,0 0,-1 1,-57 68,49-48</inkml:trace>
  <inkml:trace contextRef="#ctx0" brushRef="#br0" timeOffset="25912.385">8607 952,'0'9,"0"9,-5 5,4-1,1-8,6-8,2-9,4-4,0-1</inkml:trace>
  <inkml:trace contextRef="#ctx0" brushRef="#br0" timeOffset="30496.575">7986 218,'0'0,"0"0,0 1,0-1,1 0,-1 0,0 0,0 1,0-1,0 0,0 0,1 0,-1 1,0-1,0 0,0 0,1 0,-1 0,0 0,0 1,0-1,1 0,-1 0,0 0,0 0,1 0,-1 0,0 0,0 0,1 0,-1 0,0 0,0 0,1 0,-1 0,0 0,0 0,1 0,-1 0,0 0,1-1,-13 28,-159 261,157-247,2 1,1 0,3 1,2 0,1 0,2 0,3 1,1-1,2 1,5 18,0-5,4-1,1 0,3-1,3 0,2-2,20 38,-33-76,-6-8,-1 0,1-1,1 1,-1 0,1-1,1 0,-1 0,1 0,0 0,0-1,0 1,1-1,0 0,0-1,1 1,-1-1,1 0,0 0,0-1,0 1,0-1,1-1,-1 1,1-1,-1 0,1-1,0 1,0-2,0 1,2-1,9-5</inkml:trace>
  <inkml:trace contextRef="#ctx0" brushRef="#br0" timeOffset="26409.43">9059 612,'-13'9,"0"0,0 1,1 0,0 1,1 0,0 1,1 0,0 1,1 0,1 0,0 1,0 0,2 1,0-1,0 1,1 1,1-1,1 0,0 1,1 0,1 0,0 0,1 0,1 0,0-1,1 2,-2-14,0 1,1-1,-1 0,1 1,-1-1,1 1,0-1,0 0,0 1,1-1,-1 0,1 0,0 0,0 0,0 0,0-1,0 1,1-1,-1 1,1-1,0 0,0 0,0 0,-1 0,2 0,-1-1,0 1,0-1,0 0,1 0,-1 0,1-1,-1 1,0-1,1 0,-1 0,1 0,-1 0,1 0,-1-1,1 0,-1 1,0-1,1-1,0 1,10-5,0-1,0 0,0-1,-1-1,-1 0,1-1,-2 0,1-1,-1 0,-1 0,0-2,-1 1,0-1,-1 0,0-1,-1 0,-1 0,0 0,-1-1,3-11,-7 20,0 0,0 1,0-1,-1 0,1 1,-2-1,1 0,0 1,-1-1,0 0,-1 1,1-1,-1 1,0 0,0 0,-1-1,0 1,1 0,-2 1,1-1,-1 1,1-1,-1 1,0 0,-1 0,1 1,0-1,-1 1,0 0,0 1,0-1,0 1,-1 0,1 0,0 0,-1 1,0 0,1 0,-1 0,-3 0,-79 17,63-5</inkml:trace>
  <inkml:trace contextRef="#ctx0" brushRef="#br0" timeOffset="26911.231">9483 528,'-6'3,"-1"-1,2 1,-1 0,0 1,1-1,-1 1,1 0,0 1,0-1,1 1,-1 0,1 0,0 0,1 1,-1 0,1-1,0 1,0 0,1 1,0-1,0 0,0 1,1-1,0 3,3-5,0 0,0 0,0 0,1 0,0-1,0 1,0-1,0 0,0 1,1-1,0-1,-1 1,1-1,0 1,0-1,0 0,1 0,-1-1,0 0,1 1,-1-1,1-1,-1 1,2 0,9 3,85 51,-98-53,1 0,-1 1,0-1,0 1,0 0,0 0,0-1,0 1,-1 0,0 0,1 1,-1-1,0 0,0 0,-1 1,1-1,-1 0,0 1,0-1,0 0,0 1,0-1,-1 0,1 1,-1-1,0 0,0 0,0 1,-1-1,1 0,-1 0,-1 1,-9 14,-2 0,0-1,-1-1,-1-1,0 0,-1-1,0-1,-1 0,-1-2,-1 1,-15 1,23-13</inkml:trace>
  <inkml:trace contextRef="#ctx0" brushRef="#br0" timeOffset="27160.298">9426 528,'24'-9,"18"-4,5 1,1 2,-3 3,-5 2,-9 3</inkml:trace>
  <inkml:trace contextRef="#ctx0" brushRef="#br0" timeOffset="27944.081">9850 669,'37'-84,"-27"58,0 1,2 1,1 0,1 0,1 1,1 1,4-2,-20 23,0 1,0-1,0 1,1-1,-1 1,0 0,0-1,1 1,-1-1,0 1,1 0,-1-1,0 1,1 0,-1-1,1 1,-1 0,1 0,-1-1,1 1,-1 0,0 0,1 0,-1 0,1-1,-1 1,1 0,-1 0,1 0,0 0,-1 0,1 0,-1 1,1-1,-1 0,0 0,1 0,-1 0,1 1,-1-1,1 0,-1 0,1 1,-1-1,0 0,1 1,-1-1,0 0,1 1,-1-1,0 0,1 1,-1-1,0 1,0-1,1 1,-1-1,0 1,0-1,0 1,0-1,0 1,0-1,0 1,0-1,0 1,0-1,0 1,0-1,1 39,-7-10,-4 30,10-58,0 0,0 1,0-1,1 0,-1 0,0 0,1 1,-1-1,1 0,-1 0,1 0,0 0,-1 0,1 0,0 0,0 0,-1 0,1 0,0 0,0-1,0 1,0 0,0 0,0-1,0 1,1-1,-1 1,0-1,0 0,0 1,1-1,-1 0,0 0,0 0,1 0,-1 0,0 0,0 0,0 0,1 0,0-1,4-1,1 0,0-1,-1 0,1 0,-1 0,0-1,0 0,0 0,-1 0,1-1,-1 0,0 0,-1 0,1-1,-1 0,0 0,0 0,22-25,-13 17,57-41,-69 55,-1 0,1 0,0 0,0 0,0 0,0 0,0 0,-1 0,1 0,0 1,0-1,0 0,-1 1,1-1,0 1,-1-1,1 1,0-1,-1 1,1-1,0 1,-1 0,1-1,-1 1,1 0,-1-1,1 1,-1 0,0 0,1-1,-1 1,0 0,0 0,0 0,1 0,-1-1,0 1,0 0,0 0,0 0,0 0,-1-1,1 1,0 0,0 0,0 0,-1 0,1 0,-10 42,-78 180,77-200,0-5</inkml:trace>
  <inkml:trace contextRef="#ctx0" brushRef="#br0" timeOffset="28204.953">10555 528,'-39'34,"-26"25,-8 7,0 3,7-6,5-5,8-6,4-8,5-7,0-4,4-3,3-7,3-3,3 1,1 1,2 2,10-4,8-5</inkml:trace>
  <inkml:trace contextRef="#ctx0" brushRef="#br0" timeOffset="28676.183">10301 1036,'-159'104,"158"-103,0-1,0 1,0-1,0 1,0-1,0 1,0-1,1 1,-1 0,0 0,0-1,1 1,-1 0,0 0,1 0,-1 0,1-1,-1 1,1 0,-1 0,1 0,0 0,0 0,-1 1,1-1,0 0,0 0,0 0,0 0,0 0,0 0,0 0,1 0,-1 0,0 0,1 0,-1 0,0 0,1 0,-1 0,1 0,0 0,-1-1,1 1,0 0,-1 0,1 0,0-1,0 1,0 0,53 22,-42-19,-9-4,0 1,0 0,0-1,0 1,0 0,0 0,0 1,0-1,-1 1,1-1,0 1,-1 0,0 0,1 0,-1 0,0 0,0 1,0-1,0 1,0-1,-1 1,1 0,-1-1,0 1,0 0,0 0,0 0,0 0,0 0,-1 0,0 0,1 0,-1 1,-1-1,1 0,0 0,-1 0,1 0,-1 0,0 0,0 0,-1 1,-2 3,0 0,-1-1,0 0,0 0,0 0,-1-1,1 0,-1 0,-1 0,1-1,-1 0,0 0,0 0,0-1,0 0,0-1,-1 0,1 0,-1 0,0-1,0 0,1 0,-1-1,0 0,0-1,-2 0,-7-5</inkml:trace>
  <inkml:trace contextRef="#ctx0" brushRef="#br0" timeOffset="29213.345">10470 839,'19'-1,"-14"0,0 0,-1 0,1 1,0 0,0-1,-1 2,1-1,0 0,-1 1,1 0,0 0,-1 1,1-1,-1 1,0 0,1 0,-1 0,0 1,0-1,0 1,-1 0,1 0,0 1,-4 1,0-1,0 0,-1 0,0 0,0 0,0 0,0 0,0-1,-1 1,0 0,1-1,-2 1,1-1,0 1,-1-1,1 0,-1 0,0 0,0 0,0-1,0 1,-1-1,1 0,-1 0,-4 6,7-8,0 0,0 1,0-1,0 1,0-1,0 1,0-1,0 1,1-1,-1 1,0 0,0 0,1-1,-1 1,0 0,1 0,-1 0,1 0,-1 0,1 0,-1 0,1 0,-1 0,1 0,0 0,0 0,0 0,0 0,0 0,0 0,0 0,0 0,0 0,0 0,0 0,1 0,-1 0,0 0,1 0,-1 0,1 0,-1 0,1 0,-1 0,1 0,0 0,-1 0,1-1,0 1,0 0,0-1,0 1,-1-1,2 1,11 3,55 27,-67-30,1-1,-1 1,0 0,0 0,0 1,0-1,-1 0,1 0,0 0,0 1,-1-1,1 0,0 1,-1-1,0 0,1 1,-1-1,0 1,0-1,1 1,-1-1,0 0,-1 1,1-1,0 1,0-1,-1 1,1-1,0 0,-1 1,0-1,1 0,-1 1,0-1,1 0,-1 0,0 0,0 1,0-1,0 0,0 0,0-1,-1 1,1 0,0 0,0 0,-2 0,-71 45,49-32</inkml:trace>
  <inkml:trace contextRef="#ctx0" brushRef="#br0" timeOffset="29639.362">10752 246,'45'65,"-25"-38,-1 0,-1 1,-2 0,0 2,-3 0,0 0,5 22,-8 3,-3 1,-1 0,-4 0,-2 0,-3 12,2-10,1-43,0 1,-1-1,-1 0,-1 0,0 0,-1 0,0-1,-1 0,-1 1,0-1,-1-1,0 0,-1 0,-1 0,0-1,-2 2,-23 22,-2-1,-2-2,-1-2,-1-1,-2-2,-1-2,0-2,-9 2,14-8</inkml:trace>
  <inkml:trace contextRef="#ctx0" brushRef="#br0" timeOffset="33244.631">11515 274,'-29'90,"-196"466,196-441,29-112,-1 0,1 0,0 0,0 1,0-1,1 0,-1 0,1 1,0-1,0 0,0 0,0 0,0 0,1 0,-1 0,1-1,0 1,0 0,0-1,0 1,0-1,1 0,-1 0,1 0,-1 0,1 0,0 0,0-1,-1 1,1-1,0 0,1 0,-1 0,0 0,158 4,-96-8,69-3,-121-11,-18 6</inkml:trace>
  <inkml:trace contextRef="#ctx0" brushRef="#br0" timeOffset="33494.374">10978 612,'39'5,"26"7,12 0,-2-1,-9-3,-11-2,-10-3,-8-1,-10-2</inkml:trace>
  <inkml:trace contextRef="#ctx0" brushRef="#br0" timeOffset="33892.071">11796 48,'37'-11,"0"1,1 2,0 2,0 1,0 2,9 1,-44 1,0 1,0-1,-1 1,1 0,0 0,0 0,0 0,0 0,-1 0,1 1,0-1,0 1,-1 0,1 0,0 0,-1 0,1 1,-1-1,1 1,-1-1,0 1,0 0,0 0,0 0,0 0,0 0,0 0,-1 0,1 1,-1-1,1 1,-1-1,0 1,0 0,0-1,0 1,-1 0,1 0,-1-1,0 1,0 0,0 0,0 0,0 0,0-1,-1 1,0 1,-7 8,-1 0,-1 0,0-1,-1 0,0-1,0 0,-1-1,-1-1,-11 8,-9 7,23-16,-51 45,60-50,0-1,0 0,0 1,0-1,0 0,0 1,1-1,-1 1,1 0,-1-1,1 1,-1-1,1 1,0 0,0-1,-1 1,1 0,1-1,-1 1,0 0,0-1,1 1,-1 0,0-1,1 1,0-1,-1 1,1-1,0 1,0-1,0 0,0 1,0-1,0 0,0 0,0 1,1-1,-1 0,0 0,1 0,-1-1,2 2,6 2,0 0,0 0,1-1,0 0,-1 0,1-1,0-1,0 1,1-2,-1 1,0-1,0-1,52 5,1 7,-36-7</inkml:trace>
  <inkml:trace contextRef="#ctx0" brushRef="#br0" timeOffset="35632.427">649 1826,'81'-12,"2"4,-1 4,7 3,50-3,206-23,896 27,-780 11,135 8,-45 8,-67-16,-323 2,1-7,0-8,37-9,321-25,-133 14,106-12,558-31,-178 52,-54-6,-348-5,-11-6,173 0,-136 2,-270 28,-191 1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34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339 358,'33'1,"0"0,0-2,0-2,0-1,0-1,0-2,-1-1,0-2,-1-1,0-1,-1-2,0-1,-1-1,-1-2,15-12,-32 22,1-1,-1-1,-1 0,1 0,-2-1,0-1,0 1,-1-1,0-1,-1 1,-1-1,0-1,0 1,-2-1,0 0,1-5,-25 58,-5 135,13-62,5 1,5 0,5 12,-1 20,-19 135,4-94,13-185,0 0,1-1,-1 1,1 0,-1 0,0 0,1 0,-1 0,0-1,0 1,1 0,-1 0,0 0,0 0,0 0,0 0,0 0,-1 0,1 0,0-1,0 1,-1 0,1 0,0 0,-1 0,1 0,-1-1,1 1,-1 0,1 0,-1-1,1 1,-1 0,0-1,0 1,1-1,-1 1,0-1,0 1,1-1,-1 1,0-1,0 0,0 0,0 1,0-1,0 0,1 0,-1 0,0 0,0 0,0 0,0 0,0 0,0 0,0 0,0-1,0 1,-41-52,35 41,-1 1,0-1,0 2,-1 0,0 0,-1 0,0 1,0 0,-11-5,1 4,0 1,-1 1,0 1,0 1,0 0,-1 2,1 1,-1 0,0 2,1 0,-1 1,0 2,1 0,-1 1,1 1,0 1,1 1,-1 1,1 1,1 0,0 2,0 0,1 1,1 1,-15 13,-18 23,52-48,3-3</inkml:trace>
  <inkml:trace contextRef="#ctx0" brushRef="#br0" timeOffset="551.215">479 781,'355'-74,"-269"52,78-20,-162 43,0 0,0 0,1 1,-1-1,0 1,0-1,0 1,0-1,0 1,-1 0,1 0,-1 0,1 0,-1 0,0 0,1 1,-1-1,0 0,0 1,-1-1,1 1,-1-1,1 1,-1-1,0 1,1-1,-1 1,-1-1,1 1,0-1,-1 1,1-1,-1 1,0-1,1 0,-1 1,0-1,-1 0,1 1,0-1,-2 16,0-1,2 1,0-1,0 1,2-1,0 1,1-1,1 1,1-1,0 0,2 2,10-7,-9-17</inkml:trace>
  <inkml:trace contextRef="#ctx0" brushRef="#br0" timeOffset="816.923">1524 894,'-5'38,"-1"18,0 4,-4-8,0-14</inkml:trace>
  <inkml:trace contextRef="#ctx0" brushRef="#br0" timeOffset="1067.024">1412 498,'0'10,"4"8,3 0</inkml:trace>
  <inkml:trace contextRef="#ctx0" brushRef="#br0" timeOffset="1433.492">1722 1232,'158'-351,"-105"225,-53 127,1-1,-1 0,0 1,0-1,0 0,0 1,0-1,1 0,-1 1,0-1,0 0,1 0,-1 1,0-1,0 0,1 0,-1 0,0 1,1-1,-1 0,0 0,1 0,-1 0,0 0,1 0,-1 0,0 0,1 0,-1 0,0 0,1 0,-1 0,0 0,1 0,-1 0,0 0,1 0,-1 0,0 0,1 0,-1 0,0-1,1 1,-1 0,0 0,0 0,1-1,-1 1,0 0,0 0,1-1,-1 1,0 0,2 39,-3-35,0 5,0 1,0 0,1 0,0 0,0-1,1 1,0 0,1-1,0 1,1-1,0 1,0-1,1 0,0 0,1-1,0 1,0-1,1 0,0 0,0-1,1 0,0 0,0 0,1-1,-4-4,0-1,-1 0,1-1,0 1,0-1,0 1,0-1,0 0,0 0,-1-1,1 1,0-1,0 0,0 0,-1 0,1-1,0 1,-1-1,1 0,-1 0,0 0,0 0,0-1,0 1,0-1,0 0,0 0,1-2,4-4,-1 0,0 0,-1-1,0 0,0 0,-1 0,0-1,-1 0,1-4,3-33,-7 25</inkml:trace>
  <inkml:trace contextRef="#ctx0" brushRef="#br0" timeOffset="1915.957">2597 838,'-13'11,"1"0,0 2,1-1,0 1,1 1,1 0,0 0,1 1,0 0,2 1,-1 0,2 0,0 0,1 0,1 1,0 2,3-14,0 0,1 1,-1-1,1 1,0-1,1 0,-1 0,1 1,0-1,1 0,-1-1,1 1,0 0,0-1,0 1,1-1,-1 0,1 0,0-1,0 1,0-1,1 0,0 0,-1 0,1 0,0-1,0 0,0 0,0 0,1-1,-1 0,0 0,1 0,-1 0,1-1,-1 0,0 0,1-1,-1 0,1 1,-1-2,0 1,0-1,1 1,-1-1,0-1,-1 1,2-2,13-5,-1-2,0 0,-1-1,0-1,-1 0,-1-1,0-1,0 0,-2-1,0-1,-1 0,-1-1,0 0,1-5,4-9,-2-1,-1 0,-2-2,-1 1,-1-1,-2-1,1-32,-5 49,0-1,-2 1,-1-1,0 1,-1 0,-1-1,-1 1,-1 0,0 0,-2 0,0 1,-1-1,-1 2,0-1,-2 1,0 0,0 1,-7-7,14 20,0 0,0 1,0-1,0 1,-1 0,1 0,-1 0,1 0,-1 0,1 1,-1 0,0 0,0 0,0 0,0 0,0 1,0-1,0 1,0 0,0 1,0-1,1 1,-1-1,0 1,0 1,0-1,0 0,1 1,-1 0,1-1,-1 2,1-1,0 0,-3 3,-2 1,1 1,-1 0,1 0,1 1,-1 0,1 0,0 1,1 0,0 0,1 0,0 0,0 1,0 1,0 14,0 0,1 0,2 0,1 0,0 1,2-1,1 0,1 0,1 0,1-1,2 0,0 0,1 0,2-1,0-1,1 0,1 0,2-1,0-1,1-1,6 6,191 183,-130-141,-59-48</inkml:trace>
  <inkml:trace contextRef="#ctx0" brushRef="#br0" timeOffset="5619.149">4939 442,'-5'5,"-1"-4,4-1,4-6,1 3,-6 2,-1 6,-5 2,-1 5,1 0</inkml:trace>
  <inkml:trace contextRef="#ctx0" brushRef="#br0" timeOffset="6266.182">4967 725,'0'4,"0"7,-5 2,4-2,6-3,-2-2,-2-3</inkml:trace>
  <inkml:trace contextRef="#ctx0" brushRef="#br0" timeOffset="4130.808">4262 471,'-2'12,"0"-1,-1 1,0 0,-1-1,0 0,-1 0,0 0,-1-1,0 1,-2 1,-1 3,-252 355,214-289,39-74,0-3</inkml:trace>
  <inkml:trace contextRef="#ctx0" brushRef="#br0" timeOffset="4819.198">3895 498,'32'48,"184"158,-204-192,11 13,-1 2,-1 0,-1 1,-2 1,3 10,7 13,-27-48,-3-3</inkml:trace>
  <inkml:trace contextRef="#ctx0" brushRef="#br0" timeOffset="7880.889">0 1572,'140'-20,"-15"2,2 5,33 5,193-1,25-11,-81-5,140-6,-104 4,-233 28,145-12,-154 1,1 3,81 7,-127 0,191-26,23-3,-4-1,57 1,-82 2,-78 15,14-6,-25-9,-19 9,-75 11,-26 4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4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3332 825,'-2'-6,"0"0,0 1,0-1,-1 1,0 0,0 0,0 0,0 0,-1 1,0-1,0 1,0 0,-2-1,-5-7,-44-46,-3 3,-2 2,-23-12,-190-109,38 37,174 106,-1 2,-2 2,-1 4,-1 2,-1 4,0 2,-19 0,-19 3,0 4,0 5,-86 10,86 4,1 6,0 4,1 4,-54 23,70-22,-374 144,440-162,0 0,0 2,1 1,1 0,0 1,1 1,0 1,1 1,0 0,1 1,1 1,1 0,0 1,1 1,1 0,1 1,1 0,0 0,2 1,0 0,1 1,2 0,0 0,1 0,1 9,4 167,6-168,1-1,2-1,0 0,2 0,1-1,1-1,1 0,2 0,0-2,1 0,19 17,-13-11,9 7,2-1,1-2,2-2,1-1,1-2,2-2,0-2,18 7,18 5,3-2,1-4,1-4,24 2,93 31,-102-32,2-4,83 7,-73-13,-25-8,1-3,0-5,24-4,-24 1,-29-2,-1-4,0-1,0-4,7-3,-35 8,1-2,0-2,-1-1,0-2,-1 0,-1-2,0-1,2-3,-21 16,169-132,33-18,-199 141,0-1,-1 0,-1-1,0 0,-1 0,-1-1,0 0,-1 0,-1-1,0 1,-1-6,20-121,-17 107,0 1,-2-1,-2 0,-1 0,-2 0,-2-3,-2 24,0-1,-2 1,0 0,0 0,-2 1,1 0,-2 0,0 1,0 0,-2 1,1 0,-1 1,-1 0,0 1,-1 1,0 0,0 0,-1 2,0-1,6 2,-36-17,26 16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0,0 0,-1 0,-4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1,'33'5,"22"-4,5-1,-2-1,-6-1,-13 1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1 283,'24'-5,"18"-1,6-1,0 2,-4 2,-4-4,-4-1,-4 2,-2 1,-1 2,-7 1</inkml:trace>
  <inkml:trace contextRef="#ctx0" brushRef="#br0" timeOffset="364.676">143 0,'38'138,"-32"-118,-2 0,-1 0,0 0,-1 1,-1 0,-1-1,-1 1,-1-1,-1 1,-2 7,-15 140,20-144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0,'-61'75,"4"3,3 3,4 1,3 3,-5 22,47-96,-1 5,0-1,-2 1,0-1,0-1,-1 1,-1-2,-1 1,0-1,0-1,-4 2,-19-5,23-15</inkml:trace>
  <inkml:trace contextRef="#ctx0" brushRef="#br0" timeOffset="348.635">0 84,'222'199,"-96"-29,-11 17,-102-172,-1-3</inkml:trace>
  <inkml:trace contextRef="#ctx0" brushRef="#br0" timeOffset="701.694">819 537,'-6'10,"1"0,1 1,0-1,0 1,1 0,1 0,0 1,0-1,1 0,0 1,1 7,0-15,0-1,0 1,1 0,-1-1,1 1,0 0,0-1,0 1,0-1,0 1,1-1,0 0,-1 1,1-1,0 0,1 0,-1-1,1 1,-1 0,1-1,0 1,0-1,0 0,0 0,0 0,0 0,1-1,-1 1,0-1,1 0,0 0,-1 0,1-1,-1 1,1-1,0 0,0 0,4-1,1 0,-1-1,1-1,-1 0,0 0,0 0,0-1,-1 0,1 0,-1-1,0 0,0 0,0-1,-1 0,0 0,0-1,-1 1,0-1,0 0,0-1,-1 1,0-1,0 0,-1 0,2-6,-6 8,1 1,0 0,-1 0,0 0,0 0,-1 0,1 0,-1 0,0 0,-1 1,1-1,-1 1,0 0,0-1,0 1,0 0,-1 1,1-1,-1 1,0-1,-1 1,1 0,0 1,-1-1,1 1,-1 0,0 0,0 0,0 1,0 0,0 0,0 0,0 0,0 1,0 0,0 0,-1 0,0 1,-17-3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14,'0'0,"0"-1,0 1,0-1,0 1,0-1,0 1,0-1,0 1,-1-1,1 1,0-1,0 1,0-1,-1 1,1-1,0 1,0-1,-1 1,1 0,0-1,-1 1,1 0,-1-1,1 1,0 0,-1-1,1 1,-1 0,1 0,-1-1,1 1,-1 0,1 0,-1 0,1 0,-1 0,1 0,-1 0,1 0,-1 0,1 0,-1 0,1 0,-1 0,1 0,-1 0,1 1,-1-1,1 0,-1 0,1 0,-1 1,1-1,-1 0,1 1,0-1,-1 0,1 1,-1-1,-26 20,-150 168,-16 10,142-146,38-38,1 0,-2-1,0 0,-1-1,0-1,0 0,-13 5,6-6</inkml:trace>
  <inkml:trace contextRef="#ctx0" brushRef="#br0" timeOffset="433.16">26 71,'110'66,"-78"-47,0 2,-1 2,-2 0,0 2,-2 1,0 1,-2 2,-2 0,2 5,101 158,-125-190,-1 0,1-1,0 1,0-1,0 1,-1-1,1 1,1-1,-1 0,0 1,0-1,0 0,1 0,-1 0,1 0,-1 0,1 0,-1 0,1 0,-1-1,1 1,0 0,-1-1,1 0,0 1,0-1,0 0,5-5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5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59,'44'-13,"0"1,1 2,0 2,1 2,27 1,-70 4,0 0,0 0,-1 1,1-1,0 1,0-1,0 1,0 0,-1 0,1 1,0-1,0 0,0 1,0 0,-1 0,1 0,0 0,-1 0,1 0,-1 1,1-1,-1 1,0-1,1 1,-1 0,0 0,0 0,-1 1,1-1,0 0,-1 1,1-1,-1 1,0-1,1 1,-1 0,-1-1,1 1,0 0,-1 0,1 2,-8 17,-1 0,-1-1,-1 0,0-1,-2 0,0-1,-1 0,-1-1,-1 0,-1-1,12-12,-25 28,22-27,-1 1,1 0,1 1,-1 0,1 0,1 0,-1 0,2 1,-1 0,1 0,0 1,1-1,0 1,1 0,-1 1,6-4,-1 0,1-1,0 1,0 0,1-1,-1 0,2 1,-1-2,1 1,0 0,0-1,0 0,1 0,-1-1,1 1,1-1,-1 0,0-1,1 0,0 0,0 0,0-1,2 1,29 16,-22-10,-1 1,1 1,-2 0,0 1,0 0,-1 2,0-1,-1 1,-8-9,0 0,-1 1,1-1,-1 0,0 1,0 0,-1 0,1 0,-2 0,1 0,0 0,-1 1,0-1,-1 0,0 1,1-1,-2 1,1-1,-1 0,0 1,0-1,-1 0,0 0,-2 4,-2 1,0 1,-1-1,-1-1,1 0,-2 0,0 0,0-1,0 0,-1-1,-1 0,1 0,-1-1,-1-1,1 0,-1 0,0-1,-1-1,-2 4,-1 0,0-2,-1 0,1-1,-1-1,0 0,0-1,0-1,-13 0,29-2,0 0,0 0,0 1,0-1,0 0,0 0,0 0,-1 0,1 0,0 0,0-1,0 1,0 0,0-1,0 1,0 0,0-1,0 1,0-1,0 0,0 1,0-1,0 0,1 1,-1-1,0 0,0 0,1 0,-1 0,1 0,-1 0,0 0,1 0,0 0,-1 0,1 0,0 0,-1 0,1 0,0 0,0 0,0 0,0 0,0-1,0 1,0 0,1 0,-1 0,0 0,0 0,1 0,-1 0,1 0,-1 0,1 0,-1 0,1 0,0 0,-1 0,1 1,0-1,1 0,12-15</inkml:trace>
  <inkml:trace contextRef="#ctx0" brushRef="#br0" timeOffset="252.585">791 963,'-9'24,"-4"8</inkml:trace>
  <inkml:trace contextRef="#ctx0" brushRef="#br0" timeOffset="669.657">1045 229,'286'-109,"-261"100,2 2,-1 0,0 2,1 2,0 0,0 1,13 2,-38 0,1 1,0-1,0 1,0 0,0 0,0 0,-1 0,1 0,0 0,-1 1,1 0,-1-1,0 1,1 0,-1 0,0 0,0 0,0 1,-1-1,1 0,0 1,-1-1,1 1,-1 0,0-1,0 1,0 0,-1 0,1 0,0 0,-1 0,0 0,0 0,0-1,0 2,-23 106,-157 172,164-255,1 1,1 0,1 1,2 1,-6 22,15-45,0 1,0-1,1 1,0-1,0 1,1 0,0-1,1 1,-1-1,1 1,1 0,-1-1,1 0,1 1,-1-1,1 0,1 0,-1 0,1-1,0 1,1-1,-1 0,1 0,0-1,1 1,1 0,5 0,0 0,0 0,1-1,0-1,0 0,0-1,0-1,1 0,-1 0,1-2,-1 1,1-2,-1 0,13-2,5 1,8-1,-1-2,0-1,0-3,-1-1,18-7,-11-3,-26 12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45.0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212 905,'-38'24,"-13"18,2 6,10 0,16-4,12-4,13-9,10-5,9-7,5-2,3-3,1-5,1-4,4-2,1-3,-5 0</inkml:trace>
  <inkml:trace contextRef="#ctx0" brushRef="#br0" timeOffset="262.397">720 934,'-20'9,"1"2,0 0,1 1,0 1,1 1,0 0,1 2,1-1,0 2,1 0,1 1,-7 13,18-28,-1 0,1 0,0 0,0 1,1-1,-1 1,1-1,0 1,-1 0,2-1,-1 1,0 0,1 0,0 0,-1-1,1 1,1 0,-1 0,1 0,-1 0,1-1,0 1,1 0,-1-1,1 1,-1-1,1 1,0-1,0 0,1 0,-1 0,1 0,-1 0,1 0,0-1,0 1,0-1,0 0,1 0,-1 0,0 0,1-1,0 1,-1-1,1 0,0 0,-1 0,1-1,0 1,0-1,2 0,8-1,1 0,-1-1,0-1,0 0,0-1,-1 0,1-1,-1-1,0 0,-1 0,1-2,-1 0,-1 0,1-1,-1 0,-1-1,0 0,0 0,-1-1,-1-1,1 0,-2 0,0 0,-3 5,-2 0,1 0,-1 0,0-1,0 1,0-1,-1 1,-1-1,1 1,-1-1,0 1,-1-1,0 0,0 1,-1 0,0-1,0 1,-1 0,1 0,-2 0,1 0,-1 1,0-1,0 1,-1 0,1 0,-2 0,1 1,0 0,-1 0,0 0,0 1,-1 0,1 0,-1 0,0 1,0 0,0 0,0 1,0 0,-5 0,-35 4,28 3</inkml:trace>
  <inkml:trace contextRef="#ctx0" brushRef="#br0" timeOffset="594.831">1200 1018,'-13'2,"-1"0,1 1,0 1,0 0,0 0,0 1,1 1,0 1,0-1,1 2,0-1,0 2,0-1,1 2,-7 8,15-17,1 1,-1 0,1 0,0-1,0 1,0 0,0 0,0 0,0 0,0 0,1 0,-1 1,1-1,-1 0,1 0,0 0,0 0,0 1,0-1,0 0,1 0,-1 0,1 1,-1-1,1 0,0 0,0 0,0 0,0 0,0 0,0-1,0 1,1 0,-1 0,1-1,-1 1,1-1,0 0,-1 1,1-1,84 36,-72-34,1 1,-1-2,1 0,-1-1,1 0,-1-1,1-1,-1 0,1-1,-1-1,1 0,-1-1,0 0,-1-1,1-1,-1 0,0-1,5-4,-15 8,1 0,-1-1,0 1,0-1,-1 0,1 0,-1 0,1 0,-1 0,-1-1,1 1,-1-1,1 1,-1-1,0 0,-1 1,1-1,-1 0,0 1,0-1,-1 0,1 0,-1 1,0-1,0 1,-1-1,1 1,-1-1,0 1,-1-2,-1-1,1 0,-1 0,0 1,-1 0,1 0,-1 0,0 0,-1 1,1 0,-1 0,0 0,-1 1,1 0,-1 0,1 0,-1 1,0 0,-6-1,-66-2,54 6</inkml:trace>
  <inkml:trace contextRef="#ctx0" brushRef="#br0" timeOffset="864.836">1596 1272,'-5'-38,"13"-33,5-8,5 5,4 14,4 13,1 14,-3 8,-1 8,0 8,1 4,-3 9,-6 3</inkml:trace>
  <inkml:trace contextRef="#ctx0" brushRef="#br0" timeOffset="1649.347">2188 1018,'-10'11,"1"1,0 1,1-1,0 1,1 1,0-1,1 1,1 0,0 1,1-1,0 1,2 0,-1 0,2 0,0 0,1 0,0 0,2 7,-1-17,1-1,-1 0,1 0,0 0,0 0,0 0,0 0,1-1,-1 1,1-1,0 0,0 1,0-1,1-1,-1 1,1 0,-1-1,1 0,0 0,0 0,0 0,0 0,1-1,-1 0,0 0,0 0,1 0,-1-1,1 0,-1 0,3 0,6-1,-1 0,1 0,0-1,-1-1,1 0,-1-1,0 0,0-1,-1-1,5-2,8-8,-2-1,0 0,-1-2,-1-1,-1 0,0-1,-2-1,-1-1,4-7,-2-3,-1-1,-1 0,-2-1,-2-1,-1 0,-2-1,-1 0,-2 0,-2 0,0-35,-3 45,-2 0,0-1,-2 1,-2 0,0 1,-1-1,-2 1,0 0,-2 1,-1 0,-1 1,-1 0,-15-20,26 40,0 1,-1-1,1 1,-1 0,0-1,0 1,0 1,0-1,-1 0,1 1,-1-1,0 1,1 0,-1 1,0-1,0 0,0 1,0 0,-1 0,1 0,0 1,0-1,-1 1,1 0,0 0,0 1,-1-1,1 1,0 0,0 0,0 0,0 1,0 0,0-1,0 1,0 0,-2 3,-4 3,0 0,1 1,0 0,1 1,0 0,0 0,1 1,0 0,1 0,0 0,1 1,0 0,1 0,0 0,1 1,1-1,0 1,0 6,-1 12,1 0,2 0,1 0,2 0,1 0,1-1,3 6,8 14,3-2,1 0,2-1,3-1,1-1,19 22,-34-50,1-1,1 0,0 0,2-1,-1-1,2 0,2 0,-12-9,1 0,0 0,0-1,0 0,0 0,0-1,1 0,0 0,-1-1,1 0,0 0,0-1,0 0,0-1,1 1,-1-2,0 1,0-1,2 0,-6-1,1 1,0-1,-1 0,1 0,-1-1,0 1,0-1,0 0,0 0,-1 0,1-1,-1 1,0-1,0 0,1-1,9-15</inkml:trace>
  <inkml:trace contextRef="#ctx0" brushRef="#br0" timeOffset="1894.301">3063 1047,'0'0</inkml:trace>
  <inkml:trace contextRef="#ctx0" brushRef="#br0" timeOffset="2172.203">3035 397,'0'0</inkml:trace>
  <inkml:trace contextRef="#ctx0" brushRef="#br0" timeOffset="2434.605">3289 1328,'264'-413,"-223"368,-40 46,1 0,-1 1,0-1,0 0,0 1,0-1,0 0,0 1,0-1,0 1,0 0,-1-1,1 1,-1 0,1-1,-1 1,0 0,0-1,0 1,0 0,0 0,0-1,0 1,0 0,-1 0,1-1,-1 1,1 1,-2 41,0-36,0 0,1 1,0-1,0 0,1 1,0-1,0 1,1-1,0 1,1-1,0 0,0 1,1-1,0 0,0-1,0 1,1 0,1-1,-1 0,1 0,0 0,1-1,0 1,0-2,0 1,1 0,1 0,-4-4,1 0,-1 0,1-1,-1 0,1 0,-1 0,1 0,0-1,-1 1,1-1,0 0,-1-1,1 1,0-1,-1 0,1 0,-1 0,1-1,-1 0,0 0,1 0,-1 0,0-1,0 1,-1-1,1 0,0 0,-1 0,0-1,0 1,0-1,1-2,80-135,-82 136,53-86,-42 77</inkml:trace>
  <inkml:trace contextRef="#ctx0" brushRef="#br0" timeOffset="2880.769">4220 848,'-28'11,"1"0,1 2,0 1,1 1,0 1,1 1,1 1,1 2,0 0,1 1,19-20,0 1,1-1,-1 1,0-1,0 1,1 0,-1-1,1 1,-1 0,1 0,0 0,0 0,-1 0,2 0,-1 1,0-1,0 0,1 0,-1 1,1-1,0 0,0 1,0-1,0 1,0-1,0 0,0 1,1-1,-1 0,1 0,0 1,0-1,0 0,0 0,0 0,0 0,0 0,1 0,-1 0,1 0,-1-1,1 1,0 0,0-1,0 0,0 1,1-1,8 2,1-1,0 0,0-1,0 0,0-1,0-1,0 1,0-2,0 0,-1 0,1-1,-1-1,1 0,-1 0,2-3,-9 6,213-112,-215 112,-1 0,0 1,1-1,-1 0,0 1,1-1,-1 1,1-1,-1 1,1 0,-1 0,1 0,-1 0,1 0,-1 0,1 0,-1 0,1 0,-1 1,0-1,1 1,-1-1,1 1,-1-1,0 1,1 0,-1 0,0 0,0 0,0 0,0 0,0 0,0 0,0 0,0 0,0 0,0 1,0-1,-1 0,1 1,-1-1,1 2,6 68,-7-48,0-17,0 0,0-1,1 1,-1 0,2 0,-1 0,1-1,-1 1,1-1,1 1,-1-1,1 0,0 0,0 0,1 0,0 0,-1-1,1 1,1-1,-1 0,1-1,-1 1,1-1,0 0,0 0,1 0,-1-1,1 0,-1 0,1 0,0-1,-1 1,1-1,0-1,0 1,0-1,0 0,0-1,-1 1,7-2,11-7,1 0,-2-2,1-1,-1 0,-1-2,-1 0,0-1,0-1,-2-1,6-8,2 2,5-4,-1-2,-2 0,-1-2,-1-1,-2-1,-1-2,-2 0,-1-1,-2-1,-1 0,-2-2,-2 0,-2 0,-1-1,-2 0,2-29,-6 40,-2 1,0-1,-2 0,-1 1,-1-1,-1 1,-2 0,-1 0,-1 0,-1 0,-1 1,-13-24,20 48,0 0,0 0,0 1,0-1,0 0,-1 1,1 0,-1-1,0 1,1 0,-1 1,0-1,0 0,0 1,-1-1,1 1,0 0,0 0,-1 0,1 1,-1-1,1 1,0 0,-1 0,1 0,-1 0,1 1,-1-1,1 1,0 0,-1 0,1 0,0 1,0-1,0 1,0-1,0 1,0 0,0 0,1 0,-1 1,1-1,-1 1,1-1,0 1,0 0,0 0,1 0,-1 0,0 0,0 3,-10 21,2 1,1 1,1-1,1 1,2 1,1-1,1 1,1-1,2 1,2 10,-2-36,2 85,4-1,5 0,3-1,3 0,5-1,20 50,3-48,-39-92,-10-4</inkml:trace>
  <inkml:trace contextRef="#ctx0" brushRef="#br0" timeOffset="3247.929">4756 736,'7'3,"51"26,0-3,2-3,1-2,1-3,0-3,1-2,1-3,0-3,35-1,-64-11,-1-1,0-2,0-1,-1-2,0-1,-1-2,0-1,-1-1,-1-2,27-20,-50 34,1-1,-1 1,0-1,0-1,0 1,-1-1,0 0,0-1,0 0,-1 1,0-2,0 1,-1-1,0 1,0-1,-1 0,0 0,-1-1,1 1,-1-1,-1 1,0-1,0 0,-1 1,0-1,0 0,-1 1,-1-8,-3 11,0-1,0 1,0 1,0-1,-1 1,0 0,0 0,0 1,0-1,0 1,-1 1,1-1,-1 1,0 0,0 1,0 0,0 0,0 0,0 1,0 0,0 0,0 1,0 0,0 0,0 0,0 1,1 0,-1 1,-4 2,-8 4,1 0,0 2,1 0,0 1,1 0,0 2,1 0,0 0,2 2,0-1,0 2,1 0,2 0,-1 1,2 0,0 1,2 0,0 1,1-1,1 1,0 0,2 1,0-1,2 1,0 15,2-20,1 1,0 0,2 0,0-1,0 0,2 0,0 0,1 0,0-1,1 0,1-1,0 0,1 0,1-1,0 0,1-1,0 0,1-1,0-1,0 0,1 0,1-1,0-1,0-1,0 0,1-1,0 0,0-1,1-1,-1-1,1 0,0-2,0 1,113-1,-98-2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0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369 423,'-5'-8,"0"0,0 1,-1-1,1 1,-2 1,1-1,-1 1,0 0,0 1,0-1,-1 1,0 1,0 0,0 0,-1 0,-6-1,11 3,-1 1,0 0,0-1,1 2,-1-1,0 1,0-1,0 1,0 1,0-1,0 1,0 0,0 0,1 0,-1 1,0-1,1 1,-1 0,1 1,0-1,0 1,0 0,0 0,0 0,0 0,1 1,-1-1,1 1,0 0,1 0,-1 1,-3 10,1 0,1 0,1 0,0 1,1-1,1 1,0 0,1-1,1 1,0 0,1-1,1 1,0-1,1 0,1 0,0 0,5 7,-3 3,115 344,-85-190,-26-116,-7-49,0 0,0 1,-1-1,-1 1,-1 0,0 0,0-1,-2 1,0 0,0 0,-2-1,0 1,0-1,-1 0,-1 0,-1 0,0 0,0-1,-1 0,-1 0,-8 9,9-14,-1-1,0 1,0-2,0 1,-1-1,0 0,0-1,-1 0,0 0,0-1,0-1,0 1,0-2,-1 1,1-1,-1-1,0 0,-6-1,14 0,0 0,0-1,1 1,-1-1,1 0,-1 0,0 0,1 0,-1-1,1 1,0-1,-1 1,1-1,0 0,0 0,0 0,0 0,1 0,-1 0,0 0,1-1,0 1,-1-1,1 1,0-1,0 1,1-1,-1 0,0 1,1-1,0 0,-1 0,1 1,0-1,0 0,1 0,-1 1,1-1,0-1,4-20</inkml:trace>
  <inkml:trace contextRef="#ctx0" brushRef="#br0" timeOffset="606.328">595 846,'20'20,"0"1,-1 0,-1 1,-2 1,0 1,-1 0,-1 1,-2 1,0 0,-2 0,-1 1,-1 1,28 104,-23-151,22-110,41-113,-73 236,-1 0,1 0,0 0,0 1,1-1,-1 1,1 0,0 0,1 0,-1 1,1 0,0 0,4-3,8-1</inkml:trace>
  <inkml:trace contextRef="#ctx0" brushRef="#br0" timeOffset="2969.156">509 1580,'-7'14,"0"-1,1 1,0 0,1 1,1-1,0 1,1 0,0 0,1 0,1 1,1 11,0-24,0 0,1 0,-1 0,1 0,0-1,0 1,0 0,0-1,0 1,1-1,-1 1,1-1,0 0,0 1,-1-1,1 0,1 0,-1 0,0-1,0 1,1 0,-1-1,1 0,-1 1,1-1,0 0,-1 0,1 0,0-1,0 1,-1-1,1 0,0 1,0-1,0-1,0 1,0 0,-1-1,2 1,7-2,-1-1,0 0,0 0,-1-1,1 0,-1-1,1 0,-1 0,-1-1,4-3,-5 4,0 0,0-1,-1 0,1 0,-2-1,1 1,-1-1,0 0,0-1,0 0,-1 1,-1-1,1 0,-1-1,-1 1,1-1,-2 1,1-1,-1 1,0-1,-1 0,0 0,0 0,-1 1,0-1,-1 0,0 1,0-1,0 1,-1 0,-1-1,0 2,0-1,-1-1,-31-21,17 22</inkml:trace>
  <inkml:trace contextRef="#ctx0" brushRef="#br0" timeOffset="3691.301">821 1,'-18'21,"1"1,0 0,2 2,1 0,1 0,1 1,-1 6,9-21,0 0,0 1,1-1,1 1,0-1,0 1,1 0,0-1,1 1,0 6,1-13,-1-1,1 1,0-1,0 1,0-1,0 1,0-1,1 0,0 1,-1-1,1 0,0 0,1 0,-1-1,0 1,1 0,0-1,-1 0,1 0,0 1,0-2,0 1,1 0,-1-1,0 1,1-1,-1 0,0 0,1 0,0-1,-1 1,4-1,8 0,0 0,1-1,-1-1,0 0,0-2,0 1,-1-2,10-3,-5-2,-6 2</inkml:trace>
  <inkml:trace contextRef="#ctx0" brushRef="#br0" timeOffset="3951.631">454 113,'38'-5,"28"-1,6 0,-3 1,-9 1,-10 2,-9 1,-11 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03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174 416,'-8'1,"0"0,0 0,0 1,1 0,-1 0,1 1,-1 0,1 0,0 0,0 1,0 0,1 1,-1 0,1 0,0 0,1 0,-1 1,1 0,0 0,1 1,-1-1,1 1,1 0,-1 0,1 1,0-1,1 0,-2 5,2 2,0 1,1-1,0 0,1 0,1 1,0-1,1 0,0 0,3 6,-5-16,1 0,0 0,1 0,-1 0,1-1,0 1,0 0,0-1,0 1,1-1,-1 0,1 0,0 0,0 0,0 0,0-1,0 1,1-1,-1 0,1 0,0 0,-1 0,1-1,0 1,0-1,0 0,0 0,0-1,0 1,0-1,0 0,1 0,-1 0,1-1,9-4,1 0,-1-1,0-1,-1 0,0-1,0 0,0-1,-1-1,-1 0,1 0,-2-1,0-1,0 0,-1 0,0-1,-1 0,0 0,4-12,5-2,-3 5,-1 0,-1 0,-1-1,-1-1,0 0,-3 0,0-1,-1 0,-1 0,-1-1,-2 1,-1-1,0 0,-2 1,-1-1,-1 1,-3-8,6 28,-1-1,0 1,0 0,0 0,-1 0,0 1,0-1,0 0,-1 1,1-1,-1 1,0 0,0 0,0 0,-1 0,0 0,0 1,1 0,-2-1,1 2,0-1,-1 0,1 1,-1 0,0 0,0 0,0 1,0-1,0 1,0 0,0 1,0-1,0 1,0 0,0 0,-1 1,1 0,0 0,0 0,0 0,0 1,0 0,-2 1,0 3,0 0,0 0,1 1,0 0,0 1,1 0,0-1,0 1,1 1,0-1,0 1,1 0,0 0,0 0,1 0,0 0,1 0,0 1,1-1,0 0,0 1,1-1,1 8,-1 0,0 0,1 0,1 0,0 0,2-1,0 1,0-1,2 0,0-1,1 1,0-1,1-1,3 4,119 139,-73-120,-39-32</inkml:trace>
  <inkml:trace contextRef="#ctx0" brushRef="#br0" timeOffset="533.175">908 50,'2'1,"-1"0,1 1,0-1,0 1,-1 0,1 0,0-1,-1 1,0 0,0 0,1 0,-1 1,0-1,-1 0,1 0,0 1,-1-1,1 0,-1 1,0-1,1 0,-1 1,0-1,-1 3,2-2,0 22,0 0,-1 1,-2-1,0 0,-2 0,-1 0,-1 0,0-1,-5 7,-32 137,43-164,0 0,0-1,0 1,0-1,1 1,0 0,0-1,0 0,0 1,0-1,1 1,-1-1,1 0,0 0,0 0,0 0,0 0,1-1,-1 1,1 0,-1-1,1 0,0 0,0 0,0 0,0 0,1-1,-1 1,0-1,1 0,-1 0,1 0,-1 0,1-1,-1 1,1-1,-1 0,1 0,0 0,-1-1,1 1,-1-1,1 0,138-41,-128 37,8-11,-19 7</inkml:trace>
  <inkml:trace contextRef="#ctx0" brushRef="#br0" timeOffset="782.179">681 303,'39'5,"21"2,7-1,-5-1,-12-1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14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59,'1'0,"-1"0,1 0,-1-1,1 1,-1 0,1 0,-1-1,0 1,1-1,-1 1,0 0,1-1,-1 1,0-1,1 1,-1-1,0 1,0-1,1 1,-1-1,0 1,0-1,0 1,0-1,0 1,0-1,0 1,0-1,0 1,0-1,0 0,0 1,0-1,0 1,0-1,-1 1,1-1,0 1,0-1,-1 1,1-1,0 1,-1 0,1-1,0 1,-1-1,1 1,-1 0,1-1,-1 1,1 0,0 0,-1-1,1 1,-1 0,52-5,-51 5,146-11,-117 5,-1 1,1 1,-1 1,1 2,23 2,-52-1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15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0,0 0,0 0,-5 5,-6 2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1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705 921,'-7'17,"0"0,1 1,1-1,0 1,1 0,1 0,1 1,1-1,0 0,1 1,1-1,2 9,-2-23,1-1,-1 0,1 0,0 0,0 0,0 0,0 0,0-1,1 1,-1 0,1-1,0 0,-1 0,1 0,0 0,0 0,0-1,1 1,-1-1,0 0,1 0,-1 0,1 0,-1 0,1-1,-1 0,1 1,-1-2,1 1,-1 0,1-1,1 0,5 0,0-1,0 0,-1 0,1-1,-1 0,0-1,0 0,0-1,0 0,-1 0,1-2,-4 4,0 0,0 0,0-1,-1 1,1-1,-1-1,0 1,-1 0,1-1,-1 0,0 0,0 0,0 0,0 0,-1-1,0 1,-1-1,1 0,-1 1,0-1,0 0,-1 0,1 1,-1-1,-1 0,1 0,-1 0,0 0,0 1,-1-1,1 0,-2 1,1 0,0-1,-1 1,0 0,0 0,0 0,-1 1,0-1,0 1,0 0,-1-1,-2 1,-1-1,0 1,0 0,0 1,0 0,-1 0,1 1,-1 0,0 1,1-1,-6 1,-11 0</inkml:trace>
  <inkml:trace contextRef="#ctx0" brushRef="#br0" timeOffset="-712.856">424 554,'-18'56,"-65"85,47-89,-230 310,255-349,3-7</inkml:trace>
  <inkml:trace contextRef="#ctx0" brushRef="#br0" timeOffset="-331.036">0 526,'55'90,"190"244,-144-204,-88-112</inkml:trace>
  <inkml:trace contextRef="#ctx0" brushRef="#br0" timeOffset="7588.82">3584 892,'15'0,"18"-4,9-3,3 1,-3 2,-3 0,-3 2,-3 1,-12 1,-10-1</inkml:trace>
  <inkml:trace contextRef="#ctx0" brushRef="#br0" timeOffset="7868.134">3725 611,'5'33,"2"26,-1 8,-1-3,-2-8,0-8,-2-8,-1-6,0-8</inkml:trace>
  <inkml:trace contextRef="#ctx0" brushRef="#br0" timeOffset="10074.524">4656 554,'-2'15,"-1"0,0 0,-1-1,-1 1,0-1,-1 0,-1-1,0 1,0-1,-7 7,-6 8,-1-1,-2-1,0-1,-2-1,0-1,-2-1,-17 11,-69 30,112-62,-1 0,1 0,0 0,-1-1,1 1,0 0,-1 0,1-1,-1 1,1-1,-1 1,0-1,1 1,-1-1,1 0,-1 0,0 0,1 0,-1 0,0 0,1-1,-1 1,1-1,-1 1,1-1,-1 1,1-1,-1 0,1 1,-1-1,1 0,0 0,-1 0,1 0,0-1,0 1,0 0,0 0,0-1,0 1,0 0,1-1,-1 1,0-1,1 1,-1-1,1 1,-1-1,1 0,0 1,0-1,0 0,0 1,0-1,0 1,0-1,0 0,4-15,-1 0,2 0,0 1,1-1,1 1,0 0,1 1,1 0,0 0,1 1,1 0,0 1,10-9,-18 18,1 0,-1 1,1-1,0 1,0 0,0 0,0 0,0 0,1 1,-1 0,1 0,0 0,-1 0,1 1,0 0,0 0,0 0,0 0,0 1,0 0,0 0,0 1,0-1,0 1,0 0,0 0,0 1,0-1,-1 1,1 0,-1 0,1 1,-1-1,0 1,0 0,2 2,99 107,27 24,-114-117</inkml:trace>
  <inkml:trace contextRef="#ctx0" brushRef="#br0" timeOffset="10524.682">5080 441,'5'20,"-2"-1,0 1,-1 0,-1 0,0 0,-2-1,0 1,-1 0,-2 0,0-1,-6 19,-30 88,38-122,0 0,-1 0,2 0,-1 1,0-1,1 1,0 0,0-1,0 1,1 0,-1-1,1 1,0 0,0-1,1 1,0 0,0 0,0-1,0 1,0-1,1 1,0-1,0 0,0 0,1 0,-1 0,1 0,0 0,0 0,1-1,-1 0,1 0,-1 0,1 0,0 0,0-1,0 1,1-1,8 0,0 0,1-1,-1 0,1-1,-1-1,0 0,1-1,-1 0,3-2,3-3</inkml:trace>
  <inkml:trace contextRef="#ctx0" brushRef="#br0" timeOffset="10807.367">4798 695,'15'0,"28"-5,12-1,1-1,-4 2,-6 2,-6 1,-5 1,-4 0,-2 1,-6 5,-2 2,-5-1</inkml:trace>
  <inkml:trace contextRef="#ctx0" brushRef="#br0" timeOffset="504.855">1214 836,'19'0,"16"0,7-5,1-1,-2 0,-3 1,-3 2,-4 1,0 0,-7-3,-3-1,1 0,0 1,2 2,-8 1,-7 0</inkml:trace>
  <inkml:trace contextRef="#ctx0" brushRef="#br0" timeOffset="769.799">1439 611,'-4'38,"-8"28,0 6,1-3,3-9,2-11,2-7,3-7,5-5,3-7</inkml:trace>
  <inkml:trace contextRef="#ctx0" brushRef="#br0" timeOffset="1905.048">2259 215,'-8'-20,"0"-1,-1 2,-1-1,-1 1,-1 1,0 0,-9-9,19 24,0 0,1 0,-1 0,-1 0,1 1,0-1,-1 0,1 1,-1 0,0-1,1 1,-1 0,0 1,-1-1,1 0,0 1,0 0,-1 0,1 0,-1 0,1 0,-1 1,1-1,-1 1,1 0,-1 0,1 0,-1 1,1-1,-1 1,1 0,-1 0,1 0,0 0,0 1,-1 0,1-1,0 1,0 0,-2 2,-3 13,2-1,0 1,0 0,2 0,0 1,1-1,1 1,0 0,2-1,0 1,1 0,0 0,2-1,0 1,1-1,3 9,23 171,36 142,-38-181,2 80,-32 14,3-246,-1 0,-1 0,1 0,-1 0,0 0,-1 0,1 0,-1-1,0 1,-1-1,1 1,-1-1,0 0,0 0,-1 0,0 0,1-1,-2 1,1-1,0 0,-1 0,0-1,0 1,0-1,0 0,0-1,-1 1,1-1,-1 0,0 0,1-1,-2 1,-162-4,165 2,0 0,0-1,0 0,0 0,0 0,0 0,0-1,0 0,1 1,-1-1,1-1,-1 1,1 0,0-1,-1 0,1 1,1-1,-1-1,0 1,1 0,0-1,-1 1,1-1,1 1,-1-1,0 0,1 0,0 0,0 0,0 0,0 0,1 0,0 0,0-1,0 1,0 0,1-3,-1-17</inkml:trace>
  <inkml:trace contextRef="#ctx0" brushRef="#br0" timeOffset="5524.363">2512 582,'18'39,"99"209,-19 3,-73-195,-23-57,0 0,0-1,-1 1,1 0,-1-1,1 1,-1-1,0 1,1-1,-1 0,0 0,0 1,0-1,0 0,-1 0,1 0,0 0,-1 0,1 0,-1 0,0 0,0 0,0 0,0 0,0-1,0 1,-1-1,71-315,-35 118,-25 99,-10 89</inkml:trace>
  <inkml:trace contextRef="#ctx0" brushRef="#br0" timeOffset="6521.875">3077 1006,'-29'72,"27"-68,-1 0,1-1,-1 1,1 0,1 0,-1 0,0 0,1 0,0 1,0-1,0 0,0 1,1-1,0 1,0-1,0 0,0 1,1-1,0 1,0-1,0 0,0 0,1 1,-1-1,1 0,0 0,0 0,1-1,-1 1,1-1,0 1,0-1,0 0,0 0,0 0,1 0,0-1,2 2,4-2,-1-1,0-1,1 1,-1-2,0 1,1-1,-1-1,0 0,0 0,0-1,0 0,0 0,-1-1,1 0,-1 0,0-1,-1-1,1 1,-1-1,0 0,0-1,-1 1,1-1,-2-1,1 1,-1-1,0 0,-1 0,1-1,-2 1,1-1,-1 0,-1 0,0 0,0 0,0-1,-1 1,-1 0,0-1,0 1,0 0,-1-1,-1 1,0 0,0-2,-2 6,-1-1,1 1,-1 0,0 0,0 0,0 1,0 0,-1 0,0 0,0 1,0 0,0 0,0 0,-1 1,1 0,-1 0,0 0,0 1,1 0,-1 1,0-1,0 1,0 1,0-1,0 1,1 0,-1 1,0 0,1 0,-1 0,1 1,0 0,0 0,0 0,0 1,0 0,-2 3,-11 10</inkml:trace>
  <inkml:trace contextRef="#ctx0" brushRef="#br0" timeOffset="17555.466">2624 300,'-29'31,"1"1,2 1,1 2,1 0,2 1,2 1,1 1,2 1,0 7,9-20,2 1,0-1,2 1,1 0,1 0,1 0,1 0,2 0,1 0,1 0,1-1,1 1,1-1,2 0,0-1,2 0,1-1,1 0,1-1,1 0,1-1,0-1,2 0,1-2,20 18,-24-24,1 4,0-1,2-1,0 0,1-2,0 0,1-1,0-1,1-1,0 0,15 3,-12-9</inkml:trace>
  <inkml:trace contextRef="#ctx0" brushRef="#br0" timeOffset="12144.166">5589 723,'4'0,"8"0,5 0,5 0,3 0,3 0,1 0,0 0,1 0,-1 0,-9 0,-9 0</inkml:trace>
  <inkml:trace contextRef="#ctx0" brushRef="#br0" timeOffset="12570.653">6181 244,'0'5,"0"6,0 6,5 5,1 4,0 1,-1 2,-1 1,-2-1,-1 0,4-4,2-3,-1 0,-2 2,-1 1,-1 1,-1 1,-1-4</inkml:trace>
  <inkml:trace contextRef="#ctx0" brushRef="#br0" timeOffset="12825.803">5983 723,'39'5,"22"1,5 0,-4-5,-7-4,-8-1,-13 0</inkml:trace>
  <inkml:trace contextRef="#ctx0" brushRef="#br0" timeOffset="13240.863">6040 949,'30'0,"-12"-1,1 1,0 0,-1 2,1 0,-1 1,0 1,10 3,-26-6,0-1,1 1,-1 0,0 0,0 0,0 1,1-1,-1 0,-1 1,1 0,0-1,0 1,-1 0,1 0,0 0,-1 0,0 0,0 0,1 0,-1 0,0 0,-1 1,1-1,0 0,-1 1,1-1,-1 1,0-1,0 1,0-1,0 1,0-1,0 0,-1 1,1-1,-1 1,0-1,0 0,0 0,0 1,0-1,0 0,-1 1,-91 130,92-131,0 0,1 0,-1 0,1 0,-1 0,1 0,0 0,-1 0,1 0,0 0,0 0,1 0,-1 0,0 0,1 0,-1 0,1 0,0 0,-1 0,1 0,0 0,0 0,0-1,1 1,-1 0,0-1,1 1,-1-1,1 1,-1-1,1 0,0 0,-1 1,1-1,0 0,0-1,0 1,0 0,0 0,0-1,84 5,-66-11</inkml:trace>
  <inkml:trace contextRef="#ctx0" brushRef="#br0" timeOffset="14322.267">6604 1288,'1'-1,"1"0,-1 0,0 0,0 0,0-1,0 1,0 0,-1 0,1-1,0 1,-1-1,1 1,0-1,-1 1,0-1,1 1,-1-1,0 1,0-1,0 0,0 1,0-1,0 1,0-1,-1 1,1-1,-1 1,1-1,-1 1,1-1,-1 1,0-1,0 0,-1-9,-1-47,2-1,2 1,3-1,3 1,2 1,3-1,10-24,-18 66,1 1,1 0,0 0,1 0,1 1,0 0,1 0,1 1,0 0,1 1,0 0,0 0,1 1,1 1,13-8,-25 17,-1 0,1 0,0 1,0-1,0 1,-1-1,1 1,0-1,0 1,0 0,0-1,0 1,0 0,0 0,0 0,0-1,0 1,0 0,0 0,0 1,0-1,0 0,0 0,0 0,0 1,0-1,0 0,0 1,0-1,-1 1,1-1,0 1,0 0,0-1,-1 1,1 0,0-1,-1 1,1 0,0 0,-1 0,1-1,-1 1,1 0,-1 0,0 0,1 0,-1 0,0 0,0 0,0 0,0 0,1 0,-2 0,1 0,0 0,0 0,0 1,-7 60,-7-31,12-28,0-1,0 1,0 0,0-1,1 1,-1 0,1 0,0 0,-1 0,1 0,1 0,-1 0,0 1,1-1,0 0,0 0,0 1,0-1,0 0,0 0,1 1,0-1,0 0,0 0,0 0,0 0,0 0,1 0,-1 0,1-1,0 1,0 0,1 1,47 22,-45-24,0 0,0 0,0 0,0 1,-1-1,1 1,-1 0,1 1,-1-1,0 1,0 0,-1 0,1 0,-1 0,0 0,0 1,0 0,-1 0,3 4,-4-2,0 0,0 0,-1 0,0 0,0 0,-1 0,0 0,0 0,0 0,-1 0,0 0,-1-1,1 1,-1-1,0 1,-1-1,0 0,0-1,0 1,0-1,-1 1,0-1,0-1,-1 1,1-1,-1 0,0 0,0 0,0-1,-1 0,1 0,-1-1,1 0,-1 0,0 0,-2-1,-7-3,0-1,-1 0,1-2,1 1,-1-2,1 0,-14-9,-32-11,48 22,-1 0,1-1,0-1,1 0,0-1,0 0,0-1,0 0,1-1,1 0,0 0,0-2,1 1,0-1,0 0,2-1,-1 0,2 0,-1-1,2 0,-3-6,4-6</inkml:trace>
  <inkml:trace contextRef="#ctx0" brushRef="#br0" timeOffset="15005.352">7395 385,'-50'217,"33"-171,8-28,2 1,0-1,1 1,1 0,0 0,2 1,0-1,1 1,1 0,1-1,1 1,0 0,2-1,-2-15,0 0,1 0,0-1,0 1,0-1,0 0,0 1,0-1,1 0,0 0,-1 0,1-1,0 1,1-1,-1 0,0 1,1-1,-1-1,1 1,-1 0,1-1,0 0,0 0,0 0,-1 0,1-1,0 0,2 1,4-1,1 0,-1 0,1-1,-1 0,0-1,0 0,1-1,-2 0,1-1,5-2,-1-4,-5 0</inkml:trace>
  <inkml:trace contextRef="#ctx0" brushRef="#br0" timeOffset="15257.046">7084 695,'34'5,"25"1,7 0,-2-1,-8-2,-8-1,-12 0</inkml:trace>
  <inkml:trace contextRef="#ctx0" brushRef="#br0" timeOffset="15778.733">7535 215,'71'-36,"5"19,-74 17,0 0,-1 0,1 0,0 0,0 0,0 0,-1 1,1-1,0 1,0-1,-1 1,1 0,0-1,-1 1,1 0,-1 0,1 0,-1 0,0 1,1-1,-1 0,0 0,0 1,0-1,0 1,0-1,0 1,0 0,0-1,-1 1,1 0,-1-1,1 1,-1 0,0 0,1-1,-1 1,0 0,0 0,-1 1,-35 80,32-79,1 0,0 0,-1 1,1-1,1 1,-1 0,1 0,0 0,0 0,0 1,1-1,0 0,0 1,0-1,1 1,-1-1,1 1,1-1,-1 1,2 3,-1-6,1 0,-1 0,1-1,0 1,0-1,0 1,0-1,0 0,1 0,-1 0,1 0,-1 0,1 0,0-1,0 1,0-1,-1 0,1 0,1 0,-1 0,0 0,0-1,0 1,0-1,0 0,1 0,19 2</inkml:trace>
  <inkml:trace contextRef="#ctx0" brushRef="#br0" timeOffset="16573.727">7789 18,'9'-4,"0"1,0 0,0 1,1 0,-1 0,0 1,1 0,-1 1,1 0,-1 1,1 0,-1 0,0 1,1 0,-1 0,0 1,0 1,0-1,-1 1,0 1,1 0,-1 0,-1 0,1 1,-1 0,0 1,0 0,2 4,14 24,-1 0,-2 2,-2 0,-1 2,-2-1,-2 2,-2 0,-1 0,3 32,-8-45,-2 1,0 0,-2-1,0 1,-2 0,-2 0,0 0,-2-1,-1 1,-1-1,-1 0,-1-1,-2 0,0-1,-2 0,-4 4,-3 2,-1-2,-2 0,0-1,-2-1,-2-1,0-2,-2 0,-67 31,73-41</inkml:trace>
  <inkml:trace contextRef="#ctx0" brushRef="#br0" timeOffset="21842.047">8665 666,'-24'12,"0"1,0 1,2 0,0 2,0 1,2 1,0 0,1 2,1 0,1 1,-13 20,27-38,1 0,-1 0,1 0,0 0,0 1,1-1,-1 0,1 1,-1-1,1 1,0 0,1-1,-1 1,0 0,1 0,0-1,0 1,0 0,1 0,-1 0,1-1,0 1,0 0,0-1,0 1,0-1,1 1,0-1,0 0,0 0,0 1,0-1,1-1,-1 1,1 0,0-1,0 1,0-1,0 0,0 0,0 0,1 0,1 0,5-1,-1-1,1 0,-1-1,1 0,-1 0,1-1,-1 0,0-1,0 0,0 0,0-1,-1-1,1 1,-1-1,0 0,-1-1,1 0,-1 0,0-1,-1 0,1 0,-1 0,0-3,19-20,-2-2,-2-1,-1 0,-1-2,-2 0,-2-1,-1 0,-2-1,-1-1,-2 0,-2 0,3-39,-7 59,-2 0,1 0,-2 0,0 0,-2 0,0 0,0 0,-2 0,0 0,-1 1,-1-1,-1 2,0-1,-1 1,-1 0,-1 0,0 1,-8-10,15 23,1 0,-1 0,1 0,-1 0,0 1,0-1,0 1,0-1,0 1,0 0,0 0,0 1,-1-1,1 0,0 1,0 0,-1 0,1 0,0 0,0 1,-1-1,1 1,0 0,0 0,0 0,0 0,0 0,0 1,0-1,0 1,0 0,1 0,-1 0,1 0,-1 0,0 2,-5 5,0 0,0 0,1 1,0 0,1 0,0 1,1 0,0 0,-2 7,4 3,0 0,1 0,1 0,1 0,1 0,0 0,2 0,1 0,0 0,2-1,0 1,1-1,1-1,1 0,1 0,0 0,13 15,9 17,2-2,3-1,1-3,10 7,-44-46,0-1,1 1,0-1,0-1,0 1,1-1,-1 1,1-2,0 1,1-1,-1 0,0 0,1 0,0-1,1 0,11-1</inkml:trace>
  <inkml:trace contextRef="#ctx0" brushRef="#br0" timeOffset="22261.946">9200 74,'8'29,"-3"0,0 0,-2 0,-1 1,-1-1,-2 1,-1-1,-1 1,-4 13,0 19,-24 191,30-248,0 1,1-1,0 0,0 0,0 1,1-1,0 0,0 0,0 0,0 0,1 0,0 0,0 0,0 0,1-1,-1 1,1-1,0 0,1 0,-1 0,1 0,-1 0,1-1,0 1,1-1,-1 0,0-1,1 1,0-1,-1 0,1 0,2 1,7 0,0 0,0-1,1-1,-1 0,1 0,-1-2,0 0,1 0,-1-1,0-1,0-1,0 0,0-1,-1 0,0-1,7-4,-18 9,0 0,0 0,0 0,-1 0,1-1,0 1,-1-1,1 1,-1-1,1 0,-1 1,0-1,1 0,-1 0,0 0,0 0,-1 0,1 0,0 0,-1 0,1-1,-1 1,0 0,1 0,-1 0,0-1,0 1,-1 0,1 0,0 0,-1-1,1 1,-1 0,0 0,0 0,-9-15</inkml:trace>
  <inkml:trace contextRef="#ctx0" brushRef="#br0" timeOffset="22511.416">8919 412,'48'-4,"39"-3,11-3,-3-2,-12 3,-11 1,-12 4,-17 1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6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30,'0'-5,"5"-1,6 0,6 1,5 2,4 0,2 2,1 1,0 0,1 0,-1 0,0 1,0-1,-1 0,-9 0,-13 0,-8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0,-6 0,-5 0,-4 0,-3 0,-2 0,0 0,-6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57,'-255'255,"105"-119,103-112,34-26</inkml:trace>
  <inkml:trace contextRef="#ctx0" brushRef="#br0" timeOffset="354.514">0 1,'205'160,"-202"-158,46 37,-1 1,-1 2,18 25,63 85,-118-143,-3-4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3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0 339,'165'-26,"56"12,-158 6,77-24,-137 29,-5 1</inkml:trace>
  <inkml:trace contextRef="#ctx0" brushRef="#br0" timeOffset="570.212">56 480,'185'-11,"56"-8,-191 15,-32-2</inkml:trace>
  <inkml:trace contextRef="#ctx0" brushRef="#br0" timeOffset="1834.906">366 0,'-1'3,"0"1,0-1,0 1,1-1,0 1,-1 0,1-1,0 1,1-1,-1 1,1-1,-1 1,1-1,0 1,0-1,1 0,-1 1,1-1,-1 0,1 0,0 0,0 0,1 0,-1-1,2 2,7 7,0-2,0 1,1-2,0 0,0 0,1-1,0 0,7 1,36 21,-21-10,-28-17,0 0,-1 1,1 0,-1 1,0-1,0 1,0 0,0 1,-1-1,0 1,0 0,0 0,0 1,-1-1,0 1,0 0,-1 1,1-1,-1 0,2 7,-7-7,1 1,-1-1,-1 0,1-1,-1 1,0 0,0-1,0 1,-1-1,0 0,0 0,0-1,-1 1,1-1,-1 0,0 0,-1 0,1-1,-1 0,1 0,-1 0,0-1,-1 1,-6 4,-34 23,2 2,1 2,2 1,0 3,39-35,-1 0,1-1,0 2,0-1,0 0,0 0,0 1,1 0,0-1,0 1,0 0,0 0,0 0,1 0,-1 1,1-1,1 0,-1 1,0-1,1 0,0 1,0-1,0 1,1-1,-1 0,1 1,1 2,8 4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2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139 452,'5'4,"6"3,6-1,6-2,2 0,3-2,1-1,-4-5,-2-2,0-1,1 2,1 2,-3-4,-6-1</inkml:trace>
  <inkml:trace contextRef="#ctx0" brushRef="#br0" timeOffset="250.887">196 282,'-15'38,"-4"23,1 5,3-3,9-13,6-10,3-6,0-5,1-8</inkml:trace>
  <inkml:trace contextRef="#ctx0" brushRef="#br0" timeOffset="1501.487">167 479,'-5'0,"-6"0,-6 0,-5 0,1 5,-1 2,-1-1,-1-1,3-2</inkml:trace>
  <inkml:trace contextRef="#ctx0" brushRef="#br0" timeOffset="2001.138">986 0,'5'0,"1"5,0 6,-1 6,-6 6,-3 2,-1 3,0 1,2 0,-4-4,-1-2,1 0,2 0,1-2</inkml:trace>
  <inkml:trace contextRef="#ctx0" brushRef="#br0" timeOffset="2268.695">647 395,'43'5,"39"-3,9-3,-5 0,-13 0,-14-1,-12 1,-9 1,-12-1</inkml:trace>
  <inkml:trace contextRef="#ctx0" brushRef="#br0" timeOffset="2701.712">788 621,'26'-7,"-8"2,-1 0,1 1,0 1,-1 1,2 1,-1 0,0 1,5 1,-20-1,-1 0,0 0,0 0,0 1,1-1,-1 1,0-1,0 1,0 0,0 0,0 0,0 0,0 0,0 0,-1 0,1 1,0-1,0 0,-1 1,1 0,-1-1,0 1,0 0,1 0,-1 0,0 0,0 0,-1 0,1 0,0 0,-1 0,1 0,-1 1,0-1,1 0,-1 0,0 0,0 1,-1-1,1 0,0 0,-1 0,1 0,-1 0,0 1,0-1,-6 9,0-1,0 1,-1-2,0 1,-1-1,0 0,0-1,-1 0,-1 0,-70 80,80-86,0 0,0 0,0 0,0 0,1-1,-1 2,1-1,-1 0,1 0,0 0,0 0,0 0,0 0,0 0,0 0,0 0,1 0,-1 0,1 0,0 0,0 0,-1 0,1 0,0 0,0-1,1 1,-1 0,0-1,1 1,-1 0,1-1,-1 0,1 1,-1-1,1 0,0 0,0 0,0 0,0 0,0-1,1 1,86 11,-72-14,-1-1,1 0,-1-2,0 0,0 0,0-2,-1 0,0-1,12-8,-12 6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3:04.44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0,'-16'73,"3"183,14-188,-2-63,0 0,0-1,1 1,-1 0,1 0,0-1,1 1,-1 0,1 0,0-1,0 1,0 0,0-1,1 1,0-1,0 0,0 0,1 1,-1-1,1-1,0 1,0 0,0-1,1 1,-1-1,1 0,0 0,-1 0,1-1,1 0,-1 1,0-1,1-1,-1 1,1-1,-1 1,1-1,0-1,-1 1,1-1,2 1,5-7,1 1,-1-2,0 0,0 0,-1-1,0 0,-1-1,1 0,-2-1,1 0,-2-1,1 0,-1 0,-1 0,0-1,0-1,0-4,4-1,73-133,-83 148,0 0,0 0,0 0,1 1,-1-1,1 0,0 1,0 0,0-1,0 1,0 0,0 0,1 0,-1 0,1 0,-1 1,1-1,0 1,-1-1,1 1,0 0,0 0,0 1,0-1,0 1,0-1,0 1,0 0,1 0,-1 0,0 0,0 1,0-1,0 1,0 0,0 0,0 0,-1 0,1 1,0-1,0 1,-1-1,1 1,-1 0,0 0,1 0,-1 0,0 1,0-1,0 1,11 18,-1 2,-1 0,-1 0,-1 1,0 0,-2 0,-1 1,-2 0,0 0,-1 0,-1 1,-2 7,1 7,-2-1,-2 1,-2-1,-1 0,-2 0,-1 0,-3-1,0-1,-3 0,-17 32,21-49,0 0,-1 0,-1-1,-1-1,-1 0,0-1,-2-1,0 0,0-1,-1-1,-2 0,18-12,1-1,-1 1,0-1,1 0,-1 0,0 1,0-1,0 0,0-1,0 1,0 0,0 0,0-1,0 1,0-1,0 0,0 0,0 0,-1 0,1 0,0 0,0 0,0-1,0 1,0-1,0 1,0-1,0 0,0 0,0 0,0 0,0 0,0-1,1 1,-1 0,1-1,-1 1,1-1,-1 0,1 1,0-1,0 0,0 0,0 0,0 0,0 0,0 0,1 0,-1 0,1 0,-1 0,0-18,1 0,1 0,0 1,1-1,2 1,0-1,1 1,0 0,2 0,0 1,2 0,0 0,0 1,2 0,5-6,11-11,2 0,1 2,2 2,1 0,1 2,1 2,26-14,-37 24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20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1 395,'28'0,"20"-5,6-1,-1 0,-5 1,-5 2,-7 0,-3 2,-3 1,-6 0</inkml:trace>
  <inkml:trace contextRef="#ctx0" brushRef="#br0" timeOffset="299.703">141 141,'10'29,"3"23,-1 9,-2-2,-3-6,2-7,0-7,-2-5,-2-4,-2-1,-1-7</inkml:trace>
  <inkml:trace contextRef="#ctx0" brushRef="#br0" timeOffset="842.401">594 57,'25'79,"-3"1,-4 0,4 45,3 23,-1-93,-24-54,1 0,0 0,0 0,1-1,-1 1,0 0,0 0,0-1,0 1,1-1,-1 1,0-1,0 0,1 0,-1 1,0-1,1 0,-1 0,0 0,1 0,-1 0,0-1,1 1,-1 0,0-1,0 1,1 0,-1-1,0 0,0 1,0-1,1 0,-1 0,0 1,0-1,0 0,-1 0,1 0,0 0,0 0,0 0,0-1,13-16,-1-1,0-1,-2 1,0-2,-1 0,-1 0,4-17,-2 9,76-244,-74 249,-9 24</inkml:trace>
  <inkml:trace contextRef="#ctx0" brushRef="#br0" timeOffset="1198.305">1101 508,'0'16,"0"0,1 0,0 0,1 0,1-1,1 1,0-1,1 1,0-1,1-1,3 3,-8-14,0 0,1-1,0 1,0-1,0 0,0 0,0 0,0 0,0 0,1 0,-1 0,1 0,0-1,-1 0,1 1,0-1,0 0,-1 0,1-1,0 1,0-1,0 1,0-1,0 0,0 0,0 0,0 0,0-1,0 1,0-1,0 0,0 0,0 0,0 0,-1 0,1-1,-1 1,1-1,-1 0,1 1,-1-1,0 0,0-1,0 1,0 0,0-1,0 1,3-4,-1 1,0-1,0 0,0 0,-1-1,0 1,0-1,-1 0,1 1,-1-1,-1 0,1 0,-2-1,1 1,0 0,-1 0,-1 0,1 0,-1 0,0-1,-1 1,0 0,0 1,0-1,-1 0,0 1,0-1,-1 1,1 0,-1 0,-1 0,1 1,-1-1,0 1,0 0,-1 1,0-1,-42-2,25 11</inkml:trace>
  <inkml:trace contextRef="#ctx0" brushRef="#br0" timeOffset="1793.38">1666 0,'4'6,"-1"0,0 0,0 0,0 1,0-1,-1 1,0-1,-1 1,1 0,-1 0,-1 0,1-1,-1 1,-1 3,2-2,-2 16,0-1,-1 0,-2 1,0-1,-2-1,-4 13,-19 107,28-137,0 0,0 0,0 0,0-1,1 1,0 0,0 0,0 0,1 0,-1 0,1 0,1 0,-1 0,0-1,1 1,0 0,0-1,1 0,-1 1,1-1,0 0,0 0,0-1,1 1,-1 0,1-1,0 0,0 0,0 0,0-1,0 1,1-1,6 1,1-1,-1-1,1 0,-1 0,1-1,-1-1,1 0,-1 0,1-1,4-2,-3-3,-6 0</inkml:trace>
  <inkml:trace contextRef="#ctx0" brushRef="#br0" timeOffset="2061.705">1384 283,'34'0,"20"-5,6-2,-2 1,-7 1,-7 2,-6 0,-9 2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9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1,'-200'273,"59"-65,40-72,85-124,14-17</inkml:trace>
  <inkml:trace contextRef="#ctx0" brushRef="#br0" timeOffset="353.597">1 58,'107'128,"120"120,-182-200,-28-35</inkml:trace>
  <inkml:trace contextRef="#ctx0" brushRef="#br0" timeOffset="665.917">622 368,'4'14,"1"0,1 0,1-1,0 1,0-2,1 1,1-1,0 0,1-1,0 0,0 0,-6-7,0-1,0 1,0-1,0 0,0 0,1 0,-1-1,1 1,0-1,-1 0,1-1,0 1,0-1,0 0,1 0,-1 0,0-1,0 0,0 0,1 0,-1-1,0 1,0-1,0-1,0 1,0-1,0 0,0 0,-1 0,1 0,0-1,0-1,0 2,-1-1,-1 0,1 0,0 0,-1 0,1 0,-1-1,0 1,0-1,0 0,-1 0,1 0,-1 0,0-1,0 1,-1 0,1-1,-1 0,0 1,0-1,-1 0,1 1,-1-1,0 0,0 0,-1 1,1-1,-1 0,0 1,0-1,-1 1,1-1,-1 1,0-1,0 1,-1 0,1 0,-1 0,-2-2,-1-1,0 1,-1 1,0-1,0 1,0 0,0 1,-1 0,1 0,-1 0,0 1,-1 0,1 1,0 0,-1 0,1 1,-1 0,1 0,-1 1,0 0,-2 1,-15-1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2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396 350,'-5'29,"-1"0,-2 0,0 0,-2-1,-1 0,-2-1,0 0,-2-1,-1-1,-1 0,0-1,-2-1,-15 14,24-28,4-2,-1 0,1-1,-1 0,0 0,-1 0,1-1,-1 0,0-1,-1 0,1 0,-1 0,0-1,1-1,-1 1,-1-2,-6 2,13-4,0 0,0 0,1 0,-1-1,0 1,1-1,-1 1,1-1,0 0,-1 0,1 0,0 0,0 0,0 0,0-1,1 1,-1-1,1 1,-1-1,1 0,0 0,0 1,0-1,0 0,1 0,-1 0,1 0,0 0,0 0,8-89,-7 85,0 0,0 0,1 1,0-1,0 0,1 1,0 0,0-1,0 1,1 0,0 1,0-1,0 1,1-1,0 1,0 1,0-1,1 1,-1 0,1 0,0 0,0 1,1 0,-1 0,0 1,1 0,0 0,0 0,-1 1,1 0,0 0,7 1,-1 3,1 2,-1-1,0 1,-1 1,1 1,-1-1,0 2,10 8,27 15,141 83,-176-104</inkml:trace>
  <inkml:trace contextRef="#ctx0" brushRef="#br0" timeOffset="493.672">960 124,'8'20,"-1"1,0-1,-2 1,-1 0,0 0,-1 1,-2-1,0 1,-1-1,-1 1,-1-1,-1 1,-1-1,-1 0,-1-1,-4 11,2-17,-42 100,49-112,0 1,0 0,1 0,-1 1,1-1,0 0,0 0,0 0,0 0,0 0,1 0,-1 0,1 0,0 0,0 0,0 0,0 0,1-1,-1 1,1 0,-1-1,1 1,0-1,0 0,0 1,1-1,-1 0,0 0,1 0,-1-1,1 1,0-1,0 1,-1-1,1 0,1 0,10 3,0-1,1-1,-1 0,0-1,1 0,-1-2,1 1,13-4,-26 4,0 0,1 0,-1 0,0-1,0 1,1-1,-1 1,0-1,0 0,0 0,0 0,0 0,0 0,0-1,0 1,0-1,-1 1,1-1,0 1,-1-1,0 0,1 0,-1 0,0 0,1-1,-1-9</inkml:trace>
  <inkml:trace contextRef="#ctx0" brushRef="#br0" timeOffset="746.695">649 406,'39'0,"31"-5,9-1,-4 0,-10 1,-11 2,-16 1</inkml:trace>
  <inkml:trace contextRef="#ctx0" brushRef="#br0" timeOffset="1200.018">1243 39,'7'-2,"12"-6,1 1,0 2,0 0,1 1,0 0,-1 2,1 1,6 0,-25 1,0 0,0 1,0-1,0 0,0 1,0-1,0 1,0 0,0-1,-1 1,1 0,0 0,0 0,-1 0,1 1,-1-1,1 0,-1 1,0-1,1 1,-1-1,0 1,0 0,0-1,0 1,0 0,-1 0,1 0,0 0,-1-1,1 1,-1 0,0 0,0 0,0 0,0 0,0 0,0 0,0 0,-1 0,1 0,-1 0,1 0,-1 0,0 0,0-1,1 1,-1 0,-1-1,1 1,0 0,0-1,-1 1,1-1,-17 24,15-22,0 0,0-1,1 2,-1-1,1 0,0 0,0 1,0-1,0 1,1 0,0-1,-1 1,1 0,0 0,1 0,-1 0,1 0,0 0,0 0,0 0,0 0,1 0,-1 0,1-1,0 1,1 2,1-1,0-1,0 1,0-1,1 0,-1 1,1-2,0 1,0 0,0-1,1 0,-1 0,1 0,0-1,0 1,0-1,0 0,0-1,0 1,1-1,-1 0,0 0,1-1,-1 1,1-1,-1-1,1 1,18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3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29,'0'5,"0"6,0 6,0 5,0 4,-4-3,-2-1,0 2,1 0,1 2,2 1,1 0,1 1,0 1,0-1,0 1,5-6,1-5</inkml:trace>
  <inkml:trace contextRef="#ctx0" brushRef="#br0" timeOffset="-6453.513">1 621,'5'0,"6"0,1-5,4-1,4 0,3 1,2 2,2-4,2-1,-1 1,1 2,0 2,0-4,0 0,-1 1,-4 1</inkml:trace>
  <inkml:trace contextRef="#ctx0" brushRef="#br0" timeOffset="336.541">565 537,'43'0,"29"0,7 0,-5 0,-11 0,-11 0,-9 0,-8 0,-9 4,-5 3,-5-1</inkml:trace>
  <inkml:trace contextRef="#ctx0" brushRef="#br0" timeOffset="881.922">875 706,'-11'1,"0"0,0 1,0 0,0 1,0 0,1 1,-1 0,1 0,0 1,0 1,0-1,1 2,0-1,0 1,0 1,1 0,1 0,-1 0,1 1,0 0,1 1,0-1,0 3,0 1,0 0,1 0,0 0,1 1,1-1,0 1,1 0,1 0,0 0,1 2,0-10,0-1,1 1,0-1,0 1,0-1,1 1,0-1,0 0,0 0,1 0,-1 0,1 0,0-1,1 1,-1-1,1 0,0 0,0 0,0 0,1-1,-1 1,1-1,0-1,0 1,0 0,2 0,7 1,0 0,0 0,0-1,1-1,-1 0,1-1,-1-1,1 0,0-1,-1-1,1 0,-1 0,2-2,-11 1,0 1,1-1,-1 0,0 0,0 0,0-1,-1 0,1 0,-1 0,0 0,0-1,0 0,-1 0,0 0,0 0,1-1,-3 4,0-1,0 1,0-1,0 1,0-1,0 1,0-1,-1 1,0-1,1 0,-1 1,0-1,0 1,0-1,-1 0,1 1,-1-1,1 1,-1-1,0 1,0-1,0 1,0-1,-1 1,1 0,0 0,-1-1,0 1,1 0,-1 1,0-1,0 0,0 0,0 1,-1-1,1 1,-1-1,-6-3,-1 0,1 1,-1 0,0 0,0 1,0 0,-1 1,1 0,-1 1,1 0,-1 1,1 0,-1 0,1 1,-1 1,1 0,0 0,-1 1,1 0,1 1,-1 0,0 0,1 1,0 0,0 1,0 0,-6 6,-6 6</inkml:trace>
  <inkml:trace contextRef="#ctx0" brushRef="#br0" timeOffset="3353.852">1328 1130,'28'-227,"-28"200,2-1,0 1,2 0,1 0,1 0,1 1,1 0,2 0,0 1,2 0,0 1,2 1,1 0,1 0,0 2,7-6,-19 23,6-7,1 0,0 1,0 0,1 1,1 0,0 1,12-6,-23 14,0-1,0 1,0-1,0 1,0 0,0 0,0 0,0 0,0 0,0 1,0-1,0 1,0-1,0 1,0 0,0-1,0 1,0 0,-1 0,1 1,0-1,-1 0,1 0,0 1,-1-1,0 1,1 0,-1-1,0 1,0 0,0 0,0-1,0 1,0 0,-1 0,1 0,-1 0,1 0,-1 0,0 0,0 0,0 0,0 1,0-1,0 0,0 0,-1 0,1 0,-1 0,1 0,-1 0,0-1,0 1,0 0,0 0,-1 1,-16 56,15-54,1 1,-1-1,1 1,0 0,0 0,1 0,-1 0,1 0,1 0,-1 0,1 0,0 0,0 0,1 1,0-1,0 0,1 0,-1 0,1-1,0 1,1 0,-1-1,1 1,0-1,3 3,4 3,51 79,-60-87,0 0,0 0,0 0,0 0,0 0,-1 0,1 0,-1 1,0-1,0 0,0 0,0 0,-1 1,1-1,-1 0,0 0,0 0,0 0,0 0,-1 0,1 0,-1-1,0 1,1 0,-1-1,-1 1,1-1,0 0,0 0,-1 0,-1 2,-6 1,-1 0,1 0,-1-1,0-1,0 1,0-2,0 1,0-2,0 0,-1 0,1-1,-1 0,1-1,0 0,-1-1,1 0,0-1,0 0,0-1,1 0,-1-1,-4-2,-33-9,14 5,0-2,0-1,1-2,1-1,-14-12,27 17,1-1,1-2,0 1,1-2,1 0,0-1,2-1,-1 0,-2-8,5 6</inkml:trace>
  <inkml:trace contextRef="#ctx0" brushRef="#br0" timeOffset="4003.662">1666 650,'-5'0,"-6"0,-6 0,-5 4,1 3</inkml:trace>
  <inkml:trace contextRef="#ctx0" brushRef="#br0" timeOffset="5340.577">2202 226,'2'1,"-1"0,1 0,-1 0,0 0,1 1,-1-1,0 0,0 1,0-1,0 0,0 1,-1-1,1 1,0 0,-1-1,1 1,-1 0,1-1,-1 1,0 0,0-1,1 1,-1 0,0 0,-1-1,1 1,0 0,-1-1,1 1,0 0,-1-1,0 1,0 1,0 0,-6 44,-3-1,-2 0,-2-1,-2 0,-6 10,2-14,13-31,1 1,0 0,1 0,0 0,0 1,1-1,1 1,0 0,0 0,1 1,1-1,0 0,1 1,0-1,1 0,0 1,1-1,2 4,0-11,1 0,0-1,1 1,-1-1,1 0,0-1,0 1,0-1,0-1,0 1,1-1,-1 0,1 0,-1-1,1 0,0 0,0-1,-1 1,1-2,0 1,0-1,0 0,-1 0,6-2,14 2,44-18,-58 6</inkml:trace>
  <inkml:trace contextRef="#ctx0" brushRef="#br0" timeOffset="5632.578">1920 537,'9'0,"14"0,7 0,3 0,1 0,-1 0,0 0,-2 0,-1 0,-1 0,-1 0,0 0,-4 0</inkml:trace>
  <inkml:trace contextRef="#ctx0" brushRef="#br0" timeOffset="6498.961">2456 29,'99'-28,"-96"28,-1-1,1 1,-1 0,1 0,0 0,-1 0,1 1,-1-1,1 1,-1 0,1-1,-1 1,1 0,-1 0,0 1,1-1,-1 0,0 1,0 0,0-1,0 1,0 0,0 0,-1 0,1 0,-1 0,1 0,-1 1,0-1,0 0,0 1,0-1,0 1,-1-1,1 1,-1-1,1 2,-1 1,-1 0,1 1,-1-1,0 0,0 0,0 1,-1-1,0 0,0 0,0 0,0-1,-1 1,0-1,-3 4,3-4,0 0,1 0,-1 0,1 0,0 1,0-1,0 1,1-1,-1 1,1 0,0 0,0-1,1 1,0 0,-1 0,2 0,-1 0,1 2,32 51,6 12,-38-68,-1 1,0-1,1 0,-1 1,0-1,0 1,0-1,-1 0,1 1,-1-1,1 0,-1 1,0-1,1 0,-1 1,-1-1,1 0,0 0,0 0,-1 0,1 0,-1-1,0 1,1 0,-1-1,0 1,0-1,0 1,0-1,-1 1,-4 2,0 0,0 0,0 0,-1-1,1 0,-1 0,0-1,0 0,0 0,0-1,0 0,0-1,-1 1,1-2,0 1,0-1,0 0,-1-1,-10-4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6.6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93 607,'-5'47,"39"664,-34-414,0-283,1 1,0-1,1 1,1-1,1 0,0 0,0 0,3 3,-7-17,0 1,1 0,-1 0,0 0,1 0,-1-1,1 1,-1 0,1-1,-1 1,1 0,0-1,-1 1,1 0,0-1,-1 1,1-1,0 0,0 1,-1-1,1 1,0-1,0 0,0 0,0 1,0-1,-1 0,1 0,0 0,0 0,0 0,0 0,0 0,0-1,0 1,-1 0,1 0,0-1,0 1,0 0,-1-1,1 1,0-1,0 1,-1-1,1 1,0-1,-1 0,1 1,29-40,-27 34,195-301,-182 286,1-3,1 1,1 0,1 2,1 0,0 1,2 1,11-6,-32 23,1 0,-1 0,0 1,1-1,-1 1,1 0,-1 0,1 0,0 0,-1 0,1 0,0 1,0-1,0 1,-1 0,1 0,0 0,0 0,0 0,0 1,-1-1,1 1,0 0,0-1,-1 2,1-1,-1 0,1 0,-1 1,1-1,-1 1,0 0,0 0,0 0,0 0,0 0,0 0,0 0,-1 1,1-1,-1 1,1-1,-1 1,1 2,2 17,0 0,-2 1,0-1,-2 1,0 0,-3 19,0 10,-11 122,8-122,9-34</inkml:trace>
  <inkml:trace contextRef="#ctx0" brushRef="#br0" timeOffset="397.402">1306 1255,'-34'20,"1"1,2 1,0 2,1 1,2 1,1 2,0 0,0 6,22-29,0 1,0 0,0 0,1 1,0-1,1 1,-1 0,1 0,1 0,-1 0,1 1,0-1,1 1,0-1,0 1,1-1,0 1,0 0,1 0,0-6,0 0,0 1,0-1,1 0,-1 0,1 0,0 0,-1-1,1 1,0 0,0-1,0 1,0-1,0 0,1 1,-1-1,0 0,1 0,-1-1,0 1,1 0,-1-1,1 0,-1 1,1-1,-1 0,1 0,-1-1,1 1,-1 0,1-1,2 0,78-26,-82 26,19-10,-1 0,-1-2,0 0,-1-1,0-1,-1 0,0-2,12-16,-4 5,85-139,-103 209,-5-30,0 1,1-1,0 0,1 0,1 0,0-1,1 1,0-1,0 0,1 0,1-1,-1 1,2-2,0 1,0-1,0 0,1 0,1-1,-1-1,1 1,0-2,1 1,9 3,4 2</inkml:trace>
  <inkml:trace contextRef="#ctx0" brushRef="#br0" timeOffset="738.76">1871 1142,'14'109,"4"-1,24 70,-9-103,-32-73,0 0,1-1,-1 1,0 0,0-1,1 1,-1-1,1 1,-1-1,1 0,0 1,0-1,-1 0,1 0,0 0,0-1,0 1,0 0,0-1,0 1,0-1,0 0,0 1,0-1,0 0,1 0,-1-1,0 1,0 0,0-1,0 1,0-1,0 0,0 1,0-1,0 0,12-11,-1 0,-1-1,1-1,-2 0,0 0,-1-1,0 0,-1-1,-1 0,-1-1,0 1,-1-2,-1 1,0-2,0 7,5-14,-1 0,-1-1,-1 0,-2 0,-1 0,0-1,-2 1,-3 15</inkml:trace>
  <inkml:trace contextRef="#ctx0" brushRef="#br0" timeOffset="1017.016">2576 1425,'26'-31,"-1"-2,-2 0,-2-2,0 0,-3-1,1-4,4-52,-22 90,-1 0,0 0,1 0,-1 0,0 0,0 0,-1 0,1 0,0 0,-1 0,1 1,-1-1,0 0,1 0,-1 0,0 0,0 1,0-1,0 1,-1-1,1 0,0 1,-1 0,1-1,-1 1,1 0,-1 0,1 0,-1 0,0 0,0 0,1 0,-1 1,0-1,0 1,0-1,0 1,0 0,0-1,0 1,0 0,0 1,0-1,-1 0,-8 3,0 0,0 0,0 1,0 1,0-1,1 2,0 0,0 0,0 1,1 0,0 0,0 1,1 0,0 1,-5 7,5-6,1 2,-1-1,2 1,-1 0,2 0,0 1,0 0,1 0,1 0,0 0,1 1,0-1,1 1,0-1,2 1,-1-1,2 1,-1-1,2 1,0-1,1 0,0 0,0 0,2-1,0 1,0-1,1-1,0 1,1-1,3 3,1 2,1-1,0-1,1 0,0-1,1-1,0 0,1-1,1 0,0-1,0-1,0-1,1-1,1 0,16 4,-6-5</inkml:trace>
  <inkml:trace contextRef="#ctx0" brushRef="#br0" timeOffset="33794.298">3818 550,'-14'-28,"3"48,2 277,-15 68,-3-32,53-243,-23-89,0 0,-1-1,1 1,0-1,-1 0,1 0,0 0,0-1,-1 1,1 0,0-1,-1 0,1 1,-1-1,1 0,-1-1,1 1,-1 0,0-1,1 1,-1-1,0 0,0 0,0 1,0-1,-1-1,1 1,-1 0,1 0,-1-1,1 1,-1-1,0 2,310-398,-287 373,55-42,-77 67,-1 0,1 1,0-1,0 1,0-1,-1 1,1 0,0-1,0 1,0 0,0 0,0 1,-1-1,1 0,0 0,0 1,0-1,0 1,-1 0,1-1,0 1,-1 0,1 0,-1 0,1 0,-1 1,1-1,-1 0,0 1,1-1,-1 0,0 1,0-1,0 1,0 0,0-1,-1 1,1 1,17 71,-18 156,24-115,-21-94</inkml:trace>
  <inkml:trace contextRef="#ctx0" brushRef="#br0" timeOffset="37743.64">5031 1142,'-3'-8,"-1"0,0 0,-1 1,0-1,0 1,0 0,-1 0,0 1,-1 0,1 0,-1 0,-7-4,11 8,-1 0,1 0,0 0,-1 1,0-1,1 1,-1 0,0 0,0 0,0 1,0-1,1 1,-1 0,0 0,0 0,0 1,0-1,0 1,0 0,1 0,-1 0,0 1,1-1,-1 1,1 0,-1 0,1 0,0 0,-3 3,-5 9,0 0,1 0,0 1,1 0,1 1,1-1,0 2,1-1,0 1,2 0,0 0,1 0,0 1,2-1,0 1,1-1,1 1,2 14,-3-25,1 0,0 0,1 0,-1-1,2 1,-1 0,0 0,1-1,0 0,1 0,0 0,0 0,0 0,0 0,1-1,0 0,0 0,0-1,1 1,0-1,0 0,0-1,0 1,0-1,1 0,-1-1,1 0,0 0,0 0,4 0,3 1,1-1,0-1,0 0,0-1,0-1,0 0,-1-1,1-1,0 0,-1-1,0 0,0-1,0-1,3-1,-4-1,0-1,0 0,0-1,-1 0,-1-1,0 0,0-1,-1 0,-1-1,0 0,0 0,-2-1,0 0,0 0,-1-1,-1 0,0 0,-1 0,-1 0,0-1,-1 0,-1 1,-1-1,0-6,-18-12,22 89,-2-40,1 0,0 0,1-1,1 1,0-1,1-1,0 1,1-1,1 0,0 0,1-1,0 0,1 0,0-1,0-1,2 0,-1 0,2 0,-9-8,-1 0,1 0,0 0,0 0,0-1,0 1,0-1,0 0,0 0,0-1,0 1,1-1,-1 0,0 0,0 0,1-1,-1 1,0-1,2-1,12-3</inkml:trace>
  <inkml:trace contextRef="#ctx0" brushRef="#br0" timeOffset="38194.969">5765 1001,'-31'45,"1"1,2 1,3 1,1 1,-12 42,15 9,21-97,0 1,0-1,0 0,1 0,-1 1,1-1,0 0,0 0,0 0,0 0,0 0,1 0,-1 0,1 0,0 0,0-1,0 1,0-1,1 1,-1-1,0 0,1 0,0 0,0 0,-1-1,1 1,0-1,0 1,2-1,7 3,0-2,0 1,0-2,0 1,0-2,0 0,0 0,0-1,0 0,0-1,0-1,0 0,-1 0,1-1,-1-1,0 0,0 0,0-1,8-7,11-8,-1-1,-1-1,-2-2,0-1,-1 0,0-5,-1 5,-2-2,-1 0,-1-1,-1-1,-2 0,-1-2,-1 0,-2-1,-1 0,-2-1,-1 0,-2 0,-1-1,-2 0,-1 0,-2-1,-2-15,1 42,-1-1,-1 1,1 0,-1 0,-1 0,0 0,0 1,-1-1,0 1,-1 0,1 0,-2 0,1 0,-1 1,0 0,0 0,-1 1,0 0,0 0,-1 0,1 1,-1 0,0 1,-1 0,1 0,-1 1,0 0,0 0,0 1,0 0,0 0,0 1,0 1,-1-1,0 2,-2 1,0 0,0 1,0 0,1 1,-1 0,1 1,0 1,0 0,1 0,0 1,0 0,0 1,1 0,0 0,1 1,0 0,0 0,1 1,0 0,1 1,-3 5,-3 8,1 1,0 0,2 1,2 0,0 0,1 1,2 0,1 0,0 5,1-10,1 0,1 1,1-1,1 1,0-1,2 0,1 0,0 0,2-1,1 1,0-2,1 1,2-1,0-1,1 0,0 0,2-1,0-1,5 4,9 0,1 0,1-2,0-1,1-2,1-1,1-1,0-2,0-1,13 1,-31-7,17 4,-5-2</inkml:trace>
  <inkml:trace contextRef="#ctx0" brushRef="#br0" timeOffset="53287.424">2152 2582,'0'-1,"-1"0,1 0,-1 0,0 0,0 0,0 1,0-1,0 0,0 0,0 1,0-1,0 0,0 1,0-1,0 1,0-1,0 1,0 0,-1-1,1 1,0 0,0 0,0 0,-1 0,1 0,0 0,0 0,0 0,-1 1,1-1,0 0,0 1,0-1,0 1,0-1,0 1,0 0,0-1,0 1,0 0,0 0,0 0,-1 0,-11 4,0 0,0 1,0 0,1 1,0 0,0 1,1 0,0 1,0 0,1 1,0 0,1 0,0 1,-2 5,9-13,1 0,0 0,0 0,0 0,0 0,0 0,1 0,-1 0,1 0,0 0,0 1,0-1,0 0,0 0,1 0,0 0,-1 0,1 0,0 0,1 0,-1 0,0 0,1 0,0-1,-1 1,1-1,0 1,0-1,1 0,-1 0,0 1,1-2,-1 1,1 0,0 0,0-1,1 1,114 40,-113-41,73 27,-76-27,-1 0,1 0,-1 0,1 0,-1 0,0 0,0 0,0 0,1 1,-1-1,0 0,-1 1,1-1,0 1,0-1,-1 1,1-1,0 1,-1-1,0 1,1 0,-1-1,0 1,0 0,0-1,0 1,0 0,0-1,-1 1,1 0,0-1,-1 1,1 0,-1-1,0 1,1-1,-1 1,0-1,0 0,0 1,0-1,0 0,-1 0,1 1,0-1,-1 0,-11 11,0-1,-1 0,-1-1,0 0,0-1,-1-1,0 0,-10 2,-25 14,26-11</inkml:trace>
  <inkml:trace contextRef="#ctx0" brushRef="#br0" timeOffset="52437.262">628 2328,'-527'305,"455"-255,71-49,1-1,-1 0,0 1,1-1,-1 1,0-1,1 1,-1-1,0 1,1-1,-1 1,1-1,-1 1,1 0,0-1,-1 1,1 0,0 0,-1-1,1 1,0 0,0 0,-1-1,1 1,0 0,0 0,0-1,0 1,0 0,0 0,0 0,1-1,-1 1,0 0,0 0,1-1,-1 1,0 0,1 0,-1-1,0 1,1 0,-1-1,1 1,-1-1,1 1,0-1,-1 1,1-1,0 1,-1-1,1 1,0-1,-1 0,1 1,0-1,0 0,-1 0,1 0,52 8,-51-7,195 0,107 12,-222 12,-80-24,0 0,0 0,0 1,0-1,0 1,0-1,0 1,0-1,-1 1,1 0,0 0,-1 0,0 0,1 0,-1 0,0 1,0-1,0 0,-1 0,1 1,0-1,-1 1,0-1,1 0,-1 1,0-1,0 1,-1-1,1 1,0-1,-1 0,0 3,-7 9,0 1,-1-1,-1 0,0-1,-1 0,0 0,-1-2,0 1,-1-1,0-1,-1 0,0-1,-3 0,0 3,-38 28,-2-3,-1-2,-2-3,-1-3,-2-2,-5-2,61-22,3-1,0 0,0 0,-1-1,1 0,-1 1,1-1,-1-1,0 1,1-1,-1 0,1 0,-1 0,0 0,1-1,-1 0,0 0,1 0,0-1,-3 0,6-1,1 0,0 1,0-1,0 1,1-1,-1 1,0-1,1 1,0-1,0 1,0-1,0 1,0 0,0-1,0 1,1 0,-1 0,1 0,0 0,-1 0,1 0,0 1,0-1,0 0,0 1,0 0,1-1,1-1,24-22</inkml:trace>
  <inkml:trace contextRef="#ctx0" brushRef="#br0" timeOffset="52919.664">1080 2526,'-34'22,"1"1,1 2,0 1,2 2,2 1,0 1,2 1,0 3,23-31,0 0,-1 1,2-1,-1 0,0 1,1 0,-1-1,1 1,0 0,0 0,1 0,-1 0,1 1,0-1,0 0,0 1,1-1,-1 1,1-1,0 0,0 1,1-1,-1 1,1-1,0 0,0 1,1-1,-1 0,1 0,0 0,0 0,0 0,1 0,-1-1,1 1,0-1,0 0,0 0,1 0,1 2,14 2,1-1,0 0,0-2,0 0,1-1,-1-1,1-1,-1-1,1-1,0 0,-1-2,0 0,1-2,-1 0,-1-1,1-1,-1 0,0-2,-1 0,0-2,0 0,11-8,-2-2,0 0,-2-2,0-1,-2-1,0-1,-2 0,-1-2,-1-1,7-15,1 3,-27 42,0-1,0 1,0-1,0 0,1 1,-1-1,0 1,0-1,1 0,-1 1,0-1,0 0,1 1,-1-1,0 0,1 0,-1 1,1-1,-1 0,0 0,1 0,-1 1,1-1,-1 0,0 0,1 0,-1 0,1 0,-1 0,1 0,-1 0,0 0,1 0,-1 0,1 0,-1 0,1 0,-1-1,0 1,1 0,-1 0,1 0,-1-1,0 1,1 0,-1 0,0-1,1 1,-1 0,0-1,0 1,1 0,-1-1,0 1,0-1,1 1,-1 0,0-1,0 1,0-1,0 1,0-1,2 46,-2-37,-2 96,-5 1,-4-2,-10 32,-24 86,-10-1,-34 76,79-266,-2 0,0 0,-3-1,0 0,-16 22,30-49,0 0,0 0,1-1,-1 1,0 0,-1 0,1-1,0 1,0 0,-1-1,1 0,-1 1,1-1,-1 0,0 1,1-1,-1 0,0 0,0-1,0 1,0 0,0 0,0-1,0 0,0 1,0-1,0 0,0 0,0 0,0 0,0 0,0 0,0-1,0 1,0-1,0 1,0-1,0 0,0 0,0 0,1 0,-1 0,0 0,1 0,-1-1,1 1,-1-1,1 1,0-1,-1 1,1-1,0 0,0 0,0 1,0-1,0-2,-2-12,1 0,1 0,0 0,1 0,1 0,0 0,1 0,1 0,1 0,0 1,1-1,6-13,39-125,14-47,40-72,-79 218</inkml:trace>
  <inkml:trace contextRef="#ctx0" brushRef="#br0" timeOffset="38828.134">7458 1001,'-16'10,"0"1,1 0,1 1,-1 0,2 1,0 1,1 0,0 1,1 0,0 1,2 0,0 1,0 0,-4 14,12-27,-1 0,1 1,0-1,0 0,0 1,1-1,-1 0,1 1,0-1,0 1,1-1,-1 1,1-1,0 0,0 1,0-1,1 0,0 0,0 0,0 0,0 0,0 0,1-1,0 1,-1-1,1 0,1 1,-1-1,0-1,1 1,-1 0,1-1,0 0,0 0,0 0,0 0,0-1,5 2,10 1,0-1,0-1,0 0,0-1,1-1,-1-1,0-1,0-1,0 0,0-2,0 0,-1-1,0 0,15-9,-24 11,-1-1,1-1,-1 0,0 0,0 0,-1-1,0 0,0-1,-1 0,0 0,0 0,-1 0,0-1,0 0,-1 0,0-1,-1 1,0-1,0 1,-1-1,-1 0,1 0,-2 0,1 0,-1 0,-1 0,0 0,0 0,-1 0,-2-6,-1 5,-1-1,0 1,0 0,-1 1,-1 0,0 0,0 1,-1 0,0 0,-1 1,0 0,0 0,-1 1,0 1,0 0,0 0,-1 1,0 1,0 0,0 1,-5-1,12 2,0 1,0 0,0 1,0 0,0-1,0 1,0 1,0-1,0 1,0 0,0 0,0 0,0 1,0 0,1 0,-1 0,1 0,0 1,-1 0,1 0,0 0,1 0,-1 0,0 1,1 0,0 0,0 0,-1 1,-8 17</inkml:trace>
  <inkml:trace contextRef="#ctx0" brushRef="#br0" timeOffset="39714.39">8446 1001,'-5'39,"-1"22,0 5,1-3,2-13</inkml:trace>
  <inkml:trace contextRef="#ctx0" brushRef="#br0" timeOffset="39878.542">8389 550,'0'0</inkml:trace>
  <inkml:trace contextRef="#ctx0" brushRef="#br0" timeOffset="40214.254">8728 1228,'50'-19,"-1"-2,-2-1,0-3,-2-2,22-17,-7-23,-59 65,0 0,1 0,-1 0,0-1,0 1,0 0,0-1,0 1,-1-1,1 1,-1-1,0 1,0-1,0 1,0-1,0 0,0 1,-1-1,1 1,-1-1,1 1,-1 0,0-1,0 1,0 0,-1-1,1 1,0 0,-1 0,0 0,1 0,-2 0,-2-2,0 0,0 0,0 1,-1 0,0 0,0 1,1-1,-1 1,-1 1,1-1,0 1,0 0,0 0,-1 1,1 0,0 0,-1 0,1 1,0 0,-1 0,-5 2,-123 58,123-53,1 0,0 1,0 1,1 0,1 0,0 1,0 0,1 1,0 0,1 0,0 1,1-1,1 1,-4 11,7-16,-1 0,1 0,1 1,0-1,0 0,0 1,1-1,0 1,1-1,0 1,0-1,1 0,0 0,1 1,-1-1,2-1,-1 1,1 0,0-1,0 0,1 0,0 0,1 0,-1-1,2 0,3 2,0 0,1-1,0-1,0 0,1 0,0-1,0-1,0 0,0 0,1-1,-1-1,1 0,0-1,-1 0,1-1,0-1,0 0,0 0,-1-2,1 1,-1-1,2-2,12-2</inkml:trace>
  <inkml:trace contextRef="#ctx0" brushRef="#br0" timeOffset="40576.943">9180 1312,'395'-326,"-324"269,-68 95,-6-29,1-1,0 1,1 0,0 0,1 0,0 0,0 0,0 0,1 0,1 0,0 0,0 0,1 0,0-1,0 1,1-1,0 0,0 0,1 0,0-1,0 0,1 1,0-2,0 1,1-1,0 0,0 0,0-1,5 2,-1-2,0-1,1 0,-1-1,1 0,0-1,0 0,0-1,0 0,0-1,0 0,0-1,-1 0,1-1,0-1,0 0,-1 0,1-1,-1-1,0 0,-1 0,1-1,-1 0,0-1,0 0,-1-1,0 0,4-4,11-11</inkml:trace>
  <inkml:trace contextRef="#ctx0" brushRef="#br0" timeOffset="44962.792">10534 353,'18'31,"-11"13,-2 0,-2 0,-2 0,-4 38,2-4,0 403,-4-455,-7-33,7-11,1-1</inkml:trace>
  <inkml:trace contextRef="#ctx0" brushRef="#br0" timeOffset="45167.159">10083 832,'43'5,"39"-8,14-4,-4 0,-8-4,-13-1,-15 3,-6 2,-8 3,-6-3,-4-1,-2 2,-3 2,-5 1</inkml:trace>
  <inkml:trace contextRef="#ctx0" brushRef="#br0" timeOffset="45862.579">11240 691,'-70'38,"2"2,1 4,2 2,2 4,1 3,9 18,52-69,0 0,0 0,0 0,0 0,0 0,1 0,-1 0,1 0,0 0,-1 0,1 0,0 0,0 0,0 0,1 0,-1 0,0 0,1 0,-1 0,1 0,0 0,0 0,0 0,0 0,0 0,0 0,0-1,1 1,-1-1,0 1,1-1,-1 1,1-1,0 0,0 0,-1 1,1-1,0-1,1 2,7 2,0-1,1 0,-1 0,1-1,0 0,0-1,0 0,-1-1,1 0,0-1,0 0,0-1,-1 0,1-1,0 0,-1 0,1-1,13-6,0 0,-1-2,0-1,0-1,-1 0,10-11,119-98,-151 122,1 0,-1-1,1 1,0 0,-1 0,1 0,0 0,0 0,0 0,0 1,0-1,0 0,0 0,0 1,0-1,0 0,0 1,0 0,1-1,-1 1,0-1,0 1,0 0,1 0,-1 0,0 0,1 0,-1 0,0 0,0 0,1 0,-1 1,0-1,0 0,0 1,1-1,-1 1,0-1,0 1,0 0,0-1,0 1,0 0,0 0,0 0,0 0,-1 0,1 0,0 0,-1 0,1 0,0 0,-1 0,1 0,-1 0,0 1,1-1,5 36,-6-27,1 1,0-1,0 0,1 0,0 1,1-1,0 0,0-1,1 1,1-1,0 0,0 0,0 0,1 0,0-1,1 0,0-1,0 1,1-1,0 0,0-1,1 0,1 0,-2-3,0-1,0 0,1 0,-1-1,1 0,-1-1,0 0,1 0,-1-1,1 0,-1 0,0-1,1 0,-1-1,0 0,-1 0,1 0,0-1,-1 0,0-1,0 0,0 0,1-1,14-14,0 0,-2 0,0-2,-1-1,-2 0,2-5,15-22,-3-1,-2-2,-2-1,-3-2,-2 0,-2-1,-3-1,-3-1,-2 0,-3 0,-1-19,-4-129,-3 206,-1 0,1-1,-1 1,0 0,0-1,0 1,0 0,0-1,0 1,0 0,0-1,0 1,0 0,-1-1,1 1,-1 0,1-1,-1 1,1 0,-1 0,0 0,0 0,0-1,1 1,-1 0,0 0,0 1,0-1,0 0,-1 0,1 0,0 1,0-1,0 1,-1-1,1 1,0-1,0 1,-1 0,1-1,-1 1,1 0,0 0,-1 0,1 0,0 0,-1 0,1 1,0-1,-1 0,1 1,0-1,0 1,-1-1,1 1,0 0,0-1,0 1,0 0,0 0,0 0,0 0,0 0,0 0,0 0,0 0,0 1,-13 17,2 1,0 0,1 1,1 0,0 1,2 0,1 0,1 1,1 0,0 0,1 9,3-25,-16 98,4 1,6 0,4 81,3-109,13 161,28-71,-46-191,-1 5</inkml:trace>
  <inkml:trace contextRef="#ctx0" brushRef="#br0" timeOffset="46096.819">11551 720,'38'-5,"28"-2,11 1,-2-3,-4-1,-5 1,-9 3,-9 3,-3 0,-5 3,-4-1,-3 2,-3 4,-1 1,-6 1</inkml:trace>
  <inkml:trace contextRef="#ctx0" brushRef="#br0" timeOffset="46263.294">12566 974,'0'33,"5"17,2-2</inkml:trace>
  <inkml:trace contextRef="#ctx0" brushRef="#br0" timeOffset="46413.573">12539 465,'0'0</inkml:trace>
  <inkml:trace contextRef="#ctx0" brushRef="#br0" timeOffset="46680.507">12849 804,'0'31,"-1"-1,1-1,1 1,2-1,1 0,1 0,6 18,-10-43,1 0,0 0,0 0,0 0,0 0,0-1,1 1,0-1,0 0,0 1,0-1,0-1,1 1,-1 0,1-1,0 0,0 1,0-2,0 1,0 0,0-1,0 0,0 0,1 0,-1 0,0-1,1 1,-1-1,1-1,-1 1,0 0,1-1,1 0,4-1,1-1,0 0,-1 0,0-1,1 0,-2-1,1 0,0-1,-1 0,0 0,0-1,-1 0,0-1,-1 0,0 0,-1-1,0 0,0 0,-1 0,0-1,-1 0,0 0,-1 0,0-1,0 1,-1-1,0 1,-1-1,0 0,-1 1,-1-9,1 13,-1-1,0 0,0 0,0 1,-1-1,0 0,0 1,-1 0,0-1,0 1,0 0,-1 1,0-1,0 0,-1 1,1 0,-1 0,0 1,0-1,-1 1,1 0,-1 0,0 1,0 0,0 0,-1 0,1 1,-1 0,2 0,0 1,0 0,-1 1,1-1,-1 1,1 0,0 0,-1 1,1-1,-1 1,1 0,0 1,0-1,0 1,-3 1,-17 10</inkml:trace>
  <inkml:trace contextRef="#ctx0" brushRef="#br0" timeOffset="47047.375">13329 1001,'135'-243,"-97"195,-37 47,0 1,-1-1,1 0,0 0,0 1,0-1,-1 0,1 1,0-1,0 1,0-1,0 1,0 0,0-1,0 1,0 0,0 0,0-1,1 1,-1 0,0 0,0 0,0 0,0 1,0-1,0 0,0 0,0 1,0-1,0 0,0 1,0-1,0 1,0 0,0-1,0 1,-1 0,1-1,0 1,0 0,-1 0,1 0,0-1,-1 1,1 0,-1 0,1 0,-1 0,0 0,1 0,-1 1,67 134,-60-128,0 0,1-1,-1 0,1 0,1-1,-1 0,1-1,0 0,0 0,1-1,-1 0,1 0,0-1,0-1,0 1,1-2,-1 1,0-2,1 1,-1-1,0-1,1 0,-1 0,0-1,0-1,0 1,0-2,0 1,0-1,-1-1,9-5,-1-2,0-1,-1-1,-1 0,0-2,-1 1,-1-2,0 1,-1-2,-1 0,-1 0,0-1,-2 0,0-1,2-8,-5 9</inkml:trace>
  <inkml:trace contextRef="#ctx0" brushRef="#br0" timeOffset="57667.462">5539 3231,'109'-61,"-3"-4,-3-5,10-14,-38 29,-2-4,-3-4,-2-2,-3-3,-4-3,-2-2,23-44,-67 98,-2-1,-1-1,0-1,-2 1,0-2,-1 1,-2-1,0 0,-1-1,-2 0,0 0,-2 0,0 0,-2 0,-1-1,-1-3,1 23,1 0,-2 0,1-1,-1 1,1 0,-2 0,1 1,0-1,-1 0,0 1,0 0,0-1,-1 1,1 0,-1 1,0-1,0 1,0 0,-1-1,1 2,-1-1,1 1,-1-1,0 1,0 1,0-1,0 1,-1-1,1 2,0-1,0 0,-1 1,1 0,0 1,-1-1,1 1,0 0,0 0,0 0,-1 1,-12 10,0 1,2 0,-1 1,2 1,0 1,1 0,0 1,-3 6,7-10,-22 26,2 0,1 3,2 0,2 1,2 2,2 1,2 0,2 1,2 1,2 1,0 15,10-55,1 0,0 1,1 0,0-1,1 1,0 0,0-1,1 1,1 0,-1-1,1 1,1-1,0 0,0 0,1 0,0 0,1 0,0-1,0 0,0 0,1 0,1-1,-1 1,1-2,0 1,1-1,-1 0,1 0,1-1,-1 0,9 3,3-5,1-1,-1 0,1-2,0 0,-1-2,0 0,1-1,-1-1,0-1,0-1,-1-1,0 0,0-1,0-2,-1 1,8-8,15-8,-1-2,-1-1,-1-2,-2-2,1-3,-37 34,0 0,0 1,0-1,1 0,-1 0,0 0,1 0,-1 1,0-1,1 0,-1 0,1 1,-1-1,1 0,0 1,-1-1,1 0,0 1,-1-1,1 1,0-1,0 1,0 0,-1-1,1 1,0 0,0-1,0 1,0 0,-1 0,1 0,0 0,0 0,0 0,0 0,0 0,0 0,-1 0,1 1,0-1,0 0,0 0,0 1,-1-1,1 1,0-1,0 1,-1-1,1 1,0-1,-1 1,1 0,0-1,-1 1,1 0,-1-1,1 1,-1 0,0 0,1 0,-1-1,0 1,1 1,3 8,1-1,1 1,-1-1,2 0,-1 0,1-1,1 0,-1 0,1-1,1 0,-1 0,1-1,0 0,1 0,0-1,0 0,145 62,-146-65,0-1,0 0,0 0,0-1,0 0,1 0,-1-1,0 0,0-1,0 0,0 0,-1-1,1 0,0-1,-1 0,0 0,0-1,0 0,-1 0,1-1,135-132,-132 126,25-36,-1-2,-3-1,-2-1,-3-1,-1-2,-3-1,-3 0,-2-2,-3 0,3-24,4-106,-22 188,-1 1,1 0,-1-1,0 1,1-1,-1 1,0-1,0 0,1 1,-1-1,0 1,0-1,0 0,1 0,-1 0,0 1,0-1,0 0,0 0,0 0,1 0,-1 0,0-1,0 1,0 0,0 0,1-1,-1 1,0 0,0-1,1 1,-1 0,0-1,0 1,1-1,-1 1,0-1,1 0,-1 1,1-1,-1 0,1 1,-1-1,1 0,0 0,-1 1,1-1,0 0,-1 0,1 0,0 0,0 1,0-1,0 0,0 0,0 0,-17 35,1 1,2 1,1 0,-6 33,10-39,-32 133,6 2,8 1,6 8,9 207,-8-259,19-122,1 0,0 1,0-1,-1 0,1 1,0-1,0 0,-1 1,1-1,-1 0,1 0,0 1,-1-1,1 0,0 0,-1 0,1 0,-1 1,1-1,-1 0,1 0,0 0,-1 0,1 0,-1 0,1 0,-1 0,1 0,-1 0,1-1,0 1,-1 0,1 0,-1 0,1 0,0-1,-1 1,1 0,0 0,-1-1,1 1,0 0,-1 0,1-1,0 1,-1-1,1 1,0 0,0-1,0 1,-1 0,1-1,0 1,0-1,0 1,0-1,0 1,0 0,0-1,0 1,0-1,0 1,0-1,0 1,0-1,0 1,-10-33,3-55,7 62</inkml:trace>
  <inkml:trace contextRef="#ctx0" brushRef="#br0" timeOffset="58216.212">7797 2300,'-274'252,"268"-244,1-5,0 1,1 1,-1-1,1 1,0 0,0 0,1 0,-1 0,1 1,1-1,-1 1,1 0,-1 0,2 0,-1 0,1 0,0 0,0 0,0 0,1 3,4-6,-1 1,1-1,0 0,0 0,0-1,0 1,0-1,0 0,1 0,-1 0,1-1,-1 0,1 1,0-2,0 1,0 0,-1-1,1 0,0 0,0-1,0 1,-1-1,5-1,2 2,232-10,-240 10,0 0,0-1,0 1,0 1,0-1,0 0,0 1,0-1,-1 1,1 0,0 0,0 0,-1 0,1 1,0-1,-1 1,1-1,-1 1,0 0,0 0,1 0,-1 0,-1 1,1-1,0 0,0 1,-1-1,0 1,1 0,-1 1,0 2,-1-4,-1 0,1 0,0 1,0-1,0 0,1 1,-1-1,0 0,1 0,0 0,-1 1,1-1,0 0,0 0,0 0,0 0,1 0,-1 0,0-1,1 1,-1 0,1-1,0 1,-1-1,1 1,0-1,0 0,0 0,0 0,0 0,0 0,1 0,-1-1,0 1,1-1,163 5,-97-8,-47 3,0 0,0-2,0 0,0-1,0-1,-1-1,1-2,-1 0,-1 0,0-2,0-1,0-1,-1 0,2-3,4-5,-1 0,-1-1,-1-2,0 0,-2-1,0-1,-2-1,-1-1,11-23,-26 45,0 0,-1 1,1-1,-1 0,0 0,0 1,0-1,-1 0,0 0,1 0,-2 0,1 0,0 0,-1 0,1 0,-1 0,0 0,0 0,-1 1,1-1,-1 0,0 1,0 0,0-1,0 1,-1 0,1 0,-1 0,0 0,0 0,0 1,0-1,0 1,-1 0,1 0,-1 0,1 1,-1-1,0 1,1-1,-1 1,0 1,0-1,0 0,0 1,0 0,0 0,0 0,-1 1,-9 3,0 0,1 2,0-1,0 2,1 0,-1 0,2 1,-1 0,1 1,0 1,1 0,0 0,-1 3,-7 10,2 0,1 0,1 2,1 0,1 0,1 2,2-1,0 1,2 0,1 1,1-1,1 3,2-20,0 1,1-1,0 0,0 1,1-1,1 1,0-1,0 1,1-1,0 0,1 0,0 0,1 0,0 0,0-1,1 0,0 0,1 0,0 0,0-1,1 0,0 0,0-1,1 0,0 0,0-1,1 0,-1 0,1-1,1 0,-1 0,1-1,4 1,43-1,-32-4</inkml:trace>
  <inkml:trace contextRef="#ctx0" brushRef="#br0" timeOffset="58720.085">6923 2159,'-5'4,"-6"8,3-5,3-7,8-4,2-6,6-2,1-3,-6 1,-5 8,-7 4,3 3,6 1,2 1</inkml:trace>
  <inkml:trace contextRef="#ctx0" brushRef="#br0" timeOffset="53781.248">2914 2159,'-5'48,"-1"49,0 18,1-5,2-13,1-18,1-17,0-14,1-11,0-7,1-4,-6-5,-1-3,0-4</inkml:trace>
  <inkml:trace contextRef="#ctx0" brushRef="#br0" timeOffset="54017.389">2519 2639,'44'-10,"37"-3,10 1,0 2,-11 3,-10 3,-12 2,-11 1,-8 1,-7 0,-3 1,-7-1</inkml:trace>
  <inkml:trace contextRef="#ctx0" brushRef="#br0" timeOffset="54255.894">3197 2780,'49'-9,"0"-1,0-3,-1-2,-1-1,35-20,23-32,-103 67,1-1,-1-1,0 1,1 0,-1-1,0 1,0-1,-1 1,1-1,0 0,-1 0,0 0,0 0,0 0,0 0,0 0,0 0,-1 0,0 0,1-1,-1 1,0 0,-1 0,1 0,0 0,-1-1,0 1,0 0,0 0,0 0,0 0,-1 0,1 1,-1-1,0 0,0 0,-4-2,-1 0,0 1,1 0,-2 0,1 1,0 0,-1 0,1 1,-1-1,0 2,1-1,-1 1,0 0,0 1,0 0,0 0,0 1,0 0,0 0,0 1,1 0,-1 0,0 1,1 0,0 0,0 1,0-1,-4 5,-3-2,1 1,0 1,0 1,1 0,0 0,1 1,0 0,0 1,1 1,1-1,0 2,0-1,1 1,1 0,0 1,1 0,1 0,0 0,0 1,-1 12,4-8,0 0,2 1,0-1,1 0,0 0,2 0,5 18,-1-11</inkml:trace>
  <inkml:trace contextRef="#ctx0" brushRef="#br0" timeOffset="54638.293">3790 2836,'151'-138,"-125"116,1 0,1 2,0 1,2 2,22-10,-51 26,1 0,-1 0,0 0,0 1,0-1,0 1,1-1,-1 1,0-1,1 1,-1-1,0 1,1 0,-1 0,0 0,1 0,-1 0,1 0,-1 0,0 0,1 1,-1-1,0 0,1 1,-1-1,0 1,0 0,1-1,-1 1,0 0,0 0,0-1,0 1,0 0,0 0,0 0,0 0,0 1,-1-1,1 0,0 0,-1 0,1 1,-1-1,1 0,-1 1,0-1,1 0,-1 1,0-1,0 0,0 1,0 0,-12 73,11-73,0 1,0-1,0 0,0 0,0 0,1 1,-1-1,1 0,0 1,0-1,-1 0,1 1,1-1,-1 0,0 1,1-1,-1 0,1 0,0 1,-1-1,1 0,0 0,1 0,-1 0,0 0,0 0,1 0,-1 0,1-1,0 1,0 0,-1-1,1 0,0 1,0-1,0 0,0 0,0 0,1 0,-1 0,0-1,0 1,2 0,8-1,-1 0,1-1,-1 0,0-1,1 0,-1-1,0 0,0-1,-1 0,1 0,-1-1,0-1,0 0,-1 0,6-5,16-7,32-24,66-28,-128 69,0 0,1 1,-1-1,0 1,1-1,-1 1,0 0,1-1,-1 1,0 0,1 0,-1 0,1 0,-1 0,0 0,1 1,-1-1,1 0,-1 1,0-1,0 1,1-1,-1 1,0 0,0-1,1 1,-1 0,0 0,0 0,0 0,0 0,0 0,-1 0,1 0,0 0,0 1,-1-1,1 0,-1 0,1 1,-1-1,1 0,-1 1,-3 68,-1-36,4-27,0-1,1 1,0 0,0-1,0 1,1-1,0 0,0 1,1-1,0 0,0 0,0 0,1-1,1 3,8 5</inkml:trace>
  <inkml:trace contextRef="#ctx0" brushRef="#br0" timeOffset="55538.985">3310 2949,'0'0</inkml:trace>
  <inkml:trace contextRef="#ctx0" brushRef="#br0" timeOffset="56031.975">3310 2949,'-1'0,"0"1,0-1,0 0,0 1,0-1,0 1,0-1,0 1,0-1,0 1,0 0,1-1,-1 1,0 0,0 0,1 0,-1-1,0 1,1 0,-1 0,1 0,0 0,-1 0,1 0,0 0,-1 0,1 0,0 0,0 0,0 0,0 1,0-1,0 0,0 0,0 0,0 0,1 0,-1 0,0 0,1 0,-1 1,36 36,-13-16,-14-10,0-1,1 0,0 0,1-1,0-1,1 0,0 0,0-1,1-1,11 6,60 30,-70-31</inkml:trace>
  <inkml:trace contextRef="#ctx0" brushRef="#br0" timeOffset="63085.298">11071 2159,'1'1,"0"0,1 0,-1 0,0 0,0 1,0-1,0 0,-1 1,1-1,0 1,-1-1,1 1,0-1,-1 1,0-1,1 1,-1 0,0-1,0 1,0-1,0 1,0 0,0-1,0 1,-1-1,1 1,-1 0,1-1,-1 1,1-1,-2 1,1 7,-9 402,12-260,3 13,6 0,11 20,43 335,-55-160,-22-275,9-72,1 0,-1-1,2 1,0 0,0 0,1 0,1 0,0 0,2 9,30 77,-24-76,-1 0,-1 1,-1 0,-1 0,-1 0,-1 6,-4 170,-27-57,27 139,-6-253,7-28,0-1,0 1,0 0,0 0,0-1,0 1,-1 0,1-1,0 1,0 0,0-1,0 1,0 0,-1 0,1-1,0 1,0 0,0 0,-1-1,1 1,0 0,0 0,-1 0,1 0,0-1,-1 1,1 0,0 0,0 0,-1 0,1 0,0 0,-1 0,1 0,0 0,-1 0,1 0,0 0,-1 0,1 0,0 0,0 0,-1 0,1 0,0 0,-1 0,1 0,0 1,0-1,-1 0,1 0,0 0,0 1,-1-1,1 0,0 0,0 1,0-1,-1 0,1 0,-4-14</inkml:trace>
  <inkml:trace contextRef="#ctx0" brushRef="#br0" timeOffset="64404.437">10987 2159,'375'-30,"9"20,176-46,-437 44,1 5,91 7,-76 2,87-31,-162 30,86-12,-109 2,-1 3,1 2,0 1,0 2,0 1,1 3,49-1,-39-2,-53 0</inkml:trace>
  <inkml:trace contextRef="#ctx0" brushRef="#br0" timeOffset="64858.568">14598 1595,'1'1,"1"0,-1 1,-1-1,1 0,0 1,0-1,0 1,-1 0,1-1,-1 1,1-1,-1 1,0 0,0 0,0-1,0 1,0 0,0-1,0 1,0 0,-1-1,1 1,0 0,-1-1,0 1,1-1,-1 1,0-1,0 1,0-1,0 1,0-1,0 0,0 0,0 1,-2 0,2-1,-20 31,-1-1,-2 0,-1-2,-1-1,-21 17,-138 124,94-75,77-84</inkml:trace>
  <inkml:trace contextRef="#ctx0" brushRef="#br0" timeOffset="65223.586">14091 1595,'64'43,"-45"-29,0 0,-1 1,-1 1,0 1,-1 0,-1 1,-1 1,0 0,5 13,95 168,-54-96,-52-88</inkml:trace>
  <inkml:trace contextRef="#ctx0" brushRef="#br0" timeOffset="115405.493">7910 974,'5'0,"-1"1,0-1,1 1,-1 0,0 1,0-1,0 1,0 0,0 0,0 0,-1 0,1 1,-1-1,1 1,-1 0,0 0,0 0,0 1,0-1,-1 1,0-1,1 1,-1 0,-1 0,1 0,0 0,-1 1,24 119,-32 13,7-137,0 0,0-1,0 1,-1 0,1-1,0 1,0 0,-1-1,1 1,0 0,-1-1,1 1,0 0,-1 0,1 0,0-1,-1 1,1 0,0 0,-1 0,1 0,-1 0,1-1,0 1,-1 0,1 0,-1 0,1 0,0 0,-1 0,1 0,-1 1,1-1,0 0,-1 0,1 0,-1 0,1 0,0 1,-1-1,1 0,0 0,-1 1,1-1,0 0,0 0,-1 1,1-1,0 1,-7-43,6 26,0-1,2 0,0 0,1 0,0 0,1 1,1-1,1 1,0 0,1 1,1-1,0 1,7-10,-3 7,-6 8,1-1,0 1,1 0,0 0,0 0,1 1,0 1,1-1,0 1,0 1,8-5,-16 11,0 1,0-1,-1 1,1 0,0-1,0 1,0 0,0 0,0 0,0 0,0 0,0 0,0 0,0 0,-1 0,1 0,0 1,0-1,0 0,0 1,0-1,0 0,-1 1,1-1,0 1,0-1,-1 1,1 0,0-1,-1 1,1 0,0-1,-1 1,1 0,-1 0,1 0,-1-1,0 1,1 0,-1 0,0 0,0 0,1 0,-1 0,0 0,0 0,5 46,-5-43,0 16,-1-6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51.0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61,'38'0,"110"12,-105-4,0-2,0-1,1-2,0-3,29-3,17 1,588 2,-508 27,309-26,593-1,-874 28,282-27,-170-1,-112-28,56 16,-202 4,2 2,-1 2,0 3,7 3,-22-2,132-28,-1 0,-97 28,70-12,-110 5,0 1,1 2,-1 1,1 2,0 1,-1 1,6 2,132 25,310-27,-284-2,-53-27,308 28,988 0,-1269 28,-1 0,339-28,2479 0,-2679 29,-63-40,-146 1,-1 5,61 5,72-3,-20-24,277 27,-404 11,-60-5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5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0 164,'33'195,"-22"-141,3 25,4-1,3-1,7 9,1-36,-28-49,0 0,0 0,0 0,0 0,-1-1,1 1,0 0,0 0,1-1,-1 1,0-1,0 1,0-1,0 1,0-1,1 1,-1-1,0 0,0 0,1 0,-1 0,0 0,0 0,0 0,1 0,-1 0,0-1,0 1,1 0,-1-1,0 1,0-1,0 1,0-1,0 0,0 0,0 1,0-1,0 0,0 0,0 0,-1 0,1 0,0 0,6-10,-1-1,0 0,0 0,-2 0,1-1,-2 0,0 1,0-1,-1 0,-1-1,0-3,3-8,66-435,-67 447,-3 5,1-1,1 1,-1 0,1-1,1 1,0 0,0 0,0 1,1-1,0 1,1 0,-1 0,1 0,1 0,1 0,8 1,-1 6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6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1 248,'626'-59,"431"-2,-413 29,19-3,79 25,-739 10,0 1,0-1,1 0,-1 0,0 0,0 0,0 0,0-1,0 1,0-1,-1 0,1 0,0 0,0-1,0 1,-1 0,1-1,-1 0,1 0,-1 1,0-2,1 1,-1 0,0 0,-1-1,1 1,1-2,3-14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1,'-15'14,"-4"10,1-4,8-6,6-9,8-7,4-6,5-8,-4-1,-4 8,-8 5,-3 8,0 8,0 2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0,'-9'5,"1"2,-2-1,0 4,2-5,2-3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1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313 151,'48'21,"-45"-21,15 2,-1-1,0 0,1-2,-1 0,0-1,1 0,-1-2,-1 0,1 0,0-2,-1 0,0-1,-1-1,10-6,133-72,-157 85,0 1,-1-1,1 1,0-1,0 1,0-1,0 1,0 0,0 0,0-1,0 1,0 0,1 0,-1 0,0 0,0 0,0 0,0 0,0 1,0-1,0 0,0 1,0-1,0 0,0 1,0-1,0 1,0 0,-1-1,1 1,0 0,0-1,-1 1,1 0,0 0,-1 0,1-1,0 1,-1 0,1 0,-1 0,0 0,1 0,-1 0,0 0,0 0,1 0,-1 0,3 58,-3-51,-29 218,25 280,-24-297,28-199,-4 24,4-34,0 1,-1-1,1 1,-1-1,1 0,-1 1,1-1,0 0,-1 1,0-1,1 0,-1 1,1-1,-1 0,1 0,-1 1,1-1,-1 0,0 0,1 0,-1 0,1 0,-1 0,0 0,1 0,-1 0,1 0,-1-1,0 1,1 0,-1 0,1 0,-1-1,1 1,-1 0,1-1,-1 1,1 0,-1-1,1 1,-1-1,1 1,0-1,-1 1,1-1,-1 1,1-1,0 1,0-1,-1 1,1-1,0 0,-21-20,-1 0,-1 1,-1 2,0 0,-1 2,-1 1,-1 0,0 2,-1 2,0 0,-1 2,0 1,0 1,0 1,-8 1,19 3,0 0,0 1,0 1,0 0,0 2,0 0,1 1,-1 0,1 2,0 0,0 1,0 0,1 2,-15 8,29-15,1-1,-1 1,0 0,0 0,1 0,-1 1,0-1,1 0,-1 0,1 1,0-1,-1 1,1 0,0-1,0 1,0 0,0 0,0-1,0 1,1 0,-1 0,1 0,-1 0,1 0,0 0,-1 0,1 0,0 0,1 0,-1 0,0 0,0 0,1 0,-1 0,1 0,0 0,0 0,-1-1,1 1,0 0,0 0,1-1,-1 1,0-1,1 1,-1-1,1 1,-1-1,1 0,-1 0,1 0,0 0,1 1,77 9,-54-11</inkml:trace>
  <inkml:trace contextRef="#ctx0" brushRef="#br0" timeOffset="348.857">426 715,'5'-5,"6"-6,6-2,5 2,4-2,6 1,4 2,-1-1,0 1,-2 2,-2 2,-1 3,-1 1,-6 6,-11 3,-7-1</inkml:trace>
  <inkml:trace contextRef="#ctx0" brushRef="#br0" timeOffset="599.984">1188 629,'5'39,"-4"17,-1 4,-1-4,-1-6,1-7,0-10</inkml:trace>
  <inkml:trace contextRef="#ctx0" brushRef="#br0" timeOffset="848.768">1188 178,'0'0</inkml:trace>
  <inkml:trace contextRef="#ctx0" brushRef="#br0" timeOffset="1166.824">1471 1053,'169'-423,"-151"394,-6 48,18 110,-28-124,0-1,0 0,0 0,0 0,1 0,-1 0,1 0,0-1,0 1,1-1,-1 0,1 0,0 0,-1 0,1-1,0 0,1 0,-1 0,0 0,0 0,1-1,-1 0,1 0,0 0,-1 0,1-1,2 0,0-2,0 0,-1 0,1-1,-1 0,0-1,0 1,0-1,0 0,0-1,-1 1,0-1,0 0,0 0,-1-1,1 1,-1-1,-1 0,1 0,-1-1,0 1,0-1,-1 0,0 1,1-8,-1 9,9-19</inkml:trace>
  <inkml:trace contextRef="#ctx0" brushRef="#br0" timeOffset="1600.814">2148 545,'-21'37,"1"1,2 1,2 0,1 1,-5 27,17-56,1 1,-1 0,2-1,-1 1,2 0,0 0,0 0,1-1,1 5,-1-12,-1 0,1-1,0 1,1 0,-1-1,0 1,1-1,0 0,0 1,0-1,0 0,1 0,-1-1,1 1,0 0,0-1,0 1,0-1,0 0,0 0,0 0,1-1,-1 1,1-1,-1 0,1 1,0-2,-1 1,1 0,2-1,5 1,0-2,1 1,-1-1,0-1,-1 0,1 0,0-1,-1-1,1 0,-1 0,0-1,0 0,-1-1,1 0,-1 0,-1-1,4-3,10-11,0 0,-1-1,-2-1,0-1,13-22,-5 4,-2-1,-2 0,-2-2,-2-1,-1 0,4-28,-17 55,0-1,-2 1,0-1,-1 0,-1 0,-1 1,-1-1,0 0,-2 0,0 1,-2-1,0 1,0 0,-2 0,-1 1,0 0,-8-11,12 23,0 0,0 0,-1 0,0 1,0 0,0 0,-1 0,1 1,-1 0,0 0,0 0,-1 1,1 0,-1 0,0 1,0 0,0 0,0 0,0 1,0 0,0 0,0 1,-1 0,1 0,0 1,0 0,0 0,0 1,0 0,0 0,0 0,0 1,1 0,0 0,-1 1,1 0,0 0,1 0,-3 3,-9 10,1 0,0 1,1 1,2 1,0 0,0 0,2 2,1-1,1 1,0 1,2-1,1 1,0 1,2-1,1 1,0 0,2 0,1 0,1 7,4-1,2 0,0-1,2 0,1-1,2 0,0 0,2-1,1-1,1 0,1-1,1-1,2-1,0 0,1-2,1 0,1-1,1-2,22 13,-25-18,0-1,2-1,-1-1,1-1,1-1,0-1,0-1,0-1,16 1,-15-5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0 145,'27'32,"66"213,-47-104,64 152,-64-205,-25-121,-20 30,86-359,-58 272,-11 41,-3 0,-1-1,-3-1,-2 0,-2 0,-2-12,-6-17,1 68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56,'313'-1,"-172"-25,-39 1,-90 22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7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8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81,'38'-4,"32"-3,9-3,-4-2,-10 3,-12 2,-4-2,-7 0,-5 1,-9 3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2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159 431,'-16'15,"0"2,1 0,1 1,1 0,0 1,1 1,2 0,0 0,1 1,1 0,0 1,2-1,0 3,6-21,-1 0,0 1,1-1,0 1,0-1,0 0,0 1,0-1,1 1,-1-1,1 0,0 1,0-1,0 0,1 0,-1 0,1 0,-1 0,1 0,0 0,0 0,1-1,-1 1,0-1,1 1,0-1,-1 0,1 0,0-1,0 1,0 0,0-1,1 0,-1 1,0-1,0-1,1 1,-1 0,1-1,-1 0,0 0,1 0,-1 0,1 0,0-1,14-5,0-1,0 0,-1-2,0 0,0-1,-1-1,0 0,-1-1,0-1,-1 0,-1-1,0-1,-1 0,0 0,-1-1,-1-1,3-7,8-10,-1-2,-2 0,-1-1,-2-1,8-30,-18 51,-1 0,0 0,-1-1,-1 0,-1 1,-1-1,0 0,-1 1,-1-1,0 0,-2 1,0 0,-1 0,-2-5,6 19,-1-1,0 0,0 0,0 1,0-1,-1 1,1 0,-1 0,0 0,0 0,0 0,0 0,-1 1,1 0,-1-1,1 1,-1 0,0 1,0-1,0 1,0 0,0 0,0 0,0 0,0 1,0 0,0-1,-1 2,1-1,0 0,-1 1,-3 0,0 1,0 1,0-1,0 1,0 0,0 1,1 0,0 0,0 1,0-1,0 2,1-1,-1 1,-4 6,-2 8,1 0,1 0,1 2,0-1,2 1,1 0,1 1,0 0,2 0,0 0,2 0,1 1,1-1,0 1,2-1,2 10,-1-15,1 0,0 1,1-1,1-1,1 1,0-1,2 0,-1-1,2 0,0 0,12 12,-13-17,1 0,0-1,0 0,1-1,1 0,-1-1,1 0,1 0,0-2,0 0,0 0,0-1,1 0,0-2,0 1,0-2,0 0,14 0,56-33,-60 13</inkml:trace>
  <inkml:trace contextRef="#ctx0" brushRef="#br0" timeOffset="433.998">836 36,'-46'367,"6"-140,30-184,-3 47,14-87,-1 0,0 0,1-1,0 1,0 0,0-1,0 1,0-1,0 1,0-1,1 1,0-1,-1 0,1 1,0-1,0 0,0 0,0-1,0 1,1 0,-1-1,0 1,1-1,-1 0,1 0,0 0,-1 0,1 0,0-1,0 1,10 0,1 0,-1-1,1-1,-1 0,1-1,-1 0,0-1,1-1,-1 0,-1 0,4-3,-13 6,0 0,0 0,0 0,0 0,0-1,0 1,0-1,0 0,-1 0,1 0,-1 0,1 0,-1 0,0-1,0 1,0-1,0 0,0 0,-1 1,1-1,-1 0,0 0,0-1,0 1,0 0,0 0,-1 0,1-1,-1 1,0 0,0-2,-4-11</inkml:trace>
  <inkml:trace contextRef="#ctx0" brushRef="#br0" timeOffset="685.073">526 458,'43'0,"34"-4,13-3,-4 1,-12 2,-19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399 174,'-20'-28,"15"19,0-1,-1 0,0 1,0 0,-1 1,0-1,-1 1,0 1,0-1,-1 1,0 1,0 0,0 0,-1 1,0 0,0 0,0 1,0 1,-1-1,0 2,1 0,-1 0,0 1,7 1,0 1,0 0,1 1,-1-1,1 0,-1 1,1 0,0 0,0 0,-1 0,1 1,1-1,-1 1,0 0,1-1,-1 1,1 1,0-1,0 0,0 0,0 1,1-1,-1 1,1-1,0 1,0 1,-13 100,61 127,76 216,-107-395,-3 1,-2 0,-3 1,-2 0,-1 36,-5-74,2-6,-1 0,0 1,0 0,-1-1,-1 1,0-1,0 1,-1-1,0 0,-1 0,-1 0,0 0,0 0,-1-1,0 1,-1-1,0-1,-1 1,0-1,0 0,-1-1,0 1,-1-2,-2 3,6-7,1 0,-1 0,0 0,-1 0,1-1,0 0,-1 0,0 0,1-1,-1 1,0-2,0 1,1 0,-1-1,0 0,0-1,0 1,1-1,-1 0,0-1,0 1,1-1,-1 0,1-1,0 1,0-1,0 0,0 0,0-1,1 1,-1-1,1 0,0 0,0-1,0 1,1-1,-1 0,1 0,-1-2,-12-48,13 30</inkml:trace>
  <inkml:trace contextRef="#ctx0" brushRef="#br0" timeOffset="737.781">936 625,'-11'-3,"0"0,0 1,1 0,-2 1,1 0,0 1,0 0,0 1,0 0,0 0,0 2,0-1,1 1,-1 1,1 0,0 0,0 1,0 0,0 1,1 0,0 0,0 1,1 0,0 1,0 0,-3 5,5-2,1 0,0 0,0 1,1 0,1-1,0 2,1-1,0 0,1 0,0 1,1-1,0 1,1-1,0 0,1 1,1-1,0 0,1 0,0 2,-2-11,-1 0,1 0,0 0,0 0,0-1,0 1,1-1,-1 1,1-1,-1 0,1 0,0 0,0 0,0 0,0 0,0-1,0 0,0 1,0-1,1-1,-1 1,1 0,-1-1,0 1,1-1,-1 0,1 0,-1-1,0 1,1-1,-1 0,1 1,1-2,7-1,-1-1,0 0,-1-1,1 1,-1-2,0 0,0 0,0-1,4-5,158-183,-65 74,-107 121,1-1,-1 1,1-1,-1 1,1-1,-1 1,1-1,0 1,-1 0,1-1,-1 1,1 0,0 0,-1-1,1 1,0 0,0 0,-1 0,1 0,0 0,-1 0,1 0,0 0,0 0,-1 0,1 0,0 0,-1 1,1-1,0 0,-1 0,1 1,0-1,-1 0,1 1,-1-1,1 1,-1-1,1 1,-1-1,1 1,-1-1,1 1,-1 0,0-1,1 1,-1-1,0 1,1 0,-1-1,0 1,0 0,0 0,0-1,1 1,4 44,-5-42,-2 144,1-121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0 225,'34'5,"29"-3,10-2,-3-2,-9 1,-9 0,-10 0,-11-5,-6-1,-3 1,-5-4,-6-4,-4-1</inkml:trace>
  <inkml:trace contextRef="#ctx0" brushRef="#br0" timeOffset="249.96">254 0,'5'39,"1"31,0 9,-1-5,-2-9,-1-11,-1-11,0-7,-1-5,-5-3,-2-6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2:4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96,'71'314,"-68"-298,9 41,3 0,2-1,18 41,-34-95,-1-1,0 1,1-1,-1 1,1-1,0 0,-1 1,1-1,0 1,0-1,0 0,0 0,0 0,0 1,0-1,1 0,-1 0,0-1,1 1,-1 0,0 0,1-1,-1 1,1 0,-1-1,1 0,-1 1,1-1,-1 0,1 0,0 0,-1 0,1 0,-1 0,1 0,-1 0,1-1,-1 1,1-1,-1 1,1-1,-1 0,1 1,-1-1,0 0,1 0,-1 0,0 0,1-1,10-12,-1-1,0-1,-2 0,0-1,0 0,-1 0,-2 0,4-14,2-1,122-358,-80 267,-48 116</inkml:trace>
  <inkml:trace contextRef="#ctx0" brushRef="#br0" timeOffset="311.769">650 463,'1'13,"2"0,0 0,0 0,1 0,0 0,2-1,-1 0,1 0,1 0,0-1,1 0,0 0,0-1,1 0,1 0,0-1,-8-7,1 0,-1 0,1 0,-1-1,1 1,0-1,-1 0,1 0,0 0,0 0,0 0,0-1,0 1,0-1,0 0,0 0,0 0,0 0,0 0,-1-1,1 1,0-1,0 0,0 0,0 0,0 0,-1-1,1 1,-1-1,1 1,-1-1,1 0,-1 0,0 0,0 0,2-2,1-3,1-1,-1 1,0-1,0 0,-1-1,0 1,-1-1,0 1,0-1,-1 0,1-4,-1 8,-1 0,1 0,-1 0,0 0,-1 0,1 0,-1 0,0-1,0 1,0 0,-1 0,0 0,0 0,0 0,-1 0,1 0,-1 0,-1 1,1-1,0 1,-1-1,0 1,0 0,-1 0,1 0,-1 0,1 1,-1 0,0-1,-1 1,1 1,0-1,-1 1,0-1,1 1,-1 1,-4-2,-18 7,3 4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7:41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1">1 766,'43'-9,"29"-4,7-4,-6 0,-10 4,-10 4,-11 3,-6 3,-11 6,-8 4</inkml:trace>
  <inkml:trace contextRef="#ctx0" brushRef="#br0" timeOffset="2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3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4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5">1469 710,'38'-5,"42"-6,16-2,-2 2,-9 3,-13 2,-15 3,-11 1,-10 2,-5 0,-9 0</inkml:trace>
  <inkml:trace contextRef="#ctx0" brushRef="#br0" timeOffset="6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4:30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0,'5'0,"7"0,5 0,5 0,4 0,1 0,2 0,1 0,-1 0,1 0,-1 0,-1 0,1 0,-1 0,1 0,-1 0,-5 5,-6 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22,'19'-5,"12"-1,4 0,2 1,-6 6,-3 4,-2-1,0 1,0-2,1 0,0-2,-4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76,'-1'1,"0"1,-1-1,1 0,0 0,0 1,0-1,0 0,1 1,-1-1,0 1,1-1,-1 1,0-1,1 1,0-1,-1 1,1 0,0-1,0 1,0 0,0-1,0 1,0 0,1-1,-1 1,0-1,1 1,-1-1,1 1,0 0,0-1,0 8,13 81,4 0,5 0,7 10,26 78,-56-177,0 0,0 0,0-1,-1 1,1 0,0 0,0-1,0 1,1 0,-1 0,0-1,0 1,0 0,0 0,1-1,-1 1,0 0,1-1,-1 1,1 0,-1-1,0 1,1-1,-1 1,1 0,0-1,-1 0,1 1,-1-1,1 1,0-1,-1 0,1 1,0-1,0 0,-1 0,1 1,0-1,-1 0,1 0,0 0,0 0,0 0,-1 0,1 0,0 0,0 0,-1-1,1 1,0 0,-1 0,1-1,0 1,-1 0,1-1,0 1,-1-1,1 1,0 0,-1-1,1 0,-1 1,1-1,-1 1,0-1,1 0,-1 1,1-1,-1 0,67-239,28-77,-81 181,-15 136,0 11</inkml:trace>
  <inkml:trace contextRef="#ctx0" brushRef="#br0" timeOffset="501.553">608 613,'-1'-1,"-1"-1,1 1,-1 0,0 0,1 0,-1 0,0 0,0 0,0 1,0-1,0 1,0-1,0 1,0 0,0-1,0 1,0 0,0 1,0-1,0 0,0 0,0 1,1-1,-1 1,0 0,0-1,0 1,0 0,1 0,-1 0,0 0,1 1,-1-1,1 0,-1 1,1-1,0 1,-1-1,1 1,0 0,-36 74,36-71,1-1,1 1,-1-1,1 1,0-1,0 0,0 1,0-1,1 0,0 0,-1 0,2 0,-1 0,0 0,1 0,0-1,0 0,0 1,0-1,0 0,1 0,-1-1,1 1,0-1,0 0,0 0,0 0,0 0,0-1,0 1,1-1,-1 0,0-1,1 1,-1-1,1 0,-1 0,1 0,-1 0,1-1,-1 0,0 0,1 0,-1 0,0-1,0 0,0 0,0 0,2-1,1-2,0-1,0 0,0 0,-1-1,1 0,-2 0,1 0,-1-1,0 0,-1 0,0 0,0 0,0-1,-1 0,-1 1,1-1,-2 0,1 0,-1-1,0 1,-1 0,0 0,-1 0,-1-6,2 12,-1 0,0 0,-1 0,1 0,0 0,-1 1,0-1,1 0,-1 1,0 0,-1-1,1 1,0 0,0 0,-1 0,0 0,1 1,-1-1,0 1,1-1,-1 1,0 0,0 0,0 0,0 1,0-1,-1 1,1-1,0 1,0 0,-15 3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1 282,'120'-16,"184"-6,-230 8,-62 11</inkml:trace>
  <inkml:trace contextRef="#ctx0" brushRef="#br0" timeOffset="4005.56">198 1,'0'566,"11"-504,-5-56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127 112,'-3'-1,"0"1,1-1,-1 1,0 0,1 0,-1 0,0 1,1-1,-1 1,0-1,1 1,-1 0,1 0,-1 0,1 0,-1 0,1 1,0-1,0 1,-1-1,1 1,0 0,1 0,-1 0,0 0,0 0,1 0,0 1,-1-1,1 0,0 1,-6 5,1 1,0-1,1 1,0 0,0 0,1 1,0 0,1-1,0 1,0 1,1-1,0 5,2-13,0 0,1-1,-1 1,1 0,-1-1,1 1,0 0,-1-1,1 1,0-1,0 1,0-1,1 0,-1 1,0-1,0 0,1 0,-1 0,0 0,1 0,0 0,-1 0,1 0,-1-1,1 1,0-1,-1 1,1-1,0 1,0-1,-1 0,1 0,0 0,0 0,-1 0,1-1,0 1,1-1,67-17,-60 14,-1-1,0 0,1-1,-2 0,1 0,-1-1,0 0,0 0,-1-1,0 0,0 0,-1-1,0 1,-1-1,0-1,0 1,-1-1,0 0,-1 0,0 0,0 0,-1-1,-1 1,1-4,-3 10,0 0,0 0,0 0,0 0,-1 0,1 0,-1 0,0 1,0-1,-1 1,1-1,-1 1,1 0,-1 0,0 0,-1 0,1 0,0 1,-1-1,1 1,-1 0,0 0,1 1,-1-1,0 1,0-1,0 1,-1 1,1-1,0 0,0 1,0 0,0 0,-1 0,1 1,0-1,0 1,0 0,0 0,-1 1,-14 4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2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366 537,'-2'-13,"-2"0,1 0,-2 1,1-1,-2 1,0 0,0 0,-1 1,-1 0,1 0,-2 0,0 1,0 1,-1-1,0 2,-5-4,9 6,-1 0,0 1,0 0,0 1,-1-1,1 1,-1 1,0-1,0 2,0-1,-1 1,1 0,-1 0,1 1,-1 1,0-1,1 1,-1 1,1 0,-1 0,-2 1,5 2,1 1,-1 1,1-1,0 1,1-1,-1 1,1 1,0-1,1 1,-1-1,2 1,-1 0,0 0,1 0,1 0,-1 1,1-1,0 1,1 5,-1 25,1 0,2 1,2-1,2-1,1 1,1-1,3 0,13 33,7 29,48 145,-52-147,25 133,-22-60,-28-159,-1 0,0 0,-1 0,0 0,-1 0,0 0,-1 0,0 0,0 0,-1-1,-1 1,0-1,0 0,-1 0,0 0,-1-1,0 0,-1 0,0 0,0-1,0 0,-1 0,-1-1,1 0,-9 6,-83 9,98-22,-1 1,1-1,-1 0,1-1,-1 1,1 0,-1-1,1 1,-1-1,1 0,-1 0,1 0,0 0,0 0,-1-1,1 1,0-1,0 1,0-1,1 0,-1 1,0-1,1 0,-1 0,1 0,-1-1,1 1,0 0,0-1,0 1,0 0,1-1,-1 1,0-1,1 1,0-1,0-2,1-19,4 1</inkml:trace>
  <inkml:trace contextRef="#ctx0" brushRef="#br0" timeOffset="1152.52">903 678,'-4'-1,"-12"-4,1 1,-1 1,1 0,-1 1,0 1,0 0,0 1,0 1,0 0,-3 2,14 0,1 1,-1-1,1 1,0 1,0-1,0 0,1 1,-1 0,1 0,0 0,1 0,-1 0,1 1,0-1,0 1,1-1,0 1,0 0,0 0,0-1,1 1,0 0,1 0,-1 0,1 0,0-1,0 1,1 0,1 2,-2 18,0-5,2 13,-2 1,-2 0,-1-1,-2 1,-1 0,-40 197,-3-87,47-143,1-1,-1 1,0 0,0 0,1 0,-1 0,1 0,0 0,-1 0,1 0,0 0,0 0,0 0,1 0,-1 0,0 0,1 0,-1 0,1 0,0 0,0-1,-1 1,1 0,1 0,-1-1,0 1,0 0,0-1,1 1,-1-1,1 0,-1 1,1-1,0 0,-1 0,1 0,0 0,0 0,0-1,0 1,0 0,0-1,0 0,-1 1,2-1,-1 0,0 0,0 0,0 0,198-42,-175 36</inkml:trace>
  <inkml:trace contextRef="#ctx0" brushRef="#br0" timeOffset="1898.266">1551 961,'-189'255,"179"-241,0 0,-1-1,0-1,-1 1,-1-2,0 0,0-1,-1 0,0-1,-1 0,0-1,0-1,0 0,-9 1,21-7,1-1,-1 1,0-1,0 1,0-1,0 0,0-1,0 1,1 0,-1-1,0 1,0-1,0 0,1 0,-1 0,0 0,1-1,-1 1,1-1,0 1,-1-1,1 0,0 0,0 0,0 0,0 0,0 0,1-1,-1 1,1-1,-1 1,1-1,0 0,0 1,0-1,1 0,-1-1,-1-2,1 0,0-1,1 1,-1 0,1-1,0 1,1 0,0-1,0 1,0 0,1 0,0 0,0 0,0 0,1 0,0 0,0 1,0 0,1 0,0 0,0 0,0 1,0-1,1 1,0 0,0 1,0-1,0 1,0 0,1 0,-1 1,1 0,0 0,0 0,0 0,0 1,0 0,0 0,0 1,0 0,0 0,0 0,0 1,1 0,-1 0,0 0,-1 1,1 0,3 1,269 152,-258-147,-2-2</inkml:trace>
  <inkml:trace contextRef="#ctx0" brushRef="#br0" timeOffset="2169.018">1777 1158,'34'0,"25"0,3-5,-5-1,-12 0</inkml:trace>
  <inkml:trace contextRef="#ctx0" brushRef="#br0" timeOffset="2900.385">2342 1440,'-5'-15,"2"1,0-1,0 0,1 1,1-1,1 0,0 0,1 0,0 0,1 0,1 0,0 1,1-1,6-11,-1-13,-2 10,1 0,2 1,0 0,2 0,1 1,1 0,2 2,0-1,2 2,6-7,-1 3,2 1,0 1,2 1,1 1,0 1,2 2,1 1,0 1,5 0,31 4,-66 15,0 0,1 0,-1 0,0 0,0 0,1 0,-1 0,0 1,0-1,1 0,-1 1,0-1,0 1,0-1,0 1,1 0,-1-1,0 1,0 0,0 0,-1 0,1 0,0 0,0 0,0 0,-1 0,1 0,0 0,-1 1,1-1,-1 0,0 0,1 0,-1 1,0-1,0 0,1 1,-1-1,0 0,-1 0,1 1,0-1,0 0,0 1,-1-1,1 0,-1 0,1 0,-1 1,-5 15,-2 0,0 0,-1-1,-1 0,-1-1,0 0,0 0,-14 11,9-7,-110 104,125-122,0 0,1 0,-1 0,0 0,0 0,0 0,1 0,-1 0,1 0,-1 0,1 0,-1 0,1 0,-1 0,1 0,0 1,0-1,0 0,0 0,-1 0,1 1,1-1,-1 0,0 0,0 0,0 1,1-1,-1 0,1 0,-1 0,1 0,-1 0,1 0,-1 0,1 0,0 0,0 0,0 0,-1 0,1 0,0-1,0 1,0 0,0-1,0 1,0-1,1 1,-1-1,0 1,0-1,0 0,0 1,0-1,1 0,-1 0,69 11,-67-12,0 0,0 1,0 0,1 0,-1 0,0 0,1 0,-1 0,0 1,0 0,0 0,1 0,-1 0,0 0,0 0,0 1,-1 0,1-1,0 1,-1 0,1 0,-1 1,1-1,-1 0,0 1,0-1,0 1,0 0,-1 0,1 0,-1 0,0 0,1 0,-1 2,-1 3,-1 0,-1 0,1 0,-1-1,0 1,-1-1,0 1,0-1,-1 0,1 0,-2 0,1-1,-1 1,0-1,0 0,0-1,-1 1,0-1,0 0,-1 0,1-1,-1 0,0 0,0-1,0 0,-1 0,1 0,-1-1,0 0,1-1,-1 0,0 0,0 0,0-1,0-1,0 1,0-1,1 0,-6-2,-18-6,1-2,0-1,1-1,0-1,1-2,1-1,0-1,-2-3,-80-49,-20 8,111 54</inkml:trace>
  <inkml:trace contextRef="#ctx0" brushRef="#br0" timeOffset="3469.072">3245 565,'5'19,"0"1,-2-1,0 1,-1 0,-1 0,-1 0,-1-1,0 1,-2 0,0 0,-1-1,-1 0,-1 0,-1 0,0 0,-2-1,0-1,-4 6,1 0,-27 67,38-87,1-1,-1 1,1-1,0 1,0 0,0-1,0 1,0-1,1 1,-1-1,1 1,0-1,-1 1,1-1,0 1,1-1,-1 0,0 1,1-1,-1 0,1 0,0 0,-1 0,1-1,0 1,0 0,0-1,1 1,-1-1,0 0,0 0,1 1,-1-2,1 1,13 4,0-1,0-1,0-1,1-1,-1 0,0 0,1-2,-1 0,10-3,11-8,-31 6</inkml:trace>
  <inkml:trace contextRef="#ctx0" brushRef="#br0" timeOffset="3716.384">2849 876,'39'0,"26"0,8 0,-4 0,-9 0,-10 0,-9 0,-6 0,-9 0</inkml:trace>
  <inkml:trace contextRef="#ctx0" brushRef="#br0" timeOffset="4362.6">3612 368,'17'-1,"1"2,-1 0,0 1,0 1,0 0,0 1,-1 1,1 1,14 7,-27-10,0-1,-1 1,1 0,-1 1,0-1,0 1,0-1,0 1,0 0,-1 0,0 0,0 0,0 1,0-1,-1 0,0 1,1-1,-2 1,1 0,0-1,-1 1,0 0,-1 3,-15 110,-5 92,-6 6,16-48,6-138,5-21,-1-1,1 1,-1-1,-1 1,1-1,-1 0,-1 1,0-1,0 0,0 0,-1-1,0 1,-1-1,1 0,-2 0,1 0,-1-1,0 0,0 0,0 0,-1-1,0 0,0 0,0-1,-1 0,0 0,-5 1,-181-1,170-5</inkml:trace>
  <inkml:trace contextRef="#ctx0" brushRef="#br0" timeOffset="5800.752">4289 904,'-16'2,"0"1,0 1,0 0,1 1,-1 0,1 1,0 1,1 1,0 0,-9 7,12-9,3-2,0 0,0 0,0 1,1 0,0 1,0 0,0 0,1 0,0 1,0 0,0 0,1 1,0-1,1 1,0 0,0 0,0 1,1-1,0 1,1 0,0 0,1 0,-1 0,2 0,-1 0,1 0,1 0,-1 0,2 0,-1 0,1 0,2 5,-1-10,-1-1,0 0,1 0,0 1,0-2,0 1,0 0,0 0,1-1,-1 0,1 0,0 0,0 0,-1 0,1-1,0 0,0 0,0 0,0 0,1-1,-1 1,0-1,0 0,2 0,103-15,-87 7,1-1,-1-1,-1-1,1-1,-2-1,0 0,0-2,-2 0,0-1,0-1,1-4,-5 5,0-1,0 0,-2-1,0-1,-1 0,-1 0,-1-1,-1 0,-1-1,0 0,-2 0,0-1,-1 1,-2-1,0 0,-1 0,-1 0,-1 1,-1-1,-1 0,-1 1,-1-1,-1 1,-1 0,6 15,0 1,0-1,-1 1,0-1,0 1,0 0,-1 0,0 0,0 0,0 0,0 1,-1-1,0 1,0 0,0 0,0 1,-1-1,1 1,-1 0,0 0,0 0,0 1,0-1,-1 1,1 1,-1-1,1 1,-1 0,1 0,-1 0,0 1,-5 0,4 4,0 0,0 1,0 0,1 0,0 0,-1 1,2 0,-1 0,1 0,0 1,0 0,1 0,0 0,0 0,1 1,-1-1,2 1,-1 0,1 0,0 0,1 0,0 0,0 1,1-1,0 0,1 7,-4 13,2-2,1 0,2 1,0-1,2-1,1 1,1-1,1 0,1 0,6 10,12 47,38 112,-64-193,-1-1,1 1,0 0,0 0,0 0,0 0,0 0,0-1,0 1,0 0,0 0,0 0,0 0,0-1,1 1,-1 0,0 0,1 0,-1-1,0 1,1 0,-1 0,1-1,-1 1,1 0,0-1,-1 1,1-1,0 1,-1-1,1 1,0-1,0 1,-1-1,1 0,0 1,0-1,0 0,-1 0,1 0,0 1,0-1,0 0,0 0,0 0,-1 0,1-1,0 1,0 0,0 0,0 0,-1-1,1 1,0 0,0-1,-1 1,1-1,0 1,0-1,-1 1,1-1,-1 1,1-1,0 0,-1 1,1-1,-1 0,0 0,1 1,6-13</inkml:trace>
  <inkml:trace contextRef="#ctx0" brushRef="#br0" timeOffset="6268.888">5080 537,'-21'23,"1"0,1 1,1 1,2 0,0 2,2-1,0 2,-4 16,-22 158,36-167,-6 12,8-43,0-1,0 1,0 0,1 0,-1 0,1 0,0 0,1 1,-1-1,1 0,-1 0,1 0,0 1,1-1,-1 0,1 0,0 1,0-1,0 0,1 0,-1 0,1 0,0-1,0 1,0 0,1-1,-1 1,1-1,0 0,0 0,0 0,0 0,0-1,1 1,-1-1,4 2,6 0,-1-1,1 0,0-1,-1-1,1 0,0 0,0-1,0-1,0 0,0-1,-1-1,1 0,-1 0,10-5,14-17,-30 10</inkml:trace>
  <inkml:trace contextRef="#ctx0" brushRef="#br0" timeOffset="6513.917">4656 819,'39'0,"31"0,9 0,0 0,-7 0,-13 0,-10 0,-10 0,-6 0,-4 0,-2 0,-6 0</inkml:trace>
  <inkml:trace contextRef="#ctx0" brushRef="#br0" timeOffset="11435.131">507 1920,'-3'5,"0"0,0 0,0 1,1-1,-1 1,2-1,-1 1,0 0,1 0,0 0,1 0,-1 0,1 0,0 0,1 0,-1 0,1 0,0 0,1-1,0 1,-1 0,1-3,-1 0,1 0,0 0,0 0,0-1,0 1,0 0,0-1,1 1,-1-1,1 0,0 0,0 0,-1 0,1-1,0 1,1-1,-1 0,0 0,0 0,1 0,-1 0,0-1,1 1,-1-1,0 0,1 0,-1 0,4-1,2 0,0 0,-1-1,1 0,0 0,0-1,-1 0,0-1,0 0,0 0,7-5,-9 5,0 0,1-1,-1 1,-1-1,1-1,-1 1,0-1,0 0,-1 0,0 0,0-1,0 1,-1-1,0 0,0 0,0-1,-1 1,0 0,-1-1,0 1,0-1,-1 1,1-1,-2 0,1 1,-1-1,0 1,-1-1,1 1,-2 0,1-1,-1 1,-1 3,0 1,0-1,0 1,0 0,0 0,-1 0,0 1,1-1,-1 1,0 0,0 1,0-1,0 1,-1 0,1 0,0 1,0-1,-1 1,1 1,-20-2</inkml:trace>
  <inkml:trace contextRef="#ctx0" brushRef="#br0" timeOffset="13037.64">761 1,'-2'25,"-2"1,0-1,-1 0,-2-1,-1 0,0 0,-5 6,-16 50,25-66,2-11,1 0,-1 0,1 0,-1 0,1 0,0 1,0-1,0 0,1 1,-1-1,1 1,0-1,0 1,0-1,0 1,1-1,0 1,-1-1,1 0,0 1,0-1,1 0,-1 0,1 0,0 0,0 0,0 0,0 0,0 0,0-1,1 1,-1-1,2 1,5 1,0 0,1 0,-1-1,1-1,0 1,0-2,0 1,0-1,0-1,0 0,0 0,6-2,0 2,9-1</inkml:trace>
  <inkml:trace contextRef="#ctx0" brushRef="#br0" timeOffset="13288.13">479 170,'39'0,"31"0,13 0,-1 0,-12 0,-11 0,-12 0,-13 0</inkml:trace>
  <inkml:trace contextRef="#ctx0" brushRef="#br0" timeOffset="14316.787">620 1836,'-5'0,"-6"0,-6 0,0 4,-3 2,-1 5,1 1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5:44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0,'-24'26,"1"2,1 0,1 1,1 1,2 1,-6 16,22-44,1 0,0 0,0 0,0 0,0 0,1 0,-1 0,1 0,0 0,0 1,0-1,0 0,1 0,-1 0,1 1,0-1,-1 0,2 0,-1 0,0 0,0 0,1-1,0 1,0 0,-1-1,1 1,1-1,-1 0,0 1,1-1,-1 0,1 0,1 0,102 43,-52-48,-49-2</inkml:trace>
  <inkml:trace contextRef="#ctx0" brushRef="#br0" timeOffset="248.743">1 141,'38'0,"32"0,4 0</inkml:trace>
  <inkml:trace contextRef="#ctx0" brushRef="#br0" timeOffset="1933.392">170 141,'5'0,"6"5,6 1,5 1,4-2,2-2,1-1,0 0,-4-7,-2-1,0-1,-9 2,-7 1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49.96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1,'197'27,"116"3,-201-30,-88-1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4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0,'0'1,"-1"0,0-1,1 1,-1 0,0 0,1-1,-1 1,1 0,-1 0,1 0,0 0,-1 0,1 0,0 0,0 0,0-1,0 1,-1 0,1 0,0 0,1 0,-1 0,0 0,0 0,0 0,1 0,-1 0,0 0,1 0,-1 0,0-1,1 1,0 0,-1 0,1 0,-1-1,1 1,0 0,-1-1,1 1,0-1,0 1,0-1,-1 1,1-1,0 1,0-1,1 1,44 15,97-1,-84-7,0-2,1-3,48-4,-54 1,-30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0 254,'29'5,"24"2,7-1,-1-1,-6-1,-7-2,-7-1,-5-1,-4 0,-1 0,-7-5,-6-2</inkml:trace>
  <inkml:trace contextRef="#ctx0" brushRef="#br0" timeOffset="304.702">254 1,'-4'23,"-3"19,1 6,1 0,2-4,1-4,5-4,3-3,0-3,-1-2,-1 0,-2-1,0 1,-2-1,0 1,0-5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1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1,'1'53,"37"94,-6 1,5 88,-34-208,-1 0,1-1,1 1,2-1,0 0,2 0,4 6,-12-34,0 1,0 0,0 0,0-1,1 1,-1 0,0 0,0-1,1 1,-1 0,0 0,1-1,-1 1,0 0,1 0,-1 0,0 0,1 0,-1 0,0 0,1-1,-1 1,0 0,1 0,-1 0,0 0,1 0,-1 1,0-1,1 0,-1 0,0 0,1 0,-1 0,0 0,1 0,-1 1,0-1,0 0,1 0,-1 1,0-1,0 0,1 0,-1 1,0-1,0 0,0 0,1 1,-1-1,0 0,0 1,0-1,0 0,0 1,0-1,0 0,1 1,-1-1,0 0,0 1,0-1,-1 0,1 1,0-1,0 1,7-34,-5 21,54-242,47-141,-98 395,-4 11</inkml:trace>
  <inkml:trace contextRef="#ctx0" brushRef="#br0" timeOffset="353.065">480 678,'8'14,"1"0,0-1,1-1,1 1,-1-2,2 1,0-2,0 1,1-2,0 1,1-2,6 3,-16-10,-1 0,1 0,0-1,-1 1,1-1,0 0,-1 0,1 0,0 0,-1-1,1 0,0 1,-1-1,1-1,-1 1,1 0,-1-1,0 0,0 0,0 0,0 0,0 0,0-1,0 1,-1-1,1 0,-1 1,0-1,0 0,0-1,0 1,0 0,-1-1,1 1,0-2,1-2,0-1,0 1,0-1,-1 1,0-1,0 0,-1 0,0 0,-1 0,0 0,0 1,0-1,-1 0,0 0,-1 0,-1-3,1 7,0 1,0-1,-1 1,0 0,1 0,-1 0,0 1,0-1,-1 1,1 0,0-1,-1 1,0 1,1-1,-1 0,0 1,0 0,0 0,0 0,0 1,0-1,0 1,0 0,0 0,-100 8,46 11,34-7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2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1,'-5'0,"3"0,7 0,8 0,5 0,6 0,2 0,3 0,0 0,1 0,0 0,-1 0,0 0,-5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0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620 114,'-29'74,"-58"104,65-143,9-10,-1-1,-2-1,0-1,-2 0,0-1,-1-1,-11 8,14-15,4-1,0-1,-1-1,0 0,0-1,-1 0,0-1,0-1,-1 0,0-1,-1-1,1 0,-1-1,-13 2,25-6,-1 0,1-1,0 1,0-1,-1 0,1 0,0 0,0 0,0-1,0 0,0 0,1 0,-1 0,1-1,-1 1,1-1,0 0,0 0,0 0,0 0,0-1,1 1,-1-1,1 1,0-1,0 0,1 0,-2-4,0-1,0-1,1 0,0 0,0 0,1 0,1 0,0 0,0 0,1 0,0 0,3-9,48-134,-50 149,0 0,0 0,0 1,1-1,-1 0,1 1,0 0,0-1,0 1,1 0,-1 1,1-1,-1 1,1-1,0 1,0 0,0 1,0-1,0 1,1-1,-1 1,0 1,1-1,-1 1,1-1,-1 1,0 0,1 1,-1-1,1 1,-1 0,0 0,0 0,4 2,14 8,-1 1,0 1,-1 0,0 2,-1 0,-1 2,0 0,-1 1,0 1,28 27,101 97,-49-46,-83-89,-3-5</inkml:trace>
  <inkml:trace contextRef="#ctx0" brushRef="#br0" timeOffset="523.562">1270 1,'-56'258,"8"-60,20-76,27-119,0 0,0 1,0-1,1 0,0 0,-1 1,1-1,0 0,0 0,1 1,-1-1,1 0,0 0,0 0,0 0,0 0,0 0,0 0,1 0,0 0,-1 0,1-1,0 1,0-1,1 1,-1-1,1 0,-1 0,1 0,-1 0,1 0,0-1,0 1,0-1,0 0,0 0,0 0,0 0,0 0,1-1,-1 1,0-1,0 0,1 0,158-2,-163 2,1 0,0 0,-1 0,1 0,0-1,-1 1,1 0,0 0,-1-1,1 1,0 0,0 0,-1-1,1 1,0 0,0-1,0 1,-1 0,1-1,0 1,0 0,0-1,0 1,0 0,0-1,0 1,0-1,0 1,0 0,0-1,0 1,0-1,0 1,0 0,0-1,0 1,0 0,1-1,-1 1,0 0,0-1,0 1,1 0,-1-1,0 1,0 0,1 0,-1-1,0 1,0 0,1 0,-1-1,0 1,1 0,-1 0,1 0,-1 0,0 0,1 0,-1 0,0-1,1 1,-1 0,-13-5</inkml:trace>
  <inkml:trace contextRef="#ctx0" brushRef="#br0" timeOffset="836.838">903 311,'-5'0,"4"5,6 2,7-1,7-1,4-2,4 0,6-2,3-1,0 0,-2 0,-1 0,-2 0,-1-1,-2 1,1 0,-1 5,-5 1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24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1,'2'1,"0"0,0 1,0-1,-1 1,1 0,0 0,-1-1,1 1,-1 0,0 0,0 1,0-1,0 0,0 0,0 0,0 1,-1-1,1 0,-1 1,0-1,0 0,0 1,0-1,0 3,0-2,3 355,-3-346</inkml:trace>
  <inkml:trace contextRef="#ctx0" brushRef="#br0" timeOffset="266.765">0 537,'39'5,"31"1,9 0,-4-1,-10-6,-12-4,-9 1,-8-1,-5 2,-8 5,-8 3</inkml:trace>
  <inkml:trace contextRef="#ctx0" brushRef="#br0" timeOffset="1192.436">86 791,'89'-11,"31"3,-118 8,0 0,0 1,0-1,0 1,0-1,0 1,0 0,0 0,0 0,0 0,0 0,0 0,-1 0,1 1,0-1,-1 1,1-1,-1 1,0-1,0 1,1 0,-1 0,0 0,0 0,-1 0,1 0,0 0,-1 0,1 0,-1 0,1 0,-1 0,0 0,0 0,0 0,0 1,-1-1,1 0,0 0,-1 0,0 0,1 0,-1 0,0 0,0 0,-1 1,-55 86,-7-24,-68 81,130-144,1 0,-1 0,1 0,0 0,-1 0,1 0,0 0,0 0,0 1,1-1,-1 0,1 1,-1-1,1 0,0 1,0-1,0 0,0 1,0-1,0 1,1-1,-1 0,1 1,0-1,-1 0,1 0,0 1,1-1,-1 0,0 0,0 0,1 0,0 0,-1-1,1 1,0 0,-1-1,1 1,0-1,0 0,0 0,1 1,-1-1,0-1,0 1,1 0,-1 0,0-1,2 1,9 1,-1 0,1 0,0-1,-1-1,1 0,0 0,0-2,-1 1,9-3,-2-3</inkml:trace>
  <inkml:trace contextRef="#ctx0" brushRef="#br0" timeOffset="2618.245">847 1242,'-10'-44,"1"-2,3 1,1-1,3 1,1-1,4-31,-1-5,0 47,1-1,2 1,2 0,1 0,1 1,2 0,2 0,1 1,16-27,-20 42,1 2,0 0,1 0,1 1,0 0,1 1,1 1,0 0,6-3,-20 15,0 0,0-1,0 1,0 0,0-1,1 1,-1 0,0 0,1 0,-1 0,1 0,-1 1,1-1,0 0,-1 1,1-1,0 1,-1-1,1 1,0 0,0 0,-1 0,1 0,0 0,0 0,-1 0,1 1,0-1,0 0,-1 1,1 0,-1-1,1 1,0 0,-1 0,1 0,-1 0,0 0,1 0,-1 0,0 0,0 1,0-1,0 1,0-1,0 0,0 1,0 0,0-1,-1 1,1-1,-1 1,1 0,-1 0,1-1,-1 2,0 9,-1-1,-1 0,1 0,-2 0,1-1,-1 1,-1 0,0-1,-3 4,4-8,-1-1,1 1,1 0,-1 0,1 0,0 0,0 0,1 1,0-1,0 1,0-1,1 0,0 1,0-1,1 1,-1-1,1 1,1-1,-1 0,1 0,1 1,-1-1,1-1,0 1,0 0,3 3,45 41,-43-45,-1 0,0 1,-1 0,0 0,1 1,-2-1,1 1,-1 1,0-1,-1 1,0 0,0 0,-1 0,1 0,-2 1,2 6,-2-5,0 0,0 1,-2-1,1 1,-1 0,-1-1,0 1,0-1,-1 1,0-1,-1 0,0 0,-1 0,0 0,-5 9,2-15,0 0,-1-1,1 0,-1 0,0 0,0-1,0 0,0 0,0-1,0 0,-1-1,1 0,0 0,-1-1,1 0,0 0,0-1,0 0,0 0,-7-4,-9-2,1-1,0-1,1-1,0-1,1-1,1-1,-15-13,-60-36,-63-52,102 54,48 44</inkml:trace>
  <inkml:trace contextRef="#ctx0" brushRef="#br0" timeOffset="3569.574">1665 198,'2'1,"0"1,0-1,0 1,0-1,-1 1,1 0,0-1,-1 1,0 0,1 0,-1 0,0 0,0 1,0-1,0 0,-1 0,1 1,-1-1,1 0,-1 1,0-1,0 0,0 1,0-1,0 1,0 0,2 24,-2 1,-1-1,-1 0,-1 0,-2 0,-1 0,-1-1,-1 1,-1-2,-1 1,-1-2,-2 1,-2 1,-63 116,75-139,0 0,1 1,-1-1,1 1,0 0,0 0,0 0,0 0,1 0,0 0,-1 0,2 1,-1-1,0 0,1 1,0-1,0 0,0 1,0-1,1 0,0 1,0-1,0 0,0 0,1 0,0 0,-1 0,2 0,-1 0,0 0,1-1,-1 1,1-1,0 0,0 0,1 0,-1 0,0 0,1-1,0 0,0 1,-1-1,2 0,17 2,0 0,0-2,0 0,1-2,-1 0,0-2,14-2,-34 4,0 0,0 0,0 0,0 0,-1 0,1 0,0-1,0 1,0-1,0 1,-1-1,1 0,0 0,-1 0,1 0,-1 0,1 0,-1 0,1 0,-1-1,0 1,1-1,-1 1,0-1,0 1,0-1,0 0,-1 1,1-1,0 0,-1 0,1 1,-1-1,1 0,-1 0,0 0,0 0,0 0,-3-13</inkml:trace>
  <inkml:trace contextRef="#ctx0" brushRef="#br0" timeOffset="3820.814">1384 537,'29'5,"19"1,6 0,-2-1,-4-2,-10-5,-8-3,-3-1,-2 1,0 2,0-5,-4 0</inkml:trace>
  <inkml:trace contextRef="#ctx0" brushRef="#br0" timeOffset="6671.183">1920 86,'109'-22,"20"-3,-128 24,1 0,0 0,0 1,0-1,0 1,0-1,0 1,0-1,0 1,0 0,0 0,0 0,0 0,0 1,0-1,0 0,0 1,0-1,0 1,-1 0,1 0,0-1,0 1,0 1,-1-1,1 0,-1 0,1 0,-1 1,1-1,-1 1,0-1,1 1,-1 0,0-1,0 1,-1 0,1 0,0 0,0 0,-1 0,1 0,-1 0,0 0,1 0,-1 1,-2 5,0 1,0-1,-1 0,0 0,0 0,-1 0,0 0,0-1,-1 1,0-1,-1-1,1 1,-1-1,0 0,-7 5,-30 37,42-45,-1-1,1 0,0 0,0 1,0-1,1 1,-1-1,0 1,1-1,0 1,-1-1,1 1,0-1,0 1,1-1,-1 1,0-1,1 1,0-1,-1 1,1-1,0 1,0-1,1 0,-1 0,0 0,1 1,-1-1,1 0,0-1,0 1,-1 0,1 0,0-1,1 1,-1-1,0 0,0 0,1 0,-1 0,0 0,1 0,-1 0,1-1,-1 1,1-1,-1 0,1 0,-1 0,1 0,0 0,1-1,139 2,-118-1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6:44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0 811,'196'27,"32"-27,-96-24,-121 21</inkml:trace>
  <inkml:trace contextRef="#ctx0" brushRef="#br0" timeOffset="586.397">57 1065,'7'4,"0"0,0-1,0 1,1-1,0-1,-1 1,1-1,0-1,0 0,0 0,1 0,-1-1,0 0,5-1,3 1,327-1,-318 1</inkml:trace>
  <inkml:trace contextRef="#ctx0" brushRef="#br0" timeOffset="5185.163">1242 500,'-1'360,"-28"-96,24-131,4-133,1 1,0-1,0 0,-1 1,1-1,0 1,0-1,0 0,0 1,0-1,-1 1,1-1,0 0,0 1,0-1,0 1,0-1,0 0,0 1,0-1,1 1,-1-1,0 0,0 1,0-1,0 1,1-1,-1 0,0 1,0-1,0 0,1 1,-1-1,0 0,1 1,-1-1,0 0,1 0,-1 1,0-1,1 0,-1 0,1 0,-1 0,0 0,1 1,-1-1,1 0,-1 0,0 0,1 0,-1 0,1 0,-1 0,0 0,1 0,-1 0,1-1,-1 1,0 0,1 0,-1 0,1 0,-1-1,0 1,1 0,-1 0,0-1,1 1,6-8</inkml:trace>
  <inkml:trace contextRef="#ctx0" brushRef="#br0" timeOffset="5571.451">1609 612,'-30'57,"4"1,1 1,4 1,-1 10,19-63,1 0,-1 0,1 0,1 0,-1 1,1-1,0 0,1 1,0-1,0 1,1-1,0 1,0-1,0 0,1 0,0 1,1-1,0 0,0-1,0 1,1-1,0 1,0-1,0 0,1 0,0-1,0 0,1 1,-1-2,1 1,0-1,0 0,1 0,-1 0,1-1,0 0,1 0,2-1,0-1,1 0,-1 0,1-1,-1 0,1-1,-1 0,1-1,-1 0,0 0,0-1,0-1,0 0,0 0,-1-1,0 0,0 0,0-1,-1-1,0 1,0-1,0 0,-1-1,0 0,0 0,-1-1,2-4,1 1,-1-1,0 0,-1-1,-1 1,0-1,-1 0,0-1,-1 1,-1-1,0 0,-1 0,-1 0,0 0,-1 0,-1 0,0 0,-1 0,0 0,-2 0,0 0,0 1,-5-11,4 16,1 1,-1 0,0 0,-1 0,1 0,-2 1,1 0,-1 0,0 0,0 1,-1 0,0 1,0 0,0 0,-1 1,1 0,-1 0,0 1,0 0,-1 0,1 1,0 1,-1-1,0 2,1-1,-1 1,1 1,-1-1,1 2,-1-1,1 2,-7 1,-2 8</inkml:trace>
  <inkml:trace contextRef="#ctx0" brushRef="#br0" timeOffset="6206.48">2116 866,'177'-326,"-177"325,0 0,0 0,0 0,0-1,1 1,-1 0,0 0,0 0,1 0,-1 0,1 0,-1 0,1 0,-1 0,1 0,0 1,-1-1,1 0,0 0,0 0,-1 1,1-1,0 0,0 1,0-1,0 1,0-1,0 1,0-1,0 1,0 0,0-1,0 1,0 0,0 0,1 0,-1 0,0 0,0 0,0 0,0 0,0 1,0-1,0 0,0 1,0-1,0 0,0 1,0-1,0 1,0 0,0-1,0 1,0 0,-1-1,1 1,0 0,-1 0,1 0,0 0,0 1,2 43,-3-40,-1-1,1 1,0 0,1 0,-1-1,1 1,0 0,0-1,0 1,1 0,-1-1,1 0,0 1,0-1,2 2,0-4,-1-1,0-1,0 1,0 0,1-1,-1 0,0 0,1 0,-1 0,0 0,0-1,1 1,-1-1,0 0,0 0,0 0,0 0,0-1,0 1,0-1,0 0,-1 0,1 0,-1 0,1 0,-1-1,0 1,0-1,1 0,-2 2,117-116,-117 117,-1 0,1-1,0 1,-1 0,1-1,0 1,-1 0,1 0,0 0,-1-1,1 1,0 0,-1 0,1 0,0 0,0 0,-1 0,1 1,0-1,-1 0,1 0,0 0,-1 1,1-1,0 0,-1 1,1-1,0 0,-1 1,1-1,-1 1,1-1,-1 1,1-1,-1 1,1-1,-1 1,0 0,1-1,-1 1,0 0,1-1,-1 1,0 0,0-1,0 1,0 0,0-1,0 1,0 0,0 0,0-1,0 1,0 0,0-1,0 1,0 0,-1 0,1-1,0 1,-1-1,1 1,0 0,-1-1,1 1,-14 49,-48 129,57-155</inkml:trace>
  <inkml:trace contextRef="#ctx0" brushRef="#br0" timeOffset="6450.413">3020 528,'-43'43,"-34"34,-8 8,0-1,10-9,14-13,11-12,10-10,7-12,9-6,3-1,7 0,-1-3,3-1,-1-2,2 0,2-2</inkml:trace>
  <inkml:trace contextRef="#ctx0" brushRef="#br0" timeOffset="7017.496">2850 1036,'-86'44,"26"4,59-47,0 0,0 1,0-1,0 0,0 1,1-1,-1 1,0-1,1 1,-1-1,1 1,0-1,-1 1,1 0,0-1,0 1,0-1,0 1,0 0,1-1,-1 1,0-1,1 1,-1-1,1 1,-1-1,1 1,0-1,0 1,0-1,0 0,0 0,0 1,0-1,0 0,0 0,0 0,1 0,-1 0,0 0,1-1,-1 1,1 0,-1-1,2 1,26 15,-24-15,0 0,-1 0,1 1,-1 0,1 0,-1 0,0 0,1 1,-1-1,0 1,-1 0,1 0,0 1,-1-1,0 1,0 0,0-1,0 1,0 1,-1-1,0 0,0 1,0-1,-1 1,1-1,-1 1,0 0,0 0,-1 0,1-1,-1 1,0 0,-1 0,1 0,-1 1,-4 2,0 0,0 0,-1-1,0 0,-1 0,1-1,-1 0,0 0,-1 0,1-1,-1 0,0-1,-1 0,1 0,-1 0,0-1,1-1,-1 1,0-2,-1 1,1-1,0 0,0-1,-1 0,1-1,0 0,0 0,0-1,-6-2,-9-1,6-2</inkml:trace>
  <inkml:trace contextRef="#ctx0" brushRef="#br0" timeOffset="8254.38">3330 979,'19'0,"16"0,7 0,1 0,-2 0,-3 0,-4 0,-2 0,-6-4,-9-3</inkml:trace>
  <inkml:trace contextRef="#ctx0" brushRef="#br0" timeOffset="8767.343">3499 698,'1'66,"-13"151,-23-19,24-90,11-108</inkml:trace>
  <inkml:trace contextRef="#ctx0" brushRef="#br0" timeOffset="13105.446">4148 585,'51'-48,"-38"39,0 1,1 0,-1 1,2 1,-1 0,1 1,-1 0,2 1,-1 1,0 0,0 1,1 1,0 0,12 2,-23-1,0 1,0-1,0 1,0 0,0 1,-1-1,1 1,0 0,-1 0,1 0,-1 1,0-1,0 1,0 0,0 0,-1 1,1-1,-1 1,1 0,-1 0,-1 0,1 0,0 0,-1 1,0-1,0 1,0-1,-1 1,0 0,0 0,1 2,-1 3,0 0,-1 0,0-1,0 1,-1 0,-1-1,1 1,-1 0,-1-1,0 0,0 1,-1-1,0-1,-1 1,-4 7,-94 120,-41 67,139-194,1 1,0-1,0 1,1 0,0 0,1 0,0 1,1-1,0 0,0 2,1-9,0 1,0-1,0 1,1-1,-1 0,1 1,0-1,0 0,0 1,0-1,0 0,1 0,0 0,-1 0,1 0,0 0,0-1,1 1,-1-1,1 1,-1-1,1 0,0 0,-1 0,1 0,0 0,1-1,-1 1,0-1,0 0,3 1,162 1,-161-3,0 0,0-1,0 0,0 0,0 0,-1-1,1 0,0 0,-1 0,1-1,-1 0,4-3,3-6</inkml:trace>
  <inkml:trace contextRef="#ctx0" brushRef="#br0" timeOffset="19144.029">4092 189,'-75'136,"46"-56,4 1,3 1,4 0,3 2,4 0,4 1,4-1,3 1,5 17,-5-73,2 0,1 1,1-1,1-1,1 1,2-1,1 0,1 0,1-1,2-1,1 0,5 7,-10-21,0 1,1-1,0-1,1 0,1 0,-1-1,2 0,-1-1,1-1,1 0,-1-1,14 5,-9-6</inkml:trace>
  <inkml:trace contextRef="#ctx0" brushRef="#br0" timeOffset="15726.587">6688 444,'1'-1,"0"0,0 1,1-1,-1 1,0-1,0 1,0-1,1 1,-1 0,0 0,1 0,-1-1,0 1,1 0,-1 1,0-1,1 0,-1 0,0 0,0 1,1-1,-1 1,0-1,0 1,0-1,0 1,1 0,-1 0,0-1,0 1,0 0,-1 0,1 0,0 0,0 0,0 0,-1 1,1-1,0 0,-1 0,1 0,-1 0,0 1,1-1,5 61,-17-19,-1-1,-2 0,-2-1,-2 0,-1-1,-3-1,-10 13,20-30,-146 243,156-262,0-1,1 1,-1 0,1 0,0-1,0 1,0 0,0 0,0 0,1 0,-1 0,1 0,0 0,0 1,0-1,0 0,1 0,-1 0,1 0,0 0,0 0,0 0,0-1,0 1,1 0,-1 0,1-1,0 1,-1-1,1 0,0 1,1-1,-1 0,0 0,1 0,-1 0,1-1,-1 1,1-1,0 1,0-1,2 0,15 2,1-1,0-1,0 0,-1-2,1-1,0 0,-1-2,1 0,-1-1,0-1,11-2,-28 8,0-1,0 0,0 0,0 0,-1-1,1 1,-1 0,1-1,-1 0,1 0,-1 0,0 0,0 0,0 0,0 0,0-1,0 1,-1 0,1-1,-1 0,0 1,0-1,0 0,0 0,0 0,0 0,-1-1,4-16</inkml:trace>
  <inkml:trace contextRef="#ctx0" brushRef="#br0" timeOffset="15988.444">6463 811,'19'0,"26"5,9 1,1 0,-4-1,-6-2,-6-1,-5-1,-3 0,-2-1,-2 0,-5-1</inkml:trace>
  <inkml:trace contextRef="#ctx0" brushRef="#br0" timeOffset="13902.28">4826 782,'0'-17,"8"-15,1 1,2-1,1 2,1 0,2 0,0 1,2 1,3-2,-19 28,0 0,-1 0,1 1,0-1,0 0,0 0,1 0,-1 1,0-1,1 0,-1 1,1 0,-1-1,1 1,-1 0,1-1,0 1,0 0,0 1,0-1,0 0,0 0,0 1,0-1,0 1,0 0,0-1,0 1,0 0,0 0,0 0,0 1,0-1,1 0,-1 1,0 0,0-1,-1 1,1 0,0 0,0 0,0 0,0 0,-1 0,1 1,-1-1,1 1,-1-1,1 1,-1-1,0 1,0 0,1 0,-1 0,-1-1,1 1,0 0,0 0,-1 1,10 50,13 21,-20-73,0 0,0-1,1 1,-1-1,0 1,1-1,-1 0,0 0,1-1,-1 1,0-1,0 0,0 1,1-1,-1-1,0 1,0 0,0-1,0 1,-1-1,1 0,0 0,-1 0,1-1,-1 1,0 0,0-1,2-2,-2 4,178-170,-180 170,0 0,1 1,-1-1,0 0,0 0,0 1,1-1,-1 0,0 0,1 1,-1-1,0 0,1 1,-1-1,1 1,-1-1,1 0,-1 1,1-1,0 1,-1-1,1 1,0 0,-1-1,1 1,0 0,-1-1,1 1,0 0,0 0,-1 0,1-1,0 1,0 0,0 0,-1 0,1 0,0 1,0-1,-1 0,1 0,0 0,0 1,-1-1,1 0,0 1,-1-1,1 0,0 1,-1-1,1 1,0-1,-1 1,1-1,-1 1,1 0,-1-1,1 1,-1 0,0-1,1 1,-1 0,0-1,0 1,1 0,-1 0,0-1,0 1,0 0,-4 19,0 0,-2 0,0-1,-1 0,-1 0,-1-1,-6 10,-14 31,-2 10,25-50</inkml:trace>
  <inkml:trace contextRef="#ctx0" brushRef="#br0" timeOffset="14237.508">5813 500,'-144'136,"-6"-7,-23 7,-152 111,316-241,1 0,0 0,0 1,1-1,0 2,0-1,1 1,0 0,0 0,0 1,1 0,1 0,-2 3,6-11,0 0,0-1,0 1,-1 0,1 0,0-1,0 1,0 0,0 0,1-1,-1 1,0 0,0 0,0-1,1 1,-1 0,0 0,1-1,-1 1,0 0,1-1,-1 1,1-1,-1 1,1 0,-1-1,1 1,0-1,-1 0,1 1,0-1,-1 1,1-1,0 0,-1 0,1 1,0-1,0 0,-1 0,1 0,0 0,0 0,-1 0,1 0,0 0,0 0,-1 0,1 0,1 0,12-3</inkml:trace>
  <inkml:trace contextRef="#ctx0" brushRef="#br0" timeOffset="14686.194">5700 923,'-59'36,"24"-16,1 1,1 2,1 2,-16 16,47-41,-1 0,1 1,0 0,-1-1,1 1,0 0,0-1,0 1,-1 0,1 0,0 0,0 0,0 0,0 0,1 0,-1 1,0-1,0 0,1 0,-1 1,1-1,-1 0,1 1,-1-1,1 1,0-1,0 0,0 1,0-1,0 1,0-1,0 1,0-1,0 0,1 1,-1-1,1 0,-1 1,1-1,-1 0,1 1,0-1,0 0,-1 0,1 0,0 0,0 0,0 0,0 0,0 0,1 0,-1 0,0 0,0-1,1 1,-1 0,0-1,1 1,-1-1,0 0,2 1,17 2,-16-3,0-1,0 1,1 0,-1 1,0-1,0 1,0-1,0 1,0 0,0 1,0-1,-1 1,1 0,0 0,-1 0,1 0,-1 1,0-1,0 1,0 0,0 0,0 0,-1 0,1 0,-1 1,0-1,0 1,0-1,0 1,-1 0,0 0,1 0,-1 0,-1 0,-2 6,0 0,-1-1,0 1,-1-1,0 0,-1 0,1-1,-2 1,1-1,-1 0,-1 0,1-1,-1 0,0 0,-1 0,0-1,0-1,0 1,-1-1,0 0,0-1,-8 3,12-4,0 0,1-1,-1 0,0 1,-1-2,1 1,0-1,0 1,-1-2,1 1,0 0,-1-1,1 0,-1 0,1-1,0 0,-1 0,1 0,0 0,0-1,-4-1,2-9,6 1</inkml:trace>
  <inkml:trace contextRef="#ctx0" brushRef="#br0" timeOffset="15139.876">5898 811,'67'-13,"-60"10,0 1,0 0,0 0,0 1,1 0,-1 0,0 1,1 0,-1 0,0 0,1 1,0 1,-7-2,0 0,1 0,-1 1,0-1,0 1,1-1,-1 1,0-1,0 1,0 0,0-1,0 1,0 0,0 0,0 0,0 0,0 0,0 0,-1 0,1 0,0 0,-1 1,1-1,-1 0,1 0,-1 1,1-1,-1 0,0 0,0 1,0-1,0 0,0 1,0-1,0 0,0 1,0-1,-1 0,1 1,0-1,-1 0,1 0,-1 0,1 1,-36 52,31-48,-15 16,15-18,1 0,-1 0,1 1,0-1,1 1,-1 0,1 0,0 0,0 1,0-1,1 1,0-1,0 1,0 0,1 0,0 0,3-3,0-1,0 1,1 0,-1-1,1 1,-1-1,1 0,0 0,0 0,0 0,0 0,1-1,-1 0,0 1,1-1,-1 0,0-1,1 1,-1 0,1-1,0 0,-1 0,1 0,-1 0,1-1,-1 0,1 1,-1-1,0 0,1 0,-1-1,0 1,3-2,17-8,-2-1</inkml:trace>
  <inkml:trace contextRef="#ctx0" brushRef="#br0" timeOffset="18207.291">6124 302,'33'74,"-15"-11,-3 1,-3 0,-3 1,0 37,-2-23,3 352,-10-411,-1 0,-2 0,0 0,0 0,-2-1,-1 0,0 0,-2 0,0 0,0-1,-2-1,0 0,-2 0,1-1,-2 0,0-1,-7 5,-3 6,-2-2,-1-1,0-2,-2 0,0-1,-1-2,-14 5,18-12</inkml:trace>
  <inkml:trace contextRef="#ctx0" brushRef="#br0" timeOffset="21258.405">7309 839,'5'0,"6"0,6 0,6 0,2 0,-2-5,0-1,0 0,2 1,1 1,0 2,2 1,0 1,-5 0</inkml:trace>
  <inkml:trace contextRef="#ctx0" brushRef="#br0" timeOffset="25490.065">8240 585,'-6'-1,"-1"0,0 1,1 0,-1 0,1 0,-1 1,1 0,-1 1,1-1,0 1,0 0,0 1,0 0,0 0,0 0,0 0,1 1,0 0,0 0,-4 4,-5 4,0 1,1 0,1 1,0 0,1 1,1 0,0 1,1 0,0 0,2 1,0 0,0 1,2-1,0 1,1 0,1 1,1-1,1 1,0-1,1 1,1-1,1 5,-1-19,-1 0,1-1,0 1,0 0,0-1,0 1,1 0,0-1,-1 0,1 1,0-1,1 0,-1 0,0 0,1 0,0-1,0 1,-1-1,2 1,-1-1,0 0,0 0,1-1,-1 1,1-1,-1 1,1-1,0 0,-1 0,1-1,0 1,0-1,0 0,3 0,6 0,1-1,-1-1,1 0,-1 0,0-2,0 1,0-2,-1 0,4-1,0-4,0-1,-1 0,0-1,0 0,-2-1,1-1,-2 0,0-1,-1 0,0-1,-1 0,-1 0,0-1,-2-1,0 1,0-1,-2 0,0-1,-2 1,2-19,-5 31,0-1,-1 1,0 0,-1 0,1 0,-1 0,0 0,-1 0,0 0,1 1,-2-1,1 1,-1 0,1 0,-2 0,1 0,0 1,-1 0,0-1,0 2,0-1,0 1,-1-1,1 2,-1-1,0 0,0 1,0 0,0 1,0-1,0 1,-1 1,1-1,0 1,-1 0,1 0,0 1,0-1,-1 2,1-1,0 1,0-1,0 2,0-1,1 1,-1 0,1 0,-1 0,1 1,0 0,-1 1,-57 68,49-48</inkml:trace>
  <inkml:trace contextRef="#ctx0" brushRef="#br0" timeOffset="25912.385">8607 952,'0'9,"0"9,-5 5,4-1,1-8,6-8,2-9,4-4,0-1</inkml:trace>
  <inkml:trace contextRef="#ctx0" brushRef="#br0" timeOffset="30496.575">7986 218,'0'0,"0"0,0 1,0-1,1 0,-1 0,0 0,0 1,0-1,0 0,0 0,1 0,-1 1,0-1,0 0,0 0,1 0,-1 0,0 0,0 1,0-1,1 0,-1 0,0 0,0 0,1 0,-1 0,0 0,0 0,1 0,-1 0,0 0,0 0,1 0,-1 0,0 0,0 0,1 0,-1 0,0 0,1-1,-13 28,-159 261,157-247,2 1,1 0,3 1,2 0,1 0,2 0,3 1,1-1,2 1,5 18,0-5,4-1,1 0,3-1,3 0,2-2,20 38,-33-76,-6-8,-1 0,1-1,1 1,-1 0,1-1,1 0,-1 0,1 0,0 0,0-1,0 1,1-1,0 0,0-1,1 1,-1-1,1 0,0 0,0-1,0 1,0-1,1-1,-1 1,1-1,-1 0,1-1,0 1,0-2,0 1,2-1,9-5</inkml:trace>
  <inkml:trace contextRef="#ctx0" brushRef="#br0" timeOffset="26409.43">9059 612,'-13'9,"0"0,0 1,1 0,0 1,1 0,0 1,1 0,0 1,1 0,1 0,0 1,0 0,2 1,0-1,0 1,1 1,1-1,1 0,0 1,1 0,1 0,0 0,1 0,1 0,0-1,1 2,-2-14,0 1,1-1,-1 0,1 1,-1-1,1 1,0-1,0 0,0 1,1-1,-1 0,1 0,0 0,0 0,0 0,0-1,0 1,1-1,-1 1,1-1,0 0,0 0,0 0,-1 0,2 0,-1-1,0 1,0-1,0 0,1 0,-1 0,1-1,-1 1,0-1,1 0,-1 0,1 0,-1 0,1 0,-1-1,1 0,-1 1,0-1,1-1,0 1,10-5,0-1,0 0,0-1,-1-1,-1 0,1-1,-2 0,1-1,-1 0,-1 0,0-2,-1 1,0-1,-1 0,0-1,-1 0,-1 0,0 0,-1-1,3-11,-7 20,0 0,0 1,0-1,-1 0,1 1,-2-1,1 0,0 1,-1-1,0 0,-1 1,1-1,-1 1,0 0,0 0,-1-1,0 1,1 0,-2 1,1-1,-1 1,1-1,-1 1,0 0,-1 0,1 1,0-1,-1 1,0 0,0 1,0-1,0 1,-1 0,1 0,0 0,-1 1,0 0,1 0,-1 0,-3 0,-79 17,63-5</inkml:trace>
  <inkml:trace contextRef="#ctx0" brushRef="#br0" timeOffset="26911.231">9483 528,'-6'3,"-1"-1,2 1,-1 0,0 1,1-1,-1 1,1 0,0 1,0-1,1 1,-1 0,1 0,0 0,1 1,-1 0,1-1,0 1,0 0,1 1,0-1,0 0,0 1,1-1,0 3,3-5,0 0,0 0,0 0,1 0,0-1,0 1,0-1,0 0,0 1,1-1,0-1,-1 1,1-1,0 1,0-1,0 0,1 0,-1-1,0 0,1 1,-1-1,1-1,-1 1,2 0,9 3,85 51,-98-53,1 0,-1 1,0-1,0 1,0 0,0 0,0-1,0 1,-1 0,0 0,1 1,-1-1,0 0,0 0,-1 1,1-1,-1 0,0 1,0-1,0 0,0 1,0-1,-1 0,1 1,-1-1,0 0,0 0,0 1,-1-1,1 0,-1 0,-1 1,-9 14,-2 0,0-1,-1-1,-1-1,0 0,-1-1,0-1,-1 0,-1-2,-1 1,-15 1,23-13</inkml:trace>
  <inkml:trace contextRef="#ctx0" brushRef="#br0" timeOffset="27160.298">9426 528,'24'-9,"18"-4,5 1,1 2,-3 3,-5 2,-9 3</inkml:trace>
  <inkml:trace contextRef="#ctx0" brushRef="#br0" timeOffset="27944.081">9850 669,'37'-84,"-27"58,0 1,2 1,1 0,1 0,1 1,1 1,4-2,-20 23,0 1,0-1,0 1,1-1,-1 1,0 0,0-1,1 1,-1-1,0 1,1 0,-1-1,0 1,1 0,-1-1,1 1,-1 0,1 0,-1-1,1 1,-1 0,0 0,1 0,-1 0,1-1,-1 1,1 0,-1 0,1 0,0 0,-1 0,1 0,-1 1,1-1,-1 0,0 0,1 0,-1 0,1 1,-1-1,1 0,-1 0,1 1,-1-1,0 0,1 1,-1-1,0 0,1 1,-1-1,0 0,1 1,-1-1,0 1,0-1,1 1,-1-1,0 1,0-1,0 1,0-1,0 1,0-1,0 1,0-1,0 1,0-1,0 1,0-1,1 39,-7-10,-4 30,10-58,0 0,0 1,0-1,1 0,-1 0,0 0,1 1,-1-1,1 0,-1 0,1 0,0 0,-1 0,1 0,0 0,0 0,-1 0,1 0,0 0,0-1,0 1,0 0,0 0,0-1,0 1,1-1,-1 1,0-1,0 0,0 1,1-1,-1 0,0 0,0 0,1 0,-1 0,0 0,0 0,0 0,1 0,0-1,4-1,1 0,0-1,-1 0,1 0,-1 0,0-1,0 0,0 0,-1 0,1-1,-1 0,0 0,-1 0,1-1,-1 0,0 0,0 0,22-25,-13 17,57-41,-69 55,-1 0,1 0,0 0,0 0,0 0,0 0,0 0,-1 0,1 0,0 1,0-1,0 0,-1 1,1-1,0 1,-1-1,1 1,0-1,-1 1,1-1,0 1,-1 0,1-1,-1 1,1 0,-1-1,1 1,-1 0,0 0,1-1,-1 1,0 0,0 0,0 0,1 0,-1-1,0 1,0 0,0 0,0 0,0 0,-1-1,1 1,0 0,0 0,0 0,-1 0,1 0,-10 42,-78 180,77-200,0-5</inkml:trace>
  <inkml:trace contextRef="#ctx0" brushRef="#br0" timeOffset="28204.953">10555 528,'-39'34,"-26"25,-8 7,0 3,7-6,5-5,8-6,4-8,5-7,0-4,4-3,3-7,3-3,3 1,1 1,2 2,10-4,8-5</inkml:trace>
  <inkml:trace contextRef="#ctx0" brushRef="#br0" timeOffset="28676.183">10301 1036,'-159'104,"158"-103,0-1,0 1,0-1,0 1,0-1,0 1,0-1,1 1,-1 0,0 0,0-1,1 1,-1 0,0 0,1 0,-1 0,1-1,-1 1,1 0,-1 0,1 0,0 0,0 0,-1 1,1-1,0 0,0 0,0 0,0 0,0 0,0 0,0 0,1 0,-1 0,0 0,1 0,-1 0,0 0,1 0,-1 0,1 0,0 0,-1-1,1 1,0 0,-1 0,1 0,0-1,0 1,0 0,53 22,-42-19,-9-4,0 1,0 0,0-1,0 1,0 0,0 0,0 1,0-1,-1 1,1-1,0 1,-1 0,0 0,1 0,-1 0,0 0,0 1,0-1,0 1,0-1,-1 1,1 0,-1-1,0 1,0 0,0 0,0 0,0 0,0 0,-1 0,0 0,1 0,-1 1,-1-1,1 0,0 0,-1 0,1 0,-1 0,0 0,0 0,-1 1,-2 3,0 0,-1-1,0 0,0 0,0 0,-1-1,1 0,-1 0,-1 0,1-1,-1 0,0 0,0 0,0-1,0 0,0-1,-1 0,1 0,-1 0,0-1,0 0,1 0,-1-1,0 0,0-1,-2 0,-7-5</inkml:trace>
  <inkml:trace contextRef="#ctx0" brushRef="#br0" timeOffset="29213.345">10470 839,'19'-1,"-14"0,0 0,-1 0,1 1,0 0,0-1,-1 2,1-1,0 0,-1 1,1 0,0 0,-1 1,1-1,-1 1,0 0,1 0,-1 0,0 1,0-1,0 1,-1 0,1 0,0 1,-4 1,0-1,0 0,-1 0,0 0,0 0,0 0,0 0,0-1,-1 1,0 0,1-1,-2 1,1-1,0 1,-1-1,1 0,-1 0,0 0,0 0,0-1,0 1,-1-1,1 0,-1 0,-4 6,7-8,0 0,0 1,0-1,0 1,0-1,0 1,0-1,0 1,1-1,-1 1,0 0,0 0,1-1,-1 1,0 0,1 0,-1 0,1 0,-1 0,1 0,-1 0,1 0,-1 0,1 0,0 0,0 0,0 0,0 0,0 0,0 0,0 0,0 0,0 0,0 0,0 0,1 0,-1 0,0 0,1 0,-1 0,1 0,-1 0,1 0,-1 0,1 0,0 0,-1 0,1-1,0 1,0 0,0-1,0 1,-1-1,2 1,11 3,55 27,-67-30,1-1,-1 1,0 0,0 0,0 1,0-1,-1 0,1 0,0 0,0 1,-1-1,1 0,0 1,-1-1,0 0,1 1,-1-1,0 1,0-1,1 1,-1-1,0 0,-1 1,1-1,0 1,0-1,-1 1,1-1,0 0,-1 1,0-1,1 0,-1 1,0-1,1 0,-1 0,0 0,0 1,0-1,0 0,0 0,0-1,-1 1,1 0,0 0,0 0,-2 0,-71 45,49-32</inkml:trace>
  <inkml:trace contextRef="#ctx0" brushRef="#br0" timeOffset="29639.362">10752 246,'45'65,"-25"-38,-1 0,-1 1,-2 0,0 2,-3 0,0 0,5 22,-8 3,-3 1,-1 0,-4 0,-2 0,-3 12,2-10,1-43,0 1,-1-1,-1 0,-1 0,0 0,-1 0,0-1,-1 0,-1 1,0-1,-1-1,0 0,-1 0,-1 0,0-1,-2 2,-23 22,-2-1,-2-2,-1-2,-1-1,-2-2,-1-2,0-2,-9 2,14-8</inkml:trace>
  <inkml:trace contextRef="#ctx0" brushRef="#br0" timeOffset="33244.631">11515 274,'-29'90,"-196"466,196-441,29-112,-1 0,1 0,0 0,0 1,0-1,1 0,-1 0,1 1,0-1,0 0,0 0,0 0,0 0,1 0,-1 0,1-1,0 1,0 0,0-1,0 1,0-1,1 0,-1 0,1 0,-1 0,1 0,0 0,0-1,-1 1,1-1,0 0,1 0,-1 0,0 0,158 4,-96-8,69-3,-121-11,-18 6</inkml:trace>
  <inkml:trace contextRef="#ctx0" brushRef="#br0" timeOffset="33494.374">10978 612,'39'5,"26"7,12 0,-2-1,-9-3,-11-2,-10-3,-8-1,-10-2</inkml:trace>
  <inkml:trace contextRef="#ctx0" brushRef="#br0" timeOffset="33892.071">11796 48,'37'-11,"0"1,1 2,0 2,0 1,0 2,9 1,-44 1,0 1,0-1,-1 1,1 0,0 0,0 0,0 0,0 0,-1 0,1 1,0-1,0 1,-1 0,1 0,0 0,-1 0,1 1,-1-1,1 1,-1-1,0 1,0 0,0 0,0 0,0 0,0 0,0 0,-1 0,1 1,-1-1,1 1,-1-1,0 1,0 0,0-1,0 1,-1 0,1 0,-1-1,0 1,0 0,0 0,0 0,0 0,0-1,-1 1,0 1,-7 8,-1 0,-1 0,0-1,-1 0,0-1,0 0,-1-1,-1-1,-11 8,-9 7,23-16,-51 45,60-50,0-1,0 0,0 1,0-1,0 0,0 1,1-1,-1 1,1 0,-1-1,1 1,-1-1,1 1,0 0,0-1,-1 1,1 0,1-1,-1 1,0 0,0-1,1 1,-1 0,0-1,1 1,0-1,-1 1,1-1,0 1,0-1,0 0,0 1,0-1,0 0,0 0,0 1,1-1,-1 0,0 0,1 0,-1-1,2 2,6 2,0 0,0 0,1-1,0 0,-1 0,1-1,0-1,0 1,1-2,-1 1,0-1,0-1,52 5,1 7,-36-7</inkml:trace>
  <inkml:trace contextRef="#ctx0" brushRef="#br0" timeOffset="35632.427">649 1826,'81'-12,"2"4,-1 4,7 3,50-3,206-23,896 27,-780 11,135 8,-45 8,-67-16,-323 2,1-7,0-8,37-9,321-25,-133 14,106-12,558-31,-178 52,-54-6,-348-5,-11-6,173 0,-136 2,-270 28,-191 1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34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339 358,'33'1,"0"0,0-2,0-2,0-1,0-1,0-2,-1-1,0-2,-1-1,0-1,-1-2,0-1,-1-1,-1-2,15-12,-32 22,1-1,-1-1,-1 0,1 0,-2-1,0-1,0 1,-1-1,0-1,-1 1,-1-1,0-1,0 1,-2-1,0 0,1-5,-25 58,-5 135,13-62,5 1,5 0,5 12,-1 20,-19 135,4-94,13-185,0 0,1-1,-1 1,1 0,-1 0,0 0,1 0,-1 0,0-1,0 1,1 0,-1 0,0 0,0 0,0 0,0 0,0 0,-1 0,1 0,0-1,0 1,-1 0,1 0,0 0,-1 0,1 0,-1-1,1 1,-1 0,1 0,-1-1,1 1,-1 0,0-1,0 1,1-1,-1 1,0-1,0 1,1-1,-1 1,0-1,0 0,0 0,0 1,0-1,0 0,1 0,-1 0,0 0,0 0,0 0,0 0,0 0,0 0,0 0,0-1,0 1,-41-52,35 41,-1 1,0-1,0 2,-1 0,0 0,-1 0,0 1,0 0,-11-5,1 4,0 1,-1 1,0 1,0 1,0 0,-1 2,1 1,-1 0,0 2,1 0,-1 1,0 2,1 0,-1 1,1 1,0 1,1 1,-1 1,1 1,1 0,0 2,0 0,1 1,1 1,-15 13,-18 23,52-48,3-3</inkml:trace>
  <inkml:trace contextRef="#ctx0" brushRef="#br0" timeOffset="551.215">479 781,'355'-74,"-269"52,78-20,-162 43,0 0,0 0,1 1,-1-1,0 1,0-1,0 1,0-1,0 1,-1 0,1 0,-1 0,1 0,-1 0,0 0,1 1,-1-1,0 0,0 1,-1-1,1 1,-1-1,1 1,-1-1,0 1,1-1,-1 1,-1-1,1 1,0-1,-1 1,1-1,-1 1,0-1,1 0,-1 1,0-1,-1 0,1 1,0-1,-2 16,0-1,2 1,0-1,0 1,2-1,0 1,1-1,1 1,1-1,0 0,2 2,10-7,-9-17</inkml:trace>
  <inkml:trace contextRef="#ctx0" brushRef="#br0" timeOffset="816.923">1524 894,'-5'38,"-1"18,0 4,-4-8,0-14</inkml:trace>
  <inkml:trace contextRef="#ctx0" brushRef="#br0" timeOffset="1067.024">1412 498,'0'10,"4"8,3 0</inkml:trace>
  <inkml:trace contextRef="#ctx0" brushRef="#br0" timeOffset="1433.492">1722 1232,'158'-351,"-105"225,-53 127,1-1,-1 0,0 1,0-1,0 0,0 1,0-1,1 0,-1 1,0-1,0 0,1 0,-1 1,0-1,0 0,1 0,-1 0,0 1,1-1,-1 0,0 0,1 0,-1 0,0 0,1 0,-1 0,0 0,1 0,-1 0,0 0,1 0,-1 0,0 0,1 0,-1 0,0 0,1 0,-1 0,0 0,1 0,-1 0,0-1,1 1,-1 0,0 0,0 0,1-1,-1 1,0 0,0 0,1-1,-1 1,0 0,2 39,-3-35,0 5,0 1,0 0,1 0,0 0,0-1,1 1,0 0,1-1,0 1,1-1,0 1,0-1,1 0,0 0,1-1,0 1,0-1,1 0,0 0,0-1,1 0,0 0,0 0,1-1,-4-4,0-1,-1 0,1-1,0 1,0-1,0 1,0-1,0 0,0 0,-1-1,1 1,0-1,0 0,0 0,-1 0,1-1,0 1,-1-1,1 0,-1 0,0 0,0 0,0-1,0 1,0-1,0 0,0 0,1-2,4-4,-1 0,0 0,-1-1,0 0,0 0,-1 0,0-1,-1 0,1-4,3-33,-7 25</inkml:trace>
  <inkml:trace contextRef="#ctx0" brushRef="#br0" timeOffset="1915.957">2597 838,'-13'11,"1"0,0 2,1-1,0 1,1 1,1 0,0 0,1 1,0 0,2 1,-1 0,2 0,0 0,1 0,1 1,0 2,3-14,0 0,1 1,-1-1,1 1,0-1,1 0,-1 0,1 1,0-1,1 0,-1-1,1 1,0 0,0-1,0 1,1-1,-1 0,1 0,0-1,0 1,0-1,1 0,0 0,-1 0,1 0,0-1,0 0,0 0,0 0,1-1,-1 0,0 0,1 0,-1 0,1-1,-1 0,0 0,1-1,-1 0,1 1,-1-2,0 1,0-1,1 1,-1-1,0-1,-1 1,2-2,13-5,-1-2,0 0,-1-1,0-1,-1 0,-1-1,0-1,0 0,-2-1,0-1,-1 0,-1-1,0 0,1-5,4-9,-2-1,-1 0,-2-2,-1 1,-1-1,-2-1,1-32,-5 49,0-1,-2 1,-1-1,0 1,-1 0,-1-1,-1 1,-1 0,0 0,-2 0,0 1,-1-1,-1 2,0-1,-2 1,0 0,0 1,-7-7,14 20,0 0,0 1,0-1,0 1,-1 0,1 0,-1 0,1 0,-1 0,1 1,-1 0,0 0,0 0,0 0,0 0,0 1,0-1,0 1,0 0,0 1,0-1,1 1,-1-1,0 1,0 1,0-1,0 0,1 1,-1 0,1-1,-1 2,1-1,0 0,-3 3,-2 1,1 1,-1 0,1 0,1 1,-1 0,1 0,0 1,1 0,0 0,1 0,0 0,0 1,0 1,0 14,0 0,1 0,2 0,1 0,0 1,2-1,1 0,1 0,1 0,1-1,2 0,0 0,1 0,2-1,0-1,1 0,1 0,2-1,0-1,1-1,6 6,191 183,-130-141,-59-48</inkml:trace>
  <inkml:trace contextRef="#ctx0" brushRef="#br0" timeOffset="5619.149">4939 442,'-5'5,"-1"-4,4-1,4-6,1 3,-6 2,-1 6,-5 2,-1 5,1 0</inkml:trace>
  <inkml:trace contextRef="#ctx0" brushRef="#br0" timeOffset="6266.182">4967 725,'0'4,"0"7,-5 2,4-2,6-3,-2-2,-2-3</inkml:trace>
  <inkml:trace contextRef="#ctx0" brushRef="#br0" timeOffset="4130.808">4262 471,'-2'12,"0"-1,-1 1,0 0,-1-1,0 0,-1 0,0 0,-1-1,0 1,-2 1,-1 3,-252 355,214-289,39-74,0-3</inkml:trace>
  <inkml:trace contextRef="#ctx0" brushRef="#br0" timeOffset="4819.198">3895 498,'32'48,"184"158,-204-192,11 13,-1 2,-1 0,-1 1,-2 1,3 10,7 13,-27-48,-3-3</inkml:trace>
  <inkml:trace contextRef="#ctx0" brushRef="#br0" timeOffset="7880.889">0 1572,'140'-20,"-15"2,2 5,33 5,193-1,25-11,-81-5,140-6,-104 4,-233 28,145-12,-154 1,1 3,81 7,-127 0,191-26,23-3,-4-1,57 1,-82 2,-78 15,14-6,-25-9,-19 9,-75 11,-26 4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45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3332 825,'-2'-6,"0"0,0 1,0-1,-1 1,0 0,0 0,0 0,0 0,-1 1,0-1,0 1,0 0,-2-1,-5-7,-44-46,-3 3,-2 2,-23-12,-190-109,38 37,174 106,-1 2,-2 2,-1 4,-1 2,-1 4,0 2,-19 0,-19 3,0 4,0 5,-86 10,86 4,1 6,0 4,1 4,-54 23,70-22,-374 144,440-162,0 0,0 2,1 1,1 0,0 1,1 1,0 1,1 1,0 0,1 1,1 1,1 0,0 1,1 1,1 0,1 1,1 0,0 0,2 1,0 0,1 1,2 0,0 0,1 0,1 9,4 167,6-168,1-1,2-1,0 0,2 0,1-1,1-1,1 0,2 0,0-2,1 0,19 17,-13-11,9 7,2-1,1-2,2-2,1-1,1-2,2-2,0-2,18 7,18 5,3-2,1-4,1-4,24 2,93 31,-102-32,2-4,83 7,-73-13,-25-8,1-3,0-5,24-4,-24 1,-29-2,-1-4,0-1,0-4,7-3,-35 8,1-2,0-2,-1-1,0-2,-1 0,-1-2,0-1,2-3,-21 16,169-132,33-18,-199 141,0-1,-1 0,-1-1,0 0,-1 0,-1-1,0 0,-1 0,-1-1,0 1,-1-6,20-121,-17 107,0 1,-2-1,-2 0,-1 0,-2 0,-2-3,-2 24,0-1,-2 1,0 0,0 0,-2 1,1 0,-2 0,0 1,0 0,-2 1,1 0,-1 1,-1 0,0 1,-1 1,0 0,0 0,-1 2,0-1,6 2,-36-17,26 16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7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0,0 0,-1 0,-4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7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1,'33'5,"22"-4,5-1,-2-1,-6-1,-13 1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9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1 283,'24'-5,"18"-1,6-1,0 2,-4 2,-4-4,-4-1,-4 2,-2 1,-1 2,-7 1</inkml:trace>
  <inkml:trace contextRef="#ctx0" brushRef="#br0" timeOffset="364.676">143 0,'38'138,"-32"-118,-2 0,-1 0,0 0,-1 1,-1 0,-1-1,-1 1,-1-1,-1 1,-2 7,-15 140,20-144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0,'-61'75,"4"3,3 3,4 1,3 3,-5 22,47-96,-1 5,0-1,-2 1,0-1,0-1,-1 1,-1-2,-1 1,0-1,0-1,-4 2,-19-5,23-15</inkml:trace>
  <inkml:trace contextRef="#ctx0" brushRef="#br0" timeOffset="348.635">0 84,'222'199,"-96"-29,-11 17,-102-172,-1-3</inkml:trace>
  <inkml:trace contextRef="#ctx0" brushRef="#br0" timeOffset="701.694">819 537,'-6'10,"1"0,1 1,0-1,0 1,1 0,1 0,0 1,0-1,1 0,0 1,1 7,0-15,0-1,0 1,1 0,-1-1,1 1,0 0,0-1,0 1,0-1,0 1,1-1,0 0,-1 1,1-1,0 0,1 0,-1-1,1 1,-1 0,1-1,0 1,0-1,0 0,0 0,0 0,0 0,1-1,-1 1,0-1,1 0,0 0,-1 0,1-1,-1 1,1-1,0 0,0 0,4-1,1 0,-1-1,1-1,-1 0,0 0,0 0,0-1,-1 0,1 0,-1-1,0 0,0 0,0-1,-1 0,0 0,0-1,-1 1,0-1,0 0,0-1,-1 1,0-1,0 0,-1 0,2-6,-6 8,1 1,0 0,-1 0,0 0,0 0,-1 0,1 0,-1 0,0 0,-1 1,1-1,-1 1,0 0,0-1,0 1,0 0,-1 1,1-1,-1 1,0-1,-1 1,1 0,0 1,-1-1,1 1,-1 0,0 0,0 0,0 1,0 0,0 0,0 0,0 0,0 1,0 0,0 0,-1 0,0 1,-17-3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7:5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14,'0'0,"0"-1,0 1,0-1,0 1,0-1,0 1,0-1,0 1,-1-1,1 1,0-1,0 1,0-1,-1 1,1-1,0 1,0-1,-1 1,1 0,0-1,-1 1,1 0,-1-1,1 1,0 0,-1-1,1 1,-1 0,1 0,-1-1,1 1,-1 0,1 0,-1 0,1 0,-1 0,1 0,-1 0,1 0,-1 0,1 0,-1 0,1 0,-1 0,1 0,-1 0,1 1,-1-1,1 0,-1 0,1 0,-1 1,1-1,-1 0,1 1,0-1,-1 0,1 1,-1-1,-26 20,-150 168,-16 10,142-146,38-38,1 0,-2-1,0 0,-1-1,0-1,0 0,-13 5,6-6</inkml:trace>
  <inkml:trace contextRef="#ctx0" brushRef="#br0" timeOffset="433.16">26 71,'110'66,"-78"-47,0 2,-1 2,-2 0,0 2,-2 1,0 1,-2 2,-2 0,2 5,101 158,-125-190,-1 0,1-1,0 1,0-1,0 1,-1-1,1 1,1-1,-1 0,0 1,0-1,0 0,1 0,-1 0,1 0,-1 0,1 0,-1 0,1 0,-1-1,1 1,0 0,-1-1,1 0,0 1,0-1,0 0,5-5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02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369 423,'-5'-8,"0"0,0 1,-1-1,1 1,-2 1,1-1,-1 1,0 0,0 1,0-1,-1 1,0 1,0 0,0 0,-1 0,-6-1,11 3,-1 1,0 0,0-1,1 2,-1-1,0 1,0-1,0 1,0 1,0-1,0 1,0 0,0 0,1 0,-1 1,0-1,1 1,-1 0,1 1,0-1,0 1,0 0,0 0,0 0,0 0,1 1,-1-1,1 1,0 0,1 0,-1 1,-3 10,1 0,1 0,1 0,0 1,1-1,1 1,0 0,1-1,1 1,0 0,1-1,1 1,0-1,1 0,1 0,0 0,5 7,-3 3,115 344,-85-190,-26-116,-7-49,0 0,0 1,-1-1,-1 1,-1 0,0 0,0-1,-2 1,0 0,0 0,-2-1,0 1,0-1,-1 0,-1 0,-1 0,0 0,0-1,-1 0,-1 0,-8 9,9-14,-1-1,0 1,0-2,0 1,-1-1,0 0,0-1,-1 0,0 0,0-1,0-1,0 1,0-2,-1 1,1-1,-1-1,0 0,-6-1,14 0,0 0,0-1,1 1,-1-1,1 0,-1 0,0 0,1 0,-1-1,1 1,0-1,-1 1,1-1,0 0,0 0,0 0,0 0,1 0,-1 0,0 0,1-1,0 1,-1-1,1 1,0-1,0 1,1-1,-1 0,0 1,1-1,0 0,-1 0,1 1,0-1,0 0,1 0,-1 1,1-1,0-1,4-20</inkml:trace>
  <inkml:trace contextRef="#ctx0" brushRef="#br0" timeOffset="606.328">595 846,'20'20,"0"1,-1 0,-1 1,-2 1,0 1,-1 0,-1 1,-2 1,0 0,-2 0,-1 1,-1 1,28 104,-23-151,22-110,41-113,-73 236,-1 0,1 0,0 0,0 1,1-1,-1 1,1 0,0 0,1 0,-1 1,1 0,0 0,4-3,8-1</inkml:trace>
  <inkml:trace contextRef="#ctx0" brushRef="#br0" timeOffset="2969.156">509 1580,'-7'14,"0"-1,1 1,0 0,1 1,1-1,0 1,1 0,0 0,1 0,1 1,1 11,0-24,0 0,1 0,-1 0,1 0,0-1,0 1,0 0,0-1,0 1,1-1,-1 1,1-1,0 0,0 1,-1-1,1 0,1 0,-1 0,0-1,0 1,1 0,-1-1,1 0,-1 1,1-1,0 0,-1 0,1 0,0-1,0 1,-1-1,1 0,0 1,0-1,0-1,0 1,0 0,-1-1,2 1,7-2,-1-1,0 0,0 0,-1-1,1 0,-1-1,1 0,-1 0,-1-1,4-3,-5 4,0 0,0-1,-1 0,1 0,-2-1,1 1,-1-1,0 0,0-1,0 0,-1 1,-1-1,1 0,-1-1,-1 1,1-1,-2 1,1-1,-1 1,0-1,-1 0,0 0,0 0,-1 1,0-1,-1 0,0 1,0-1,0 1,-1 0,-1-1,0 2,0-1,-1-1,-31-21,17 22</inkml:trace>
  <inkml:trace contextRef="#ctx0" brushRef="#br0" timeOffset="3691.301">821 1,'-18'21,"1"1,0 0,2 2,1 0,1 0,1 1,-1 6,9-21,0 0,0 1,1-1,1 1,0-1,0 1,1 0,0-1,1 1,0 6,1-13,-1-1,1 1,0-1,0 1,0-1,0 1,0-1,1 0,0 1,-1-1,1 0,0 0,1 0,-1-1,0 1,1 0,0-1,-1 0,1 0,0 1,0-2,0 1,1 0,-1-1,0 1,1-1,-1 0,0 0,1 0,0-1,-1 1,4-1,8 0,0 0,1-1,-1-1,0 0,0-2,0 1,-1-2,10-3,-5-2,-6 2</inkml:trace>
  <inkml:trace contextRef="#ctx0" brushRef="#br0" timeOffset="3951.631">454 113,'38'-5,"28"-1,6 0,-3 1,-9 1,-10 2,-9 1,-11 1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03.4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174 416,'-8'1,"0"0,0 0,0 1,1 0,-1 0,1 1,-1 0,1 0,0 0,0 1,0 0,1 1,-1 0,1 0,0 0,1 0,-1 1,1 0,0 0,1 1,-1-1,1 1,1 0,-1 0,1 1,0-1,1 0,-2 5,2 2,0 1,1-1,0 0,1 0,1 1,0-1,1 0,0 0,3 6,-5-16,1 0,0 0,1 0,-1 0,1-1,0 1,0 0,0-1,0 1,1-1,-1 0,1 0,0 0,0 0,0 0,0-1,0 1,1-1,-1 0,1 0,0 0,-1 0,1-1,0 1,0-1,0 0,0 0,0-1,0 1,0-1,0 0,1 0,-1 0,1-1,9-4,1 0,-1-1,0-1,-1 0,0-1,0 0,0-1,-1-1,-1 0,1 0,-2-1,0-1,0 0,-1 0,0-1,-1 0,0 0,4-12,5-2,-3 5,-1 0,-1 0,-1-1,-1-1,0 0,-3 0,0-1,-1 0,-1 0,-1-1,-2 1,-1-1,0 0,-2 1,-1-1,-1 1,-3-8,6 28,-1-1,0 1,0 0,0 0,-1 0,0 1,0-1,0 0,-1 1,1-1,-1 1,0 0,0 0,0 0,-1 0,0 0,0 1,1 0,-2-1,1 2,0-1,-1 0,1 1,-1 0,0 0,0 0,0 1,0-1,0 1,0 0,0 1,0-1,0 1,0 0,0 0,-1 1,1 0,0 0,0 0,0 0,0 1,0 0,-2 1,0 3,0 0,0 0,1 1,0 0,0 1,1 0,0-1,0 1,1 1,0-1,0 1,1 0,0 0,0 0,1 0,0 0,1 0,0 1,1-1,0 0,0 1,1-1,1 8,-1 0,0 0,1 0,1 0,0 0,2-1,0 1,0-1,2 0,0-1,1 1,0-1,1-1,3 4,119 139,-73-120,-39-32</inkml:trace>
  <inkml:trace contextRef="#ctx0" brushRef="#br0" timeOffset="533.175">908 50,'2'1,"-1"0,1 1,0-1,0 1,-1 0,1 0,0-1,-1 1,0 0,0 0,1 0,-1 1,0-1,-1 0,1 0,0 1,-1-1,1 0,-1 1,0-1,1 0,-1 1,0-1,-1 3,2-2,0 22,0 0,-1 1,-2-1,0 0,-2 0,-1 0,-1 0,0-1,-5 7,-32 137,43-164,0 0,0-1,0 1,0-1,1 1,0 0,0-1,0 0,0 1,0-1,1 1,-1-1,1 0,0 0,0 0,0 0,0 0,1-1,-1 1,1 0,-1-1,1 0,0 0,0 0,0 0,0 0,1-1,-1 1,0-1,1 0,-1 0,1 0,-1 0,1-1,-1 1,1-1,-1 0,1 0,0 0,-1-1,1 1,-1-1,1 0,138-41,-128 37,8-11,-19 7</inkml:trace>
  <inkml:trace contextRef="#ctx0" brushRef="#br0" timeOffset="782.179">681 303,'39'5,"21"2,7-1,-5-1,-12-1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14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59,'1'0,"-1"0,1 0,-1-1,1 1,-1 0,1 0,-1-1,0 1,1-1,-1 1,0 0,1-1,-1 1,0-1,1 1,-1-1,0 1,0-1,1 1,-1-1,0 1,0-1,0 1,0-1,0 1,0-1,0 1,0-1,0 1,0-1,0 0,0 1,0-1,0 1,0-1,-1 1,1-1,0 1,0-1,-1 1,1-1,0 1,-1 0,1-1,0 1,-1-1,1 1,-1 0,1-1,-1 1,1 0,0 0,-1-1,1 1,-1 0,52-5,-51 5,146-11,-117 5,-1 1,1 1,-1 1,1 2,23 2,-52-1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15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0,0 0,0 0,-5 5,-6 2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8:17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705 921,'-7'17,"0"0,1 1,1-1,0 1,1 0,1 0,1 1,1-1,0 0,1 1,1-1,2 9,-2-23,1-1,-1 0,1 0,0 0,0 0,0 0,0 0,0-1,1 1,-1 0,1-1,0 0,-1 0,1 0,0 0,0 0,0-1,1 1,-1-1,0 0,1 0,-1 0,1 0,-1 0,1-1,-1 0,1 1,-1-2,1 1,-1 0,1-1,1 0,5 0,0-1,0 0,-1 0,1-1,-1 0,0-1,0 0,0-1,0 0,-1 0,1-2,-4 4,0 0,0 0,0-1,-1 1,1-1,-1-1,0 1,-1 0,1-1,-1 0,0 0,0 0,0 0,0 0,-1-1,0 1,-1-1,1 0,-1 1,0-1,0 0,-1 0,1 1,-1-1,-1 0,1 0,-1 0,0 0,0 1,-1-1,1 0,-2 1,1 0,0-1,-1 1,0 0,0 0,0 0,-1 1,0-1,0 1,0 0,-1-1,-2 1,-1-1,0 1,0 0,0 1,0 0,-1 0,1 1,-1 0,0 1,1-1,-6 1,-11 0</inkml:trace>
  <inkml:trace contextRef="#ctx0" brushRef="#br0" timeOffset="-712.856">424 554,'-18'56,"-65"85,47-89,-230 310,255-349,3-7</inkml:trace>
  <inkml:trace contextRef="#ctx0" brushRef="#br0" timeOffset="-331.036">0 526,'55'90,"190"244,-144-204,-88-112</inkml:trace>
  <inkml:trace contextRef="#ctx0" brushRef="#br0" timeOffset="7588.82">3584 892,'15'0,"18"-4,9-3,3 1,-3 2,-3 0,-3 2,-3 1,-12 1,-10-1</inkml:trace>
  <inkml:trace contextRef="#ctx0" brushRef="#br0" timeOffset="7868.134">3725 611,'5'33,"2"26,-1 8,-1-3,-2-8,0-8,-2-8,-1-6,0-8</inkml:trace>
  <inkml:trace contextRef="#ctx0" brushRef="#br0" timeOffset="10074.524">4656 554,'-2'15,"-1"0,0 0,-1-1,-1 1,0-1,-1 0,-1-1,0 1,0-1,-7 7,-6 8,-1-1,-2-1,0-1,-2-1,0-1,-2-1,-17 11,-69 30,112-62,-1 0,1 0,0 0,-1-1,1 1,0 0,-1 0,1-1,-1 1,1-1,-1 1,0-1,1 1,-1-1,1 0,-1 0,0 0,1 0,-1 0,0 0,1-1,-1 1,1-1,-1 1,1-1,-1 1,1-1,-1 0,1 1,-1-1,1 0,0 0,-1 0,1 0,0-1,0 1,0 0,0 0,0-1,0 1,0 0,1-1,-1 1,0-1,1 1,-1-1,1 1,-1-1,1 0,0 1,0-1,0 0,0 1,0-1,0 1,0-1,0 0,4-15,-1 0,2 0,0 1,1-1,1 1,0 0,1 1,1 0,0 0,1 1,1 0,0 1,10-9,-18 18,1 0,-1 1,1-1,0 1,0 0,0 0,0 0,0 0,1 1,-1 0,1 0,0 0,-1 0,1 1,0 0,0 0,0 0,0 0,0 1,0 0,0 0,0 1,0-1,0 1,0 0,0 0,0 1,0-1,-1 1,1 0,-1 0,1 1,-1-1,0 1,0 0,2 2,99 107,27 24,-114-117</inkml:trace>
  <inkml:trace contextRef="#ctx0" brushRef="#br0" timeOffset="10524.682">5080 441,'5'20,"-2"-1,0 1,-1 0,-1 0,0 0,-2-1,0 1,-1 0,-2 0,0-1,-6 19,-30 88,38-122,0 0,-1 0,2 0,-1 1,0-1,1 1,0 0,0-1,0 1,1 0,-1-1,1 1,0 0,0-1,1 1,0 0,0 0,0-1,0 1,0-1,1 1,0-1,0 0,0 0,1 0,-1 0,1 0,0 0,0 0,1-1,-1 0,1 0,-1 0,1 0,0 0,0-1,0 1,1-1,8 0,0 0,1-1,-1 0,1-1,-1-1,0 0,1-1,-1 0,3-2,3-3</inkml:trace>
  <inkml:trace contextRef="#ctx0" brushRef="#br0" timeOffset="10807.367">4798 695,'15'0,"28"-5,12-1,1-1,-4 2,-6 2,-6 1,-5 1,-4 0,-2 1,-6 5,-2 2,-5-1</inkml:trace>
  <inkml:trace contextRef="#ctx0" brushRef="#br0" timeOffset="504.855">1214 836,'19'0,"16"0,7-5,1-1,-2 0,-3 1,-3 2,-4 1,0 0,-7-3,-3-1,1 0,0 1,2 2,-8 1,-7 0</inkml:trace>
  <inkml:trace contextRef="#ctx0" brushRef="#br0" timeOffset="769.799">1439 611,'-4'38,"-8"28,0 6,1-3,3-9,2-11,2-7,3-7,5-5,3-7</inkml:trace>
  <inkml:trace contextRef="#ctx0" brushRef="#br0" timeOffset="1905.048">2259 215,'-8'-20,"0"-1,-1 2,-1-1,-1 1,-1 1,0 0,-9-9,19 24,0 0,1 0,-1 0,-1 0,1 1,0-1,-1 0,1 1,-1 0,0-1,1 1,-1 0,0 1,-1-1,1 0,0 1,0 0,-1 0,1 0,-1 0,1 0,-1 1,1-1,-1 1,1 0,-1 0,1 0,-1 1,1-1,-1 1,1 0,-1 0,1 0,0 0,0 1,-1 0,1-1,0 1,0 0,-2 2,-3 13,2-1,0 1,0 0,2 0,0 1,1-1,1 1,0 0,2-1,0 1,1 0,0 0,2-1,0 1,1-1,3 9,23 171,36 142,-38-181,2 80,-32 14,3-246,-1 0,-1 0,1 0,-1 0,0 0,-1 0,1 0,-1-1,0 1,-1-1,1 1,-1-1,0 0,0 0,-1 0,0 0,1-1,-2 1,1-1,0 0,-1 0,0-1,0 1,0-1,0 0,0-1,-1 1,1-1,-1 0,0 0,1-1,-2 1,-162-4,165 2,0 0,0-1,0 0,0 0,0 0,0 0,0-1,0 0,1 1,-1-1,1-1,-1 1,1 0,0-1,-1 0,1 1,1-1,-1-1,0 1,1 0,0-1,-1 1,1-1,1 1,-1-1,0 0,1 0,0 0,0 0,0 0,0 0,1 0,0 0,0-1,0 1,0 0,1-3,-1-17</inkml:trace>
  <inkml:trace contextRef="#ctx0" brushRef="#br0" timeOffset="5524.363">2512 582,'18'39,"99"209,-19 3,-73-195,-23-57,0 0,0-1,-1 1,1 0,-1-1,1 1,-1-1,0 1,1-1,-1 0,0 0,0 1,0-1,0 0,-1 0,1 0,0 0,-1 0,1 0,-1 0,0 0,0 0,0 0,0 0,0-1,0 1,-1-1,71-315,-35 118,-25 99,-10 89</inkml:trace>
  <inkml:trace contextRef="#ctx0" brushRef="#br0" timeOffset="6521.875">3077 1006,'-29'72,"27"-68,-1 0,1-1,-1 1,1 0,1 0,-1 0,0 0,1 0,0 1,0-1,0 0,0 1,1-1,0 1,0-1,0 0,0 1,1-1,0 1,0-1,0 0,0 0,1 1,-1-1,1 0,0 0,0 0,1-1,-1 1,1-1,0 1,0-1,0 0,0 0,0 0,1 0,0-1,2 2,4-2,-1-1,0-1,1 1,-1-2,0 1,1-1,-1-1,0 0,0 0,0-1,0 0,0 0,-1-1,1 0,-1 0,0-1,-1-1,1 1,-1-1,0 0,0-1,-1 1,1-1,-2-1,1 1,-1-1,0 0,-1 0,1-1,-2 1,1-1,-1 0,-1 0,0 0,0 0,0-1,-1 1,-1 0,0-1,0 1,0 0,-1-1,-1 1,0 0,0-2,-2 6,-1-1,1 1,-1 0,0 0,0 0,0 1,0 0,-1 0,0 0,0 1,0 0,0 0,0 0,-1 1,1 0,-1 0,0 0,0 1,1 0,-1 1,0-1,0 1,0 1,0-1,0 1,1 0,-1 1,0 0,1 0,-1 0,1 1,0 0,0 0,0 0,0 1,0 0,-2 3,-11 10</inkml:trace>
  <inkml:trace contextRef="#ctx0" brushRef="#br0" timeOffset="17555.466">2624 300,'-29'31,"1"1,2 1,1 2,1 0,2 1,2 1,1 1,2 1,0 7,9-20,2 1,0-1,2 1,1 0,1 0,1 0,1 0,2 0,1 0,1 0,1-1,1 1,1-1,2 0,0-1,2 0,1-1,1 0,1-1,1 0,1-1,0-1,2 0,1-2,20 18,-24-24,1 4,0-1,2-1,0 0,1-2,0 0,1-1,0-1,1-1,0 0,15 3,-12-9</inkml:trace>
  <inkml:trace contextRef="#ctx0" brushRef="#br0" timeOffset="12144.166">5589 723,'4'0,"8"0,5 0,5 0,3 0,3 0,1 0,0 0,1 0,-1 0,-9 0,-9 0</inkml:trace>
  <inkml:trace contextRef="#ctx0" brushRef="#br0" timeOffset="12570.653">6181 244,'0'5,"0"6,0 6,5 5,1 4,0 1,-1 2,-1 1,-2-1,-1 0,4-4,2-3,-1 0,-2 2,-1 1,-1 1,-1 1,-1-4</inkml:trace>
  <inkml:trace contextRef="#ctx0" brushRef="#br0" timeOffset="12825.803">5983 723,'39'5,"22"1,5 0,-4-5,-7-4,-8-1,-13 0</inkml:trace>
  <inkml:trace contextRef="#ctx0" brushRef="#br0" timeOffset="13240.863">6040 949,'30'0,"-12"-1,1 1,0 0,-1 2,1 0,-1 1,0 1,10 3,-26-6,0-1,1 1,-1 0,0 0,0 0,0 1,1-1,-1 0,-1 1,1 0,0-1,0 1,-1 0,1 0,0 0,-1 0,0 0,0 0,1 0,-1 0,0 0,-1 1,1-1,0 0,-1 1,1-1,-1 1,0-1,0 1,0-1,0 1,0-1,0 0,-1 1,1-1,-1 1,0-1,0 0,0 0,0 1,0-1,0 0,-1 1,-91 130,92-131,0 0,1 0,-1 0,1 0,-1 0,1 0,0 0,-1 0,1 0,0 0,0 0,1 0,-1 0,0 0,1 0,-1 0,1 0,0 0,-1 0,1 0,0 0,0 0,0-1,1 1,-1 0,0-1,1 1,-1-1,1 1,-1-1,1 0,0 0,-1 1,1-1,0 0,0-1,0 1,0 0,0 0,0-1,84 5,-66-11</inkml:trace>
  <inkml:trace contextRef="#ctx0" brushRef="#br0" timeOffset="14322.267">6604 1288,'1'-1,"1"0,-1 0,0 0,0 0,0-1,0 1,0 0,-1 0,1-1,0 1,-1-1,1 1,0-1,-1 1,0-1,1 1,-1-1,0 1,0-1,0 0,0 1,0-1,0 1,0-1,-1 1,1-1,-1 1,1-1,-1 1,1-1,-1 1,0-1,0 0,-1-9,-1-47,2-1,2 1,3-1,3 1,2 1,3-1,10-24,-18 66,1 1,1 0,0 0,1 0,1 1,0 0,1 0,1 1,0 0,1 1,0 0,0 0,1 1,1 1,13-8,-25 17,-1 0,1 0,0 1,0-1,0 1,-1-1,1 1,0-1,0 1,0 0,0-1,0 1,0 0,0 0,0 0,0-1,0 1,0 0,0 0,0 1,0-1,0 0,0 0,0 0,0 1,0-1,0 0,0 1,0-1,-1 1,1-1,0 1,0 0,0-1,-1 1,1 0,0-1,-1 1,1 0,0 0,-1 0,1-1,-1 1,1 0,-1 0,0 0,1 0,-1 0,0 0,0 0,0 0,0 0,1 0,-2 0,1 0,0 0,0 0,0 1,-7 60,-7-31,12-28,0-1,0 1,0 0,0-1,1 1,-1 0,1 0,0 0,-1 0,1 0,1 0,-1 0,0 1,1-1,0 0,0 0,0 1,0-1,0 0,0 0,1 1,0-1,0 0,0 0,0 0,0 0,0 0,1 0,-1 0,1-1,0 1,0 0,1 1,47 22,-45-24,0 0,0 0,0 0,0 1,-1-1,1 1,-1 0,1 1,-1-1,0 1,0 0,-1 0,1 0,-1 0,0 0,0 1,0 0,-1 0,3 4,-4-2,0 0,0 0,-1 0,0 0,0 0,-1 0,0 0,0 0,0 0,-1 0,0 0,-1-1,1 1,-1-1,0 1,-1-1,0 0,0-1,0 1,0-1,-1 1,0-1,0-1,-1 1,1-1,-1 0,0 0,0 0,0-1,-1 0,1 0,-1-1,1 0,-1 0,0 0,-2-1,-7-3,0-1,-1 0,1-2,1 1,-1-2,1 0,-14-9,-32-11,48 22,-1 0,1-1,0-1,1 0,0-1,0 0,0-1,0 0,1-1,1 0,0 0,0-2,1 1,0-1,0 0,2-1,-1 0,2 0,-1-1,2 0,-3-6,4-6</inkml:trace>
  <inkml:trace contextRef="#ctx0" brushRef="#br0" timeOffset="15005.352">7395 385,'-50'217,"33"-171,8-28,2 1,0-1,1 1,1 0,0 0,2 1,0-1,1 1,1 0,1-1,1 1,0 0,2-1,-2-15,0 0,1 0,0-1,0 1,0-1,0 0,0 1,0-1,1 0,0 0,-1 0,1-1,0 1,1-1,-1 0,0 1,1-1,-1-1,1 1,-1 0,1-1,0 0,0 0,0 0,-1 0,1-1,0 0,2 1,4-1,1 0,-1 0,1-1,-1 0,0-1,0 0,1-1,-2 0,1-1,5-2,-1-4,-5 0</inkml:trace>
  <inkml:trace contextRef="#ctx0" brushRef="#br0" timeOffset="15257.046">7084 695,'34'5,"25"1,7 0,-2-1,-8-2,-8-1,-12 0</inkml:trace>
  <inkml:trace contextRef="#ctx0" brushRef="#br0" timeOffset="15778.733">7535 215,'71'-36,"5"19,-74 17,0 0,-1 0,1 0,0 0,0 0,0 0,-1 1,1-1,0 1,0-1,-1 1,1 0,0-1,-1 1,1 0,-1 0,1 0,-1 0,0 1,1-1,-1 0,0 0,0 1,0-1,0 1,0-1,0 1,0 0,0-1,-1 1,1 0,-1-1,1 1,-1 0,0 0,1-1,-1 1,0 0,0 0,-1 1,-35 80,32-79,1 0,0 0,-1 1,1-1,1 1,-1 0,1 0,0 0,0 0,0 1,1-1,0 0,0 1,0-1,1 1,-1-1,1 1,1-1,-1 1,2 3,-1-6,1 0,-1 0,1-1,0 1,0-1,0 1,0-1,0 0,1 0,-1 0,1 0,-1 0,1 0,0-1,0 1,0-1,-1 0,1 0,1 0,-1 0,0 0,0-1,0 1,0-1,0 0,1 0,19 2</inkml:trace>
  <inkml:trace contextRef="#ctx0" brushRef="#br0" timeOffset="16573.727">7789 18,'9'-4,"0"1,0 0,0 1,1 0,-1 0,0 1,1 0,-1 1,1 0,-1 1,1 0,-1 0,0 1,1 0,-1 0,0 1,0 1,0-1,-1 1,0 1,1 0,-1 0,-1 0,1 1,-1 0,0 1,0 0,2 4,14 24,-1 0,-2 2,-2 0,-1 2,-2-1,-2 2,-2 0,-1 0,3 32,-8-45,-2 1,0 0,-2-1,0 1,-2 0,-2 0,0 0,-2-1,-1 1,-1-1,-1 0,-1-1,-2 0,0-1,-2 0,-4 4,-3 2,-1-2,-2 0,0-1,-2-1,-2-1,0-2,-2 0,-67 31,73-41</inkml:trace>
  <inkml:trace contextRef="#ctx0" brushRef="#br0" timeOffset="21842.047">8665 666,'-24'12,"0"1,0 1,2 0,0 2,0 1,2 1,0 0,1 2,1 0,1 1,-13 20,27-38,1 0,-1 0,1 0,0 0,0 1,1-1,-1 0,1 1,-1-1,1 1,0 0,1-1,-1 1,0 0,1 0,0-1,0 1,0 0,1 0,-1 0,1-1,0 1,0 0,0-1,0 1,0-1,1 1,0-1,0 0,0 0,0 1,0-1,1-1,-1 1,1 0,0-1,0 1,0-1,0 0,0 0,0 0,1 0,1 0,5-1,-1-1,1 0,-1-1,1 0,-1 0,1-1,-1 0,0-1,0 0,0 0,0-1,-1-1,1 1,-1-1,0 0,-1-1,1 0,-1 0,0-1,-1 0,1 0,-1 0,0-3,19-20,-2-2,-2-1,-1 0,-1-2,-2 0,-2-1,-1 0,-2-1,-1-1,-2 0,-2 0,3-39,-7 59,-2 0,1 0,-2 0,0 0,-2 0,0 0,0 0,-2 0,0 0,-1 1,-1-1,-1 2,0-1,-1 1,-1 0,-1 0,0 1,-8-10,15 23,1 0,-1 0,1 0,-1 0,0 1,0-1,0 1,0-1,0 1,0 0,0 0,0 1,-1-1,1 0,0 1,0 0,-1 0,1 0,0 0,0 1,-1-1,1 1,0 0,0 0,0 0,0 0,0 0,0 1,0-1,0 1,0 0,1 0,-1 0,1 0,-1 0,0 2,-5 5,0 0,0 0,1 1,0 0,1 0,0 1,1 0,0 0,-2 7,4 3,0 0,1 0,1 0,1 0,1 0,0 0,2 0,1 0,0 0,2-1,0 1,1-1,1-1,1 0,1 0,0 0,13 15,9 17,2-2,3-1,1-3,10 7,-44-46,0-1,1 1,0-1,0-1,0 1,1-1,-1 1,1-2,0 1,1-1,-1 0,0 0,1 0,0-1,1 0,11-1</inkml:trace>
  <inkml:trace contextRef="#ctx0" brushRef="#br0" timeOffset="22261.946">9200 74,'8'29,"-3"0,0 0,-2 0,-1 1,-1-1,-2 1,-1-1,-1 1,-4 13,0 19,-24 191,30-248,0 1,1-1,0 0,0 0,0 1,1-1,0 0,0 0,0 0,0 0,1 0,0 0,0 0,0 0,1-1,-1 1,1-1,0 0,1 0,-1 0,1 0,-1 0,1-1,0 1,1-1,-1 0,0-1,1 1,0-1,-1 0,1 0,2 1,7 0,0 0,0-1,1-1,-1 0,1 0,-1-2,0 0,1 0,-1-1,0-1,0-1,0 0,0-1,-1 0,0-1,7-4,-18 9,0 0,0 0,0 0,-1 0,1-1,0 1,-1-1,1 1,-1-1,1 0,-1 1,0-1,1 0,-1 0,0 0,0 0,-1 0,1 0,0 0,-1 0,1-1,-1 1,0 0,1 0,-1 0,0-1,0 1,-1 0,1 0,0 0,-1-1,1 1,-1 0,0 0,0 0,-9-15</inkml:trace>
  <inkml:trace contextRef="#ctx0" brushRef="#br0" timeOffset="22511.416">8919 412,'48'-4,"39"-3,11-3,-3-2,-12 3,-11 1,-12 4,-17 1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6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30,'0'-5,"5"-1,6 0,6 1,5 2,4 0,2 2,1 1,0 0,1 0,-1 0,0 1,0-1,-1 0,-9 0,-13 0,-8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1,'29'0,"19"0,6 0,-2 0,-4 0,-6 0,-5 0,-4 0,-3 0,-2 0,0 0,-6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57,'-255'255,"105"-119,103-112,34-26</inkml:trace>
  <inkml:trace contextRef="#ctx0" brushRef="#br0" timeOffset="354.514">0 1,'205'160,"-202"-158,46 37,-1 1,-1 2,18 25,63 85,-118-143,-3-4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3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0 339,'165'-26,"56"12,-158 6,77-24,-137 29,-5 1</inkml:trace>
  <inkml:trace contextRef="#ctx0" brushRef="#br0" timeOffset="570.212">56 480,'185'-11,"56"-8,-191 15,-32-2</inkml:trace>
  <inkml:trace contextRef="#ctx0" brushRef="#br0" timeOffset="1834.906">366 0,'-1'3,"0"1,0-1,0 1,1-1,0 1,-1 0,1-1,0 1,1-1,-1 1,1-1,-1 1,1-1,0 1,0-1,1 0,-1 1,1-1,-1 0,1 0,0 0,0 0,1 0,-1-1,2 2,7 7,0-2,0 1,1-2,0 0,0 0,1-1,0 0,7 1,36 21,-21-10,-28-17,0 0,-1 1,1 0,-1 1,0-1,0 1,0 0,0 1,-1-1,0 1,0 0,0 0,0 1,-1-1,0 1,0 0,-1 1,1-1,-1 0,2 7,-7-7,1 1,-1-1,-1 0,1-1,-1 1,0 0,0-1,0 1,-1-1,0 0,0 0,0-1,-1 1,1-1,-1 0,0 0,-1 0,1-1,-1 0,1 0,-1 0,0-1,-1 1,-6 4,-34 23,2 2,1 2,2 1,0 3,39-35,-1 0,1-1,0 2,0-1,0 0,0 0,0 1,1 0,0-1,0 1,0 0,0 0,0 0,1 0,-1 1,1-1,1 0,-1 1,0-1,1 0,0 1,0-1,0 1,1-1,-1 0,1 1,1 2,8 4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23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139 452,'5'4,"6"3,6-1,6-2,2 0,3-2,1-1,-4-5,-2-2,0-1,1 2,1 2,-3-4,-6-1</inkml:trace>
  <inkml:trace contextRef="#ctx0" brushRef="#br0" timeOffset="250.887">196 282,'-15'38,"-4"23,1 5,3-3,9-13,6-10,3-6,0-5,1-8</inkml:trace>
  <inkml:trace contextRef="#ctx0" brushRef="#br0" timeOffset="1501.487">167 479,'-5'0,"-6"0,-6 0,-5 0,1 5,-1 2,-1-1,-1-1,3-2</inkml:trace>
  <inkml:trace contextRef="#ctx0" brushRef="#br0" timeOffset="2001.138">986 0,'5'0,"1"5,0 6,-1 6,-6 6,-3 2,-1 3,0 1,2 0,-4-4,-1-2,1 0,2 0,1-2</inkml:trace>
  <inkml:trace contextRef="#ctx0" brushRef="#br0" timeOffset="2268.695">647 395,'43'5,"39"-3,9-3,-5 0,-13 0,-14-1,-12 1,-9 1,-12-1</inkml:trace>
  <inkml:trace contextRef="#ctx0" brushRef="#br0" timeOffset="2701.712">788 621,'26'-7,"-8"2,-1 0,1 1,0 1,-1 1,2 1,-1 0,0 1,5 1,-20-1,-1 0,0 0,0 0,0 1,1-1,-1 1,0-1,0 1,0 0,0 0,0 0,0 0,0 0,0 0,-1 0,1 1,0-1,0 0,-1 1,1 0,-1-1,0 1,0 0,1 0,-1 0,0 0,0 0,-1 0,1 0,0 0,-1 0,1 0,-1 1,0-1,1 0,-1 0,0 0,0 1,-1-1,1 0,0 0,-1 0,1 0,-1 0,0 1,0-1,-6 9,0-1,0 1,-1-2,0 1,-1-1,0 0,0-1,-1 0,-1 0,-70 80,80-86,0 0,0 0,0 0,0 0,1-1,-1 2,1-1,-1 0,1 0,0 0,0 0,0 0,0 0,0 0,0 0,0 0,1 0,-1 0,1 0,0 0,0 0,-1 0,1 0,0 0,0-1,1 1,-1 0,0-1,1 1,-1 0,1-1,-1 0,1 1,-1-1,1 0,0 0,0 0,0 0,0 0,0-1,1 1,86 11,-72-14,-1-1,1 0,-1-2,0 0,0 0,0-2,-1 0,0-1,12-8,-12 6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20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1 395,'28'0,"20"-5,6-1,-1 0,-5 1,-5 2,-7 0,-3 2,-3 1,-6 0</inkml:trace>
  <inkml:trace contextRef="#ctx0" brushRef="#br0" timeOffset="299.703">141 141,'10'29,"3"23,-1 9,-2-2,-3-6,2-7,0-7,-2-5,-2-4,-2-1,-1-7</inkml:trace>
  <inkml:trace contextRef="#ctx0" brushRef="#br0" timeOffset="842.401">594 57,'25'79,"-3"1,-4 0,4 45,3 23,-1-93,-24-54,1 0,0 0,0 0,1-1,-1 1,0 0,0 0,0-1,0 1,1-1,-1 1,0-1,0 0,1 0,-1 1,0-1,1 0,-1 0,0 0,1 0,-1 0,0-1,1 1,-1 0,0-1,0 1,1 0,-1-1,0 0,0 1,0-1,1 0,-1 0,0 1,0-1,0 0,-1 0,1 0,0 0,0 0,0 0,0-1,13-16,-1-1,0-1,-2 1,0-2,-1 0,-1 0,4-17,-2 9,76-244,-74 249,-9 24</inkml:trace>
  <inkml:trace contextRef="#ctx0" brushRef="#br0" timeOffset="1198.305">1101 508,'0'16,"0"0,1 0,0 0,1 0,1-1,1 1,0-1,1 1,0-1,1-1,3 3,-8-14,0 0,1-1,0 1,0-1,0 0,0 0,0 0,0 0,0 0,1 0,-1 0,1 0,0-1,-1 0,1 1,0-1,0 0,-1 0,1-1,0 1,0-1,0 1,0-1,0 0,0 0,0 0,0 0,0-1,0 1,0-1,0 0,0 0,0 0,0 0,-1 0,1-1,-1 1,1-1,-1 0,1 1,-1-1,0 0,0-1,0 1,0 0,0-1,0 1,3-4,-1 1,0-1,0 0,0 0,-1-1,0 1,0-1,-1 0,1 1,-1-1,-1 0,1 0,-2-1,1 1,0 0,-1 0,-1 0,1 0,-1 0,0-1,-1 1,0 0,0 1,0-1,-1 0,0 1,0-1,-1 1,1 0,-1 0,-1 0,1 1,-1-1,0 1,0 0,-1 1,0-1,-42-2,25 11</inkml:trace>
  <inkml:trace contextRef="#ctx0" brushRef="#br0" timeOffset="1793.38">1666 0,'4'6,"-1"0,0 0,0 0,0 1,0-1,-1 1,0-1,-1 1,1 0,-1 0,-1 0,1-1,-1 1,-1 3,2-2,-2 16,0-1,-1 0,-2 1,0-1,-2-1,-4 13,-19 107,28-137,0 0,0 0,0 0,0-1,1 1,0 0,0 0,0 0,1 0,-1 0,1 0,1 0,-1 0,0-1,1 1,0 0,0-1,1 0,-1 1,1-1,0 0,0 0,0-1,1 1,-1 0,1-1,0 0,0 0,0 0,0-1,0 1,1-1,6 1,1-1,-1-1,1 0,-1 0,1-1,-1-1,1 0,-1 0,1-1,4-2,-3-3,-6 0</inkml:trace>
  <inkml:trace contextRef="#ctx0" brushRef="#br0" timeOffset="2061.705">1384 283,'34'0,"20"-5,6-2,-2 1,-7 1,-7 2,-6 0,-9 2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19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1,'-200'273,"59"-65,40-72,85-124,14-17</inkml:trace>
  <inkml:trace contextRef="#ctx0" brushRef="#br0" timeOffset="353.597">1 58,'107'128,"120"120,-182-200,-28-35</inkml:trace>
  <inkml:trace contextRef="#ctx0" brushRef="#br0" timeOffset="665.917">622 368,'4'14,"1"0,1 0,1-1,0 1,0-2,1 1,1-1,0 0,1-1,0 0,0 0,-6-7,0-1,0 1,0-1,0 0,0 0,1 0,-1-1,1 1,0-1,-1 0,1-1,0 1,0-1,0 0,1 0,-1 0,0-1,0 0,0 0,1 0,-1-1,0 1,0-1,0-1,0 1,0-1,0 0,0 0,-1 0,1 0,0-1,0-1,0 2,-1-1,-1 0,1 0,0 0,-1 0,1 0,-1-1,0 1,0-1,0 0,-1 0,1 0,-1 0,0-1,0 1,-1 0,1-1,-1 0,0 1,0-1,-1 0,1 1,-1-1,0 0,0 0,-1 1,1-1,-1 0,0 1,0-1,-1 1,1-1,-1 1,0-1,0 1,-1 0,1 0,-1 0,-2-2,-1-1,0 1,-1 1,0-1,0 1,0 0,0 1,-1 0,1 0,-1 0,0 1,-1 0,1 1,0 0,-1 0,1 1,-1 0,1 0,-1 1,0 0,-2 1,-15-1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27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396 350,'-5'29,"-1"0,-2 0,0 0,-2-1,-1 0,-2-1,0 0,-2-1,-1-1,-1 0,0-1,-2-1,-15 14,24-28,4-2,-1 0,1-1,-1 0,0 0,-1 0,1-1,-1 0,0-1,-1 0,1 0,-1 0,0-1,1-1,-1 1,-1-2,-6 2,13-4,0 0,0 0,1 0,-1-1,0 1,1-1,-1 1,1-1,0 0,-1 0,1 0,0 0,0 0,0 0,0-1,1 1,-1-1,1 1,-1-1,1 0,0 0,0 1,0-1,0 0,1 0,-1 0,1 0,0 0,0 0,8-89,-7 85,0 0,0 0,1 1,0-1,0 0,1 1,0 0,0-1,0 1,1 0,0 1,0-1,0 1,1-1,0 1,0 1,0-1,1 1,-1 0,1 0,0 0,0 1,1 0,-1 0,0 1,1 0,0 0,0 0,-1 1,1 0,0 0,7 1,-1 3,1 2,-1-1,0 1,-1 1,1 1,-1-1,0 2,10 8,27 15,141 83,-176-104</inkml:trace>
  <inkml:trace contextRef="#ctx0" brushRef="#br0" timeOffset="493.672">960 124,'8'20,"-1"1,0-1,-2 1,-1 0,0 0,-1 1,-2-1,0 1,-1-1,-1 1,-1-1,-1 1,-1-1,-1 0,-1-1,-4 11,2-17,-42 100,49-112,0 1,0 0,1 0,-1 1,1-1,0 0,0 0,0 0,0 0,0 0,1 0,-1 0,1 0,0 0,0 0,0 0,0 0,1-1,-1 1,1 0,-1-1,1 1,0-1,0 0,0 1,1-1,-1 0,0 0,1 0,-1-1,1 1,0-1,0 1,-1-1,1 0,1 0,10 3,0-1,1-1,-1 0,0-1,1 0,-1-2,1 1,13-4,-26 4,0 0,1 0,-1 0,0-1,0 1,1-1,-1 1,0-1,0 0,0 0,0 0,0 0,0 0,0-1,0 1,0-1,-1 1,1-1,0 1,-1-1,0 0,1 0,-1 0,0 0,1-1,-1-9</inkml:trace>
  <inkml:trace contextRef="#ctx0" brushRef="#br0" timeOffset="746.695">649 406,'39'0,"31"-5,9-1,-4 0,-10 1,-11 2,-16 1</inkml:trace>
  <inkml:trace contextRef="#ctx0" brushRef="#br0" timeOffset="1200.018">1243 39,'7'-2,"12"-6,1 1,0 2,0 0,1 1,0 0,-1 2,1 1,6 0,-25 1,0 0,0 1,0-1,0 0,0 1,0-1,0 1,0 0,0-1,-1 1,1 0,0 0,0 0,-1 0,1 1,-1-1,1 0,-1 1,0-1,1 1,-1-1,0 1,0 0,0-1,0 1,0 0,-1 0,1 0,0 0,-1-1,1 1,-1 0,0 0,0 0,0 0,0 0,0 0,0 0,0 0,-1 0,1 0,-1 0,1 0,-1 0,0 0,0-1,1 1,-1 0,-1-1,1 1,0 0,0-1,-1 1,1-1,-17 24,15-22,0 0,0-1,1 2,-1-1,1 0,0 0,0 1,0-1,0 1,1 0,0-1,-1 1,1 0,0 0,1 0,-1 0,1 0,0 0,0 0,0 0,0 0,1 0,-1 0,1-1,0 1,1 2,1-1,0-1,0 1,0-1,1 0,-1 1,1-2,0 1,0 0,0-1,1 0,-1 0,1 0,0-1,0 1,0-1,0 0,0-1,0 1,1-1,-1 0,0 0,1-1,-1 1,1-1,-1-1,1 1,18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9:35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29,'0'5,"0"6,0 6,0 5,0 4,-4-3,-2-1,0 2,1 0,1 2,2 1,1 0,1 1,0 1,0-1,0 1,5-6,1-5</inkml:trace>
  <inkml:trace contextRef="#ctx0" brushRef="#br0" timeOffset="-6453.513">1 621,'5'0,"6"0,1-5,4-1,4 0,3 1,2 2,2-4,2-1,-1 1,1 2,0 2,0-4,0 0,-1 1,-4 1</inkml:trace>
  <inkml:trace contextRef="#ctx0" brushRef="#br0" timeOffset="336.541">565 537,'43'0,"29"0,7 0,-5 0,-11 0,-11 0,-9 0,-8 0,-9 4,-5 3,-5-1</inkml:trace>
  <inkml:trace contextRef="#ctx0" brushRef="#br0" timeOffset="881.922">875 706,'-11'1,"0"0,0 1,0 0,0 1,0 0,1 1,-1 0,1 0,0 1,0 1,0-1,1 2,0-1,0 1,0 1,1 0,1 0,-1 0,1 1,0 0,1 1,0-1,0 3,0 1,0 0,1 0,0 0,1 1,1-1,0 1,1 0,1 0,0 0,1 2,0-10,0-1,1 1,0-1,0 1,0-1,1 1,0-1,0 0,0 0,1 0,-1 0,1 0,0-1,1 1,-1-1,1 0,0 0,0 0,0 0,1-1,-1 1,1-1,0-1,0 1,0 0,2 0,7 1,0 0,0 0,0-1,1-1,-1 0,1-1,-1-1,1 0,0-1,-1-1,1 0,-1 0,2-2,-11 1,0 1,1-1,-1 0,0 0,0 0,0-1,-1 0,1 0,-1 0,0 0,0-1,0 0,-1 0,0 0,0 0,1-1,-3 4,0-1,0 1,0-1,0 1,0-1,0 1,0-1,-1 1,0-1,1 0,-1 1,0-1,0 1,0-1,-1 0,1 1,-1-1,1 1,-1-1,0 1,0-1,0 1,0-1,-1 1,1 0,0 0,-1-1,0 1,1 0,-1 1,0-1,0 0,0 0,0 1,-1-1,1 1,-1-1,-6-3,-1 0,1 1,-1 0,0 0,0 1,0 0,-1 1,1 0,-1 1,1 0,-1 1,1 0,-1 0,1 1,-1 1,1 0,0 0,-1 1,1 0,1 1,-1 0,0 0,1 1,0 0,0 1,0 0,-6 6,-6 6</inkml:trace>
  <inkml:trace contextRef="#ctx0" brushRef="#br0" timeOffset="3353.852">1328 1130,'28'-227,"-28"200,2-1,0 1,2 0,1 0,1 0,1 1,1 0,2 0,0 1,2 0,0 1,2 1,1 0,1 0,0 2,7-6,-19 23,6-7,1 0,0 1,0 0,1 1,1 0,0 1,12-6,-23 14,0-1,0 1,0-1,0 1,0 0,0 0,0 0,0 0,0 0,0 1,0-1,0 1,0-1,0 1,0 0,0-1,0 1,0 0,-1 0,1 1,0-1,-1 0,1 0,0 1,-1-1,0 1,1 0,-1-1,0 1,0 0,0 0,0-1,0 1,0 0,-1 0,1 0,-1 0,1 0,-1 0,0 0,0 0,0 0,0 1,0-1,0 0,0 0,-1 0,1 0,-1 0,1 0,-1 0,0-1,0 1,0 0,0 0,-1 1,-16 56,15-54,1 1,-1-1,1 1,0 0,0 0,1 0,-1 0,1 0,1 0,-1 0,1 0,0 0,0 0,1 1,0-1,0 0,1 0,-1 0,1-1,0 1,1 0,-1-1,1 1,0-1,3 3,4 3,51 79,-60-87,0 0,0 0,0 0,0 0,0 0,-1 0,1 0,-1 1,0-1,0 0,0 0,0 0,-1 1,1-1,-1 0,0 0,0 0,0 0,0 0,-1 0,1 0,-1-1,0 1,1 0,-1-1,-1 1,1-1,0 0,0 0,-1 0,-1 2,-6 1,-1 0,1 0,-1-1,0-1,0 1,0-2,0 1,0-2,0 0,-1 0,1-1,-1 0,1-1,0 0,-1-1,1 0,0-1,0 0,0-1,1 0,-1-1,-4-2,-33-9,14 5,0-2,0-1,1-2,1-1,-14-12,27 17,1-1,1-2,0 1,1-2,1 0,0-1,2-1,-1 0,-2-8,5 6</inkml:trace>
  <inkml:trace contextRef="#ctx0" brushRef="#br0" timeOffset="4003.662">1666 650,'-5'0,"-6"0,-6 0,-5 4,1 3</inkml:trace>
  <inkml:trace contextRef="#ctx0" brushRef="#br0" timeOffset="5340.577">2202 226,'2'1,"-1"0,1 0,-1 0,0 0,1 1,-1-1,0 0,0 1,0-1,0 0,0 1,-1-1,1 1,0 0,-1-1,1 1,-1 0,1-1,-1 1,0 0,0-1,1 1,-1 0,0 0,-1-1,1 1,0 0,-1-1,1 1,0 0,-1-1,0 1,0 1,0 0,-6 44,-3-1,-2 0,-2-1,-2 0,-6 10,2-14,13-31,1 1,0 0,1 0,0 0,0 1,1-1,1 1,0 0,0 0,1 1,1-1,0 0,1 1,0-1,1 0,0 1,1-1,2 4,0-11,1 0,0-1,1 1,-1-1,1 0,0-1,0 1,0-1,0-1,0 1,1-1,-1 0,1 0,-1-1,1 0,0 0,0-1,-1 1,1-2,0 1,0-1,0 0,-1 0,6-2,14 2,44-18,-58 6</inkml:trace>
  <inkml:trace contextRef="#ctx0" brushRef="#br0" timeOffset="5632.578">1920 537,'9'0,"14"0,7 0,3 0,1 0,-1 0,0 0,-2 0,-1 0,-1 0,-1 0,0 0,-4 0</inkml:trace>
  <inkml:trace contextRef="#ctx0" brushRef="#br0" timeOffset="6498.961">2456 29,'99'-28,"-96"28,-1-1,1 1,-1 0,1 0,0 0,-1 0,1 1,-1-1,1 1,-1 0,1-1,-1 1,1 0,-1 0,0 1,1-1,-1 0,0 1,0 0,0-1,0 1,0 0,0 0,-1 0,1 0,-1 0,1 0,-1 1,0-1,0 0,0 1,0-1,0 1,-1-1,1 1,-1-1,1 2,-1 1,-1 0,1 1,-1-1,0 0,0 0,0 1,-1-1,0 0,0 0,0 0,0-1,-1 1,0-1,-3 4,3-4,0 0,1 0,-1 0,1 0,0 1,0-1,0 1,1-1,-1 1,1 0,0 0,0-1,1 1,0 0,-1 0,2 0,-1 0,1 2,32 51,6 12,-38-68,-1 1,0-1,1 0,-1 1,0-1,0 1,0-1,-1 0,1 1,-1-1,1 0,-1 1,0-1,1 0,-1 1,-1-1,1 0,0 0,0 0,-1 0,1 0,-1-1,0 1,1 0,-1-1,0 1,0-1,0 1,0-1,-1 1,-4 2,0 0,0 0,0 0,-1-1,1 0,-1 0,0-1,0 0,0 0,0-1,0 0,0-1,-1 1,1-2,0 1,0-1,0 0,-1-1,-10-4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0:3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31,'0'-5,"5"-1,6-1,7 2,4 2,4 1,1 0,2 2,1 0,-1 0,0 0,0 1,0-1,0 0,-1 0,-4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0:37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30,'39'-5,"16"-1,5 0,-3 1,-7 1,-7 2,-11 1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0:41.3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1,'-9'0,"-19"0,0 0,0 2,0 0,0 3,-20 5,43-8,0 0,0 0,1 1,-1 0,0 0,1 0,0 1,0 0,0 0,0 0,0 0,1 0,0 1,0-1,0 1,0 0,1 0,0 0,0 0,0 0,1 1,-1-1,1 2,-6 129,7-131,0 0,1 1,0-1,0 1,0-1,0 0,1 0,0 1,0-1,1-1,-1 1,1 0,0 0,0-1,0 0,1 0,0 0,0 0,0 0,0-1,0 1,1-1,-1 0,1-1,0 1,0-1,5 2,48 11,-52-15,0 0,1 1,-1 0,0 0,0 1,1-1,-1 1,0 1,-1-1,1 1,0 0,-1 0,1 1,-1-1,0 1,0 0,-1 1,1-1,-1 1,0 0,0 0,-1 0,1 1,-1-1,0 1,-1 0,1 0,-1 3,0 0,0 0,-1 0,0 0,0 1,-1-1,-1 0,1 0,-2 0,1 0,-1 0,0 0,-1 0,0 0,-1-1,1 0,-2 1,1-1,-1-1,0 1,-1-1,0 0,0 0,0 0,-1-1,0 0,0 0,-1-1,-2 2,-1-1,0-1,0 1,-1-2,0 0,0 0,0-1,0 0,0-1,-1-1,1 0,0 0,-1-2,1 1,-1-1,1-1,-5-1,-2-4</inkml:trace>
  <inkml:trace contextRef="#ctx0" brushRef="#br0" timeOffset="451.462">605 227,'-24'27,"1"1,2 0,0 1,2 2,1 0,2 1,1 0,-1 6,15-32,-1-1,1 1,0 0,0-1,1 1,0 0,0-1,0 1,0 0,1-1,0 1,0 0,1-1,0 1,0-1,0 0,0 0,1 1,0-2,0 1,0 0,1-1,-1 1,1-1,0 0,0 0,1 0,-1-1,1 0,0 0,0 0,0 0,0-1,0 0,1 0,-1 0,1 0,1 0,0-1,0 1,0-1,0-1,0 1,0-1,1 0,-1-1,0 0,0 0,0 0,0-1,0 0,0 0,-1-1,1 0,-1 0,0 0,1-1,-1 0,-1-1,1 1,-1-1,0 0,4-4,2-4,0-1,0 0,-1-1,-1 0,0 0,-1-1,-1 0,-1-1,0 1,-1-2,0 1,-2-1,0 1,-1 0,0-1,-2 1,0-1,-1 0,-1 1,0 0,-2-3,3 15,0 1,0 0,0 0,-1-1,0 1,0 0,0 0,0 1,-1-1,1 0,-1 1,0-1,0 1,0 0,-1 0,1 0,-1 1,1-1,-1 1,0 0,0 0,0 0,0 0,0 1,-1 0,1-1,0 2,-1-1,1 0,-1 1,1 0,-5 0,-17 5,2 0</inkml:trace>
  <inkml:trace contextRef="#ctx0" brushRef="#br0" timeOffset="1086.787">916 481,'136'-269,"-96"215,-39 54,1 0,-1 1,1-1,-1 0,0 0,0 1,1-1,-1 1,0 0,0-1,1 1,-1 0,0-1,0 1,0 0,0 0,0 0,0 0,0 0,0 0,-1 0,1 1,0-1,-1 0,1 0,-1 1,1-1,-1 0,0 0,1 1,-1-1,0 0,0 1,0-1,0 1,0-1,0 0,0 1,0-1,-1 0,1 1,2 8,1 1,20 54,-22-64,-1 0,1 1,0-1,0 0,-1 0,1 0,0 0,0 0,0 0,1 0,-1 0,0-1,0 1,0 0,1-1,-1 1,0 0,1-1,-1 0,0 1,1-1,-1 0,1 0,-1 0,0 1,1-2,-1 1,1 0,-1 0,0 0,1-1,-1 1,0 0,1-1,-1 0,0 1,1-1,-1 0,0 1,0-1,0 0,0 0,0 0,0 0,102-105,-102 105,-1 0,1 1,-1-1,1 1,0-1,0 1,-1-1,1 1,0-1,0 1,-1 0,1-1,0 1,0 0,0 0,0 0,-1 0,1-1,0 1,0 0,0 1,0-1,0 0,-1 0,1 0,0 0,0 1,0-1,0 0,-1 1,1-1,0 1,0-1,-1 1,1-1,0 1,-1-1,1 1,-1-1,1 1,-1 0,1 0,-1-1,1 1,-1 0,0 0,1-1,-1 1,0 0,0 0,1 0,-1 0,0-1,0 1,0 1,4 58,-4-45,4 10,1-4</inkml:trace>
  <inkml:trace contextRef="#ctx0" brushRef="#br0" timeOffset="1371.835">972 594,'53'-14,"27"-10,4-1,-1 4,-11 6,-13 5,-12-1,-8 2,-12 3</inkml:trace>
  <inkml:trace contextRef="#ctx0" brushRef="#br0" timeOffset="1856.576">1311 679,'-30'14,"7"-3,-1 0,2 2,0 0,0 1,2 2,-8 6,27-21,-1 0,0 0,1 0,-1 1,1-1,0 0,-1 1,1-1,0 1,0-1,0 1,0 0,0-1,0 1,1 0,-1 0,0-1,1 1,0 0,-1 0,1 0,0 0,0 0,0 0,0 0,0 0,0-1,1 1,-1 0,1 0,-1 0,1 0,0-1,-1 1,1 0,0-1,0 1,0 0,1-1,-1 1,0-1,1 0,-1 1,0-1,1 0,0 0,-1 0,1 0,0 0,-1 0,1-1,0 1,0 0,0-1,-1 1,2-1,29 10,78 38,-106-45,-1-1,0 1,0 0,-1 0,1 0,0 0,-1 0,0 0,0 1,0-1,0 1,0 0,-1-1,0 1,0 0,0 0,0 0,0 0,-1 0,0 0,0 0,0 0,0 0,-1 0,1 0,-1 0,0 0,-1 2,-1 0,0 0,0-1,-1 1,0-1,0 0,0 0,0 0,-1 0,0-1,0 0,0 0,-1 0,0 0,1-1,-1 0,0 0,0-1,-1 0,1 0,0 0,-1-1,1 0,-1 0,1 0,-1-1,0 0,1 0,-1-1,0 0,-12-4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0:4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1 706,'5'0,"6"0,6 0,5 0,3 0,3 0,1 0,1 0,-6-5,-1-1,0 0,1 1,-4 1</inkml:trace>
  <inkml:trace contextRef="#ctx0" brushRef="#br0" timeOffset="339.046">142 481,'0'9,"0"13,0 8,0 3,0 1,0-1,0 0,0-2,0-1,0-1,0-1,-5-4,-2-2,1-1,1-3</inkml:trace>
  <inkml:trace contextRef="#ctx0" brushRef="#br0" timeOffset="2801.461">593 395,'1'53,"-13"178,-6-62,18-145</inkml:trace>
  <inkml:trace contextRef="#ctx0" brushRef="#br0" timeOffset="3169.059">903 395,'-32'59,"3"1,2 1,2 1,-10 47,33-103,-1-1,2 1,-1 0,1 0,0 0,0-1,0 1,1 0,0 0,0 0,0 0,1 0,0 0,0 0,1 0,0 0,0-1,0 1,0-1,1 1,0-1,0 0,1 0,-1 0,1-1,0 1,0-1,1 0,-1 0,1 0,0-1,1 2,7-3,1 1,-1-1,1-1,-1-1,1 0,-1 0,1-1,-1-1,1 0,-1-1,0-1,0 0,-1 0,1-2,-1 1,0-2,0 1,-1-2,0 1,0-2,0 1,4-7,-7 10,0-1,0-1,-1 1,0-1,0 0,-1-1,0 1,0-1,-1-1,0 1,0-1,-1 1,0-1,-1-1,0 1,0 0,-1-1,0 0,-1 1,0-1,0 0,-1 0,0 1,-1-1,0 0,-1 0,0 1,0-1,-1 1,-2-3,-1 5,-1-1,1 2,-2-1,1 1,-1 0,0 1,0-1,0 2,-1-1,0 1,0 0,0 1,0 0,-1 1,1 0,-1 0,1 1,-1 0,1 1,-1 0,0 0,0 1,1 1,-1-1,1 1,0 1,-7 2,-12 6</inkml:trace>
  <inkml:trace contextRef="#ctx0" brushRef="#br0" timeOffset="4034.355">1411 762,'105'-239,"-105"238,0 0,0 0,0 0,1 0,-1 0,0 0,1 0,-1 0,1 0,-1 0,1 0,-1 0,1 0,0 0,-1 1,1-1,0 0,0 0,-1 1,1-1,0 1,0-1,0 1,0-1,0 1,0-1,0 1,0 0,0 0,0-1,0 1,0 0,0 0,0 0,0 0,0 0,0 0,0 0,0 1,0-1,0 0,0 1,0-1,0 0,0 1,0-1,0 1,0 0,0-1,-1 1,1 0,0-1,0 1,-1 0,1 0,0-1,0 2,1 1,0 0,0 0,1 0,-1 0,1-1,0 1,0-1,0 0,0 0,1 0,-1 0,0 0,1-1,-1 1,1-1,0 0,-1 0,1 0,0-1,0 1,-1-1,1 0,0 0,0-1,0 1,-1-1,1 1,0-1,-1 0,1-1,-1 1,1-1,-1 1,1-1,-1 0,0 0,0-1,68-71,-69 74,0 0,0 0,-1 0,1 0,0 1,0-1,0 0,0 1,0-1,-1 1,1 0,0 0,-1-1,1 1,0 0,-1 0,1 1,-1-1,1 0,-1 0,0 1,0-1,1 1,-1-1,0 1,0-1,0 1,-1 0,1 0,0-1,-1 1,1 0,-1 0,1 0,-1 0,0-1,0 2,2 2,2 6,1 0,0 0,1-1,0 0,1 0,0-1,0 0,1 0,0 0,1-1,1 1,4 3</inkml:trace>
  <inkml:trace contextRef="#ctx0" brushRef="#br0" timeOffset="4296.139">1383 819,'39'9,"36"-1,10-2,1-2,-10-2,-13-1,-12-1,-11 0,-11 0</inkml:trace>
  <inkml:trace contextRef="#ctx0" brushRef="#br0" timeOffset="4796.455">1694 988,'-4'2,"-1"-1,0 1,-1 0,1 0,0 0,0 1,0 0,1 0,-1 0,1 0,-1 1,1 0,0-1,0 2,1-1,-1 0,1 1,0-1,0 1,1 0,-1 0,1 0,0 1,1-1,-2 6,5-7,0 1,1-1,0 0,0 0,0 0,0-1,0 1,1-1,-1 1,1-1,0 0,0-1,0 1,1-1,-1 0,1 0,-1 0,1 0,4 0,10 7,47 39,-65-47,0 1,0-1,0 0,0 1,0-1,0 1,0 0,0-1,0 1,-1-1,1 1,-1 0,1 0,-1-1,0 1,0 0,0 0,0 0,0-1,0 1,0 0,0 0,-1-1,1 1,-1 0,1 0,-1-1,0 1,0-1,1 1,-1 0,0-1,0 0,-1 1,1-1,0 0,0 1,-1-1,1 0,-1 0,1 0,-2 0,-121 38,122-38,1 0,-1 0,0-1,-1 1,1 0,0-1,0 0,0 1,0-1,0 0,0 0,-1 0,1 0,0 0,0-1,0 1,0-1,0 0,0 1,0-1,0 0,0 0,0 0,0 0,1 0,-1-1,0 1,1-1,-1 1,1-1,-1 1,1-1,0 0,-1-1,-4-14</inkml:trace>
  <inkml:trace contextRef="#ctx0" brushRef="#br0" timeOffset="7951.313">2033 226,'0'0,"1"0,-1 0,0 0,1 0,-1 0,0 0,1 1,-1-1,0 0,1 0,-1 0,0 0,1 0,-1 0,0 0,1 0,-1-1,1 1,-1 0,0 0,1 0,-1 0,0 0,0-1,1 1,-1 0,0 0,1 0,-1-1,0 1,0 0,1 0,-1-1,0 1,0 0,0-1,1 1,-1 0,0-1,0 1,0 0,0-1,0 1,0 0,0-1,0 1,0 0,0-1,0 1,0-1,0 1,0 0,0-1,0 1,0 0,0-1,-1 1,20 31,-16-25,123 224,-110-202,-2 1,-1 0,-1 0,-1 2,-2-1,-1 1,-2 0,-1 1,-1 0,-2-1,-1 1,-1 0,-2 0,-1 0,-2-1,-3 8,-1-9,-1-1,-1 0,-2-1,-1-1,-1 0,-1-1,-2 0,0-2,-2 0,-1-1,0-1,-24 19,-36 10,70-49</inkml:trace>
  <inkml:trace contextRef="#ctx0" brushRef="#br0" timeOffset="8927.101">480 1,'-27'76,"-30"74,47-99,3 1,2-1,2 1,2 0,3 0,4 20,68 411,-70-445,1 0,2 0,2 0,1-1,9 20,-14-45,0 0,1-1,0 0,1 0,0 0,0-1,1 0,1-1,0 0,0 0,1-1,0 0,0 0,1-1,0-1,0 0,0 0,8 2,9 0,-3-2</inkml:trace>
  <inkml:trace contextRef="#ctx0" brushRef="#br0" timeOffset="9800.58">2738 254,'-27'168,"-49"112,72-260,1 0,1 0,0 0,2 0,0 1,2-1,0 0,1 0,1 0,1-1,0 1,2 0,5 16,-12-29,1-1,1 1,-1-1,1 1,0-1,0 1,1-1,0 0,0 0,1-1,-1 1,1-1,0 1,1-1,-1 0,1-1,0 1,0-1,1 0,-1 0,1-1,0 1,0-1,0-1,4 2,7-1,-1-1,1-1,0-1,0 0,0-1,0-1,0-1,11-2,-27 4,0 1,0-1,0 1,0-1,0 1,0-1,0 0,0 0,0 1,0-1,0 0,0 0,0 0,-1 0,1 0,0 0,-1 0,1 0,0 0,-1-1,0 1,1 0,-1 0,0 0,1 0,-1-1,0 1,0 0,0 0,0-1,0 1,-1 0,1 0,0-1,-2-14</inkml:trace>
  <inkml:trace contextRef="#ctx0" brushRef="#br0" timeOffset="10086.087">2400 734,'137'-11,"-82"2,1 3,-1 3,1 1,11 4,-13-2,-30 1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0:54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0 819,'10'5,"17"2,9-1,3-1,0-2,-2 0,-2-2,-3-1,-2 0,-1 0,-5-5,-3-2,1 1,1 0,-8 3,-7 0</inkml:trace>
  <inkml:trace contextRef="#ctx0" brushRef="#br0" timeOffset="409.815">141 593,'25'138,"-22"-104,-3 0,0 0,-2 0,-2-1,-6 29,8-54,0-4,1 1,0-1,0 1,0 0,1-1,-1 1,1 0,0-1,1 1,-1 0,1-1,0 1,0 0,0-1,0 1,1-1,0 0,1 2,8 6</inkml:trace>
  <inkml:trace contextRef="#ctx0" brushRef="#br0" timeOffset="6695.693">875 368,'0'650,"-22"-542,18-105,2-5</inkml:trace>
  <inkml:trace contextRef="#ctx0" brushRef="#br0" timeOffset="7586.703">1072 763,'31'-99,"62"-131,-93 229,0-1,0 1,1 0,-1-1,0 1,1-1,-1 1,1 0,-1-1,1 1,-1 0,1 0,0-1,0 1,0 0,0 0,0 0,0 0,0 0,0 0,0 0,0 1,0-1,0 0,1 0,-1 1,0-1,1 1,-1-1,0 1,1 0,-1 0,1-1,-1 1,0 0,1 0,-1 0,1 0,-1 1,1-1,-1 0,0 1,1-1,-1 1,0-1,1 1,-1-1,0 1,0 0,0 0,1 0,-1 0,0 0,26 81,8 11,-32-91,0-1,1 0,-1 1,0-1,0 0,1-1,-1 1,0-1,1 1,-1-1,1 0,-1 0,0 0,1-1,-1 1,0-1,1 0,-1 0,0 0,0 0,0-1,0 1,0-1,0 0,0 0,0 0,-1 0,1 0,-1 0,1-1,-1 0,0 1,0-1,0 0,0 0,-1 0,1-1,8-5,113-141,-121 207,-35 147,35-153,4-32</inkml:trace>
  <inkml:trace contextRef="#ctx0" brushRef="#br0" timeOffset="7886.166">2032 481,'-134'110,"56"-50,4 4,2 3,-23 31,58-59,-1-1,-2-2,-36 24,62-49</inkml:trace>
  <inkml:trace contextRef="#ctx0" brushRef="#br0" timeOffset="8431.021">1976 848,'-220'147,"219"-146,-1 0,0-1,1 1,-1 0,1 0,-1 0,1 0,0 0,-1 0,1 1,0-1,0 0,0 1,0-1,0 0,0 1,0-1,1 1,-1 0,0-1,1 1,-1 0,1-1,0 1,-1 0,1-1,0 1,0 0,0 0,0-1,0 1,1 0,-1-1,1 1,-1 0,1-1,-1 1,1 0,0-1,0 1,0-1,0 1,0-1,0 0,0 1,0-1,0 0,1 0,-1 0,1 0,-1 0,1 0,-1 0,37 15,-31-14,0-1,0 1,0 1,-1 0,1 0,-1 0,1 0,-1 1,0 0,0 1,-1-1,1 1,-1 0,0 0,-1 1,1-1,-1 1,0 0,0 1,-1-1,0 1,0-1,0 1,-1 0,1 5,-3-9,0 0,0 0,0 1,-1-1,1 0,-1 0,0 0,0 0,0 0,0 0,-1 0,1 0,-1 0,0 0,1-1,-1 1,-1-1,1 1,0-1,0 0,-1 0,0 0,1 0,-1 0,0-1,0 1,0-1,0 1,-89 24,89-25,0 0,0-1,-1 0,1 1,0-1,0 0,0-1,0 1,-1-1,1 1,0-1,0 0,0 0,0 0,0-1,0 1,1-1,-1 1,0-1,0-1,-4-7</inkml:trace>
  <inkml:trace contextRef="#ctx0" brushRef="#br0" timeOffset="9016.207">2173 735,'0'-1,"0"-1,0 1,0-1,0 1,0 0,0-1,1 1,-1 0,0-1,1 1,-1 0,1 0,-1-1,1 1,0 0,-1 0,1 0,0 0,0 0,0 0,0 0,0 0,0 0,0 0,0 0,0 1,0-1,0 0,2 1,1-4,1 2,-1-1,1 1,0-1,0 1,0 0,0 1,0 0,0-1,1 1,-1 1,0-1,1 1,-1 0,0 0,1 1,-1 0,0 0,0 0,1 0,-1 1,0 0,0 0,3 2,-7 0,0-1,0 1,-1 0,1-1,-1 1,0 0,0 0,-1-1,1 1,-1 0,0-1,0 1,0-1,0 1,0-1,-1 1,0-1,1 0,-1 1,0-1,-1 0,1-1,-1 1,1 0,-1-1,0 1,0-1,3-1,-62 81,62-80,-1-1,1 0,0 0,-1 1,1-1,0 0,0 1,0-1,0 0,0 1,1-1,-1 0,0 1,1-1,-1 0,0 0,1 0,0 1,-1-1,1 0,0 0,-1 0,1 0,0 0,0 0,0 0,0 0,0 0,0-1,0 1,0 0,0 0,1-1,-1 1,0-1,0 1,1-1,-1 0,0 1,0-1,1 0,-1 0,0 0,1 0,-1 0,0 0,1 0,0-1,67-4,-43-2</inkml:trace>
  <inkml:trace contextRef="#ctx0" brushRef="#br0" timeOffset="9462.546">2399 142,'27'32,"-2"1,-1 1,-1 1,-3 1,0 1,-3 1,-1 1,5 21,-6-14,-2 0,-2 2,-2-1,-2 1,-2 1,-2-1,-3 24,-2-44,-2-1,0 1,-2-1,-1 0,-1-1,-1 0,-2 0,0-1,-2 0,-5 8,5-15,0 0,-1-1,-1-1,0 0,-1-1,-1-1,0 0,-1-1,-1-1,0-1,0 0,-1-2,0 0,-20 5,16-6</inkml:trace>
  <inkml:trace contextRef="#ctx0" brushRef="#br0" timeOffset="10266.359">762 1,'-26'26,"0"2,2 1,1 1,2 0,1 2,1 0,1 2,3 0,0 0,2 1,2 1,1 0,2 1,2 0,2-10,-3 8,1 0,2 0,2 0,1 1,2-1,1 0,1 1,3-1,0-1,10 26,-1-24,2 0,2 0,1-2,2-1,1 0,2-2,1-1,1-1,1-1,2-1,1-2,4 2,-17-15</inkml:trace>
  <inkml:trace contextRef="#ctx0" brushRef="#br0" timeOffset="11829.224">3133 227,'-3'54,"-3"0,-3-1,-1 0,-3 0,-12 28,-18 78,9 41,34-183,-2-11,1-1,0 0,0 1,0-1,1 1,0-1,0 1,0-1,1 1,0-1,0 0,0 1,1-1,0 0,0 0,0 0,0 0,1 0,0 0,0-1,0 1,1-1,-1 0,1 0,0 0,0 0,1-1,-1 0,1 0,3 2,10-2,-1 0,0-2,1 0,-1-1,1-1,-1 0,0-1,1-1,-1-1,3-2,-19 6,0 1,0-1,0-1,1 1,-1 0,0 0,0 0,0-1,0 1,0 0,1-1,-1 1,0-1,0 0,0 1,0-1,0 0,-1 1,1-1,0 0,0 0,0 0,-1 0,1 0,0 0,-1 0,1 0,-1 0,1 0,-1 0,0 0,1-1,-1 1,0 0,0 0,0 0,0 0,0-1,0 1,0 0,0 0,0 0,0-1,-1 1,1 0,-1 0,1 0,-1-1,-6-10</inkml:trace>
  <inkml:trace contextRef="#ctx0" brushRef="#br0" timeOffset="13831.482">2794 622,'5'0,"6"0,6 0,6 0,2 0,3 0,1 0,0 0,1 0,-1 0,0 0,0 0,-1 0,-4-5,-2-2,0 1,1 1,-3 2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1:09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54,'106'-23,"-65"10,-34 10,-1 0,1 0,0 1,-1 0,1 1,0-1,0 1,0 1,0-1,0 1,0 0,0 1,0 0,1 0,-7-1,1 1,-1 0,0 0,1 0,-1 0,0 0,1 0,-1 0,0 0,0 1,0-1,0 0,0 1,0-1,-1 1,1-1,0 1,-1-1,1 1,-1-1,1 1,-1 0,0-1,0 1,0 0,0-1,0 1,0 0,0-1,0 1,-1-1,1 1,0 0,-1-1,0 1,1-1,-1 1,0-1,0 1,0 0,-38 60,30-50,-31 47,39-58,0 1,1-1,-1 1,1-1,-1 0,1 1,0 0,-1-1,1 1,0-1,0 1,0-1,0 1,0-1,1 1,-1-1,0 1,1-1,-1 1,1-1,0 1,-1-1,1 0,0 1,0-1,0 0,0 0,0 0,0 0,0 1,0-1,0-1,1 1,-1 0,0 0,1 0,-1-1,1 1,-1-1,0 1,1-1,45 9,-22-8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47:40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2145 1441,'-47'19,"0"1,2 3,0 2,2 2,-21 17,53-35,0-1,1 1,1 1,-1 0,2 0,-1 1,1 0,1 0,-3 7,8-14,0 0,0 1,0-1,1 0,0 1,0-1,0 1,0-1,1 1,0-1,0 1,0-1,0 1,1-1,0 1,0-1,0 1,0-1,1 0,-1 1,1-1,0 0,1 0,-1 0,1-1,0 1,-1-1,1 1,1-1,4 5,1-1,0-1,0 0,1 0,0 0,0-1,0-1,1 0,-1 0,1-1,0 0,0-1,0 0,0-1,0 0,0-1,0 0,2-1,18-2,1 0,-1-2,-1-2,1 0,26-12,-48 16,0 1,-1 0,1 0,-1 0,0-1,0-1,0 1,-1-1,1-1,-1 0,0 0,0 0,0 0,-1-1,0 0,0-1,0 1,-1-1,0 0,-1-1,3-4,-8 8,0 0,0 0,0 1,-1-1,0 0,1 1,-1 0,-1-1,1 1,0 0,-1 0,0 0,0 0,0 1,0-1,0 1,0 0,0 0,-1 0,1 0,-1 0,0 1,1-1,-1 1,0 0,0 1,0-1,0 0,0 1,0 0,0 0,-24-2,-1 0,1 2,-1 1,1 1,-1 2,1 1,0 1,-5 3,31-9,-54 15,9-1</inkml:trace>
  <inkml:trace contextRef="#ctx0" brushRef="#br0" timeOffset="-3486.293">2032 283,'0'33,"2"-1,-2 0,-2 1,-1-1,-1 0,-2 0,-8 26,-50 112,29-30,29-116</inkml:trace>
  <inkml:trace contextRef="#ctx0" brushRef="#br0" timeOffset="-4235.827">1016 397,'-81'38,"65"-26,1 0,1 0,0 2,0 0,2 0,0 1,0 1,2 0,0 0,0 1,2 0,-2 6,6-13,0 1,1-1,0 1,0 0,2 0,-1 0,1 0,1 0,0 0,0 0,1 0,1 0,0 0,0-1,1 1,0 0,1-1,0 0,1 0,0 0,0 0,2-1,-3-2,1-1,-1 0,1 0,1-1,-1 1,1-1,0 0,0-1,1 0,-1 0,1 0,0-1,0 0,0 0,0 0,1-1,-1 0,1-1,-1 0,1 0,-1 0,1-1,0 0,-1-1,1 0,0 0,2-1,17-7,0-2,-1 0,0-2,0-1,-2-1,0-1,0-1,-2-1,0-1,-1-1,-1-1,-1 0,-1-2,-1 0,-1-1,3-7,-13 22,0-1,0 0,-1 0,-1 0,1 0,-2-1,1 0,-2 0,1 0,-1 0,-1 0,0 0,-1 0,0-1,-1 1,0 0,0 0,-1 0,-1 0,0 0,0 0,-1 1,-1-1,0 1,-3-5,2 8,0 0,0 0,-1 1,0 0,-1 0,1 0,-1 1,0 0,0 1,-1 0,1 0,-1 0,0 1,0 1,0 0,0 0,0 1,-1 0,1 0,0 1,-1 0,1 1,0 0,-1 0,1 1,0 0,-6 3,-3 1,0 1,1 1,0 1,1 0,0 1,1 0,0 1,0 1,1 1,0 0,2 1,-1 0,2 1,0 0,0 1,2 0,0 0,1 1,-5 13,0 36,15-40</inkml:trace>
  <inkml:trace contextRef="#ctx0" brushRef="#br0" timeOffset="-3887.841">1637 735,'-15'14,"-4"15,1 2</inkml:trace>
  <inkml:trace contextRef="#ctx0" brushRef="#br0" timeOffset="-2285.094">2257 566,'48'-92,"17"-2,-65 94,1-1,-1 1,1-1,-1 1,1-1,-1 1,1 0,-1-1,1 1,-1 0,1-1,0 1,-1 0,1 0,0 0,-1-1,1 1,-1 0,1 0,0 0,-1 0,1 0,0 0,-1 0,1 0,0 1,-1-1,1 0,0 0,-1 0,1 1,-1-1,1 0,-1 1,1-1,0 1,-1-1,0 0,1 1,-1-1,1 1,-1-1,1 1,-1 0,0-1,1 1,-1-1,0 1,0-1,0 1,1 0,-1-1,0 1,0 0,0 0,6 44,-5-36,-2-7,1 1,0-1,1 1,-1-1,0 0,1 1,-1-1,1 0,0 0,0 1,0-1,0 0,0 0,0 0,0 0,1 0,-1 0,1 0,0-1,-1 1,1-1,0 1,0-1,0 1,0-1,0 0,0 0,0 0,1 0,-1 0,0-1,0 1,1-1,-1 1,1-1,-1 0,0 0,1 0,-1 0,0-1,1 1,-1 0,0-1,1 0,-1 1,0-1,0 0,14-7,0 0,0-1,-1-1,-1 0,0-1,0-1,-1 0,0-1,-1 0,6-10,2 1,-20 22,0 1,0-1,0 0,0 1,0-1,0 1,1-1,-1 0,0 1,0-1,0 1,0-1,1 0,-1 1,0-1,0 0,1 1,-1-1,0 0,1 0,-1 1,0-1,1 0,-1 0,0 1,1-1,-1 0,1 0,-1 0,0 0,1 0,-1 0,1 0,-1 0,0 1,1-1,-1-1,1 1,-1 0,1 0,-1 0,0 0,1 0,-1 0,1 0,-1 0,0-1,1 1,-1 0,0 0,1-1,-1 1,0 0,1 0,-1-1,0 1,0 0,-6 38,6-37,-63 173,60-150,4-5</inkml:trace>
  <inkml:trace contextRef="#ctx0" brushRef="#br0" timeOffset="-2031.159">3048 368,'-38'33,"-33"27,-8 6,5 3,4-6,10-10,11-12,8-10,11-4,7-8,6-1,2-4,3 0,-1-2,1-4</inkml:trace>
  <inkml:trace contextRef="#ctx0" brushRef="#br0" timeOffset="-1583.299">3048 707,'-76'27,"-67"51,142-77,0-1,1 0,-1 0,0 1,1-1,-1 0,0 1,1-1,-1 1,1-1,-1 1,0-1,1 1,-1-1,1 1,0-1,-1 1,1 0,-1-1,1 1,0 0,0-1,-1 1,1 0,0-1,0 1,0 0,0 0,0-1,0 1,0 0,0 0,0-1,0 1,0 0,0 0,0-1,1 1,-1 0,0-1,1 1,-1 0,0-1,1 1,-1-1,1 1,-1 0,1-1,-1 1,1-1,-1 1,1-1,0 0,-1 1,1-1,0 0,-1 1,1-1,0 0,-1 0,1 1,0-1,-1 0,1 0,0 0,0 0,-1 0,1 0,0 0,0 0,59 5,-57-5,83 16,-84-16,-1 1,1 0,0-1,-1 1,1 0,-1 0,1 0,-1 0,1 1,-1-1,0 0,0 1,1-1,-1 1,0-1,0 1,-1-1,1 1,0 0,0-1,-1 1,1 0,-1 0,1-1,-1 1,0 0,0 0,0 0,0 0,0-1,0 1,0 0,-1 0,1 0,-1-1,1 1,-1 0,0-1,0 1,0 0,1-1,-2 1,1-1,0 1,-1 0,-11 14,-1 0,-1-1,0-1,-1 0,-1-1,0-1,-1-1,0 0,0-1,-20 7,18-9,1-2</inkml:trace>
  <inkml:trace contextRef="#ctx0" brushRef="#br0" timeOffset="-1186.499">3133 594,'147'6,"-145"-6,-1 0,1 0,-1 0,0 1,1-1,-1 1,0-1,1 1,-1-1,0 1,0 0,0 0,1 0,-1 0,0-1,0 1,0 0,0 1,0-1,-1 0,1 0,0 0,-1 1,1-1,0 0,-1 0,1 1,-1-1,0 1,1-1,-1 0,0 1,0-1,0 1,0-1,0 0,-1 2,-26 48,9-21,17-28,1 0,-1 0,0 0,1 0,0 0,-1 0,1 0,0 0,0 0,0 1,0-1,0 0,1 0,-1 0,1 0,-1 0,1 0,0 0,0 0,0 0,0 0,0 0,0 0,0-1,1 1,-1 0,1-1,-1 1,1-1,0 0,-1 0,1 1,0-1,0 0,0 0,0 0,0-1,0 1,0 0,0-1,0 0,0 1,0-1,1 0,100 2,-45-15,-32 7</inkml:trace>
  <inkml:trace contextRef="#ctx0" brushRef="#br0" timeOffset="-514.682">1016 1215,'844'0,"-495"-28,1 16,-65-32,-163 20,-97 20</inkml:trace>
  <inkml:trace contextRef="#ctx0" brushRef="#br0" timeOffset="1947.699">791 57,'-30'52,"-12"18,3 3,3 0,3 3,-1 13,8 63,-7 67,28-188,1 0,2 0,1 0,1 1,2-1,1 0,5 22,58 144,-55-170,-1 1,-2 0,0 0,-2 1,2 22,33 120,-35-160,1-1,-1 1,2-1,-1 0,1-1,1 0,0 0,0-1,0 0,1-1,1 0,-1 0,1-1,0-1,10 4,-3 1,106 119,-113-122,-3-3</inkml:trace>
  <inkml:trace contextRef="#ctx0" brushRef="#br0" timeOffset="3496.799">3161 1,'10'3,"0"1,-1 0,1 0,-1 1,0 0,0 1,-1 0,0 0,0 1,0 0,-1 0,0 1,0 0,-1 0,0 1,0-1,-1 1,0 1,-1-1,0 1,0 2,62 179,-43-106,-4-13,-3-1,-4 2,-3 0,-3 0,-3 1,-4 15,1-44,2-4,-2 1,-2-1,-1 0,-3 1,-1-2,-2 1,-1-1,-2-1,-5 7,2-17,-1 0,-1-1,-2-1,0-1,-2-1,-1 0,-1-2,-15 12,-86 105,92-116,16-17</inkml:trace>
  <inkml:trace contextRef="#ctx0" brushRef="#br0" timeOffset="4649.54">4177 340,'-110'225,"-10"53,11 42,106-317,0 1,1 0,0 0,0 0,0 0,0 0,0 1,1-1,0 0,0 1,0-1,0 1,1-1,-1 1,1 0,1-1,-1 1,1-1,-1 1,1-1,0 1,1-1,-1 0,1 1,0-1,0 0,0 0,1 0,-1 0,1-1,0 1,0-1,0 0,1 0,-1 0,1 0,3 2,11 0,-1-1,1-1,-1 0,1-1,0-2,0 1,0-2,16-3,20 2,25-5,-61 1</inkml:trace>
  <inkml:trace contextRef="#ctx0" brushRef="#br0" timeOffset="4900.567">3584 989,'44'0,"27"0,13 0,-4 0,-11 0,-7 0,-9 0,-10 0,-6-5,-10-1</inkml:trace>
  <inkml:trace contextRef="#ctx0" brushRef="#br0" timeOffset="5473.72">4402 170,'72'-18,"-24"4,0 2,1 3,0 1,5 3,5 14,-58-8,0-1,0 1,0 0,-1 0,1-1,0 1,0 0,-1 0,1 0,-1 0,1 0,0 0,-1 0,0 0,1 0,-1 0,0 0,1 0,-1 0,0 0,0 1,0-1,0 0,0 0,0 0,0 0,-1 0,1 0,0 0,0 1,-1-1,1 0,-1 0,1 0,-1 0,0 0,1-1,-1 1,0 0,1 0,-1 0,0 0,0-1,0 1,0 0,0-1,0 1,-96 76,96-74,1 1,-1-1,1 1,1 0,-1-1,0 1,1-1,-1 1,1-1,0 1,1-1,-1 1,0-1,1 0,0 0,0 0,0 0,0 0,0 0,0 0,1-1,0 1,-1-1,1 0,0 1,0-1,0-1,0 1,4 1,-3 0,25 19,-24-21,0 1,0 1,0-1,-1 1,1 0,-1 0,1 0,-1 0,0 1,0 0,0 0,-1 0,0 0,1 0,-1 1,-1 0,1-1,-1 1,0 0,0 0,0 0,-1 1,1-1,-1 0,0 0,-1 1,0-1,0 1,0-1,0 0,-1 1,0-1,0 0,0 1,-2 2,-5 4,-1-1,0 0,-1 0,0-1,0-1,-1 1,-1-2,1 0,-1 0,-1-1,1 0,-1-1,-1-1,1 0,-1-1,0 0,1-1,-2-1,1 0,0 0,0-2,-1 0,-5-1,-20-16,28 4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47:56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0,'5'0,"6"0,6 0,5 0,4 0,2 0,1 0,0 0,1 0,-1 0,0 0,0 0,-1 0,0 0,-4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440 338,'0'0,"0"0,-1 0,1-1,0 1,0 0,-1-1,1 1,0 0,-1-1,1 1,0 0,0-1,0 1,0-1,-1 1,1 0,0-1,0 1,0-1,0 1,0 0,0-1,0 1,0-1,0 1,0 0,0-1,0 1,0-1,1 1,-1 0,0-1,0 1,0-1,0 1,1 0,-1-1,0 1,1 0,-1-1,0 1,0 0,1 0,-1-1,0 1,1 0,-1 0,1 0,-1-1,0 1,1 0,-1 0,0 0,1 0,-1 0,1 0,-1 0,1 0,-1 0,0 0,1 0,-1 0,1 0,-1 0,0 0,1 0,-1 0,1 0,-1 1,-34-9,-2 11,0 2,0 1,0 2,0 2,1 1,-31 15,59-24,6-2,-1 0,1 0,-1 1,1-1,0 0,-1 1,1-1,0 1,-1-1,1 1,0-1,-1 1,1 0,0 0,0 0,0 0,0 0,0 0,0 0,0 0,0 0,0 0,1 0,-1 1,0-1,1 0,-1 0,1 1,-1-1,1 1,0-1,0 0,-1 1,1-1,0 1,0-1,0 0,1 1,-1-1,0 1,0-1,1 0,-1 1,1-1,-1 0,1 1,0-1,-1 0,1 0,0 0,0 1,0-1,0 0,7 5,-1 0,1-1,0 0,1-1,-1 1,1-2,-1 1,1-1,1 0,7 0,70 34,-85-36,0 1,0-1,0 0,-1 1,1 0,0-1,-1 1,0 0,1 0,-1 0,0 0,0 0,0 0,0 0,0 0,0 0,-1 1,1-1,-1 0,0 0,1 1,-1-1,0 0,0 1,-1-1,1 0,0 0,-1 1,1-1,-1 0,0 0,0 0,0 0,0 0,0 0,0 0,-1 0,1 0,0 0,-1 0,0 0,-79 66,72-62,-158 108,164-113,1-1,-1 1,1 0,0 0,-1 0,1 1,0-1,0 1,0-1,0 1,0 0,0-1,1 1,-1 0,0 0,1 0,0 0,-1 1,1-1,0 0,0 1,0-1,1 0,-1 1,0-1,1 1,0-1,-1 1,1 0,0-1,0 1,1-1,-1 1,0-1,1 1,0-1,-1 1,1-1,0 0,1 2,10 3,-1-1,1 0,1-1,-1 0,1-1,0 0,0-1,0 0,0-1,1-1,4 0,256 2,-229-19,-32 4</inkml:trace>
  <inkml:trace contextRef="#ctx0" brushRef="#br0" timeOffset="289.944">300 0,'-23'81,"5"1,3 0,4 2,2 16,4-3,5 0,12 88,1 74,-14-82,1-153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5.4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1 118,'55'1,"144"-13,-29-7,0-7,38-2,-49 16,-91 2,0 3,0 3,1 3,15 4,27-1,-35-3,182 13,47 24,-174-26,-1-6,34-7,-9 1,104-14,-216 9,0 3,0 1,-1 2,42 5,113 24,537-29,-678 1,142 12,-137-3,0-2,0-2,1-4,37-4,10 1,172-28,678 31,-734-28,-185 42,-28-3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7.0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1 170,'7'-4,"0"0,0 0,1 1,-1 0,1 1,0-1,0 1,0 1,0-1,0 2,0-1,0 1,0 0,6 1,1-1,131-11,-94 3,0 2,0 3,0 2,15 2,100-2,47-27,-142 28,104-10,77-25,-27 23,-57-15,311 27,-227 0,-196 28,-44-17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5.4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1 118,'55'1,"144"-13,-29-7,0-7,38-2,-49 16,-91 2,0 3,0 3,1 3,15 4,27-1,-35-3,182 13,47 24,-174-26,-1-6,34-7,-9 1,104-14,-216 9,0 3,0 1,-1 2,42 5,113 24,537-29,-678 1,142 12,-137-3,0-2,0-2,1-4,37-4,10 1,172-28,678 31,-734-28,-185 42,-28-3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7.0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1 170,'7'-4,"0"0,0 0,1 1,-1 0,1 1,0-1,0 1,0 1,0-1,0 2,0-1,0 1,0 0,6 1,1-1,131-11,-94 3,0 2,0 3,0 2,15 2,100-2,47-27,-142 28,104-10,77-25,-27 23,-57-15,311 27,-227 0,-196 28,-44-17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09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1374 923,'-10'29,"-3"14,-4 5,1-1,3-4,4-4,3-4,3-4,2-6</inkml:trace>
  <inkml:trace contextRef="#ctx0" brushRef="#br0" timeOffset="250.549">1346 359,'0'0</inkml:trace>
  <inkml:trace contextRef="#ctx0" brushRef="#br0" timeOffset="598.411">1543 1290,'205'-341,"-188"318,-9 43,-7-3,0-1,2 0,0 0,0 0,2 0,0-1,1 0,0 0,1 0,1-1,6 10,-11-21,-1 1,1-1,0-1,0 1,0 0,0-1,1 0,-1 1,1-1,-1-1,1 1,0 0,-1-1,1 0,0 0,0 0,0 0,0-1,0 1,0-1,0 0,0 0,0-1,0 1,0-1,0 0,0 0,0 0,0-1,0 1,-1-1,1 0,-1 0,1 0,-1 0,0-1,0 0,0 1,0-1,0 0,1-3,45-125,-26 50,-15 62</inkml:trace>
  <inkml:trace contextRef="#ctx0" brushRef="#br0" timeOffset="1068.498">2334 923,'-9'30,"2"-1,1 1,2 0,0 0,2 1,2-1,0 1,4 9,-4-36,1 0,0-1,1 1,-1 0,1-1,0 0,0 1,0-1,0 0,0 0,1 0,-1 0,1 0,0-1,0 1,0-1,0 0,0 0,0 0,1 0,-1-1,1 1,-1-1,1 0,0 0,-1 0,1 0,0-1,0 1,-1-1,1 0,0 0,0-1,0 1,-1-1,1 0,0 0,0 0,-1 0,1-1,-1 1,1-1,-1 0,0 0,0 0,0 0,0-1,0 1,0-2,15-12,-2 0,0-2,0 0,-2-1,0 0,-1-1,-2 0,0-1,-1 0,0-1,-2 0,0-5,1 5,2-2,-1 0,-1-1,-1 1,-1-2,-1 1,-2-1,0 0,-2 0,-1 0,-1 0,-1 0,-1 0,-1 0,-2 1,0-1,-2 1,-7-17,13 37,-1 1,0 0,-1-1,1 1,-1 0,0 0,0 0,0 0,0 1,-1-1,0 1,1 0,-1 0,0 0,0 1,-1-1,1 1,-1 0,1 0,-1 1,1-1,-1 1,0 0,0 0,0 0,0 1,0 0,1 0,-1 0,0 1,0-1,0 1,0 0,1 1,-1-1,0 1,1 0,-1 0,1 0,0 1,0 0,0-1,-2 3,-5 5,1 0,0 1,1 0,0 1,1 0,0 0,1 0,1 1,0 0,0 1,1-1,1 1,0 0,1 0,0 8,-1 8,1 0,2 0,0 0,3 0,0 0,7 30,-4-36,2-1,0 1,1-1,2-1,0 1,1-1,1-1,1-1,1 1,1-2,1 0,1-1,0-1,1 0,1-1,0-1,1-1,1-1,9 4,-9-5,12 8,0-1,0-2,2-2,0-1,1-2,9 2,-20-10</inkml:trace>
  <inkml:trace contextRef="#ctx0" brushRef="#br0" timeOffset="-817.014">132 275,'37'2,"0"-1,0-2,0-1,0-2,-1-2,0-1,0-2,0-1,-1-2,-1-1,0-2,18-11,-42 19,9-4,-1 0,1-2,-2-1,0 0,0-1,-2 0,0-1,0-1,8-14,-20 22,-12 29,-2 20,1 0,2 1,1-1,0 36,8 192,1-120,-15 133,-22-7,18-157,17-116,0-1,0 1,0 0,-1-1,1 1,0-1,0 1,-1-1,1 0,-1 1,1-1,0 1,-1-1,1 0,-1 1,1-1,-1 0,1 1,-1-1,1 0,-1 0,1 1,-1-1,1 0,-1 0,1 0,-1 0,1 0,-1 0,0 0,1 0,-1 0,1 0,-1 0,1 0,-1 0,1 0,-1-1,1 1,-1 0,1 0,-1 0,1-1,-1 1,1 0,-1-1,1 1,-1-1,1 1,0 0,-1-1,1 1,0-1,-1 1,1-1,0 1,-1-1,-26-35,23 29,-7-8,-1 0,0 1,0 1,-2 0,1 0,-2 2,0 0,0 0,-1 1,0 1,0 1,-1 0,0 1,-1 1,0 1,0 0,0 1,0 1,0 1,-7 0,6 2,0 1,1 1,-1 1,1 0,0 1,0 1,0 1,-11 5,-94 31,123-44,10-2</inkml:trace>
  <inkml:trace contextRef="#ctx0" brushRef="#br0" timeOffset="-314.604">273 698,'653'-208,"-603"200,-49 8,0 1,-1-1,1 0,0 1,0-1,0 1,0-1,0 1,-1-1,1 1,0-1,0 1,-1 0,1-1,0 1,-1 0,1 0,-1 0,1-1,-1 1,1 0,-1 0,0 0,1 0,-1 0,0 0,0 0,0 0,0 0,0 0,0 0,0 0,0 0,0 0,0-1,0 1,0 0,-1 0,1 0,0 0,-1 0,1 0,-1 0,1-1,-1 1,0 0,1 0,-1 0,-7 20,0 1,2 0,1 1,1-1,0 1,2 0,1-1,1 7,0 45,6-68,1-11</inkml:trace>
  <inkml:trace contextRef="#ctx0" brushRef="#br0" timeOffset="6718.748">6821 359,'133'355,"-71"-113,-41-187,-6-83,31-211,79-136,-86 286,-32 77</inkml:trace>
  <inkml:trace contextRef="#ctx0" brushRef="#br0" timeOffset="7454.434">7244 1036,'-71'192,"100"-249,2 2,3 2,2 1,25-26,-61 77,0 0,1 0,-1 0,0 0,1 0,-1 0,1 0,-1 0,1 0,-1 0,1 1,0-1,-1 0,1 0,0 0,0 1,-1-1,1 0,0 1,0-1,0 1,0-1,0 1,0 0,0-1,0 1,0 0,0-1,0 1,0 0,0 0,0 0,0 0,0 0,0 0,1 0,-1 1,0-1,0 0,0 1,0-1,0 0,0 1,-1-1,1 1,0 0,0-1,0 1,0 0,-1-1,1 1,0 0,0 0,-1 0,1 0,-1-1,1 1,-1 0,9 188,-9-189,1 1,-1 0,0 0,1 0,-1 0,0 0,1 0,-1 0,1 0,-1-1,1 1,0 0,-1 0,1-1,0 1,-1-1,1 1,0 0,0-1,0 1,-1-1,1 1,0-1,0 0,0 1,0-1,0 0,0 0,0 0,0 0,0 0,0 0,0 0,0 0,0 0,0 0,0 0,-1 0,1-1,0 1,0 0,0-1,0 1,0-1,0 1,-1-1,1 1,0-1,0 0,-1 1,2-2,42-37,-41 35,130-122,-132 125,0 0,0 0,0 0,0 0,0 0,1 1,-1-1,0 0,0 1,1-1,-1 1,1-1,-1 1,0-1,1 1,-1 0,1 0,-1 0,1 0,-1 0,0 0,1 0,-1 0,1 1,-1-1,0 1,1-1,-1 1,0-1,1 1,-1 0,0-1,0 1,1 0,-1 0,0 0,0 0,0 0,0 0,0 0,-1 1,1-1,0 0,0 0,-1 1,1-1,-1 0,1 1,-1-1,0 1,1-1,-1 0,0 1,1 11,0 0,-1 0,-1 1,0-1,0 0,-2 0,1 0,-2-1,-3 11,-3 13,-10 19,19-49,4-3</inkml:trace>
  <inkml:trace contextRef="#ctx0" brushRef="#br0" timeOffset="7937.557">8063 839,'-225'317,"195"-266,82-137,176-170,-148 189,-79 67,0-1,0 1,0 0,0-1,0 1,0 0,0 0,0 0,0 0,0 0,1 0,-1 0,0 0,0 0,0 0,0 0,0 1,0-1,0 0,0 1,0-1,0 1,-1-1,1 1,0-1,0 1,0 0,-1-1,1 1,0 0,0 0,-1 0,1 0,-1-1,1 1,-1 0,1 0,-1 0,0 0,1 0,-1 0,0 0,0 0,0 0,1 0,-1 0,0 0,0 1,3 58,-3-53,-1 36,0-23,0 1,2-1,0 1,1-1,1 0,1 0,0 0,7 16,-9-33,0 1,0 0,-1 0,0 0,1 0,-1 0,-1 1,1-1,-1 0,0 0,1 1,-2-1,1 0,-1 0,1 0,-1 1,0-1,0 0,-1 0,-7 9</inkml:trace>
  <inkml:trace contextRef="#ctx0" brushRef="#br0" timeOffset="8183.047">7864 1065,'34'0,"30"0,9 0,-3 0,-9 0,-9 0,-15 0</inkml:trace>
  <inkml:trace contextRef="#ctx0" brushRef="#br0" timeOffset="8432.574">8853 952,'-29'39,"-9"16,-3 5,5-3,4-12,7-13</inkml:trace>
  <inkml:trace contextRef="#ctx0" brushRef="#br0" timeOffset="8600.282">8542 896,'29'28,"19"20,6 6,-1-6,-5-6,-6-11,-5-10,-9-8</inkml:trace>
  <inkml:trace contextRef="#ctx0" brushRef="#br0" timeOffset="5771.352">5240 783,'-44'22,"1"3,0 2,2 1,-35 32,15 25,59-83,1 0,0 1,0-1,1 0,-1 1,0-1,1 1,-1 0,1-1,0 1,0-1,0 1,0-1,1 1,-1-1,1 1,-1-1,1 1,0-1,0 1,0-1,0 0,0 1,1-1,-1 0,1 0,-1 0,1 0,0 0,0-1,0 1,0 0,0-1,0 1,0-1,1 0,-1 0,1 0,4 2,-1-1,1 0,0-1,0 0,0 0,0 0,0-1,0 0,1 0,-1-1,0 0,0 0,0-1,-1 0,1 0,0 0,-1-1,1 0,-1 0,0-1,5-3,6-5,0 0,-1-1,0-1,-1 0,-1-1,12-15,97-105,-123 134,1 0,-1 0,1 0,-1 1,1-1,0 0,-1 1,1-1,0 1,-1-1,1 1,0-1,0 1,0-1,0 1,-1 0,1 0,0-1,0 1,0 0,0 0,0 0,0 0,0 0,0 0,0 0,-1 0,1 0,0 0,0 1,0-1,0 0,0 1,0-1,-1 0,1 1,0-1,0 1,-1 0,1-1,0 1,-1-1,1 1,0 0,-1 0,1-1,-1 1,1 0,-1 0,0 0,1 0,-1-1,0 1,1 0,-1 0,0 0,0 0,0 0,0 0,12 57,-13-51,1 0,0 0,1 0,-1 0,2 0,-1 0,1-1,0 1,0 0,1-1,-1 0,1 1,1-1,-1 0,1-1,1 1,-1-1,1 1,-1-1,1-1,1 1,-1-1,1 0,0 0,0 0,0-1,0 0,0 0,1-1,-1 0,1 0,0 0,5 0,1-5,0 0,0-1,-1-1,1 0,-1 0,0-1,-1-1,1 0,-1-1,0 0,-1 0,0-1,-1 0,1-1,-2 0,0-1,0 0,0 0,-2-1,1-1,13-13,18-26,-3-1,-1-2,-3-2,-3 0,-2-2,7-27,-27 69,3-7,-1-1,0 0,-2-1,-1 1,-1-1,-1 0,-1-16,-2 41,0 0,1 0,-1 0,0 0,0 0,0 0,0 0,0 0,0-1,0 1,0 0,-1 0,1 0,0 0,-1 0,1 0,-1 0,1 0,-1 0,1 0,-1 0,0 1,1-1,-1 0,0 0,0 1,1-1,-1 0,0 1,0-1,0 0,0 1,0 0,0-1,0 1,0-1,0 1,0 0,0 0,0 0,0 0,-1-1,1 2,0-1,0 0,0 0,0 0,0 0,0 1,0-1,0 0,0 1,0-1,0 1,0-1,0 1,0-1,0 1,1 0,-1 0,0-1,0 1,1 0,-1 0,0 0,-11 15,1 0,1 0,0 1,1 1,1 0,1 0,1 0,0 1,1 0,1 0,1 0,-1 11,0 17,1 0,2 1,3-1,1 0,3 0,1 0,3-1,5 14,21 79,-36-138,1 0,-1 0,1 0,-1 0,1 0,-1 0,0 1,1-1,-1 0,0 0,0 0,0 0,0 1,0-1,0 0,-1 0,1 0,0 1,0-1,-1 0,1 0,-1 0,1 0,-1 0,0 0,1 0,-1 0,0 0,0 0,1 0,-1 0,0 0,0-1,0 1,0 0,0-1,0 1,0-1,0 1,-1-1,1 1,0-1,0 0,0 0,0 1,-1-1,1 0,0 0,0 0,0 0,-1 0,1-1,0 1,0 0,-1-1,-35-34,22 14</inkml:trace>
  <inkml:trace contextRef="#ctx0" brushRef="#br0" timeOffset="6021.782">5522 613,'43'0,"29"-5,7-1,-1 0,-8 1,-7 2,-9 1,-9 0,-7 2,-6 0,-3 0,-6 0</inkml:trace>
  <inkml:trace contextRef="#ctx0" brushRef="#br0" timeOffset="4213.652">4055 331,'-125'355,"95"-284,22-55,1-1,0 1,1 0,1 1,1-1,0 1,0 12,2-23,1 1,0 0,0 0,1-1,0 1,0 0,0 0,1 0,0-1,1 1,-1 0,1-1,0 1,1-1,0 1,0-1,0 0,1-1,-1 1,1 0,1-1,-1 0,1 0,0 0,0-1,0 1,1-1,0-1,-1 1,6 1,7 1,0-2,0 0,0-1,1-1,-1-1,1-1,-1 0,1-1,17-4,-11-6,-26 4</inkml:trace>
  <inkml:trace contextRef="#ctx0" brushRef="#br0" timeOffset="4470.705">3490 726,'38'-10,"38"-2,9-1,-4-1,-7 1,-10 2,-12 4,-10 3,-7 2,-5 1,-7 1</inkml:trace>
  <inkml:trace contextRef="#ctx0" brushRef="#br0" timeOffset="10417.899">76 1714,'796'0,"-363"-27,61-4,523 32,-536-29,804 28,-929-28,68-1,-44 2,-60 16,-159-4,1 8,76 9,-56 0,28-18,152 4,-171-16,105 29,-112 26,-9-15,-151-7,0-1,1 0,-1-2,1-1,-1-1,1-2,-1 0,0-1,21-6,210-4,-86-14,-57 26,-88 1</inkml:trace>
  <inkml:trace contextRef="#ctx0" brushRef="#br0" timeOffset="11137.97">9531 585,'0'-5,"-5"-1,-2 5,-4 2,0-3,6-1,4-6,-2-1,-6 2,-1 6,-4 4,1 7,-3 1,2-1</inkml:trace>
  <inkml:trace contextRef="#ctx0" brushRef="#br0" timeOffset="11737.469">9502 923,'0'-4,"0"2,-5 2,-1 6,-5 2,-5 0,0 3,-2-1,7-1,5-3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5.4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1 118,'55'1,"144"-13,-29-7,0-7,38-2,-49 16,-91 2,0 3,0 3,1 3,15 4,27-1,-35-3,182 13,47 24,-174-26,-1-6,34-7,-9 1,104-14,-216 9,0 3,0 1,-1 2,42 5,113 24,537-29,-678 1,142 12,-137-3,0-2,0-2,1-4,37-4,10 1,172-28,678 31,-734-28,-185 42,-28-3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7.0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1 170,'7'-4,"0"0,0 0,1 1,-1 0,1 1,0-1,0 1,0 1,0-1,0 2,0-1,0 1,0 0,6 1,1-1,131-11,-94 3,0 2,0 3,0 2,15 2,100-2,47-27,-142 28,104-10,77-25,-27 23,-57-15,311 27,-227 0,-196 28,-44-17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09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1374 923,'-10'29,"-3"14,-4 5,1-1,3-4,4-4,3-4,3-4,2-6</inkml:trace>
  <inkml:trace contextRef="#ctx0" brushRef="#br0" timeOffset="250.549">1346 359,'0'0</inkml:trace>
  <inkml:trace contextRef="#ctx0" brushRef="#br0" timeOffset="598.411">1543 1290,'205'-341,"-188"318,-9 43,-7-3,0-1,2 0,0 0,0 0,2 0,0-1,1 0,0 0,1 0,1-1,6 10,-11-21,-1 1,1-1,0-1,0 1,0 0,0-1,1 0,-1 1,1-1,-1-1,1 1,0 0,-1-1,1 0,0 0,0 0,0 0,0-1,0 1,0-1,0 0,0 0,0-1,0 1,0-1,0 0,0 0,0 0,0-1,0 1,-1-1,1 0,-1 0,1 0,-1 0,0-1,0 0,0 1,0-1,0 0,1-3,45-125,-26 50,-15 62</inkml:trace>
  <inkml:trace contextRef="#ctx0" brushRef="#br0" timeOffset="1068.498">2334 923,'-9'30,"2"-1,1 1,2 0,0 0,2 1,2-1,0 1,4 9,-4-36,1 0,0-1,1 1,-1 0,1-1,0 0,0 1,0-1,0 0,0 0,1 0,-1 0,1 0,0-1,0 1,0-1,0 0,0 0,0 0,1 0,-1-1,1 1,-1-1,1 0,0 0,-1 0,1 0,0-1,0 1,-1-1,1 0,0 0,0-1,0 1,-1-1,1 0,0 0,0 0,-1 0,1-1,-1 1,1-1,-1 0,0 0,0 0,0 0,0-1,0 1,0-2,15-12,-2 0,0-2,0 0,-2-1,0 0,-1-1,-2 0,0-1,-1 0,0-1,-2 0,0-5,1 5,2-2,-1 0,-1-1,-1 1,-1-2,-1 1,-2-1,0 0,-2 0,-1 0,-1 0,-1 0,-1 0,-1 0,-2 1,0-1,-2 1,-7-17,13 37,-1 1,0 0,-1-1,1 1,-1 0,0 0,0 0,0 0,0 1,-1-1,0 1,1 0,-1 0,0 0,0 1,-1-1,1 1,-1 0,1 0,-1 1,1-1,-1 1,0 0,0 0,0 0,0 1,0 0,1 0,-1 0,0 1,0-1,0 1,0 0,1 1,-1-1,0 1,1 0,-1 0,1 0,0 1,0 0,0-1,-2 3,-5 5,1 0,0 1,1 0,0 1,1 0,0 0,1 0,1 1,0 0,0 1,1-1,1 1,0 0,1 0,0 8,-1 8,1 0,2 0,0 0,3 0,0 0,7 30,-4-36,2-1,0 1,1-1,2-1,0 1,1-1,1-1,1-1,1 1,1-2,1 0,1-1,0-1,1 0,1-1,0-1,1-1,1-1,9 4,-9-5,12 8,0-1,0-2,2-2,0-1,1-2,9 2,-20-10</inkml:trace>
  <inkml:trace contextRef="#ctx0" brushRef="#br0" timeOffset="-817.014">132 275,'37'2,"0"-1,0-2,0-1,0-2,-1-2,0-1,0-2,0-1,-1-2,-1-1,0-2,18-11,-42 19,9-4,-1 0,1-2,-2-1,0 0,0-1,-2 0,0-1,0-1,8-14,-20 22,-12 29,-2 20,1 0,2 1,1-1,0 36,8 192,1-120,-15 133,-22-7,18-157,17-116,0-1,0 1,0 0,-1-1,1 1,0-1,0 1,-1-1,1 0,-1 1,1-1,0 1,-1-1,1 0,-1 1,1-1,-1 0,1 1,-1-1,1 0,-1 0,1 1,-1-1,1 0,-1 0,1 0,-1 0,1 0,-1 0,0 0,1 0,-1 0,1 0,-1 0,1 0,-1 0,1 0,-1-1,1 1,-1 0,1 0,-1 0,1-1,-1 1,1 0,-1-1,1 1,-1-1,1 1,0 0,-1-1,1 1,0-1,-1 1,1-1,0 1,-1-1,-26-35,23 29,-7-8,-1 0,0 1,0 1,-2 0,1 0,-2 2,0 0,0 0,-1 1,0 1,0 1,-1 0,0 1,-1 1,0 1,0 0,0 1,0 1,0 1,-7 0,6 2,0 1,1 1,-1 1,1 0,0 1,0 1,0 1,-11 5,-94 31,123-44,10-2</inkml:trace>
  <inkml:trace contextRef="#ctx0" brushRef="#br0" timeOffset="-314.604">273 698,'653'-208,"-603"200,-49 8,0 1,-1-1,1 0,0 1,0-1,0 1,0-1,0 1,-1-1,1 1,0-1,0 1,-1 0,1-1,0 1,-1 0,1 0,-1 0,1-1,-1 1,1 0,-1 0,0 0,1 0,-1 0,0 0,0 0,0 0,0 0,0 0,0 0,0 0,0 0,0 0,0-1,0 1,0 0,-1 0,1 0,0 0,-1 0,1 0,-1 0,1-1,-1 1,0 0,1 0,-1 0,-7 20,0 1,2 0,1 1,1-1,0 1,2 0,1-1,1 7,0 45,6-68,1-11</inkml:trace>
  <inkml:trace contextRef="#ctx0" brushRef="#br0" timeOffset="6718.748">6821 359,'133'355,"-71"-113,-41-187,-6-83,31-211,79-136,-86 286,-32 77</inkml:trace>
  <inkml:trace contextRef="#ctx0" brushRef="#br0" timeOffset="7454.434">7244 1036,'-71'192,"100"-249,2 2,3 2,2 1,25-26,-61 77,0 0,1 0,-1 0,0 0,1 0,-1 0,1 0,-1 0,1 0,-1 0,1 1,0-1,-1 0,1 0,0 0,0 1,-1-1,1 0,0 1,0-1,0 1,0-1,0 1,0 0,0-1,0 1,0 0,0-1,0 1,0 0,0 0,0 0,0 0,0 0,0 0,1 0,-1 1,0-1,0 0,0 1,0-1,0 0,0 1,-1-1,1 1,0 0,0-1,0 1,0 0,-1-1,1 1,0 0,0 0,-1 0,1 0,-1-1,1 1,-1 0,9 188,-9-189,1 1,-1 0,0 0,1 0,-1 0,0 0,1 0,-1 0,1 0,-1-1,1 1,0 0,-1 0,1-1,0 1,-1-1,1 1,0 0,0-1,0 1,-1-1,1 1,0-1,0 0,0 1,0-1,0 0,0 0,0 0,0 0,0 0,0 0,0 0,0 0,0 0,0 0,0 0,-1 0,1-1,0 1,0 0,0-1,0 1,0-1,0 1,-1-1,1 1,0-1,0 0,-1 1,2-2,42-37,-41 35,130-122,-132 125,0 0,0 0,0 0,0 0,0 0,1 1,-1-1,0 0,0 1,1-1,-1 1,1-1,-1 1,0-1,1 1,-1 0,1 0,-1 0,1 0,-1 0,0 0,1 0,-1 0,1 1,-1-1,0 1,1-1,-1 1,0-1,1 1,-1 0,0-1,0 1,1 0,-1 0,0 0,0 0,0 0,0 0,0 0,-1 1,1-1,0 0,0 0,-1 1,1-1,-1 0,1 1,-1-1,0 1,1-1,-1 0,0 1,1 11,0 0,-1 0,-1 1,0-1,0 0,-2 0,1 0,-2-1,-3 11,-3 13,-10 19,19-49,4-3</inkml:trace>
  <inkml:trace contextRef="#ctx0" brushRef="#br0" timeOffset="7937.557">8063 839,'-225'317,"195"-266,82-137,176-170,-148 189,-79 67,0-1,0 1,0 0,0-1,0 1,0 0,0 0,0 0,0 0,0 0,1 0,-1 0,0 0,0 0,0 0,0 0,0 1,0-1,0 0,0 1,0-1,0 1,-1-1,1 1,0-1,0 1,0 0,-1-1,1 1,0 0,0 0,-1 0,1 0,-1-1,1 1,-1 0,1 0,-1 0,0 0,1 0,-1 0,0 0,0 0,0 0,1 0,-1 0,0 0,0 1,3 58,-3-53,-1 36,0-23,0 1,2-1,0 1,1-1,1 0,1 0,0 0,7 16,-9-33,0 1,0 0,-1 0,0 0,1 0,-1 0,-1 1,1-1,-1 0,0 0,1 1,-2-1,1 0,-1 0,1 0,-1 1,0-1,0 0,-1 0,-7 9</inkml:trace>
  <inkml:trace contextRef="#ctx0" brushRef="#br0" timeOffset="8183.047">7864 1065,'34'0,"30"0,9 0,-3 0,-9 0,-9 0,-15 0</inkml:trace>
  <inkml:trace contextRef="#ctx0" brushRef="#br0" timeOffset="8432.574">8853 952,'-29'39,"-9"16,-3 5,5-3,4-12,7-13</inkml:trace>
  <inkml:trace contextRef="#ctx0" brushRef="#br0" timeOffset="8600.282">8542 896,'29'28,"19"20,6 6,-1-6,-5-6,-6-11,-5-10,-9-8</inkml:trace>
  <inkml:trace contextRef="#ctx0" brushRef="#br0" timeOffset="5771.352">5240 783,'-44'22,"1"3,0 2,2 1,-35 32,15 25,59-83,1 0,0 1,0-1,1 0,-1 1,0-1,1 1,-1 0,1-1,0 1,0-1,0 1,0-1,1 1,-1-1,1 1,-1-1,1 1,0-1,0 1,0-1,0 0,0 1,1-1,-1 0,1 0,-1 0,1 0,0 0,0-1,0 1,0 0,0-1,0 1,0-1,1 0,-1 0,1 0,4 2,-1-1,1 0,0-1,0 0,0 0,0 0,0-1,0 0,1 0,-1-1,0 0,0 0,0-1,-1 0,1 0,0 0,-1-1,1 0,-1 0,0-1,5-3,6-5,0 0,-1-1,0-1,-1 0,-1-1,12-15,97-105,-123 134,1 0,-1 0,1 0,-1 1,1-1,0 0,-1 1,1-1,0 1,-1-1,1 1,0-1,0 1,0-1,0 1,-1 0,1 0,0-1,0 1,0 0,0 0,0 0,0 0,0 0,0 0,0 0,-1 0,1 0,0 0,0 1,0-1,0 0,0 1,0-1,-1 0,1 1,0-1,0 1,-1 0,1-1,0 1,-1-1,1 1,0 0,-1 0,1-1,-1 1,1 0,-1 0,0 0,1 0,-1-1,0 1,1 0,-1 0,0 0,0 0,0 0,0 0,12 57,-13-51,1 0,0 0,1 0,-1 0,2 0,-1 0,1-1,0 1,0 0,1-1,-1 0,1 1,1-1,-1 0,1-1,1 1,-1-1,1 1,-1-1,1-1,1 1,-1-1,1 0,0 0,0 0,0-1,0 0,0 0,1-1,-1 0,1 0,0 0,5 0,1-5,0 0,0-1,-1-1,1 0,-1 0,0-1,-1-1,1 0,-1-1,0 0,-1 0,0-1,-1 0,1-1,-2 0,0-1,0 0,0 0,-2-1,1-1,13-13,18-26,-3-1,-1-2,-3-2,-3 0,-2-2,7-27,-27 69,3-7,-1-1,0 0,-2-1,-1 1,-1-1,-1 0,-1-16,-2 41,0 0,1 0,-1 0,0 0,0 0,0 0,0 0,0 0,0-1,0 1,0 0,-1 0,1 0,0 0,-1 0,1 0,-1 0,1 0,-1 0,1 0,-1 0,0 1,1-1,-1 0,0 0,0 1,1-1,-1 0,0 1,0-1,0 0,0 1,0 0,0-1,0 1,0-1,0 1,0 0,0 0,0 0,0 0,-1-1,1 2,0-1,0 0,0 0,0 0,0 0,0 1,0-1,0 0,0 1,0-1,0 1,0-1,0 1,0-1,0 1,1 0,-1 0,0-1,0 1,1 0,-1 0,0 0,-11 15,1 0,1 0,0 1,1 1,1 0,1 0,1 0,0 1,1 0,1 0,1 0,-1 11,0 17,1 0,2 1,3-1,1 0,3 0,1 0,3-1,5 14,21 79,-36-138,1 0,-1 0,1 0,-1 0,1 0,-1 0,0 1,1-1,-1 0,0 0,0 0,0 0,0 1,0-1,0 0,-1 0,1 0,0 1,0-1,-1 0,1 0,-1 0,1 0,-1 0,0 0,1 0,-1 0,0 0,0 0,1 0,-1 0,0 0,0-1,0 1,0 0,0-1,0 1,0-1,0 1,-1-1,1 1,0-1,0 0,0 0,0 1,-1-1,1 0,0 0,0 0,0 0,-1 0,1-1,0 1,0 0,-1-1,-35-34,22 14</inkml:trace>
  <inkml:trace contextRef="#ctx0" brushRef="#br0" timeOffset="6021.782">5522 613,'43'0,"29"-5,7-1,-1 0,-8 1,-7 2,-9 1,-9 0,-7 2,-6 0,-3 0,-6 0</inkml:trace>
  <inkml:trace contextRef="#ctx0" brushRef="#br0" timeOffset="4213.652">4055 331,'-125'355,"95"-284,22-55,1-1,0 1,1 0,1 1,1-1,0 1,0 12,2-23,1 1,0 0,0 0,1-1,0 1,0 0,0 0,1 0,0-1,1 1,-1 0,1-1,0 1,1-1,0 1,0-1,0 0,1-1,-1 1,1 0,1-1,-1 0,1 0,0 0,0-1,0 1,1-1,0-1,-1 1,6 1,7 1,0-2,0 0,0-1,1-1,-1-1,1-1,-1 0,1-1,17-4,-11-6,-26 4</inkml:trace>
  <inkml:trace contextRef="#ctx0" brushRef="#br0" timeOffset="4470.705">3490 726,'38'-10,"38"-2,9-1,-4-1,-7 1,-10 2,-12 4,-10 3,-7 2,-5 1,-7 1</inkml:trace>
  <inkml:trace contextRef="#ctx0" brushRef="#br0" timeOffset="10417.899">76 1714,'796'0,"-363"-27,61-4,523 32,-536-29,804 28,-929-28,68-1,-44 2,-60 16,-159-4,1 8,76 9,-56 0,28-18,152 4,-171-16,105 29,-112 26,-9-15,-151-7,0-1,1 0,-1-2,1-1,-1-1,1-2,-1 0,0-1,21-6,210-4,-86-14,-57 26,-88 1</inkml:trace>
  <inkml:trace contextRef="#ctx0" brushRef="#br0" timeOffset="11137.97">9531 585,'0'-5,"-5"-1,-2 5,-4 2,0-3,6-1,4-6,-2-1,-6 2,-1 6,-4 4,1 7,-3 1,2-1</inkml:trace>
  <inkml:trace contextRef="#ctx0" brushRef="#br0" timeOffset="11737.469">9502 923,'0'-4,"0"2,-5 2,-1 6,-5 2,-5 0,0 3,-2-1,7-1,5-3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875 142,'0'28,"-93"195,-70 64,119-229,75-111,332-463,-323 456,-31 99,-33 186,25-205,2-1,0 1,1-1,1 1,1-1,0-1,2 1,0-1,1-1,1 1,12 15,-19-30,0 1,1-1,0 0,-1 0,1 0,1-1,-1 1,0-1,0 0,1 0,-1-1,1 1,0-1,-1 0,1-1,0 1,0-1,0 1,-1-2,1 1,0 0,0-1,0 0,-1 0,1 0,-1-1,1 1,-1-1,1 0,-1-1,0 1,0-1,0 0,0 0,0 0,-1 0,0 0,1-1,-1 0,0 0,-1 0,3-4,18-23,-1-1,-2-1,-1-1,-2 0,-1-2,-2 0,-1 0,-2-1,-2-1,-1 0,-2 0,0-18,-11 7,5 48,1 0,-1 1,0-1,0 0,0 0,0 1,-1-1,1 0,0 0,0 1,0-1,-1 0,1 0,0 1,0-1,-1 0,1 1,-1-1,1 1,-1-1,1 0,-1 1,1-1,-1 1,1-1,-1 1,0 0,1-1,-1 1,0-1,1 1,-1 0,0 0,1-1,-1 1,0 0,0 0,1 0,-1 0,0 0,0 0,0 0,1 0,-1 0,0 0,1 1,-1-1,0 0,0 0,1 1,-1-1,0 0,1 1,-1-1,0 1,1-1,-1 1,1-1,-1 1,-9 12,2 3</inkml:trace>
  <inkml:trace contextRef="#ctx0" brushRef="#br0" timeOffset="317.433">1693 395,'-2'9,"0"0,1 0,0 1,1-1,0 0,1 0,-1 0,2 0,-1 0,1 0,1 0,-1 0,1-1,1 1,0-1,0 0,1 0,0 0,0 0,1-1,-1 0,2 0,-1-1,1 0,6 5,-7-10,1 0,-1-1,0 0,0 0,0 0,0-1,0 0,0 0,0 0,0-1,-1 0,1 0,0-1,-1 1,1-1,-1-1,0 1,0 0,-1-1,1 0,-1 0,1-1,-1 1,0-1,-1 0,1 0,-1 0,0-1,-1 1,1-1,-1 1,0-1,0-1,0 1,0 1,0 0,-1-1,0 1,0-1,0 1,-1-1,0 1,0-1,0 0,-1 1,0-1,0 1,0-1,-1 1,1 0,-1-1,-1 1,1 0,-1 0,1 1,-2-1,1 0,0 1,-1 0,0 0,0 0,0 0,-4-2,0 0,0 1,0-1,-1 2,1-1,-1 1,-1 1,1 0,0 0,-1 0,1 1,-1 1,0 0,1 0,-1 1,0 0,-8 1,-12 5,3 0</inkml:trace>
  <inkml:trace contextRef="#ctx0" brushRef="#br0" timeOffset="622.645">2370 1,'-4'29,"-8"33,0 11,1-2,2-4,4-8,6-9,4-9,1-6,-1-4,-1-3,-1-2,-1 1,-2-1,1-4</inkml:trace>
  <inkml:trace contextRef="#ctx0" brushRef="#br0" timeOffset="872.588">2089 311,'38'-5,"32"-1,9-1,-4 2,-11 2,-10 1,-11 1,-7 0,-9 1</inkml:trace>
  <inkml:trace contextRef="#ctx0" brushRef="#br0" timeOffset="1117.339">2624 311,'21'8,"0"0,0-1,0-2,1 0,0-1,0-2,0 0,1-1,5-1,-21 0,1-1,0 1,-1-1,1-1,-1 1,1-1,-1-1,0 1,0-1,0-1,0 1,-1-1,1 0,-1 0,0-1,0 0,-1 0,1-1,-1 1,0-1,-1 0,1 0,-1-1,0 0,-1 1,0-1,0 0,0-3,0 7,-2-1,1 0,0 0,-1 0,0 0,0 0,0 0,0 0,-1 0,0 0,0 0,0 0,0 0,0-1,-1 1,0 0,0 0,0 0,0 0,-1 0,1 1,-1-1,0 0,0 1,-1-1,1 1,-1 0,1-1,-1 1,0 1,0-1,-1 0,1 1,0-1,-1 1,0 0,1 0,-1 1,0-1,0 1,0 0,0 0,0 0,0 0,-3 1,-6 5,0 1,1 1,0 0,0 1,1 0,0 0,0 2,1-1,0 1,1 1,0-1,0 2,1-1,1 1,0 0,1 1,0 1,4-12,-6 12,0 1,1 0,0 1,1-1,1 1,1 0,0 1,1-1,1 1,0-1,1 1,1 12,2-23,0 1,0-1,0 0,1 0,0 0,0-1,0 1,1-1,-1 0,1 1,1-2,-1 1,1 0,0-1,0 0,0 0,0 0,1-1,0 0,-1 0,1 0,0-1,0 0,1 0,-1 0,0-1,1 0,-1 0,1-1,-1 0,1 0,-1 0,7-2,12 2</inkml:trace>
  <inkml:trace contextRef="#ctx0" brushRef="#br0" timeOffset="1520.602">0 960,'101'13,"31"6,0-6,0-6,22-6,535-69,-388 42,852-93,-1119 114,184-40,-201 38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4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84,'-8'10,"1"1,1 0,0 0,0 0,1 1,0-1,1 1,1 1,0-1,0 0,0 11,2-18,0 0,1 0,0 0,-1 0,2 0,-1 0,1 0,-1 0,2 0,-1 0,0-1,1 1,0 0,0-1,0 1,1-1,-1 0,1 0,0 0,0 0,1 0,-1-1,1 1,0-1,-1 0,1 0,1 0,-1-1,0 0,5 2,-1-3,0 0,0 0,0-1,0-1,0 1,0-1,0 0,0-1,0 0,0 0,-1-1,1 0,-1 0,0-1,0 0,0 0,0-1,0 0,-1 0,0 0,0-1,-1 0,0 0,0 0,0-1,0 0,-1 1,0-2,-1 1,0 0,0-1,0 0,-1 1,0-1,-1 0,1-2,-4 0,0 1,0-1,0 1,-1-1,-1 1,1 0,-2 0,1 1,-1-1,0 1,-1 0,0 0,0 1,-1 0,0 0,0 0,-1 1,1 0,-2 1,1-1,0 2,-1-1,0 1,0 0,0 1,-5-1,-73-4,62 14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7 457,'-5'-10,"4"-22,6-10,7-4,2 2,4 4,2 3,9 3,3 4,2 1,-1 1,-1 5,-1 2,-1 4,-1 5,0 5,-1 3,-5 3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7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0 592,'1'12,"0"0,0-1,1 1,1-1,0 1,0-1,1 0,1 0,0-1,0 1,1-1,0 0,1-1,6 7,-9-11,0 0,0 0,1 0,0-1,0 0,0 0,1-1,-1 1,1-1,0 0,0-1,0 1,0-1,0 0,1-1,-1 0,0 0,1 0,-1 0,1-1,-1 0,1-1,-1 0,1 0,-1 0,6-2,2-4,1 0,-1-1,0-1,-1 0,0-1,0-1,-1 0,-1 0,0-1,0-1,-1 1,-1-2,8-13,-17 26,1-1,-1 1,1 0,0-1,-1 1,1 0,0 0,0 0,0-1,0 1,0 0,0 0,1 0,-1 1,0-1,0 0,1 0,-1 1,0-1,1 1,-1-1,1 1,-1-1,1 1,-1 0,1 0,-1 0,1 0,-1 0,1 0,-1 0,1 0,-1 1,1-1,-1 0,0 1,1-1,-1 1,0 0,1-1,-1 1,0 0,0 0,1 0,-1 0,0 0,0 0,0 0,0 0,0 1,-1-1,1 1,35 46,-32-41,0 0,0-1,0 1,0-1,1 0,0 0,1-1,-1 0,1 0,0 0,0 0,1-1,-1 0,1-1,0 1,0-1,0 0,0-1,7 2,-5-3,-1 0,1-1,-1 0,0 0,1-1,-1 0,1 0,-1-1,0 0,0-1,0 1,0-2,-1 1,1-1,-1 0,0 0,0-1,0 0,0-1,-1 1,0-1,0 0,-1-1,0 1,0-1,0 0,-1-1,0 1,0-1,-1 1,0-1,-1 0,1-1,-1 1,-1 0,0-2,3-76,-4 61</inkml:trace>
  <inkml:trace contextRef="#ctx0" brushRef="#br0" timeOffset="851.645">1157 0,'-18'213,"8"113,9-308,1 1,0 0,2 0,0 0,1-1,1 1,1-1,0 0,1 0,8 14,-13-30,0 0,1 0,-1 0,0-1,1 1,-1 0,1-1,0 1,0-1,-1 1,1-1,0 0,0 0,0 0,0 0,1 0,-1-1,0 1,0 0,0-1,1 0,-1 1,0-1,0 0,1 0,-1 0,0-1,0 1,1-1,-1 1,0-1,0 1,0-1,0 0,0 0,0 0,0-1,1 1,72-59,-69 55,138-140,-142 144,0 0,1 0,-1 1,0-1,0 1,0-1,0 1,1 0,-1 0,0 0,0 0,0 1,0-1,1 0,-1 1,0 0,0-1,0 1,0 0,0 0,0 0,0 0,-1 0,1 1,0-1,0 1,-1-1,1 1,-1-1,0 1,1 0,-1 0,0 0,0 0,0 0,0 0,0 0,-1 0,1 0,-1 0,1 0,-1 0,0 0,0 1,0-1,0 0,0 1,10 22,-7-19,-1 0,1 0,1 0,-1-1,1 1,-1-1,2 0,-1 0,0-1,1 1,0-1,0 0,0 0,1 0,-1-1,1 0,0 0,0-1,0 1,0-1,0 0,1-1,-1 0,1 0,-1 0,1-1,-1 0,9-2,1-1,-1 0,-1-1,1-1,-1-1,0 0,0 0,0-1,-1-1,0-1,-1 0,0 0,0-1,-1-1,0 0,-1 0,0-1,-1 0,0-1,-1 0,-1-1,3-6,-8 18,0 0,0 0,-1 0,1 0,-1 0,0 0,1-1,-1 1,0 0,0-1,-1 1,1-1,0 1,-1-1,1 1,-1-1,0 0,0 1,0-1,0 0,-1 1,1-1,-1 1,1-1,-1 1,0-1,0 1,0 0,0-1,-1 1,1 0,-1 0,1 0,-1 0,0 0,1 0,-1 0,0 0,0 1,-1-1,1 1,0-1,0 1,-1 0,0 0,-5 2,1 2,0-1,0 1,0 0,0 0,0 1,0 0,1 0,0 1,0-1,0 2,1-1,-1 0,1 1,1 0,-1 0,1 1,0-1,0 1,-2 5,2-2,0-1,1 1,0-1,0 1,1 0,0 0,1 0,0 1,1-1,0 3,0-9,0-1,0 1,0 0,1-1,0 1,0-1,0 1,0-1,0 0,1 1,-1-1,1 0,0 0,0 0,0 0,0 0,1 0,-1-1,1 1,-1-1,1 0,0 1,0-1,0-1,0 1,1 0,-1-1,0 0,1 1,-1-1,13 0,0 0,-1-1,1 0,0-2,-1 0,1 0,-1-2,0 0,0 0,0-1,0-1,-1-1,0 0,0-1,10-8,193-149,-216 164,-1 0,1 1,0-1,0 1,0-1,0 1,0-1,0 1,-1 0,1-1,0 1,0 0,0 0,0 0,0-1,0 1,0 0,0 0,0 1,0-1,0 0,0 0,0 0,0 1,0-1,0 1,0-1,0 0,0 1,0-1,0 1,-1 0,1-1,0 1,0 0,-1 0,1-1,0 1,-1 0,1 0,-1 0,1 0,-1 0,0-1,1 1,-1 0,0 0,0 0,1 0,-1 0,0 1,4 58,-4-53,-1-4,0 1,0-1,1 0,0 0,0 0,0 1,0-1,0 0,0 0,1 0,0 1,-1-1,1 0,0 0,1 0,-1 0,1 0,-1-1,1 1,0 0,0-1,0 1,0-1,0 1,1-1,-1 0,1 0,-1 0,1-1,0 1,0 0,0-1,-1 0,2 0,1 1,3-2,1-1,0 1,0-1,-1-1,1 0,0 0,-1-1,0 0,0 0,0-1,3-2,-4 2,0 0,0 1,1 0,-1 0,1 1,-1 0,1 0,0 1,0 0,-1 0,1 1,0 0,0 0,4 1,44 42,-42-28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1 190,'12'-17,"0"0,2 1,0 1,0 0,2 1,0 1,0 1,1 0,1 1,0 0,0 2,1 0,0 1,4 0,-20 7,0 1,1-1,-1 1,0 0,0-1,0 1,0 1,1-1,-1 0,0 1,0 0,0 0,0 0,0 0,0 0,0 1,-1-1,1 1,0-1,-1 1,1 0,-1 0,1 1,-1-1,0 0,0 1,0-1,-1 1,1 0,0-1,-1 1,0 0,0 0,1 0,-2 0,1 0,0 0,0 3,1 123,-11-64,-4 1,-2-2,-3 0,-15 31,42-134,101-154,-71 133,-28 41,1 1,1 0,1 1,0 0,1 1,0 1,2 0,15-10,-32 24,1 1,0-1,0 0,0 1,0-1,0 1,0-1,-1 1,1 0,0-1,0 1,0 0,0 0,0 0,0 0,0-1,0 1,1 1,-1-1,0 0,0 0,0 0,0 0,0 1,0-1,-1 0,1 1,0-1,0 1,0-1,0 1,0 0,0-1,-1 1,1 0,0-1,-1 1,1 0,0 0,-1 0,1 0,-1 0,1-1,-1 1,0 0,1 0,-1 0,0 0,0 0,0 0,1 0,-1 1,4 60,-4-56,-3 36,8 59,-5-100,1 0,-1 1,1-1,0 0,-1 0,1 0,0 0,0 0,-1 0,1 0,0 0,0 0,0-1,0 1,0 0,1-1,-1 1,0 0,0-1,0 1,1-1,-1 0,0 1,0-1,1 0,-1 0,0 0,0 0,1 0,-1 0,0 0,1 0,-1-1,0 1,0 0,0-1,1 1,-1-1,0 0,0 1,0-1,1 0,43-32,140-139,-105 114,-79 58,0 0,0-1,0 1,0 0,0 0,0-1,0 1,0 0,0 0,0 0,0 0,0 1,0-1,1 0,-1 0,0 1,0-1,0 0,0 1,0-1,0 1,-1-1,1 1,0 0,0-1,0 1,0 0,-1 0,1 0,0-1,-1 1,1 0,-1 0,1 0,-1 0,1 0,-1 0,0 0,1 0,-1 0,0 0,0 0,0 0,0 0,0 1,0-1,-1 51,-27 97,18-113,8-32,0 0,0-1,1 1,-1 0,1 0,0 0,0 0,1 0,-1 0,1 0,0 1,0-1,0 0,0 0,1 0,0 0,0 0,0 0,0 0,1 0,1 3,8 4</inkml:trace>
  <inkml:trace contextRef="#ctx0" brushRef="#br0" timeOffset="241.141">1384 246,'-10'34,"-2"20,-1 1</inkml:trace>
  <inkml:trace contextRef="#ctx0" brushRef="#br0" timeOffset="742.36">1609 444,'6'-51,"2"1,3 0,2 1,1 0,21-44,15 39,-48 53,-1 0,0 0,1 1,-1-1,1 1,-1-1,1 1,-1 0,1-1,-1 1,1 0,-1 0,1 0,0 0,-1 1,1-1,-1 0,1 1,-1-1,1 1,-1-1,0 1,1-1,-1 1,1 0,-1 0,0 0,0 0,0 0,1 0,-1 0,0 0,0 1,-1-1,1 0,0 0,0 1,-1-1,1 1,0-1,-1 1,1-1,-1 1,0 1,30 181,-28-180,-1 0,1 0,0 0,0 0,0 0,1 0,-1-1,1 1,0-1,0 0,0 0,0 0,1 0,-1 0,1-1,-1 1,1-1,0 0,0 0,0-1,1 1,-1-1,0 0,0 0,1 0,-1-1,0 1,1-1,-1 0,1 0,-1-1,0 1,1-1,-1 0,0 0,1-1,-1 1,0-1,2-1,4-3,0-1,0 0,0-1,-1 0,0-1,0 0,-1 0,0 0,-1-1,0-1,-1 1,0-1,0 0,-1 0,-1-1,0 0,0 1,-1-1,-1-1,0-31,-7 28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0 592,'18'-44,"1"0,2 1,2 1,2 2,2 0,1 1,2 2,1 1,3 2,21-18,-46 45,45-32,-53 39,0-1,0 0,1 1,-1-1,0 1,0 0,1-1,-1 1,0 0,1 0,-1-1,0 1,0 0,1 1,-1-1,0 0,1 0,-1 0,0 1,1-1,-1 1,0-1,0 1,0-1,1 1,-1 0,0-1,0 1,0 0,0 0,0 0,0 0,-1 0,1 0,0 0,0 0,-1 0,1 1,-1-1,1 0,-1 0,1 1,-1-1,2 7,-1 0,0 0,-1 0,0 0,0 0,-1 0,0 0,0 0,-1-1,0 1,-2 6,-5 22,7-24,0-6,0 0,1-1,0 1,0 0,0 0,0 0,1 0,0 0,1 0,-1 0,1 0,0 0,0 0,1-1,0 1,0 0,0-1,1 1,0-1,2-4,0 1,0-2,0 1,0-1,0 0,0 0,0 0,1 0,-1-1,0 0,0 0,-1-1,1 1,0-1,0 0,-1 0,1-1,-1 1,1-1,-1 0,0 0,0-1,-1 1,1-1,1-1,191-156,-174 145,-15 10,1-1,0 1,1 0,0 1,0 0,0 0,0 1,1 0,-1 1,1 0,8-1,-15 5,0 1,0 0,0 0,0 1,0-1,0 1,0-1,-1 1,0 0,1 0,-1 0,0 0,0 0,-1 1,1-1,-1 0,0 1,0-1,0 1,0 0,0-1,-1 1,0 0,1-1,-1 1,-1 0,1 0,0-1,-1 1,0-1,0 1,-1 1,2 5,-3 137,3-146,0 1,-1 0,1-1,0 1,1 0,-1-1,0 1,0 0,1-1,-1 1,1-1,-1 1,1 0,0-1,0 1,-1-1,1 0,0 1,0-1,0 0,1 1,-1-1,0 0,0 0,1 0,-1 0,1 0,-1-1,1 1,-1 0,1 0,-1-1,1 1,0-1,-1 0,1 1,0-1,-1 0,1 0,0 0,-1 0,1 0,0-1,-1 1,1 0,0-1,-1 1,1-1,0 0,23-13,-2-2</inkml:trace>
  <inkml:trace contextRef="#ctx0" brushRef="#br0" timeOffset="384.009">1467 0,'-61'33,"1"2,1 3,3 2,1 3,-38 39,45-11,47-69,0 1,0-1,1 0,-1 0,1 1,0-1,-1 0,1 1,0-1,0 0,1 1,-1-1,0 0,1 0,-1 1,1-1,0 0,0 0,0 0,0 0,0 0,0 0,1 0,-1 0,1 0,-1 0,1-1,0 1,-1-1,1 1,0-1,0 0,0 1,2 0,3 1,0-1,0 0,0 0,0 0,0 0,0-1,0-1,1 1,-1-1,0 0,1-1,-1 1,0-2,0 1,0-1,0 0,0 0,0-1,-1 0,7-4,122-84,12-53,-147 143,1-1,-1 1,1 0,-1 0,1 0,-1-1,1 1,0 0,0 0,-1 0,1 0,0 0,0 0,0 1,0-1,0 0,0 0,1 1,-1-1,0 1,0-1,0 1,0-1,1 1,-1 0,0-1,1 1,-1 0,0 0,0 0,1 0,-1 0,0 0,1 1,-1-1,0 0,0 1,1-1,-1 1,0-1,0 1,0-1,0 1,0 0,0 0,0-1,0 1,0 0,0 0,0 0,0 0,0 0,-1 0,1 0,0 1,-1-1,1 0,2 71,-4-66,0 0,0 0,1 0,-1 0,2 0,-1 0,0 0,1 0,0 0,1 0,-1-1,1 1,0 0,1-1,-1 1,1-1,0 0,0 0,1 0,-1 0,1-1,0 1,1-1,-1 0,2 1,35 3,-22-11</inkml:trace>
  <inkml:trace contextRef="#ctx0" brushRef="#br0" timeOffset="634.179">2201 28,'-24'38,"-17"33,-7 8,5-4,10-10,5-12,3-14,6-15</inkml:trace>
  <inkml:trace contextRef="#ctx0" brushRef="#br0" timeOffset="786.959">1834 57,'38'38,"23"23,5 5,-3-4,-8-7,-8-13,-8-14,-10-11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0 881,'11'-2,"-2"1,1-2,0 1,0-2,-1 1,0-1,1 0,-2-1,9-6,6-1,14-12,-1-2,-1-1,-2-1,0-2,-2-2,-2-1,8-11,-19 23,2-1,-1 0,-1-2,-1 0,0-1,-3 0,0-1,-1-1,-2 0,0-1,-2 0,5-28,-13 47,-1 1,1-1,-2 1,1-1,-1 1,0-1,-1 1,0-1,-1 1,1 0,-1 0,-1 0,0 0,0 1,0-1,-3-2,4 7,0-1,1 0,-2 1,1 0,0 0,-1 0,1 0,-1 1,0-1,0 1,0 0,0 0,0 0,0 1,-1-1,1 1,0 0,-1 0,1 1,-1-1,0 1,1 0,-1 0,1 1,-1-1,1 1,0 0,-1 0,1 1,0-1,-2 2,-9 7,1 1,0 1,1 1,0-1,1 2,1 0,0 0,0 1,2 1,0-1,1 1,0 1,1 0,1 0,1 0,-3 18,1-14,1 1,0 0,2 0,1 1,1-1,0 1,2-1,1 1,0-1,2 1,1-1,0 0,2 0,0 0,7 13,-9-24,0 0,0 0,1 0,0 0,1-1,0 0,1 0,0 0,1-1,-1 0,2-1,-1 0,1 0,1-1,-1 0,1 0,0-1,1-1,0 1,0-2,0 0,0 0,0-1,1 0,1 0,-8-4,-1 0,1 0,-1 0,1 0,-1 0,0-1,1 0,-1 0,0 0,0-1,0 1,-1-1,1 0,-1 0,1 0,-1 0,0-1,2-3,-1 3,11-12</inkml:trace>
  <inkml:trace contextRef="#ctx0" brushRef="#br0" timeOffset="269.583">847 543,'-5'17,"1"0,0 0,2 0,-1 1,2 0,1-1,0 1,1 0,1-1,0 1,2-1,0 0,0 0,3 4,-5-18,-1 0,0 0,1 0,0 0,0 0,0-1,0 1,0 0,0-1,1 0,-1 1,1-1,-1 0,1-1,0 1,0 0,0-1,0 1,0-1,0 0,1 0,-1 0,0-1,1 1,-1-1,0 0,1 0,-1 0,0 0,1 0,-1-1,0 1,0-1,1 0,1-1,2-1,1-1,-1 0,0 0,0 0,0-1,0 0,-1 0,0-1,0 0,0 0,-1 0,0-1,0 0,-1 0,0 2,0-1,0 0,-1 0,0 0,0 0,-1-1,0 1,0-1,-1 0,1 1,-1-1,-1 0,1 0,-1 0,0 0,-1 1,0-1,0 0,0 0,-1 1,0-1,0 1,-1-1,0 1,0 0,0 0,-1 0,0 0,0 1,0 0,-1 0,0 0,0 0,-1 0,1 1,0 0,-1 0,0 1,1 0,-1 0,0 0,-1 1,1 0,0 0,-1 0,1 1,-1 0,0 0,1 1,-1 0,1 0,-1 0,0 1,1 0,-1 1,1-1,-1 1,-3 2,-10 7</inkml:trace>
  <inkml:trace contextRef="#ctx0" brushRef="#br0" timeOffset="569.283">1525 514,'-30'13,"1"2,0 1,1 1,1 2,1 0,0 2,2 1,-12 13,34-34,-1 1,1 0,-1 0,1 1,-1-1,1 0,0 1,0-1,1 1,-1 0,0 0,1 0,-1 0,1 0,0 0,0 0,0 0,1 0,-1 0,1 0,0 1,0-1,0 0,0 0,0 1,1-1,-1 0,1 0,0 0,0 0,0 0,0 0,1 0,-1 0,1 0,0 0,0-1,0 1,0-1,0 1,0-1,1 0,-1 0,1 0,-1 0,1-1,0 1,0 0,0-1,0 0,15 3,1-1,-1-1,0-1,1 0,-1-2,0 0,1-1,-1 0,0-2,0 0,0-1,-1-1,1-1,80-42,-71 33</inkml:trace>
  <inkml:trace contextRef="#ctx0" brushRef="#br0" timeOffset="1132.655">1948 514,'-50'43,"10"-10,2 1,2 2,1 1,-8 14,19-2,24-48,-1 0,1 0,0 0,0 0,0 0,0 0,0 0,0 0,0 0,0 0,0 0,1 0,-1 0,0 0,1 0,-1 0,0 0,1 0,-1-1,1 1,-1 0,1 0,0 0,-1-1,1 1,0 0,0-1,-1 1,1-1,0 1,0 0,0-1,0 0,0 1,0-1,0 0,0 1,-1-1,1 0,0 0,0 0,0 0,0 0,0 0,0 0,0 0,0 0,0-1,0 1,16-3,-2-1,1 0,0-1,-1-1,0 0,0-1,-1-1,0 0,4-4,-5 5,144-120,-126 105,-31 22,1 0,-1-1,1 1,-1 0,1 0,-1 0,1 0,-1 0,1 0,-1-1,1 1,-1 0,1 1,-1-1,1 0,-1 0,1 0,-1 0,1 0,-1 0,1 1,-1-1,1 0,-1 0,1 1,-1-1,0 0,1 1,-1-1,1 0,-1 1,0-1,1 1,-1-1,0 1,0-1,1 0,-1 1,0-1,0 1,0-1,0 1,1-1,-1 1,0-1,0 1,0 0,0-1,0 1,0-1,-1 1,1-1,0 1,0-1,0 1,0-1,0 1,-1-1,1 0,0 1,-1-1,1 1,-2 4,0 1,1-1,-1 1,1 0,0-1,1 1,-1 0,1 0,1-1,-1 1,1 0,0-1,0 1,0 0,1-1,0 1,0-1,0 0,1 0,0 0,0 0,0 0,0-1,1 1,0-1,0 0,0 0,0 0,1 0,-1-1,1 0,4 2,-3-3,1-1,-1 1,1-1,-1-1,1 1,0-1,-1 0,1-1,0 1,-1-1,1-1,-1 1,1-1,-1 0,0-1,0 1,0-1,0-1,0 1,4-4,103-93,-104 91,41-42,-1-3,-4-2,33-50,-66 87,0-1,-1 0,-1-1,-1 0,-1-1,-1 0,-1 0,-1-1,0 1,-2-1,-1 0,-1 0,-1-22,0 42,-1 0,1 0,-1 0,0 0,0 0,0 0,0 0,0 1,-1-1,1 0,-1 1,0-1,1 1,-1 0,0-1,-1 1,1 0,0 0,-1 0,1 1,-1-1,1 1,-1-1,0 1,0 0,1 0,-1 0,0 0,0 0,0 1,0-1,0 1,0 0,0 0,0 0,0 0,0 1,0-1,0 1,0 0,0 0,0 0,0 0,0 0,1 1,-1-1,1 1,-1 0,0 0,-13 10,1 0,0 1,1 0,0 1,2 1,-1 0,2 1,0 0,1 1,0 0,1 1,2 0,-1 0,2 1,1-1,0 1,-1 11,2-14,1 1,0-1,1 1,0 0,1-1,1 1,1 0,1 0,0 0,1-1,1 1,0-1,1 0,1 0,1-1,0 0,1 0,0 0,1-1,1 0,0-1,1 0,0-1,1 0,1 0,0-2,0 1,1-2,10 6,-14-10,0 0,0 0,0-1,0-1,1 0,0 0,0-1,-1 0,1-1,0 0,0-1,1 0,6-5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592 592,'-10'-2,"0"0,0 1,0 0,0 1,0 0,-1 0,1 1,0 1,0 0,0 0,0 1,1 0,-1 0,1 1,0 1,0 0,0 0,0 0,1 1,0 0,0 1,1 0,0 0,0 1,1 0,-1 0,2 0,-1 1,1 0,1 0,-3 5,5-6,-5 6,1 0,1 1,1 0,0 0,1 0,0 0,1 1,1-1,1 1,0-1,1 11,2-22,-1 0,1 0,-1 0,1-1,0 1,0-1,1 0,-1 0,1 0,-1 0,1-1,0 1,0-1,0 0,0 0,1 0,-1-1,0 1,1-1,-1 0,1-1,-1 1,1-1,0 0,-1 0,1 0,-1 0,1-1,-1 0,1 0,-1 0,1-1,-1 1,0-1,0 0,0 0,0-1,0 1,0-1,0 0,-1 0,1-1,47-31,-2-3,-2-2,-1-2,-2-2,-2-2,-3-2,-1-1,-2-2,-3-1,0-7,-30 55,95-169,-92 161,-2 1,1-1,-1-1,-1 1,0 0,-1-1,0 0,-1 1,-1-1,0 0,0 0,-2 0,1 1,-2-5,1 12,0 0,0 0,0 1,0-1,-1 1,0-1,0 1,0 0,0 0,-1 0,0 0,1 1,-1 0,-1 0,1 0,0 0,-1 0,1 1,-1 0,0 0,0 0,0 1,0-1,0 1,0 0,0 1,0-1,0 1,0 0,-1 0,1 1,0 0,0 0,0 0,0 0,0 1,0-1,0 1,1 1,-1-1,1 1,-1 0,1 0,-2 1,-5 6,-1-1,2 1,0 1,0 0,0 0,2 1,-1 0,2 0,0 1,0 0,1 1,1-1,0 1,1 0,0 1,1-1,1 0,0 1,1 0,1-1,0 1,1 0,0-1,1 1,1-1,0 1,1-1,1 0,0-1,1 1,0-1,1 0,1 0,0-1,8 9,14 12,2-1,2-2,0-1,2-2,1-1,1-2,8 2,-19-9,-32-20</inkml:trace>
  <inkml:trace contextRef="#ctx0" brushRef="#br0" timeOffset="413.815">1411 140,'0'55,"-2"0,2 1,3-1,2 1,2-1,3 0,13 41,-22-93,0-1,0 1,0 0,0-1,1 1,-1-1,1 1,-1-1,1 0,0 0,0 1,0-1,0-1,0 1,1 0,-1 0,0-1,1 1,-1-1,1 0,0 0,-1 0,1 0,0 0,0-1,0 1,-1-1,1 0,0 0,0 0,0 0,0 0,0 0,0-1,-1 0,1 1,0-1,0 0,-1 0,1-1,-1 1,1 0,-1-1,1 0,-1 1,0-1,0 0,0 0,2-2,17-19,-1-1,-2 0,0-1,-1-1,-2-1,0 0,1-9,-9 23,132-291,-135 298,-2 7</inkml:trace>
  <inkml:trace contextRef="#ctx0" brushRef="#br0" timeOffset="784.89">0 1072,'65'18,"1"-3,1-3,0-3,1-3,-1-3,1-3,0-3,-1-2,0-4,60-15,-57 10,86-20,1 8,1 6,92 3,2 21,-229-4</inkml:trace>
  <inkml:trace contextRef="#ctx0" brushRef="#br0" timeOffset="1518.837">621 1494,'-12'0,"1"0,-1 1,1 0,-1 1,1 0,-1 1,1 0,0 0,0 1,1 1,-1 0,1 1,0 0,0 0,1 1,0 0,0 1,0 0,1 0,1 1,-1 0,1 0,1 1,-4 6,-47 114,56-126,1 1,-1 0,1 0,0 0,1 0,-1 0,1 0,0-1,0 1,1 0,-1 0,1-1,0 1,0-1,1 0,-1 0,1 0,0 0,0 0,0 0,1-1,-1 1,1-1,0 0,0 0,0-1,0 1,0-1,1 0,-1 0,1 0,0 0,-1-1,1 0,0 0,0 0,0-1,-1 1,1-1,0 0,0-1,0 1,0-1,0 0,3-1,13-4,0-1,0-1,-1 0,0-2,0 0,-1-1,0-1,-1-1,-1 0,0-2,-1 0,0 0,8-13,4-4,-1-1,-2-1,-1-2,-2 0,-1-2,-2 0,-2-1,11-36,-13-53,-15 122,-1 1,1-1,-1 1,0-1,0 0,-1 1,0 0,0-1,0 1,0 0,-1 0,0 0,0 1,0-1,-1 1,1-1,-1 1,0 0,-1 1,1-1,-3-1,4 3,-1 1,1-1,-1 1,1 0,-1 0,1 0,-1 1,0-1,1 1,-1 0,0 0,0 0,1 0,-1 1,0 0,1-1,-1 1,1 1,-1-1,1 0,0 1,-1 0,1 0,0 0,0 0,0 0,0 0,1 1,-1 0,1-1,-2 3,-61 98,49-62,2 0,1 1,3 1,1-1,2 8,6-34,0 0,1 0,1-1,1 1,0 0,1-1,1 1,0-1,1 0,1 0,0-1,1 0,0 0,1 0,1-1,0 0,1-1,0 0,1 0,9 6,-18-15,0 0,1 0,-1 0,1-1,-1 1,1-1,0 0,0 0,0 0,0 0,0 0,1-1,-1 1,0-1,1 0,-1 0,1 0,-1-1,1 1,0-1,-1 0,1 0,0 0,-1 0,1-1,-1 1,1-1,-1 0,1 0,-1 0,1-1,-1 1,15-10</inkml:trace>
  <inkml:trace contextRef="#ctx0" brushRef="#br0" timeOffset="1852.068">1326 1269,'-101'249,"92"-228,1 0,1 1,1 0,1 0,0 0,2 1,1 0,1-18,1 0,-1 0,1 1,1-1,-1 0,1 1,0-1,0 0,0 0,1 0,0 0,0 0,0 0,0 0,1-1,0 1,0-1,0 1,1-1,-1 0,1-1,0 1,0-1,0 1,1-1,-1 0,1-1,-1 1,1-1,0 0,5 1,-4 0,0-1,0 0,0-1,1 1,-1-1,0 0,1-1,-1 0,1 0,-1 0,1-1,-1 0,0 0,0 0,1-1,-1 0,0 0,0-1,-1 1,1-1,0-1,-1 1,0-1,0 0,0 0,3-3,0-10</inkml:trace>
  <inkml:trace contextRef="#ctx0" brushRef="#br0" timeOffset="2098.783">931 1551,'39'5,"26"1,12 0,-2-1,-9-1,-11-7,-10-2,-8-1,-5-4,-9 0</inkml:trace>
  <inkml:trace contextRef="#ctx0" brushRef="#br0" timeOffset="2452.009">2257 873,'10'5,"22"7,10 0,9-1,-1-3,-4-2,-4-3,-5-1,-4-2,-3-4,-1-3,-2 0,1 2,-6-4,-1 0,-4 2</inkml:trace>
  <inkml:trace contextRef="#ctx0" brushRef="#br0" timeOffset="2702.976">2314 1213,'43'9,"48"-10,13-7,-1-5,-14-6,-12 0,-9-1,-12-2,-16 3</inkml:trace>
  <inkml:trace contextRef="#ctx0" brushRef="#br0" timeOffset="2983.057">3612 620,'-28'7,"0"2,1 1,0 2,1 0,0 2,1 0,0 2,-15 14,27-20,0 1,1 0,0 1,1 1,0 0,1 0,1 1,0 0,1 0,0 1,2 0,-1 1,2 0,0-1,-2 15,6-22,0 0,1 0,0-1,0 1,1 0,0 0,0-1,1 1,0-1,0 1,0-1,1 0,1 0,-1 0,1 0,0-1,1 1,-1-1,1 0,1 0,-1-1,1 1,0-1,0-1,0 1,1-1,-1 0,5 1,4 3,1-1,0 0,0-1,1-1,-1-1,1 0,0-1,1-1,-1 0,0-2,1 0,7-1,6-4,0-1,0-1,-1-2,0-1,0-1,-2-1,1-2,-1-1,-1-1,-1-2,0 0,7-9,-17 12,0 0,0-1,-1-1,-1 0,-1-2,-1 1,0-1,5-14,-14 26,1 0,-1-1,-1 0,1 1,-1-1,-1 0,1 0,-1 0,-1 0,0 0,0 0,0 0,-1-1,0 1,-1 1,1-1,-2 0,1 0,-1 1,0-1,-1 1,0 0,0 0,0 0,-3-2,-5-3,-2 1,0 0,0 0,-1 1,-1 1,1 1,-1 0,-1 1,1 1,-1 0,0 1,-1 1,1 1,-1 0,0 1,1 1,-1 1,-8 1,-12-2</inkml:trace>
  <inkml:trace contextRef="#ctx0" brushRef="#br0" timeOffset="3321.099">3020 789,'-1'2,"1"0,-1-1,1 1,0 0,0 0,0-1,-1 1,2 0,-1 0,0-1,0 1,1 0,-1 0,0-1,1 1,0 0,-1-1,1 1,0-1,0 1,0-1,0 1,0-1,0 0,1 1,-1-1,0 0,1 0,-1 0,0 0,1 0,0 0,-1 0,2 0,57 24,55-5,0-5,44-3,-65-4,176 21,143 8,-73-12,-300-27,-8-3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57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590 426,'12'-40,"-22"76,-59 222,51-200,3-16,3 0,2 0,1 1,-2 42,10-81,0 0,1 0,0 0,0 0,0 1,0-1,0 0,1 0,0 0,0 0,0-1,0 1,1 0,-1 0,1-1,0 1,0-1,0 1,1-1,-1 0,1 0,0 0,0 0,0 0,0-1,0 1,0-1,1 0,-1 0,1 0,0-1,-1 1,1-1,0 0,0 0,0 0,0 0,2-1,280-2,-213 2,-61 0</inkml:trace>
  <inkml:trace contextRef="#ctx0" brushRef="#br0" timeOffset="471.748">1550 397,'-17'4,"1"1,-1 1,2 0,-1 2,1-1,0 2,0 0,1 1,1 0,-1 1,2 0,-1 1,2 1,0 0,0 1,-3 5,-4 10,0 0,2 1,2 1,0 0,2 1,2 0,-6 29,12-51,1 0,0 1,0-1,1 1,1 0,0 0,0 0,1-1,0 1,1 0,0 0,1 0,0-1,1 1,0-1,1 0,0 0,0 0,1 0,0-1,1 1,0-1,1-1,-1 1,2-1,-1 0,1-1,0 0,1 0,0-1,2 1,1-3,0 0,0-2,0 1,0-2,1 1,-1-2,1 0,-1 0,1-1,-1-1,0 0,1 0,-1-1,0-1,0 0,-1-1,0 0,1-1,-2 0,1 0,-1-1,0-1,0 0,-1 0,0-1,0 0,-1-1,0 1,-1-2,0 1,-1-1,0 0,-1 0,0-1,2-6,-6 14,-1-1,1 0,0 1,-1-1,0 0,0 0,-1 1,1-1,-1 0,0 1,0-1,-1 1,1-1,-1 1,0-1,0 1,-1 0,1 0,-1 0,0 0,0 1,0-1,0 1,-1 0,1 0,-1 0,0 0,0 0,0 1,0 0,-1 0,1 0,0 0,-1 1,-4-2,-13 0,0 0,-1 1,1 1,-1 1,1 1,-1 1,1 1,0 1,0 1,0 1,1 1,0 1,0 1,1 0,0 2,0 0,2 1,-13 11,1 4,8-2</inkml:trace>
  <inkml:trace contextRef="#ctx0" brushRef="#br0" timeOffset="2033.608">1973 86,'0'1,"1"-1,-1 1,0-1,0 1,1-1,-1 1,0-1,1 1,-1-1,0 0,1 1,-1-1,1 0,-1 1,1-1,-1 0,0 0,1 1,-1-1,1 0,0 0,-1 0,1 0,-1 1,1-1,-1 0,1 0,-1 0,1 0,-1 0,1 0,-1-1,1 1,-1 0,1 0,-1 0,1 0,-1-1,1 1,-1 0,1 0,-1-1,1 1,-1-1,1 1,-1 0,0-1,1 1,-1-1,0 1,1 0,-1-1,0 1,0-1,1 0,3 53,-4-52,11 277,25 76,-27 99,13-336,-22-114,0 0,0-1,0 1,0 0,0 0,-1 0,1 0,-1 0,1 0,-1 0,0-1,0 1,0 0,0 0,0-1,0 1,0-1,0 1,-1-1,1 1,0-1,-1 0,0 0,1 1,-1-1,1 0,-1-1,0 1,0 0,0 0,0-1,1 1,-1-1,0 0,-1 1,-74 3,64-4,-302 7,197 7,-269 33,-20 22,159-16,125-31,-32-12,153-10,-1-1,0 1,1-1,-1 1,0-1,1 0,-1 0,1 0,-1-1,1 1,-1-1,1 1,0-1,0 0,0 1,0-1,0 0,0-1,0 1,1 0,-1 0,1-1,0 1,-1-1,1 1,0-1,1 0,-1 1,0-1,1 0,-3-90,4 71,4-97,-6 0,-4 0,-17-90,-54-158,47 223,27 140,1-1,0 0,0 0,0 0,1 0,0 0,0 0,0 0,1 0,-1 1,1-1,0 0,1 0,-1 0,1 1,0-1,0 1,0-1,1 1,-1 0,1 0,0 0,1 0,-1 1,0-1,1 1,0 0,0 0,0 0,2-1,28-7,0 1,1 1,0 2,0 2,8 1,-14 0,204-18,443-44,-188 3,-208 35,-255 27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5.4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1 118,'55'1,"144"-13,-29-7,0-7,38-2,-49 16,-91 2,0 3,0 3,1 3,15 4,27-1,-35-3,182 13,47 24,-174-26,-1-6,34-7,-9 1,104-14,-216 9,0 3,0 1,-1 2,42 5,113 24,537-29,-678 1,142 12,-137-3,0-2,0-2,1-4,37-4,10 1,172-28,678 31,-734-28,-185 42,-28-3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7.0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1 170,'7'-4,"0"0,0 0,1 1,-1 0,1 1,0-1,0 1,0 1,0-1,0 2,0-1,0 1,0 0,6 1,1-1,131-11,-94 3,0 2,0 3,0 2,15 2,100-2,47-27,-142 28,104-10,77-25,-27 23,-57-15,311 27,-227 0,-196 28,-44-17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09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1374 923,'-10'29,"-3"14,-4 5,1-1,3-4,4-4,3-4,3-4,2-6</inkml:trace>
  <inkml:trace contextRef="#ctx0" brushRef="#br0" timeOffset="250.549">1346 359,'0'0</inkml:trace>
  <inkml:trace contextRef="#ctx0" brushRef="#br0" timeOffset="598.411">1543 1290,'205'-341,"-188"318,-9 43,-7-3,0-1,2 0,0 0,0 0,2 0,0-1,1 0,0 0,1 0,1-1,6 10,-11-21,-1 1,1-1,0-1,0 1,0 0,0-1,1 0,-1 1,1-1,-1-1,1 1,0 0,-1-1,1 0,0 0,0 0,0 0,0-1,0 1,0-1,0 0,0 0,0-1,0 1,0-1,0 0,0 0,0 0,0-1,0 1,-1-1,1 0,-1 0,1 0,-1 0,0-1,0 0,0 1,0-1,0 0,1-3,45-125,-26 50,-15 62</inkml:trace>
  <inkml:trace contextRef="#ctx0" brushRef="#br0" timeOffset="1068.498">2334 923,'-9'30,"2"-1,1 1,2 0,0 0,2 1,2-1,0 1,4 9,-4-36,1 0,0-1,1 1,-1 0,1-1,0 0,0 1,0-1,0 0,0 0,1 0,-1 0,1 0,0-1,0 1,0-1,0 0,0 0,0 0,1 0,-1-1,1 1,-1-1,1 0,0 0,-1 0,1 0,0-1,0 1,-1-1,1 0,0 0,0-1,0 1,-1-1,1 0,0 0,0 0,-1 0,1-1,-1 1,1-1,-1 0,0 0,0 0,0 0,0-1,0 1,0-2,15-12,-2 0,0-2,0 0,-2-1,0 0,-1-1,-2 0,0-1,-1 0,0-1,-2 0,0-5,1 5,2-2,-1 0,-1-1,-1 1,-1-2,-1 1,-2-1,0 0,-2 0,-1 0,-1 0,-1 0,-1 0,-1 0,-2 1,0-1,-2 1,-7-17,13 37,-1 1,0 0,-1-1,1 1,-1 0,0 0,0 0,0 0,0 1,-1-1,0 1,1 0,-1 0,0 0,0 1,-1-1,1 1,-1 0,1 0,-1 1,1-1,-1 1,0 0,0 0,0 0,0 1,0 0,1 0,-1 0,0 1,0-1,0 1,0 0,1 1,-1-1,0 1,1 0,-1 0,1 0,0 1,0 0,0-1,-2 3,-5 5,1 0,0 1,1 0,0 1,1 0,0 0,1 0,1 1,0 0,0 1,1-1,1 1,0 0,1 0,0 8,-1 8,1 0,2 0,0 0,3 0,0 0,7 30,-4-36,2-1,0 1,1-1,2-1,0 1,1-1,1-1,1-1,1 1,1-2,1 0,1-1,0-1,1 0,1-1,0-1,1-1,1-1,9 4,-9-5,12 8,0-1,0-2,2-2,0-1,1-2,9 2,-20-10</inkml:trace>
  <inkml:trace contextRef="#ctx0" brushRef="#br0" timeOffset="-817.014">132 275,'37'2,"0"-1,0-2,0-1,0-2,-1-2,0-1,0-2,0-1,-1-2,-1-1,0-2,18-11,-42 19,9-4,-1 0,1-2,-2-1,0 0,0-1,-2 0,0-1,0-1,8-14,-20 22,-12 29,-2 20,1 0,2 1,1-1,0 36,8 192,1-120,-15 133,-22-7,18-157,17-116,0-1,0 1,0 0,-1-1,1 1,0-1,0 1,-1-1,1 0,-1 1,1-1,0 1,-1-1,1 0,-1 1,1-1,-1 0,1 1,-1-1,1 0,-1 0,1 1,-1-1,1 0,-1 0,1 0,-1 0,1 0,-1 0,0 0,1 0,-1 0,1 0,-1 0,1 0,-1 0,1 0,-1-1,1 1,-1 0,1 0,-1 0,1-1,-1 1,1 0,-1-1,1 1,-1-1,1 1,0 0,-1-1,1 1,0-1,-1 1,1-1,0 1,-1-1,-26-35,23 29,-7-8,-1 0,0 1,0 1,-2 0,1 0,-2 2,0 0,0 0,-1 1,0 1,0 1,-1 0,0 1,-1 1,0 1,0 0,0 1,0 1,0 1,-7 0,6 2,0 1,1 1,-1 1,1 0,0 1,0 1,0 1,-11 5,-94 31,123-44,10-2</inkml:trace>
  <inkml:trace contextRef="#ctx0" brushRef="#br0" timeOffset="-314.604">273 698,'653'-208,"-603"200,-49 8,0 1,-1-1,1 0,0 1,0-1,0 1,0-1,0 1,-1-1,1 1,0-1,0 1,-1 0,1-1,0 1,-1 0,1 0,-1 0,1-1,-1 1,1 0,-1 0,0 0,1 0,-1 0,0 0,0 0,0 0,0 0,0 0,0 0,0 0,0 0,0 0,0-1,0 1,0 0,-1 0,1 0,0 0,-1 0,1 0,-1 0,1-1,-1 1,0 0,1 0,-1 0,-7 20,0 1,2 0,1 1,1-1,0 1,2 0,1-1,1 7,0 45,6-68,1-11</inkml:trace>
  <inkml:trace contextRef="#ctx0" brushRef="#br0" timeOffset="6718.748">6821 359,'133'355,"-71"-113,-41-187,-6-83,31-211,79-136,-86 286,-32 77</inkml:trace>
  <inkml:trace contextRef="#ctx0" brushRef="#br0" timeOffset="7454.434">7244 1036,'-71'192,"100"-249,2 2,3 2,2 1,25-26,-61 77,0 0,1 0,-1 0,0 0,1 0,-1 0,1 0,-1 0,1 0,-1 0,1 1,0-1,-1 0,1 0,0 0,0 1,-1-1,1 0,0 1,0-1,0 1,0-1,0 1,0 0,0-1,0 1,0 0,0-1,0 1,0 0,0 0,0 0,0 0,0 0,0 0,1 0,-1 1,0-1,0 0,0 1,0-1,0 0,0 1,-1-1,1 1,0 0,0-1,0 1,0 0,-1-1,1 1,0 0,0 0,-1 0,1 0,-1-1,1 1,-1 0,9 188,-9-189,1 1,-1 0,0 0,1 0,-1 0,0 0,1 0,-1 0,1 0,-1-1,1 1,0 0,-1 0,1-1,0 1,-1-1,1 1,0 0,0-1,0 1,-1-1,1 1,0-1,0 0,0 1,0-1,0 0,0 0,0 0,0 0,0 0,0 0,0 0,0 0,0 0,0 0,0 0,-1 0,1-1,0 1,0 0,0-1,0 1,0-1,0 1,-1-1,1 1,0-1,0 0,-1 1,2-2,42-37,-41 35,130-122,-132 125,0 0,0 0,0 0,0 0,0 0,1 1,-1-1,0 0,0 1,1-1,-1 1,1-1,-1 1,0-1,1 1,-1 0,1 0,-1 0,1 0,-1 0,0 0,1 0,-1 0,1 1,-1-1,0 1,1-1,-1 1,0-1,1 1,-1 0,0-1,0 1,1 0,-1 0,0 0,0 0,0 0,0 0,0 0,-1 1,1-1,0 0,0 0,-1 1,1-1,-1 0,1 1,-1-1,0 1,1-1,-1 0,0 1,1 11,0 0,-1 0,-1 1,0-1,0 0,-2 0,1 0,-2-1,-3 11,-3 13,-10 19,19-49,4-3</inkml:trace>
  <inkml:trace contextRef="#ctx0" brushRef="#br0" timeOffset="7937.557">8063 839,'-225'317,"195"-266,82-137,176-170,-148 189,-79 67,0-1,0 1,0 0,0-1,0 1,0 0,0 0,0 0,0 0,0 0,1 0,-1 0,0 0,0 0,0 0,0 0,0 1,0-1,0 0,0 1,0-1,0 1,-1-1,1 1,0-1,0 1,0 0,-1-1,1 1,0 0,0 0,-1 0,1 0,-1-1,1 1,-1 0,1 0,-1 0,0 0,1 0,-1 0,0 0,0 0,0 0,1 0,-1 0,0 0,0 1,3 58,-3-53,-1 36,0-23,0 1,2-1,0 1,1-1,1 0,1 0,0 0,7 16,-9-33,0 1,0 0,-1 0,0 0,1 0,-1 0,-1 1,1-1,-1 0,0 0,1 1,-2-1,1 0,-1 0,1 0,-1 1,0-1,0 0,-1 0,-7 9</inkml:trace>
  <inkml:trace contextRef="#ctx0" brushRef="#br0" timeOffset="8183.047">7864 1065,'34'0,"30"0,9 0,-3 0,-9 0,-9 0,-15 0</inkml:trace>
  <inkml:trace contextRef="#ctx0" brushRef="#br0" timeOffset="8432.574">8853 952,'-29'39,"-9"16,-3 5,5-3,4-12,7-13</inkml:trace>
  <inkml:trace contextRef="#ctx0" brushRef="#br0" timeOffset="8600.282">8542 896,'29'28,"19"20,6 6,-1-6,-5-6,-6-11,-5-10,-9-8</inkml:trace>
  <inkml:trace contextRef="#ctx0" brushRef="#br0" timeOffset="5771.352">5240 783,'-44'22,"1"3,0 2,2 1,-35 32,15 25,59-83,1 0,0 1,0-1,1 0,-1 1,0-1,1 1,-1 0,1-1,0 1,0-1,0 1,0-1,1 1,-1-1,1 1,-1-1,1 1,0-1,0 1,0-1,0 0,0 1,1-1,-1 0,1 0,-1 0,1 0,0 0,0-1,0 1,0 0,0-1,0 1,0-1,1 0,-1 0,1 0,4 2,-1-1,1 0,0-1,0 0,0 0,0 0,0-1,0 0,1 0,-1-1,0 0,0 0,0-1,-1 0,1 0,0 0,-1-1,1 0,-1 0,0-1,5-3,6-5,0 0,-1-1,0-1,-1 0,-1-1,12-15,97-105,-123 134,1 0,-1 0,1 0,-1 1,1-1,0 0,-1 1,1-1,0 1,-1-1,1 1,0-1,0 1,0-1,0 1,-1 0,1 0,0-1,0 1,0 0,0 0,0 0,0 0,0 0,0 0,0 0,-1 0,1 0,0 0,0 1,0-1,0 0,0 1,0-1,-1 0,1 1,0-1,0 1,-1 0,1-1,0 1,-1-1,1 1,0 0,-1 0,1-1,-1 1,1 0,-1 0,0 0,1 0,-1-1,0 1,1 0,-1 0,0 0,0 0,0 0,0 0,12 57,-13-51,1 0,0 0,1 0,-1 0,2 0,-1 0,1-1,0 1,0 0,1-1,-1 0,1 1,1-1,-1 0,1-1,1 1,-1-1,1 1,-1-1,1-1,1 1,-1-1,1 0,0 0,0 0,0-1,0 0,0 0,1-1,-1 0,1 0,0 0,5 0,1-5,0 0,0-1,-1-1,1 0,-1 0,0-1,-1-1,1 0,-1-1,0 0,-1 0,0-1,-1 0,1-1,-2 0,0-1,0 0,0 0,-2-1,1-1,13-13,18-26,-3-1,-1-2,-3-2,-3 0,-2-2,7-27,-27 69,3-7,-1-1,0 0,-2-1,-1 1,-1-1,-1 0,-1-16,-2 41,0 0,1 0,-1 0,0 0,0 0,0 0,0 0,0 0,0-1,0 1,0 0,-1 0,1 0,0 0,-1 0,1 0,-1 0,1 0,-1 0,1 0,-1 0,0 1,1-1,-1 0,0 0,0 1,1-1,-1 0,0 1,0-1,0 0,0 1,0 0,0-1,0 1,0-1,0 1,0 0,0 0,0 0,0 0,-1-1,1 2,0-1,0 0,0 0,0 0,0 0,0 1,0-1,0 0,0 1,0-1,0 1,0-1,0 1,0-1,0 1,1 0,-1 0,0-1,0 1,1 0,-1 0,0 0,-11 15,1 0,1 0,0 1,1 1,1 0,1 0,1 0,0 1,1 0,1 0,1 0,-1 11,0 17,1 0,2 1,3-1,1 0,3 0,1 0,3-1,5 14,21 79,-36-138,1 0,-1 0,1 0,-1 0,1 0,-1 0,0 1,1-1,-1 0,0 0,0 0,0 0,0 1,0-1,0 0,-1 0,1 0,0 1,0-1,-1 0,1 0,-1 0,1 0,-1 0,0 0,1 0,-1 0,0 0,0 0,1 0,-1 0,0 0,0-1,0 1,0 0,0-1,0 1,0-1,0 1,-1-1,1 1,0-1,0 0,0 0,0 1,-1-1,1 0,0 0,0 0,0 0,-1 0,1-1,0 1,0 0,-1-1,-35-34,22 14</inkml:trace>
  <inkml:trace contextRef="#ctx0" brushRef="#br0" timeOffset="6021.782">5522 613,'43'0,"29"-5,7-1,-1 0,-8 1,-7 2,-9 1,-9 0,-7 2,-6 0,-3 0,-6 0</inkml:trace>
  <inkml:trace contextRef="#ctx0" brushRef="#br0" timeOffset="4213.652">4055 331,'-125'355,"95"-284,22-55,1-1,0 1,1 0,1 1,1-1,0 1,0 12,2-23,1 1,0 0,0 0,1-1,0 1,0 0,0 0,1 0,0-1,1 1,-1 0,1-1,0 1,1-1,0 1,0-1,0 0,1-1,-1 1,1 0,1-1,-1 0,1 0,0 0,0-1,0 1,1-1,0-1,-1 1,6 1,7 1,0-2,0 0,0-1,1-1,-1-1,1-1,-1 0,1-1,17-4,-11-6,-26 4</inkml:trace>
  <inkml:trace contextRef="#ctx0" brushRef="#br0" timeOffset="4470.705">3490 726,'38'-10,"38"-2,9-1,-4-1,-7 1,-10 2,-12 4,-10 3,-7 2,-5 1,-7 1</inkml:trace>
  <inkml:trace contextRef="#ctx0" brushRef="#br0" timeOffset="10417.899">76 1714,'796'0,"-363"-27,61-4,523 32,-536-29,804 28,-929-28,68-1,-44 2,-60 16,-159-4,1 8,76 9,-56 0,28-18,152 4,-171-16,105 29,-112 26,-9-15,-151-7,0-1,1 0,-1-2,1-1,-1-1,1-2,-1 0,0-1,21-6,210-4,-86-14,-57 26,-88 1</inkml:trace>
  <inkml:trace contextRef="#ctx0" brushRef="#br0" timeOffset="11137.97">9531 585,'0'-5,"-5"-1,-2 5,-4 2,0-3,6-1,4-6,-2-1,-6 2,-1 6,-4 4,1 7,-3 1,2-1</inkml:trace>
  <inkml:trace contextRef="#ctx0" brushRef="#br0" timeOffset="11737.469">9502 923,'0'-4,"0"2,-5 2,-1 6,-5 2,-5 0,0 3,-2-1,7-1,5-3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29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875 142,'0'28,"-93"195,-70 64,119-229,75-111,332-463,-323 456,-31 99,-33 186,25-205,2-1,0 1,1-1,1 1,1-1,0-1,2 1,0-1,1-1,1 1,12 15,-19-30,0 1,1-1,0 0,-1 0,1 0,1-1,-1 1,0-1,0 0,1 0,-1-1,1 1,0-1,-1 0,1-1,0 1,0-1,0 1,-1-2,1 1,0 0,0-1,0 0,-1 0,1 0,-1-1,1 1,-1-1,1 0,-1-1,0 1,0-1,0 0,0 0,0 0,-1 0,0 0,1-1,-1 0,0 0,-1 0,3-4,18-23,-1-1,-2-1,-1-1,-2 0,-1-2,-2 0,-1 0,-2-1,-2-1,-1 0,-2 0,0-18,-11 7,5 48,1 0,-1 1,0-1,0 0,0 0,0 1,-1-1,1 0,0 0,0 1,0-1,-1 0,1 0,0 1,0-1,-1 0,1 1,-1-1,1 1,-1-1,1 0,-1 1,1-1,-1 1,1-1,-1 1,0 0,1-1,-1 1,0-1,1 1,-1 0,0 0,1-1,-1 1,0 0,0 0,1 0,-1 0,0 0,0 0,0 0,1 0,-1 0,0 0,1 1,-1-1,0 0,0 0,1 1,-1-1,0 0,1 1,-1-1,0 1,1-1,-1 1,1-1,-1 1,-9 12,2 3</inkml:trace>
  <inkml:trace contextRef="#ctx0" brushRef="#br0" timeOffset="317.433">1693 395,'-2'9,"0"0,1 0,0 1,1-1,0 0,1 0,-1 0,2 0,-1 0,1 0,1 0,-1 0,1-1,1 1,0-1,0 0,1 0,0 0,0 0,1-1,-1 0,2 0,-1-1,1 0,6 5,-7-10,1 0,-1-1,0 0,0 0,0 0,0-1,0 0,0 0,0 0,0-1,-1 0,1 0,0-1,-1 1,1-1,-1-1,0 1,0 0,-1-1,1 0,-1 0,1-1,-1 1,0-1,-1 0,1 0,-1 0,0-1,-1 1,1-1,-1 1,0-1,0-1,0 1,0 1,0 0,-1-1,0 1,0-1,0 1,-1-1,0 1,0-1,0 0,-1 1,0-1,0 1,0-1,-1 1,1 0,-1-1,-1 1,1 0,-1 0,1 1,-2-1,1 0,0 1,-1 0,0 0,0 0,0 0,-4-2,0 0,0 1,0-1,-1 2,1-1,-1 1,-1 1,1 0,0 0,-1 0,1 1,-1 1,0 0,1 0,-1 1,0 0,-8 1,-12 5,3 0</inkml:trace>
  <inkml:trace contextRef="#ctx0" brushRef="#br0" timeOffset="622.645">2370 1,'-4'29,"-8"33,0 11,1-2,2-4,4-8,6-9,4-9,1-6,-1-4,-1-3,-1-2,-1 1,-2-1,1-4</inkml:trace>
  <inkml:trace contextRef="#ctx0" brushRef="#br0" timeOffset="872.588">2089 311,'38'-5,"32"-1,9-1,-4 2,-11 2,-10 1,-11 1,-7 0,-9 1</inkml:trace>
  <inkml:trace contextRef="#ctx0" brushRef="#br0" timeOffset="1117.339">2624 311,'21'8,"0"0,0-1,0-2,1 0,0-1,0-2,0 0,1-1,5-1,-21 0,1-1,0 1,-1-1,1-1,-1 1,1-1,-1-1,0 1,0-1,0-1,0 1,-1-1,1 0,-1 0,0-1,0 0,-1 0,1-1,-1 1,0-1,-1 0,1 0,-1-1,0 0,-1 1,0-1,0 0,0-3,0 7,-2-1,1 0,0 0,-1 0,0 0,0 0,0 0,0 0,-1 0,0 0,0 0,0 0,0 0,0-1,-1 1,0 0,0 0,0 0,0 0,-1 0,1 1,-1-1,0 0,0 1,-1-1,1 1,-1 0,1-1,-1 1,0 1,0-1,-1 0,1 1,0-1,-1 1,0 0,1 0,-1 1,0-1,0 1,0 0,0 0,0 0,0 0,-3 1,-6 5,0 1,1 1,0 0,0 1,1 0,0 0,0 2,1-1,0 1,1 1,0-1,0 2,1-1,1 1,0 0,1 1,0 1,4-12,-6 12,0 1,1 0,0 1,1-1,1 1,1 0,0 1,1-1,1 1,0-1,1 1,1 12,2-23,0 1,0-1,0 0,1 0,0 0,0-1,0 1,1-1,-1 0,1 1,1-2,-1 1,1 0,0-1,0 0,0 0,0 0,1-1,0 0,-1 0,1 0,0-1,0 0,1 0,-1 0,0-1,1 0,-1 0,1-1,-1 0,1 0,-1 0,7-2,12 2</inkml:trace>
  <inkml:trace contextRef="#ctx0" brushRef="#br0" timeOffset="1520.602">0 960,'101'13,"31"6,0-6,0-6,22-6,535-69,-388 42,852-93,-1119 114,184-40,-201 38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4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84,'-8'10,"1"1,1 0,0 0,0 0,1 1,0-1,1 1,1 1,0-1,0 0,0 11,2-18,0 0,1 0,0 0,-1 0,2 0,-1 0,1 0,-1 0,2 0,-1 0,0-1,1 1,0 0,0-1,0 1,1-1,-1 0,1 0,0 0,0 0,1 0,-1-1,1 1,0-1,-1 0,1 0,1 0,-1-1,0 0,5 2,-1-3,0 0,0 0,0-1,0-1,0 1,0-1,0 0,0-1,0 0,0 0,-1-1,1 0,-1 0,0-1,0 0,0 0,0-1,0 0,-1 0,0 0,0-1,-1 0,0 0,0 0,0-1,0 0,-1 1,0-2,-1 1,0 0,0-1,0 0,-1 1,0-1,-1 0,1-2,-4 0,0 1,0-1,0 1,-1-1,-1 1,1 0,-2 0,1 1,-1-1,0 1,-1 0,0 0,0 1,-1 0,0 0,0 0,-1 1,1 0,-2 1,1-1,0 2,-1-1,0 1,0 0,0 1,-5-1,-73-4,62 14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4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7 457,'-5'-10,"4"-22,6-10,7-4,2 2,4 4,2 3,9 3,3 4,2 1,-1 1,-1 5,-1 2,-1 4,-1 5,0 5,-1 3,-5 3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7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1,'-4'5,"-3"1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8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0 592,'1'12,"0"0,0-1,1 1,1-1,0 1,0-1,1 0,1 0,0-1,0 1,1-1,0 0,1-1,6 7,-9-11,0 0,0 0,1 0,0-1,0 0,0 0,1-1,-1 1,1-1,0 0,0-1,0 1,0-1,0 0,1-1,-1 0,0 0,1 0,-1 0,1-1,-1 0,1-1,-1 0,1 0,-1 0,6-2,2-4,1 0,-1-1,0-1,-1 0,0-1,0-1,-1 0,-1 0,0-1,0-1,-1 1,-1-2,8-13,-17 26,1-1,-1 1,1 0,0-1,-1 1,1 0,0 0,0 0,0-1,0 1,0 0,0 0,1 0,-1 1,0-1,0 0,1 0,-1 1,0-1,1 1,-1-1,1 1,-1-1,1 1,-1 0,1 0,-1 0,1 0,-1 0,1 0,-1 0,1 0,-1 1,1-1,-1 0,0 1,1-1,-1 1,0 0,1-1,-1 1,0 0,0 0,1 0,-1 0,0 0,0 0,0 0,0 0,0 1,-1-1,1 1,35 46,-32-41,0 0,0-1,0 1,0-1,1 0,0 0,1-1,-1 0,1 0,0 0,0 0,1-1,-1 0,1-1,0 1,0-1,0 0,0-1,7 2,-5-3,-1 0,1-1,-1 0,0 0,1-1,-1 0,1 0,-1-1,0 0,0-1,0 1,0-2,-1 1,1-1,-1 0,0 0,0-1,0 0,0-1,-1 1,0-1,0 0,-1-1,0 1,0-1,0 0,-1-1,0 1,0-1,-1 1,0-1,-1 0,1-1,-1 1,-1 0,0-2,3-76,-4 61</inkml:trace>
  <inkml:trace contextRef="#ctx0" brushRef="#br0" timeOffset="851.645">1157 0,'-18'213,"8"113,9-308,1 1,0 0,2 0,0 0,1-1,1 1,1-1,0 0,1 0,8 14,-13-30,0 0,1 0,-1 0,0-1,1 1,-1 0,1-1,0 1,0-1,-1 1,1-1,0 0,0 0,0 0,0 0,1 0,-1-1,0 1,0 0,0-1,1 0,-1 1,0-1,0 0,1 0,-1 0,0-1,0 1,1-1,-1 1,0-1,0 1,0-1,0 0,0 0,0 0,0-1,1 1,72-59,-69 55,138-140,-142 144,0 0,1 0,-1 1,0-1,0 1,0-1,0 1,1 0,-1 0,0 0,0 0,0 1,0-1,1 0,-1 1,0 0,0-1,0 1,0 0,0 0,0 0,0 0,-1 0,1 1,0-1,0 1,-1-1,1 1,-1-1,0 1,1 0,-1 0,0 0,0 0,0 0,0 0,0 0,-1 0,1 0,-1 0,1 0,-1 0,0 0,0 1,0-1,0 0,0 1,10 22,-7-19,-1 0,1 0,1 0,-1-1,1 1,-1-1,2 0,-1 0,0-1,1 1,0-1,0 0,0 0,1 0,-1-1,1 0,0 0,0-1,0 1,0-1,0 0,1-1,-1 0,1 0,-1 0,1-1,-1 0,9-2,1-1,-1 0,-1-1,1-1,-1-1,0 0,0 0,0-1,-1-1,0-1,-1 0,0 0,0-1,-1-1,0 0,-1 0,0-1,-1 0,0-1,-1 0,-1-1,3-6,-8 18,0 0,0 0,-1 0,1 0,-1 0,0 0,1-1,-1 1,0 0,0-1,-1 1,1-1,0 1,-1-1,1 1,-1-1,0 0,0 1,0-1,0 0,-1 1,1-1,-1 1,1-1,-1 1,0-1,0 1,0 0,0-1,-1 1,1 0,-1 0,1 0,-1 0,0 0,1 0,-1 0,0 0,0 1,-1-1,1 1,0-1,0 1,-1 0,0 0,-5 2,1 2,0-1,0 1,0 0,0 0,0 1,0 0,1 0,0 1,0-1,0 2,1-1,-1 0,1 1,1 0,-1 0,1 1,0-1,0 1,-2 5,2-2,0-1,1 1,0-1,0 1,1 0,0 0,1 0,0 1,1-1,0 3,0-9,0-1,0 1,0 0,1-1,0 1,0-1,0 1,0-1,0 0,1 1,-1-1,1 0,0 0,0 0,0 0,0 0,1 0,-1-1,1 1,-1-1,1 0,0 1,0-1,0-1,0 1,1 0,-1-1,0 0,1 1,-1-1,13 0,0 0,-1-1,1 0,0-2,-1 0,1 0,-1-2,0 0,0 0,0-1,0-1,-1-1,0 0,0-1,10-8,193-149,-216 164,-1 0,1 1,0-1,0 1,0-1,0 1,0-1,0 1,-1 0,1-1,0 1,0 0,0 0,0 0,0-1,0 1,0 0,0 0,0 1,0-1,0 0,0 0,0 0,0 1,0-1,0 1,0-1,0 0,0 1,0-1,0 1,-1 0,1-1,0 1,0 0,-1 0,1-1,0 1,-1 0,1 0,-1 0,1 0,-1 0,0-1,1 1,-1 0,0 0,0 0,1 0,-1 0,0 1,4 58,-4-53,-1-4,0 1,0-1,1 0,0 0,0 0,0 1,0-1,0 0,0 0,1 0,0 1,-1-1,1 0,0 0,1 0,-1 0,1 0,-1-1,1 1,0 0,0-1,0 1,0-1,0 1,1-1,-1 0,1 0,-1 0,1-1,0 1,0 0,0-1,-1 0,2 0,1 1,3-2,1-1,0 1,0-1,-1-1,1 0,0 0,-1-1,0 0,0 0,0-1,3-2,-4 2,0 0,0 1,1 0,-1 0,1 1,-1 0,1 0,0 1,0 0,-1 0,1 1,0 0,0 0,4 1,44 42,-42-28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1 190,'12'-17,"0"0,2 1,0 1,0 0,2 1,0 1,0 1,1 0,1 1,0 0,0 2,1 0,0 1,4 0,-20 7,0 1,1-1,-1 1,0 0,0-1,0 1,0 1,1-1,-1 0,0 1,0 0,0 0,0 0,0 0,0 0,0 1,-1-1,1 1,0-1,-1 1,1 0,-1 0,1 1,-1-1,0 0,0 1,0-1,-1 1,1 0,0-1,-1 1,0 0,0 0,1 0,-2 0,1 0,0 0,0 3,1 123,-11-64,-4 1,-2-2,-3 0,-15 31,42-134,101-154,-71 133,-28 41,1 1,1 0,1 1,0 0,1 1,0 1,2 0,15-10,-32 24,1 1,0-1,0 0,0 1,0-1,0 1,0-1,-1 1,1 0,0-1,0 1,0 0,0 0,0 0,0 0,0-1,0 1,1 1,-1-1,0 0,0 0,0 0,0 0,0 1,0-1,-1 0,1 1,0-1,0 1,0-1,0 1,0 0,0-1,-1 1,1 0,0-1,-1 1,1 0,0 0,-1 0,1 0,-1 0,1-1,-1 1,0 0,1 0,-1 0,0 0,0 0,0 0,1 0,-1 1,4 60,-4-56,-3 36,8 59,-5-100,1 0,-1 1,1-1,0 0,-1 0,1 0,0 0,0 0,-1 0,1 0,0 0,0 0,0-1,0 1,0 0,1-1,-1 1,0 0,0-1,0 1,1-1,-1 0,0 1,0-1,1 0,-1 0,0 0,0 0,1 0,-1 0,0 0,1 0,-1-1,0 1,0 0,0-1,1 1,-1-1,0 0,0 1,0-1,1 0,43-32,140-139,-105 114,-79 58,0 0,0-1,0 1,0 0,0 0,0-1,0 1,0 0,0 0,0 0,0 0,0 1,0-1,1 0,-1 0,0 1,0-1,0 0,0 1,0-1,0 1,-1-1,1 1,0 0,0-1,0 1,0 0,-1 0,1 0,0-1,-1 1,1 0,-1 0,1 0,-1 0,1 0,-1 0,0 0,1 0,-1 0,0 0,0 0,0 0,0 0,0 1,0-1,-1 51,-27 97,18-113,8-32,0 0,0-1,1 1,-1 0,1 0,0 0,0 0,1 0,-1 0,1 0,0 1,0-1,0 0,0 0,1 0,0 0,0 0,0 0,0 0,1 0,1 3,8 4</inkml:trace>
  <inkml:trace contextRef="#ctx0" brushRef="#br0" timeOffset="241.141">1384 246,'-10'34,"-2"20,-1 1</inkml:trace>
  <inkml:trace contextRef="#ctx0" brushRef="#br0" timeOffset="742.36">1609 444,'6'-51,"2"1,3 0,2 1,1 0,21-44,15 39,-48 53,-1 0,0 0,1 1,-1-1,1 1,-1-1,1 1,-1 0,1-1,-1 1,1 0,-1 0,1 0,0 0,-1 1,1-1,-1 0,1 1,-1-1,1 1,-1-1,0 1,1-1,-1 1,1 0,-1 0,0 0,0 0,0 0,1 0,-1 0,0 0,0 1,-1-1,1 0,0 0,0 1,-1-1,1 1,0-1,-1 1,1-1,-1 1,0 1,30 181,-28-180,-1 0,1 0,0 0,0 0,0 0,1 0,-1-1,1 1,0-1,0 0,0 0,0 0,1 0,-1 0,1-1,-1 1,1-1,0 0,0 0,0-1,1 1,-1-1,0 0,0 0,1 0,-1-1,0 1,1-1,-1 0,1 0,-1-1,0 1,1-1,-1 0,0 0,1-1,-1 1,0-1,2-1,4-3,0-1,0 0,0-1,-1 0,0-1,0 0,-1 0,0 0,-1-1,0-1,-1 1,0-1,0 0,-1 0,-1-1,0 0,0 1,-1-1,-1-1,0-31,-7 28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2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0 592,'18'-44,"1"0,2 1,2 1,2 2,2 0,1 1,2 2,1 1,3 2,21-18,-46 45,45-32,-53 39,0-1,0 0,1 1,-1-1,0 1,0 0,1-1,-1 1,0 0,1 0,-1-1,0 1,0 0,1 1,-1-1,0 0,1 0,-1 0,0 1,1-1,-1 1,0-1,0 1,0-1,1 1,-1 0,0-1,0 1,0 0,0 0,0 0,0 0,-1 0,1 0,0 0,0 0,-1 0,1 1,-1-1,1 0,-1 0,1 1,-1-1,2 7,-1 0,0 0,-1 0,0 0,0 0,-1 0,0 0,0 0,-1-1,0 1,-2 6,-5 22,7-24,0-6,0 0,1-1,0 1,0 0,0 0,0 0,1 0,0 0,1 0,-1 0,1 0,0 0,0 0,1-1,0 1,0 0,0-1,1 1,0-1,2-4,0 1,0-2,0 1,0-1,0 0,0 0,0 0,1 0,-1-1,0 0,0 0,-1-1,1 1,0-1,0 0,-1 0,1-1,-1 1,1-1,-1 0,0 0,0-1,-1 1,1-1,1-1,191-156,-174 145,-15 10,1-1,0 1,1 0,0 1,0 0,0 0,0 1,1 0,-1 1,1 0,8-1,-15 5,0 1,0 0,0 0,0 1,0-1,0 1,0-1,-1 1,0 0,1 0,-1 0,0 0,0 0,-1 1,1-1,-1 0,0 1,0-1,0 1,0 0,0-1,-1 1,0 0,1-1,-1 1,-1 0,1 0,0-1,-1 1,0-1,0 1,-1 1,2 5,-3 137,3-146,0 1,-1 0,1-1,0 1,1 0,-1-1,0 1,0 0,1-1,-1 1,1-1,-1 1,1 0,0-1,0 1,-1-1,1 0,0 1,0-1,0 0,1 1,-1-1,0 0,0 0,1 0,-1 0,1 0,-1-1,1 1,-1 0,1 0,-1-1,1 1,0-1,-1 0,1 1,0-1,-1 0,1 0,0 0,-1 0,1 0,0-1,-1 1,1 0,0-1,-1 1,1-1,0 0,23-13,-2-2</inkml:trace>
  <inkml:trace contextRef="#ctx0" brushRef="#br0" timeOffset="384.009">1467 0,'-61'33,"1"2,1 3,3 2,1 3,-38 39,45-11,47-69,0 1,0-1,1 0,-1 0,1 1,0-1,-1 0,1 1,0-1,0 0,1 1,-1-1,0 0,1 0,-1 1,1-1,0 0,0 0,0 0,0 0,0 0,0 0,1 0,-1 0,1 0,-1 0,1-1,0 1,-1-1,1 1,0-1,0 0,0 1,2 0,3 1,0-1,0 0,0 0,0 0,0 0,0-1,0-1,1 1,-1-1,0 0,1-1,-1 1,0-2,0 1,0-1,0 0,0 0,0-1,-1 0,7-4,122-84,12-53,-147 143,1-1,-1 1,1 0,-1 0,1 0,-1-1,1 1,0 0,0 0,-1 0,1 0,0 0,0 0,0 1,0-1,0 0,0 0,1 1,-1-1,0 1,0-1,0 1,0-1,1 1,-1 0,0-1,1 1,-1 0,0 0,0 0,1 0,-1 0,0 0,1 1,-1-1,0 0,0 1,1-1,-1 1,0-1,0 1,0-1,0 1,0 0,0 0,0-1,0 1,0 0,0 0,0 0,0 0,0 0,-1 0,1 0,0 1,-1-1,1 0,2 71,-4-66,0 0,0 0,1 0,-1 0,2 0,-1 0,0 0,1 0,0 0,1 0,-1-1,1 1,0 0,1-1,-1 1,1-1,0 0,0 0,1 0,-1 0,1-1,0 1,1-1,-1 0,2 1,35 3,-22-11</inkml:trace>
  <inkml:trace contextRef="#ctx0" brushRef="#br0" timeOffset="634.179">2201 28,'-24'38,"-17"33,-7 8,5-4,10-10,5-12,3-14,6-15</inkml:trace>
  <inkml:trace contextRef="#ctx0" brushRef="#br0" timeOffset="786.959">1834 57,'38'38,"23"23,5 5,-3-4,-8-7,-8-13,-8-14,-10-11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5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0 881,'11'-2,"-2"1,1-2,0 1,0-2,-1 1,0-1,1 0,-2-1,9-6,6-1,14-12,-1-2,-1-1,-2-1,0-2,-2-2,-2-1,8-11,-19 23,2-1,-1 0,-1-2,-1 0,0-1,-3 0,0-1,-1-1,-2 0,0-1,-2 0,5-28,-13 47,-1 1,1-1,-2 1,1-1,-1 1,0-1,-1 1,0-1,-1 1,1 0,-1 0,-1 0,0 0,0 1,0-1,-3-2,4 7,0-1,1 0,-2 1,1 0,0 0,-1 0,1 0,-1 1,0-1,0 1,0 0,0 0,0 0,0 1,-1-1,1 1,0 0,-1 0,1 1,-1-1,0 1,1 0,-1 0,1 1,-1-1,1 1,0 0,-1 0,1 1,0-1,-2 2,-9 7,1 1,0 1,1 1,0-1,1 2,1 0,0 0,0 1,2 1,0-1,1 1,0 1,1 0,1 0,1 0,-3 18,1-14,1 1,0 0,2 0,1 1,1-1,0 1,2-1,1 1,0-1,2 1,1-1,0 0,2 0,0 0,7 13,-9-24,0 0,0 0,1 0,0 0,1-1,0 0,1 0,0 0,1-1,-1 0,2-1,-1 0,1 0,1-1,-1 0,1 0,0-1,1-1,0 1,0-2,0 0,0 0,0-1,1 0,1 0,-8-4,-1 0,1 0,-1 0,1 0,-1 0,0-1,1 0,-1 0,0 0,0-1,0 1,-1-1,1 0,-1 0,1 0,-1 0,0-1,2-3,-1 3,11-12</inkml:trace>
  <inkml:trace contextRef="#ctx0" brushRef="#br0" timeOffset="269.583">847 543,'-5'17,"1"0,0 0,2 0,-1 1,2 0,1-1,0 1,1 0,1-1,0 1,2-1,0 0,0 0,3 4,-5-18,-1 0,0 0,1 0,0 0,0 0,0-1,0 1,0 0,0-1,1 0,-1 1,1-1,-1 0,1-1,0 1,0 0,0-1,0 1,0-1,0 0,1 0,-1 0,0-1,1 1,-1-1,0 0,1 0,-1 0,0 0,1 0,-1-1,0 1,0-1,1 0,1-1,2-1,1-1,-1 0,0 0,0 0,0-1,0 0,-1 0,0-1,0 0,0 0,-1 0,0-1,0 0,-1 0,0 2,0-1,0 0,-1 0,0 0,0 0,-1-1,0 1,0-1,-1 0,1 1,-1-1,-1 0,1 0,-1 0,0 0,-1 1,0-1,0 0,0 0,-1 1,0-1,0 1,-1-1,0 1,0 0,0 0,-1 0,0 0,0 1,0 0,-1 0,0 0,0 0,-1 0,1 1,0 0,-1 0,0 1,1 0,-1 0,0 0,-1 1,1 0,0 0,-1 0,1 1,-1 0,0 0,1 1,-1 0,1 0,-1 0,0 1,1 0,-1 1,1-1,-1 1,-3 2,-10 7</inkml:trace>
  <inkml:trace contextRef="#ctx0" brushRef="#br0" timeOffset="569.283">1525 514,'-30'13,"1"2,0 1,1 1,1 2,1 0,0 2,2 1,-12 13,34-34,-1 1,1 0,-1 0,1 1,-1-1,1 0,0 1,0-1,1 1,-1 0,0 0,1 0,-1 0,1 0,0 0,0 0,0 0,1 0,-1 0,1 0,0 1,0-1,0 0,0 0,0 1,1-1,-1 0,1 0,0 0,0 0,0 0,0 0,1 0,-1 0,1 0,0 0,0-1,0 1,0-1,0 1,0-1,1 0,-1 0,1 0,-1 0,1-1,0 1,0 0,0-1,0 0,15 3,1-1,-1-1,0-1,1 0,-1-2,0 0,1-1,-1 0,0-2,0 0,0-1,-1-1,1-1,80-42,-71 33</inkml:trace>
  <inkml:trace contextRef="#ctx0" brushRef="#br0" timeOffset="1132.655">1948 514,'-50'43,"10"-10,2 1,2 2,1 1,-8 14,19-2,24-48,-1 0,1 0,0 0,0 0,0 0,0 0,0 0,0 0,0 0,0 0,0 0,1 0,-1 0,0 0,1 0,-1 0,0 0,1 0,-1-1,1 1,-1 0,1 0,0 0,-1-1,1 1,0 0,0-1,-1 1,1-1,0 1,0 0,0-1,0 0,0 1,0-1,0 0,0 1,-1-1,1 0,0 0,0 0,0 0,0 0,0 0,0 0,0 0,0 0,0-1,0 1,16-3,-2-1,1 0,0-1,-1-1,0 0,0-1,-1-1,0 0,4-4,-5 5,144-120,-126 105,-31 22,1 0,-1-1,1 1,-1 0,1 0,-1 0,1 0,-1 0,1 0,-1-1,1 1,-1 0,1 1,-1-1,1 0,-1 0,1 0,-1 0,1 0,-1 0,1 1,-1-1,1 0,-1 0,1 1,-1-1,0 0,1 1,-1-1,1 0,-1 1,0-1,1 1,-1-1,0 1,0-1,1 0,-1 1,0-1,0 1,0-1,0 1,1-1,-1 1,0-1,0 1,0 0,0-1,0 1,0-1,-1 1,1-1,0 1,0-1,0 1,0-1,0 1,-1-1,1 0,0 1,-1-1,1 1,-2 4,0 1,1-1,-1 1,1 0,0-1,1 1,-1 0,1 0,1-1,-1 1,1 0,0-1,0 1,0 0,1-1,0 1,0-1,0 0,1 0,0 0,0 0,0 0,0-1,1 1,0-1,0 0,0 0,0 0,1 0,-1-1,1 0,4 2,-3-3,1-1,-1 1,1-1,-1-1,1 1,0-1,-1 0,1-1,0 1,-1-1,1-1,-1 1,1-1,-1 0,0-1,0 1,0-1,0-1,0 1,4-4,103-93,-104 91,41-42,-1-3,-4-2,33-50,-66 87,0-1,-1 0,-1-1,-1 0,-1-1,-1 0,-1 0,-1-1,0 1,-2-1,-1 0,-1 0,-1-22,0 42,-1 0,1 0,-1 0,0 0,0 0,0 0,0 0,0 1,-1-1,1 0,-1 1,0-1,1 1,-1 0,0-1,-1 1,1 0,0 0,-1 0,1 1,-1-1,1 1,-1-1,0 1,0 0,1 0,-1 0,0 0,0 0,0 1,0-1,0 1,0 0,0 0,0 0,0 0,0 1,0-1,0 1,0 0,0 0,0 0,0 0,0 0,1 1,-1-1,1 1,-1 0,0 0,-13 10,1 0,0 1,1 0,0 1,2 1,-1 0,2 1,0 0,1 1,0 0,1 1,2 0,-1 0,2 1,1-1,0 1,-1 11,2-14,1 1,0-1,1 1,0 0,1-1,1 1,1 0,1 0,0 0,1-1,1 1,0-1,1 0,1 0,1-1,0 0,1 0,0 0,1-1,1 0,0-1,1 0,0-1,1 0,1 0,0-2,0 1,1-2,10 6,-14-10,0 0,0 0,0-1,0-1,1 0,0 0,0-1,-1 0,1-1,0 0,0-1,1 0,6-5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01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592 592,'-10'-2,"0"0,0 1,0 0,0 1,0 0,-1 0,1 1,0 1,0 0,0 0,0 1,1 0,-1 0,1 1,0 1,0 0,0 0,0 0,1 1,0 0,0 1,1 0,0 0,0 1,1 0,-1 0,2 0,-1 1,1 0,1 0,-3 5,5-6,-5 6,1 0,1 1,1 0,0 0,1 0,0 0,1 1,1-1,1 1,0-1,1 11,2-22,-1 0,1 0,-1 0,1-1,0 1,0-1,1 0,-1 0,1 0,-1 0,1-1,0 1,0-1,0 0,0 0,1 0,-1-1,0 1,1-1,-1 0,1-1,-1 1,1-1,0 0,-1 0,1 0,-1 0,1-1,-1 0,1 0,-1 0,1-1,-1 1,0-1,0 0,0 0,0-1,0 1,0-1,0 0,-1 0,1-1,47-31,-2-3,-2-2,-1-2,-2-2,-2-2,-3-2,-1-1,-2-2,-3-1,0-7,-30 55,95-169,-92 161,-2 1,1-1,-1-1,-1 1,0 0,-1-1,0 0,-1 1,-1-1,0 0,0 0,-2 0,1 1,-2-5,1 12,0 0,0 0,0 1,0-1,-1 1,0-1,0 1,0 0,0 0,-1 0,0 0,1 1,-1 0,-1 0,1 0,0 0,-1 0,1 1,-1 0,0 0,0 0,0 1,0-1,0 1,0 0,0 1,0-1,0 1,0 0,-1 0,1 1,0 0,0 0,0 0,0 0,0 1,0-1,0 1,1 1,-1-1,1 1,-1 0,1 0,-2 1,-5 6,-1-1,2 1,0 1,0 0,0 0,2 1,-1 0,2 0,0 1,0 0,1 1,1-1,0 1,1 0,0 1,1-1,1 0,0 1,1 0,1-1,0 1,1 0,0-1,1 1,1-1,0 1,1-1,1 0,0-1,1 1,0-1,1 0,1 0,0-1,8 9,14 12,2-1,2-2,0-1,2-2,1-1,1-2,8 2,-19-9,-32-20</inkml:trace>
  <inkml:trace contextRef="#ctx0" brushRef="#br0" timeOffset="413.815">1411 140,'0'55,"-2"0,2 1,3-1,2 1,2-1,3 0,13 41,-22-93,0-1,0 1,0 0,0-1,1 1,-1-1,1 1,-1-1,1 0,0 0,0 1,0-1,0-1,0 1,1 0,-1 0,0-1,1 1,-1-1,1 0,0 0,-1 0,1 0,0 0,0-1,0 1,-1-1,1 0,0 0,0 0,0 0,0 0,0 0,0-1,-1 0,1 1,0-1,0 0,-1 0,1-1,-1 1,1 0,-1-1,1 0,-1 1,0-1,0 0,0 0,2-2,17-19,-1-1,-2 0,0-1,-1-1,-2-1,0 0,1-9,-9 23,132-291,-135 298,-2 7</inkml:trace>
  <inkml:trace contextRef="#ctx0" brushRef="#br0" timeOffset="784.89">0 1072,'65'18,"1"-3,1-3,0-3,1-3,-1-3,1-3,0-3,-1-2,0-4,60-15,-57 10,86-20,1 8,1 6,92 3,2 21,-229-4</inkml:trace>
  <inkml:trace contextRef="#ctx0" brushRef="#br0" timeOffset="1518.837">621 1494,'-12'0,"1"0,-1 1,1 0,-1 1,1 0,-1 1,1 0,0 0,0 1,1 1,-1 0,1 1,0 0,0 0,1 1,0 0,0 1,0 0,1 0,1 1,-1 0,1 0,1 1,-4 6,-47 114,56-126,1 1,-1 0,1 0,0 0,1 0,-1 0,1 0,0-1,0 1,1 0,-1 0,1-1,0 1,0-1,1 0,-1 0,1 0,0 0,0 0,0 0,1-1,-1 1,1-1,0 0,0 0,0-1,0 1,0-1,1 0,-1 0,1 0,0 0,-1-1,1 0,0 0,0 0,0-1,-1 1,1-1,0 0,0-1,0 1,0-1,0 0,3-1,13-4,0-1,0-1,-1 0,0-2,0 0,-1-1,0-1,-1-1,-1 0,0-2,-1 0,0 0,8-13,4-4,-1-1,-2-1,-1-2,-2 0,-1-2,-2 0,-2-1,11-36,-13-53,-15 122,-1 1,1-1,-1 1,0-1,0 0,-1 1,0 0,0-1,0 1,0 0,-1 0,0 0,0 1,0-1,-1 1,1-1,-1 1,0 0,-1 1,1-1,-3-1,4 3,-1 1,1-1,-1 1,1 0,-1 0,1 0,-1 1,0-1,1 1,-1 0,0 0,0 0,1 0,-1 1,0 0,1-1,-1 1,1 1,-1-1,1 0,0 1,-1 0,1 0,0 0,0 0,0 0,0 0,1 1,-1 0,1-1,-2 3,-61 98,49-62,2 0,1 1,3 1,1-1,2 8,6-34,0 0,1 0,1-1,1 1,0 0,1-1,1 1,0-1,1 0,1 0,0-1,1 0,0 0,1 0,1-1,0 0,1-1,0 0,1 0,9 6,-18-15,0 0,1 0,-1 0,1-1,-1 1,1-1,0 0,0 0,0 0,0 0,0 0,1-1,-1 1,0-1,1 0,-1 0,1 0,-1-1,1 1,0-1,-1 0,1 0,0 0,-1 0,1-1,-1 1,1-1,-1 0,1 0,-1 0,1-1,-1 1,15-10</inkml:trace>
  <inkml:trace contextRef="#ctx0" brushRef="#br0" timeOffset="1852.068">1326 1269,'-101'249,"92"-228,1 0,1 1,1 0,1 0,0 0,2 1,1 0,1-18,1 0,-1 0,1 1,1-1,-1 0,1 1,0-1,0 0,0 0,1 0,0 0,0 0,0 0,0 0,1-1,0 1,0-1,0 1,1-1,-1 0,1-1,0 1,0-1,0 1,1-1,-1 0,1-1,-1 1,1-1,0 0,5 1,-4 0,0-1,0 0,0-1,1 1,-1-1,0 0,1-1,-1 0,1 0,-1 0,1-1,-1 0,0 0,0 0,1-1,-1 0,0 0,0-1,-1 1,1-1,0-1,-1 1,0-1,0 0,0 0,3-3,0-10</inkml:trace>
  <inkml:trace contextRef="#ctx0" brushRef="#br0" timeOffset="2098.783">931 1551,'39'5,"26"1,12 0,-2-1,-9-1,-11-7,-10-2,-8-1,-5-4,-9 0</inkml:trace>
  <inkml:trace contextRef="#ctx0" brushRef="#br0" timeOffset="2452.009">2257 873,'10'5,"22"7,10 0,9-1,-1-3,-4-2,-4-3,-5-1,-4-2,-3-4,-1-3,-2 0,1 2,-6-4,-1 0,-4 2</inkml:trace>
  <inkml:trace contextRef="#ctx0" brushRef="#br0" timeOffset="2702.976">2314 1213,'43'9,"48"-10,13-7,-1-5,-14-6,-12 0,-9-1,-12-2,-16 3</inkml:trace>
  <inkml:trace contextRef="#ctx0" brushRef="#br0" timeOffset="2983.057">3612 620,'-28'7,"0"2,1 1,0 2,1 0,0 2,1 0,0 2,-15 14,27-20,0 1,1 0,0 1,1 1,0 0,1 0,1 1,0 0,1 0,0 1,2 0,-1 1,2 0,0-1,-2 15,6-22,0 0,1 0,0-1,0 1,1 0,0 0,0-1,1 1,0-1,0 1,0-1,1 0,1 0,-1 0,1 0,0-1,1 1,-1-1,1 0,1 0,-1-1,1 1,0-1,0-1,0 1,1-1,-1 0,5 1,4 3,1-1,0 0,0-1,1-1,-1-1,1 0,0-1,1-1,-1 0,0-2,1 0,7-1,6-4,0-1,0-1,-1-2,0-1,0-1,-2-1,1-2,-1-1,-1-1,-1-2,0 0,7-9,-17 12,0 0,0-1,-1-1,-1 0,-1-2,-1 1,0-1,5-14,-14 26,1 0,-1-1,-1 0,1 1,-1-1,-1 0,1 0,-1 0,-1 0,0 0,0 0,0 0,-1-1,0 1,-1 1,1-1,-2 0,1 0,-1 1,0-1,-1 1,0 0,0 0,0 0,-3-2,-5-3,-2 1,0 0,0 0,-1 1,-1 1,1 1,-1 0,-1 1,1 1,-1 0,0 1,-1 1,1 1,-1 0,0 1,1 1,-1 1,-8 1,-12-2</inkml:trace>
  <inkml:trace contextRef="#ctx0" brushRef="#br0" timeOffset="3321.099">3020 789,'-1'2,"1"0,-1-1,1 1,0 0,0 0,0-1,-1 1,2 0,-1 0,0-1,0 1,1 0,-1 0,0-1,1 1,0 0,-1-1,1 1,0-1,0 1,0-1,0 1,0-1,0 0,1 1,-1-1,0 0,1 0,-1 0,0 0,1 0,0 0,-1 0,2 0,57 24,55-5,0-5,44-3,-65-4,176 21,143 8,-73-12,-300-27,-8-3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12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465 170,'-4'-4,"0"0,-1 1,0-1,0 1,0 0,0 0,0 1,0 0,-1 0,1 0,-1 0,1 1,-1 0,0 0,0 1,1-1,-1 1,0 1,0-1,1 1,-1 0,0 0,1 0,-1 1,1 0,-1 0,1 1,0-1,0 1,0 0,-1 1,-11 4,1 0,0 1,1 1,0 0,1 1,0 0,0 1,1 1,1 0,-4 6,14-17,1 0,-1 0,1 0,0 1,0-1,0 0,0 1,0-1,0 1,0 0,1-1,0 1,-1-1,1 1,0 0,0-1,0 1,1-1,-1 1,1 0,-1-1,1 1,0-1,0 1,0-1,0 0,1 1,-1-1,0 0,1 0,0 0,-1 0,1 0,0 0,0-1,0 1,0 0,93 47,-76-41,-15-7,-1 0,1 0,0 0,-1 1,1 0,-1 0,0 0,0 0,0 0,0 1,0 0,0-1,0 1,-1 0,1 0,-1 0,0 0,0 1,0-1,-1 1,1-1,-1 1,0 0,0-1,0 1,0 0,-1 0,1 0,-1-1,0 1,0 0,-1 0,1 0,-1 0,0-1,0 1,0 0,0 0,-2 2,-4 6,-1-1,-1 0,0 0,0-1,-1 0,0 0,-1-1,0-1,0 0,-1 0,0-1,0-1,-1 0,0 0,0-2,-7 3,15-5,0 0,-1 0,1 0,-1-1,0 0,1 0,-1 0,0 0,0-1,0 0,1-1,-1 1,0-1,0 0,1 0,-1-1,1 0,-1 0,1 0,-4-2,3-9</inkml:trace>
  <inkml:trace contextRef="#ctx0" brushRef="#br0" timeOffset="251.13">606 537,'-10'33,"-2"17,4-2,10-7,3-12</inkml:trace>
  <inkml:trace contextRef="#ctx0" brushRef="#br0" timeOffset="482.207">635 0,'0'0</inkml:trace>
  <inkml:trace contextRef="#ctx0" brushRef="#br0" timeOffset="740.813">803 762,'67'-63,"-2"-4,-4-2,39-58,-77 114,-20 46,-3-20,0-9,-1 0,1-1,0 1,0 0,0 0,1 0,-1 0,1-1,0 1,0 0,0-1,1 1,-1-1,1 1,0-1,0 1,0-1,0 0,0 0,1 0,-1-1,1 1,0 0,0-1,0 0,0 0,1 0,-1 0,0 0,1 0,0-1,-1 0,1 0,0 0,-1 0,1 0,0-1,0 0,0 0,-1 0,1 0,2-1,4-3,-1-1,-1 0,1 0,-1-1,0 0,0-1,0 0,-1 0,0-1,-1 1,0-2,0 1,0 0,2-7,-1 4,4-4</inkml:trace>
  <inkml:trace contextRef="#ctx0" brushRef="#br0" timeOffset="998.931">1848 311,'-19'12,"-13"8,0 1,2 1,1 2,0 1,2 1,1 1,-1 4,24-28,0 0,1 0,-1 1,1-1,-1 1,1-1,0 1,1 0,-1-1,0 1,1 0,0 0,0 0,0 0,1 0,-1 1,1-1,0 0,0 0,0 0,1 0,0 0,-1 0,1 0,1 0,-1 0,1 0,-1 0,1 0,0-1,0 1,1-1,-1 1,1-1,1 2,6 2,1-1,-1 1,1-2,0 0,0 0,1-1,-1 0,1-1,0 0,0-1,0-1,0 0,0 0,0-1,1-1,-1 0,0 0,0-1,0-1,-1 0,1-1,-1 0,1-1,-1 0,-1 0,3-3,11-8</inkml:trace>
  <inkml:trace contextRef="#ctx0" brushRef="#br0" timeOffset="1318.205">1990 537,'23'4,"0"-1,0-1,0-1,1-1,-1-1,0-1,0-1,0-2,0 0,-1-1,1-1,-1-1,-1-1,0-1,0 0,-1-2,0-1,30-59,-49 70,0 1,0-1,-1 0,1 0,0 0,-1 0,1 0,-1 1,0-1,1 0,-1 0,0 0,0 0,0 0,-1 0,1 0,0 0,-1 0,1 0,-1 0,0 0,1 1,-1-1,0 0,0 0,0 1,-1-1,1 1,0-1,0 1,-1-1,1 1,-1 0,0 0,1 0,-1 0,0 0,1 0,-1 0,0 0,-1 0,-5 0,1 1,0 0,0 0,-1 0,1 1,0 0,0 1,0 0,0 0,0 0,0 1,0 0,1 0,-1 0,1 1,0 0,0 0,1 1,-1 0,1 0,-2 2,-6 4,1 1,0 0,1 0,0 1,1 0,1 1,0 0,1 1,0-1,1 2,1-1,0 1,2 0,-1 0,2 0,0 1,1-1,1 1,0 0,1-1,1 1,2 12,-1-23,0-1,1 1,-1-1,1 0,0 0,0 0,0 0,1-1,0 1,0-1,0 0,0 0,1 0,0-1,-1 1,1-1,0 0,1-1,-1 1,0-1,1 0,0-1,-1 1,4 0,17 2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1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707 339,'0'-2,"-1"-1,1 1,-1-1,0 1,0-1,0 1,0 0,0-1,0 1,-1 0,1 0,-1 0,1 0,-1 0,0 0,0 1,0-1,0 0,0 1,0 0,0-1,0 1,-1 0,1 0,0 0,-1 0,1 1,-1-1,1 1,-3-1,-79-5,53 11,-1 2,1 1,1 2,0 1,0 1,1 1,0 2,1 1,-17 13,-44 38,88-66,1-1,-1 1,1 0,-1 0,1 0,-1 0,1 0,-1 0,1 0,0 0,0 0,-1 0,1 0,0 0,0 0,0 0,0 0,0 0,0 0,1 0,-1 0,0 0,0 0,1-1,-1 1,0 0,1 0,-1 0,1 0,-1 0,1 0,0-1,-1 1,1 0,0 0,0-1,-1 1,1-1,0 1,0 0,0-1,0 0,0 1,0-1,53 23,-36-17,-15-6,-1 1,0-1,0 1,0 0,0-1,0 1,0 0,0 0,-1 0,1 1,0-1,0 0,-1 1,1-1,-1 1,1 0,-1-1,0 1,0 0,0 0,0 0,0-1,0 1,0 0,0 1,-1-1,1 0,-1 0,0 0,0 0,1 0,-1 0,0 1,-1-1,1 0,0 0,-1 0,1 0,-1 0,0 0,1 0,-1 0,0 0,0 0,0 0,-1 0,0 0,-132 115,31-8,98-103,1 0,-1 0,1 1,1 0,-1 0,1 0,1 0,-1 1,1-1,0 1,1-1,0 1,0-1,1 1,0 0,0 0,0-1,2 3,1-4,1 0,1 1,-1-2,1 1,0-1,1 1,-1-1,1-1,0 1,0-1,1 0,-1-1,1 1,0-1,0 0,0-1,0 0,0 0,0 0,1-1,-1 0,1-1,-1 0,1 0,3-1,-4 3,-1-2,1 1,0-1,-1 0,1 0,0 0,-1-1,1 0,-1-1,1 1,-1-1,0-1,1 1,-1-1,0 0,-1 0,1-1,-1 0,1 0,-1 0,0 0,0-1,-1 0,0 0,0 0,0-1,0 1,-1-1,3-5,2-12,0 0</inkml:trace>
  <inkml:trace contextRef="#ctx0" brushRef="#br0" timeOffset="265.021">312 1,'-2'179,"-9"0,-8 0,-26 102,-10 65,51-327,2 0,0 0,1 0,1 0,0 0,2 0,0 0,1-1,1 1,6 15,1-10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57,'48'-5,"25"-1,6 0,-7 1,-10 1,-11 2,-9-4,-8-1,-4 1,-2 2,-12 0,-7 3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1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380 470,'-39'16,"1"2,1 1,0 1,2 2,0 2,2 1,-5 7,-36 62,72-91,0 0,0 0,1 1,-1-1,1 0,0 1,0-1,1 1,-1-1,1 1,-1 0,1-1,0 1,0-1,1 1,-1 0,1-1,0 1,0-1,0 1,0-1,0 0,1 0,0 1,0-1,0 0,0 0,0 0,0-1,1 1,0 0,5 1,-1 0,1-1,0 0,0 0,1-1,-1 0,0 0,1-1,-1 0,1 0,-1-1,1-1,0 1,-1-1,0-1,1 1,-1-2,0 1,0-1,0 0,2-2,11-4,-1-1,-1-1,0-1,0-1,-1-1,-1 0,0-1,-1-1,0 0,-2-1,0-1,4-8,3-3,-1-1,-1-1,-2-1,-1 0,-2-1,-1-1,-2 0,-1 0,-1-1,-3-1,0 1,-1-34,-5 57,-1 0,0 0,-1 0,0 0,-1 0,-1 1,0-1,0 1,-1 0,-1 0,-3-5,7 12,0 1,-1-1,1 1,-1-1,0 1,0 0,0 0,0 0,-1 1,1-1,-1 1,1 0,-1 0,0 0,0 0,0 1,0-1,0 1,0 0,0 0,-1 1,1-1,0 1,0 0,-1 0,1 0,0 1,0 0,-1 0,1 0,0 0,0 0,-2 2,-4 4,1 0,0 1,0 1,1 0,0 0,0 0,1 1,0 0,1 0,0 1,1 0,0 0,1 0,0 1,1-1,0 1,0 0,2 0,-1 0,2 0,-1 0,2 0,-1 0,2 1,-3 7,2 0,1 0,0 0,1 0,1 0,1-1,1 1,1-1,0-1,2 1,0-1,1-1,12 17,-13-20,2 0,-1-1,2 0,0 0,1-2,0 1,0-2,1 0,1 0,-1-2,2 1,-1-2,1 0,0-1,10 2,-2-4</inkml:trace>
  <inkml:trace contextRef="#ctx0" brushRef="#br0" timeOffset="318.395">1028 188,'-4'31,"-5"38,2-1,4 1,4 48,30-20,-30-94,0-2,1 1,-1 0,1 0,-1 0,1-1,0 1,0-1,-1 1,1-1,0 0,0 0,1 0,-1 0,0 0,0 0,0 0,1-1,-1 1,0-1,1 0,-1 1,0-1,1 0,-1-1,0 1,1 0,-1-1,0 1,0-1,1 0,-1 1,0-1,0 0,0 0,0-1,0 1,0 0,0-1,0 1,0-2,13-10,0 0,-1-2,-1 0,-1 0,0-1,0-1,2-6,42-56,-32 47,-1 0,-1-2,-2 0,11-29,33-42,-57 88</inkml:trace>
  <inkml:trace contextRef="#ctx0" brushRef="#br0" timeOffset="637.247">69 1006,'48'5,"45"-4,20-6,6-2,-3-5,-11-6,-10-4,-6-3,-9 3,-8 0,-7 4,-5 0,-4 3,0 4,-6 4,-7 4,-5 1,-9 2</inkml:trace>
  <inkml:trace contextRef="#ctx0" brushRef="#br0" timeOffset="1154.621">634 1289,'-33'14,"2"1,0 2,1 1,1 1,0 2,2 1,-2 3,21-20,-1 2,1-1,0 1,1 1,0-1,0 1,0 1,1-1,0 1,1 0,0 0,0 1,1-1,0 1,1 0,0 0,0 5,3-12,1 0,0 0,0 1,0-1,1-1,-1 1,1 0,-1 0,1 0,0-1,0 1,0-1,1 1,-1-1,1 0,-1 0,1 0,-1 0,1-1,0 1,0-1,0 1,0-1,0 0,0 0,0-1,1 1,-1 0,0-1,1 0,101-3,-74-7,-1-1,0-2,-1-1,-1-1,0-1,-1-2,-1-1,-1-1,0-1,-2-1,0-1,-2-1,18-25,-24 30,-1-1,-2 0,0 0,0-1,-2-1,-1 1,-1-2,0 1,-2-1,-1-1,-1 1,0-4,-4 17,0 0,-1 0,0 0,-1 0,0 0,0 1,-1-1,0 1,-1 0,0 0,-1 0,1 0,-2 1,1 0,-4-4,6 8,0 1,0-1,-1 1,0-1,1 1,-1 0,0 1,0-1,-1 1,1 0,0 0,-1 0,1 0,-1 1,0-1,1 1,-1 1,0-1,0 1,0-1,0 1,0 1,1-1,-1 1,0 0,0 0,1 0,-1 1,0-1,1 1,-4 2,-2 4,0 0,0 1,1 0,0 0,1 1,0 0,0 0,1 1,1 0,-1 0,2 1,0 0,0 1,-43 133,45-137,0 0,1 0,1 0,-1 0,2 1,-1-1,1 0,1 1,-1-1,2 0,-1 1,1-1,1 0,0 0,0 0,0-1,1 1,1-1,-1 0,1 0,1 0,0-1,0 0,0 0,1 0,-1-1,2 0,-1 0,1-1,0 0,0 0,0-1,1 0,-1 0,1-1,0 0,0-1,0 0,0 0,1-1,-1 0,0-1,3 0,55-16,-36 4</inkml:trace>
  <inkml:trace contextRef="#ctx0" brushRef="#br0" timeOffset="1507.011">1536 837,'-218'347,"136"-174,80-169,1 0,0 0,0 1,1-1,-1 0,1 0,0 1,0-1,0 0,1 1,0-1,0 0,0 0,0 0,0 0,1 0,0 0,0 0,0 0,0-1,0 1,1-1,0 1,-1-1,1 0,1 0,-1 0,0-1,1 1,-1-1,1 1,0-1,0-1,0 1,0 0,0-1,0 0,0 0,0 0,0 0,1-1,-1 0,4 0,1 2,0 0,-1-1,1-1,0 1,0-1,0-1,0 1,-1-1,1-1,0 0,-1 0,1-1,-1 0,0 0,0-1,0 0,0-1,7-32,-17 17</inkml:trace>
  <inkml:trace contextRef="#ctx0" brushRef="#br0" timeOffset="1751.574">1028 1204,'39'0,"31"0,14-5,-3-1,-10 0,-13 1,-15 1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17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0,'-10'5,"3"6,6 1,8 0,8-4,6-2,5-3,2-1,1-2,-3-5,-3-2,0 0,2 2,0 1,1 1,2-3,-5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18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372 166,'3'-4,"-1"0,1-1,-1 1,0 0,-1-1,1 0,-1 1,1-1,-1 0,-1 1,1-1,-1 0,0 0,0 0,0 0,0 0,-1 1,0-1,0 0,-1 1,1-1,-1 0,0 1,0 0,0-1,-1 1,1 0,-1 0,0 0,0 1,-1-1,1 1,-1 0,0-1,0 2,0-1,0 0,0 1,-1-1,-8 3,0 0,0 1,0 1,0 0,0 0,0 1,1 1,0 0,0 1,0 0,0 1,1 0,-1 1,2 0,-1 1,1 0,-2 2,0 0,1 1,0-1,0 2,1-1,1 2,0-1,0 1,-3 8,10-16,-1 0,1 0,0 0,0 0,1 1,-1-1,1 1,0-1,1 1,-1 0,1-1,0 1,1-1,-1 1,1-1,0 1,0-1,1 1,0-1,0 0,0 0,0 1,1-2,3 6,1-4,0-1,0 1,1-1,-1-1,1 1,0-1,1-1,-1 1,1-1,-1-1,1 0,0 0,0-1,0 0,0 0,2-1,17 0,-1-2,0 0,0-2,0-1,-1-1,1-2,-2 0,19-10,133-32,-171 50,1 0,-1 0,0 0,1 0,-1 1,0 0,1 1,-1-1,0 1,0 1,0-1,0 1,-1 0,1 0,-1 0,0 1,1 0,-2 0,1 0,0 1,-1 0,0-1,0 2,0-1,-1 0,0 1,0-1,0 1,-1 0,1 0,-2 0,1 0,0 2,-1 0,1 1,0-1,1 0,0 0,0 0,1 0,0-1,0 1,1-1,0 0,0 0,1-1,0 1,0-1,0-1,1 1,-1-1,1 0,1-1,-1 1,1-1,0-1,16 6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19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85,'15'294,"-2"84,-16-329,-3 0,-2 0,-1 0,-3-1,-6 11,-59 71,65-115,0 2</inkml:trace>
  <inkml:trace contextRef="#ctx0" brushRef="#br0" timeOffset="3795.995">0 593,'10'0,"22"-5,11-1,2 0,-1 1,-4 2,-3-4,-4-1,-2 2,-2 1,-1 1,0 2,-1 1,1 1,0 0,-1-4,-3-2</inkml:trace>
  <inkml:trace contextRef="#ctx0" brushRef="#br0" timeOffset="4415.411">762 0,'-10'133,"7"-1,10 98,0 6,-7 22,0-256,-1-1,1 0,0 0,0 0,-1 0,1 0,0 0,0 0,0 0,0 1,1-1,-1 0,0 0,0 0,1 0,-1 0,1 0,-1 0,1 0,-1 0,1 0,-1 0,1 0,0 0,0-1,-1 1,1 0,0 0,0-1,0 1,0 0,0-1,0 1,0-1,0 0,0 1,0-1,0 0,0 1,0-1,0 0,0 0,1 0,-1 0,0 0,0 0,0 0,0 0,0-1,0 1,0 0,0-1,0 1,0-1,0 1,0-1,0 1,0-1,0 0,0 1,0-1,0 0,-1 0,1 0,152-206,-141 194,-1 0,0 1,1 0,0 0,1 1,0 1,1 0,0 1,7-3,-20 11,0 1,0-1,0 1,0 0,0 0,1-1,-1 1,0 0,0 0,0 0,0 0,0 0,0 1,0-1,0 0,0 0,0 1,0-1,0 1,0-1,0 1,0-1,0 1,0-1,0 1,0 0,0 0,-1-1,1 1,0 0,-1 0,1 0,0 0,-1 0,1 0,-1 0,0 0,1 0,-1 0,0 0,1 0,-1 0,0 0,0 0,0 0,0 1,4 58,-4-52,8 128,11-70,-11-50</inkml:trace>
  <inkml:trace contextRef="#ctx0" brushRef="#br0" timeOffset="4801.075">1383 988,'22'0,"1"0,-1-1,1-2,-1 0,0-2,0 0,-1-1,1-1,-2-1,1-1,13-8,-28 12,0 0,-1 0,1-1,-1 1,0-1,0 0,-1-1,0 1,0-1,0 0,-1 0,0 0,0 0,-1 0,0-1,0-1,-1 5,0 0,-1 1,1-1,-1 0,0 1,0-1,0 0,-1 1,1-1,-1 0,0 1,0-1,0 1,-1-1,1 1,-1 0,1-1,-1 1,0 0,-1 0,1 0,0 0,-1 1,0-1,1 1,-1-1,0 1,0 0,0 0,-1 1,1-1,0 0,-1 1,0 0,-2-1,0 1,1 0,-1 0,0 1,0 0,0 0,0 0,1 1,-1 0,0 0,0 0,1 1,-1 0,1 0,-1 0,1 1,0-1,0 1,0 1,0-1,1 1,-5 3,-80 103,82-97,1 0,0 1,1 0,0 0,1 0,1 0,0 0,1 1,1-1,0 1,1 0,1 9,1-19,1 1,0-1,0 1,0-1,1 0,0-1,0 1,0-1,0 1,1-1,-1 0,1-1,0 1,1-1,-1 0,0 0,1-1,0 0,-1 0,1 0,0 0,0-1,0 0,0 0,0-1,0 0,0 0,0 0,0-1,0 0,0 0,0 0,2-1,60-11,-37 7</inkml:trace>
  <inkml:trace contextRef="#ctx0" brushRef="#br0" timeOffset="5177.989">1892 1101,'35'-28,"-2"-1,0-1,-2-2,-2-1,5-8,36-68,-69 109,0 0,0 0,0 0,0 0,1 0,-1 0,0 0,0 0,0 0,0 1,0-1,0 0,0 1,0-1,0 1,0-1,0 1,0-1,-1 1,1 0,0-1,0 1,0 0,-1 0,1 0,0-1,-1 1,1 0,-1 0,1 0,-1 0,0 0,1 0,-1 0,0 0,0 0,1 0,-1 1,0-1,0 0,0 0,0 0,0 0,-1 0,1 1,3 6,-1-3,0 1,1-1,-1 1,1-1,1 0,-1 0,1-1,-1 1,1-1,1 1,-1-1,1-1,-1 1,1-1,0 1,1-1,-1-1,0 1,1-1,-1 0,1 0,0-1,0 1,0-1,-1-1,1 1,0-1,0 0,0 0,0-1,0 1,0-2,0 1,0 0,-1-1,3-1,11-7,-1 0,0-1,0-1,-1-1,0 0,-2-2,1 1,-2-2,0 0,-1-1,2-3,-1 1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26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0 981,'49'-24,"-1"-1,-1-3,-1-2,-2-1,-1-3,-2-1,3-7,-9 6,-2-1,-1-1,-2-2,-2-1,-2-2,-2 0,-1-2,-3-1,-12 27,0-2,-2 1,-1-1,0 1,-2-1,0 0,-1-1,-2 1,0 0,-1-2,1 17,-1 0,1 0,-1 0,-1 1,1-1,-1 0,0 1,0-1,0 1,-1 0,0 0,0 0,0 0,-1 0,0 1,1-1,-2 1,1 0,0 0,-1 1,0-1,0 1,0 0,0 1,0-1,-1 1,1 0,-1 0,1 0,-1 1,0 0,0 0,1 1,-1-1,0 1,0 0,0 1,0 0,1 0,-7 1,-7 10,1 0,-1 1,2 1,0 0,1 1,0 1,1 1,1 0,1 1,0 1,2 0,0 0,1 1,1 0,0 1,2 0,1 0,0 1,-1 13,-1-1,1-1,2 2,1-1,1 1,2-1,2 1,2 10,-1-30,0 0,1 0,1 0,0 0,1-1,1 0,0 0,0 0,2 0,0-1,0-1,1 1,1-1,0-1,1 0,0 0,8 5,-11-10,0 1,1-2,0 1,0-1,0 0,1-1,-1 0,1-1,0 0,1 0,-1-1,0-1,0 0,1 0,-1-1,1 0,-1 0,1-2,-1 1,0-1,0-1,0 1,0-2,0 1,0-2,-1 1,0-1,5-4,9-9,-1-2,-1 0,-1-2,-1 0,0-1,-2-1,8-14,-10 13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2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1,'-26'41,"2"2,1 0,3 1,2 1,2 1,-2 13,16-55,0 1,1 0,-1-1,1 1,0 0,0 0,1 0,0 0,0 0,0 0,0 0,1 0,-1 0,1 0,1 0,-1 0,1 0,0-1,0 1,0-1,0 1,1-1,0 0,0 0,0 0,0 0,1 0,-1-1,1 0,0 1,0-2,0 1,1 0,-1-1,1 0,-1 0,3 1,3-1,0-1,0 0,0-1,0 0,0-1,0 0,0 0,0-1,-1 0,1-1,-1 0,1-1,-1 0,0 0,0-1,-1 0,1 0,5-6,4-3,0-2,-1 0,0 0,-1-2,-1 0,-1 0,6-11,-17 24,1 1,-1-1,1 0,-1 0,-1 0,1 0,-1-1,0 1,0-1,0 1,-1-1,0 1,0-1,0 0,-1 0,0 0,0 1,-1-1,1 0,-1 0,0 0,-1 1,1-1,-1 1,0-1,-1 1,1 0,-1 0,0 0,0 0,-1 0,0 1,1-1,-2 1,1 0,0 0,-2 0,0-1,-1 1,1 0,-1 0,0 1,0 0,0 0,-1 1,1 0,0 0,-1 1,1-1,-1 2,0-1,1 1,-1 0,0 1,1 0,-1 0,1 0,-1 1,1 0,-1 1,1 0,0 0,0 0,1 1,-1 0,0 1,-13 14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26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10,'-4'-2,"0"1,-1-1,1 1,-1 0,1 0,-1 0,0 1,1-1,-1 1,0 0,1 1,-1-1,1 1,-1 0,1 0,-1 0,1 1,-1-1,1 1,0 0,0 0,0 1,0-1,0 1,1 0,-1 0,1 0,0 1,0-1,0 1,-1 1,-3 4,0 1,1-1,0 1,1 0,0 1,1-1,0 1,0 0,1 0,1 0,0 1,0-1,1 1,1-1,0 0,0 1,1-1,1 3,0-7,0-1,0 1,0 0,1-1,0 1,1-1,0 0,0 0,0 0,0-1,1 1,0-1,0 0,0-1,1 1,0-1,0 0,0 0,0-1,0 0,1 0,-1 0,1-1,0 0,0 0,0-1,0 0,0 0,0 0,0-1,0 0,1-1,5-1,72-21,-60 11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33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59 337,'-11'22,"2"1,0 0,2 1,1-1,0 1,2 0,1 1,0-1,2 1,1-1,2 17,-1-37,-1-1,1 1,-1-1,1 1,0-1,0 0,0 1,1-1,-1 0,1 0,0 0,0 0,0 0,0 0,0 0,1-1,-1 1,1-1,-1 0,1 0,0 0,0 0,0 0,0-1,1 1,-1-1,0 0,1 0,-1 0,0 0,1-1,-1 1,1-1,-1 0,1 0,-1 0,1 0,-1-1,1 0,-1 1,1-1,-1-1,8-2,0-1,0-1,0 0,-1 0,0-1,0 0,-1-1,0 0,0-1,-1 0,0 0,0 0,-1-1,-1 0,0-1,0 0,-1 0,0 0,-1 0,0-1,-1 0,0 1,-1-1,0 0,-1 0,0-1,-1 1,-1 0,0 0,0 0,-1 0,-1 0,0 0,0 1,-1-1,-1 1,0 0,0 0,-3-3,4 7,1 0,-1 0,0 1,-1-1,0 1,0 0,0 0,0 1,-1 0,0 0,0 0,-1 0,1 1,-1 0,0 1,0-1,0 1,-1 1,1-1,0 1,-5 0,-3 5</inkml:trace>
  <inkml:trace contextRef="#ctx0" brushRef="#br0" timeOffset="249.864">539 675,'54'-154,"-45"118,1 0,2 1,1 1,2 0,1 0,2 2,1 0,2 1,0 2,2 0,2 1,19-17,-36 39,0-3,1 2,0-1,0 1,1 1,0 0,0 0,1 1,-1 0,1 1,0 0,1 1,-1 0,0 0,1 2,8-1,4 6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31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1 706,'71'-133,"6"4,54-65,-115 168,-13 21,-1 0,1-1,0 1,1 0,-1 0,1 1,0-1,0 1,1-1,-1 2,1-1,0 0,0 1,1-1,-4 4,-1 0,1 0,-1 0,1 0,-1 0,0 1,1-1,-1 0,0 1,1-1,-1 1,0-1,0 1,1 0,-1 0,0-1,0 1,0 0,0 0,0 0,0 0,0 0,0 0,0 1,-1-1,1 0,0 0,-1 1,1-1,-1 0,1 1,-1-1,0 0,1 1,-1-1,0 0,0 1,7 57,-7-56,0 14,1 1,0-1,1 1,1-1,1 0,0 0,1 0,1-1,1 0,0 0,1 0,3 3,-9-17,0 1,0-1,0 1,0-1,1 0,-1 0,1 0,-1 0,1 0,0-1,0 1,-1-1,1 0,0 1,1-1,-1-1,0 1,0 0,0-1,0 0,1 0,-1 0,0 0,0 0,0 0,0-1,1 0,-1 0,0 0,0 0,0 0,0 0,1-2,90-63,214-239,-307 303,0 0,1 1,-1-1,0 1,1-1,-1 1,1 0,-1-1,1 1,-1 0,1 0,0 0,-1 0,1 1,0-1,0 0,0 1,0-1,0 1,0 0,0-1,0 1,0 0,0 0,0 0,-1 1,1-1,0 0,0 1,0-1,0 1,0 0,0 0,-1 0,1-1,0 2,-1-1,1 0,0 0,-1 0,0 1,1-1,-1 1,0-1,0 1,1-1,-1 1,-1 0,1 0,0-1,0 1,-1 0,1 0,0 1,1 11,0 1,-1-1,0 1,-1-1,0 1,-2-1,1 1,-2-1,0 0,-3 7,2-6,1 1,0-1,1 1,0 0,2 0,0 0,0 0,2 6,-1-19,-1 0,1 0,0 0,0 0,0 0,0-1,0 1,1 0,-1-1,1 1,0-1,0 1,0-1,0 0,0 0,0 0,0 0,1 0,1 1,12 5</inkml:trace>
  <inkml:trace contextRef="#ctx0" brushRef="#br0" timeOffset="403.61">1638 114,'-53'20,"1"2,1 2,1 3,2 2,0 1,-3 7,43-31,-1 0,1 1,1 0,-1 0,1 0,0 1,1 0,0 1,0-1,1 1,0 0,1 1,0-1,0 1,1 0,0 0,0 2,3-10,0 1,0-1,0 0,1 1,-1-1,1 0,-1 1,1-1,0 0,0 0,0 1,0-1,0 0,0 0,1 0,-1 0,1-1,-1 1,1 0,0-1,0 1,-1-1,1 1,0-1,0 0,1 0,-1 0,0 0,0 0,0 0,1-1,-1 1,0-1,1 0,-1 1,0-1,1 0,-1 0,1-1,95-15,-56-5,-2-2,0-2,-2-2,-1-1,-1-2,-1-1,7-12,-30 32,102-112,-112 123,-1 0,0 0,0-1,1 1,-1 0,0 0,1 0,-1 1,0-1,1 0,-1 0,0 1,1-1,-1 0,0 1,0 0,0-1,1 1,-1 0,0-1,0 1,0 0,0 0,0 0,0 0,-1 0,1 0,0 0,0 0,-1 0,1 1,0-1,-1 0,1 0,-1 1,0-1,1 0,-1 0,0 1,0-1,0 0,0 1,0-1,0 0,0 1,-1-1,1 0,0 1,-1-1,1 0,-1 0,1 1,-1-1,0 0,1 0,0 9,1 0,-1 0,1 1,1-1,0 0,0 1,1-1,1-1,0 1,0 0,0-1,1 0,1 0,0 0,0-1,0 0,1 0,0 0,4 2,-4-4,-1-1,1 0,0 0,1 0,-1-1,1 0,0-1,0 0,0 0,0-1,1 1,-1-2,0 1,1-1,0-1,-1 0,1 0,-1 0,1-1,-1-1,1 1,-1-1,6-2,10-9</inkml:trace>
  <inkml:trace contextRef="#ctx0" brushRef="#br0" timeOffset="655.441">2710 1,'-19'33,"-21"41,-8 16,-1 4,3-11,5-14,9-14,5-11,2-9,6-5,2-8,-2-8,2-6</inkml:trace>
  <inkml:trace contextRef="#ctx0" brushRef="#br0" timeOffset="819.893">2315 142,'24'33,"18"21,6 2,0-5,-4-10,-8-8,-7-9,-3-9,-1-7,-5-5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30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365 758,'0'-3,"0"0,-1-1,1 1,-1 0,0 0,0 0,0 0,0 0,-1 0,1 0,-1 1,1-1,-1 0,0 1,0-1,-1 1,1 0,0 0,-1 0,1 0,-1 0,0 0,1 1,-1-1,0 1,0 0,0 0,0 0,0 0,-1 0,1 1,-4-2,-1 0,1 1,-1 1,1-1,-1 1,1 0,-1 1,1 0,-1 0,1 1,0 0,-7 2,-2 4,2 1,-1 1,1 0,1 0,0 1,0 1,1 1,1-1,0 2,0 0,2 0,0 1,0 0,1 0,-2 9,8-22,1 0,0 0,0 1,0-1,0 0,0 0,1 1,-1-1,1 0,-1 1,1-1,0 1,0-1,0 1,0-1,0 0,1 1,-1-1,1 1,-1-1,1 0,0 0,0 1,0-1,0 0,0 0,1 0,-1 0,1 0,-1 0,1-1,0 1,0 0,0-1,0 1,0-1,0 0,0 0,0 1,0-1,0-1,1 1,-1 0,0-1,1 1,1-1,10 1,1-2,-1 0,0-1,0 0,0-1,0 0,0-1,-1-1,1-1,-1 1,11-8,81-51,-92 53,1 1,-1 0,2 1,-1 1,1 1,0 0,1 0,0 2,0 0,0 0,1 2,-1 0,1 1,1 1,-10 2,0 1,0 0,0 1,0-1,0 2,-1-1,0 1,0 0,0 1,0-1,0 1,-1 1,0-1,2 3,41 30,-34-29</inkml:trace>
  <inkml:trace contextRef="#ctx0" brushRef="#br0" timeOffset="514.043">873 955,'87'-48,"-2"-4,-2-3,-3-4,59-58,-120 102,-2-1,0-1,-1-1,-1 0,0-1,-1-1,-2 0,0-1,-1 0,-1-1,-1 0,-1 0,-1-1,0 0,-2-1,-1 1,-1-1,-1 0,-1 0,-1 0,-2-3,2 20,-1-1,-1 1,1 0,-1 0,0 0,-1 0,0 0,0 1,0-1,-1 1,0 0,0 0,0 0,-1 0,0 1,0 0,-1 0,1 0,-1 1,0 0,0 0,0 0,-1 1,0-1,1 2,-1-1,0 1,0 0,0 0,-1 1,1 0,0 1,0-1,-1 1,1 1,0-1,-1 1,1 0,0 1,-3 1,-3 3,1 0,-1 1,1 1,1 0,-1 1,1 0,1 1,0 0,0 0,1 1,0 0,1 1,0 0,1 0,0 1,0 2,-5 12,1 1,1 0,1 1,2 0,1 0,1 1,1 6,1-21,1 0,1 0,0 0,1 1,0-1,1 0,1 0,1 0,0 0,0-1,2 1,0-1,0 0,2 0,0 0,0-1,1 0,1-1,0 0,0 0,1-1,1 0,0-1,1 0,-1 0,2-1,0-1,9 5,0-6,0-1,0-1,1-1,0-1,0-1,0-1,-1-1,1-1,3-1,-11 1,12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35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35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0 683,'10'-53,"3"1,2 1,2 0,2 1,2 1,3 1,2 1,1 1,3 2,1 1,3 1,-34 40,1 1,0-1,0 1,-1 0,1-1,0 1,0 0,0 0,0-1,1 1,-1 0,0 0,0 0,1 1,-1-1,0 0,1 0,-1 1,1-1,-1 1,1-1,-1 1,1 0,0-1,-1 1,1 0,-1 0,1 0,-1 0,1 0,0 1,-1-1,1 0,-1 1,1-1,-1 1,1 0,-1-1,0 1,1 0,-1 0,0 0,1 0,-1 0,0 0,0 0,0 0,0 1,0-1,0 0,0 1,-1-1,1 0,0 1,-1-1,1 1,-1-1,0 1,1 0,-1-1,3 111,-4-99,-1 0,2 0,0 0,1 0,0 0,1 0,0 0,1-1,2 7,-4-17,0 0,0 1,0-1,0 0,0 0,1 0,-1 0,0 0,1-1,0 1,-1 0,1-1,0 1,0-1,0 0,0 1,0-1,0 0,1 0,-1 0,0-1,0 1,1 0,-1-1,0 0,1 1,-1-1,0 0,1 0,-1 0,1-1,-1 1,0-1,1 1,-1-1,0 0,1 0,79-46,-36 11,-2-3,-1-1,24-30,-46 44,2 1,1 1,0 1,2 1,20-13,-45 35,-1-1,1 1,-1-1,1 0,0 1,-1-1,1 1,0-1,-1 1,1-1,0 1,0 0,-1-1,1 1,0 0,0 0,-1-1,1 1,0 0,0 0,0 0,0 0,-1 0,1 0,0 0,0 0,0 1,-1-1,1 0,0 0,0 1,0-1,-1 0,1 1,0-1,-1 1,1-1,0 1,-1-1,1 1,-1 0,1-1,-1 1,1 0,-1-1,1 1,-1 0,1 0,3 42,-4-38,-34 310,34-310,0 0,1 0,0 1,0-1,1 0,0 0,-1-1,1 1,1 0,-1-1,1 1,0-1,0 0,0 1,1-2,-1 1,1 0,0-1,0 1,0-1,0 0,1-1,2 2,10 3</inkml:trace>
  <inkml:trace contextRef="#ctx0" brushRef="#br0" timeOffset="249.136">1327 372,'-19'39,"-7"16,6 0,7-14,5-15</inkml:trace>
  <inkml:trace contextRef="#ctx0" brushRef="#br0" timeOffset="682.703">1468 683,'223'-403,"-163"291,-57 141,-3-26,-2 27,2 0,0 0,2 0,2 0,2 10,-5-34,0 0,1 0,0 0,0 0,0-1,0 1,1-1,0 1,0-1,0 0,1 0,0 0,0-1,0 0,0 1,1-1,0-1,0 1,0-1,0 1,0-1,1-1,-1 1,1-1,0 0,0-1,0 1,-1-1,6 0,-4-2,1 0,0-1,0-1,-1 1,1-1,-1-1,0 1,0-1,0 0,-1-1,1 0,-1 0,0 0,-1 0,1-1,-1 0,0-1,0 1,-1-1,0 0,0 0,-1 0,0 0,0-1,0 1,-1-1,0 0,0-3,10-35,-8 25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3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344 326,'-26'9,"-1"0,2 2,-1 1,1 1,1 1,1 1,0 2,1 0,0 1,-1 3,17-16,-1 1,1-1,0 1,1 0,-1 1,1-1,0 1,1 0,0 0,0 1,1-1,-1 1,2-1,-1 1,1 0,0 1,1-1,0 0,0 0,1 0,0 1,0-1,1 0,0 1,0-1,1 0,0 0,1 0,-1 0,2-1,-1 1,3-3,0-1,0 0,1-1,-1 1,1-1,-1-1,1 1,0-1,0 0,0 0,0-1,0 0,1-1,-1 1,0-1,0-1,1 1,-1-1,0 0,0-1,0 0,0 0,0-1,0 1,-1-1,1-1,-1 1,0-1,0 0,3-4,25-21,-2-1,-2-1,0-2,-3-1,0-1,-3-2,0 0,-2-3,-22 39,0 0,0 0,0 0,1 0,-1 0,0 0,0 0,1 0,-1 0,0 0,1 0,-1 0,1 1,0-1,-1 0,1 0,-1 1,1-1,0 0,0 1,-1-1,1 0,0 1,0-1,0 1,0-1,0 1,-1 0,1-1,0 1,0 0,0 0,0 0,0 0,0 0,0 0,0 0,0 0,0 0,0 0,0 0,0 1,0-1,0 0,0 1,0-1,-1 0,1 1,0-1,0 1,0 0,-1-1,1 1,0 0,0-1,-1 1,1 0,-1 0,1-1,-1 1,1 0,-1 0,1 0,-1 0,0 0,0 0,1 0,-1 0,37 79,49 79,-82-153,1 0,0 0,1 0,0 0,-1-1,2 0,-1 0,0-1,1 0,0 0,0-1,0 1,1-1,-1-1,1 0,-1 0,1 0,0-1,0 0,5 0,38-15,-32 1</inkml:trace>
  <inkml:trace contextRef="#ctx0" brushRef="#br0" timeOffset="263.91">1022 355,'43'9,"38"4,15-1,-4-2,-12-3,-16-2,-14-8,-10-3,-8 0,-3 1,-3 1,-11 1,-7 1</inkml:trace>
  <inkml:trace contextRef="#ctx0" brushRef="#br0" timeOffset="516.917">1190 609,'34'9,"39"4,13-1,1-7,-9-4,-9-3,-11-6,-6 0,-7-6,-10 2</inkml:trace>
  <inkml:trace contextRef="#ctx0" brushRef="#br0" timeOffset="781.641">2799 72,'-32'1,"-1"1,1 2,1 1,-1 2,1 1,0 1,1 2,0 0,0 3,1 0,-26 18,43-25,1 1,-1 0,2 0,-1 1,1 1,0-1,1 2,0-1,1 1,0 1,0-1,1 1,1 1,0-1,1 1,0 0,1 0,1 0,0 1,0 0,2-1,0 1,0 0,1 0,1 7,2-14,-1 0,1 0,1-1,-1 1,1-1,0 0,0 0,1 0,0 0,0-1,0 0,1 0,0 0,0-1,0 1,0-1,1-1,-1 0,1 1,0-2,2 1,11 4,-1-1,1-1,0-1,0-1,0 0,1-2,5 0,4-4,1 0,-1-2,-1-2,1 0,-1-2,0-1,-1-2,5-3,-15 6,1-1,-1 0,-1-1,0-1,-1-1,0-1,-1 0,-1-1,0 0,-1-1,0 0,5-12,-13 19,0 1,-1-1,0 0,-1-1,0 1,-1 0,1-1,-2 0,1 1,-1-1,-1 0,0 0,0 0,-1 1,0-1,-1 0,0 1,-1-1,0 1,0 0,-1-1,0 2,0-1,-1 0,-1 1,1 0,-1 0,0 1,-1-1,-2 0,-105-77,81 66</inkml:trace>
  <inkml:trace contextRef="#ctx0" brushRef="#br0" timeOffset="1041.002">2037 326,'43'5,"48"1,23 1,6-2,-2-2,-12-1,-10-5,-7-3,-8-1,-9 2,-7 1,-5 2,-3 1,-1 0,-1 1,-6 0,-10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4:38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293 433,'-21'5,"1"2,-1 0,1 2,1 0,0 1,0 1,1 0,0 2,-14 12,25-18,-1 0,1 0,0 0,1 1,0 0,0 0,1 1,0 0,0 0,1 0,0 0,0 1,1-1,1 1,0 0,0 0,1 0,0 0,0 0,1 0,1 0,0 1,-1-7,1-1,0 1,-1-1,1 1,1 0,-1-1,0 0,1 1,0-1,0 0,0 0,0 0,0 0,1 0,-1 0,1-1,0 1,0-1,0 0,0 0,0 0,0 0,1 0,-1-1,0 1,1-1,0 0,-1 0,1 0,0-1,-1 1,1-1,0 0,-1 0,1 0,0-1,-1 1,1-1,0 0,-1 0,1 0,-1 0,3-2,16-9,0-2,-1 0,-1-1,-1-1,0 0,-1-2,-1 0,0-1,-1-1,-2 0,0-1,3-7,2 0,57-117,-76 146,0-1,-1 0,1 0,0 1,-1-1,1 0,0 1,0-1,-1 0,1 1,0-1,0 0,-1 1,1-1,0 0,0 1,0-1,0 1,0-1,0 0,0 1,0-1,0 1,0-1,0 1,0-1,0 0,0 1,0-1,0 1,0-1,0 0,0 1,1-1,-1 0,0 1,0-1,0 1,1-1,-1 0,0 1,1-1,-1 0,0 0,0 1,1-1,-1 0,1 0,-1 0,0 1,1-1,-1 0,0 0,1 0,-1 0,1 0,-1 0,1 0,-1 0,0 0,1 0,-1 0,1 0,-1 0,0 0,1 0,-1 0,1 0,-1 0,1-1,-1 2,0 49,-2-40,1 1,0-1,1 1,0 0,0 0,2-1,-1 1,1-1,1 1,0-1,0 0,1 0,0 0,1-1,0 1,0-1,1 0,0-1,1 1,0-1,1 0,4 0,1-1,0-1,0 0,1 0,0-1,-1-1,2 0,-1-1,0-1,1 0,-1-1,1-1,0 0,-1 0,1-2,-1 0,1-1,-1 0,0-1,0 0,12-7,9-7,-2-1,0-2,-1-2,-1 0,18-19,-9 2,-2-2,-2-1,-2-2,-1-1,-3-1,-1-5,-23 44,5-9,0 0,-1 0,-1-1,-1-1,0 1,-2-1,0-1,-1 1,0-1,0-13,-5 32,1 0,-1 0,0 0,0 0,1 0,-1 0,0 0,0-1,0 1,0 0,0 0,-1 0,1 0,0 0,0 0,-1 0,1 0,0 0,-1 0,1 0,-1 0,0 0,1 0,-1 1,0-1,1 0,-1 0,0 1,0-1,0 0,1 1,-1-1,0 1,0-1,0 1,0-1,0 1,0 0,0-1,0 1,0 0,-1 0,1 0,0 0,0 0,0 0,0 0,0 0,0 0,0 0,0 1,0-1,0 1,0-1,0 0,0 1,0-1,0 1,0 0,0-1,1 1,-1 0,0 0,0-1,1 1,-1 1,-10 12,1 1,1 1,1-1,0 1,1 1,0-1,2 1,0 1,1-1,0 1,1 2,1-7,-5 23,1 1,3 0,0-1,3 1,1 0,2 0,1 0,2-1,1 0,4 7,36 64,-47-106,0-1,1 1,-1 0,0-1,0 1,1-1,-1 1,0-1,1 1,-1-1,0 1,1-1,-1 1,1-1,-1 1,1-1,-1 0,1 1,-1-1,1 0,-1 1,1-1,0 0,-1 0,1 0,-1 1,1-1,0 0,-1 0,1 0,0 0,-1 0,1 0,-1 0,1-1,0 1,-1 0,1 0,0 0,-1 0,1-1,-1 1,1 0,-1-1,1 1,-1 0,1-1,-1 1,1-1,-1 1,1-1,-2-7</inkml:trace>
  <inkml:trace contextRef="#ctx0" brushRef="#br0" timeOffset="248.531">830 292,'43'5,"43"1,17 0,0-1,-8-2,-10-6,-11-2,-17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5.4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1 118,'55'1,"144"-13,-29-7,0-7,38-2,-49 16,-91 2,0 3,0 3,1 3,15 4,27-1,-35-3,182 13,47 24,-174-26,-1-6,34-7,-9 1,104-14,-216 9,0 3,0 1,-1 2,42 5,113 24,537-29,-678 1,142 12,-137-3,0-2,0-2,1-4,37-4,10 1,172-28,678 31,-734-28,-185 42,-28-3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7.0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1 170,'7'-4,"0"0,0 0,1 1,-1 0,1 1,0-1,0 1,0 1,0-1,0 2,0-1,0 1,0 0,6 1,1-1,131-11,-94 3,0 2,0 3,0 2,15 2,100-2,47-27,-142 28,104-10,77-25,-27 23,-57-15,311 27,-227 0,-196 28,-44-17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09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1374 923,'-10'29,"-3"14,-4 5,1-1,3-4,4-4,3-4,3-4,2-6</inkml:trace>
  <inkml:trace contextRef="#ctx0" brushRef="#br0" timeOffset="250.549">1346 359,'0'0</inkml:trace>
  <inkml:trace contextRef="#ctx0" brushRef="#br0" timeOffset="598.411">1543 1290,'205'-341,"-188"318,-9 43,-7-3,0-1,2 0,0 0,0 0,2 0,0-1,1 0,0 0,1 0,1-1,6 10,-11-21,-1 1,1-1,0-1,0 1,0 0,0-1,1 0,-1 1,1-1,-1-1,1 1,0 0,-1-1,1 0,0 0,0 0,0 0,0-1,0 1,0-1,0 0,0 0,0-1,0 1,0-1,0 0,0 0,0 0,0-1,0 1,-1-1,1 0,-1 0,1 0,-1 0,0-1,0 0,0 1,0-1,0 0,1-3,45-125,-26 50,-15 62</inkml:trace>
  <inkml:trace contextRef="#ctx0" brushRef="#br0" timeOffset="1068.498">2334 923,'-9'30,"2"-1,1 1,2 0,0 0,2 1,2-1,0 1,4 9,-4-36,1 0,0-1,1 1,-1 0,1-1,0 0,0 1,0-1,0 0,0 0,1 0,-1 0,1 0,0-1,0 1,0-1,0 0,0 0,0 0,1 0,-1-1,1 1,-1-1,1 0,0 0,-1 0,1 0,0-1,0 1,-1-1,1 0,0 0,0-1,0 1,-1-1,1 0,0 0,0 0,-1 0,1-1,-1 1,1-1,-1 0,0 0,0 0,0 0,0-1,0 1,0-2,15-12,-2 0,0-2,0 0,-2-1,0 0,-1-1,-2 0,0-1,-1 0,0-1,-2 0,0-5,1 5,2-2,-1 0,-1-1,-1 1,-1-2,-1 1,-2-1,0 0,-2 0,-1 0,-1 0,-1 0,-1 0,-1 0,-2 1,0-1,-2 1,-7-17,13 37,-1 1,0 0,-1-1,1 1,-1 0,0 0,0 0,0 0,0 1,-1-1,0 1,1 0,-1 0,0 0,0 1,-1-1,1 1,-1 0,1 0,-1 1,1-1,-1 1,0 0,0 0,0 0,0 1,0 0,1 0,-1 0,0 1,0-1,0 1,0 0,1 1,-1-1,0 1,1 0,-1 0,1 0,0 1,0 0,0-1,-2 3,-5 5,1 0,0 1,1 0,0 1,1 0,0 0,1 0,1 1,0 0,0 1,1-1,1 1,0 0,1 0,0 8,-1 8,1 0,2 0,0 0,3 0,0 0,7 30,-4-36,2-1,0 1,1-1,2-1,0 1,1-1,1-1,1-1,1 1,1-2,1 0,1-1,0-1,1 0,1-1,0-1,1-1,1-1,9 4,-9-5,12 8,0-1,0-2,2-2,0-1,1-2,9 2,-20-10</inkml:trace>
  <inkml:trace contextRef="#ctx0" brushRef="#br0" timeOffset="-817.014">132 275,'37'2,"0"-1,0-2,0-1,0-2,-1-2,0-1,0-2,0-1,-1-2,-1-1,0-2,18-11,-42 19,9-4,-1 0,1-2,-2-1,0 0,0-1,-2 0,0-1,0-1,8-14,-20 22,-12 29,-2 20,1 0,2 1,1-1,0 36,8 192,1-120,-15 133,-22-7,18-157,17-116,0-1,0 1,0 0,-1-1,1 1,0-1,0 1,-1-1,1 0,-1 1,1-1,0 1,-1-1,1 0,-1 1,1-1,-1 0,1 1,-1-1,1 0,-1 0,1 1,-1-1,1 0,-1 0,1 0,-1 0,1 0,-1 0,0 0,1 0,-1 0,1 0,-1 0,1 0,-1 0,1 0,-1-1,1 1,-1 0,1 0,-1 0,1-1,-1 1,1 0,-1-1,1 1,-1-1,1 1,0 0,-1-1,1 1,0-1,-1 1,1-1,0 1,-1-1,-26-35,23 29,-7-8,-1 0,0 1,0 1,-2 0,1 0,-2 2,0 0,0 0,-1 1,0 1,0 1,-1 0,0 1,-1 1,0 1,0 0,0 1,0 1,0 1,-7 0,6 2,0 1,1 1,-1 1,1 0,0 1,0 1,0 1,-11 5,-94 31,123-44,10-2</inkml:trace>
  <inkml:trace contextRef="#ctx0" brushRef="#br0" timeOffset="-314.604">273 698,'653'-208,"-603"200,-49 8,0 1,-1-1,1 0,0 1,0-1,0 1,0-1,0 1,-1-1,1 1,0-1,0 1,-1 0,1-1,0 1,-1 0,1 0,-1 0,1-1,-1 1,1 0,-1 0,0 0,1 0,-1 0,0 0,0 0,0 0,0 0,0 0,0 0,0 0,0 0,0 0,0-1,0 1,0 0,-1 0,1 0,0 0,-1 0,1 0,-1 0,1-1,-1 1,0 0,1 0,-1 0,-7 20,0 1,2 0,1 1,1-1,0 1,2 0,1-1,1 7,0 45,6-68,1-11</inkml:trace>
  <inkml:trace contextRef="#ctx0" brushRef="#br0" timeOffset="6718.748">6821 359,'133'355,"-71"-113,-41-187,-6-83,31-211,79-136,-86 286,-32 77</inkml:trace>
  <inkml:trace contextRef="#ctx0" brushRef="#br0" timeOffset="7454.434">7244 1036,'-71'192,"100"-249,2 2,3 2,2 1,25-26,-61 77,0 0,1 0,-1 0,0 0,1 0,-1 0,1 0,-1 0,1 0,-1 0,1 1,0-1,-1 0,1 0,0 0,0 1,-1-1,1 0,0 1,0-1,0 1,0-1,0 1,0 0,0-1,0 1,0 0,0-1,0 1,0 0,0 0,0 0,0 0,0 0,0 0,1 0,-1 1,0-1,0 0,0 1,0-1,0 0,0 1,-1-1,1 1,0 0,0-1,0 1,0 0,-1-1,1 1,0 0,0 0,-1 0,1 0,-1-1,1 1,-1 0,9 188,-9-189,1 1,-1 0,0 0,1 0,-1 0,0 0,1 0,-1 0,1 0,-1-1,1 1,0 0,-1 0,1-1,0 1,-1-1,1 1,0 0,0-1,0 1,-1-1,1 1,0-1,0 0,0 1,0-1,0 0,0 0,0 0,0 0,0 0,0 0,0 0,0 0,0 0,0 0,0 0,-1 0,1-1,0 1,0 0,0-1,0 1,0-1,0 1,-1-1,1 1,0-1,0 0,-1 1,2-2,42-37,-41 35,130-122,-132 125,0 0,0 0,0 0,0 0,0 0,1 1,-1-1,0 0,0 1,1-1,-1 1,1-1,-1 1,0-1,1 1,-1 0,1 0,-1 0,1 0,-1 0,0 0,1 0,-1 0,1 1,-1-1,0 1,1-1,-1 1,0-1,1 1,-1 0,0-1,0 1,1 0,-1 0,0 0,0 0,0 0,0 0,0 0,-1 1,1-1,0 0,0 0,-1 1,1-1,-1 0,1 1,-1-1,0 1,1-1,-1 0,0 1,1 11,0 0,-1 0,-1 1,0-1,0 0,-2 0,1 0,-2-1,-3 11,-3 13,-10 19,19-49,4-3</inkml:trace>
  <inkml:trace contextRef="#ctx0" brushRef="#br0" timeOffset="7937.557">8063 839,'-225'317,"195"-266,82-137,176-170,-148 189,-79 67,0-1,0 1,0 0,0-1,0 1,0 0,0 0,0 0,0 0,0 0,1 0,-1 0,0 0,0 0,0 0,0 0,0 1,0-1,0 0,0 1,0-1,0 1,-1-1,1 1,0-1,0 1,0 0,-1-1,1 1,0 0,0 0,-1 0,1 0,-1-1,1 1,-1 0,1 0,-1 0,0 0,1 0,-1 0,0 0,0 0,0 0,1 0,-1 0,0 0,0 1,3 58,-3-53,-1 36,0-23,0 1,2-1,0 1,1-1,1 0,1 0,0 0,7 16,-9-33,0 1,0 0,-1 0,0 0,1 0,-1 0,-1 1,1-1,-1 0,0 0,1 1,-2-1,1 0,-1 0,1 0,-1 1,0-1,0 0,-1 0,-7 9</inkml:trace>
  <inkml:trace contextRef="#ctx0" brushRef="#br0" timeOffset="8183.047">7864 1065,'34'0,"30"0,9 0,-3 0,-9 0,-9 0,-15 0</inkml:trace>
  <inkml:trace contextRef="#ctx0" brushRef="#br0" timeOffset="8432.574">8853 952,'-29'39,"-9"16,-3 5,5-3,4-12,7-13</inkml:trace>
  <inkml:trace contextRef="#ctx0" brushRef="#br0" timeOffset="8600.282">8542 896,'29'28,"19"20,6 6,-1-6,-5-6,-6-11,-5-10,-9-8</inkml:trace>
  <inkml:trace contextRef="#ctx0" brushRef="#br0" timeOffset="5771.352">5240 783,'-44'22,"1"3,0 2,2 1,-35 32,15 25,59-83,1 0,0 1,0-1,1 0,-1 1,0-1,1 1,-1 0,1-1,0 1,0-1,0 1,0-1,1 1,-1-1,1 1,-1-1,1 1,0-1,0 1,0-1,0 0,0 1,1-1,-1 0,1 0,-1 0,1 0,0 0,0-1,0 1,0 0,0-1,0 1,0-1,1 0,-1 0,1 0,4 2,-1-1,1 0,0-1,0 0,0 0,0 0,0-1,0 0,1 0,-1-1,0 0,0 0,0-1,-1 0,1 0,0 0,-1-1,1 0,-1 0,0-1,5-3,6-5,0 0,-1-1,0-1,-1 0,-1-1,12-15,97-105,-123 134,1 0,-1 0,1 0,-1 1,1-1,0 0,-1 1,1-1,0 1,-1-1,1 1,0-1,0 1,0-1,0 1,-1 0,1 0,0-1,0 1,0 0,0 0,0 0,0 0,0 0,0 0,0 0,-1 0,1 0,0 0,0 1,0-1,0 0,0 1,0-1,-1 0,1 1,0-1,0 1,-1 0,1-1,0 1,-1-1,1 1,0 0,-1 0,1-1,-1 1,1 0,-1 0,0 0,1 0,-1-1,0 1,1 0,-1 0,0 0,0 0,0 0,0 0,12 57,-13-51,1 0,0 0,1 0,-1 0,2 0,-1 0,1-1,0 1,0 0,1-1,-1 0,1 1,1-1,-1 0,1-1,1 1,-1-1,1 1,-1-1,1-1,1 1,-1-1,1 0,0 0,0 0,0-1,0 0,0 0,1-1,-1 0,1 0,0 0,5 0,1-5,0 0,0-1,-1-1,1 0,-1 0,0-1,-1-1,1 0,-1-1,0 0,-1 0,0-1,-1 0,1-1,-2 0,0-1,0 0,0 0,-2-1,1-1,13-13,18-26,-3-1,-1-2,-3-2,-3 0,-2-2,7-27,-27 69,3-7,-1-1,0 0,-2-1,-1 1,-1-1,-1 0,-1-16,-2 41,0 0,1 0,-1 0,0 0,0 0,0 0,0 0,0 0,0-1,0 1,0 0,-1 0,1 0,0 0,-1 0,1 0,-1 0,1 0,-1 0,1 0,-1 0,0 1,1-1,-1 0,0 0,0 1,1-1,-1 0,0 1,0-1,0 0,0 1,0 0,0-1,0 1,0-1,0 1,0 0,0 0,0 0,0 0,-1-1,1 2,0-1,0 0,0 0,0 0,0 0,0 1,0-1,0 0,0 1,0-1,0 1,0-1,0 1,0-1,0 1,1 0,-1 0,0-1,0 1,1 0,-1 0,0 0,-11 15,1 0,1 0,0 1,1 1,1 0,1 0,1 0,0 1,1 0,1 0,1 0,-1 11,0 17,1 0,2 1,3-1,1 0,3 0,1 0,3-1,5 14,21 79,-36-138,1 0,-1 0,1 0,-1 0,1 0,-1 0,0 1,1-1,-1 0,0 0,0 0,0 0,0 1,0-1,0 0,-1 0,1 0,0 1,0-1,-1 0,1 0,-1 0,1 0,-1 0,0 0,1 0,-1 0,0 0,0 0,1 0,-1 0,0 0,0-1,0 1,0 0,0-1,0 1,0-1,0 1,-1-1,1 1,0-1,0 0,0 0,0 1,-1-1,1 0,0 0,0 0,0 0,-1 0,1-1,0 1,0 0,-1-1,-35-34,22 14</inkml:trace>
  <inkml:trace contextRef="#ctx0" brushRef="#br0" timeOffset="6021.782">5522 613,'43'0,"29"-5,7-1,-1 0,-8 1,-7 2,-9 1,-9 0,-7 2,-6 0,-3 0,-6 0</inkml:trace>
  <inkml:trace contextRef="#ctx0" brushRef="#br0" timeOffset="4213.652">4055 331,'-125'355,"95"-284,22-55,1-1,0 1,1 0,1 1,1-1,0 1,0 12,2-23,1 1,0 0,0 0,1-1,0 1,0 0,0 0,1 0,0-1,1 1,-1 0,1-1,0 1,1-1,0 1,0-1,0 0,1-1,-1 1,1 0,1-1,-1 0,1 0,0 0,0-1,0 1,1-1,0-1,-1 1,6 1,7 1,0-2,0 0,0-1,1-1,-1-1,1-1,-1 0,1-1,17-4,-11-6,-26 4</inkml:trace>
  <inkml:trace contextRef="#ctx0" brushRef="#br0" timeOffset="4470.705">3490 726,'38'-10,"38"-2,9-1,-4-1,-7 1,-10 2,-12 4,-10 3,-7 2,-5 1,-7 1</inkml:trace>
  <inkml:trace contextRef="#ctx0" brushRef="#br0" timeOffset="10417.899">76 1714,'796'0,"-363"-27,61-4,523 32,-536-29,804 28,-929-28,68-1,-44 2,-60 16,-159-4,1 8,76 9,-56 0,28-18,152 4,-171-16,105 29,-112 26,-9-15,-151-7,0-1,1 0,-1-2,1-1,-1-1,1-2,-1 0,0-1,21-6,210-4,-86-14,-57 26,-88 1</inkml:trace>
  <inkml:trace contextRef="#ctx0" brushRef="#br0" timeOffset="11137.97">9531 585,'0'-5,"-5"-1,-2 5,-4 2,0-3,6-1,4-6,-2-1,-6 2,-1 6,-4 4,1 7,-3 1,2-1</inkml:trace>
  <inkml:trace contextRef="#ctx0" brushRef="#br0" timeOffset="11737.469">9502 923,'0'-4,"0"2,-5 2,-1 6,-5 2,-5 0,0 3,-2-1,7-1,5-3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2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0 641,'1'2,"1"-1,-1 1,0-1,1 0,-1 0,0 0,1 1,0-1,-1-1,1 1,-1 0,1 0,0 0,0-1,-1 1,1-1,0 0,0 1,0-1,0 0,-1 0,1 0,0 0,0-1,0 1,0 0,-1-1,1 1,0-1,0 0,-1 1,1-1,0 0,-1 0,1 0,-1 0,1-1,0 0,18-11,-1-2,0 0,-1-1,-1-1,-1-1,0 0,-1-1,0-3,50-56,245-232,-294 295,-11 8,1-1,0 1,0 1,1-1,0 1,0 1,1-1,-1 1,1 0,0 1,1 0,-1 0,1 1,0 0,-1 0,1 1,0 0,1 1,-1 0,0 0,0 1,0 0,6 1,-11 3,1 1,-1-1,0 1,0 0,-1 0,1 0,-1 0,0 0,-1 1,1-1,-1 1,0 0,-1 0,1 0,-1 0,0 0,-1 0,1 0,-1 0,0 0,-1 0,0 0,1 0,-2 0,1 1,0 12,-1 13,-2 1,0-1,-3-1,0 1,-2-1,-2 0,0-1,-2 0,-2-1,0-1,-2 0,-1-1,-1-1,-1-1,-1 0,-16 12,25-25,-1-1,0 0,-1-1,0-1,-1 0,1-1,-2 0,1-1,-1-1,0 0,0-2,-1 0,1 0,-3-1,16-3,0 0,-1 0,1 0,0 0,0 0,0-1,0 1,0-1,0 0,0 0,0 0,0 0,0-1,0 1,1-1,-1 1,0-1,1 0,0 0,-1 0,1-1,0 1,0-1,0 1,0-1,1 1,-1-1,1 0,0 0,-1 0,1 0,0 0,1 0,-1 0,0-2,0-4,1-1,-1 1,2-1,-1 0,1 1,1-1,0 1,0-1,0 1,2 0,0-3,49-89,-36 74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0 887,'34'3,"0"-2,1-1,-1-1,0-3,0 0,0-2,-1-2,24-8,-45 13,0-1,-1 0,0 0,0-1,0-1,0 0,-1 0,0-1,0 0,-1-1,0 0,0 0,-1-1,0 0,0-1,-1 0,-1 0,0 0,0-1,-1 0,0 0,0 0,-2-1,1 1,0-11,-5 15,-1 0,0 0,0 0,-1 1,0-1,0 1,0 0,-1 0,0 0,0 0,-1 1,1-1,-1 1,0 0,-1 1,1-1,-1 1,0 0,0 0,0 1,0 0,-1 0,0 1,1-1,-1 1,0 1,0-1,0 1,0 1,0-1,0 1,0 0,0 1,0-1,0 2,0-1,0 1,0 0,0 0,1 1,-2 0,-4 3,0 2,1-1,-1 2,1-1,1 1,0 1,0 0,1 0,0 1,1 0,0 1,1 0,0 0,1 1,0-1,1 1,1 0,0 1,0-1,2 1,-1 0,2 0,0-1,1 1,0 0,1 0,0 0,2 6,0-12,-1 0,1 0,1 0,-1-1,1 1,1-1,-1 0,1 0,1-1,-1 0,1 1,0-2,0 1,1-1,0 0,0 0,0-1,0 0,1 0,-1 0,1-1,0-1,0 1,0-1,0 0,5-1,11 3,1-2,0-1,-1 0,1-2,0-1,-1-1,1-2,11-3,16-6,-1-3,-1-2,-1-3,-1-1,0-3,-2-1,-2-3,13-11,-31 24,-2-1,0-1,-1-1,-1 0,-1-2,-1-1,0 0,-2-2,-1 0,-1-1,-1 0,-2-1,0-1,-2 0,-1-1,-1 0,-2-1,0-6,-6 34,0 0,0 0,0 0,-1 0,1 0,-1 0,1 0,-1-1,0 1,0 0,0 0,0-1,0 1,0 0,-1 0,1 0,-1 0,0-1,1 1,-1 0,0 0,0 0,0 0,-1 1,1-1,0 0,-1 0,1 1,-1-1,1 1,-1-1,0 1,0 0,0-1,0 1,1 0,-2 0,1 1,0-1,0 0,0 1,0-1,0 1,-1 0,1-1,0 1,0 0,0 0,-1 1,1-1,0 0,-1 1,-10 8,0 1,1 0,0 1,1 1,0 0,1 0,0 1,0 0,2 1,0 0,0 0,1 1,1 0,1 0,-2 6,-21 46,13-35,1 1,2 0,1 1,2 0,1 0,-1 16,9-42,-1 0,1 0,0 0,1 0,0 0,0-1,1 1,0 0,0 0,1-1,0 1,0-1,1 0,0 0,0 0,1 0,-1-1,2 0,-1 0,1 0,-1-1,1 0,1 0,-1 0,1-1,0 0,0 0,4 1,4 2,1-2,-1 0,1 0,1-1,-1-2,1 1,-1-2,1 0,-1-1,1 0,0-2,-1 0,1-1,-1 0,0-1,0-1,0-1,7-4,-6 3,0-1,0-1,-1 0,0-2,-1 0,0 0,0-1,-1-1,3-4,12-18,-1 0,-1-1,-2-2,-2-1,-2 0,-1-2,-2 0,-2-1,-1-1,-3 0,-1-1,-1-14,25-196,-35 253,1 0,-1 0,1 0,-1 0,0 0,1-1,-1 1,0 0,0 0,0 0,0-1,0 1,0 0,0 0,0 0,0-1,-1 1,1 0,0 0,-1 0,1 0,-1 0,1 0,-1 0,0 0,1 0,-1 0,0 0,0 0,0 0,0 0,0 1,1-1,-1 0,-1 1,1-1,0 0,0 1,0-1,0 1,0 0,0-1,-1 1,1 0,0 0,0 0,0 0,-1 0,1 0,0 0,0 0,-1 1,-6 7,1 0,0 1,0 0,1 0,1 0,-1 1,1 0,1 0,0 0,1 1,-1 0,-4 11,-14 35,3 1,2 1,3 0,-2 33,10 184,8-154,-1-110,-1-9,1 0,0 0,-1 0,1-1,-1 1,0 0,0 0,0 0,-1 0,1 0,-1-1,1 1,-1 0,0 0,0-1,0 1,0-1,-1 1,1-1,-1 1,0-1,1 0,-1 1,-1-1,-9-2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3,'89'16,"1"-3,1-5,0-3,0-5,15-4,432-36,-521 41,-1 1,1 0,-1 2,1 0,-1 0,0 2,-1 0,6 3,0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1,'-9'38,"-4"23,-3 5,-1-3,4-8,4-9,3-12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0 400,'168'-324,"-118"253,-48 70,-1 1,0-1,0 1,1-1,-1 1,0 0,0 0,1-1,-1 1,0 0,1 0,-1 0,0 1,0-1,1 0,-1 0,0 1,0-1,1 1,-1-1,0 1,0-1,0 1,0 0,0 0,0-1,0 1,0 0,0 0,0 0,0 0,-1 0,1 0,0 0,-1 1,1-1,-1 0,1 0,-1 0,1 1,-1-1,0 0,0 0,1 1,-1-1,0 0,0 1,0-1,-1 0,1 0,0 1,0-1,-1 0,1 0,-1 1,1-1,-1 0,0 1,-9 65,7-62,1 0,0 0,1 1,-1-1,1 1,0-1,0 1,0 0,1-1,0 1,0-1,1 1,-1 0,1-1,0 1,1-1,0 1,-1-1,2 0,-1 1,0-1,1 0,0-1,0 1,1 0,-1-1,1 0,0 0,0 0,1 0,-1-2,1 1,0-1,-1 0,1 0,0-1,0 1,0-1,1-1,-1 1,0 0,0-1,0 0,0-1,1 1,-1-1,0 0,0 0,0 0,0-1,0 0,-1 0,1 0,0 0,-1-1,0 0,1 0,-1 0,2-2,100-112,-103 113,4-7,0 1,0 0,1 0,0 0,1 1,0 1,0 0,1 0,0 0,1 1,-1 1,1 0,0 0,1 1,0 1,10-3,3 3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1,'-28'0,"14"6,-1 2,2 0,-1 0,1 1,0 1,1 0,0 1,-5 6,12-12,1 0,-1 0,1 0,0 1,1-1,-1 1,1 0,1 0,-1 0,1 0,0 1,0-1,0 1,1-1,0 1,1-1,-1 1,1 0,1-1,-1 1,2 4,-2-8,1 0,0 1,1-1,-1 0,0 0,1-1,0 1,-1 0,1 0,0-1,1 1,-1-1,0 0,1 0,-1 1,1-2,-1 1,1 0,0 0,0-1,0 0,0 1,0-1,0 0,0-1,1 1,-1 0,0-1,0 0,1 0,-1 0,0 0,0 0,1-1,110-30,128-116,-240 145,0 1,1-1,-1 1,1 0,0 0,-1 0,1 0,0 0,-1 1,1-1,0 1,0-1,0 1,-1 0,1 0,0 1,0-1,0 1,-1-1,1 1,0 0,-1 0,1 0,0 0,-1 0,1 1,-1-1,0 1,1-1,-1 1,0 0,0 0,0 0,0 0,-1 1,1-1,-1 0,1 1,38 104,-31-48,-3 0,-2 0,-4 42,6 95,-4-177,6 37,-3 0,-2 0,-3 0,-2 1,-3-1,-6 25,8-72,-1 0,0 1,0-1,-1-1,0 1,0-1,-1 1,0-2,-1 1,0-1,0 0,0 0,-1-1,0 0,0 0,-1-1,1 0,-1 0,0-1,-1 0,1-1,-1 0,1-1,-1 0,0 0,0-1,0 0,0-1,0 0,0 0,0-1,-9-2,15 2,-1 0,0-1,1 1,-1-1,1 1,0-1,-1-1,1 1,0-1,0 1,1-1,-1 0,0-1,1 1,0-1,0 1,0-1,0 0,1 0,-1 0,1 0,0-1,0 1,0-1,1 1,0-1,0 0,-2-6,1 0,0 0,1-1,0 1,1 0,0 0,1-1,0 1,1 0,0 0,1-1,12-26,1 1,3 0,0 1,3 1,1 1,22-25,-30 38,43-52,-33 44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600 303,'-11'-8,"-1"1,0 1,0 0,0 0,0 1,-1 0,0 1,0 1,0 0,-1 1,1 0,-1 1,1 1,0 0,-1 1,1 0,-1 1,1 0,0 1,0 1,0 0,0 1,1 0,-10 6,6-6,0 1,0 1,1 1,0 0,0 0,1 2,0 0,0 0,2 1,-1 1,1 0,1 1,0 0,1 1,0 0,1 1,1 0,0 0,1 0,-3 12,8-21,-1 0,1-1,0 1,1 0,0 0,0 0,0 1,1-1,-1 0,1 0,1 0,-1 0,1 0,0 0,1 0,0 0,-1 0,2 0,-1 0,1-1,0 1,0-1,0 0,1 0,0 0,0-1,0 1,0-1,1 0,0 0,0 0,0-1,0 1,0-1,1-1,5 3,10-3,1-2,-1 0,0-1,1-1,-1-1,0-1,0-1,0-1,-1 0,0-2,0 0,-1-2,0 0,-1-1,0 0,0-2,-1 0,-1-1,2-3,41-32,-2-3,-3-2,-2-3,-2-2,2-8,-27 47,-58 174,29 9,5-155,0 0,0 0,1 0,0 0,1-1,0 1,0 0,0-1,1 0,0 0,1 0,-1 0,1-1,1 0,-1 0,1 0,0 0,6 3,47 5,-42-18</inkml:trace>
  <inkml:trace contextRef="#ctx0" brushRef="#br0" timeOffset="248.533">1361 500,'-29'39,"-19"22,-6 5,2-3,4-8,6-9,5-11,4-13,8-9</inkml:trace>
  <inkml:trace contextRef="#ctx0" brushRef="#br0" timeOffset="480.227">994 529,'34'24,"20"18,6 5,-2-4,-11-4,-9-10,-11-5,-5-6,-1-6,0-1,-4-1</inkml:trace>
  <inkml:trace contextRef="#ctx0" brushRef="#br0" timeOffset="736.265">1785 360,'29'9,"28"4,10-1,-2-2,-7-3,-9-3,-8-1,-6-2,-4-1,-3-1,-1-4,0-2,-5 0</inkml:trace>
  <inkml:trace contextRef="#ctx0" brushRef="#br0" timeOffset="950.856">1841 698,'39'5,"36"1,15-4,-3-4,-6-1,-8 1,-12-6,-6 0,-7-4,-8 0,-11 2</inkml:trace>
  <inkml:trace contextRef="#ctx0" brushRef="#br0" timeOffset="21591.327">3450 49,'0'-1,"1"-1,-1 1,1-1,-1 1,0-1,0 1,0-1,0 0,0 1,0-1,0 1,-1-1,1 1,0-1,-1 1,1-1,-1 1,0-1,1 1,-1-1,0 1,0 0,0 0,0-1,0 1,0 0,0 0,0 0,-1 0,1 0,0 0,-1 1,1-1,0 0,-1 1,1-1,-1 1,1-1,-1 1,0 0,1-1,-1 1,1 0,-1 0,1 0,-1 0,0 1,1-1,-1 0,1 1,-1-1,1 1,-1-1,1 1,0 0,-1-1,1 1,0 0,-1 0,1 0,0 0,0 0,0 1,0-1,-21 15,2 0,0 1,1 1,1 1,0 0,2 2,0 0,1 0,2 2,0 0,1 0,2 1,0 0,0 6,5-14,0 0,2 0,0 0,1 0,0 0,2 0,-1 1,2-1,1 0,0 0,0 0,3 6,-2-14,-1 1,1-1,0 0,1-1,0 1,0 0,1-1,0 0,0 0,0-1,1 1,0-1,0-1,1 1,0-1,0 0,0 0,0-1,1 0,0 0,0-1,0 0,7 2,8-1,-1 0,1-1,0-1,0-2,-1 0,1-1,0-1,0-2,-1 0,1-1,-1-1,-1-1,1-1,6-4,12-8,0-1,-1-2,-2-2,0-2,-2 0,25-26,-47 40,0-1,0 0,-1 0,-1-1,-1-1,0 1,8-19,-15 28,0 0,-1 0,0-1,0 1,0-1,-1 0,0 0,0 1,-1-1,0 0,0 0,0 0,-1 0,0 1,-1-1,1 0,-1 1,0-1,-1 1,0 0,0-1,0 1,-1 0,-4-5,-1 0,0 0,-1 1,0 1,0 0,-1 0,-1 1,1 0,-1 1,0 0,-1 1,1 1,-1-1,-1 2,1 0,-1 1,1 0,-1 1,-14-1,-1 1,1 1,-1 1,1 2,0 0,-1 2,2 2,-10 2,-29 10,8-2</inkml:trace>
  <inkml:trace contextRef="#ctx0" brushRef="#br0" timeOffset="22090.269">2801 360,'0'0,"0"0,1 0,-1 1,0-1,0 0,0 1,0-1,0 0,0 1,0-1,0 0,0 0,0 1,0-1,0 0,0 1,0-1,-1 0,1 1,0-1,15 5,139 17,-63-15,33 5,0-5,0-5,5-7,261-22,-46-2,-85 0,-233 28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1 367,'572'0,"-323"-29,-205 28,-65 19,4-12</inkml:trace>
  <inkml:trace contextRef="#ctx0" brushRef="#br0" timeOffset="402.59">114 564,'426'0,"-229"29,-63-33,-121-3,-8 1</inkml:trace>
  <inkml:trace contextRef="#ctx0" brushRef="#br0" timeOffset="1217.11">481 0,'-1'1,"0"0,0 0,0 0,1 0,-1 0,0 1,0-1,1 0,-1 0,1 1,-1-1,1 0,0 0,0 1,-1-1,1 0,0 1,0-1,0 1,0-1,0 0,1 1,-1-1,0 0,1 0,-1 1,1-1,-1 0,1 0,0 1,-1-1,1 0,0 0,0 0,0 0,0 0,0 0,0 0,0 0,0-1,0 1,0 0,1 0,16 14,1 0,0-1,0-1,2-1,-1 0,2-2,-1-1,1 0,12 2,55 25,-55-21,-1 2,0 1,-1 2,22 19,-50-36,1 0,-1 1,1 0,-1 0,0 0,-1 0,1 1,-1-1,0 1,0 0,0 0,-1 0,1 0,-1 1,0-1,-1 0,0 1,1 0,-2-1,1 1,-1-1,0 1,0 0,0 0,-1-1,0 1,0-1,0 1,-1-1,0 1,0-1,0 0,-1 0,1 0,-1 0,-1 1,-121 100,67-64,-118 112,65-29,86-94,17-24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254 188,'-11'1,"-1"0,1 0,-1 1,1 1,0 0,-1 1,2 0,-1 0,0 1,1 1,0 0,0 0,1 1,-1 0,2 0,-1 1,1 1,0-1,1 1,0 0,-2 4,4-6,1 1,-1-1,1 1,1 0,0 0,0 0,0 1,1-1,0 1,1-1,0 1,0-1,1 1,0 0,1-1,0 1,0 0,0-1,1 1,1-1,0 0,0 0,0 0,1 0,0 0,0-1,1 1,4 3,-3-4,0-1,0 0,1-1,-1 0,1 0,1 0,-1-1,0 0,1 0,0-1,0 0,0 0,1-1,-1 0,0 0,1-1,-1-1,1 1,-1-1,8-1,2 0,-1-1,1-1,0 0,-1-2,0 0,0-1,0 0,0-1,7-6,-5 0,-1-1,0 0,-2-2,1 0,-2-1,0 0,-1-1,-1-1,-1 0,0-1,-2 0,0 0,5-18,-11 31,-1 0,1 0,-1-1,-1 0,0 1,0-1,0 0,-1 0,0 0,0 0,-1 0,0-1,-1 1,0 0,0 0,0 0,-1 0,-1 1,1-1,-1 0,0 1,-1 0,0 0,0 0,0 0,-1 0,0 1,-4-4,0 2,1 0,-2 0,1 1,-1 0,0 1,0 0,-1 0,0 1,0 1,0 0,0 0,-1 1,0 1,1 0,-1 0,0 1,0 1,0 0,0 0,0 2,0-1,1 1,-1 1,1 0,-1 1,1 0,0 0,-2 3,-24 15,5-2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4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1 311,'226'-17,"-10"5,-204 12</inkml:trace>
  <inkml:trace contextRef="#ctx0" brushRef="#br0" timeOffset="427.948">86 508,'10'5,"7"1,6 0,4-1,2-1,1-2,0-1,0 0,0-1,-1-5,-1-2,1 1,-1 0,1 3,-6 0</inkml:trace>
  <inkml:trace contextRef="#ctx0" brushRef="#br0" timeOffset="1514.163">1468 170,'-16'43,"-1"-1,-3 0,-1-2,-3 0,0-2,-3 0,-20 21,28-38,-1-1,0-1,-2 0,0-2,-1 0,0-2,-2-1,1 0,-2-2,0-1,-9 2,29-10,1 0,-1-1,0 0,0 0,0 0,0-1,0 0,0 0,0 0,0-1,-1 0,1 0,0 0,0-1,0 0,0-1,-1 1,2-1,-1 0,0 0,0-1,1 0,-1 0,1 0,0-1,0 1,0-1,1-1,-3-2,2-3,1 0,1 0,0-1,1 1,0-1,0 0,1 0,0 0,1 1,1-1,-1 0,2 0,-1 0,2 1,-1-1,2 1,-1-1,1 1,1 0,0 1,0-1,1 1,0 0,0 0,8-7,-8 10,0 0,0 1,1 0,-1 0,1 0,0 1,0 0,0 0,1 1,0 0,-1 1,1-1,0 1,0 1,0-1,0 2,1-1,-1 1,0 0,0 1,0-1,0 2,0-1,0 1,0 1,0-1,-1 1,1 0,-1 1,0 0,0 0,0 1,0 0,-1 0,0 0,0 1,3 3,216 159,-112-97,-101-59</inkml:trace>
  <inkml:trace contextRef="#ctx0" brushRef="#br0" timeOffset="1784.007">1779 537,'38'0,"18"0,4 0,-4 0,-5 0,-13 0</inkml:trace>
  <inkml:trace contextRef="#ctx0" brushRef="#br0" timeOffset="2631.559">2428 904,'3'-49,"3"0,1 1,2 0,9-22,-14 55,12-35,3 1,2 1,1 1,3 1,2 0,2 3,1 0,17-15,-34 42,1 1,1 0,0 0,1 2,0 0,1 1,1 0,0 2,1 0,15-6,-32 15,-1 0,1 0,-1 1,1-1,-1 1,1-1,0 1,0-1,-1 1,1 0,0 0,-1 0,1 0,0 0,0 0,-1 1,1-1,0 0,-1 1,1-1,-1 1,1 0,0 0,-1-1,1 1,-1 0,0 0,1 0,-1 1,0-1,0 0,1 0,-1 1,0-1,0 0,-1 1,1-1,0 1,0 0,-1-1,1 1,-1 0,1-1,-1 1,0 0,0-1,1 1,-1 0,0-1,-1 2,-1 12,-1-1,0 1,-1-1,-1 1,0-1,-1 0,0-1,-2 0,1 0,-1 0,-1-1,0 0,-1-1,0 0,-1 0,0-1,-8 4,18-13,0-1,0 1,0-1,0 1,0 0,0 0,0-1,0 1,1 0,-1 0,0 0,0 0,1 0,-1 0,0 0,1 0,-1 0,1 0,0 0,-1 0,1 0,0 0,0 1,-1-1,1 0,0 0,0 0,0 1,0-1,1 0,-1 0,0 0,0 0,1 0,-1 1,1-1,-1 0,1 0,-1 0,1 0,0 0,-1 0,1 0,0-1,0 1,0 0,0 0,0-1,0 1,0 0,0 0,69 24,-64-24,0 0,1 0,-1 1,0 0,-1 0,1 0,0 1,-1 0,1 0,-1 0,0 0,0 1,0 0,0 0,-1 1,0-1,0 1,3 4,-4-3,0 0,-1 0,1 0,-2 0,1 0,0 0,-1 0,0 0,-1 1,1-1,-1 0,-1 1,1-1,-1 0,0 1,0-1,-1 0,0 0,0 0,0 0,-1 0,0-1,0 1,0-1,-1 1,0-1,0-1,0 1,-1 0,0 0,-6 5,1 0,-1-1,-1 0,0-1,0 0,-1-1,0 0,0-1,0-1,-1 0,0 0,-13 1,16-4,0-2,1 1,-1-1,0-1,0 0,1 0,-1-1,1-1,-1 1,1-2,0 1,0-2,0 1,1-1,-1-1,1 0,0 0,1 0,0-1,0-1,-5-5,-2-4,0 0,2-2,0 0,1 0,1-1,0 0,2-1,0 0,-4-18,-9-60,19 72</inkml:trace>
  <inkml:trace contextRef="#ctx0" brushRef="#br0" timeOffset="3132.277">3557 0,'-119'241,"60"-85,57-150,-1-1,0 1,1-1,0 1,0 0,1 0,0 0,0 0,0 0,0 0,1 0,0 0,1 0,-1 0,1 0,0 0,1 0,-1 0,1 0,0-1,1 1,0-1,-1 1,2-1,-1 0,0 0,1 0,0-1,0 1,1-1,-1 0,1 0,3 2,13 2,0-1,0-1,0-1,1 0,0-2,0-1,18 0,-38-2,27-11,-33 5</inkml:trace>
  <inkml:trace contextRef="#ctx0" brushRef="#br0" timeOffset="3383.117">3162 283,'34'0,"39"0,13 0,-4 0,-11 0,-13 0,-11 0,-9 0,-7 0,-7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592 138,'0'809,"-11"-814,5-7</inkml:trace>
  <inkml:trace contextRef="#ctx0" brushRef="#br0" timeOffset="269.927">0 363,'44'-24,"42"-17,16-7,1 5,-8 5,-10 9,-10 9,-13 4,-13 4,-9 4,-7 4,-4 2,-2 2,-2 0,1 1,-4 5,-7 1</inkml:trace>
  <inkml:trace contextRef="#ctx0" brushRef="#br0" timeOffset="632.984">1270 505,'-22'31,"1"2,1 0,2 0,2 2,1 0,2 1,-8 34,19-67,1 1,0 0,0-1,0 1,0 0,0 0,1 0,0 0,0-1,0 1,0 0,1 0,-1 0,1 0,0-1,0 1,1 0,-1-1,1 1,0-1,-1 1,1-1,1 0,-1 0,1 0,-1 0,1 0,0-1,0 1,0-1,0 1,0-1,0 0,1-1,-1 1,1 0,0-1,-1 0,1 0,0 0,0 0,-1-1,1 1,0-1,3 0,4-2,1 0,-1-1,0 0,1-1,-2 0,1-1,0 0,-1 0,0-1,0-1,-1 0,1 0,-1-1,-1 0,0 0,0-1,-1 0,0-1,0 1,-1-1,0-1,-1 1,0-1,-1 0,0 0,-1 0,0-1,0 1,-2-1,1 1,-1-1,-1 0,-1-10,0 16,0 0,0 0,-1 0,1 1,-1-1,-1 1,1 0,-1-1,0 1,0 0,0 0,-1 1,0-1,0 1,0 0,0 0,-1 0,1 0,-1 1,0 0,0 0,0 0,-1 1,1-1,-1 1,1 1,-1-1,0 1,0 0,1 0,-1 1,0-1,0 1,0 1,0-1,0 1,1 0,-1 0,0 1,1-1,-1 1,1 1,-1-1,1 1,0 0,0 0,0 0,0 1,1 0,-4 3,-7 10</inkml:trace>
  <inkml:trace contextRef="#ctx0" brushRef="#br0" timeOffset="1089.435">1722 589,'-12'20,"1"0,0 0,2 1,0 0,2 1,0 0,1 0,2 0,0 1,1 0,1 7,2-27,0 0,0 0,0-1,0 1,0 0,1 0,-1-1,1 1,0 0,0 0,0-1,0 1,1-1,-1 1,1-1,-1 0,1 0,0 1,0-1,0 0,0 0,0-1,0 1,0 0,1-1,-1 1,1-1,-1 0,1 0,-1 0,1 0,0 0,0-1,-1 1,1-1,0 0,0 1,0-1,-1-1,1 1,2-1,11-5,0 0,-1-2,0 0,-1-1,0 0,0-1,-1 0,0-2,0 1,-2-1,1-1,-2 0,0-1,0 0,-1 0,-1-1,0 0,0-6,-1 10,16-35,-1-2,-3 0,-2-1,-2 0,-2-1,-2-8,-6 34,0 0,-2 0,-1-1,-1 1,-1 0,-2-7,2 23,-1-1,-1 0,0 0,0 0,0 1,-1-1,0 1,-1 0,0 0,0 0,-1 0,0 1,0 0,-1 0,0 0,0 1,0-1,-5-1,7 5,0 0,0 1,-1 0,1 0,-1 1,1-1,-1 1,0 0,0 0,0 0,1 1,-1-1,0 1,0 1,0-1,0 1,0-1,1 1,-1 1,0-1,1 1,-1 0,1 0,-1 0,1 0,-2 2,-5 3,1 0,-1 1,1 0,1 1,-1 0,1 0,1 1,0 0,-4 7,1 6,0 0,2 0,1 1,0 1,2-1,1 1,1 0,1 0,1 1,1-1,1 0,2 1,0 0,0-11,0 1,0-1,2 0,0 0,0 0,2 0,0-1,0 0,2 0,-1-1,2 1,0-2,0 1,1-1,1-1,0 0,0 0,1-1,1-1,-1 0,2-1,-1 0,1-1,0 0,3 0,-6-3,0-1,0 0,1 0,0-1,-1 0,1-1,0-1,0 0,0 0,-1-1,1-1,0 0,1-1,14-3</inkml:trace>
  <inkml:trace contextRef="#ctx0" brushRef="#br0" timeOffset="2083.355">2511 533,'-28'10,"0"2,0 1,2 2,-1 0,2 2,0 0,1 2,1 1,1 0,-8 12,27-29,1 0,-1 0,1 0,0 0,0 0,1 1,-1-1,1 1,0-1,-1 1,2 0,-1-1,0 1,1 0,0 0,-1-1,1 1,1 0,-1 0,1 0,-1-1,1 1,0 0,1-1,-1 1,0-1,1 1,0-1,0 0,0 1,0-1,1 0,-1-1,1 1,-1 0,1-1,0 1,0-1,0 0,1 0,-1 0,0 0,1-1,0 1,4 0,1-1,0 0,0 0,0-1,0 0,0-1,0 0,0 0,0-1,-1 0,1 0,0-1,-1 0,0-1,0 0,0 0,0-1,-1 0,1 0,-1-1,-1 1,1-2,-1 1,0-1,1-1,159-197,-166 205,0 1,0-1,1 1,-1-1,0 0,1 1,-1-1,0 1,1-1,-1 0,1 0,-1 1,1-1,-1 0,0 1,1-1,-1 0,1 0,-1 0,1 0,-1 0,1 0,-1 1,1-1,-1 0,1 0,0 0,-1-1,1 1,-1 0,1 0,-1 0,1 0,-1 0,0-1,1 1,-1 0,1 0,-1-1,1 1,-1 0,0-1,1 1,-1 0,1-1,-1 1,0-1,0 1,1 0,-1-1,0 1,0-1,1 1,-1-1,0 1,0-1,0 1,0-1,0 1,0-1,1 50,-2-39,0-3,0 0,0 0,1 0,0 1,0-1,1 0,0 0,0 0,1 0,0-1,0 1,0 0,1-1,0 1,0-1,1 0,-1 0,2 0,-1 0,0-1,1 0,0 0,0 0,1 0,-1-1,1 0,5 3,-6-8,1 0,-1 0,1-1,-1 1,0-1,1 0,-1-1,0 1,0-1,-1 0,1 0,-1-1,1 1,-1-1,0 0,0 0,-1-1,1 1,-1-1,0 1,0-1,-1 0,1 0,-1-1,0 1,0 0,-1-1,0 1,1-2,8-15,-9 21,-2-1,1 1,0 0,1 0,-1-1,0 1,0 0,0-1,1 1,-1 0,1 0,-1 0,1 0,-1-1,1 1,0 0,-1 0,1 0,0 0,0 0,0 0,0 0,0 1,0-1,0 0,0 0,0 1,0-1,0 1,0-1,1 1,-1-1,0 1,0 0,1 0,-1 0,0-1,0 1,1 0,-1 0,0 1,0-1,1 0,-1 0,0 1,0-1,1 0,-1 1,1 0,43 152,-45-151,0 0,1-1,-1 1,1 0,0-1,0 1,-1-1,1 1,0-1,0 1,1-1,-1 0,0 1,0-1,1 0,-1 0,0 0,1 0,-1 0,1 0,0 0,-1-1,1 1,-1-1,1 1,0-1,0 1,-1-1,1 0,0 0,0 0,-1 0,1 0,0 0,0 0,-1-1,1 1,0-1,-1 1,1-1,0 0,-1 0,1 1,-1-1,1-1,55-59,5-87,-63 147,1 0,0 0,-1 0,1 0,0 0,0 0,0 0,0 0,0 0,0 0,0 0,0 0,0 0,1 0,-1 0,0 0,1 0,-1 0,0 0,1 0,-1 0,1 0,0 1,-1-1,1 0,0 0,-1 1,1-1,0 0,0 1,0-1,0 1,-1-1,1 1,0-1,0 1,0-1,0 1,0 0,0 0,0 0,0-1,0 1,0 0,0 0,0 0,0 1,1-1,-1 0,0 0,0 0,-1 1,1-1,0 1,0-1,0 1,0-1,0 1,0-1,0 1,-1 0,1-1,11 19,-1-1,-1 1,0 1,-2 0,0 0,3 15,3 5,3 10,-1 1,-3 0,-1 0,-4 1,-1 1,-2 4,-2 14,-4 0,-2 0,-3 0,-4 0,-2-1,-4 0,5-25,-1 0,-3-1,-1-1,-2-1,-2 0,-2-1,-1-2,-10 11,-50 17,80-66,0 0,0 0,0 0,0 0,0 0,0 0,-1-1,1 0,0 1,0-1,-1-1,1 1,0 0,0-1,0 1,-1-1,1 0,0 0,0-1,0 1,0 0,1-1,-1 0,0 0,0 0,1 0,0 0,-1 0,1 0,-2-3,-4-8,1 0,0-1,1 1,1-1,0-1,1 1,0 0,1-1,1 0,0-12,1-6,1 1,2-1,2 1,0-1,3 1,0 1,2-1,2 1,0 1,2 0,2 0,0 2,2 0,1 0,1 2,2 0,0 2,3-2,80-65,-86 79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5.4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1 118,'55'1,"144"-13,-29-7,0-7,38-2,-49 16,-91 2,0 3,0 3,1 3,15 4,27-1,-35-3,182 13,47 24,-174-26,-1-6,34-7,-9 1,104-14,-216 9,0 3,0 1,-1 2,42 5,113 24,537-29,-678 1,142 12,-137-3,0-2,0-2,1-4,37-4,10 1,172-28,678 31,-734-28,-185 42,-28-3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7.0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1 170,'7'-4,"0"0,0 0,1 1,-1 0,1 1,0-1,0 1,0 1,0-1,0 2,0-1,0 1,0 0,6 1,1-1,131-11,-94 3,0 2,0 3,0 2,15 2,100-2,47-27,-142 28,104-10,77-25,-27 23,-57-15,311 27,-227 0,-196 28,-44-17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09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1374 923,'-10'29,"-3"14,-4 5,1-1,3-4,4-4,3-4,3-4,2-6</inkml:trace>
  <inkml:trace contextRef="#ctx0" brushRef="#br0" timeOffset="250.549">1346 359,'0'0</inkml:trace>
  <inkml:trace contextRef="#ctx0" brushRef="#br0" timeOffset="598.411">1543 1290,'205'-341,"-188"318,-9 43,-7-3,0-1,2 0,0 0,0 0,2 0,0-1,1 0,0 0,1 0,1-1,6 10,-11-21,-1 1,1-1,0-1,0 1,0 0,0-1,1 0,-1 1,1-1,-1-1,1 1,0 0,-1-1,1 0,0 0,0 0,0 0,0-1,0 1,0-1,0 0,0 0,0-1,0 1,0-1,0 0,0 0,0 0,0-1,0 1,-1-1,1 0,-1 0,1 0,-1 0,0-1,0 0,0 1,0-1,0 0,1-3,45-125,-26 50,-15 62</inkml:trace>
  <inkml:trace contextRef="#ctx0" brushRef="#br0" timeOffset="1068.498">2334 923,'-9'30,"2"-1,1 1,2 0,0 0,2 1,2-1,0 1,4 9,-4-36,1 0,0-1,1 1,-1 0,1-1,0 0,0 1,0-1,0 0,0 0,1 0,-1 0,1 0,0-1,0 1,0-1,0 0,0 0,0 0,1 0,-1-1,1 1,-1-1,1 0,0 0,-1 0,1 0,0-1,0 1,-1-1,1 0,0 0,0-1,0 1,-1-1,1 0,0 0,0 0,-1 0,1-1,-1 1,1-1,-1 0,0 0,0 0,0 0,0-1,0 1,0-2,15-12,-2 0,0-2,0 0,-2-1,0 0,-1-1,-2 0,0-1,-1 0,0-1,-2 0,0-5,1 5,2-2,-1 0,-1-1,-1 1,-1-2,-1 1,-2-1,0 0,-2 0,-1 0,-1 0,-1 0,-1 0,-1 0,-2 1,0-1,-2 1,-7-17,13 37,-1 1,0 0,-1-1,1 1,-1 0,0 0,0 0,0 0,0 1,-1-1,0 1,1 0,-1 0,0 0,0 1,-1-1,1 1,-1 0,1 0,-1 1,1-1,-1 1,0 0,0 0,0 0,0 1,0 0,1 0,-1 0,0 1,0-1,0 1,0 0,1 1,-1-1,0 1,1 0,-1 0,1 0,0 1,0 0,0-1,-2 3,-5 5,1 0,0 1,1 0,0 1,1 0,0 0,1 0,1 1,0 0,0 1,1-1,1 1,0 0,1 0,0 8,-1 8,1 0,2 0,0 0,3 0,0 0,7 30,-4-36,2-1,0 1,1-1,2-1,0 1,1-1,1-1,1-1,1 1,1-2,1 0,1-1,0-1,1 0,1-1,0-1,1-1,1-1,9 4,-9-5,12 8,0-1,0-2,2-2,0-1,1-2,9 2,-20-10</inkml:trace>
  <inkml:trace contextRef="#ctx0" brushRef="#br0" timeOffset="-817.014">132 275,'37'2,"0"-1,0-2,0-1,0-2,-1-2,0-1,0-2,0-1,-1-2,-1-1,0-2,18-11,-42 19,9-4,-1 0,1-2,-2-1,0 0,0-1,-2 0,0-1,0-1,8-14,-20 22,-12 29,-2 20,1 0,2 1,1-1,0 36,8 192,1-120,-15 133,-22-7,18-157,17-116,0-1,0 1,0 0,-1-1,1 1,0-1,0 1,-1-1,1 0,-1 1,1-1,0 1,-1-1,1 0,-1 1,1-1,-1 0,1 1,-1-1,1 0,-1 0,1 1,-1-1,1 0,-1 0,1 0,-1 0,1 0,-1 0,0 0,1 0,-1 0,1 0,-1 0,1 0,-1 0,1 0,-1-1,1 1,-1 0,1 0,-1 0,1-1,-1 1,1 0,-1-1,1 1,-1-1,1 1,0 0,-1-1,1 1,0-1,-1 1,1-1,0 1,-1-1,-26-35,23 29,-7-8,-1 0,0 1,0 1,-2 0,1 0,-2 2,0 0,0 0,-1 1,0 1,0 1,-1 0,0 1,-1 1,0 1,0 0,0 1,0 1,0 1,-7 0,6 2,0 1,1 1,-1 1,1 0,0 1,0 1,0 1,-11 5,-94 31,123-44,10-2</inkml:trace>
  <inkml:trace contextRef="#ctx0" brushRef="#br0" timeOffset="-314.604">273 698,'653'-208,"-603"200,-49 8,0 1,-1-1,1 0,0 1,0-1,0 1,0-1,0 1,-1-1,1 1,0-1,0 1,-1 0,1-1,0 1,-1 0,1 0,-1 0,1-1,-1 1,1 0,-1 0,0 0,1 0,-1 0,0 0,0 0,0 0,0 0,0 0,0 0,0 0,0 0,0 0,0-1,0 1,0 0,-1 0,1 0,0 0,-1 0,1 0,-1 0,1-1,-1 1,0 0,1 0,-1 0,-7 20,0 1,2 0,1 1,1-1,0 1,2 0,1-1,1 7,0 45,6-68,1-11</inkml:trace>
  <inkml:trace contextRef="#ctx0" brushRef="#br0" timeOffset="6718.748">6821 359,'133'355,"-71"-113,-41-187,-6-83,31-211,79-136,-86 286,-32 77</inkml:trace>
  <inkml:trace contextRef="#ctx0" brushRef="#br0" timeOffset="7454.434">7244 1036,'-71'192,"100"-249,2 2,3 2,2 1,25-26,-61 77,0 0,1 0,-1 0,0 0,1 0,-1 0,1 0,-1 0,1 0,-1 0,1 1,0-1,-1 0,1 0,0 0,0 1,-1-1,1 0,0 1,0-1,0 1,0-1,0 1,0 0,0-1,0 1,0 0,0-1,0 1,0 0,0 0,0 0,0 0,0 0,0 0,1 0,-1 1,0-1,0 0,0 1,0-1,0 0,0 1,-1-1,1 1,0 0,0-1,0 1,0 0,-1-1,1 1,0 0,0 0,-1 0,1 0,-1-1,1 1,-1 0,9 188,-9-189,1 1,-1 0,0 0,1 0,-1 0,0 0,1 0,-1 0,1 0,-1-1,1 1,0 0,-1 0,1-1,0 1,-1-1,1 1,0 0,0-1,0 1,-1-1,1 1,0-1,0 0,0 1,0-1,0 0,0 0,0 0,0 0,0 0,0 0,0 0,0 0,0 0,0 0,0 0,-1 0,1-1,0 1,0 0,0-1,0 1,0-1,0 1,-1-1,1 1,0-1,0 0,-1 1,2-2,42-37,-41 35,130-122,-132 125,0 0,0 0,0 0,0 0,0 0,1 1,-1-1,0 0,0 1,1-1,-1 1,1-1,-1 1,0-1,1 1,-1 0,1 0,-1 0,1 0,-1 0,0 0,1 0,-1 0,1 1,-1-1,0 1,1-1,-1 1,0-1,1 1,-1 0,0-1,0 1,1 0,-1 0,0 0,0 0,0 0,0 0,0 0,-1 1,1-1,0 0,0 0,-1 1,1-1,-1 0,1 1,-1-1,0 1,1-1,-1 0,0 1,1 11,0 0,-1 0,-1 1,0-1,0 0,-2 0,1 0,-2-1,-3 11,-3 13,-10 19,19-49,4-3</inkml:trace>
  <inkml:trace contextRef="#ctx0" brushRef="#br0" timeOffset="7937.557">8063 839,'-225'317,"195"-266,82-137,176-170,-148 189,-79 67,0-1,0 1,0 0,0-1,0 1,0 0,0 0,0 0,0 0,0 0,1 0,-1 0,0 0,0 0,0 0,0 0,0 1,0-1,0 0,0 1,0-1,0 1,-1-1,1 1,0-1,0 1,0 0,-1-1,1 1,0 0,0 0,-1 0,1 0,-1-1,1 1,-1 0,1 0,-1 0,0 0,1 0,-1 0,0 0,0 0,0 0,1 0,-1 0,0 0,0 1,3 58,-3-53,-1 36,0-23,0 1,2-1,0 1,1-1,1 0,1 0,0 0,7 16,-9-33,0 1,0 0,-1 0,0 0,1 0,-1 0,-1 1,1-1,-1 0,0 0,1 1,-2-1,1 0,-1 0,1 0,-1 1,0-1,0 0,-1 0,-7 9</inkml:trace>
  <inkml:trace contextRef="#ctx0" brushRef="#br0" timeOffset="8183.047">7864 1065,'34'0,"30"0,9 0,-3 0,-9 0,-9 0,-15 0</inkml:trace>
  <inkml:trace contextRef="#ctx0" brushRef="#br0" timeOffset="8432.574">8853 952,'-29'39,"-9"16,-3 5,5-3,4-12,7-13</inkml:trace>
  <inkml:trace contextRef="#ctx0" brushRef="#br0" timeOffset="8600.282">8542 896,'29'28,"19"20,6 6,-1-6,-5-6,-6-11,-5-10,-9-8</inkml:trace>
  <inkml:trace contextRef="#ctx0" brushRef="#br0" timeOffset="5771.352">5240 783,'-44'22,"1"3,0 2,2 1,-35 32,15 25,59-83,1 0,0 1,0-1,1 0,-1 1,0-1,1 1,-1 0,1-1,0 1,0-1,0 1,0-1,1 1,-1-1,1 1,-1-1,1 1,0-1,0 1,0-1,0 0,0 1,1-1,-1 0,1 0,-1 0,1 0,0 0,0-1,0 1,0 0,0-1,0 1,0-1,1 0,-1 0,1 0,4 2,-1-1,1 0,0-1,0 0,0 0,0 0,0-1,0 0,1 0,-1-1,0 0,0 0,0-1,-1 0,1 0,0 0,-1-1,1 0,-1 0,0-1,5-3,6-5,0 0,-1-1,0-1,-1 0,-1-1,12-15,97-105,-123 134,1 0,-1 0,1 0,-1 1,1-1,0 0,-1 1,1-1,0 1,-1-1,1 1,0-1,0 1,0-1,0 1,-1 0,1 0,0-1,0 1,0 0,0 0,0 0,0 0,0 0,0 0,0 0,-1 0,1 0,0 0,0 1,0-1,0 0,0 1,0-1,-1 0,1 1,0-1,0 1,-1 0,1-1,0 1,-1-1,1 1,0 0,-1 0,1-1,-1 1,1 0,-1 0,0 0,1 0,-1-1,0 1,1 0,-1 0,0 0,0 0,0 0,0 0,12 57,-13-51,1 0,0 0,1 0,-1 0,2 0,-1 0,1-1,0 1,0 0,1-1,-1 0,1 1,1-1,-1 0,1-1,1 1,-1-1,1 1,-1-1,1-1,1 1,-1-1,1 0,0 0,0 0,0-1,0 0,0 0,1-1,-1 0,1 0,0 0,5 0,1-5,0 0,0-1,-1-1,1 0,-1 0,0-1,-1-1,1 0,-1-1,0 0,-1 0,0-1,-1 0,1-1,-2 0,0-1,0 0,0 0,-2-1,1-1,13-13,18-26,-3-1,-1-2,-3-2,-3 0,-2-2,7-27,-27 69,3-7,-1-1,0 0,-2-1,-1 1,-1-1,-1 0,-1-16,-2 41,0 0,1 0,-1 0,0 0,0 0,0 0,0 0,0 0,0-1,0 1,0 0,-1 0,1 0,0 0,-1 0,1 0,-1 0,1 0,-1 0,1 0,-1 0,0 1,1-1,-1 0,0 0,0 1,1-1,-1 0,0 1,0-1,0 0,0 1,0 0,0-1,0 1,0-1,0 1,0 0,0 0,0 0,0 0,-1-1,1 2,0-1,0 0,0 0,0 0,0 0,0 1,0-1,0 0,0 1,0-1,0 1,0-1,0 1,0-1,0 1,1 0,-1 0,0-1,0 1,1 0,-1 0,0 0,-11 15,1 0,1 0,0 1,1 1,1 0,1 0,1 0,0 1,1 0,1 0,1 0,-1 11,0 17,1 0,2 1,3-1,1 0,3 0,1 0,3-1,5 14,21 79,-36-138,1 0,-1 0,1 0,-1 0,1 0,-1 0,0 1,1-1,-1 0,0 0,0 0,0 0,0 1,0-1,0 0,-1 0,1 0,0 1,0-1,-1 0,1 0,-1 0,1 0,-1 0,0 0,1 0,-1 0,0 0,0 0,1 0,-1 0,0 0,0-1,0 1,0 0,0-1,0 1,0-1,0 1,-1-1,1 1,0-1,0 0,0 0,0 1,-1-1,1 0,0 0,0 0,0 0,-1 0,1-1,0 1,0 0,-1-1,-35-34,22 14</inkml:trace>
  <inkml:trace contextRef="#ctx0" brushRef="#br0" timeOffset="6021.782">5522 613,'43'0,"29"-5,7-1,-1 0,-8 1,-7 2,-9 1,-9 0,-7 2,-6 0,-3 0,-6 0</inkml:trace>
  <inkml:trace contextRef="#ctx0" brushRef="#br0" timeOffset="4213.652">4055 331,'-125'355,"95"-284,22-55,1-1,0 1,1 0,1 1,1-1,0 1,0 12,2-23,1 1,0 0,0 0,1-1,0 1,0 0,0 0,1 0,0-1,1 1,-1 0,1-1,0 1,1-1,0 1,0-1,0 0,1-1,-1 1,1 0,1-1,-1 0,1 0,0 0,0-1,0 1,1-1,0-1,-1 1,6 1,7 1,0-2,0 0,0-1,1-1,-1-1,1-1,-1 0,1-1,17-4,-11-6,-26 4</inkml:trace>
  <inkml:trace contextRef="#ctx0" brushRef="#br0" timeOffset="4470.705">3490 726,'38'-10,"38"-2,9-1,-4-1,-7 1,-10 2,-12 4,-10 3,-7 2,-5 1,-7 1</inkml:trace>
  <inkml:trace contextRef="#ctx0" brushRef="#br0" timeOffset="10417.899">76 1714,'796'0,"-363"-27,61-4,523 32,-536-29,804 28,-929-28,68-1,-44 2,-60 16,-159-4,1 8,76 9,-56 0,28-18,152 4,-171-16,105 29,-112 26,-9-15,-151-7,0-1,1 0,-1-2,1-1,-1-1,1-2,-1 0,0-1,21-6,210-4,-86-14,-57 26,-88 1</inkml:trace>
  <inkml:trace contextRef="#ctx0" brushRef="#br0" timeOffset="11137.97">9531 585,'0'-5,"-5"-1,-2 5,-4 2,0-3,6-1,4-6,-2-1,-6 2,-1 6,-4 4,1 7,-3 1,2-1</inkml:trace>
  <inkml:trace contextRef="#ctx0" brushRef="#br0" timeOffset="11737.469">9502 923,'0'-4,"0"2,-5 2,-1 6,-5 2,-5 0,0 3,-2-1,7-1,5-3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2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0 641,'1'2,"1"-1,-1 1,0-1,1 0,-1 0,0 0,1 1,0-1,-1-1,1 1,-1 0,1 0,0 0,0-1,-1 1,1-1,0 0,0 1,0-1,0 0,-1 0,1 0,0 0,0-1,0 1,0 0,-1-1,1 1,0-1,0 0,-1 1,1-1,0 0,-1 0,1 0,-1 0,1-1,0 0,18-11,-1-2,0 0,-1-1,-1-1,-1-1,0 0,-1-1,0-3,50-56,245-232,-294 295,-11 8,1-1,0 1,0 1,1-1,0 1,0 1,1-1,-1 1,1 0,0 1,1 0,-1 0,1 1,0 0,-1 0,1 1,0 0,1 1,-1 0,0 0,0 1,0 0,6 1,-11 3,1 1,-1-1,0 1,0 0,-1 0,1 0,-1 0,0 0,-1 1,1-1,-1 1,0 0,-1 0,1 0,-1 0,0 0,-1 0,1 0,-1 0,0 0,-1 0,0 0,1 0,-2 0,1 1,0 12,-1 13,-2 1,0-1,-3-1,0 1,-2-1,-2 0,0-1,-2 0,-2-1,0-1,-2 0,-1-1,-1-1,-1-1,-1 0,-16 12,25-25,-1-1,0 0,-1-1,0-1,-1 0,1-1,-2 0,1-1,-1-1,0 0,0-2,-1 0,1 0,-3-1,16-3,0 0,-1 0,1 0,0 0,0 0,0-1,0 1,0-1,0 0,0 0,0 0,0 0,0-1,0 1,1-1,-1 1,0-1,1 0,0 0,-1 0,1-1,0 1,0-1,0 1,0-1,1 1,-1-1,1 0,0 0,-1 0,1 0,0 0,1 0,-1 0,0-2,0-4,1-1,-1 1,2-1,-1 0,1 1,1-1,0 1,0-1,0 1,2 0,0-3,49-89,-36 74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0 887,'34'3,"0"-2,1-1,-1-1,0-3,0 0,0-2,-1-2,24-8,-45 13,0-1,-1 0,0 0,0-1,0-1,0 0,-1 0,0-1,0 0,-1-1,0 0,0 0,-1-1,0 0,0-1,-1 0,-1 0,0 0,0-1,-1 0,0 0,0 0,-2-1,1 1,0-11,-5 15,-1 0,0 0,0 0,-1 1,0-1,0 1,0 0,-1 0,0 0,0 0,-1 1,1-1,-1 1,0 0,-1 1,1-1,-1 1,0 0,0 0,0 1,0 0,-1 0,0 1,1-1,-1 1,0 1,0-1,0 1,0 1,0-1,0 1,0 0,0 1,0-1,0 2,0-1,0 1,0 0,0 0,1 1,-2 0,-4 3,0 2,1-1,-1 2,1-1,1 1,0 1,0 0,1 0,0 1,1 0,0 1,1 0,0 0,1 1,0-1,1 1,1 0,0 1,0-1,2 1,-1 0,2 0,0-1,1 1,0 0,1 0,0 0,2 6,0-12,-1 0,1 0,1 0,-1-1,1 1,1-1,-1 0,1 0,1-1,-1 0,1 1,0-2,0 1,1-1,0 0,0 0,0-1,0 0,1 0,-1 0,1-1,0-1,0 1,0-1,0 0,5-1,11 3,1-2,0-1,-1 0,1-2,0-1,-1-1,1-2,11-3,16-6,-1-3,-1-2,-1-3,-1-1,0-3,-2-1,-2-3,13-11,-31 24,-2-1,0-1,-1-1,-1 0,-1-2,-1-1,0 0,-2-2,-1 0,-1-1,-1 0,-2-1,0-1,-2 0,-1-1,-1 0,-2-1,0-6,-6 34,0 0,0 0,0 0,-1 0,1 0,-1 0,1 0,-1-1,0 1,0 0,0 0,0-1,0 1,0 0,-1 0,1 0,-1 0,0-1,1 1,-1 0,0 0,0 0,0 0,-1 1,1-1,0 0,-1 0,1 1,-1-1,1 1,-1-1,0 1,0 0,0-1,0 1,1 0,-2 0,1 1,0-1,0 0,0 1,0-1,0 1,-1 0,1-1,0 1,0 0,0 0,-1 1,1-1,0 0,-1 1,-10 8,0 1,1 0,0 1,1 1,0 0,1 0,0 1,0 0,2 1,0 0,0 0,1 1,1 0,1 0,-2 6,-21 46,13-35,1 1,2 0,1 1,2 0,1 0,-1 16,9-42,-1 0,1 0,0 0,1 0,0 0,0-1,1 1,0 0,0 0,1-1,0 1,0-1,1 0,0 0,0 0,1 0,-1-1,2 0,-1 0,1 0,-1-1,1 0,1 0,-1 0,1-1,0 0,0 0,4 1,4 2,1-2,-1 0,1 0,1-1,-1-2,1 1,-1-2,1 0,-1-1,1 0,0-2,-1 0,1-1,-1 0,0-1,0-1,0-1,7-4,-6 3,0-1,0-1,-1 0,0-2,-1 0,0 0,0-1,-1-1,3-4,12-18,-1 0,-1-1,-2-2,-2-1,-2 0,-1-2,-2 0,-2-1,-1-1,-3 0,-1-1,-1-14,25-196,-35 253,1 0,-1 0,1 0,-1 0,0 0,1-1,-1 1,0 0,0 0,0 0,0-1,0 1,0 0,0 0,0 0,0-1,-1 1,1 0,0 0,-1 0,1 0,-1 0,1 0,-1 0,0 0,1 0,-1 0,0 0,0 0,0 0,0 0,0 1,1-1,-1 0,-1 1,1-1,0 0,0 1,0-1,0 1,0 0,0-1,-1 1,1 0,0 0,0 0,0 0,-1 0,1 0,0 0,0 0,-1 1,-6 7,1 0,0 1,0 0,1 0,1 0,-1 1,1 0,1 0,0 0,1 1,-1 0,-4 11,-14 35,3 1,2 1,3 0,-2 33,10 184,8-154,-1-110,-1-9,1 0,0 0,-1 0,1-1,-1 1,0 0,0 0,0 0,-1 0,1 0,-1-1,1 1,-1 0,0 0,0-1,0 1,0-1,-1 1,1-1,-1 1,0-1,1 0,-1 1,-1-1,-9-2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3,'89'16,"1"-3,1-5,0-3,0-5,15-4,432-36,-521 41,-1 1,1 0,-1 2,1 0,-1 0,0 2,-1 0,6 3,0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1,'-9'38,"-4"23,-3 5,-1-3,4-8,4-9,3-12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0 400,'168'-324,"-118"253,-48 70,-1 1,0-1,0 1,1-1,-1 1,0 0,0 0,1-1,-1 1,0 0,1 0,-1 0,0 1,0-1,1 0,-1 0,0 1,0-1,1 1,-1-1,0 1,0-1,0 1,0 0,0 0,0-1,0 1,0 0,0 0,0 0,0 0,-1 0,1 0,0 0,-1 1,1-1,-1 0,1 0,-1 0,1 1,-1-1,0 0,0 0,1 1,-1-1,0 0,0 1,0-1,-1 0,1 0,0 1,0-1,-1 0,1 0,-1 1,1-1,-1 0,0 1,-9 65,7-62,1 0,0 0,1 1,-1-1,1 1,0-1,0 1,0 0,1-1,0 1,0-1,1 1,-1 0,1-1,0 1,1-1,0 1,-1-1,2 0,-1 1,0-1,1 0,0-1,0 1,1 0,-1-1,1 0,0 0,0 0,1 0,-1-2,1 1,0-1,-1 0,1 0,0-1,0 1,0-1,1-1,-1 1,0 0,0-1,0 0,0-1,1 1,-1-1,0 0,0 0,0 0,0-1,0 0,-1 0,1 0,0 0,-1-1,0 0,1 0,-1 0,2-2,100-112,-103 113,4-7,0 1,0 0,1 0,0 0,1 1,0 1,0 0,1 0,0 0,1 1,-1 1,1 0,0 0,1 1,0 1,10-3,3 3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1,'-28'0,"14"6,-1 2,2 0,-1 0,1 1,0 1,1 0,0 1,-5 6,12-12,1 0,-1 0,1 0,0 1,1-1,-1 1,1 0,1 0,-1 0,1 0,0 1,0-1,0 1,1-1,0 1,1-1,-1 1,1 0,1-1,-1 1,2 4,-2-8,1 0,0 1,1-1,-1 0,0 0,1-1,0 1,-1 0,1 0,0-1,1 1,-1-1,0 0,1 0,-1 1,1-2,-1 1,1 0,0 0,0-1,0 0,0 1,0-1,0 0,0-1,1 1,-1 0,0-1,0 0,1 0,-1 0,0 0,0 0,1-1,110-30,128-116,-240 145,0 1,1-1,-1 1,1 0,0 0,-1 0,1 0,0 0,-1 1,1-1,0 1,0-1,0 1,-1 0,1 0,0 1,0-1,0 1,-1-1,1 1,0 0,-1 0,1 0,0 0,-1 0,1 1,-1-1,0 1,1-1,-1 1,0 0,0 0,0 0,0 0,-1 1,1-1,-1 0,1 1,38 104,-31-48,-3 0,-2 0,-4 42,6 95,-4-177,6 37,-3 0,-2 0,-3 0,-2 1,-3-1,-6 25,8-72,-1 0,0 1,0-1,-1-1,0 1,0-1,-1 1,0-2,-1 1,0-1,0 0,0 0,-1-1,0 0,0 0,-1-1,1 0,-1 0,0-1,-1 0,1-1,-1 0,1-1,-1 0,0 0,0-1,0 0,0-1,0 0,0 0,0-1,-9-2,15 2,-1 0,0-1,1 1,-1-1,1 1,0-1,-1-1,1 1,0-1,0 1,1-1,-1 0,0-1,1 1,0-1,0 1,0-1,0 0,1 0,-1 0,1 0,0-1,0 1,0-1,1 1,0-1,0 0,-2-6,1 0,0 0,1-1,0 1,1 0,0 0,1-1,0 1,1 0,0 0,1-1,12-26,1 1,3 0,0 1,3 1,1 1,22-25,-30 38,43-52,-33 44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600 303,'-11'-8,"-1"1,0 1,0 0,0 0,0 1,-1 0,0 1,0 1,0 0,-1 1,1 0,-1 1,1 1,0 0,-1 1,1 0,-1 1,1 0,0 1,0 1,0 0,0 1,1 0,-10 6,6-6,0 1,0 1,1 1,0 0,0 0,1 2,0 0,0 0,2 1,-1 1,1 0,1 1,0 0,1 1,0 0,1 1,1 0,0 0,1 0,-3 12,8-21,-1 0,1-1,0 1,1 0,0 0,0 0,0 1,1-1,-1 0,1 0,1 0,-1 0,1 0,0 0,1 0,0 0,-1 0,2 0,-1 0,1-1,0 1,0-1,0 0,1 0,0 0,0-1,0 1,0-1,1 0,0 0,0 0,0-1,0 1,0-1,1-1,5 3,10-3,1-2,-1 0,0-1,1-1,-1-1,0-1,0-1,0-1,-1 0,0-2,0 0,-1-2,0 0,-1-1,0 0,0-2,-1 0,-1-1,2-3,41-32,-2-3,-3-2,-2-3,-2-2,2-8,-27 47,-58 174,29 9,5-155,0 0,0 0,1 0,0 0,1-1,0 1,0 0,0-1,1 0,0 0,1 0,-1 0,1-1,1 0,-1 0,1 0,0 0,6 3,47 5,-42-18</inkml:trace>
  <inkml:trace contextRef="#ctx0" brushRef="#br0" timeOffset="248.533">1361 500,'-29'39,"-19"22,-6 5,2-3,4-8,6-9,5-11,4-13,8-9</inkml:trace>
  <inkml:trace contextRef="#ctx0" brushRef="#br0" timeOffset="480.227">994 529,'34'24,"20"18,6 5,-2-4,-11-4,-9-10,-11-5,-5-6,-1-6,0-1,-4-1</inkml:trace>
  <inkml:trace contextRef="#ctx0" brushRef="#br0" timeOffset="736.265">1785 360,'29'9,"28"4,10-1,-2-2,-7-3,-9-3,-8-1,-6-2,-4-1,-3-1,-1-4,0-2,-5 0</inkml:trace>
  <inkml:trace contextRef="#ctx0" brushRef="#br0" timeOffset="950.856">1841 698,'39'5,"36"1,15-4,-3-4,-6-1,-8 1,-12-6,-6 0,-7-4,-8 0,-11 2</inkml:trace>
  <inkml:trace contextRef="#ctx0" brushRef="#br0" timeOffset="21591.327">3450 49,'0'-1,"1"-1,-1 1,1-1,-1 1,0-1,0 1,0-1,0 0,0 1,0-1,0 1,-1-1,1 1,0-1,-1 1,1-1,-1 1,0-1,1 1,-1-1,0 1,0 0,0 0,0-1,0 1,0 0,0 0,0 0,-1 0,1 0,0 0,-1 1,1-1,0 0,-1 1,1-1,-1 1,1-1,-1 1,0 0,1-1,-1 1,1 0,-1 0,1 0,-1 0,0 1,1-1,-1 0,1 1,-1-1,1 1,-1-1,1 1,0 0,-1-1,1 1,0 0,-1 0,1 0,0 0,0 0,0 1,0-1,-21 15,2 0,0 1,1 1,1 1,0 0,2 2,0 0,1 0,2 2,0 0,1 0,2 1,0 0,0 6,5-14,0 0,2 0,0 0,1 0,0 0,2 0,-1 1,2-1,1 0,0 0,0 0,3 6,-2-14,-1 1,1-1,0 0,1-1,0 1,0 0,1-1,0 0,0 0,0-1,1 1,0-1,0-1,1 1,0-1,0 0,0 0,0-1,1 0,0 0,0-1,0 0,7 2,8-1,-1 0,1-1,0-1,0-2,-1 0,1-1,0-1,0-2,-1 0,1-1,-1-1,-1-1,1-1,6-4,12-8,0-1,-1-2,-2-2,0-2,-2 0,25-26,-47 40,0-1,0 0,-1 0,-1-1,-1-1,0 1,8-19,-15 28,0 0,-1 0,0-1,0 1,0-1,-1 0,0 0,0 1,-1-1,0 0,0 0,0 0,-1 0,0 1,-1-1,1 0,-1 1,0-1,-1 1,0 0,0-1,0 1,-1 0,-4-5,-1 0,0 0,-1 1,0 1,0 0,-1 0,-1 1,1 0,-1 1,0 0,-1 1,1 1,-1-1,-1 2,1 0,-1 1,1 0,-1 1,-14-1,-1 1,1 1,-1 1,1 2,0 0,-1 2,2 2,-10 2,-29 10,8-2</inkml:trace>
  <inkml:trace contextRef="#ctx0" brushRef="#br0" timeOffset="22090.269">2801 360,'0'0,"0"0,1 0,-1 1,0-1,0 0,0 1,0-1,0 0,0 1,0-1,0 0,0 0,0 1,0-1,0 0,0 1,0-1,-1 0,1 1,0-1,15 5,139 17,-63-15,33 5,0-5,0-5,5-7,261-22,-46-2,-85 0,-233 28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1 367,'572'0,"-323"-29,-205 28,-65 19,4-12</inkml:trace>
  <inkml:trace contextRef="#ctx0" brushRef="#br0" timeOffset="402.59">114 564,'426'0,"-229"29,-63-33,-121-3,-8 1</inkml:trace>
  <inkml:trace contextRef="#ctx0" brushRef="#br0" timeOffset="1217.11">481 0,'-1'1,"0"0,0 0,0 0,1 0,-1 0,0 1,0-1,1 0,-1 0,1 1,-1-1,1 0,0 0,0 1,-1-1,1 0,0 1,0-1,0 1,0-1,0 0,1 1,-1-1,0 0,1 0,-1 1,1-1,-1 0,1 0,0 1,-1-1,1 0,0 0,0 0,0 0,0 0,0 0,0 0,0 0,0-1,0 1,0 0,1 0,16 14,1 0,0-1,0-1,2-1,-1 0,2-2,-1-1,1 0,12 2,55 25,-55-21,-1 2,0 1,-1 2,22 19,-50-36,1 0,-1 1,1 0,-1 0,0 0,-1 0,1 1,-1-1,0 1,0 0,0 0,-1 0,1 0,-1 1,0-1,-1 0,0 1,1 0,-2-1,1 1,-1-1,0 1,0 0,0 0,-1-1,0 1,0-1,0 1,-1-1,0 1,0-1,0 0,-1 0,1 0,-1 0,-1 1,-121 100,67-64,-118 112,65-29,86-94,17-24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254 188,'-11'1,"-1"0,1 0,-1 1,1 1,0 0,-1 1,2 0,-1 0,0 1,1 1,0 0,0 0,1 1,-1 0,2 0,-1 1,1 1,0-1,1 1,0 0,-2 4,4-6,1 1,-1-1,1 1,1 0,0 0,0 0,0 1,1-1,0 1,1-1,0 1,0-1,1 1,0 0,1-1,0 1,0 0,0-1,1 1,1-1,0 0,0 0,0 0,1 0,0 0,0-1,1 1,4 3,-3-4,0-1,0 0,1-1,-1 0,1 0,1 0,-1-1,0 0,1 0,0-1,0 0,0 0,1-1,-1 0,0 0,1-1,-1-1,1 1,-1-1,8-1,2 0,-1-1,1-1,0 0,-1-2,0 0,0-1,0 0,0-1,7-6,-5 0,-1-1,0 0,-2-2,1 0,-2-1,0 0,-1-1,-1-1,-1 0,0-1,-2 0,0 0,5-18,-11 31,-1 0,1 0,-1-1,-1 0,0 1,0-1,0 0,-1 0,0 0,0 0,-1 0,0-1,-1 1,0 0,0 0,0 0,-1 0,-1 1,1-1,-1 0,0 1,-1 0,0 0,0 0,0 0,-1 0,0 1,-4-4,0 2,1 0,-2 0,1 1,-1 0,0 1,0 0,-1 0,0 1,0 1,0 0,0 0,-1 1,0 1,1 0,-1 0,0 1,0 1,0 0,0 0,0 2,0-1,1 1,-1 1,1 0,-1 1,1 0,0 0,-2 3,-24 15,5-2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4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1 311,'226'-17,"-10"5,-204 12</inkml:trace>
  <inkml:trace contextRef="#ctx0" brushRef="#br0" timeOffset="427.948">86 508,'10'5,"7"1,6 0,4-1,2-1,1-2,0-1,0 0,0-1,-1-5,-1-2,1 1,-1 0,1 3,-6 0</inkml:trace>
  <inkml:trace contextRef="#ctx0" brushRef="#br0" timeOffset="1514.163">1468 170,'-16'43,"-1"-1,-3 0,-1-2,-3 0,0-2,-3 0,-20 21,28-38,-1-1,0-1,-2 0,0-2,-1 0,0-2,-2-1,1 0,-2-2,0-1,-9 2,29-10,1 0,-1-1,0 0,0 0,0 0,0-1,0 0,0 0,0 0,0-1,-1 0,1 0,0 0,0-1,0 0,0-1,-1 1,2-1,-1 0,0 0,0-1,1 0,-1 0,1 0,0-1,0 1,0-1,1-1,-3-2,2-3,1 0,1 0,0-1,1 1,0-1,0 0,1 0,0 0,1 1,1-1,-1 0,2 0,-1 0,2 1,-1-1,2 1,-1-1,1 1,1 0,0 1,0-1,1 1,0 0,0 0,8-7,-8 10,0 0,0 1,1 0,-1 0,1 0,0 1,0 0,0 0,1 1,0 0,-1 1,1-1,0 1,0 1,0-1,0 2,1-1,-1 1,0 0,0 1,0-1,0 2,0-1,0 1,0 1,0-1,-1 1,1 0,-1 1,0 0,0 0,0 1,0 0,-1 0,0 0,0 1,3 3,216 159,-112-97,-101-59</inkml:trace>
  <inkml:trace contextRef="#ctx0" brushRef="#br0" timeOffset="1784.007">1779 537,'38'0,"18"0,4 0,-4 0,-5 0,-13 0</inkml:trace>
  <inkml:trace contextRef="#ctx0" brushRef="#br0" timeOffset="2631.559">2428 904,'3'-49,"3"0,1 1,2 0,9-22,-14 55,12-35,3 1,2 1,1 1,3 1,2 0,2 3,1 0,17-15,-34 42,1 1,1 0,0 0,1 2,0 0,1 1,1 0,0 2,1 0,15-6,-32 15,-1 0,1 0,-1 1,1-1,-1 1,1-1,0 1,0-1,-1 1,1 0,0 0,-1 0,1 0,0 0,0 0,-1 1,1-1,0 0,-1 1,1-1,-1 1,1 0,0 0,-1-1,1 1,-1 0,0 0,1 0,-1 1,0-1,0 0,1 0,-1 1,0-1,0 0,-1 1,1-1,0 1,0 0,-1-1,1 1,-1 0,1-1,-1 1,0 0,0-1,1 1,-1 0,0-1,-1 2,-1 12,-1-1,0 1,-1-1,-1 1,0-1,-1 0,0-1,-2 0,1 0,-1 0,-1-1,0 0,-1-1,0 0,-1 0,0-1,-8 4,18-13,0-1,0 1,0-1,0 1,0 0,0 0,0-1,0 1,1 0,-1 0,0 0,0 0,1 0,-1 0,0 0,1 0,-1 0,1 0,0 0,-1 0,1 0,0 0,0 1,-1-1,1 0,0 0,0 0,0 1,0-1,1 0,-1 0,0 0,0 0,1 0,-1 1,1-1,-1 0,1 0,-1 0,1 0,0 0,-1 0,1 0,0-1,0 1,0 0,0 0,0-1,0 1,0 0,0 0,69 24,-64-24,0 0,1 0,-1 1,0 0,-1 0,1 0,0 1,-1 0,1 0,-1 0,0 0,0 1,0 0,0 0,-1 1,0-1,0 1,3 4,-4-3,0 0,-1 0,1 0,-2 0,1 0,0 0,-1 0,0 0,-1 1,1-1,-1 0,-1 1,1-1,-1 0,0 1,0-1,-1 0,0 0,0 0,0 0,-1 0,0-1,0 1,0-1,-1 1,0-1,0-1,0 1,-1 0,0 0,-6 5,1 0,-1-1,-1 0,0-1,0 0,-1-1,0 0,0-1,0-1,-1 0,0 0,-13 1,16-4,0-2,1 1,-1-1,0-1,0 0,1 0,-1-1,1-1,-1 1,1-2,0 1,0-2,0 1,1-1,-1-1,1 0,0 0,1 0,0-1,0-1,-5-5,-2-4,0 0,2-2,0 0,1 0,1-1,0 0,2-1,0 0,-4-18,-9-60,19 72</inkml:trace>
  <inkml:trace contextRef="#ctx0" brushRef="#br0" timeOffset="3132.277">3557 0,'-119'241,"60"-85,57-150,-1-1,0 1,1-1,0 1,0 0,1 0,0 0,0 0,0 0,0 0,1 0,0 0,1 0,-1 0,1 0,0 0,1 0,-1 0,1 0,0-1,1 1,0-1,-1 1,2-1,-1 0,0 0,1 0,0-1,0 1,1-1,-1 0,1 0,3 2,13 2,0-1,0-1,0-1,1 0,0-2,0-1,18 0,-38-2,27-11,-33 5</inkml:trace>
  <inkml:trace contextRef="#ctx0" brushRef="#br0" timeOffset="3383.117">3162 283,'34'0,"39"0,13 0,-4 0,-11 0,-13 0,-11 0,-9 0,-7 0,-7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0 283,'164'-17,"1"7,74 8,2 2,-229 0</inkml:trace>
  <inkml:trace contextRef="#ctx0" brushRef="#br0" timeOffset="346.941">254 481,'391'0,"-249"16,-124-18</inkml:trace>
  <inkml:trace contextRef="#ctx0" brushRef="#br0" timeOffset="949.487">451 1,'3'6,"-1"1,1-1,0 0,1 0,0 0,0 0,0-1,0 1,1-1,0 0,0 0,0-1,1 1,-1-1,1-1,0 1,0-1,1 0,-1 0,3 0,-1 1,149 83,12-3,-161-79,1-1,1 1,-1 0,0 1,0 0,-1 1,0 0,0 0,0 1,-1-1,0 2,-1-1,0 1,1 1,-7-5,-1 0,1 0,-1 1,1-1,-2 0,1 0,0 0,-1 0,0 0,0-1,-1 1,1 0,-1-1,0 0,0 1,-1-1,1 0,-1-1,0 1,0-1,0 1,0-1,0-1,-4 3,-7 8,-103 78,16-19,67-49,1 0,1 3,1 0,1 2,2 1,-9 13,25-24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 0,'-15'29,"0"-1,-2 0,-1-2,-1 0,-1-1,-18 17,-19 15,30-27,-1-1,-1-1,-1-1,-2-2,0-1,-2-2,0-1,-29 12,47-26,8-3,0-1,0 1,-1-1,1 0,-1-1,0 0,1 0,-1-1,0 0,0-1,0 0,0 0,-1-1,6-2,1-1,0 1,-1-1,1 1,1-1,-1 0,1 0,-1-1,1 1,0 0,1-1,-1 0,1 1,0-1,0 0,0 1,1-1,0 0,0 0,0 1,0-1,1 0,-1 0,1 1,1-1,-1 0,1 1,-1-1,1 1,2-2,6-23,1 1,1 0,2 1,1 1,1 0,1 1,1 1,1 1,5-3,-23 24,1 0,0 0,-1 0,1 0,0 0,0 1,1-1,-1 1,0-1,0 1,1 0,-1 0,1 0,-1 0,1 0,-1 1,1-1,0 1,-1 0,1-1,0 1,-1 1,1-1,0 0,-1 0,1 1,-1 0,1-1,-1 1,1 0,-1 0,1 1,-1-1,0 0,0 1,1-1,-1 1,0 0,0 0,-1 0,1 0,222 187,-170-136,-3 3,-2 1,10 19,-10-6,-40-66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0,0-1,0 0,1 0,-1 0,0-1,1 0,0 0,-1 0,1-1,2 0,3 1,356 2,-356-3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0,'29'5,"23"1,9 0,-2-1,-6-2,-8-1,-10 4,-8 1,-2 0,-7-3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2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86 988,'1'-283,"54"114,-47 143,1 0,1 1,1 0,1 1,2 0,0 1,1 0,1 2,2 0,0 0,1 2,0 0,2 2,0 0,20-11,-40 27,46-17,-46 18,0 0,0 0,0 0,0 0,0 0,0 0,0 0,-1 1,1-1,0 0,0 1,0-1,0 0,0 1,-1-1,1 1,0-1,0 1,-1 0,1-1,0 1,-1 0,1-1,0 1,-1 0,1 0,-1-1,1 1,-1 0,0 0,1 0,-1 0,0 0,0 0,0 0,1-1,-1 1,0 0,0 0,0 0,0 0,-1 0,1 0,0 0,0 0,-1 0,1 0,0 0,-1-1,1 1,-1 0,-74 181,76-177,0 1,0-1,0 0,1 0,-1 0,1 0,1 0,-1 0,1 0,-1 0,1-1,1 0,-1 1,1-1,-1 0,1-1,0 1,1-1,-1 0,1 0,-1 0,1 0,0-1,0 0,0 0,0 0,0-1,1 0,-1 1,4-1,38 18,-43-16,1-1,-1 1,0 0,0 0,0 0,0 1,0-1,-1 1,0 0,1 0,-1 0,-1 0,1 1,-1-1,1 1,-1-1,-1 1,1 0,-1 0,1 0,-1 0,-1 0,1 0,-1 0,0 0,0 0,0 0,-1 0,0 0,0 0,0 0,-1 1,0-1,0 0,0 0,-1 0,1 0,-1 0,-1-1,1 1,0-1,-1 0,0 0,0-1,0 1,-1-1,1 0,-1 0,0 0,0 0,0-1,0 0,0 0,0 0,0-1,-1 0,-1 1,-141 3,115-6,19 1,-1-1,1-1,0 0,0-1,0 0,0-1,1 0,-1-1,1-1,1 0,-1-1,1 0,0-1,0-1,1 1,0-2,1 0,0 0,0 0,1-1,1-1,0 0,-4-7,6 9,-1 0,2-1,0 1,0-1,0 0,2 0,-1 0,2-1,-1 1,1-1,1 0,0 0,1 1,0-1,1 0,1-5,5-1</inkml:trace>
  <inkml:trace contextRef="#ctx0" brushRef="#br0" timeOffset="532.237">1271 0,'-126'253,"15"-24,99-210,-35 73,46-90,1 0,-1 1,1-1,-1 1,1-1,0 1,0 0,0-1,0 1,0-1,1 1,-1-1,1 1,-1-1,1 1,0-1,0 0,0 1,1-1,-1 0,0 0,1 0,0 0,-1 0,1 0,0 0,0-1,0 1,0-1,0 1,0-1,0 0,1 0,-1 0,0 0,2 0,15 4,0-1,0 0,1-2,-1 0,1-2,-1 0,1-1,0-1,6-2,11-7,-31 4</inkml:trace>
  <inkml:trace contextRef="#ctx0" brushRef="#br0" timeOffset="781.422">594 339,'48'-5,"45"-1,15-5,5 0,-7 1,-13 3,-12 2,-11 3,-12 1,-11 0,-9 2,-6-1,-3 1,-3 4,-5 1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3.15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10,'-9'5,"1"1,2-5,7-2,8-7,-2-1,-3 5,-1 4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3.45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1,'0'10,"-4"7,-3 6,6 0,7-5,3-10,-5-7,-3-3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5.4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1 118,'55'1,"144"-13,-29-7,0-7,38-2,-49 16,-91 2,0 3,0 3,1 3,15 4,27-1,-35-3,182 13,47 24,-174-26,-1-6,34-7,-9 1,104-14,-216 9,0 3,0 1,-1 2,42 5,113 24,537-29,-678 1,142 12,-137-3,0-2,0-2,1-4,37-4,10 1,172-28,678 31,-734-28,-185 42,-28-3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7.0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1 170,'7'-4,"0"0,0 0,1 1,-1 0,1 1,0-1,0 1,0 1,0-1,0 2,0-1,0 1,0 0,6 1,1-1,131-11,-94 3,0 2,0 3,0 2,15 2,100-2,47-27,-142 28,104-10,77-25,-27 23,-57-15,311 27,-227 0,-196 28,-44-17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4.19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485 317,'-3'-2,"-1"-1,0 1,1-1,-1 1,0 1,0-1,-1 0,1 1,0 0,0 0,-1 0,1 0,0 1,-1 0,1 0,-1 0,1 0,-1 1,1 0,0 0,-1 0,1 0,0 0,0 1,0 0,0 0,0 0,0 1,1-1,-25 14,0 1,2 1,0 2,2 0,0 1,1 2,1 0,1 2,1 0,2 1,-11 20,20-34,0 2,1-1,1 1,0 0,1 0,0 1,1 0,1 0,0 0,1 1,1-1,0 1,1 0,1-1,1 1,0 0,1-1,0 1,1-1,1 0,1 1,0-2,1 1,0-1,1 0,1 0,0-1,1 0,0 0,6 5,1-3,2-1,-1 0,2-1,0-1,0 0,1-2,0 0,1-1,0-2,1 0,0-1,-1-1,2-1,14 1,-29-5,0 0,1 0,-1-1,0 0,0-1,0 1,0-2,0 1,0-1,0 0,-1-1,0 1,1-2,-1 1,-1-1,1 0,-1 0,0-1,0 0,0 0,-1 0,0-1,3-4,2-9</inkml:trace>
  <inkml:trace contextRef="#ctx0" brushRef="#br0" timeOffset="287.356">881 712,'-25'17,"1"1,0 1,1 1,2 1,0 0,1 2,1 1,1 0,1 1,2 1,-4 8,18-31,-1-1,1 1,0-1,0 1,0-1,0 1,1 0,-1 0,1-1,-1 1,1 0,0 0,0 0,1-1,-1 1,0 0,1 0,0-1,-1 1,1 0,0-1,0 1,1-1,-1 1,0-1,1 0,0 1,-1-1,1 0,0 0,0 0,0 0,0-1,1 1,-1 0,0-1,1 0,-1 1,1-1,0 0,-1 0,1-1,0 1,0 0,8 0,0 0,0-1,0 0,0 0,0-1,0-1,0 0,0 0,0-1,-1 0,0-1,1-1,-1 1,-1-1,1-1,-1 0,0 0,0-1,-1 0,0-1,0 0,-1 0,0 0,0-1,-1 0,0 0,0-1,-1 0,-1 0,0 0,0-1,3-4,0-1,-1 0,-1-1,-1 1,-1-1,0 0,-1 0,0 0,-2-7,0 22,0 0,0-1,-1 1,1-1,-1 1,1 0,-1-1,0 1,0 0,0-1,0 1,-1 0,1 0,0 0,-1 0,0 0,1 1,-1-1,0 0,0 1,0-1,0 1,0 0,0 0,-1-1,-15-5</inkml:trace>
  <inkml:trace contextRef="#ctx0" brushRef="#br0" timeOffset="566.993">1106 882,'10'33,"17"12,9-3,4-12,-1-12,-2-14,-3-7,-6-8,-4-7,-1-1,-5-1,0 2,-3 0,0 2,-2 0,-3 2</inkml:trace>
  <inkml:trace contextRef="#ctx0" brushRef="#br0" timeOffset="882.945">1783 7,'0'585,"-15"-433,2 70,35-155,-11-55</inkml:trace>
  <inkml:trace contextRef="#ctx0" brushRef="#br0" timeOffset="1302.328">2179 684,'-14'21,"0"0,1 1,2 0,0 1,1 0,1 0,2 1,0 1,1-1,2 1,0 3,4-25,-1 0,1 1,0-1,0 1,1-1,-1 1,1-1,0 0,0 1,0-1,0 0,0 0,1 1,-1-1,1 0,0 0,0-1,0 1,0 0,1-1,-1 1,1-1,-1 0,1 0,0 0,0 0,0 0,0-1,0 1,0-1,0 0,1 0,-1 0,0 0,1-1,-1 1,1-1,-1 0,3 0,13-3,-1-1,0-1,0-1,0 0,0-2,-1 0,0 0,-1-2,0 0,-1-1,0 0,12-12,1-2,-1-2,-1 0,-1-2,-1 0,-2-2,-1 0,-2-2,-1 0,-1-1,-2-1,-2 0,-1-1,3-20,-8 26,-2 0,-1-1,-1 1,-2-1,-1 1,-4-25,3 42,-1 1,0-1,-1 1,0-1,-1 1,0 0,-1 1,-1-1,1 1,-2 0,0 0,0 1,-1 0,0 0,-1 1,0 0,-5-4,7 8,0 0,0 1,-1 0,1 0,-1 1,0 0,0 0,0 1,0 0,-1 0,1 1,-1 0,1 1,0-1,-1 2,1-1,-1 1,1 1,0-1,-1 1,1 1,0 0,0 0,1 0,-1 1,1 0,-1 1,1-1,1 1,-1 1,1-1,0 1,0 1,0-1,1 1,0-1,-3 7,0 1,1 0,1 0,0 1,1 0,1 0,0 0,1 0,1 1,0-1,1 1,0 0,2-1,0 1,0 0,2-1,4 16,4 11,2-1,1 0,3 0,1-2,13 20,161 226,-169-253,113 130,-118-139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09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1374 923,'-10'29,"-3"14,-4 5,1-1,3-4,4-4,3-4,3-4,2-6</inkml:trace>
  <inkml:trace contextRef="#ctx0" brushRef="#br0" timeOffset="250.549">1346 359,'0'0</inkml:trace>
  <inkml:trace contextRef="#ctx0" brushRef="#br0" timeOffset="598.411">1543 1290,'205'-341,"-188"318,-9 43,-7-3,0-1,2 0,0 0,0 0,2 0,0-1,1 0,0 0,1 0,1-1,6 10,-11-21,-1 1,1-1,0-1,0 1,0 0,0-1,1 0,-1 1,1-1,-1-1,1 1,0 0,-1-1,1 0,0 0,0 0,0 0,0-1,0 1,0-1,0 0,0 0,0-1,0 1,0-1,0 0,0 0,0 0,0-1,0 1,-1-1,1 0,-1 0,1 0,-1 0,0-1,0 0,0 1,0-1,0 0,1-3,45-125,-26 50,-15 62</inkml:trace>
  <inkml:trace contextRef="#ctx0" brushRef="#br0" timeOffset="1068.498">2334 923,'-9'30,"2"-1,1 1,2 0,0 0,2 1,2-1,0 1,4 9,-4-36,1 0,0-1,1 1,-1 0,1-1,0 0,0 1,0-1,0 0,0 0,1 0,-1 0,1 0,0-1,0 1,0-1,0 0,0 0,0 0,1 0,-1-1,1 1,-1-1,1 0,0 0,-1 0,1 0,0-1,0 1,-1-1,1 0,0 0,0-1,0 1,-1-1,1 0,0 0,0 0,-1 0,1-1,-1 1,1-1,-1 0,0 0,0 0,0 0,0-1,0 1,0-2,15-12,-2 0,0-2,0 0,-2-1,0 0,-1-1,-2 0,0-1,-1 0,0-1,-2 0,0-5,1 5,2-2,-1 0,-1-1,-1 1,-1-2,-1 1,-2-1,0 0,-2 0,-1 0,-1 0,-1 0,-1 0,-1 0,-2 1,0-1,-2 1,-7-17,13 37,-1 1,0 0,-1-1,1 1,-1 0,0 0,0 0,0 0,0 1,-1-1,0 1,1 0,-1 0,0 0,0 1,-1-1,1 1,-1 0,1 0,-1 1,1-1,-1 1,0 0,0 0,0 0,0 1,0 0,1 0,-1 0,0 1,0-1,0 1,0 0,1 1,-1-1,0 1,1 0,-1 0,1 0,0 1,0 0,0-1,-2 3,-5 5,1 0,0 1,1 0,0 1,1 0,0 0,1 0,1 1,0 0,0 1,1-1,1 1,0 0,1 0,0 8,-1 8,1 0,2 0,0 0,3 0,0 0,7 30,-4-36,2-1,0 1,1-1,2-1,0 1,1-1,1-1,1-1,1 1,1-2,1 0,1-1,0-1,1 0,1-1,0-1,1-1,1-1,9 4,-9-5,12 8,0-1,0-2,2-2,0-1,1-2,9 2,-20-10</inkml:trace>
  <inkml:trace contextRef="#ctx0" brushRef="#br0" timeOffset="-817.014">132 275,'37'2,"0"-1,0-2,0-1,0-2,-1-2,0-1,0-2,0-1,-1-2,-1-1,0-2,18-11,-42 19,9-4,-1 0,1-2,-2-1,0 0,0-1,-2 0,0-1,0-1,8-14,-20 22,-12 29,-2 20,1 0,2 1,1-1,0 36,8 192,1-120,-15 133,-22-7,18-157,17-116,0-1,0 1,0 0,-1-1,1 1,0-1,0 1,-1-1,1 0,-1 1,1-1,0 1,-1-1,1 0,-1 1,1-1,-1 0,1 1,-1-1,1 0,-1 0,1 1,-1-1,1 0,-1 0,1 0,-1 0,1 0,-1 0,0 0,1 0,-1 0,1 0,-1 0,1 0,-1 0,1 0,-1-1,1 1,-1 0,1 0,-1 0,1-1,-1 1,1 0,-1-1,1 1,-1-1,1 1,0 0,-1-1,1 1,0-1,-1 1,1-1,0 1,-1-1,-26-35,23 29,-7-8,-1 0,0 1,0 1,-2 0,1 0,-2 2,0 0,0 0,-1 1,0 1,0 1,-1 0,0 1,-1 1,0 1,0 0,0 1,0 1,0 1,-7 0,6 2,0 1,1 1,-1 1,1 0,0 1,0 1,0 1,-11 5,-94 31,123-44,10-2</inkml:trace>
  <inkml:trace contextRef="#ctx0" brushRef="#br0" timeOffset="-314.604">273 698,'653'-208,"-603"200,-49 8,0 1,-1-1,1 0,0 1,0-1,0 1,0-1,0 1,-1-1,1 1,0-1,0 1,-1 0,1-1,0 1,-1 0,1 0,-1 0,1-1,-1 1,1 0,-1 0,0 0,1 0,-1 0,0 0,0 0,0 0,0 0,0 0,0 0,0 0,0 0,0 0,0-1,0 1,0 0,-1 0,1 0,0 0,-1 0,1 0,-1 0,1-1,-1 1,0 0,1 0,-1 0,-7 20,0 1,2 0,1 1,1-1,0 1,2 0,1-1,1 7,0 45,6-68,1-11</inkml:trace>
  <inkml:trace contextRef="#ctx0" brushRef="#br0" timeOffset="6718.748">6821 359,'133'355,"-71"-113,-41-187,-6-83,31-211,79-136,-86 286,-32 77</inkml:trace>
  <inkml:trace contextRef="#ctx0" brushRef="#br0" timeOffset="7454.434">7244 1036,'-71'192,"100"-249,2 2,3 2,2 1,25-26,-61 77,0 0,1 0,-1 0,0 0,1 0,-1 0,1 0,-1 0,1 0,-1 0,1 1,0-1,-1 0,1 0,0 0,0 1,-1-1,1 0,0 1,0-1,0 1,0-1,0 1,0 0,0-1,0 1,0 0,0-1,0 1,0 0,0 0,0 0,0 0,0 0,0 0,1 0,-1 1,0-1,0 0,0 1,0-1,0 0,0 1,-1-1,1 1,0 0,0-1,0 1,0 0,-1-1,1 1,0 0,0 0,-1 0,1 0,-1-1,1 1,-1 0,9 188,-9-189,1 1,-1 0,0 0,1 0,-1 0,0 0,1 0,-1 0,1 0,-1-1,1 1,0 0,-1 0,1-1,0 1,-1-1,1 1,0 0,0-1,0 1,-1-1,1 1,0-1,0 0,0 1,0-1,0 0,0 0,0 0,0 0,0 0,0 0,0 0,0 0,0 0,0 0,0 0,-1 0,1-1,0 1,0 0,0-1,0 1,0-1,0 1,-1-1,1 1,0-1,0 0,-1 1,2-2,42-37,-41 35,130-122,-132 125,0 0,0 0,0 0,0 0,0 0,1 1,-1-1,0 0,0 1,1-1,-1 1,1-1,-1 1,0-1,1 1,-1 0,1 0,-1 0,1 0,-1 0,0 0,1 0,-1 0,1 1,-1-1,0 1,1-1,-1 1,0-1,1 1,-1 0,0-1,0 1,1 0,-1 0,0 0,0 0,0 0,0 0,0 0,-1 1,1-1,0 0,0 0,-1 1,1-1,-1 0,1 1,-1-1,0 1,1-1,-1 0,0 1,1 11,0 0,-1 0,-1 1,0-1,0 0,-2 0,1 0,-2-1,-3 11,-3 13,-10 19,19-49,4-3</inkml:trace>
  <inkml:trace contextRef="#ctx0" brushRef="#br0" timeOffset="7937.557">8063 839,'-225'317,"195"-266,82-137,176-170,-148 189,-79 67,0-1,0 1,0 0,0-1,0 1,0 0,0 0,0 0,0 0,0 0,1 0,-1 0,0 0,0 0,0 0,0 0,0 1,0-1,0 0,0 1,0-1,0 1,-1-1,1 1,0-1,0 1,0 0,-1-1,1 1,0 0,0 0,-1 0,1 0,-1-1,1 1,-1 0,1 0,-1 0,0 0,1 0,-1 0,0 0,0 0,0 0,1 0,-1 0,0 0,0 1,3 58,-3-53,-1 36,0-23,0 1,2-1,0 1,1-1,1 0,1 0,0 0,7 16,-9-33,0 1,0 0,-1 0,0 0,1 0,-1 0,-1 1,1-1,-1 0,0 0,1 1,-2-1,1 0,-1 0,1 0,-1 1,0-1,0 0,-1 0,-7 9</inkml:trace>
  <inkml:trace contextRef="#ctx0" brushRef="#br0" timeOffset="8183.047">7864 1065,'34'0,"30"0,9 0,-3 0,-9 0,-9 0,-15 0</inkml:trace>
  <inkml:trace contextRef="#ctx0" brushRef="#br0" timeOffset="8432.574">8853 952,'-29'39,"-9"16,-3 5,5-3,4-12,7-13</inkml:trace>
  <inkml:trace contextRef="#ctx0" brushRef="#br0" timeOffset="8600.282">8542 896,'29'28,"19"20,6 6,-1-6,-5-6,-6-11,-5-10,-9-8</inkml:trace>
  <inkml:trace contextRef="#ctx0" brushRef="#br0" timeOffset="5771.352">5240 783,'-44'22,"1"3,0 2,2 1,-35 32,15 25,59-83,1 0,0 1,0-1,1 0,-1 1,0-1,1 1,-1 0,1-1,0 1,0-1,0 1,0-1,1 1,-1-1,1 1,-1-1,1 1,0-1,0 1,0-1,0 0,0 1,1-1,-1 0,1 0,-1 0,1 0,0 0,0-1,0 1,0 0,0-1,0 1,0-1,1 0,-1 0,1 0,4 2,-1-1,1 0,0-1,0 0,0 0,0 0,0-1,0 0,1 0,-1-1,0 0,0 0,0-1,-1 0,1 0,0 0,-1-1,1 0,-1 0,0-1,5-3,6-5,0 0,-1-1,0-1,-1 0,-1-1,12-15,97-105,-123 134,1 0,-1 0,1 0,-1 1,1-1,0 0,-1 1,1-1,0 1,-1-1,1 1,0-1,0 1,0-1,0 1,-1 0,1 0,0-1,0 1,0 0,0 0,0 0,0 0,0 0,0 0,0 0,-1 0,1 0,0 0,0 1,0-1,0 0,0 1,0-1,-1 0,1 1,0-1,0 1,-1 0,1-1,0 1,-1-1,1 1,0 0,-1 0,1-1,-1 1,1 0,-1 0,0 0,1 0,-1-1,0 1,1 0,-1 0,0 0,0 0,0 0,0 0,12 57,-13-51,1 0,0 0,1 0,-1 0,2 0,-1 0,1-1,0 1,0 0,1-1,-1 0,1 1,1-1,-1 0,1-1,1 1,-1-1,1 1,-1-1,1-1,1 1,-1-1,1 0,0 0,0 0,0-1,0 0,0 0,1-1,-1 0,1 0,0 0,5 0,1-5,0 0,0-1,-1-1,1 0,-1 0,0-1,-1-1,1 0,-1-1,0 0,-1 0,0-1,-1 0,1-1,-2 0,0-1,0 0,0 0,-2-1,1-1,13-13,18-26,-3-1,-1-2,-3-2,-3 0,-2-2,7-27,-27 69,3-7,-1-1,0 0,-2-1,-1 1,-1-1,-1 0,-1-16,-2 41,0 0,1 0,-1 0,0 0,0 0,0 0,0 0,0 0,0-1,0 1,0 0,-1 0,1 0,0 0,-1 0,1 0,-1 0,1 0,-1 0,1 0,-1 0,0 1,1-1,-1 0,0 0,0 1,1-1,-1 0,0 1,0-1,0 0,0 1,0 0,0-1,0 1,0-1,0 1,0 0,0 0,0 0,0 0,-1-1,1 2,0-1,0 0,0 0,0 0,0 0,0 1,0-1,0 0,0 1,0-1,0 1,0-1,0 1,0-1,0 1,1 0,-1 0,0-1,0 1,1 0,-1 0,0 0,-11 15,1 0,1 0,0 1,1 1,1 0,1 0,1 0,0 1,1 0,1 0,1 0,-1 11,0 17,1 0,2 1,3-1,1 0,3 0,1 0,3-1,5 14,21 79,-36-138,1 0,-1 0,1 0,-1 0,1 0,-1 0,0 1,1-1,-1 0,0 0,0 0,0 0,0 1,0-1,0 0,-1 0,1 0,0 1,0-1,-1 0,1 0,-1 0,1 0,-1 0,0 0,1 0,-1 0,0 0,0 0,1 0,-1 0,0 0,0-1,0 1,0 0,0-1,0 1,0-1,0 1,-1-1,1 1,0-1,0 0,0 0,0 1,-1-1,1 0,0 0,0 0,0 0,-1 0,1-1,0 1,0 0,-1-1,-35-34,22 14</inkml:trace>
  <inkml:trace contextRef="#ctx0" brushRef="#br0" timeOffset="6021.782">5522 613,'43'0,"29"-5,7-1,-1 0,-8 1,-7 2,-9 1,-9 0,-7 2,-6 0,-3 0,-6 0</inkml:trace>
  <inkml:trace contextRef="#ctx0" brushRef="#br0" timeOffset="4213.652">4055 331,'-125'355,"95"-284,22-55,1-1,0 1,1 0,1 1,1-1,0 1,0 12,2-23,1 1,0 0,0 0,1-1,0 1,0 0,0 0,1 0,0-1,1 1,-1 0,1-1,0 1,1-1,0 1,0-1,0 0,1-1,-1 1,1 0,1-1,-1 0,1 0,0 0,0-1,0 1,1-1,0-1,-1 1,6 1,7 1,0-2,0 0,0-1,1-1,-1-1,1-1,-1 0,1-1,17-4,-11-6,-26 4</inkml:trace>
  <inkml:trace contextRef="#ctx0" brushRef="#br0" timeOffset="4470.705">3490 726,'38'-10,"38"-2,9-1,-4-1,-7 1,-10 2,-12 4,-10 3,-7 2,-5 1,-7 1</inkml:trace>
  <inkml:trace contextRef="#ctx0" brushRef="#br0" timeOffset="10417.899">76 1714,'796'0,"-363"-27,61-4,523 32,-536-29,804 28,-929-28,68-1,-44 2,-60 16,-159-4,1 8,76 9,-56 0,28-18,152 4,-171-16,105 29,-112 26,-9-15,-151-7,0-1,1 0,-1-2,1-1,-1-1,1-2,-1 0,0-1,21-6,210-4,-86-14,-57 26,-88 1</inkml:trace>
  <inkml:trace contextRef="#ctx0" brushRef="#br0" timeOffset="11137.97">9531 585,'0'-5,"-5"-1,-2 5,-4 2,0-3,6-1,4-6,-2-1,-6 2,-1 6,-4 4,1 7,-3 1,2-1</inkml:trace>
  <inkml:trace contextRef="#ctx0" brushRef="#br0" timeOffset="11737.469">9502 923,'0'-4,"0"2,-5 2,-1 6,-5 2,-5 0,0 3,-2-1,7-1,5-3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2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0 641,'1'2,"1"-1,-1 1,0-1,1 0,-1 0,0 0,1 1,0-1,-1-1,1 1,-1 0,1 0,0 0,0-1,-1 1,1-1,0 0,0 1,0-1,0 0,-1 0,1 0,0 0,0-1,0 1,0 0,-1-1,1 1,0-1,0 0,-1 1,1-1,0 0,-1 0,1 0,-1 0,1-1,0 0,18-11,-1-2,0 0,-1-1,-1-1,-1-1,0 0,-1-1,0-3,50-56,245-232,-294 295,-11 8,1-1,0 1,0 1,1-1,0 1,0 1,1-1,-1 1,1 0,0 1,1 0,-1 0,1 1,0 0,-1 0,1 1,0 0,1 1,-1 0,0 0,0 1,0 0,6 1,-11 3,1 1,-1-1,0 1,0 0,-1 0,1 0,-1 0,0 0,-1 1,1-1,-1 1,0 0,-1 0,1 0,-1 0,0 0,-1 0,1 0,-1 0,0 0,-1 0,0 0,1 0,-2 0,1 1,0 12,-1 13,-2 1,0-1,-3-1,0 1,-2-1,-2 0,0-1,-2 0,-2-1,0-1,-2 0,-1-1,-1-1,-1-1,-1 0,-16 12,25-25,-1-1,0 0,-1-1,0-1,-1 0,1-1,-2 0,1-1,-1-1,0 0,0-2,-1 0,1 0,-3-1,16-3,0 0,-1 0,1 0,0 0,0 0,0-1,0 1,0-1,0 0,0 0,0 0,0 0,0-1,0 1,1-1,-1 1,0-1,1 0,0 0,-1 0,1-1,0 1,0-1,0 1,0-1,1 1,-1-1,1 0,0 0,-1 0,1 0,0 0,1 0,-1 0,0-2,0-4,1-1,-1 1,2-1,-1 0,1 1,1-1,0 1,0-1,0 1,2 0,0-3,49-89,-36 74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0 887,'34'3,"0"-2,1-1,-1-1,0-3,0 0,0-2,-1-2,24-8,-45 13,0-1,-1 0,0 0,0-1,0-1,0 0,-1 0,0-1,0 0,-1-1,0 0,0 0,-1-1,0 0,0-1,-1 0,-1 0,0 0,0-1,-1 0,0 0,0 0,-2-1,1 1,0-11,-5 15,-1 0,0 0,0 0,-1 1,0-1,0 1,0 0,-1 0,0 0,0 0,-1 1,1-1,-1 1,0 0,-1 1,1-1,-1 1,0 0,0 0,0 1,0 0,-1 0,0 1,1-1,-1 1,0 1,0-1,0 1,0 1,0-1,0 1,0 0,0 1,0-1,0 2,0-1,0 1,0 0,0 0,1 1,-2 0,-4 3,0 2,1-1,-1 2,1-1,1 1,0 1,0 0,1 0,0 1,1 0,0 1,1 0,0 0,1 1,0-1,1 1,1 0,0 1,0-1,2 1,-1 0,2 0,0-1,1 1,0 0,1 0,0 0,2 6,0-12,-1 0,1 0,1 0,-1-1,1 1,1-1,-1 0,1 0,1-1,-1 0,1 1,0-2,0 1,1-1,0 0,0 0,0-1,0 0,1 0,-1 0,1-1,0-1,0 1,0-1,0 0,5-1,11 3,1-2,0-1,-1 0,1-2,0-1,-1-1,1-2,11-3,16-6,-1-3,-1-2,-1-3,-1-1,0-3,-2-1,-2-3,13-11,-31 24,-2-1,0-1,-1-1,-1 0,-1-2,-1-1,0 0,-2-2,-1 0,-1-1,-1 0,-2-1,0-1,-2 0,-1-1,-1 0,-2-1,0-6,-6 34,0 0,0 0,0 0,-1 0,1 0,-1 0,1 0,-1-1,0 1,0 0,0 0,0-1,0 1,0 0,-1 0,1 0,-1 0,0-1,1 1,-1 0,0 0,0 0,0 0,-1 1,1-1,0 0,-1 0,1 1,-1-1,1 1,-1-1,0 1,0 0,0-1,0 1,1 0,-2 0,1 1,0-1,0 0,0 1,0-1,0 1,-1 0,1-1,0 1,0 0,0 0,-1 1,1-1,0 0,-1 1,-10 8,0 1,1 0,0 1,1 1,0 0,1 0,0 1,0 0,2 1,0 0,0 0,1 1,1 0,1 0,-2 6,-21 46,13-35,1 1,2 0,1 1,2 0,1 0,-1 16,9-42,-1 0,1 0,0 0,1 0,0 0,0-1,1 1,0 0,0 0,1-1,0 1,0-1,1 0,0 0,0 0,1 0,-1-1,2 0,-1 0,1 0,-1-1,1 0,1 0,-1 0,1-1,0 0,0 0,4 1,4 2,1-2,-1 0,1 0,1-1,-1-2,1 1,-1-2,1 0,-1-1,1 0,0-2,-1 0,1-1,-1 0,0-1,0-1,0-1,7-4,-6 3,0-1,0-1,-1 0,0-2,-1 0,0 0,0-1,-1-1,3-4,12-18,-1 0,-1-1,-2-2,-2-1,-2 0,-1-2,-2 0,-2-1,-1-1,-3 0,-1-1,-1-14,25-196,-35 253,1 0,-1 0,1 0,-1 0,0 0,1-1,-1 1,0 0,0 0,0 0,0-1,0 1,0 0,0 0,0 0,0-1,-1 1,1 0,0 0,-1 0,1 0,-1 0,1 0,-1 0,0 0,1 0,-1 0,0 0,0 0,0 0,0 0,0 1,1-1,-1 0,-1 1,1-1,0 0,0 1,0-1,0 1,0 0,0-1,-1 1,1 0,0 0,0 0,0 0,-1 0,1 0,0 0,0 0,-1 1,-6 7,1 0,0 1,0 0,1 0,1 0,-1 1,1 0,1 0,0 0,1 1,-1 0,-4 11,-14 35,3 1,2 1,3 0,-2 33,10 184,8-154,-1-110,-1-9,1 0,0 0,-1 0,1-1,-1 1,0 0,0 0,0 0,-1 0,1 0,-1-1,1 1,-1 0,0 0,0-1,0 1,0-1,-1 1,1-1,-1 1,0-1,1 0,-1 1,-1-1,-9-2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3,'89'16,"1"-3,1-5,0-3,0-5,15-4,432-36,-521 41,-1 1,1 0,-1 2,1 0,-1 0,0 2,-1 0,6 3,0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1,'-9'38,"-4"23,-3 5,-1-3,4-8,4-9,3-12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0 400,'168'-324,"-118"253,-48 70,-1 1,0-1,0 1,1-1,-1 1,0 0,0 0,1-1,-1 1,0 0,1 0,-1 0,0 1,0-1,1 0,-1 0,0 1,0-1,1 1,-1-1,0 1,0-1,0 1,0 0,0 0,0-1,0 1,0 0,0 0,0 0,0 0,-1 0,1 0,0 0,-1 1,1-1,-1 0,1 0,-1 0,1 1,-1-1,0 0,0 0,1 1,-1-1,0 0,0 1,0-1,-1 0,1 0,0 1,0-1,-1 0,1 0,-1 1,1-1,-1 0,0 1,-9 65,7-62,1 0,0 0,1 1,-1-1,1 1,0-1,0 1,0 0,1-1,0 1,0-1,1 1,-1 0,1-1,0 1,1-1,0 1,-1-1,2 0,-1 1,0-1,1 0,0-1,0 1,1 0,-1-1,1 0,0 0,0 0,1 0,-1-2,1 1,0-1,-1 0,1 0,0-1,0 1,0-1,1-1,-1 1,0 0,0-1,0 0,0-1,1 1,-1-1,0 0,0 0,0 0,0-1,0 0,-1 0,1 0,0 0,-1-1,0 0,1 0,-1 0,2-2,100-112,-103 113,4-7,0 1,0 0,1 0,0 0,1 1,0 1,0 0,1 0,0 0,1 1,-1 1,1 0,0 0,1 1,0 1,10-3,3 3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1,'-28'0,"14"6,-1 2,2 0,-1 0,1 1,0 1,1 0,0 1,-5 6,12-12,1 0,-1 0,1 0,0 1,1-1,-1 1,1 0,1 0,-1 0,1 0,0 1,0-1,0 1,1-1,0 1,1-1,-1 1,1 0,1-1,-1 1,2 4,-2-8,1 0,0 1,1-1,-1 0,0 0,1-1,0 1,-1 0,1 0,0-1,1 1,-1-1,0 0,1 0,-1 1,1-2,-1 1,1 0,0 0,0-1,0 0,0 1,0-1,0 0,0-1,1 1,-1 0,0-1,0 0,1 0,-1 0,0 0,0 0,1-1,110-30,128-116,-240 145,0 1,1-1,-1 1,1 0,0 0,-1 0,1 0,0 0,-1 1,1-1,0 1,0-1,0 1,-1 0,1 0,0 1,0-1,0 1,-1-1,1 1,0 0,-1 0,1 0,0 0,-1 0,1 1,-1-1,0 1,1-1,-1 1,0 0,0 0,0 0,0 0,-1 1,1-1,-1 0,1 1,38 104,-31-48,-3 0,-2 0,-4 42,6 95,-4-177,6 37,-3 0,-2 0,-3 0,-2 1,-3-1,-6 25,8-72,-1 0,0 1,0-1,-1-1,0 1,0-1,-1 1,0-2,-1 1,0-1,0 0,0 0,-1-1,0 0,0 0,-1-1,1 0,-1 0,0-1,-1 0,1-1,-1 0,1-1,-1 0,0 0,0-1,0 0,0-1,0 0,0 0,0-1,-9-2,15 2,-1 0,0-1,1 1,-1-1,1 1,0-1,-1-1,1 1,0-1,0 1,1-1,-1 0,0-1,1 1,0-1,0 1,0-1,0 0,1 0,-1 0,1 0,0-1,0 1,0-1,1 1,0-1,0 0,-2-6,1 0,0 0,1-1,0 1,1 0,0 0,1-1,0 1,1 0,0 0,1-1,12-26,1 1,3 0,0 1,3 1,1 1,22-25,-30 38,43-52,-33 44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600 303,'-11'-8,"-1"1,0 1,0 0,0 0,0 1,-1 0,0 1,0 1,0 0,-1 1,1 0,-1 1,1 1,0 0,-1 1,1 0,-1 1,1 0,0 1,0 1,0 0,0 1,1 0,-10 6,6-6,0 1,0 1,1 1,0 0,0 0,1 2,0 0,0 0,2 1,-1 1,1 0,1 1,0 0,1 1,0 0,1 1,1 0,0 0,1 0,-3 12,8-21,-1 0,1-1,0 1,1 0,0 0,0 0,0 1,1-1,-1 0,1 0,1 0,-1 0,1 0,0 0,1 0,0 0,-1 0,2 0,-1 0,1-1,0 1,0-1,0 0,1 0,0 0,0-1,0 1,0-1,1 0,0 0,0 0,0-1,0 1,0-1,1-1,5 3,10-3,1-2,-1 0,0-1,1-1,-1-1,0-1,0-1,0-1,-1 0,0-2,0 0,-1-2,0 0,-1-1,0 0,0-2,-1 0,-1-1,2-3,41-32,-2-3,-3-2,-2-3,-2-2,2-8,-27 47,-58 174,29 9,5-155,0 0,0 0,1 0,0 0,1-1,0 1,0 0,0-1,1 0,0 0,1 0,-1 0,1-1,1 0,-1 0,1 0,0 0,6 3,47 5,-42-18</inkml:trace>
  <inkml:trace contextRef="#ctx0" brushRef="#br0" timeOffset="248.533">1361 500,'-29'39,"-19"22,-6 5,2-3,4-8,6-9,5-11,4-13,8-9</inkml:trace>
  <inkml:trace contextRef="#ctx0" brushRef="#br0" timeOffset="480.227">994 529,'34'24,"20"18,6 5,-2-4,-11-4,-9-10,-11-5,-5-6,-1-6,0-1,-4-1</inkml:trace>
  <inkml:trace contextRef="#ctx0" brushRef="#br0" timeOffset="736.265">1785 360,'29'9,"28"4,10-1,-2-2,-7-3,-9-3,-8-1,-6-2,-4-1,-3-1,-1-4,0-2,-5 0</inkml:trace>
  <inkml:trace contextRef="#ctx0" brushRef="#br0" timeOffset="950.856">1841 698,'39'5,"36"1,15-4,-3-4,-6-1,-8 1,-12-6,-6 0,-7-4,-8 0,-11 2</inkml:trace>
  <inkml:trace contextRef="#ctx0" brushRef="#br0" timeOffset="21591.327">3450 49,'0'-1,"1"-1,-1 1,1-1,-1 1,0-1,0 1,0-1,0 0,0 1,0-1,0 1,-1-1,1 1,0-1,-1 1,1-1,-1 1,0-1,1 1,-1-1,0 1,0 0,0 0,0-1,0 1,0 0,0 0,0 0,-1 0,1 0,0 0,-1 1,1-1,0 0,-1 1,1-1,-1 1,1-1,-1 1,0 0,1-1,-1 1,1 0,-1 0,1 0,-1 0,0 1,1-1,-1 0,1 1,-1-1,1 1,-1-1,1 1,0 0,-1-1,1 1,0 0,-1 0,1 0,0 0,0 0,0 1,0-1,-21 15,2 0,0 1,1 1,1 1,0 0,2 2,0 0,1 0,2 2,0 0,1 0,2 1,0 0,0 6,5-14,0 0,2 0,0 0,1 0,0 0,2 0,-1 1,2-1,1 0,0 0,0 0,3 6,-2-14,-1 1,1-1,0 0,1-1,0 1,0 0,1-1,0 0,0 0,0-1,1 1,0-1,0-1,1 1,0-1,0 0,0 0,0-1,1 0,0 0,0-1,0 0,7 2,8-1,-1 0,1-1,0-1,0-2,-1 0,1-1,0-1,0-2,-1 0,1-1,-1-1,-1-1,1-1,6-4,12-8,0-1,-1-2,-2-2,0-2,-2 0,25-26,-47 40,0-1,0 0,-1 0,-1-1,-1-1,0 1,8-19,-15 28,0 0,-1 0,0-1,0 1,0-1,-1 0,0 0,0 1,-1-1,0 0,0 0,0 0,-1 0,0 1,-1-1,1 0,-1 1,0-1,-1 1,0 0,0-1,0 1,-1 0,-4-5,-1 0,0 0,-1 1,0 1,0 0,-1 0,-1 1,1 0,-1 1,0 0,-1 1,1 1,-1-1,-1 2,1 0,-1 1,1 0,-1 1,-14-1,-1 1,1 1,-1 1,1 2,0 0,-1 2,2 2,-10 2,-29 10,8-2</inkml:trace>
  <inkml:trace contextRef="#ctx0" brushRef="#br0" timeOffset="22090.269">2801 360,'0'0,"0"0,1 0,-1 1,0-1,0 0,0 1,0-1,0 0,0 1,0-1,0 0,0 0,0 1,0-1,0 0,0 1,0-1,-1 0,1 1,0-1,15 5,139 17,-63-15,33 5,0-5,0-5,5-7,261-22,-46-2,-85 0,-233 28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1 367,'572'0,"-323"-29,-205 28,-65 19,4-12</inkml:trace>
  <inkml:trace contextRef="#ctx0" brushRef="#br0" timeOffset="402.59">114 564,'426'0,"-229"29,-63-33,-121-3,-8 1</inkml:trace>
  <inkml:trace contextRef="#ctx0" brushRef="#br0" timeOffset="1217.11">481 0,'-1'1,"0"0,0 0,0 0,1 0,-1 0,0 1,0-1,1 0,-1 0,1 1,-1-1,1 0,0 0,0 1,-1-1,1 0,0 1,0-1,0 1,0-1,0 0,1 1,-1-1,0 0,1 0,-1 1,1-1,-1 0,1 0,0 1,-1-1,1 0,0 0,0 0,0 0,0 0,0 0,0 0,0 0,0-1,0 1,0 0,1 0,16 14,1 0,0-1,0-1,2-1,-1 0,2-2,-1-1,1 0,12 2,55 25,-55-21,-1 2,0 1,-1 2,22 19,-50-36,1 0,-1 1,1 0,-1 0,0 0,-1 0,1 1,-1-1,0 1,0 0,0 0,-1 0,1 0,-1 1,0-1,-1 0,0 1,1 0,-2-1,1 1,-1-1,0 1,0 0,0 0,-1-1,0 1,0-1,0 1,-1-1,0 1,0-1,0 0,-1 0,1 0,-1 0,-1 1,-121 100,67-64,-118 112,65-29,86-94,17-24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0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1580 236,'-325'767,"111"-299,86-285,174-264,35-81,-56 108</inkml:trace>
  <inkml:trace contextRef="#ctx0" brushRef="#br0" timeOffset="464.796">1439 377,'-1'-2,"0"0,0-1,0 1,0 0,1-1,-1 1,1 0,0-1,-1 1,1-1,0 1,0-1,1 1,-1 0,0-1,1 1,0-1,-1 1,1 0,0 0,1-3,0 7,0-1,0 0,0 0,-1 1,1-1,-1 1,1 0,-1-1,1 1,-1 0,0 0,0 0,0 0,0 0,0 0,-1 0,1 0,0 0,-1 0,0 0,1 1,-1-1,0 0,0 0,-1 2,33 283,-32-268,-1 42,2 1,3-1,3-1,2 1,3-1,3-1,21 56,-35-110,1 1,-1-1,1 1,0-1,0 0,1 0,-1 0,1 0,0 0,1-1,-1 1,1-1,0 0,0 0,0 0,0-1,1 1,-1-1,1 0,0 0,0-1,0 0,1 0,-1 0,0 0,1-1,-1 0,1 0,-1 0,1-1,0 1,-1-2,5 1,-1-6,0 0,-1 0,1 0,-1-1,-1-1,1 1,-1-1,0-1,-1 1,0-1,0 0,-1 0,-1-1,5-9,4-7,31-68,-5-3,-4-1,-4-1,-4-2,-5-1,-4 0,-5-2,-4-4,1-146,-10 242</inkml:trace>
  <inkml:trace contextRef="#ctx0" brushRef="#br0" timeOffset="862.855">2455 970,'-17'10,"1"1,-1 0,2 1,0 1,0 1,1 0,1 0,-8 11,16-18,0 0,0 1,1-1,0 1,1 0,-1 0,1 0,1 0,0 1,0-1,0 1,1 0,0-1,1 1,0 0,1-1,-1 1,1 0,1-1,1 5,-1-9,-1 1,1-1,1 0,-1 0,0 0,1 0,0 0,0 0,0-1,0 0,1 1,-1-1,1 0,0-1,0 1,0-1,0 0,0 0,1 0,-1 0,1-1,-1 1,1-1,-1 0,1-1,0 1,-1-1,2 0,3 0,0 0,-1 0,1-1,0 0,0-1,-1 0,1 0,-1-1,1 0,-1 0,0-1,0 0,-1 0,6-4,-6 1,1 1,-1-1,0 0,-1-1,1 1,-1-1,-1-1,0 1,0-1,-1 0,0 0,0 0,-1-1,0 1,-1-1,0 1,0-1,-1 0,0 0,-1 0,0 0,-1 0,0 0,0 0,-1 1,-1-1,1 1,-2-1,1 1,-1 0,-1 0,1 0,-2 1,1-1,-1 1,0 1,-1-1,0 1,-1 1,-1 0,1 0,-1 1,0 0,0 1,0 0,-1 0,1 1,-1 0,0 1,0 0,0 0,0 1,0 1,-1 0,1 0,0 1,0 0,0 0,0 1,0 1,0 0,1 0,-1 1,1 0,-8 5,-2 2</inkml:trace>
  <inkml:trace contextRef="#ctx0" brushRef="#br0" timeOffset="1202.322">3076 321,'-14'77,"2"1,4 0,4 0,3 1,4 14,-12 154,5-226,2 0,0 0,1 1,2-1,0 0,1 0,1 0,0 0,2-1,1 1,0-1,2-1,5 12,-1-13</inkml:trace>
  <inkml:trace contextRef="#ctx0" brushRef="#br0" timeOffset="1717.504">2794 914,'442'0,"-418"0,1 2,-1 1,0 1,0 1,0 1,0 1,6 4,-23-9,0 0,0 0,0-1,0 0,0 0,1 0,-1-1,0-1,0 1,0-1,0 0,1-1,-2 1,1-1,0-1,0 0,-1 1,1-2,-1 1,0-1,0 0,2-2,117-118,-99 95,5-39,-31 66,0 0,0 0,0 1,0-1,-1 0,1 0,-1 0,1 1,-1-1,0 0,0 1,1-1,-1 0,0 1,-1-1,1 1,0 0,0-1,0 1,-1 0,1 0,-1-1,1 1,-1 1,0-1,1 0,-1 0,0 0,1 1,-1-1,0 1,0-1,0 1,1 0,-1 0,0 0,0 0,-1 0,-16 2,1 1,0 0,1 1,-1 1,1 1,0 1,0 0,0 1,1 1,1 0,-1 1,1 1,1 0,0 1,-11 13,8-10,0 2,1 0,1 0,1 2,0-1,1 2,-7 14,17-28,0 0,0 0,1 0,0 0,0 0,0 0,1 1,0-1,0 1,0-1,1 1,0-1,0 1,1-1,0 1,0-1,0 1,1-1,0 0,0 0,1 1,0-2,0 1,0 0,1-1,-1 1,1-1,1 0,0 1,10 5,1-1,0-1,0 0,1-1,0 0,0-2,1 0,-1-1,1-1,1 0,-1-2,0 0,4-1,22 4,1-3,-1-1,0-2,0-2,1-3,-2-1,1-2,2-2,-40 9,1 0,-1 0,1 0,-1-1,0 0,0 0,0 0,0-1,-1 0,1 0,-1 0,0-1,-1 0,2-1,6-14</inkml:trace>
  <inkml:trace contextRef="#ctx0" brushRef="#br0" timeOffset="2116.707">0 1761,'1144'-1,"-544"-28,146-43,84-32,-483 58,-316 43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254 188,'-11'1,"-1"0,1 0,-1 1,1 1,0 0,-1 1,2 0,-1 0,0 1,1 1,0 0,0 0,1 1,-1 0,2 0,-1 1,1 1,0-1,1 1,0 0,-2 4,4-6,1 1,-1-1,1 1,1 0,0 0,0 0,0 1,1-1,0 1,1-1,0 1,0-1,1 1,0 0,1-1,0 1,0 0,0-1,1 1,1-1,0 0,0 0,0 0,1 0,0 0,0-1,1 1,4 3,-3-4,0-1,0 0,1-1,-1 0,1 0,1 0,-1-1,0 0,1 0,0-1,0 0,0 0,1-1,-1 0,0 0,1-1,-1-1,1 1,-1-1,8-1,2 0,-1-1,1-1,0 0,-1-2,0 0,0-1,0 0,0-1,7-6,-5 0,-1-1,0 0,-2-2,1 0,-2-1,0 0,-1-1,-1-1,-1 0,0-1,-2 0,0 0,5-18,-11 31,-1 0,1 0,-1-1,-1 0,0 1,0-1,0 0,-1 0,0 0,0 0,-1 0,0-1,-1 1,0 0,0 0,0 0,-1 0,-1 1,1-1,-1 0,0 1,-1 0,0 0,0 0,0 0,-1 0,0 1,-4-4,0 2,1 0,-2 0,1 1,-1 0,0 1,0 0,-1 0,0 1,0 1,0 0,0 0,-1 1,0 1,1 0,-1 0,0 1,0 1,0 0,0 0,0 2,0-1,1 1,-1 1,1 0,-1 1,1 0,0 0,-2 3,-24 15,5-2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4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1 311,'226'-17,"-10"5,-204 12</inkml:trace>
  <inkml:trace contextRef="#ctx0" brushRef="#br0" timeOffset="427.948">86 508,'10'5,"7"1,6 0,4-1,2-1,1-2,0-1,0 0,0-1,-1-5,-1-2,1 1,-1 0,1 3,-6 0</inkml:trace>
  <inkml:trace contextRef="#ctx0" brushRef="#br0" timeOffset="1514.163">1468 170,'-16'43,"-1"-1,-3 0,-1-2,-3 0,0-2,-3 0,-20 21,28-38,-1-1,0-1,-2 0,0-2,-1 0,0-2,-2-1,1 0,-2-2,0-1,-9 2,29-10,1 0,-1-1,0 0,0 0,0 0,0-1,0 0,0 0,0 0,0-1,-1 0,1 0,0 0,0-1,0 0,0-1,-1 1,2-1,-1 0,0 0,0-1,1 0,-1 0,1 0,0-1,0 1,0-1,1-1,-3-2,2-3,1 0,1 0,0-1,1 1,0-1,0 0,1 0,0 0,1 1,1-1,-1 0,2 0,-1 0,2 1,-1-1,2 1,-1-1,1 1,1 0,0 1,0-1,1 1,0 0,0 0,8-7,-8 10,0 0,0 1,1 0,-1 0,1 0,0 1,0 0,0 0,1 1,0 0,-1 1,1-1,0 1,0 1,0-1,0 2,1-1,-1 1,0 0,0 1,0-1,0 2,0-1,0 1,0 1,0-1,-1 1,1 0,-1 1,0 0,0 0,0 1,0 0,-1 0,0 0,0 1,3 3,216 159,-112-97,-101-59</inkml:trace>
  <inkml:trace contextRef="#ctx0" brushRef="#br0" timeOffset="1784.007">1779 537,'38'0,"18"0,4 0,-4 0,-5 0,-13 0</inkml:trace>
  <inkml:trace contextRef="#ctx0" brushRef="#br0" timeOffset="2631.559">2428 904,'3'-49,"3"0,1 1,2 0,9-22,-14 55,12-35,3 1,2 1,1 1,3 1,2 0,2 3,1 0,17-15,-34 42,1 1,1 0,0 0,1 2,0 0,1 1,1 0,0 2,1 0,15-6,-32 15,-1 0,1 0,-1 1,1-1,-1 1,1-1,0 1,0-1,-1 1,1 0,0 0,-1 0,1 0,0 0,0 0,-1 1,1-1,0 0,-1 1,1-1,-1 1,1 0,0 0,-1-1,1 1,-1 0,0 0,1 0,-1 1,0-1,0 0,1 0,-1 1,0-1,0 0,-1 1,1-1,0 1,0 0,-1-1,1 1,-1 0,1-1,-1 1,0 0,0-1,1 1,-1 0,0-1,-1 2,-1 12,-1-1,0 1,-1-1,-1 1,0-1,-1 0,0-1,-2 0,1 0,-1 0,-1-1,0 0,-1-1,0 0,-1 0,0-1,-8 4,18-13,0-1,0 1,0-1,0 1,0 0,0 0,0-1,0 1,1 0,-1 0,0 0,0 0,1 0,-1 0,0 0,1 0,-1 0,1 0,0 0,-1 0,1 0,0 0,0 1,-1-1,1 0,0 0,0 0,0 1,0-1,1 0,-1 0,0 0,0 0,1 0,-1 1,1-1,-1 0,1 0,-1 0,1 0,0 0,-1 0,1 0,0-1,0 1,0 0,0 0,0-1,0 1,0 0,0 0,69 24,-64-24,0 0,1 0,-1 1,0 0,-1 0,1 0,0 1,-1 0,1 0,-1 0,0 0,0 1,0 0,0 0,-1 1,0-1,0 1,3 4,-4-3,0 0,-1 0,1 0,-2 0,1 0,0 0,-1 0,0 0,-1 1,1-1,-1 0,-1 1,1-1,-1 0,0 1,0-1,-1 0,0 0,0 0,0 0,-1 0,0-1,0 1,0-1,-1 1,0-1,0-1,0 1,-1 0,0 0,-6 5,1 0,-1-1,-1 0,0-1,0 0,-1-1,0 0,0-1,0-1,-1 0,0 0,-13 1,16-4,0-2,1 1,-1-1,0-1,0 0,1 0,-1-1,1-1,-1 1,1-2,0 1,0-2,0 1,1-1,-1-1,1 0,0 0,1 0,0-1,0-1,-5-5,-2-4,0 0,2-2,0 0,1 0,1-1,0 0,2-1,0 0,-4-18,-9-60,19 72</inkml:trace>
  <inkml:trace contextRef="#ctx0" brushRef="#br0" timeOffset="3132.277">3557 0,'-119'241,"60"-85,57-150,-1-1,0 1,1-1,0 1,0 0,1 0,0 0,0 0,0 0,0 0,1 0,0 0,1 0,-1 0,1 0,0 0,1 0,-1 0,1 0,0-1,1 1,0-1,-1 1,2-1,-1 0,0 0,1 0,0-1,0 1,1-1,-1 0,1 0,3 2,13 2,0-1,0-1,0-1,1 0,0-2,0-1,18 0,-38-2,27-11,-33 5</inkml:trace>
  <inkml:trace contextRef="#ctx0" brushRef="#br0" timeOffset="3383.117">3162 283,'34'0,"39"0,13 0,-4 0,-11 0,-13 0,-11 0,-9 0,-7 0,-7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0 283,'164'-17,"1"7,74 8,2 2,-229 0</inkml:trace>
  <inkml:trace contextRef="#ctx0" brushRef="#br0" timeOffset="346.941">254 481,'391'0,"-249"16,-124-18</inkml:trace>
  <inkml:trace contextRef="#ctx0" brushRef="#br0" timeOffset="949.487">451 1,'3'6,"-1"1,1-1,0 0,1 0,0 0,0 0,0-1,0 1,1-1,0 0,0 0,0-1,1 1,-1-1,1-1,0 1,0-1,1 0,-1 0,3 0,-1 1,149 83,12-3,-161-79,1-1,1 1,-1 0,0 1,0 0,-1 1,0 0,0 0,0 1,-1-1,0 2,-1-1,0 1,1 1,-7-5,-1 0,1 0,-1 1,1-1,-2 0,1 0,0 0,-1 0,0 0,0-1,-1 1,1 0,-1-1,0 0,0 1,-1-1,1 0,-1-1,0 1,0-1,0 1,0-1,0-1,-4 3,-7 8,-103 78,16-19,67-49,1 0,1 3,1 0,1 2,2 1,-9 13,25-24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 0,'-15'29,"0"-1,-2 0,-1-2,-1 0,-1-1,-18 17,-19 15,30-27,-1-1,-1-1,-1-1,-2-2,0-1,-2-2,0-1,-29 12,47-26,8-3,0-1,0 1,-1-1,1 0,-1-1,0 0,1 0,-1-1,0 0,0-1,0 0,0 0,-1-1,6-2,1-1,0 1,-1-1,1 1,1-1,-1 0,1 0,-1-1,1 1,0 0,1-1,-1 0,1 1,0-1,0 0,0 1,1-1,0 0,0 0,0 1,0-1,1 0,-1 0,1 1,1-1,-1 0,1 1,-1-1,1 1,2-2,6-23,1 1,1 0,2 1,1 1,1 0,1 1,1 1,1 1,5-3,-23 24,1 0,0 0,-1 0,1 0,0 0,0 1,1-1,-1 1,0-1,0 1,1 0,-1 0,1 0,-1 0,1 0,-1 1,1-1,0 1,-1 0,1-1,0 1,-1 1,1-1,0 0,-1 0,1 1,-1 0,1-1,-1 1,1 0,-1 0,1 1,-1-1,0 0,0 1,1-1,-1 1,0 0,0 0,-1 0,1 0,222 187,-170-136,-3 3,-2 1,10 19,-10-6,-40-66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0,0-1,0 0,1 0,-1 0,0-1,1 0,0 0,-1 0,1-1,2 0,3 1,356 2,-356-3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0,'29'5,"23"1,9 0,-2-1,-6-2,-8-1,-10 4,-8 1,-2 0,-7-3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2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86 988,'1'-283,"54"114,-47 143,1 0,1 1,1 0,1 1,2 0,0 1,1 0,1 2,2 0,0 0,1 2,0 0,2 2,0 0,20-11,-40 27,46-17,-46 18,0 0,0 0,0 0,0 0,0 0,0 0,0 0,-1 1,1-1,0 0,0 1,0-1,0 0,0 1,-1-1,1 1,0-1,0 1,-1 0,1-1,0 1,-1 0,1-1,0 1,-1 0,1 0,-1-1,1 1,-1 0,0 0,1 0,-1 0,0 0,0 0,0 0,1-1,-1 1,0 0,0 0,0 0,0 0,-1 0,1 0,0 0,0 0,-1 0,1 0,0 0,-1-1,1 1,-1 0,-74 181,76-177,0 1,0-1,0 0,1 0,-1 0,1 0,1 0,-1 0,1 0,-1 0,1-1,1 0,-1 1,1-1,-1 0,1-1,0 1,1-1,-1 0,1 0,-1 0,1 0,0-1,0 0,0 0,0 0,0-1,1 0,-1 1,4-1,38 18,-43-16,1-1,-1 1,0 0,0 0,0 0,0 1,0-1,-1 1,0 0,1 0,-1 0,-1 0,1 1,-1-1,1 1,-1-1,-1 1,1 0,-1 0,1 0,-1 0,-1 0,1 0,-1 0,0 0,0 0,0 0,-1 0,0 0,0 0,0 0,-1 1,0-1,0 0,0 0,-1 0,1 0,-1 0,-1-1,1 1,0-1,-1 0,0 0,0-1,0 1,-1-1,1 0,-1 0,0 0,0 0,0-1,0 0,0 0,0 0,0-1,-1 0,-1 1,-141 3,115-6,19 1,-1-1,1-1,0 0,0-1,0 0,0-1,1 0,-1-1,1-1,1 0,-1-1,1 0,0-1,0-1,1 1,0-2,1 0,0 0,0 0,1-1,1-1,0 0,-4-7,6 9,-1 0,2-1,0 1,0-1,0 0,2 0,-1 0,2-1,-1 1,1-1,1 0,0 0,1 1,0-1,1 0,1-5,5-1</inkml:trace>
  <inkml:trace contextRef="#ctx0" brushRef="#br0" timeOffset="532.237">1271 0,'-126'253,"15"-24,99-210,-35 73,46-90,1 0,-1 1,1-1,-1 1,1-1,0 1,0 0,0-1,0 1,0-1,1 1,-1-1,1 1,-1-1,1 1,0-1,0 0,0 1,1-1,-1 0,0 0,1 0,0 0,-1 0,1 0,0 0,0-1,0 1,0-1,0 1,0-1,0 0,1 0,-1 0,0 0,2 0,15 4,0-1,0 0,1-2,-1 0,1-2,-1 0,1-1,0-1,6-2,11-7,-31 4</inkml:trace>
  <inkml:trace contextRef="#ctx0" brushRef="#br0" timeOffset="781.422">594 339,'48'-5,"45"-1,15-5,5 0,-7 1,-13 3,-12 2,-11 3,-12 1,-11 0,-9 2,-6-1,-3 1,-3 4,-5 1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0 283,'426'0,"-268"-25,-159 25,1 0,0 1,-1-1,1 0,0 0,-1 0,1 0,0 1,-1-1,1 0,0 0,-1 1,1-1,0 0,0 1,-1-1,1 0,0 0,0 1,0-1,0 1,-1-1,1 0,0 1,0-1,0 0,0 1,0-1,0 0,0 1,0-1,0 1,0-1,0 0,0 1,0-1,0 1,0-1,1 0,-1 1,0-1,0 0,0 1,1-1,-1 0,0 0,0 1,1-1,-1 0,0 1,0-1,1 0,-1 0,0 0,1 1,-1-1,0 0,1 0,-1 0,0 0,1 0,-1 0,1 1,-1-1,-13 11</inkml:trace>
  <inkml:trace contextRef="#ctx0" brushRef="#br0" timeOffset="303.294">85 480,'18'5,"0"0,0-1,1-1,-1 0,1-2,-1 0,1-1,0-1,-1-1,1 0,4-3,228-8,-219 14,-8-1</inkml:trace>
  <inkml:trace contextRef="#ctx0" brushRef="#br0" timeOffset="853.164">367 1,'12'33,"7"-16,0 0,1-2,1 0,0-2,1 0,0-1,19 6,-21-10,0 2,0 0,-1 0,-1 2,0 1,0 0,-1 1,-1 0,-1 2,8 9,-20-21,0 0,0 0,-1 0,0 1,0-1,0 1,0-1,-1 1,1 0,-1-1,0 1,-1 0,1 0,-1 0,0 0,0-1,-1 1,1 0,-1 0,0 0,-1-1,1 1,-1 0,0-1,0 0,0 1,0-1,-1 0,0 0,0 0,-3 3,-9 9,-1-1,0-1,-1 0,-1-1,0-1,-10 5,-150 107,122-76,41-31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0,'70'37,"-52"-31,0-1,0-1,1-1,-1 0,1-1,-1-1,1-1,-1 0,12-3,72 3,-101 0,-1-1,1 1,0 0,-1 0,1 0,-1-1,1 1,0 0,-1 0,1 0,0 0,-1 0,1 0,-1 0,1 0,0 1,-1-1,1 0,0 0,-1 0,1 1,-1-1,1 0,-1 1,1-1,-1 0,1 1,-1-1,1 1,-1-1,1 0,-1 1,0-1,1 1,-1 0,0-1,1 1,-1-1,0 1,0-1,0 1,1 0,-1-1,0 1,0 0,0-1,0 1,0-1,0 1,0 0,0-1,-1 1,1 0,0-1,0 1,0-1,-1 1,1 0,0-1,-1 1,-9 10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0,-13 4,-9 3,-4-1,-6-1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44.7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53 671,'-8'14,"0"0,2 1,0 0,0 0,1 0,1 0,1 1,0 0,1 0,1 0,0 0,1 0,1-1,0 1,2 0,-1 0,3 2,-4-14,0 0,1-1,0 1,0-1,0 1,0-1,1 0,-1 0,1 0,0 0,-1-1,2 1,-1-1,0 1,0-1,1 0,-1 0,1-1,-1 1,1-1,0 0,0 0,-1 0,1 0,0 0,0-1,0 0,0 0,0 0,0 0,0-1,0 0,0 1,0-1,1-1,7-2,-1-1,1 0,-1 0,0-1,0-1,-1 0,0 0,0-1,0 0,4-7,-5 6,-1 1,-1-2,0 1,0-1,-1 0,0-1,-1 1,0-1,0 0,-1 0,-1-1,0 1,-1-1,0 0,0 1,-1-1,-1 0,0 0,-1 0,0 0,-1 0,0 1,-1-1,0 1,-1-1,0 1,-1 0,0 1,0-1,-3-2,3 7,1 1,-1 0,0 0,-1 0,1 1,-1 0,0 0,0 0,0 1,0-1,-1 2,1-1,-1 1,0 0,0 0,0 1,0 0,0 0,0 0,0 1,0 0,0 1,0-1,0 2,0-1,-3 2,7-2,1 1,0 0,0 0,0-1,0 2,0-1,1 0,-1 0,1 0,-1 1,1-1,0 1,0-1,0 1,0 0,0-1,1 1,-1 0,1 0,0-1,0 1,0 0,0 0,0-1,0 1,1 0,-1-1,1 1,0 0,0-1,0 1,0-1,1 1,-1-1,0 1,1-1,0 0,0 0,-1 0,1 0,0 0,1 0,-1 0,0-1,0 1,1-1,-1 0,1 0,-1 0,2 1,4 2,0 0,0 0,0 0,1-1,-1-1,1 1,0-2,0 1,0-1,0 0,0-1,0 0,-1 0,1-1,0 0,0-1,0 0,0 0,-1-1,0 0,1-1,-1 1,2-3,16-8,-1-2,0 0,-1-1,-1-2,-1 0,9-12,-3 2,-1 0,-2-2,-1-1,-2-1,-1-1,-1-1,-2-1,-2 0,-1-1,4-20,15-68,-30 187,19 266,-19-82,-10 0,-23 106,3-138,-49 180,71-375,3-12,1 0,-2 1,1-1,-1 0,0 0,-1 0,1 0,-1-1,-1 1,1-1,-1 0,0 1,-1-2,1 1,-1-1,0 1,-1-1,-2 1,6-6,-1-1,1 1,-1-1,1 0,-1 0,1 0,-1 0,1-1,0 1,-1-1,1 1,0-1,0 0,0 0,1 1,-1-2,0 1,1 0,-1 0,1 0,0-1,-1 1,1-1,0 1,1-1,-1 1,0-1,1 1,-1-1,1 0,0 1,0-1,0 0,0 1,1-1,-1 0,1 0,-3-269,5 228,2 1,2-1,1 1,3 1,1 0,2 1,2 0,2 1,1 1,8-10,-3 12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1,'-34'103,"-50"72,-76 112,148-268,9-16,0 0,0 0,0 1,0-1,0 1,1-1,0 1,0 0,0 0,0 0,0 0,1 0,-1 0,1 0,0 1,1-1,-1 0,1 1,0-1,0 0,0 1,0-1,1 0,0 1,0-1,0 0,0 0,1 0,0 0,0 0,0 0,0 0,0 0,1-1,0 1,9 2,1-1,0-1,0 0,0 0,1-1,-1-1,1 0,-1-1,1-1,0 0,-1-1,1 0,0-1,-1 0,1-1,-1-1,6-2,-18 5,90-26,-77 13,-40 0,16 9,-7-5</inkml:trace>
  <inkml:trace contextRef="#ctx0" brushRef="#br0" timeOffset="280.555">0 368,'13'-5,"1"0,0 1,-1 1,1 0,0 1,1 1,-1 0,3 0,7 0,176-14,45-19,-240 32,1 1,0 0,-1 1,1-1,-1 1,1 0,0 0,-1 1,1 0,0 0,-1 0,1 0,-1 1,0 0,0 0,1 1,-1-1,-1 1,1 0,0 1,-1-1,4 3,1 9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5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7,'0'0,"1"-1,0 0,-1 1,1-1,0 1,0-1,0 1,-1-1,1 1,0 0,0-1,0 1,0 0,0 0,0 0,0-1,0 1,0 0,0 0,0 0,-1 1,1-1,0 0,0 0,0 0,0 1,0-1,0 1,0-1,-1 0,1 1,0-1,0 1,0 0,-1-1,1 1,0 0,-1-1,1 1,-1 0,1 0,-1-1,1 1,-1 0,0 0,1 0,-1 0,1 0,-9 48,-6-27,-1 0,-1-1,-1-1,0 0,-2-2,0 0,-2-1,1-1,-2 0,0-2,-14 6,17-8,7-3,0 0,-1-1,-1-1,1 0,-1 0,-1-2,1 0,-1 0,1-2,-1 0,-1 0,1-2,-1 1,14-2,0 0,0-1,0 1,-1 0,1-1,0 1,0-1,0 0,0 1,0-1,0 0,0 0,0 0,0-1,0 1,1 0,-1-1,0 1,1-1,0 0,-1 1,1-1,0 0,-1 0,1 0,0 0,1 0,-1 0,0 0,0 0,1 0,0-1,-1 1,1 0,0 0,0 0,0-1,0 1,0 0,1 0,-1 0,1 0,0-3,37-90,-34 88,0 1,0-1,0 1,1 0,-1 1,1-1,1 1,-1 0,1 0,0 0,0 1,0 0,1 0,-1 1,1 0,0 0,0 0,0 1,0 0,1 1,-1-1,0 1,1 1,2-1,18 4,-1 1,0 2,-1 0,1 2,-1 1,0 1,-1 1,-1 1,1 1,-2 1,0 1,14 14,38 23,-56-37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30,'53'0,"128"0,114-17,-281 15,17-3,0 2,0 1,0 1,0 2,0 1,0 2,3 1,-7 1,-4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278 625,'-36'-45,"32"30,1 0,0 0,1-1,0 1,2-1,0 0,0 1,2-1,0 1,0-1,2 1,0 0,0 0,2 1,0-1,0 1,8-12,-3 3,0-1,2 2,0-1,2 2,0 0,1 1,2 0,0 1,0 2,3-1,66-49,-86 67,1 0,-1 0,0 0,0 0,0 0,0 0,0 0,0 0,0 1,0-1,0 0,0 1,0-1,0 0,0 1,0-1,0 1,0 0,-1-1,1 1,0 0,0-1,-1 1,1 0,0 0,-1 0,1-1,0 1,-1 0,0 0,1 0,-1 0,1 0,-1 0,0 0,0 0,0 0,1 0,-1 1,0-1,0 0,-1 0,1 0,0 0,-3 50,2-47,-1 0,1 0,0 0,0 0,0 0,0 0,1 0,-1 0,1 0,0 0,0 0,1 0,-1 0,1 0,0 0,0 0,1 0,-1 0,1 0,-1 0,1-1,1 1,-1-1,0 0,1 1,-1-1,1 0,0 0,0-1,2 2,44 18,-45-21,0 0,0-1,1 1,-1 1,0-1,0 1,0 0,0 0,-1 0,1 0,0 0,-1 1,0 0,1 0,-1 0,0 0,0 0,-1 0,1 1,-1 0,0-1,0 1,0 0,0 0,-1 0,1 0,-1 0,0 1,0-1,-1 0,1 0,-1 1,-1 1,-1 1,0-1,0 0,0 0,-1 0,0 0,0 0,-1-1,1 1,-1-1,0 0,0 0,-1-1,0 1,0-1,0 0,0 0,-1 0,1-1,-1 0,0 0,-5 2,0 0,-1-1,1 0,-1-1,0 0,0 0,-1-1,1-1,0 0,0-1,-1 0,-11-2,3-4,0-1,0 0,0-1,1-2,1 0,-1-1,2-1,-17-13,17 12,0 0,0 2,-1 0,-1 1,1 1,-2 1,1 0,-1 2,-3 0,-32-5,32 5</inkml:trace>
  <inkml:trace contextRef="#ctx0" brushRef="#br0" timeOffset="1046.975">618 258,'0'-5,"-5"-1,-6 0,-7 6,-4 3,1 1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45.0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212 905,'-38'24,"-13"18,2 6,10 0,16-4,12-4,13-9,10-5,9-7,5-2,3-3,1-5,1-4,4-2,1-3,-5 0</inkml:trace>
  <inkml:trace contextRef="#ctx0" brushRef="#br0" timeOffset="262.397">720 934,'-20'9,"1"2,0 0,1 1,0 1,1 1,0 0,1 2,1-1,0 2,1 0,1 1,-7 13,18-28,-1 0,1 0,0 0,0 1,1-1,-1 1,1-1,0 1,-1 0,2-1,-1 1,0 0,1 0,0 0,-1-1,1 1,1 0,-1 0,1 0,-1 0,1-1,0 1,1 0,-1-1,1 1,-1-1,1 1,0-1,0 0,1 0,-1 0,1 0,-1 0,1 0,0-1,0 1,0-1,0 0,1 0,-1 0,0 0,1-1,0 1,-1-1,1 0,0 0,-1 0,1-1,0 1,0-1,2 0,8-1,1 0,-1-1,0-1,0 0,0-1,-1 0,1-1,-1-1,0 0,-1 0,1-2,-1 0,-1 0,1-1,-1 0,-1-1,0 0,0 0,-1-1,-1-1,1 0,-2 0,0 0,-3 5,-2 0,1 0,-1 0,0-1,0 1,0-1,-1 1,-1-1,1 1,-1-1,0 1,-1-1,0 0,0 1,-1 0,0-1,0 1,-1 0,1 0,-2 0,1 0,-1 1,0-1,0 1,-1 0,1 0,-2 0,1 1,0 0,-1 0,0 0,0 1,-1 0,1 0,-1 0,0 1,0 0,0 0,0 1,0 0,-5 0,-35 4,28 3</inkml:trace>
  <inkml:trace contextRef="#ctx0" brushRef="#br0" timeOffset="594.831">1200 1018,'-13'2,"-1"0,1 1,0 1,0 0,0 0,0 1,1 1,0 1,0-1,1 2,0-1,0 2,0-1,1 2,-7 8,15-17,1 1,-1 0,1 0,0-1,0 1,0 0,0 0,0 0,0 0,0 0,1 0,-1 1,1-1,-1 0,1 0,0 0,0 0,0 1,0-1,0 0,1 0,-1 0,1 1,-1-1,1 0,0 0,0 0,0 0,0 0,0 0,0-1,0 1,1 0,-1 0,1-1,-1 1,1-1,0 0,-1 1,1-1,84 36,-72-34,1 1,-1-2,1 0,-1-1,1 0,-1-1,1-1,-1 0,1-1,-1-1,1 0,-1-1,0 0,-1-1,1-1,-1 0,0-1,5-4,-15 8,1 0,-1-1,0 1,0-1,-1 0,1 0,-1 0,1 0,-1 0,-1-1,1 1,-1-1,1 1,-1-1,0 0,-1 1,1-1,-1 0,0 1,0-1,-1 0,1 0,-1 1,0-1,0 1,-1-1,1 1,-1-1,0 1,-1-2,-1-1,1 0,-1 0,0 1,-1 0,1 0,-1 0,0 0,-1 1,1 0,-1 0,0 0,-1 1,1 0,-1 0,1 0,-1 1,0 0,-6-1,-66-2,54 6</inkml:trace>
  <inkml:trace contextRef="#ctx0" brushRef="#br0" timeOffset="864.836">1596 1272,'-5'-38,"13"-33,5-8,5 5,4 14,4 13,1 14,-3 8,-1 8,0 8,1 4,-3 9,-6 3</inkml:trace>
  <inkml:trace contextRef="#ctx0" brushRef="#br0" timeOffset="1649.347">2188 1018,'-10'11,"1"1,0 1,1-1,0 1,1 1,0-1,1 1,1 0,0 1,1-1,0 1,2 0,-1 0,2 0,0 0,1 0,0 0,2 7,-1-17,1-1,-1 0,1 0,0 0,0 0,0 0,0 0,1-1,-1 1,1-1,0 0,0 1,0-1,1-1,-1 1,1 0,-1-1,1 0,0 0,0 0,0 0,0 0,1-1,-1 0,0 0,0 0,1 0,-1-1,1 0,-1 0,3 0,6-1,-1 0,1 0,0-1,-1-1,1 0,-1-1,0 0,0-1,-1-1,5-2,8-8,-2-1,0 0,-1-2,-1-1,-1 0,0-1,-2-1,-1-1,4-7,-2-3,-1-1,-1 0,-2-1,-2-1,-1 0,-2-1,-1 0,-2 0,-2 0,0-35,-3 45,-2 0,0-1,-2 1,-2 0,0 1,-1-1,-2 1,0 0,-2 1,-1 0,-1 1,-1 0,-15-20,26 40,0 1,-1-1,1 1,-1 0,0-1,0 1,0 1,0-1,-1 0,1 1,-1-1,0 1,1 0,-1 1,0-1,0 0,0 1,0 0,-1 0,1 0,0 1,0-1,-1 1,1 0,0 0,0 1,-1-1,1 1,0 0,0 0,0 0,0 1,0 0,0-1,0 1,0 0,-2 3,-4 3,0 0,1 1,0 0,1 1,0 0,0 0,1 1,0 0,1 0,0 0,1 1,0 0,1 0,0 0,1 1,1-1,0 1,0 6,-1 12,1 0,2 0,1 0,2 0,1 0,1-1,3 6,8 14,3-2,1 0,2-1,3-1,1-1,19 22,-34-50,1-1,1 0,0 0,2-1,-1-1,2 0,2 0,-12-9,1 0,0 0,0-1,0 0,0 0,0-1,1 0,0 0,-1-1,1 0,0 0,0-1,0 0,0-1,1 1,-1-2,0 1,0-1,2 0,-6-1,1 1,0-1,-1 0,1 0,-1-1,0 1,0-1,0 0,0 0,-1 0,1-1,-1 1,0-1,0 0,1-1,9-15</inkml:trace>
  <inkml:trace contextRef="#ctx0" brushRef="#br0" timeOffset="1894.301">3063 1047,'0'0</inkml:trace>
  <inkml:trace contextRef="#ctx0" brushRef="#br0" timeOffset="2172.203">3035 397,'0'0</inkml:trace>
  <inkml:trace contextRef="#ctx0" brushRef="#br0" timeOffset="2434.605">3289 1328,'264'-413,"-223"368,-40 46,1 0,-1 1,0-1,0 0,0 1,0-1,0 0,0 1,0-1,0 1,0 0,-1-1,1 1,-1 0,1-1,-1 1,0 0,0-1,0 1,0 0,0 0,0-1,0 1,0 0,-1 0,1-1,-1 1,1 1,-2 41,0-36,0 0,1 1,0-1,0 0,1 1,0-1,0 1,1-1,0 1,1-1,0 0,0 1,1-1,0 0,0-1,0 1,1 0,1-1,-1 0,1 0,0 0,1-1,0 1,0-2,0 1,1 0,1 0,-4-4,1 0,-1 0,1-1,-1 0,1 0,-1 0,1 0,0-1,-1 1,1-1,0 0,-1-1,1 1,0-1,-1 0,1 0,-1 0,1-1,-1 0,0 0,1 0,-1 0,0-1,0 1,-1-1,1 0,0 0,-1 0,0-1,0 1,0-1,1-2,80-135,-82 136,53-86,-42 77</inkml:trace>
  <inkml:trace contextRef="#ctx0" brushRef="#br0" timeOffset="2880.769">4220 848,'-28'11,"1"0,1 2,0 1,1 1,0 1,1 1,1 1,1 2,0 0,1 1,19-20,0 1,1-1,-1 1,0-1,0 1,1 0,-1-1,1 1,-1 0,1 0,0 0,0 0,-1 0,2 0,-1 1,0-1,0 0,1 0,-1 1,1-1,0 0,0 1,0-1,0 1,0-1,0 0,0 1,1-1,-1 0,1 0,0 1,0-1,0 0,0 0,0 0,0 0,0 0,1 0,-1 0,1 0,-1-1,1 1,0 0,0-1,0 0,0 1,1-1,8 2,1-1,0 0,0-1,0 0,0-1,0-1,0 1,0-2,0 0,-1 0,1-1,-1-1,1 0,-1 0,2-3,-9 6,213-112,-215 112,-1 0,0 1,1-1,-1 0,0 1,1-1,-1 1,1-1,-1 1,1 0,-1 0,1 0,-1 0,1 0,-1 0,1 0,-1 0,1 0,-1 1,0-1,1 1,-1-1,1 1,-1-1,0 1,1 0,-1 0,0 0,0 0,0 0,0 0,0 0,0 0,0 0,0 0,0 0,0 1,0-1,-1 0,1 1,-1-1,1 2,6 68,-7-48,0-17,0 0,0-1,1 1,-1 0,2 0,-1 0,1-1,-1 1,1-1,1 1,-1-1,1 0,0 0,0 0,1 0,0 0,-1-1,1 1,1-1,-1 0,1-1,-1 1,1-1,0 0,0 0,1 0,-1-1,1 0,-1 0,1 0,0-1,-1 1,1-1,0-1,0 1,0-1,0 0,0-1,-1 1,7-2,11-7,1 0,-2-2,1-1,-1 0,-1-2,-1 0,0-1,0-1,-2-1,6-8,2 2,5-4,-1-2,-2 0,-1-2,-1-1,-2-1,-1-2,-2 0,-1-1,-2-1,-1 0,-2-2,-2 0,-2 0,-1-1,-2 0,2-29,-6 40,-2 1,0-1,-2 0,-1 1,-1-1,-1 1,-2 0,-1 0,-1 0,-1 0,-1 1,-13-24,20 48,0 0,0 0,0 1,0-1,0 0,-1 1,1 0,-1-1,0 1,1 0,-1 1,0-1,0 0,0 1,-1-1,1 1,0 0,0 0,-1 0,1 1,-1-1,1 1,0 0,-1 0,1 0,-1 0,1 1,-1-1,1 1,0 0,-1 0,1 0,0 1,0-1,0 1,0-1,0 1,0 0,0 0,1 0,-1 1,1-1,-1 1,1-1,0 1,0 0,0 0,1 0,-1 0,0 0,0 3,-10 21,2 1,1 1,1-1,1 1,2 1,1-1,1 1,1-1,2 1,2 10,-2-36,2 85,4-1,5 0,3-1,3 0,5-1,20 50,3-48,-39-92,-10-4</inkml:trace>
  <inkml:trace contextRef="#ctx0" brushRef="#br0" timeOffset="3247.929">4756 736,'7'3,"51"26,0-3,2-3,1-2,1-3,0-3,1-2,1-3,0-3,35-1,-64-11,-1-1,0-2,0-1,-1-2,0-1,-1-2,0-1,-1-1,-1-2,27-20,-50 34,1-1,-1 1,0-1,0-1,0 1,-1-1,0 0,0-1,0 0,-1 1,0-2,0 1,-1-1,0 1,0-1,-1 0,0 0,-1-1,1 1,-1-1,-1 1,0-1,0 0,-1 1,0-1,0 0,-1 1,-1-8,-3 11,0-1,0 1,0 1,0-1,-1 1,0 0,0 0,0 1,0-1,0 1,-1 1,1-1,-1 1,0 0,0 1,0 0,0 0,0 0,0 1,0 0,0 0,0 1,0 0,0 0,0 0,0 1,1 0,-1 1,-4 2,-8 4,1 0,0 2,1 0,0 1,1 0,0 2,1 0,0 0,2 2,0-1,0 2,1 0,2 0,-1 1,2 0,0 1,2 0,0 1,1-1,1 1,0 0,2 1,0-1,2 1,0 15,2-20,1 1,0 0,2 0,0-1,0 0,2 0,0 0,1 0,0-1,1 0,1-1,0 0,1 0,1-1,0 0,1-1,0 0,1-1,0-1,0 0,1 0,1-1,0-1,0-1,0 0,1-1,0 0,0-1,1-1,-1-1,1 0,0-2,0 1,113-1,-98-2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90,'-1'1,"-26"16,1 2,1 0,0 2,2 0,0 2,2 0,-10 16,29-38,1 0,-1 1,1-1,-1 1,1-1,0 1,-1 0,1 0,0-1,0 1,0 0,1 0,-1 0,0 0,1 0,-1 0,1 0,0 0,0 1,0-1,0 0,0 0,0 0,0 0,1 0,-1 0,1 0,-1 0,1 0,0 0,0 0,0 0,0 0,0-1,0 1,1 0,-1-1,2 2,7 1,1-2,0 1,0-1,0-1,0 0,0-1,0 0,0 0,9-3,44 2,-56 0,0 1,0-1,0 2,0-1,0 1,0 0,0 0,0 1,0 0,-1 1,1 0,0 0,-1 0,0 1,0 0,0 1,-1 0,1 0,-1 0,0 0,0 1,-1 0,0 0,0 1,0 0,-1-1,2 5,-4-3,0 1,-1-1,0 1,0-1,0 1,-1-1,-1 1,0 0,0-1,0 1,-1-1,0 0,-1 0,0 1,0-1,-1-1,0 1,0-1,0 1,-1-1,-1 0,1-1,-1 1,0-1,0-1,-1 1,-6 4,6-4,0 1,-1 1,0-1,0 0,0-1,0 0,-1 0,0-1,-1 0,1 0,-1-1,0 0,0-1,0 0,0-1,0 0,-1-1,1 0,-1 0,1-1,-1 0,-5-2,-2-4</inkml:trace>
  <inkml:trace contextRef="#ctx0" brushRef="#br0" timeOffset="184.903">138 176,'43'-20,"38"-10,15-1,-4 5,-7 2,-15 6,-13 5,-13 5,-8 4,-10 3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4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57,'0'-5,"0"3,-5 2,3 2,3-6,5-1,1-5,6-1,-1-3,-7 6,-3 9,-4 3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3:04.44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0,'-16'73,"3"183,14-188,-2-63,0 0,0-1,1 1,-1 0,1 0,0-1,1 1,-1 0,1 0,0-1,0 1,0 0,0-1,1 1,0-1,0 0,0 0,1 1,-1-1,1-1,0 1,0 0,0-1,1 1,-1-1,1 0,0 0,-1 0,1-1,1 0,-1 1,0-1,1-1,-1 1,1-1,-1 1,1-1,0-1,-1 1,1-1,2 1,5-7,1 1,-1-2,0 0,0 0,-1-1,0 0,-1-1,1 0,-2-1,1 0,-2-1,1 0,-1 0,-1 0,0-1,0-1,0-4,4-1,73-133,-83 148,0 0,0 0,0 0,1 1,-1-1,1 0,0 1,0 0,0-1,0 1,0 0,0 0,1 0,-1 0,1 0,-1 1,1-1,0 1,-1-1,1 1,0 0,0 0,0 1,0-1,0 1,0-1,0 1,0 0,1 0,-1 0,0 0,0 1,0-1,0 1,0 0,0 0,0 0,-1 0,1 1,0-1,0 1,-1-1,1 1,-1 0,0 0,1 0,-1 0,0 1,0-1,0 1,11 18,-1 2,-1 0,-1 0,-1 1,0 0,-2 0,-1 1,-2 0,0 0,-1 0,-1 1,-2 7,1 7,-2-1,-2 1,-2-1,-1 0,-2 0,-1 0,-3-1,0-1,-3 0,-17 32,21-49,0 0,-1 0,-1-1,-1-1,-1 0,0-1,-2-1,0 0,0-1,-1-1,-2 0,18-12,1-1,-1 1,0-1,1 0,-1 0,0 1,0-1,0 0,0-1,0 1,0 0,0 0,0-1,0 1,0-1,0 0,0 0,0 0,-1 0,1 0,0 0,0 0,0-1,0 1,0-1,0 1,0-1,0 0,0 0,0 0,0 0,0 0,0-1,1 1,-1 0,1-1,-1 1,1-1,-1 0,1 1,0-1,0 0,0 0,0 0,0 0,0 0,0 0,1 0,-1 0,1 0,-1 0,0-18,1 0,1 0,0 1,1-1,2 1,0-1,1 1,0 0,2 0,0 1,2 0,0 0,0 1,2 0,5-6,11-11,2 0,1 2,2 2,1 0,1 2,1 2,26-14,-37 24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6.6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93 607,'-5'47,"39"664,-34-414,0-283,1 1,0-1,1 1,1-1,1 0,0 0,0 0,3 3,-7-17,0 1,1 0,-1 0,0 0,1 0,-1-1,1 1,-1 0,1-1,-1 1,1 0,0-1,-1 1,1 0,0-1,-1 1,1-1,0 0,0 1,-1-1,1 1,0-1,0 0,0 0,0 1,0-1,-1 0,1 0,0 0,0 0,0 0,0 0,0 0,0-1,0 1,-1 0,1 0,0-1,0 1,0 0,-1-1,1 1,0-1,0 1,-1-1,1 1,0-1,-1 0,1 1,29-40,-27 34,195-301,-182 286,1-3,1 1,1 0,1 2,1 0,0 1,2 1,11-6,-32 23,1 0,-1 0,0 1,1-1,-1 1,1 0,-1 0,1 0,0 0,-1 0,1 0,0 1,0-1,0 1,-1 0,1 0,0 0,0 0,0 0,0 1,-1-1,1 1,0 0,0-1,-1 2,1-1,-1 0,1 0,-1 1,1-1,-1 1,0 0,0 0,0 0,0 0,0 0,0 0,0 0,-1 1,1-1,-1 1,1-1,-1 1,1 2,2 17,0 0,-2 1,0-1,-2 1,0 0,-3 19,0 10,-11 122,8-122,9-34</inkml:trace>
  <inkml:trace contextRef="#ctx0" brushRef="#br0" timeOffset="397.402">1306 1255,'-34'20,"1"1,2 1,0 2,1 1,2 1,1 2,0 0,0 6,22-29,0 1,0 0,0 0,1 1,0-1,1 1,-1 0,1 0,1 0,-1 0,1 1,0-1,1 1,0-1,0 1,1-1,0 1,0 0,1 0,0-6,0 0,0 1,0-1,1 0,-1 0,1 0,0 0,-1-1,1 1,0 0,0-1,0 1,0-1,0 0,1 1,-1-1,0 0,1 0,-1-1,0 1,1 0,-1-1,1 0,-1 1,1-1,-1 0,1 0,-1-1,1 1,-1 0,1-1,2 0,78-26,-82 26,19-10,-1 0,-1-2,0 0,-1-1,0-1,-1 0,0-2,12-16,-4 5,85-139,-103 209,-5-30,0 1,1-1,0 0,1 0,1 0,0-1,1 1,0-1,0 0,1 0,1-1,-1 1,2-2,0 1,0-1,0 0,1 0,1-1,-1-1,1 1,0-2,1 1,9 3,4 2</inkml:trace>
  <inkml:trace contextRef="#ctx0" brushRef="#br0" timeOffset="738.76">1871 1142,'14'109,"4"-1,24 70,-9-103,-32-73,0 0,1-1,-1 1,0 0,0-1,1 1,-1-1,1 1,-1-1,1 0,0 1,0-1,-1 0,1 0,0 0,0-1,0 1,0 0,0-1,0 1,0-1,0 0,0 1,0-1,0 0,1 0,-1-1,0 1,0 0,0-1,0 1,0-1,0 0,0 1,0-1,0 0,12-11,-1 0,-1-1,1-1,-2 0,0 0,-1-1,0 0,-1-1,-1 0,-1-1,0 1,-1-2,-1 1,0-2,0 7,5-14,-1 0,-1-1,-1 0,-2 0,-1 0,0-1,-2 1,-3 15</inkml:trace>
  <inkml:trace contextRef="#ctx0" brushRef="#br0" timeOffset="1017.016">2576 1425,'26'-31,"-1"-2,-2 0,-2-2,0 0,-3-1,1-4,4-52,-22 90,-1 0,0 0,1 0,-1 0,0 0,0 0,-1 0,1 0,0 0,-1 0,1 1,-1-1,0 0,1 0,-1 0,0 0,0 1,0-1,0 1,-1-1,1 0,0 1,-1 0,1-1,-1 1,1 0,-1 0,1 0,-1 0,0 0,0 0,1 0,-1 1,0-1,0 1,0-1,0 1,0 0,0-1,0 1,0 0,0 1,0-1,-1 0,-8 3,0 0,0 0,0 1,0 1,0-1,1 2,0 0,0 0,0 1,1 0,0 0,0 1,1 0,0 1,-5 7,5-6,1 2,-1-1,2 1,-1 0,2 0,0 1,0 0,1 0,1 0,0 0,1 1,0-1,1 1,0-1,2 1,-1-1,2 1,-1-1,2 1,0-1,1 0,0 0,0 0,2-1,0 1,0-1,1-1,0 1,1-1,3 3,1 2,1-1,0-1,1 0,0-1,1-1,0 0,1-1,1 0,0-1,0-1,0-1,1-1,1 0,16 4,-6-5</inkml:trace>
  <inkml:trace contextRef="#ctx0" brushRef="#br0" timeOffset="33794.298">3818 550,'-14'-28,"3"48,2 277,-15 68,-3-32,53-243,-23-89,0 0,-1-1,1 1,0-1,-1 0,1 0,0 0,0-1,-1 1,1 0,0-1,-1 0,1 1,-1-1,1 0,-1-1,1 1,-1 0,0-1,1 1,-1-1,0 0,0 0,0 1,0-1,-1-1,1 1,-1 0,1 0,-1-1,1 1,-1-1,0 2,310-398,-287 373,55-42,-77 67,-1 0,1 1,0-1,0 1,0-1,-1 1,1 0,0-1,0 1,0 0,0 0,0 1,-1-1,1 0,0 0,0 1,0-1,0 1,-1 0,1-1,0 1,-1 0,1 0,-1 0,1 0,-1 1,1-1,-1 0,0 1,1-1,-1 0,0 1,0-1,0 1,0 0,0-1,-1 1,1 1,17 71,-18 156,24-115,-21-94</inkml:trace>
  <inkml:trace contextRef="#ctx0" brushRef="#br0" timeOffset="37743.64">5031 1142,'-3'-8,"-1"0,0 0,-1 1,0-1,0 1,0 0,-1 0,0 1,-1 0,1 0,-1 0,-7-4,11 8,-1 0,1 0,0 0,-1 1,0-1,1 1,-1 0,0 0,0 0,0 1,0-1,1 1,-1 0,0 0,0 0,0 1,0-1,0 1,0 0,1 0,-1 0,0 1,1-1,-1 1,1 0,-1 0,1 0,0 0,-3 3,-5 9,0 0,1 0,0 1,1 0,1 1,1-1,0 2,1-1,0 1,2 0,0 0,1 0,0 1,2-1,0 1,1-1,1 1,2 14,-3-25,1 0,0 0,1 0,-1-1,2 1,-1 0,0 0,1-1,0 0,1 0,0 0,0 0,0 0,0 0,1-1,0 0,0 0,0-1,1 1,0-1,0 0,0-1,0 1,0-1,1 0,-1-1,1 0,0 0,0 0,4 0,3 1,1-1,0-1,0 0,0-1,0-1,0 0,-1-1,1-1,0 0,-1-1,0 0,0-1,0-1,3-1,-4-1,0-1,0 0,0-1,-1 0,-1-1,0 0,0-1,-1 0,-1-1,0 0,0 0,-2-1,0 0,0 0,-1-1,-1 0,0 0,-1 0,-1 0,0-1,-1 0,-1 1,-1-1,0-6,-18-12,22 89,-2-40,1 0,0 0,1-1,1 1,0-1,1-1,0 1,1-1,1 0,0 0,1-1,0 0,1 0,0-1,0-1,2 0,-1 0,2 0,-9-8,-1 0,1 0,0 0,0 0,0-1,0 1,0-1,0 0,0 0,0-1,0 1,1-1,-1 0,0 0,0 0,1-1,-1 1,0-1,2-1,12-3</inkml:trace>
  <inkml:trace contextRef="#ctx0" brushRef="#br0" timeOffset="38194.969">5765 1001,'-31'45,"1"1,2 1,3 1,1 1,-12 42,15 9,21-97,0 1,0-1,0 0,1 0,-1 1,1-1,0 0,0 0,0 0,0 0,0 0,1 0,-1 0,1 0,0 0,0-1,0 1,0-1,1 1,-1-1,0 0,1 0,0 0,0 0,-1-1,1 1,0-1,0 1,2-1,7 3,0-2,0 1,0-2,0 1,0-2,0 0,0 0,0-1,0 0,0-1,0-1,0 0,-1 0,1-1,-1-1,0 0,0 0,0-1,8-7,11-8,-1-1,-1-1,-2-2,0-1,-1 0,0-5,-1 5,-2-2,-1 0,-1-1,-1-1,-2 0,-1-2,-1 0,-2-1,-1 0,-2-1,-1 0,-2 0,-1-1,-2 0,-1 0,-2-1,-2-15,1 42,-1-1,-1 1,1 0,-1 0,-1 0,0 0,0 1,-1-1,0 1,-1 0,1 0,-2 0,1 0,-1 1,0 0,0 0,-1 1,0 0,0 0,-1 0,1 1,-1 0,0 1,-1 0,1 0,-1 1,0 0,0 0,0 1,0 0,0 0,0 1,0 1,-1-1,0 2,-2 1,0 0,0 1,0 0,1 1,-1 0,1 1,0 1,0 0,1 0,0 1,0 0,0 1,1 0,0 0,1 1,0 0,0 0,1 1,0 0,1 1,-3 5,-3 8,1 1,0 0,2 1,2 0,0 0,1 1,2 0,1 0,0 5,1-10,1 0,1 1,1-1,1 1,0-1,2 0,1 0,0 0,2-1,1 1,0-2,1 1,2-1,0-1,1 0,0 0,2-1,0-1,5 4,9 0,1 0,1-2,0-1,1-2,1-1,1-1,0-2,0-1,13 1,-31-7,17 4,-5-2</inkml:trace>
  <inkml:trace contextRef="#ctx0" brushRef="#br0" timeOffset="53287.424">2152 2582,'0'-1,"-1"0,1 0,-1 0,0 0,0 0,0 1,0-1,0 0,0 0,0 1,0-1,0 0,0 1,0-1,0 1,0-1,0 1,0 0,-1-1,1 1,0 0,0 0,0 0,-1 0,1 0,0 0,0 0,0 0,-1 1,1-1,0 0,0 1,0-1,0 1,0-1,0 1,0 0,0-1,0 1,0 0,0 0,0 0,-1 0,-11 4,0 0,0 1,0 0,1 1,0 0,0 1,1 0,0 1,0 0,1 1,0 0,1 0,0 1,-2 5,9-13,1 0,0 0,0 0,0 0,0 0,0 0,1 0,-1 0,1 0,0 0,0 1,0-1,0 0,0 0,1 0,0 0,-1 0,1 0,0 0,1 0,-1 0,0 0,1 0,0-1,-1 1,1-1,0 1,0-1,1 0,-1 0,0 1,1-2,-1 1,1 0,0 0,0-1,1 1,114 40,-113-41,73 27,-76-27,-1 0,1 0,-1 0,1 0,-1 0,0 0,0 0,0 0,1 1,-1-1,0 0,-1 1,1-1,0 1,0-1,-1 1,1-1,0 1,-1-1,0 1,1 0,-1-1,0 1,0 0,0-1,0 1,0 0,0-1,-1 1,1 0,0-1,-1 1,1 0,-1-1,0 1,1-1,-1 1,0-1,0 0,0 1,0-1,0 0,-1 0,1 1,0-1,-1 0,-11 11,0-1,-1 0,-1-1,0 0,0-1,-1-1,0 0,-10 2,-25 14,26-11</inkml:trace>
  <inkml:trace contextRef="#ctx0" brushRef="#br0" timeOffset="52437.262">628 2328,'-527'305,"455"-255,71-49,1-1,-1 0,0 1,1-1,-1 1,0-1,1 1,-1-1,0 1,1-1,-1 1,1-1,-1 1,1 0,0-1,-1 1,1 0,0 0,-1-1,1 1,0 0,0 0,-1-1,1 1,0 0,0 0,0-1,0 1,0 0,0 0,0 0,1-1,-1 1,0 0,0 0,1-1,-1 1,0 0,1 0,-1-1,0 1,1 0,-1-1,1 1,-1-1,1 1,0-1,-1 1,1-1,0 1,-1-1,1 1,0-1,-1 0,1 1,0-1,0 0,-1 0,1 0,52 8,-51-7,195 0,107 12,-222 12,-80-24,0 0,0 0,0 1,0-1,0 1,0-1,0 1,0-1,-1 1,1 0,0 0,-1 0,0 0,1 0,-1 0,0 1,0-1,0 0,-1 0,1 1,0-1,-1 1,0-1,1 0,-1 1,0-1,0 1,-1-1,1 1,0-1,-1 0,0 3,-7 9,0 1,-1-1,-1 0,0-1,-1 0,0 0,-1-2,0 1,-1-1,0-1,-1 0,0-1,-3 0,0 3,-38 28,-2-3,-1-2,-2-3,-1-3,-2-2,-5-2,61-22,3-1,0 0,0 0,-1-1,1 0,-1 1,1-1,-1-1,0 1,1-1,-1 0,1 0,-1 0,0 0,1-1,-1 0,0 0,1 0,0-1,-3 0,6-1,1 0,0 1,0-1,0 1,1-1,-1 1,0-1,1 1,0-1,0 1,0-1,0 1,0 0,0-1,0 1,1 0,-1 0,1 0,0 0,-1 0,1 0,0 1,0-1,0 0,0 1,0 0,1-1,1-1,24-22</inkml:trace>
  <inkml:trace contextRef="#ctx0" brushRef="#br0" timeOffset="52919.664">1080 2526,'-34'22,"1"1,1 2,0 1,2 2,2 1,0 1,2 1,0 3,23-31,0 0,-1 1,2-1,-1 0,0 1,1 0,-1-1,1 1,0 0,0 0,1 0,-1 0,1 1,0-1,0 0,0 1,1-1,-1 1,1-1,0 0,0 1,1-1,-1 1,1-1,0 0,0 1,1-1,-1 0,1 0,0 0,0 0,0 0,1 0,-1-1,1 1,0-1,0 0,0 0,1 0,1 2,14 2,1-1,0 0,0-2,0 0,1-1,-1-1,1-1,-1-1,1-1,0 0,-1-2,0 0,1-2,-1 0,-1-1,1-1,-1 0,0-2,-1 0,0-2,0 0,11-8,-2-2,0 0,-2-2,0-1,-2-1,0-1,-2 0,-1-2,-1-1,7-15,1 3,-27 42,0-1,0 1,0-1,0 0,1 1,-1-1,0 1,0-1,1 0,-1 1,0-1,0 0,1 1,-1-1,0 0,1 0,-1 1,1-1,-1 0,0 0,1 0,-1 1,1-1,-1 0,0 0,1 0,-1 0,1 0,-1 0,1 0,-1 0,0 0,1 0,-1 0,1 0,-1 0,1 0,-1-1,0 1,1 0,-1 0,1 0,-1-1,0 1,1 0,-1 0,0-1,1 1,-1 0,0-1,0 1,1 0,-1-1,0 1,0-1,1 1,-1 0,0-1,0 1,0-1,0 1,0-1,2 46,-2-37,-2 96,-5 1,-4-2,-10 32,-24 86,-10-1,-34 76,79-266,-2 0,0 0,-3-1,0 0,-16 22,30-49,0 0,0 0,1-1,-1 1,0 0,-1 0,1-1,0 1,0 0,-1-1,1 0,-1 1,1-1,-1 0,0 1,1-1,-1 0,0 0,0-1,0 1,0 0,0 0,0-1,0 0,0 1,0-1,0 0,0 0,0 0,0 0,0 0,0 0,0-1,0 1,0-1,0 1,0-1,0 0,0 0,0 0,1 0,-1 0,0 0,1 0,-1-1,1 1,-1-1,1 1,0-1,-1 1,1-1,0 0,0 0,0 1,0-1,0-2,-2-12,1 0,1 0,0 0,1 0,1 0,0 0,1 0,1 0,1 0,0 1,1-1,6-13,39-125,14-47,40-72,-79 218</inkml:trace>
  <inkml:trace contextRef="#ctx0" brushRef="#br0" timeOffset="38828.134">7458 1001,'-16'10,"0"1,1 0,1 1,-1 0,2 1,0 1,1 0,0 1,1 0,0 1,2 0,0 1,0 0,-4 14,12-27,-1 0,1 1,0-1,0 0,0 1,1-1,-1 0,1 1,0-1,0 1,1-1,-1 1,1-1,0 0,0 1,0-1,1 0,0 0,0 0,0 0,0 0,0 0,1-1,0 1,-1-1,1 0,1 1,-1-1,0-1,1 1,-1 0,1-1,0 0,0 0,0 0,0 0,0-1,5 2,10 1,0-1,0-1,0 0,0-1,1-1,-1-1,0-1,0-1,0 0,0-2,0 0,-1-1,0 0,15-9,-24 11,-1-1,1-1,-1 0,0 0,0 0,-1-1,0 0,0-1,-1 0,0 0,0 0,-1 0,0-1,0 0,-1 0,0-1,-1 1,0-1,0 1,-1-1,-1 0,1 0,-2 0,1 0,-1 0,-1 0,0 0,0 0,-1 0,-2-6,-1 5,-1-1,0 1,0 0,-1 1,-1 0,0 0,0 1,-1 0,0 0,-1 1,0 0,0 0,-1 1,0 1,0 0,0 0,-1 1,0 1,0 0,0 1,-5-1,12 2,0 1,0 0,0 1,0 0,0-1,0 1,0 1,0-1,0 1,0 0,0 0,0 0,0 1,0 0,1 0,-1 0,1 0,0 1,-1 0,1 0,0 0,1 0,-1 0,0 1,1 0,0 0,0 0,-1 1,-8 17</inkml:trace>
  <inkml:trace contextRef="#ctx0" brushRef="#br0" timeOffset="39714.39">8446 1001,'-5'39,"-1"22,0 5,1-3,2-13</inkml:trace>
  <inkml:trace contextRef="#ctx0" brushRef="#br0" timeOffset="39878.542">8389 550,'0'0</inkml:trace>
  <inkml:trace contextRef="#ctx0" brushRef="#br0" timeOffset="40214.254">8728 1228,'50'-19,"-1"-2,-2-1,0-3,-2-2,22-17,-7-23,-59 65,0 0,1 0,-1 0,0-1,0 1,0 0,0-1,0 1,-1-1,1 1,-1-1,0 1,0-1,0 1,0-1,0 0,0 1,-1-1,1 1,-1-1,1 1,-1 0,0-1,0 1,0 0,-1-1,1 1,0 0,-1 0,0 0,1 0,-2 0,-2-2,0 0,0 0,0 1,-1 0,0 0,0 1,1-1,-1 1,-1 1,1-1,0 1,0 0,0 0,-1 1,1 0,0 0,-1 0,1 1,0 0,-1 0,-5 2,-123 58,123-53,1 0,0 1,0 1,1 0,1 0,0 1,0 0,1 1,0 0,1 0,0 1,1-1,1 1,-4 11,7-16,-1 0,1 0,1 1,0-1,0 0,0 1,1-1,0 1,1-1,0 1,0-1,1 0,0 0,1 1,-1-1,2-1,-1 1,1 0,0-1,0 0,1 0,0 0,1 0,-1-1,2 0,3 2,0 0,1-1,0-1,0 0,1 0,0-1,0-1,0 0,0 0,1-1,-1-1,1 0,0-1,-1 0,1-1,0-1,0 0,0 0,-1-2,1 1,-1-1,2-2,12-2</inkml:trace>
  <inkml:trace contextRef="#ctx0" brushRef="#br0" timeOffset="40576.943">9180 1312,'395'-326,"-324"269,-68 95,-6-29,1-1,0 1,1 0,0 0,1 0,0 0,0 0,0 0,1 0,1 0,0 0,0 0,1 0,0-1,0 1,1-1,0 0,0 0,1 0,0-1,0 0,1 1,0-2,0 1,1-1,0 0,0 0,0-1,5 2,-1-2,0-1,1 0,-1-1,1 0,0-1,0 0,0-1,0 0,0-1,0 0,0-1,-1 0,1-1,0-1,0 0,-1 0,1-1,-1-1,0 0,-1 0,1-1,-1 0,0-1,0 0,-1-1,0 0,4-4,11-11</inkml:trace>
  <inkml:trace contextRef="#ctx0" brushRef="#br0" timeOffset="44962.792">10534 353,'18'31,"-11"13,-2 0,-2 0,-2 0,-4 38,2-4,0 403,-4-455,-7-33,7-11,1-1</inkml:trace>
  <inkml:trace contextRef="#ctx0" brushRef="#br0" timeOffset="45167.159">10083 832,'43'5,"39"-8,14-4,-4 0,-8-4,-13-1,-15 3,-6 2,-8 3,-6-3,-4-1,-2 2,-3 2,-5 1</inkml:trace>
  <inkml:trace contextRef="#ctx0" brushRef="#br0" timeOffset="45862.579">11240 691,'-70'38,"2"2,1 4,2 2,2 4,1 3,9 18,52-69,0 0,0 0,0 0,0 0,0 0,1 0,-1 0,1 0,0 0,-1 0,1 0,0 0,0 0,0 0,1 0,-1 0,0 0,1 0,-1 0,1 0,0 0,0 0,0 0,0 0,0 0,0 0,0-1,1 1,-1-1,0 1,1-1,-1 1,1-1,0 0,0 0,-1 1,1-1,0-1,1 2,7 2,0-1,1 0,-1 0,1-1,0 0,0-1,0 0,-1-1,1 0,0-1,0 0,0-1,-1 0,1-1,0 0,-1 0,1-1,13-6,0 0,-1-2,0-1,0-1,-1 0,10-11,119-98,-151 122,1 0,-1-1,1 1,0 0,-1 0,1 0,0 0,0 0,0 0,0 1,0-1,0 0,0 0,0 1,0-1,0 0,0 1,0 0,1-1,-1 1,0-1,0 1,0 0,1 0,-1 0,0 0,1 0,-1 0,0 0,0 0,1 0,-1 1,0-1,0 0,0 1,1-1,-1 1,0-1,0 1,0 0,0-1,0 1,0 0,0 0,0 0,0 0,-1 0,1 0,0 0,-1 0,1 0,0 0,-1 0,1 0,-1 0,0 1,1-1,5 36,-6-27,1 1,0-1,0 0,1 0,0 1,1-1,0 0,0-1,1 1,1-1,0 0,0 0,0 0,1 0,0-1,1 0,0-1,0 1,1-1,0 0,0-1,1 0,1 0,-2-3,0-1,0 0,1 0,-1-1,1 0,-1-1,0 0,1 0,-1-1,1 0,-1 0,0-1,1 0,-1-1,0 0,-1 0,1 0,0-1,-1 0,0-1,0 0,0 0,1-1,14-14,0 0,-2 0,0-2,-1-1,-2 0,2-5,15-22,-3-1,-2-2,-2-1,-3-2,-2 0,-2-1,-3-1,-3-1,-2 0,-3 0,-1-19,-4-129,-3 206,-1 0,1-1,-1 1,0 0,0-1,0 1,0 0,0-1,0 1,0 0,0-1,0 1,0 0,-1-1,1 1,-1 0,1-1,-1 1,1 0,-1 0,0 0,0 0,0-1,1 1,-1 0,0 0,0 1,0-1,0 0,-1 0,1 0,0 1,0-1,0 1,-1-1,1 1,0-1,0 1,-1 0,1-1,-1 1,1 0,0 0,-1 0,1 0,0 0,-1 0,1 1,0-1,-1 0,1 1,0-1,0 1,-1-1,1 1,0 0,0-1,0 1,0 0,0 0,0 0,0 0,0 0,0 0,0 0,0 0,0 1,-13 17,2 1,0 0,1 1,1 0,0 1,2 0,1 0,1 1,1 0,0 0,1 9,3-25,-16 98,4 1,6 0,4 81,3-109,13 161,28-71,-46-191,-1 5</inkml:trace>
  <inkml:trace contextRef="#ctx0" brushRef="#br0" timeOffset="46096.819">11551 720,'38'-5,"28"-2,11 1,-2-3,-4-1,-5 1,-9 3,-9 3,-3 0,-5 3,-4-1,-3 2,-3 4,-1 1,-6 1</inkml:trace>
  <inkml:trace contextRef="#ctx0" brushRef="#br0" timeOffset="46263.294">12566 974,'0'33,"5"17,2-2</inkml:trace>
  <inkml:trace contextRef="#ctx0" brushRef="#br0" timeOffset="46413.573">12539 465,'0'0</inkml:trace>
  <inkml:trace contextRef="#ctx0" brushRef="#br0" timeOffset="46680.507">12849 804,'0'31,"-1"-1,1-1,1 1,2-1,1 0,1 0,6 18,-10-43,1 0,0 0,0 0,0 0,0 0,0-1,1 1,0-1,0 0,0 1,0-1,0-1,1 1,-1 0,1-1,0 0,0 1,0-2,0 1,0 0,0-1,0 0,0 0,1 0,-1 0,0-1,1 1,-1-1,1-1,-1 1,0 0,1-1,1 0,4-1,1-1,0 0,-1 0,0-1,1 0,-2-1,1 0,0-1,-1 0,0 0,0-1,-1 0,0-1,-1 0,0 0,-1-1,0 0,0 0,-1 0,0-1,-1 0,0 0,-1 0,0-1,0 1,-1-1,0 1,-1-1,0 0,-1 1,-1-9,1 13,-1-1,0 0,0 0,0 1,-1-1,0 0,0 1,-1 0,0-1,0 1,0 0,-1 1,0-1,0 0,-1 1,1 0,-1 0,0 1,0-1,-1 1,1 0,-1 0,0 1,0 0,0 0,-1 0,1 1,-1 0,2 0,0 1,0 0,-1 1,1-1,-1 1,1 0,0 0,-1 1,1-1,-1 1,1 0,0 1,0-1,0 1,-3 1,-17 10</inkml:trace>
  <inkml:trace contextRef="#ctx0" brushRef="#br0" timeOffset="47047.375">13329 1001,'135'-243,"-97"195,-37 47,0 1,-1-1,1 0,0 0,0 1,0-1,-1 0,1 1,0-1,0 1,0-1,0 1,0 0,0-1,0 1,0 0,0 0,0-1,1 1,-1 0,0 0,0 0,0 0,0 1,0-1,0 0,0 0,0 1,0-1,0 0,0 1,0-1,0 1,0 0,0-1,0 1,-1 0,1-1,0 1,0 0,-1 0,1 0,0-1,-1 1,1 0,-1 0,1 0,-1 0,0 0,1 0,-1 1,67 134,-60-128,0 0,1-1,-1 0,1 0,1-1,-1 0,1-1,0 0,0 0,1-1,-1 0,1 0,0-1,0-1,0 1,1-2,-1 1,0-2,1 1,-1-1,0-1,1 0,-1 0,0-1,0-1,0 1,0-2,0 1,0-1,-1-1,9-5,-1-2,0-1,-1-1,-1 0,0-2,-1 1,-1-2,0 1,-1-2,-1 0,-1 0,0-1,-2 0,0-1,2-8,-5 9</inkml:trace>
  <inkml:trace contextRef="#ctx0" brushRef="#br0" timeOffset="57667.462">5539 3231,'109'-61,"-3"-4,-3-5,10-14,-38 29,-2-4,-3-4,-2-2,-3-3,-4-3,-2-2,23-44,-67 98,-2-1,-1-1,0-1,-2 1,0-2,-1 1,-2-1,0 0,-1-1,-2 0,0 0,-2 0,0 0,-2 0,-1-1,-1-3,1 23,1 0,-2 0,1-1,-1 1,1 0,-2 0,1 1,0-1,-1 0,0 1,0 0,0-1,-1 1,1 0,-1 1,0-1,0 1,0 0,-1-1,1 2,-1-1,1 1,-1-1,0 1,0 1,0-1,0 1,-1-1,1 2,0-1,0 0,-1 1,1 0,0 1,-1-1,1 1,0 0,0 0,0 0,-1 1,-12 10,0 1,2 0,-1 1,2 1,0 1,1 0,0 1,-3 6,7-10,-22 26,2 0,1 3,2 0,2 1,2 2,2 1,2 0,2 1,2 1,2 1,0 15,10-55,1 0,0 1,1 0,0-1,1 1,0 0,0-1,1 1,1 0,-1-1,1 1,1-1,0 0,0 0,1 0,0 0,1 0,0-1,0 0,0 0,1 0,1-1,-1 1,1-2,0 1,1-1,-1 0,1 0,1-1,-1 0,9 3,3-5,1-1,-1 0,1-2,0 0,-1-2,0 0,1-1,-1-1,0-1,0-1,-1-1,0 0,0-1,0-2,-1 1,8-8,15-8,-1-2,-1-1,-1-2,-2-2,1-3,-37 34,0 0,0 1,0-1,1 0,-1 0,0 0,1 0,-1 1,0-1,1 0,-1 0,1 1,-1-1,1 0,0 1,-1-1,1 0,0 1,-1-1,1 1,0-1,0 1,0 0,-1-1,1 1,0 0,0-1,0 1,0 0,-1 0,1 0,0 0,0 0,0 0,0 0,0 0,0 0,-1 0,1 1,0-1,0 0,0 0,0 1,-1-1,1 1,0-1,0 1,-1-1,1 1,0-1,-1 1,1 0,0-1,-1 1,1 0,-1-1,1 1,-1 0,0 0,1 0,-1-1,0 1,1 1,3 8,1-1,1 1,-1-1,2 0,-1 0,1-1,1 0,-1 0,1-1,1 0,-1 0,1-1,0 0,1 0,0-1,0 0,145 62,-146-65,0-1,0 0,0 0,0-1,0 0,1 0,-1-1,0 0,0-1,0 0,0 0,-1-1,1 0,0-1,-1 0,0 0,0-1,0 0,-1 0,1-1,135-132,-132 126,25-36,-1-2,-3-1,-2-1,-3-1,-1-2,-3-1,-3 0,-2-2,-3 0,3-24,4-106,-22 188,-1 1,1 0,-1-1,0 1,1-1,-1 1,0-1,0 0,1 1,-1-1,0 1,0-1,0 0,1 0,-1 0,0 1,0-1,0 0,0 0,0 0,1 0,-1 0,0-1,0 1,0 0,0 0,1-1,-1 1,0 0,0-1,1 1,-1 0,0-1,0 1,1-1,-1 1,0-1,1 0,-1 1,1-1,-1 0,1 1,-1-1,1 0,0 0,-1 1,1-1,0 0,-1 0,1 0,0 0,0 1,0-1,0 0,0 0,0 0,-17 35,1 1,2 1,1 0,-6 33,10-39,-32 133,6 2,8 1,6 8,9 207,-8-259,19-122,1 0,0 1,0-1,-1 0,1 1,0-1,0 0,-1 1,1-1,-1 0,1 0,0 1,-1-1,1 0,0 0,-1 0,1 0,-1 1,1-1,-1 0,1 0,0 0,-1 0,1 0,-1 0,1 0,-1 0,1 0,-1 0,1-1,0 1,-1 0,1 0,-1 0,1 0,0-1,-1 1,1 0,0 0,-1-1,1 1,0 0,-1 0,1-1,0 1,-1-1,1 1,0 0,0-1,0 1,-1 0,1-1,0 1,0-1,0 1,0-1,0 1,0 0,0-1,0 1,0-1,0 1,0-1,0 1,0-1,0 1,-10-33,3-55,7 62</inkml:trace>
  <inkml:trace contextRef="#ctx0" brushRef="#br0" timeOffset="58216.212">7797 2300,'-274'252,"268"-244,1-5,0 1,1 1,-1-1,1 1,0 0,0 0,1 0,-1 0,1 1,1-1,-1 1,1 0,-1 0,2 0,-1 0,1 0,0 0,0 0,0 0,1 3,4-6,-1 1,1-1,0 0,0 0,0-1,0 1,0-1,0 0,1 0,-1 0,1-1,-1 0,1 1,0-2,0 1,0 0,-1-1,1 0,0 0,0-1,0 1,-1-1,5-1,2 2,232-10,-240 10,0 0,0-1,0 1,0 1,0-1,0 0,0 1,0-1,-1 1,1 0,0 0,0 0,-1 0,1 1,0-1,-1 1,1-1,-1 1,0 0,0 0,1 0,-1 0,-1 1,1-1,0 0,0 1,-1-1,0 1,1 0,-1 1,0 2,-1-4,-1 0,1 0,0 1,0-1,0 0,1 1,-1-1,0 0,1 0,0 0,-1 1,1-1,0 0,0 0,0 0,0 0,1 0,-1 0,0-1,1 1,-1 0,1-1,0 1,-1-1,1 1,0-1,0 0,0 0,0 0,0 0,0 0,1 0,-1-1,0 1,1-1,163 5,-97-8,-47 3,0 0,0-2,0 0,0-1,0-1,-1-1,1-2,-1 0,-1 0,0-2,0-1,0-1,-1 0,2-3,4-5,-1 0,-1-1,-1-2,0 0,-2-1,0-1,-2-1,-1-1,11-23,-26 45,0 0,-1 1,1-1,-1 0,0 0,0 1,0-1,-1 0,0 0,1 0,-2 0,1 0,0 0,-1 0,1 0,-1 0,0 0,0 0,-1 1,1-1,-1 0,0 1,0 0,0-1,0 1,-1 0,1 0,-1 0,0 0,0 0,0 1,0-1,0 1,-1 0,1 0,-1 0,1 1,-1-1,0 1,1-1,-1 1,0 1,0-1,0 0,0 1,0 0,0 0,0 0,-1 1,-9 3,0 0,1 2,0-1,0 2,1 0,-1 0,2 1,-1 0,1 1,0 1,1 0,0 0,-1 3,-7 10,2 0,1 0,1 2,1 0,1 0,1 2,2-1,0 1,2 0,1 1,1-1,1 3,2-20,0 1,1-1,0 0,0 1,1-1,1 1,0-1,0 1,1-1,0 0,1 0,0 0,1 0,0 0,0-1,1 0,0 0,1 0,0 0,0-1,1 0,0 0,0-1,1 0,0 0,0-1,1 0,-1 0,1-1,1 0,-1 0,1-1,4 1,43-1,-32-4</inkml:trace>
  <inkml:trace contextRef="#ctx0" brushRef="#br0" timeOffset="58720.085">6923 2159,'-5'4,"-6"8,3-5,3-7,8-4,2-6,6-2,1-3,-6 1,-5 8,-7 4,3 3,6 1,2 1</inkml:trace>
  <inkml:trace contextRef="#ctx0" brushRef="#br0" timeOffset="53781.248">2914 2159,'-5'48,"-1"49,0 18,1-5,2-13,1-18,1-17,0-14,1-11,0-7,1-4,-6-5,-1-3,0-4</inkml:trace>
  <inkml:trace contextRef="#ctx0" brushRef="#br0" timeOffset="54017.389">2519 2639,'44'-10,"37"-3,10 1,0 2,-11 3,-10 3,-12 2,-11 1,-8 1,-7 0,-3 1,-7-1</inkml:trace>
  <inkml:trace contextRef="#ctx0" brushRef="#br0" timeOffset="54255.894">3197 2780,'49'-9,"0"-1,0-3,-1-2,-1-1,35-20,23-32,-103 67,1-1,-1-1,0 1,1 0,-1-1,0 1,0-1,-1 1,1-1,0 0,-1 0,0 0,0 0,0 0,0 0,0 0,0 0,-1 0,0 0,1-1,-1 1,0 0,-1 0,1 0,0 0,-1-1,0 1,0 0,0 0,0 0,0 0,-1 0,1 1,-1-1,0 0,0 0,-4-2,-1 0,0 1,1 0,-2 0,1 1,0 0,-1 0,1 1,-1-1,0 2,1-1,-1 1,0 0,0 1,0 0,0 0,0 1,0 0,0 0,0 1,1 0,-1 0,0 1,1 0,0 0,0 1,0-1,-4 5,-3-2,1 1,0 1,0 1,1 0,0 0,1 1,0 0,0 1,1 1,1-1,0 2,0-1,1 1,1 0,0 1,1 0,1 0,0 0,0 1,-1 12,4-8,0 0,2 1,0-1,1 0,0 0,2 0,5 18,-1-11</inkml:trace>
  <inkml:trace contextRef="#ctx0" brushRef="#br0" timeOffset="54638.293">3790 2836,'151'-138,"-125"116,1 0,1 2,0 1,2 2,22-10,-51 26,1 0,-1 0,0 0,0 1,0-1,0 1,1-1,-1 1,0-1,1 1,-1-1,0 1,1 0,-1 0,0 0,1 0,-1 0,1 0,-1 0,0 0,1 1,-1-1,0 0,1 1,-1-1,0 1,0 0,1-1,-1 1,0 0,0 0,0-1,0 1,0 0,0 0,0 0,0 0,0 1,-1-1,1 0,0 0,-1 0,1 1,-1-1,1 0,-1 1,0-1,1 0,-1 1,0-1,0 0,0 1,0 0,-12 73,11-73,0 1,0-1,0 0,0 0,0 0,1 1,-1-1,1 0,0 1,0-1,-1 0,1 1,1-1,-1 0,0 1,1-1,-1 0,1 0,0 1,-1-1,1 0,0 0,1 0,-1 0,0 0,0 0,1 0,-1 0,1-1,0 1,0 0,-1-1,1 0,0 1,0-1,0 0,0 0,0 0,1 0,-1 0,0-1,0 1,2 0,8-1,-1 0,1-1,-1 0,0-1,1 0,-1-1,0 0,0-1,-1 0,1 0,-1-1,0-1,0 0,-1 0,6-5,16-7,32-24,66-28,-128 69,0 0,1 1,-1-1,0 1,1-1,-1 1,0 0,1-1,-1 1,0 0,1 0,-1 0,1 0,-1 0,0 0,1 1,-1-1,1 0,-1 1,0-1,0 1,1-1,-1 1,0 0,0-1,1 1,-1 0,0 0,0 0,0 0,0 0,0 0,-1 0,1 0,0 0,0 1,-1-1,1 0,-1 0,1 1,-1-1,1 0,-1 1,-3 68,-1-36,4-27,0-1,1 1,0 0,0-1,0 1,1-1,0 0,0 1,1-1,0 0,0 0,0 0,1-1,1 3,8 5</inkml:trace>
  <inkml:trace contextRef="#ctx0" brushRef="#br0" timeOffset="55538.985">3310 2949,'0'0</inkml:trace>
  <inkml:trace contextRef="#ctx0" brushRef="#br0" timeOffset="56031.975">3310 2949,'-1'0,"0"1,0-1,0 0,0 1,0-1,0 1,0-1,0 1,0-1,0 1,0 0,1-1,-1 1,0 0,0 0,1 0,-1-1,0 1,1 0,-1 0,1 0,0 0,-1 0,1 0,0 0,-1 0,1 0,0 0,0 0,0 0,0 1,0-1,0 0,0 0,0 0,0 0,1 0,-1 0,0 0,1 0,-1 1,36 36,-13-16,-14-10,0-1,1 0,0 0,1-1,0-1,1 0,0 0,0-1,1-1,11 6,60 30,-70-31</inkml:trace>
  <inkml:trace contextRef="#ctx0" brushRef="#br0" timeOffset="63085.298">11071 2159,'1'1,"0"0,1 0,-1 0,0 0,0 1,0-1,0 0,-1 1,1-1,0 1,-1-1,1 1,0-1,-1 1,0-1,1 1,-1 0,0-1,0 1,0-1,0 1,0 0,0-1,0 1,-1-1,1 1,-1 0,1-1,-1 1,1-1,-2 1,1 7,-9 402,12-260,3 13,6 0,11 20,43 335,-55-160,-22-275,9-72,1 0,-1-1,2 1,0 0,0 0,1 0,1 0,0 0,2 9,30 77,-24-76,-1 0,-1 1,-1 0,-1 0,-1 0,-1 6,-4 170,-27-57,27 139,-6-253,7-28,0-1,0 1,0 0,0 0,0-1,0 1,-1 0,1-1,0 1,0 0,0-1,0 1,0 0,-1 0,1-1,0 1,0 0,0 0,-1-1,1 1,0 0,0 0,-1 0,1 0,0-1,-1 1,1 0,0 0,0 0,-1 0,1 0,0 0,-1 0,1 0,0 0,-1 0,1 0,0 0,-1 0,1 0,0 0,0 0,-1 0,1 0,0 0,-1 0,1 0,0 1,0-1,-1 0,1 0,0 0,0 1,-1-1,1 0,0 0,0 1,0-1,-1 0,1 0,-4-14</inkml:trace>
  <inkml:trace contextRef="#ctx0" brushRef="#br0" timeOffset="64404.437">10987 2159,'375'-30,"9"20,176-46,-437 44,1 5,91 7,-76 2,87-31,-162 30,86-12,-109 2,-1 3,1 2,0 1,0 2,0 1,1 3,49-1,-39-2,-53 0</inkml:trace>
  <inkml:trace contextRef="#ctx0" brushRef="#br0" timeOffset="64858.568">14598 1595,'1'1,"1"0,-1 1,-1-1,1 0,0 1,0-1,0 1,-1 0,1-1,-1 1,1-1,-1 1,0 0,0 0,0-1,0 1,0 0,0-1,0 1,0 0,-1-1,1 1,0 0,-1-1,0 1,1-1,-1 1,0-1,0 1,0-1,0 1,0-1,0 0,0 0,0 1,-2 0,2-1,-20 31,-1-1,-2 0,-1-2,-1-1,-21 17,-138 124,94-75,77-84</inkml:trace>
  <inkml:trace contextRef="#ctx0" brushRef="#br0" timeOffset="65223.586">14091 1595,'64'43,"-45"-29,0 0,-1 1,-1 1,0 1,-1 0,-1 1,-1 1,0 0,5 13,95 168,-54-96,-52-88</inkml:trace>
  <inkml:trace contextRef="#ctx0" brushRef="#br0" timeOffset="115405.493">7910 974,'5'0,"-1"1,0-1,1 1,-1 0,0 1,0-1,0 1,0 0,0 0,0 0,-1 0,1 1,-1-1,1 1,-1 0,0 0,0 0,0 1,0-1,-1 1,0-1,1 1,-1 0,-1 0,1 0,0 0,-1 1,24 119,-32 13,7-137,0 0,0-1,0 1,-1 0,1-1,0 1,0 0,-1-1,1 1,0 0,-1-1,1 1,0 0,-1 0,1 0,0-1,-1 1,1 0,0 0,-1 0,1 0,-1 0,1-1,0 1,-1 0,1 0,-1 0,1 0,0 0,-1 0,1 0,-1 1,1-1,0 0,-1 0,1 0,-1 0,1 0,0 1,-1-1,1 0,0 0,-1 1,1-1,0 0,0 0,-1 1,1-1,0 1,-7-43,6 26,0-1,2 0,0 0,1 0,0 0,1 1,1-1,1 1,0 0,1 1,1-1,0 1,7-10,-3 7,-6 8,1-1,0 1,1 0,0 0,0 0,1 1,0 1,1-1,0 1,0 1,8-5,-16 11,0 1,0-1,-1 1,1 0,0-1,0 1,0 0,0 0,0 0,0 0,0 0,0 0,0 0,0 0,-1 0,1 0,0 1,0-1,0 0,0 1,0-1,0 0,-1 1,1-1,0 1,0-1,-1 1,1 0,0-1,-1 1,1 0,0-1,-1 1,1 0,-1 0,1 0,-1-1,0 1,1 0,-1 0,0 0,0 0,1 0,-1 0,0 0,0 0,5 46,-5-43,0 16,-1-6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5.4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1 118,'55'1,"144"-13,-29-7,0-7,38-2,-49 16,-91 2,0 3,0 3,1 3,15 4,27-1,-35-3,182 13,47 24,-174-26,-1-6,34-7,-9 1,104-14,-216 9,0 3,0 1,-1 2,42 5,113 24,537-29,-678 1,142 12,-137-3,0-2,0-2,1-4,37-4,10 1,172-28,678 31,-734-28,-185 42,-28-3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7.0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1 170,'7'-4,"0"0,0 0,1 1,-1 0,1 1,0-1,0 1,0 1,0-1,0 2,0-1,0 1,0 0,6 1,1-1,131-11,-94 3,0 2,0 3,0 2,15 2,100-2,47-27,-142 28,104-10,77-25,-27 23,-57-15,311 27,-227 0,-196 28,-44-17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09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1374 923,'-10'29,"-3"14,-4 5,1-1,3-4,4-4,3-4,3-4,2-6</inkml:trace>
  <inkml:trace contextRef="#ctx0" brushRef="#br0" timeOffset="250.549">1346 359,'0'0</inkml:trace>
  <inkml:trace contextRef="#ctx0" brushRef="#br0" timeOffset="598.411">1543 1290,'205'-341,"-188"318,-9 43,-7-3,0-1,2 0,0 0,0 0,2 0,0-1,1 0,0 0,1 0,1-1,6 10,-11-21,-1 1,1-1,0-1,0 1,0 0,0-1,1 0,-1 1,1-1,-1-1,1 1,0 0,-1-1,1 0,0 0,0 0,0 0,0-1,0 1,0-1,0 0,0 0,0-1,0 1,0-1,0 0,0 0,0 0,0-1,0 1,-1-1,1 0,-1 0,1 0,-1 0,0-1,0 0,0 1,0-1,0 0,1-3,45-125,-26 50,-15 62</inkml:trace>
  <inkml:trace contextRef="#ctx0" brushRef="#br0" timeOffset="1068.498">2334 923,'-9'30,"2"-1,1 1,2 0,0 0,2 1,2-1,0 1,4 9,-4-36,1 0,0-1,1 1,-1 0,1-1,0 0,0 1,0-1,0 0,0 0,1 0,-1 0,1 0,0-1,0 1,0-1,0 0,0 0,0 0,1 0,-1-1,1 1,-1-1,1 0,0 0,-1 0,1 0,0-1,0 1,-1-1,1 0,0 0,0-1,0 1,-1-1,1 0,0 0,0 0,-1 0,1-1,-1 1,1-1,-1 0,0 0,0 0,0 0,0-1,0 1,0-2,15-12,-2 0,0-2,0 0,-2-1,0 0,-1-1,-2 0,0-1,-1 0,0-1,-2 0,0-5,1 5,2-2,-1 0,-1-1,-1 1,-1-2,-1 1,-2-1,0 0,-2 0,-1 0,-1 0,-1 0,-1 0,-1 0,-2 1,0-1,-2 1,-7-17,13 37,-1 1,0 0,-1-1,1 1,-1 0,0 0,0 0,0 0,0 1,-1-1,0 1,1 0,-1 0,0 0,0 1,-1-1,1 1,-1 0,1 0,-1 1,1-1,-1 1,0 0,0 0,0 0,0 1,0 0,1 0,-1 0,0 1,0-1,0 1,0 0,1 1,-1-1,0 1,1 0,-1 0,1 0,0 1,0 0,0-1,-2 3,-5 5,1 0,0 1,1 0,0 1,1 0,0 0,1 0,1 1,0 0,0 1,1-1,1 1,0 0,1 0,0 8,-1 8,1 0,2 0,0 0,3 0,0 0,7 30,-4-36,2-1,0 1,1-1,2-1,0 1,1-1,1-1,1-1,1 1,1-2,1 0,1-1,0-1,1 0,1-1,0-1,1-1,1-1,9 4,-9-5,12 8,0-1,0-2,2-2,0-1,1-2,9 2,-20-10</inkml:trace>
  <inkml:trace contextRef="#ctx0" brushRef="#br0" timeOffset="-817.014">132 275,'37'2,"0"-1,0-2,0-1,0-2,-1-2,0-1,0-2,0-1,-1-2,-1-1,0-2,18-11,-42 19,9-4,-1 0,1-2,-2-1,0 0,0-1,-2 0,0-1,0-1,8-14,-20 22,-12 29,-2 20,1 0,2 1,1-1,0 36,8 192,1-120,-15 133,-22-7,18-157,17-116,0-1,0 1,0 0,-1-1,1 1,0-1,0 1,-1-1,1 0,-1 1,1-1,0 1,-1-1,1 0,-1 1,1-1,-1 0,1 1,-1-1,1 0,-1 0,1 1,-1-1,1 0,-1 0,1 0,-1 0,1 0,-1 0,0 0,1 0,-1 0,1 0,-1 0,1 0,-1 0,1 0,-1-1,1 1,-1 0,1 0,-1 0,1-1,-1 1,1 0,-1-1,1 1,-1-1,1 1,0 0,-1-1,1 1,0-1,-1 1,1-1,0 1,-1-1,-26-35,23 29,-7-8,-1 0,0 1,0 1,-2 0,1 0,-2 2,0 0,0 0,-1 1,0 1,0 1,-1 0,0 1,-1 1,0 1,0 0,0 1,0 1,0 1,-7 0,6 2,0 1,1 1,-1 1,1 0,0 1,0 1,0 1,-11 5,-94 31,123-44,10-2</inkml:trace>
  <inkml:trace contextRef="#ctx0" brushRef="#br0" timeOffset="-314.604">273 698,'653'-208,"-603"200,-49 8,0 1,-1-1,1 0,0 1,0-1,0 1,0-1,0 1,-1-1,1 1,0-1,0 1,-1 0,1-1,0 1,-1 0,1 0,-1 0,1-1,-1 1,1 0,-1 0,0 0,1 0,-1 0,0 0,0 0,0 0,0 0,0 0,0 0,0 0,0 0,0 0,0-1,0 1,0 0,-1 0,1 0,0 0,-1 0,1 0,-1 0,1-1,-1 1,0 0,1 0,-1 0,-7 20,0 1,2 0,1 1,1-1,0 1,2 0,1-1,1 7,0 45,6-68,1-11</inkml:trace>
  <inkml:trace contextRef="#ctx0" brushRef="#br0" timeOffset="6718.748">6821 359,'133'355,"-71"-113,-41-187,-6-83,31-211,79-136,-86 286,-32 77</inkml:trace>
  <inkml:trace contextRef="#ctx0" brushRef="#br0" timeOffset="7454.434">7244 1036,'-71'192,"100"-249,2 2,3 2,2 1,25-26,-61 77,0 0,1 0,-1 0,0 0,1 0,-1 0,1 0,-1 0,1 0,-1 0,1 1,0-1,-1 0,1 0,0 0,0 1,-1-1,1 0,0 1,0-1,0 1,0-1,0 1,0 0,0-1,0 1,0 0,0-1,0 1,0 0,0 0,0 0,0 0,0 0,0 0,1 0,-1 1,0-1,0 0,0 1,0-1,0 0,0 1,-1-1,1 1,0 0,0-1,0 1,0 0,-1-1,1 1,0 0,0 0,-1 0,1 0,-1-1,1 1,-1 0,9 188,-9-189,1 1,-1 0,0 0,1 0,-1 0,0 0,1 0,-1 0,1 0,-1-1,1 1,0 0,-1 0,1-1,0 1,-1-1,1 1,0 0,0-1,0 1,-1-1,1 1,0-1,0 0,0 1,0-1,0 0,0 0,0 0,0 0,0 0,0 0,0 0,0 0,0 0,0 0,0 0,-1 0,1-1,0 1,0 0,0-1,0 1,0-1,0 1,-1-1,1 1,0-1,0 0,-1 1,2-2,42-37,-41 35,130-122,-132 125,0 0,0 0,0 0,0 0,0 0,1 1,-1-1,0 0,0 1,1-1,-1 1,1-1,-1 1,0-1,1 1,-1 0,1 0,-1 0,1 0,-1 0,0 0,1 0,-1 0,1 1,-1-1,0 1,1-1,-1 1,0-1,1 1,-1 0,0-1,0 1,1 0,-1 0,0 0,0 0,0 0,0 0,0 0,-1 1,1-1,0 0,0 0,-1 1,1-1,-1 0,1 1,-1-1,0 1,1-1,-1 0,0 1,1 11,0 0,-1 0,-1 1,0-1,0 0,-2 0,1 0,-2-1,-3 11,-3 13,-10 19,19-49,4-3</inkml:trace>
  <inkml:trace contextRef="#ctx0" brushRef="#br0" timeOffset="7937.557">8063 839,'-225'317,"195"-266,82-137,176-170,-148 189,-79 67,0-1,0 1,0 0,0-1,0 1,0 0,0 0,0 0,0 0,0 0,1 0,-1 0,0 0,0 0,0 0,0 0,0 1,0-1,0 0,0 1,0-1,0 1,-1-1,1 1,0-1,0 1,0 0,-1-1,1 1,0 0,0 0,-1 0,1 0,-1-1,1 1,-1 0,1 0,-1 0,0 0,1 0,-1 0,0 0,0 0,0 0,1 0,-1 0,0 0,0 1,3 58,-3-53,-1 36,0-23,0 1,2-1,0 1,1-1,1 0,1 0,0 0,7 16,-9-33,0 1,0 0,-1 0,0 0,1 0,-1 0,-1 1,1-1,-1 0,0 0,1 1,-2-1,1 0,-1 0,1 0,-1 1,0-1,0 0,-1 0,-7 9</inkml:trace>
  <inkml:trace contextRef="#ctx0" brushRef="#br0" timeOffset="8183.047">7864 1065,'34'0,"30"0,9 0,-3 0,-9 0,-9 0,-15 0</inkml:trace>
  <inkml:trace contextRef="#ctx0" brushRef="#br0" timeOffset="8432.574">8853 952,'-29'39,"-9"16,-3 5,5-3,4-12,7-13</inkml:trace>
  <inkml:trace contextRef="#ctx0" brushRef="#br0" timeOffset="8600.282">8542 896,'29'28,"19"20,6 6,-1-6,-5-6,-6-11,-5-10,-9-8</inkml:trace>
  <inkml:trace contextRef="#ctx0" brushRef="#br0" timeOffset="5771.352">5240 783,'-44'22,"1"3,0 2,2 1,-35 32,15 25,59-83,1 0,0 1,0-1,1 0,-1 1,0-1,1 1,-1 0,1-1,0 1,0-1,0 1,0-1,1 1,-1-1,1 1,-1-1,1 1,0-1,0 1,0-1,0 0,0 1,1-1,-1 0,1 0,-1 0,1 0,0 0,0-1,0 1,0 0,0-1,0 1,0-1,1 0,-1 0,1 0,4 2,-1-1,1 0,0-1,0 0,0 0,0 0,0-1,0 0,1 0,-1-1,0 0,0 0,0-1,-1 0,1 0,0 0,-1-1,1 0,-1 0,0-1,5-3,6-5,0 0,-1-1,0-1,-1 0,-1-1,12-15,97-105,-123 134,1 0,-1 0,1 0,-1 1,1-1,0 0,-1 1,1-1,0 1,-1-1,1 1,0-1,0 1,0-1,0 1,-1 0,1 0,0-1,0 1,0 0,0 0,0 0,0 0,0 0,0 0,0 0,-1 0,1 0,0 0,0 1,0-1,0 0,0 1,0-1,-1 0,1 1,0-1,0 1,-1 0,1-1,0 1,-1-1,1 1,0 0,-1 0,1-1,-1 1,1 0,-1 0,0 0,1 0,-1-1,0 1,1 0,-1 0,0 0,0 0,0 0,0 0,12 57,-13-51,1 0,0 0,1 0,-1 0,2 0,-1 0,1-1,0 1,0 0,1-1,-1 0,1 1,1-1,-1 0,1-1,1 1,-1-1,1 1,-1-1,1-1,1 1,-1-1,1 0,0 0,0 0,0-1,0 0,0 0,1-1,-1 0,1 0,0 0,5 0,1-5,0 0,0-1,-1-1,1 0,-1 0,0-1,-1-1,1 0,-1-1,0 0,-1 0,0-1,-1 0,1-1,-2 0,0-1,0 0,0 0,-2-1,1-1,13-13,18-26,-3-1,-1-2,-3-2,-3 0,-2-2,7-27,-27 69,3-7,-1-1,0 0,-2-1,-1 1,-1-1,-1 0,-1-16,-2 41,0 0,1 0,-1 0,0 0,0 0,0 0,0 0,0 0,0-1,0 1,0 0,-1 0,1 0,0 0,-1 0,1 0,-1 0,1 0,-1 0,1 0,-1 0,0 1,1-1,-1 0,0 0,0 1,1-1,-1 0,0 1,0-1,0 0,0 1,0 0,0-1,0 1,0-1,0 1,0 0,0 0,0 0,0 0,-1-1,1 2,0-1,0 0,0 0,0 0,0 0,0 1,0-1,0 0,0 1,0-1,0 1,0-1,0 1,0-1,0 1,1 0,-1 0,0-1,0 1,1 0,-1 0,0 0,-11 15,1 0,1 0,0 1,1 1,1 0,1 0,1 0,0 1,1 0,1 0,1 0,-1 11,0 17,1 0,2 1,3-1,1 0,3 0,1 0,3-1,5 14,21 79,-36-138,1 0,-1 0,1 0,-1 0,1 0,-1 0,0 1,1-1,-1 0,0 0,0 0,0 0,0 1,0-1,0 0,-1 0,1 0,0 1,0-1,-1 0,1 0,-1 0,1 0,-1 0,0 0,1 0,-1 0,0 0,0 0,1 0,-1 0,0 0,0-1,0 1,0 0,0-1,0 1,0-1,0 1,-1-1,1 1,0-1,0 0,0 0,0 1,-1-1,1 0,0 0,0 0,0 0,-1 0,1-1,0 1,0 0,-1-1,-35-34,22 14</inkml:trace>
  <inkml:trace contextRef="#ctx0" brushRef="#br0" timeOffset="6021.782">5522 613,'43'0,"29"-5,7-1,-1 0,-8 1,-7 2,-9 1,-9 0,-7 2,-6 0,-3 0,-6 0</inkml:trace>
  <inkml:trace contextRef="#ctx0" brushRef="#br0" timeOffset="4213.652">4055 331,'-125'355,"95"-284,22-55,1-1,0 1,1 0,1 1,1-1,0 1,0 12,2-23,1 1,0 0,0 0,1-1,0 1,0 0,0 0,1 0,0-1,1 1,-1 0,1-1,0 1,1-1,0 1,0-1,0 0,1-1,-1 1,1 0,1-1,-1 0,1 0,0 0,0-1,0 1,1-1,0-1,-1 1,6 1,7 1,0-2,0 0,0-1,1-1,-1-1,1-1,-1 0,1-1,17-4,-11-6,-26 4</inkml:trace>
  <inkml:trace contextRef="#ctx0" brushRef="#br0" timeOffset="4470.705">3490 726,'38'-10,"38"-2,9-1,-4-1,-7 1,-10 2,-12 4,-10 3,-7 2,-5 1,-7 1</inkml:trace>
  <inkml:trace contextRef="#ctx0" brushRef="#br0" timeOffset="10417.899">76 1714,'796'0,"-363"-27,61-4,523 32,-536-29,804 28,-929-28,68-1,-44 2,-60 16,-159-4,1 8,76 9,-56 0,28-18,152 4,-171-16,105 29,-112 26,-9-15,-151-7,0-1,1 0,-1-2,1-1,-1-1,1-2,-1 0,0-1,21-6,210-4,-86-14,-57 26,-88 1</inkml:trace>
  <inkml:trace contextRef="#ctx0" brushRef="#br0" timeOffset="11137.97">9531 585,'0'-5,"-5"-1,-2 5,-4 2,0-3,6-1,4-6,-2-1,-6 2,-1 6,-4 4,1 7,-3 1,2-1</inkml:trace>
  <inkml:trace contextRef="#ctx0" brushRef="#br0" timeOffset="11737.469">9502 923,'0'-4,"0"2,-5 2,-1 6,-5 2,-5 0,0 3,-2-1,7-1,5-3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2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0 641,'1'2,"1"-1,-1 1,0-1,1 0,-1 0,0 0,1 1,0-1,-1-1,1 1,-1 0,1 0,0 0,0-1,-1 1,1-1,0 0,0 1,0-1,0 0,-1 0,1 0,0 0,0-1,0 1,0 0,-1-1,1 1,0-1,0 0,-1 1,1-1,0 0,-1 0,1 0,-1 0,1-1,0 0,18-11,-1-2,0 0,-1-1,-1-1,-1-1,0 0,-1-1,0-3,50-56,245-232,-294 295,-11 8,1-1,0 1,0 1,1-1,0 1,0 1,1-1,-1 1,1 0,0 1,1 0,-1 0,1 1,0 0,-1 0,1 1,0 0,1 1,-1 0,0 0,0 1,0 0,6 1,-11 3,1 1,-1-1,0 1,0 0,-1 0,1 0,-1 0,0 0,-1 1,1-1,-1 1,0 0,-1 0,1 0,-1 0,0 0,-1 0,1 0,-1 0,0 0,-1 0,0 0,1 0,-2 0,1 1,0 12,-1 13,-2 1,0-1,-3-1,0 1,-2-1,-2 0,0-1,-2 0,-2-1,0-1,-2 0,-1-1,-1-1,-1-1,-1 0,-16 12,25-25,-1-1,0 0,-1-1,0-1,-1 0,1-1,-2 0,1-1,-1-1,0 0,0-2,-1 0,1 0,-3-1,16-3,0 0,-1 0,1 0,0 0,0 0,0-1,0 1,0-1,0 0,0 0,0 0,0 0,0-1,0 1,1-1,-1 1,0-1,1 0,0 0,-1 0,1-1,0 1,0-1,0 1,0-1,1 1,-1-1,1 0,0 0,-1 0,1 0,0 0,1 0,-1 0,0-2,0-4,1-1,-1 1,2-1,-1 0,1 1,1-1,0 1,0-1,0 1,2 0,0-3,49-89,-36 74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0 887,'34'3,"0"-2,1-1,-1-1,0-3,0 0,0-2,-1-2,24-8,-45 13,0-1,-1 0,0 0,0-1,0-1,0 0,-1 0,0-1,0 0,-1-1,0 0,0 0,-1-1,0 0,0-1,-1 0,-1 0,0 0,0-1,-1 0,0 0,0 0,-2-1,1 1,0-11,-5 15,-1 0,0 0,0 0,-1 1,0-1,0 1,0 0,-1 0,0 0,0 0,-1 1,1-1,-1 1,0 0,-1 1,1-1,-1 1,0 0,0 0,0 1,0 0,-1 0,0 1,1-1,-1 1,0 1,0-1,0 1,0 1,0-1,0 1,0 0,0 1,0-1,0 2,0-1,0 1,0 0,0 0,1 1,-2 0,-4 3,0 2,1-1,-1 2,1-1,1 1,0 1,0 0,1 0,0 1,1 0,0 1,1 0,0 0,1 1,0-1,1 1,1 0,0 1,0-1,2 1,-1 0,2 0,0-1,1 1,0 0,1 0,0 0,2 6,0-12,-1 0,1 0,1 0,-1-1,1 1,1-1,-1 0,1 0,1-1,-1 0,1 1,0-2,0 1,1-1,0 0,0 0,0-1,0 0,1 0,-1 0,1-1,0-1,0 1,0-1,0 0,5-1,11 3,1-2,0-1,-1 0,1-2,0-1,-1-1,1-2,11-3,16-6,-1-3,-1-2,-1-3,-1-1,0-3,-2-1,-2-3,13-11,-31 24,-2-1,0-1,-1-1,-1 0,-1-2,-1-1,0 0,-2-2,-1 0,-1-1,-1 0,-2-1,0-1,-2 0,-1-1,-1 0,-2-1,0-6,-6 34,0 0,0 0,0 0,-1 0,1 0,-1 0,1 0,-1-1,0 1,0 0,0 0,0-1,0 1,0 0,-1 0,1 0,-1 0,0-1,1 1,-1 0,0 0,0 0,0 0,-1 1,1-1,0 0,-1 0,1 1,-1-1,1 1,-1-1,0 1,0 0,0-1,0 1,1 0,-2 0,1 1,0-1,0 0,0 1,0-1,0 1,-1 0,1-1,0 1,0 0,0 0,-1 1,1-1,0 0,-1 1,-10 8,0 1,1 0,0 1,1 1,0 0,1 0,0 1,0 0,2 1,0 0,0 0,1 1,1 0,1 0,-2 6,-21 46,13-35,1 1,2 0,1 1,2 0,1 0,-1 16,9-42,-1 0,1 0,0 0,1 0,0 0,0-1,1 1,0 0,0 0,1-1,0 1,0-1,1 0,0 0,0 0,1 0,-1-1,2 0,-1 0,1 0,-1-1,1 0,1 0,-1 0,1-1,0 0,0 0,4 1,4 2,1-2,-1 0,1 0,1-1,-1-2,1 1,-1-2,1 0,-1-1,1 0,0-2,-1 0,1-1,-1 0,0-1,0-1,0-1,7-4,-6 3,0-1,0-1,-1 0,0-2,-1 0,0 0,0-1,-1-1,3-4,12-18,-1 0,-1-1,-2-2,-2-1,-2 0,-1-2,-2 0,-2-1,-1-1,-3 0,-1-1,-1-14,25-196,-35 253,1 0,-1 0,1 0,-1 0,0 0,1-1,-1 1,0 0,0 0,0 0,0-1,0 1,0 0,0 0,0 0,0-1,-1 1,1 0,0 0,-1 0,1 0,-1 0,1 0,-1 0,0 0,1 0,-1 0,0 0,0 0,0 0,0 0,0 1,1-1,-1 0,-1 1,1-1,0 0,0 1,0-1,0 1,0 0,0-1,-1 1,1 0,0 0,0 0,0 0,-1 0,1 0,0 0,0 0,-1 1,-6 7,1 0,0 1,0 0,1 0,1 0,-1 1,1 0,1 0,0 0,1 1,-1 0,-4 11,-14 35,3 1,2 1,3 0,-2 33,10 184,8-154,-1-110,-1-9,1 0,0 0,-1 0,1-1,-1 1,0 0,0 0,0 0,-1 0,1 0,-1-1,1 1,-1 0,0 0,0-1,0 1,0-1,-1 1,1-1,-1 1,0-1,1 0,-1 1,-1-1,-9-2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3,'89'16,"1"-3,1-5,0-3,0-5,15-4,432-36,-521 41,-1 1,1 0,-1 2,1 0,-1 0,0 2,-1 0,6 3,0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1,'-9'38,"-4"23,-3 5,-1-3,4-8,4-9,3-12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0 400,'168'-324,"-118"253,-48 70,-1 1,0-1,0 1,1-1,-1 1,0 0,0 0,1-1,-1 1,0 0,1 0,-1 0,0 1,0-1,1 0,-1 0,0 1,0-1,1 1,-1-1,0 1,0-1,0 1,0 0,0 0,0-1,0 1,0 0,0 0,0 0,0 0,-1 0,1 0,0 0,-1 1,1-1,-1 0,1 0,-1 0,1 1,-1-1,0 0,0 0,1 1,-1-1,0 0,0 1,0-1,-1 0,1 0,0 1,0-1,-1 0,1 0,-1 1,1-1,-1 0,0 1,-9 65,7-62,1 0,0 0,1 1,-1-1,1 1,0-1,0 1,0 0,1-1,0 1,0-1,1 1,-1 0,1-1,0 1,1-1,0 1,-1-1,2 0,-1 1,0-1,1 0,0-1,0 1,1 0,-1-1,1 0,0 0,0 0,1 0,-1-2,1 1,0-1,-1 0,1 0,0-1,0 1,0-1,1-1,-1 1,0 0,0-1,0 0,0-1,1 1,-1-1,0 0,0 0,0 0,0-1,0 0,-1 0,1 0,0 0,-1-1,0 0,1 0,-1 0,2-2,100-112,-103 113,4-7,0 1,0 0,1 0,0 0,1 1,0 1,0 0,1 0,0 0,1 1,-1 1,1 0,0 0,1 1,0 1,10-3,3 3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1,'-28'0,"14"6,-1 2,2 0,-1 0,1 1,0 1,1 0,0 1,-5 6,12-12,1 0,-1 0,1 0,0 1,1-1,-1 1,1 0,1 0,-1 0,1 0,0 1,0-1,0 1,1-1,0 1,1-1,-1 1,1 0,1-1,-1 1,2 4,-2-8,1 0,0 1,1-1,-1 0,0 0,1-1,0 1,-1 0,1 0,0-1,1 1,-1-1,0 0,1 0,-1 1,1-2,-1 1,1 0,0 0,0-1,0 0,0 1,0-1,0 0,0-1,1 1,-1 0,0-1,0 0,1 0,-1 0,0 0,0 0,1-1,110-30,128-116,-240 145,0 1,1-1,-1 1,1 0,0 0,-1 0,1 0,0 0,-1 1,1-1,0 1,0-1,0 1,-1 0,1 0,0 1,0-1,0 1,-1-1,1 1,0 0,-1 0,1 0,0 0,-1 0,1 1,-1-1,0 1,1-1,-1 1,0 0,0 0,0 0,0 0,-1 1,1-1,-1 0,1 1,38 104,-31-48,-3 0,-2 0,-4 42,6 95,-4-177,6 37,-3 0,-2 0,-3 0,-2 1,-3-1,-6 25,8-72,-1 0,0 1,0-1,-1-1,0 1,0-1,-1 1,0-2,-1 1,0-1,0 0,0 0,-1-1,0 0,0 0,-1-1,1 0,-1 0,0-1,-1 0,1-1,-1 0,1-1,-1 0,0 0,0-1,0 0,0-1,0 0,0 0,0-1,-9-2,15 2,-1 0,0-1,1 1,-1-1,1 1,0-1,-1-1,1 1,0-1,0 1,1-1,-1 0,0-1,1 1,0-1,0 1,0-1,0 0,1 0,-1 0,1 0,0-1,0 1,0-1,1 1,0-1,0 0,-2-6,1 0,0 0,1-1,0 1,1 0,0 0,1-1,0 1,1 0,0 0,1-1,12-26,1 1,3 0,0 1,3 1,1 1,22-25,-30 38,43-52,-33 44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09.1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381 24,'-13'-5,"0"1,0 0,-1 1,1 0,-1 1,1 1,-1 0,0 1,0 0,-8 2,10 0,1 0,-1 0,1 1,0 1,0 0,0 0,1 1,-1 1,1 0,0 0,1 1,0 0,0 0,0 1,1 1,0-1,0 1,1 0,1 1,0 0,-3 4,7-11,0 0,1 0,-1 0,1 1,-1-1,1 0,0 1,0-1,0 1,1-1,-1 1,1-1,0 1,0-1,0 1,0-1,1 1,-1-1,1 1,0-1,0 0,0 1,1-1,-1 0,1 0,0 0,-1 0,2 0,-1 0,0 0,0-1,1 1,-1-1,1 0,0 1,0-1,0 0,0-1,0 1,0-1,1 1,-1-1,0 0,2 0,12 1,0-1,0-1,-1-1,1-1,0 0,-1-1,0 0,1-2,-1 0,-1 0,1-2,-1 0,0-1,1-1,-10 7,290-152,-293 152,0 1,-1 0,1 0,0 0,0 1,0-1,0 1,0-1,-1 1,1 0,0 0,0 0,0 1,0-1,0 1,0-1,0 1,-1 0,1 0,0 0,0 1,-1-1,1 0,-1 1,0 0,1 0,-1 0,0 0,0 0,0 0,0 0,0 1,-1-1,1 1,-1-1,1 1,-1-1,0 1,0 0,0 0,16 57,-18-54,2 0,-1 0,1 0,0 0,0 0,1 0,-1-1,1 1,1 0,-1-1,1 1,0-1,0 0,1 0,-1 0,1-1,0 1,0-1,1 0,-1 0,1 0,0-1,0 1,0-1,1 0,-1-1,1 1,-1-1,1 0,0-1,3 1,42-8,-27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600 303,'-11'-8,"-1"1,0 1,0 0,0 0,0 1,-1 0,0 1,0 1,0 0,-1 1,1 0,-1 1,1 1,0 0,-1 1,1 0,-1 1,1 0,0 1,0 1,0 0,0 1,1 0,-10 6,6-6,0 1,0 1,1 1,0 0,0 0,1 2,0 0,0 0,2 1,-1 1,1 0,1 1,0 0,1 1,0 0,1 1,1 0,0 0,1 0,-3 12,8-21,-1 0,1-1,0 1,1 0,0 0,0 0,0 1,1-1,-1 0,1 0,1 0,-1 0,1 0,0 0,1 0,0 0,-1 0,2 0,-1 0,1-1,0 1,0-1,0 0,1 0,0 0,0-1,0 1,0-1,1 0,0 0,0 0,0-1,0 1,0-1,1-1,5 3,10-3,1-2,-1 0,0-1,1-1,-1-1,0-1,0-1,0-1,-1 0,0-2,0 0,-1-2,0 0,-1-1,0 0,0-2,-1 0,-1-1,2-3,41-32,-2-3,-3-2,-2-3,-2-2,2-8,-27 47,-58 174,29 9,5-155,0 0,0 0,1 0,0 0,1-1,0 1,0 0,0-1,1 0,0 0,1 0,-1 0,1-1,1 0,-1 0,1 0,0 0,6 3,47 5,-42-18</inkml:trace>
  <inkml:trace contextRef="#ctx0" brushRef="#br0" timeOffset="248.533">1361 500,'-29'39,"-19"22,-6 5,2-3,4-8,6-9,5-11,4-13,8-9</inkml:trace>
  <inkml:trace contextRef="#ctx0" brushRef="#br0" timeOffset="480.227">994 529,'34'24,"20"18,6 5,-2-4,-11-4,-9-10,-11-5,-5-6,-1-6,0-1,-4-1</inkml:trace>
  <inkml:trace contextRef="#ctx0" brushRef="#br0" timeOffset="736.265">1785 360,'29'9,"28"4,10-1,-2-2,-7-3,-9-3,-8-1,-6-2,-4-1,-3-1,-1-4,0-2,-5 0</inkml:trace>
  <inkml:trace contextRef="#ctx0" brushRef="#br0" timeOffset="950.856">1841 698,'39'5,"36"1,15-4,-3-4,-6-1,-8 1,-12-6,-6 0,-7-4,-8 0,-11 2</inkml:trace>
  <inkml:trace contextRef="#ctx0" brushRef="#br0" timeOffset="21591.327">3450 49,'0'-1,"1"-1,-1 1,1-1,-1 1,0-1,0 1,0-1,0 0,0 1,0-1,0 1,-1-1,1 1,0-1,-1 1,1-1,-1 1,0-1,1 1,-1-1,0 1,0 0,0 0,0-1,0 1,0 0,0 0,0 0,-1 0,1 0,0 0,-1 1,1-1,0 0,-1 1,1-1,-1 1,1-1,-1 1,0 0,1-1,-1 1,1 0,-1 0,1 0,-1 0,0 1,1-1,-1 0,1 1,-1-1,1 1,-1-1,1 1,0 0,-1-1,1 1,0 0,-1 0,1 0,0 0,0 0,0 1,0-1,-21 15,2 0,0 1,1 1,1 1,0 0,2 2,0 0,1 0,2 2,0 0,1 0,2 1,0 0,0 6,5-14,0 0,2 0,0 0,1 0,0 0,2 0,-1 1,2-1,1 0,0 0,0 0,3 6,-2-14,-1 1,1-1,0 0,1-1,0 1,0 0,1-1,0 0,0 0,0-1,1 1,0-1,0-1,1 1,0-1,0 0,0 0,0-1,1 0,0 0,0-1,0 0,7 2,8-1,-1 0,1-1,0-1,0-2,-1 0,1-1,0-1,0-2,-1 0,1-1,-1-1,-1-1,1-1,6-4,12-8,0-1,-1-2,-2-2,0-2,-2 0,25-26,-47 40,0-1,0 0,-1 0,-1-1,-1-1,0 1,8-19,-15 28,0 0,-1 0,0-1,0 1,0-1,-1 0,0 0,0 1,-1-1,0 0,0 0,0 0,-1 0,0 1,-1-1,1 0,-1 1,0-1,-1 1,0 0,0-1,0 1,-1 0,-4-5,-1 0,0 0,-1 1,0 1,0 0,-1 0,-1 1,1 0,-1 1,0 0,-1 1,1 1,-1-1,-1 2,1 0,-1 1,1 0,-1 1,-14-1,-1 1,1 1,-1 1,1 2,0 0,-1 2,2 2,-10 2,-29 10,8-2</inkml:trace>
  <inkml:trace contextRef="#ctx0" brushRef="#br0" timeOffset="22090.269">2801 360,'0'0,"0"0,1 0,-1 1,0-1,0 0,0 1,0-1,0 0,0 1,0-1,0 0,0 0,0 1,0-1,0 0,0 1,0-1,-1 0,1 1,0-1,15 5,139 17,-63-15,33 5,0-5,0-5,5-7,261-22,-46-2,-85 0,-233 28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1 367,'572'0,"-323"-29,-205 28,-65 19,4-12</inkml:trace>
  <inkml:trace contextRef="#ctx0" brushRef="#br0" timeOffset="402.59">114 564,'426'0,"-229"29,-63-33,-121-3,-8 1</inkml:trace>
  <inkml:trace contextRef="#ctx0" brushRef="#br0" timeOffset="1217.11">481 0,'-1'1,"0"0,0 0,0 0,1 0,-1 0,0 1,0-1,1 0,-1 0,1 1,-1-1,1 0,0 0,0 1,-1-1,1 0,0 1,0-1,0 1,0-1,0 0,1 1,-1-1,0 0,1 0,-1 1,1-1,-1 0,1 0,0 1,-1-1,1 0,0 0,0 0,0 0,0 0,0 0,0 0,0 0,0-1,0 1,0 0,1 0,16 14,1 0,0-1,0-1,2-1,-1 0,2-2,-1-1,1 0,12 2,55 25,-55-21,-1 2,0 1,-1 2,22 19,-50-36,1 0,-1 1,1 0,-1 0,0 0,-1 0,1 1,-1-1,0 1,0 0,0 0,-1 0,1 0,-1 1,0-1,-1 0,0 1,1 0,-2-1,1 1,-1-1,0 1,0 0,0 0,-1-1,0 1,0-1,0 1,-1-1,0 1,0-1,0 0,-1 0,1 0,-1 0,-1 1,-121 100,67-64,-118 112,65-29,86-94,17-24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254 188,'-11'1,"-1"0,1 0,-1 1,1 1,0 0,-1 1,2 0,-1 0,0 1,1 1,0 0,0 0,1 1,-1 0,2 0,-1 1,1 1,0-1,1 1,0 0,-2 4,4-6,1 1,-1-1,1 1,1 0,0 0,0 0,0 1,1-1,0 1,1-1,0 1,0-1,1 1,0 0,1-1,0 1,0 0,0-1,1 1,1-1,0 0,0 0,0 0,1 0,0 0,0-1,1 1,4 3,-3-4,0-1,0 0,1-1,-1 0,1 0,1 0,-1-1,0 0,1 0,0-1,0 0,0 0,1-1,-1 0,0 0,1-1,-1-1,1 1,-1-1,8-1,2 0,-1-1,1-1,0 0,-1-2,0 0,0-1,0 0,0-1,7-6,-5 0,-1-1,0 0,-2-2,1 0,-2-1,0 0,-1-1,-1-1,-1 0,0-1,-2 0,0 0,5-18,-11 31,-1 0,1 0,-1-1,-1 0,0 1,0-1,0 0,-1 0,0 0,0 0,-1 0,0-1,-1 1,0 0,0 0,0 0,-1 0,-1 1,1-1,-1 0,0 1,-1 0,0 0,0 0,0 0,-1 0,0 1,-4-4,0 2,1 0,-2 0,1 1,-1 0,0 1,0 0,-1 0,0 1,0 1,0 0,0 0,-1 1,0 1,1 0,-1 0,0 1,0 1,0 0,0 0,0 2,0-1,1 1,-1 1,1 0,-1 1,1 0,0 0,-2 3,-24 15,5-2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4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1 311,'226'-17,"-10"5,-204 12</inkml:trace>
  <inkml:trace contextRef="#ctx0" brushRef="#br0" timeOffset="427.948">86 508,'10'5,"7"1,6 0,4-1,2-1,1-2,0-1,0 0,0-1,-1-5,-1-2,1 1,-1 0,1 3,-6 0</inkml:trace>
  <inkml:trace contextRef="#ctx0" brushRef="#br0" timeOffset="1514.163">1468 170,'-16'43,"-1"-1,-3 0,-1-2,-3 0,0-2,-3 0,-20 21,28-38,-1-1,0-1,-2 0,0-2,-1 0,0-2,-2-1,1 0,-2-2,0-1,-9 2,29-10,1 0,-1-1,0 0,0 0,0 0,0-1,0 0,0 0,0 0,0-1,-1 0,1 0,0 0,0-1,0 0,0-1,-1 1,2-1,-1 0,0 0,0-1,1 0,-1 0,1 0,0-1,0 1,0-1,1-1,-3-2,2-3,1 0,1 0,0-1,1 1,0-1,0 0,1 0,0 0,1 1,1-1,-1 0,2 0,-1 0,2 1,-1-1,2 1,-1-1,1 1,1 0,0 1,0-1,1 1,0 0,0 0,8-7,-8 10,0 0,0 1,1 0,-1 0,1 0,0 1,0 0,0 0,1 1,0 0,-1 1,1-1,0 1,0 1,0-1,0 2,1-1,-1 1,0 0,0 1,0-1,0 2,0-1,0 1,0 1,0-1,-1 1,1 0,-1 1,0 0,0 0,0 1,0 0,-1 0,0 0,0 1,3 3,216 159,-112-97,-101-59</inkml:trace>
  <inkml:trace contextRef="#ctx0" brushRef="#br0" timeOffset="1784.007">1779 537,'38'0,"18"0,4 0,-4 0,-5 0,-13 0</inkml:trace>
  <inkml:trace contextRef="#ctx0" brushRef="#br0" timeOffset="2631.559">2428 904,'3'-49,"3"0,1 1,2 0,9-22,-14 55,12-35,3 1,2 1,1 1,3 1,2 0,2 3,1 0,17-15,-34 42,1 1,1 0,0 0,1 2,0 0,1 1,1 0,0 2,1 0,15-6,-32 15,-1 0,1 0,-1 1,1-1,-1 1,1-1,0 1,0-1,-1 1,1 0,0 0,-1 0,1 0,0 0,0 0,-1 1,1-1,0 0,-1 1,1-1,-1 1,1 0,0 0,-1-1,1 1,-1 0,0 0,1 0,-1 1,0-1,0 0,1 0,-1 1,0-1,0 0,-1 1,1-1,0 1,0 0,-1-1,1 1,-1 0,1-1,-1 1,0 0,0-1,1 1,-1 0,0-1,-1 2,-1 12,-1-1,0 1,-1-1,-1 1,0-1,-1 0,0-1,-2 0,1 0,-1 0,-1-1,0 0,-1-1,0 0,-1 0,0-1,-8 4,18-13,0-1,0 1,0-1,0 1,0 0,0 0,0-1,0 1,1 0,-1 0,0 0,0 0,1 0,-1 0,0 0,1 0,-1 0,1 0,0 0,-1 0,1 0,0 0,0 1,-1-1,1 0,0 0,0 0,0 1,0-1,1 0,-1 0,0 0,0 0,1 0,-1 1,1-1,-1 0,1 0,-1 0,1 0,0 0,-1 0,1 0,0-1,0 1,0 0,0 0,0-1,0 1,0 0,0 0,69 24,-64-24,0 0,1 0,-1 1,0 0,-1 0,1 0,0 1,-1 0,1 0,-1 0,0 0,0 1,0 0,0 0,-1 1,0-1,0 1,3 4,-4-3,0 0,-1 0,1 0,-2 0,1 0,0 0,-1 0,0 0,-1 1,1-1,-1 0,-1 1,1-1,-1 0,0 1,0-1,-1 0,0 0,0 0,0 0,-1 0,0-1,0 1,0-1,-1 1,0-1,0-1,0 1,-1 0,0 0,-6 5,1 0,-1-1,-1 0,0-1,0 0,-1-1,0 0,0-1,0-1,-1 0,0 0,-13 1,16-4,0-2,1 1,-1-1,0-1,0 0,1 0,-1-1,1-1,-1 1,1-2,0 1,0-2,0 1,1-1,-1-1,1 0,0 0,1 0,0-1,0-1,-5-5,-2-4,0 0,2-2,0 0,1 0,1-1,0 0,2-1,0 0,-4-18,-9-60,19 72</inkml:trace>
  <inkml:trace contextRef="#ctx0" brushRef="#br0" timeOffset="3132.277">3557 0,'-119'241,"60"-85,57-150,-1-1,0 1,1-1,0 1,0 0,1 0,0 0,0 0,0 0,0 0,1 0,0 0,1 0,-1 0,1 0,0 0,1 0,-1 0,1 0,0-1,1 1,0-1,-1 1,2-1,-1 0,0 0,1 0,0-1,0 1,1-1,-1 0,1 0,3 2,13 2,0-1,0-1,0-1,1 0,0-2,0-1,18 0,-38-2,27-11,-33 5</inkml:trace>
  <inkml:trace contextRef="#ctx0" brushRef="#br0" timeOffset="3383.117">3162 283,'34'0,"39"0,13 0,-4 0,-11 0,-13 0,-11 0,-9 0,-7 0,-7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0 283,'164'-17,"1"7,74 8,2 2,-229 0</inkml:trace>
  <inkml:trace contextRef="#ctx0" brushRef="#br0" timeOffset="346.941">254 481,'391'0,"-249"16,-124-18</inkml:trace>
  <inkml:trace contextRef="#ctx0" brushRef="#br0" timeOffset="949.487">451 1,'3'6,"-1"1,1-1,0 0,1 0,0 0,0 0,0-1,0 1,1-1,0 0,0 0,0-1,1 1,-1-1,1-1,0 1,0-1,1 0,-1 0,3 0,-1 1,149 83,12-3,-161-79,1-1,1 1,-1 0,0 1,0 0,-1 1,0 0,0 0,0 1,-1-1,0 2,-1-1,0 1,1 1,-7-5,-1 0,1 0,-1 1,1-1,-2 0,1 0,0 0,-1 0,0 0,0-1,-1 1,1 0,-1-1,0 0,0 1,-1-1,1 0,-1-1,0 1,0-1,0 1,0-1,0-1,-4 3,-7 8,-103 78,16-19,67-49,1 0,1 3,1 0,1 2,2 1,-9 13,25-24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 0,'-15'29,"0"-1,-2 0,-1-2,-1 0,-1-1,-18 17,-19 15,30-27,-1-1,-1-1,-1-1,-2-2,0-1,-2-2,0-1,-29 12,47-26,8-3,0-1,0 1,-1-1,1 0,-1-1,0 0,1 0,-1-1,0 0,0-1,0 0,0 0,-1-1,6-2,1-1,0 1,-1-1,1 1,1-1,-1 0,1 0,-1-1,1 1,0 0,1-1,-1 0,1 1,0-1,0 0,0 1,1-1,0 0,0 0,0 1,0-1,1 0,-1 0,1 1,1-1,-1 0,1 1,-1-1,1 1,2-2,6-23,1 1,1 0,2 1,1 1,1 0,1 1,1 1,1 1,5-3,-23 24,1 0,0 0,-1 0,1 0,0 0,0 1,1-1,-1 1,0-1,0 1,1 0,-1 0,1 0,-1 0,1 0,-1 1,1-1,0 1,-1 0,1-1,0 1,-1 1,1-1,0 0,-1 0,1 1,-1 0,1-1,-1 1,1 0,-1 0,1 1,-1-1,0 0,0 1,1-1,-1 1,0 0,0 0,-1 0,1 0,222 187,-170-136,-3 3,-2 1,10 19,-10-6,-40-66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0,0-1,0 0,1 0,-1 0,0-1,1 0,0 0,-1 0,1-1,2 0,3 1,356 2,-356-3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0,'29'5,"23"1,9 0,-2-1,-6-2,-8-1,-10 4,-8 1,-2 0,-7-3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2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86 988,'1'-283,"54"114,-47 143,1 0,1 1,1 0,1 1,2 0,0 1,1 0,1 2,2 0,0 0,1 2,0 0,2 2,0 0,20-11,-40 27,46-17,-46 18,0 0,0 0,0 0,0 0,0 0,0 0,0 0,-1 1,1-1,0 0,0 1,0-1,0 0,0 1,-1-1,1 1,0-1,0 1,-1 0,1-1,0 1,-1 0,1-1,0 1,-1 0,1 0,-1-1,1 1,-1 0,0 0,1 0,-1 0,0 0,0 0,0 0,1-1,-1 1,0 0,0 0,0 0,0 0,-1 0,1 0,0 0,0 0,-1 0,1 0,0 0,-1-1,1 1,-1 0,-74 181,76-177,0 1,0-1,0 0,1 0,-1 0,1 0,1 0,-1 0,1 0,-1 0,1-1,1 0,-1 1,1-1,-1 0,1-1,0 1,1-1,-1 0,1 0,-1 0,1 0,0-1,0 0,0 0,0 0,0-1,1 0,-1 1,4-1,38 18,-43-16,1-1,-1 1,0 0,0 0,0 0,0 1,0-1,-1 1,0 0,1 0,-1 0,-1 0,1 1,-1-1,1 1,-1-1,-1 1,1 0,-1 0,1 0,-1 0,-1 0,1 0,-1 0,0 0,0 0,0 0,-1 0,0 0,0 0,0 0,-1 1,0-1,0 0,0 0,-1 0,1 0,-1 0,-1-1,1 1,0-1,-1 0,0 0,0-1,0 1,-1-1,1 0,-1 0,0 0,0 0,0-1,0 0,0 0,0 0,0-1,-1 0,-1 1,-141 3,115-6,19 1,-1-1,1-1,0 0,0-1,0 0,0-1,1 0,-1-1,1-1,1 0,-1-1,1 0,0-1,0-1,1 1,0-2,1 0,0 0,0 0,1-1,1-1,0 0,-4-7,6 9,-1 0,2-1,0 1,0-1,0 0,2 0,-1 0,2-1,-1 1,1-1,1 0,0 0,1 1,0-1,1 0,1-5,5-1</inkml:trace>
  <inkml:trace contextRef="#ctx0" brushRef="#br0" timeOffset="532.237">1271 0,'-126'253,"15"-24,99-210,-35 73,46-90,1 0,-1 1,1-1,-1 1,1-1,0 1,0 0,0-1,0 1,0-1,1 1,-1-1,1 1,-1-1,1 1,0-1,0 0,0 1,1-1,-1 0,0 0,1 0,0 0,-1 0,1 0,0 0,0-1,0 1,0-1,0 1,0-1,0 0,1 0,-1 0,0 0,2 0,15 4,0-1,0 0,1-2,-1 0,1-2,-1 0,1-1,0-1,6-2,11-7,-31 4</inkml:trace>
  <inkml:trace contextRef="#ctx0" brushRef="#br0" timeOffset="781.422">594 339,'48'-5,"45"-1,15-5,5 0,-7 1,-13 3,-12 2,-11 3,-12 1,-11 0,-9 2,-6-1,-3 1,-3 4,-5 1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0 283,'426'0,"-268"-25,-159 25,1 0,0 1,-1-1,1 0,0 0,-1 0,1 0,0 1,-1-1,1 0,0 0,-1 1,1-1,0 0,0 1,-1-1,1 0,0 0,0 1,0-1,0 1,-1-1,1 0,0 1,0-1,0 0,0 1,0-1,0 0,0 1,0-1,0 1,0-1,0 0,0 1,0-1,0 1,0-1,1 0,-1 1,0-1,0 0,0 1,1-1,-1 0,0 0,0 1,1-1,-1 0,0 1,0-1,1 0,-1 0,0 0,1 1,-1-1,0 0,1 0,-1 0,0 0,1 0,-1 0,1 1,-1-1,-13 11</inkml:trace>
  <inkml:trace contextRef="#ctx0" brushRef="#br0" timeOffset="303.294">85 480,'18'5,"0"0,0-1,1-1,-1 0,1-2,-1 0,1-1,0-1,-1-1,1 0,4-3,228-8,-219 14,-8-1</inkml:trace>
  <inkml:trace contextRef="#ctx0" brushRef="#br0" timeOffset="853.164">367 1,'12'33,"7"-16,0 0,1-2,1 0,0-2,1 0,0-1,19 6,-21-10,0 2,0 0,-1 0,-1 2,0 1,0 0,-1 1,-1 0,-1 2,8 9,-20-21,0 0,0 0,-1 0,0 1,0-1,0 1,0-1,-1 1,1 0,-1-1,0 1,-1 0,1 0,-1 0,0 0,0-1,-1 1,1 0,-1 0,0 0,-1-1,1 1,-1 0,0-1,0 0,0 1,0-1,-1 0,0 0,0 0,-3 3,-9 9,-1-1,0-1,-1 0,-1-1,0-1,-10 5,-150 107,122-76,41-31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05.5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706 29,'-22'354,"4"-111,2-143,15-89</inkml:trace>
  <inkml:trace contextRef="#ctx0" brushRef="#br0" timeOffset="267.267">142 114,'227'-40,"131"-2,-73 14,-180 43,-102-14,-1-1,0 1,1 1,-1-1,0 0,0 0,0 1,0-1,0 1,0 0,0 0,0-1,-1 1,1 0,-1 0,1 1,-1-1,0 0,0 0,0 1,0-1,0 1,-1-1,1 0,-1 1,0-1,1 1,-1 0,0-1,0 1,-1-1,1 1,0-1,-1 1,0-1,1 0,-1 1,-1 0,-4 15</inkml:trace>
  <inkml:trace contextRef="#ctx0" brushRef="#br0" timeOffset="503.77">1 1016,'43'-4,"43"-12,17-8,5-4,-6 2,-16 1,-13 5,-9 6,-11 0,-9 2,-3 4,-4 3,-8 2</inkml:trace>
  <inkml:trace contextRef="#ctx0" brushRef="#br0" timeOffset="890.833">1045 961,'316'-385,"-296"366,-19 35,-7-4,2 1,0-1,0 1,1 0,1 0,0 0,1 0,0 1,1-1,0 0,1 0,1 0,0 0,4 13,-4-23,0 0,1 1,-1-1,1 0,0 0,-1-1,1 1,1 0,-1-1,0 0,1 0,-1 0,1 0,-1-1,1 1,0-1,0 0,0 0,-1 0,1 0,0-1,0 0,0 0,0 0,99-8,-93 4,0 0,0 0,-1 0,1-2,-1 1,0-1,-1 0,1-1,-1 0,-1 0,1-1,-1 0,-1 0,1-1,-1 0,-1 0,0 0,0 0,-1-1,0 0,0 0,-1 0,-1-1,1-3,1-11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0,'70'37,"-52"-31,0-1,0-1,1-1,-1 0,1-1,-1-1,1-1,-1 0,12-3,72 3,-101 0,-1-1,1 1,0 0,-1 0,1 0,-1-1,1 1,0 0,-1 0,1 0,0 0,-1 0,1 0,-1 0,1 0,0 1,-1-1,1 0,0 0,-1 0,1 1,-1-1,1 0,-1 1,1-1,-1 0,1 1,-1-1,1 1,-1-1,1 0,-1 1,0-1,1 1,-1 0,0-1,1 1,-1-1,0 1,0-1,0 1,1 0,-1-1,0 1,0 0,0-1,0 1,0-1,0 1,0 0,0-1,-1 1,1 0,0-1,0 1,0-1,-1 1,1 0,0-1,-1 1,-9 10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0,-13 4,-9 3,-4-1,-6-1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1,'-34'103,"-50"72,-76 112,148-268,9-16,0 0,0 0,0 1,0-1,0 1,1-1,0 1,0 0,0 0,0 0,0 0,1 0,-1 0,1 0,0 1,1-1,-1 0,1 1,0-1,0 0,0 1,0-1,1 0,0 1,0-1,0 0,0 0,1 0,0 0,0 0,0 0,0 0,0 0,1-1,0 1,9 2,1-1,0-1,0 0,0 0,1-1,-1-1,1 0,-1-1,1-1,0 0,-1-1,1 0,0-1,-1 0,1-1,-1-1,6-2,-18 5,90-26,-77 13,-40 0,16 9,-7-5</inkml:trace>
  <inkml:trace contextRef="#ctx0" brushRef="#br0" timeOffset="280.555">0 368,'13'-5,"1"0,0 1,-1 1,1 0,0 1,1 1,-1 0,3 0,7 0,176-14,45-19,-240 32,1 1,0 0,-1 1,1-1,-1 1,1 0,0 0,-1 1,1 0,0 0,-1 0,1 0,-1 1,0 0,0 0,1 1,-1-1,-1 1,1 0,0 1,-1-1,4 3,1 9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5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7,'0'0,"1"-1,0 0,-1 1,1-1,0 1,0-1,0 1,-1-1,1 1,0 0,0-1,0 1,0 0,0 0,0 0,0-1,0 1,0 0,0 0,0 0,-1 1,1-1,0 0,0 0,0 0,0 1,0-1,0 1,0-1,-1 0,1 1,0-1,0 1,0 0,-1-1,1 1,0 0,-1-1,1 1,-1 0,1 0,-1-1,1 1,-1 0,0 0,1 0,-1 0,1 0,-9 48,-6-27,-1 0,-1-1,-1-1,0 0,-2-2,0 0,-2-1,1-1,-2 0,0-2,-14 6,17-8,7-3,0 0,-1-1,-1-1,1 0,-1 0,-1-2,1 0,-1 0,1-2,-1 0,-1 0,1-2,-1 1,14-2,0 0,0-1,0 1,-1 0,1-1,0 1,0-1,0 0,0 1,0-1,0 0,0 0,0 0,0-1,0 1,1 0,-1-1,0 1,1-1,0 0,-1 1,1-1,0 0,-1 0,1 0,0 0,1 0,-1 0,0 0,0 0,1 0,0-1,-1 1,1 0,0 0,0 0,0-1,0 1,0 0,1 0,-1 0,1 0,0-3,37-90,-34 88,0 1,0-1,0 1,1 0,-1 1,1-1,1 1,-1 0,1 0,0 0,0 1,0 0,1 0,-1 1,1 0,0 0,0 0,0 1,0 0,1 1,-1-1,0 1,1 1,2-1,18 4,-1 1,0 2,-1 0,1 2,-1 1,0 1,-1 1,-1 1,1 1,-2 1,0 1,14 14,38 23,-56-37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30,'53'0,"128"0,114-17,-281 15,17-3,0 2,0 1,0 1,0 2,0 1,0 2,3 1,-7 1,-4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278 625,'-36'-45,"32"30,1 0,0 0,1-1,0 1,2-1,0 0,0 1,2-1,0 1,0-1,2 1,0 0,0 0,2 1,0-1,0 1,8-12,-3 3,0-1,2 2,0-1,2 2,0 0,1 1,2 0,0 1,0 2,3-1,66-49,-86 67,1 0,-1 0,0 0,0 0,0 0,0 0,0 0,0 0,0 1,0-1,0 0,0 1,0-1,0 0,0 1,0-1,0 1,0 0,-1-1,1 1,0 0,0-1,-1 1,1 0,0 0,-1 0,1-1,0 1,-1 0,0 0,1 0,-1 0,1 0,-1 0,0 0,0 0,0 0,1 0,-1 1,0-1,0 0,-1 0,1 0,0 0,-3 50,2-47,-1 0,1 0,0 0,0 0,0 0,0 0,1 0,-1 0,1 0,0 0,0 0,1 0,-1 0,1 0,0 0,0 0,1 0,-1 0,1 0,-1 0,1-1,1 1,-1-1,0 0,1 1,-1-1,1 0,0 0,0-1,2 2,44 18,-45-21,0 0,0-1,1 1,-1 1,0-1,0 1,0 0,0 0,-1 0,1 0,0 0,-1 1,0 0,1 0,-1 0,0 0,0 0,-1 0,1 1,-1 0,0-1,0 1,0 0,0 0,-1 0,1 0,-1 0,0 1,0-1,-1 0,1 0,-1 1,-1 1,-1 1,0-1,0 0,0 0,-1 0,0 0,0 0,-1-1,1 1,-1-1,0 0,0 0,-1-1,0 1,0-1,0 0,0 0,-1 0,1-1,-1 0,0 0,-5 2,0 0,-1-1,1 0,-1-1,0 0,0 0,-1-1,1-1,0 0,0-1,-1 0,-11-2,3-4,0-1,0 0,0-1,1-2,1 0,-1-1,2-1,-17-13,17 12,0 0,0 2,-1 0,-1 1,1 1,-2 1,1 0,-1 2,-3 0,-32-5,32 5</inkml:trace>
  <inkml:trace contextRef="#ctx0" brushRef="#br0" timeOffset="1046.975">618 258,'0'-5,"-5"-1,-6 0,-7 6,-4 3,1 1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4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1 706,'168'11,"-114"-2,0-4,1-1,-1-3,4-2,-46 0</inkml:trace>
  <inkml:trace contextRef="#ctx0" brushRef="#br0" timeOffset="538.36">30 988,'45'37,"-30"-32,0 0,1-1,0 0,0-2,0 0,0 0,0-2,0 0,0-1,2 0,15 0,109-22,-118 19</inkml:trace>
  <inkml:trace contextRef="#ctx0" brushRef="#br0" timeOffset="3054.277">1158 452,'114'-64,"-67"44,87-28,-130 46,0 0,-1 1,1 0,0 0,-1 0,1 0,0 1,0-1,0 1,0 0,0 0,-1 0,1 1,0-1,0 1,0 0,-1 0,1 0,0 1,-1-1,1 1,-1 0,0 0,1 0,-1 1,0-1,0 1,-1-1,1 1,0 0,-1 0,0 0,0 1,0-1,0 0,0 1,-1-1,1 1,-1 0,0-1,0 1,0 0,-1 0,1 2,-4 16,-1-1,-1 1,-1-1,0 0,-2-1,0 1,-2-2,0 1,-1-1,-1-1,-11 15,21-31,-125 182,115-168,-44 86,55-99,0-1,0 1,1-1,-1 1,1 0,-1-1,1 1,0 0,0 0,0-1,1 1,-1 0,1-1,-1 1,1 0,0-1,0 1,0-1,0 1,0-1,1 0,-1 1,1-1,0 0,-1 0,1 0,0 0,0 0,0-1,1 1,-1-1,0 1,1-1,-1 0,0 0,1 0,0 0,-1 0,1 0,8 2,0-1,0 0,0 0,0-1,0 0,0-1,0 0,0-1,1 0,-1-1,0 0,-1-1,8-3,1-1</inkml:trace>
  <inkml:trace contextRef="#ctx0" brushRef="#br0" timeOffset="4050.371">1836 791,'17'-39,"-4"6,1 1,2 0,1 2,1 0,2 1,1 1,1 0,22-19,-44 45,1 1,-1 0,0 0,1 0,-1 0,1 0,-1 0,1 0,0 0,-1 0,1 0,0 0,0 1,-1-1,1 0,0 0,0 1,0-1,0 1,0-1,0 0,0 1,0 0,0-1,0 1,0 0,1-1,-1 1,0 0,0 0,0 0,0 0,0 0,1 0,-1 1,0-1,0 0,0 0,0 1,0-1,0 1,0-1,0 1,0-1,0 1,0 0,0-1,0 1,0 0,-1 0,1 0,0 0,0-1,-1 1,1 1,8 42,-9-38,0-1,0 0,1 1,-1-1,2 0,-1 1,0-1,1 0,0 0,0 0,0 0,1-1,0 1,0-1,0 1,0-1,1 0,-1 0,1 0,0-1,0 1,1-1,3 2,-3-4,-1-1,1 0,-1 0,1-1,-1 0,1 1,-1-1,1-1,-1 1,0-1,0 1,0-1,1 0,-2-1,1 1,0-1,0 0,-1 1,0-2,1 1,-1 0,0-1,-1 1,2-3,14-11,131-120,-149 136,1 0,-1 0,0 0,1 1,-1-1,1 0,-1 0,1 1,0-1,-1 0,1 1,0-1,-1 1,1-1,0 1,-1-1,1 1,0-1,0 1,0 0,0 0,-1-1,1 1,0 0,0 0,0 0,0 0,0 0,0 0,-1 0,1 0,0 0,0 0,0 0,0 1,0-1,0 0,-1 1,1-1,0 1,0-1,-1 0,1 1,0 0,-1-1,1 1,0-1,-1 1,1 0,-1 0,1-1,-1 1,1 0,-1 0,0-1,1 1,-1 0,0 0,0 0,1 0,-1 0,0 0,0-1,0 1,0 0,0 0,0 0,0 0,-1 0,1 0,0 60,-2-52,1 1,1 0,0-1,0 1,1 0,0-1,1 1,0-1,0 1,1-1,0 0,1 0,0 0,1 0,28 15,-15-19</inkml:trace>
  <inkml:trace contextRef="#ctx0" brushRef="#br0" timeOffset="4335.772">1779 904,'34'4,"29"-2,15-2,3-6,-2-2,-6-4,-9-1,-7 3,-8-2,-8 0,-5 4,-5 1,-2 4,-2 1,-5 6,-7 3</inkml:trace>
  <inkml:trace contextRef="#ctx0" brushRef="#br0" timeOffset="4853.015">2343 1045,'-224'109,"173"-69,50-39,1 0,-1 0,0-1,1 1,-1 0,0 0,1 0,-1 0,1 0,0 0,-1 0,1 0,0 0,-1 0,1 0,0 0,0 0,0 0,0 0,0 0,0 0,0 0,1 0,-1 0,0 0,0 0,1 0,-1 0,1 0,-1 0,1 0,-1 0,1 0,-1-1,1 1,0 0,0 0,-1-1,1 1,0 0,0-1,0 1,0-1,0 1,0-1,0 1,-1-1,1 0,1 1,-1-1,0 0,0 0,0 0,0 0,0 0,80 17,-69-16,1 0,-1 1,0 1,0 0,0 1,0 0,-1 1,0 0,11 7,-18-10,-1 1,1 0,-1 0,0 0,0 1,0-1,0 1,0-1,-1 1,0 0,0 0,0 0,0 0,0 1,-1-1,0 0,0 1,0-1,-1 1,1-1,-1 1,0-1,0 1,-1-1,1 1,-1-1,0 1,0-1,-1 0,1 1,-1-1,0 0,0 0,0 0,-1 0,1-1,-1 1,0-1,0 1,-1 0,-7 6,0-1,0 0,-1-1,-1 0,1 0,-1-2,0 1,-1-2,1 0,-1 0,0-1,0-1,-1 0,1-2,-10 1,22-1,0-1,0 0,-1 0,1 0,0-1,0 1,-1 0,1-1,0 0,0 1,0-1,0 0,0 0,0 0,0 0,0-1,0 1,0 0,1-1,-1 1,1-1,-1 0,1 0,-1 1,1-1,0 0,0 0,-6-15</inkml:trace>
  <inkml:trace contextRef="#ctx0" brushRef="#br0" timeOffset="5327.187">2542 1017,'12'-4,"-6"2,0-1,-1 1,1 0,0 0,0 1,0 0,0 0,0 0,1 1,-1 0,0 0,0 0,0 1,0 0,0 0,0 1,0-1,0 1,0 1,-1-1,1 1,-1 0,3 2,-7-1,-1 0,1 0,-1 0,-1 0,1 0,0 0,-1 0,0 0,0 0,0 0,0 0,-1 0,1-1,-1 1,0 0,0-1,-1 0,1 1,-1-1,1 0,-1 0,0 0,0-1,0 1,-1 0,1-1,2 0,-48 61,48-61,0 0,0 0,-1 1,2-1,-1 0,0 0,0 1,1-1,-1 1,1-1,-1 0,1 1,0-1,0 1,0-1,1 1,-1-1,1 1,-1-1,1 0,0 1,-1-1,1 0,1 0,-1 1,0-1,0 0,1 0,-1 0,2 0,2 1,1 1,-1-2,1 1,0-1,0 0,0 0,0 0,0-1,0 0,0 0,1-1,-1 0,0 0,1 0,-1-1,0 0,0 0,0-1,0 1,0-1,0-1,0 1,0-1,-1 0,6-3,3-6</inkml:trace>
  <inkml:trace contextRef="#ctx0" brushRef="#br0" timeOffset="5756.116">2852 254,'176'308,"-163"-266,-1 1,-2 1,-2 0,-2 0,-1 1,-3-1,-2 1,-1 0,-5 17,0-29,-2 1,-2-2,0 1,-3-2,0 1,-2-2,-1 0,-2 0,-1-2,-1 0,-1-2,-1 0,-2-1,0-2,-20 15,19-16,-1-1,-1-1,0-1,-2-1,-3 0,5-6</inkml:trace>
  <inkml:trace contextRef="#ctx0" brushRef="#br0" timeOffset="6435.213">961 0,'-32'67,"2"2,4 0,3 2,2 0,-7 62,19-65,3 1,4 1,2-1,3 0,5 8,-6-42,3 0,1 0,1 0,2-1,1 0,2-1,1 0,2 0,1-2,1 0,2-1,1-1,2-1,1 1,-2-10,1-2,0 0,1-1,1-2,0 0,1-2,3 1,14-1,-22-8</inkml:trace>
  <inkml:trace contextRef="#ctx0" brushRef="#br0" timeOffset="7952.855">735 1638,'558'0,"-320"27,192-27,-110-28,-233 28,123-11,-147 2,-1 3,2 3,41 3,-94 1</inkml:trace>
  <inkml:trace contextRef="#ctx0" brushRef="#br0" timeOffset="10291.092">1158 2230,'-5'-2,"0"1,-1 0,1 0,0 0,-1 1,1-1,-1 2,1-1,-1 0,1 1,-1 0,1 0,0 1,0 0,-1 0,1 0,0 0,1 1,-1 0,0 0,1 0,0 0,-1 1,1-1,1 1,-1 0,0 1,0 1,-3 3,0 1,1 1,0-1,0 1,1 0,1 0,0 1,0-1,1 1,1 0,0 0,0 5,2-9,-2-4,0 0,1 0,0 1,0-1,0 1,1-1,0 0,0 1,0-1,0 1,0-1,1 1,0-1,0 0,0 1,0-1,1 0,0 0,0 0,0 0,0 0,1-1,-1 1,1 0,0-1,0 0,0 0,0 0,1 0,-1 0,1-1,0 1,0-1,0 0,0-1,1 1,3-2,0 0,0-1,1 0,-1 0,0-1,0 0,0-1,-1 1,1-1,0-1,-1 0,0 0,0 0,0-1,-1 0,1 0,-1-1,3-4,92-119,-88 110,-1-1,-1 0,-1-1,-1-1,-1 1,0-1,-2 0,3-17,-8 35,0 0,-1 1,1-1,-1 0,0-1,0 1,0 0,0 0,-1 0,0 0,0 1,0-1,0 0,0 0,-1 0,0 1,1-1,-1 1,-1-1,1 1,0 0,-1 0,0 0,0 0,0 0,0 1,0-1,0 1,-1 0,1 0,-1 0,1 0,-1 1,0-1,0 1,0 0,1 0,-1 1,0-1,0 1,0 0,0 0,-1 0,0 1,-4 0,1 1,-1 1,1 0,0 0,-1 1,2 0,-1 0,0 1,1 0,0 0,0 1,0-1,1 2,0-1,0 1,0 0,1 0,0 0,1 1,-3 4,-7 13</inkml:trace>
  <inkml:trace contextRef="#ctx0" brushRef="#br0" timeOffset="10556.665">1582 2427,'-5'19,"-1"7</inkml:trace>
  <inkml:trace contextRef="#ctx0" brushRef="#br0" timeOffset="10955.166">1921 1948,'-13'82,"4"0,3 0,4 72,-23 11,0-85,21-77,2-5</inkml:trace>
  <inkml:trace contextRef="#ctx0" brushRef="#br0" timeOffset="12076.003">2175 2286,'39'-117,"-29"95,71-132,-81 153,0 0,0 0,-1 0,1 1,0-1,1 0,-1 0,0 0,0 1,0-1,0 0,1 0,-1 0,0 1,0-1,1 0,-1 1,1-1,-1 0,1 1,-1-1,1 0,-1 1,1-1,0 1,-1-1,1 1,0-1,-1 1,1 0,0-1,0 1,-1 0,1-1,0 1,0 0,-1 0,1 0,0 0,0 0,0 0,0 0,-1 0,1 0,0 0,0 0,0 0,-1 1,1-1,0 0,0 1,-1-1,1 0,0 1,-1-1,1 1,0-1,-1 1,1 0,-1-1,1 1,-1-1,1 1,-1 0,1 0,-1-1,6 53,-6-46,0-1,0 1,1-1,0 1,0-1,0 1,1-1,0 0,0 1,1-1,0 0,2 3,-4-7,0-1,0 0,0 0,0-1,1 1,-1 0,0 0,1-1,-1 1,0 0,1-1,-1 1,1-1,-1 0,0 0,1 1,-1-1,1 0,-1 0,1 0,-1 0,1-1,-1 1,1 0,-1-1,1 1,-1-1,0 1,1-1,-1 1,0-1,1 0,-1 0,0 0,0 0,0 0,0 0,0 0,0 0,44-45,-45 45,100-109,-100 109,1 0,-1 1,1-1,0 1,-1-1,1 1,0-1,0 1,-1 0,1-1,0 1,0 0,0 0,-1-1,1 1,0 0,0 0,0 0,0 0,0 0,-1 0,1 0,0 0,0 1,0-1,0 0,-1 0,1 1,0-1,0 0,-1 1,1-1,0 1,-1-1,1 1,0-1,-1 1,1 0,-1-1,1 1,-1 0,1-1,-1 1,1 0,-1 0,0-1,1 1,-1 0,0 0,0 0,1 0,-1-1,0 1,0 0,0 0,0 49,-43 99,41-125,3-5</inkml:trace>
  <inkml:trace contextRef="#ctx0" brushRef="#br0" timeOffset="12341.138">3077 1919,'-38'39,"-23"26,-5 8,4-4,7-14,8-12,13-7,6-6,4-8,6-3,1 1,-1-4,2 0,0 3,-4 2,-1-1,1-1,5-2</inkml:trace>
  <inkml:trace contextRef="#ctx0" brushRef="#br0" timeOffset="12855.739">3021 2286,'-143'120,"142"-120,0 1,0-1,0 1,-1 0,1-1,0 1,1 0,-1 0,0 0,0 0,0 0,0 0,1 0,-1 0,0 0,1 0,-1 0,1 0,-1 0,1 1,0-1,0 0,-1 0,1 1,0-1,0 0,0 0,0 1,0-1,0 0,1 0,-1 1,0-1,1 0,-1 0,1 0,-1 0,1 1,41 33,-9-10,-30-22,-1-1,0 1,0 0,0 0,-1 0,1 0,-1 1,0-1,0 0,0 1,0-1,0 1,-1-1,1 1,-1-1,0 1,0-1,0 1,-1-1,1 1,-1-1,0 1,0-1,0 0,-1 1,1-1,-1 0,1 0,-1 0,0 0,-1 1,-1 1,-1 1,1 0,-1-1,0 0,-1 0,1 0,-1-1,0 0,0 0,-1 0,1-1,-1 0,1 0,-1-1,-1 1,-44 3,28-5</inkml:trace>
  <inkml:trace contextRef="#ctx0" brushRef="#br0" timeOffset="13458.526">3190 2032,'3'-2,"0"0,0 1,0-1,0 1,1-1,-1 1,0 0,0 0,1 0,-1 1,1-1,-1 1,1 0,-1 0,1 0,-1 0,1 0,-1 1,2 0,-4-1,1 0,-1 1,0-1,1 0,-1 1,0-1,1 0,-1 1,0 0,0-1,0 1,0 0,1 0,-1-1,0 1,0 0,-1 0,1 0,0 0,0 0,0 1,-1-1,1 0,0 0,-1 0,1 1,-1-1,0 0,1 0,-1 1,0-1,0 0,0 1,0-1,0 1,0-1,0 0,0 1,0-1,-1 0,1 0,-1 1,1-1,-1 0,1 0,-1 1,0-1,0 1,-17 24,16-24,0 0,0-1,0 1,0 0,0 0,0 0,0 0,1 0,-1 1,1-1,0 0,0 1,0-1,0 1,0-1,0 1,1 0,-1-1,1 1,0 0,0-1,0 1,0 0,0-1,0 1,1 0,-1-1,1 1,0 0,0-1,0 1,0-1,0 0,1 1,-1-1,1 0,-1 0,1 0,0 0,0 0,12 10,-11-11,0 0,0 0,1 1,-1 0,-1 0,1-1,0 2,0-1,-1 0,1 0,-1 1,0 0,1-1,-1 1,-1 0,1 0,0 0,-1 0,1 0,-1 1,0-1,0 0,0 1,-1-1,1 0,-1 1,0-1,0 1,0-1,0 1,0-1,-1 1,0-1,0 0,0 1,0-1,0 0,0 0,-1 0,0 1,-3 1,1 0,-1-1,-1 1,1-1,0 0,-1-1,0 1,0-1,0-1,0 1,0-1,-1 0,1 0,-1-1,1 1,-1-1,0-1,1 0,-1 0,0 0,1-1,-4 0,-9-4</inkml:trace>
  <inkml:trace contextRef="#ctx0" brushRef="#br0" timeOffset="13942.971">3473 1581,'35'34,"-2"2,-2 1,-1 2,-2 1,10 21,-28-44,-1 1,-1 0,-1 0,0 1,-2-1,0 2,-1-1,-1 0,0 1,-2-1,0 1,-1 0,-2-1,-2 20,-3 0,-2-1,-2 1,-1-2,-2 1,-2-2,-1 0,-17 26,7-18,9-12,-1 0,-2-2,-1 0,-2-1,-1-2,0 0,-14 8,-25 13,45-34</inkml:trace>
  <inkml:trace contextRef="#ctx0" brushRef="#br0" timeOffset="14642.359">594 1750,'-17'28,"1"2,2 0,1 1,1 0,2 1,1 0,2 1,1 0,1 0,2 0,1 0,2 1,1-1,2 1,1-1,2 0,1 1,5 11,2-2,2 0,1 0,15 23,-23-51,0 1,1-1,0-1,1 0,1 0,0-1,1-1,0 0,1 0,1-2,-1 1,2-2,4 2,-9-7,1 0,-1 0,1-2,0 1,0-2,0 1,0-2,1 1,-1-2,0 0,0 0,0-1,0-1,0 1,-1-2,2 0,6-2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13.3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560 112,'-6'-5,"1"-1,-1 1,0 1,0-1,-1 1,0 0,1 0,-1 1,0 0,-1 0,1 1,0 0,-1 0,0 1,1 0,-1 0,0 1,-3 0,-2-1,0 0,0 1,-1 1,1 0,0 1,0 0,0 1,0 0,1 1,-1 1,1 0,0 1,0 0,1 1,-5 3,-5 3,5-5,-1 2,2 0,-1 1,2 1,-1 0,2 1,0 0,0 1,-9 14,17-21,0 0,0 0,1 1,0-1,0 1,1 0,0 0,0 0,1 1,0-1,1 1,0-1,0 1,1-1,0 1,0 0,1-1,0 1,0-1,1 1,0-1,1 0,1 4,0-2,1 1,1-1,-1 0,2 0,-1 0,1-1,1 0,0-1,0 1,0-2,1 1,0-1,1 0,0-1,0 0,0-1,1 0,-1 0,1-1,0-1,1 0,7 1,10 0,-1-1,0-1,1-2,0-1,-1-1,0-2,0-1,0-1,0-1,-1-1,0-2,9-4,-12 1</inkml:trace>
  <inkml:trace contextRef="#ctx0" brushRef="#br0" timeOffset="448.942">1407 169,'-78'33,"2"4,1 3,-33 26,-22 35,124-95,1 0,1 0,-1 0,1 0,0 1,0 0,1 0,0 0,0 0,0 0,1 1,0-1,1 1,0 0,0-1,1 1,-1 0,2-1,0 9,-1-12,1-1,0 1,0 0,0-1,0 1,0-1,1 1,0-1,0 0,-1 1,2-1,-1 0,0 0,1-1,-1 1,1 0,0-1,0 0,0 1,0-1,0 0,1-1,-1 1,0 0,1-1,0 0,-1 0,1 0,0 0,-1-1,1 1,0-1,3 0,123-26,-88 9,-1-3,-1-1,-2-3,0 0,-1-3,-1-1,-2-1,-1-2,-2-1,0-2,-3-1,-1-1,17-31,-44 68,0 0,0 0,0-1,1 1,-1 0,0-1,0 1,1 0,-1-1,0 1,1 0,-1-1,0 1,1-1,-1 1,1-1,-1 1,1-1,0 1,-1-1,1 1,-1-1,1 0,0 1,-1-1,1 0,0 0,-1 1,1-1,0 0,0 0,-1 0,1 0,0 0,-1 0,1 0,0 0,0 0,-1 0,1 0,0-1,-1 1,1 0,0 0,-1-1,1 1,0 0,-1-1,1 1,-1-1,1 1,-1-1,1 1,1 12,-1-2,0-1,0 1,1-1,0 1,1-1,0 0,0 0,1 0,0 0,0 0,1-1,0 0,1 0,0 0,0-1,1 0,0 0,0-1,0 1,1-2,0 1,0-1,1 0,7 3,10-2,-2-2</inkml:trace>
  <inkml:trace contextRef="#ctx0" brushRef="#br0" timeOffset="789.939">2395 0,'-46'20,"2"2,0 1,2 3,1 1,-26 23,65-49,0 0,-1 1,1-1,0 0,0 1,0-1,0 1,0 0,0 0,1 0,-1 0,1 0,-1 0,1 0,0 0,0 1,0-1,0 0,0 1,0-1,0 1,1-1,0 1,-1-1,1 1,0-1,0 1,0-1,1 1,-1-1,0 1,1-1,0 1,0-1,-1 1,2-1,-1 0,0 1,0-1,1 0,-1 0,1 0,-1 0,1 0,0 0,0-1,0 1,0-1,0 1,0-1,2 1,72 21,45 21,-116-41,-1 0,1 0,-1 1,0 0,0 0,0 0,0 0,-1 0,0 1,0 0,0-1,0 1,-1 0,0 0,0 1,0-1,0 0,-1 1,0-1,0 1,0 5,-3-1,-1-1,1 1,-2-1,1 0,-1 0,0 0,-1 0,0-1,-1 0,1 0,-1 0,-1-1,0 0,0 0,0 0,-1-1,0 0,0-1,0 0,-1 0,0-1,-2 1,7-2,-1 0,1 0,0 0,-1-1,0 0,1 0,-1 0,0 0,0-1,0 0,0 0,0 0,0 0,-1-1,1 0,-5-1,-6-3</inkml:trace>
  <inkml:trace contextRef="#ctx0" brushRef="#br0" timeOffset="1139.964">2422 479,'43'3,"0"-2,0-2,0-2,-1-2,34-8,-40 6,0-1,-1-2,0-2,-1-1,0-1,-1-2,20-14,-36 17,0-2,-1 0,-1 0,0-2,-1 0,-1 0,-1-2,0 1,7-18,-16 33,0-1,0 0,0 0,-1 1,0-1,0-1,0 1,0 0,0 0,-1-1,0 1,0-1,0 1,-1-1,1 1,-1-1,0 0,0 1,-1-1,0 1,1-1,-1 1,-1-1,1 1,-1-1,0 1,0 0,0 0,0 0,-1 0,1 0,-1 1,0-1,0 1,-1 0,1 0,0 0,-1 0,0 0,-3-1,-5 3,0 1,0 0,0 0,0 1,1 1,-1 0,1 1,-1 0,1 1,0 0,0 0,0 2,1-1,0 1,0 1,0-1,1 2,0-1,-4 6,-5 1,0 2,1 0,1 0,0 2,1 0,1 1,1 0,1 1,1 1,0 1,6-12,1 0,0 0,1 0,0 1,1-1,0 1,0 0,1 0,1-1,0 1,0 0,1 0,0 0,1-1,0 1,1-1,0 1,1-1,0 0,1 0,0-1,4 7,3-3,0 0,1-1,1 0,0-1,0 0,2-1,-1-1,1-1,0 0,0-1,1 0,0-2,1 0,-1 0,1-2,9 1,-7-2,0 0,0-1,0-2,0 0,0 0,0-2,18-5,-12 3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16.7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54 50,'-25'138,"11"58,12-187,-10 117,12-121,0 0,1 0,-1 0,1 0,0 0,0 0,1-1,-1 1,1-1,0 1,1-1,-1 1,1-1,-1 0,1 0,1 0,-1-1,0 1,1-1,0 0,0 0,0 0,0 0,0-1,0 0,0-1,0 0,0 1,0-2,0 1,0 0,0-1,0 0,1 0,-1 0,0-1,0 1,0-1,0 0,0 0,0 0,0-1,0 1,-1-1,1 0,0 0,-1 0,1-1,-1 1,0-1,0 0,2-2,70-91,42-137,-25-16,-92 249,-1-1,1 1,0-1,0 1,0-1,0 0,0 1,-1-1,1 1,0-1,0 1,1-1,-1 1,0-1,0 1,0-1,0 1,0-1,0 1,1-1,-1 1,0-1,0 1,1-1,-1 1,0-1,1 1,-1-1,1 1,-1 0,0-1,1 1,-1 0,1-1,-1 1,1 0,-1 0,1 0,-1-1,1 1,-1 0,1 0,0 0,-1 0,1 0,-1 0,1 0,-1 0,1 0,-1 0,1 0,-1 0,1 0,-1 1,1-1,-1 0,1 0,-1 1,1-1,-1 0,1 1,-1-1,1 0,6 38,19 220,-7-180,-4 1,-3 0,-4 0,-2 13,-4-60,-2-1,-1 1,-1-1,-2 1,-1-1,-2 0,-1 0,-1-1,-1 0,-2-1,-12 22,14-34,4-4,-1-1,0 1,-1-2,0 1,0-1,-2-1,1 1,-1-2,-1 1,1-1,-7 3,15-11,0 0,0 0,0 0,0 0,0 0,0 0,0-1,0 1,0-1,0 1,0-1,0 0,0 0,0 0,-1 0,1 0,0-1,0 1,0 0,0-1,0 0,0 1,0-1,0 0,0 0,0 0,0-1,1 1,-1 0,0 0,1-1,-1 1,1-1,-1 0,1 1,0-1,0 0,0 0,0 0,0 0,0 0,0 0,1 0,-1 0,1 0,-10-100,16 56,3 0,2 1,1 0,3 1,1 0,3 2,1 0,2 1,10-13,-16 26,-4 4</inkml:trace>
  <inkml:trace contextRef="#ctx0" brushRef="#br0" timeOffset="482.96">901 163,'471'0,"-482"0</inkml:trace>
  <inkml:trace contextRef="#ctx0" brushRef="#br0" timeOffset="820.127">986 417,'5'5,"11"6,7 1,6-1,1-2,1-4,0-1,0-3,-1 0,-1-1,0-1,0 1,-6-1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19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1212,'85'21,"97"-30,-82-2,32-14,-227 45,68-18</inkml:trace>
  <inkml:trace contextRef="#ctx0" brushRef="#br0" timeOffset="370.604">198 901,'14'144,"-9"-117,-2 0,0 1,-2-1,-1 1,-1 0,-1-1,-3 9,-50 147,47-147,8-36,1-1,-1 1,0 0,0-1,1 1,-1-1,0 1,1 0,-1-1,0 1,1 0,-1-1,1 1,-1 0,0 0,1 0,-1-1,1 1,-1 0,1 0,-1 0,1 0,-1 0,1 0,-1 0,1 0,-1 0,1 0,-1 0,1 0,-1 0,1 0,-1 0,0 0,1 0,-1 1,1-1,-1 0,1 0,-1 1,0-1,1 0,-1 1,0-1,1 0,-1 1,0-1,1 0,-1 1,0-1,0 1,1-1,-1 1,0-1,0 0,0 1,0-1,0 1,1-1,-1 1,0-1,0 1,0-1,0 1,-1-1,1 1,0-1,0 1,14-14,-1-2</inkml:trace>
  <inkml:trace contextRef="#ctx0" brushRef="#br0" timeOffset="746.308">903 421,'-9'39,"2"-1,1 1,2 1,1-1,4 37,-1-62,1 295,-6-280,-1-23</inkml:trace>
  <inkml:trace contextRef="#ctx0" brushRef="#br0" timeOffset="980.704">509 1099,'43'0,"24"0,10 0,-3 0,-10 0,-5 0,-9 0,-7 0,-7 0,-5 0,-2 0,-6 0</inkml:trace>
  <inkml:trace contextRef="#ctx0" brushRef="#br0" timeOffset="1438.095">649 1381,'38'-10,"0"1,1 1,-1 3,1 1,0 2,0 1,-36 1,-1-1,0 1,1 0,-1 0,1 0,-1 0,1 0,-1 1,0-1,1 1,-1-1,0 1,1 0,-1 0,0 0,0 0,0 1,0-1,0 1,0-1,0 1,0-1,-1 1,1 0,0 0,-1 0,0 0,1 0,-1 0,0 0,0 1,0-1,-1 0,1 1,0-1,-1 0,0 1,1-1,-1 1,0-1,0 1,0-1,-1 1,-4 11,-1 0,0 0,-1-1,-1 0,0-1,0 0,-2 0,1 0,-1-1,-1-1,0 0,0 0,-2-1,-30 31,9-7,-59 75,92-106,-1 1,1 0,0 0,0 0,0 0,1 0,-1 0,1 0,-1 0,1 0,0 0,1 1,-1-1,0 0,1 0,-1 0,1 0,0 0,0 0,0 0,1-1,-1 1,1 0,-1 0,1-1,0 1,0-1,0 0,0 0,1 1,-1-1,1-1,-1 1,1 0,-1 0,1-1,0 0,0 0,0 1,0-2,0 1,0 0,0-1,0 1,0-1,2 0,12 0,0-1,0 0,0-2,0 0,-1-1,1 0,-1-2,0 0,0 0,-1-2,10-2,54-31,-61 25</inkml:trace>
  <inkml:trace contextRef="#ctx0" brushRef="#br0" timeOffset="2567.124">1723 901,'-22'3,"2"2,-1 0,0 1,1 1,0 1,1 0,0 2,0 0,1 1,0 1,1 1,0 0,1 1,1 1,0 0,1 1,1 1,0 0,0 4,11-18,1 0,-1 0,1 0,0 0,0 0,0 0,1 0,-1 0,1 1,0-1,0 0,0 0,0 1,0-1,1 0,0 0,-1 0,1 0,0 0,1 0,-1 0,0 0,1 0,0 0,-1 0,1-1,0 1,1-1,-1 0,0 1,1-1,-1 0,1 0,-1 0,1-1,0 1,0-1,0 0,0 1,0-1,0 0,0-1,0 1,1-1,2 1,9 1,0-1,0-1,1 0,-1-1,0 0,0-2,0 0,0 0,-1-1,1-1,-1 0,0-2,0 1,-1-1,0-1,0-1,-1 1,0-2,0 0,-1 0,-1-1,1-1,-2 1,0-2,7-10,66-115,-82 137,0 0,0-1,0 1,0-1,1 1,-1 0,1-1,-1 1,1 0,-1 0,1-1,0 1,0 0,-1 0,1 0,0 0,0 0,0 0,0 0,0 0,0 0,1 1,-1-1,0 0,0 1,1-1,-1 1,0-1,1 1,-1 0,0-1,1 1,-1 0,0 0,1 0,-1 0,1 0,-1 0,0 0,1 1,-1-1,0 1,1-1,-1 0,0 1,0 0,1-1,-1 1,0 0,7 10,-1 0,-1 1,0 0,-1 0,0 0,-1 1,0-1,-1 1,0 0,-1 1,12 59,-3 2,-3 0,-3 0,-5 57,-4-99,-1-1,-1 0,-2 0,-1-1,-2 0,0-1,-3 0,0 0,-2-2,-1 0,-1-1,-1 0,-3 0,6-5,11-14,0 0,0 0,-1-1,1 0,-1 0,-1-1,0 1,0-1,0-1,0 1,-1-1,0-1,0 1,0-1,6-4,1 0,-1 0,1 0,0 0,-1 0,1 0,-1 0,1 0,-1 0,1-1,-1 1,1 0,0-1,-1 0,1 1,0-1,0 0,-1 1,1-1,0 0,0 0,0 0,0 0,0 0,0 0,0-1,0 1,0 0,1 0,-1-1,0 1,1 0,-1-1,1 1,0 0,-1-1,1 1,0-1,0 1,0-1,0 1,0-1,0 1,0 0,0-1,1 1,-1-1,13-71,-13 73,33-110,6 3,37-73,0 27,-57 116</inkml:trace>
  <inkml:trace contextRef="#ctx0" brushRef="#br0" timeOffset="3071.013">2767 252,'-44'62,"3"3,2 1,4 2,3 1,-5 22,2 76,-7 66,42-232,-7 110,7-107,0 0,1-1,-1 1,1 0,0-1,0 1,0-1,0 1,1-1,-1 0,1 1,0-1,0 0,0 0,0 0,1-1,-1 1,1 0,0-1,0 0,-1 1,2-1,-1 0,0-1,0 1,0-1,1 1,1 0,162 1,-147-4,1-1,0 0,-1-2,0 0,0-2,0 0,3-2,-23 8,1 0,0-1,0 1,0 0,0-1,0 1,-1-1,1 1,0-1,0 1,-1-1,1 0,-1 1,1-1,0 0,-1 1,1-1,-1 0,1 0,-1 1,0-1,1 0,-1 0,0 0,1 0,-1 0,0 1,0-1,0 0,0 0,0 0,0 0,0 0,0 0,0 0,-1 0,1 1,0-1,0 0,-1 0,1 0,-1 0,1 0,-8-9</inkml:trace>
  <inkml:trace contextRef="#ctx0" brushRef="#br0" timeOffset="3315.725">2117 845,'43'-5,"44"-6,15-2,-3 2,-11 3,-14-3,-15 1,-13 3,-9 1,-12 3</inkml:trace>
  <inkml:trace contextRef="#ctx0" brushRef="#br0" timeOffset="3699.032">3048 139,'18'-16,"-1"1,2 1,0 1,0 1,2 1,-1 0,1 2,1 0,-1 1,9-1,-27 8,0-1,0 1,0-1,0 1,0 0,1 0,-1 0,0 1,1-1,-1 1,0 0,1 0,-1 0,1 0,-1 0,0 1,1 0,-1-1,0 1,0 1,0-1,1 0,-1 1,0-1,-1 1,1 0,0 0,0 0,-1 1,1-1,-1 0,0 1,0 0,0-1,0 1,0 0,-1 0,1 0,-1 0,0 0,0 1,0-1,0 0,0 1,-1-1,1 0,-1 3,-3 10,0 1,-1-1,-1 0,0 0,-1 0,-1-1,0 0,-1 0,-1-1,-8 11,-13 25,22-35,5-12,0 0,1-1,-1 1,1 0,-1 1,1-1,0 0,1 1,-1-1,0 1,1-1,0 1,0 0,0 0,0-1,1 1,-1 0,1 0,0 0,0 0,0 0,1-1,0 1,-1 0,1 0,1 0,-1-1,0 1,1-1,0 1,0-1,0 1,0-1,0 0,1 0,-1 0,1 0,11 2,0 0,0 0,1-1,-1-1,1 0,0-1,0-1,-1 0,1-1,0-1,0 0,3-2,126-30,-120 24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5.49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1 118,'55'1,"144"-13,-29-7,0-7,38-2,-49 16,-91 2,0 3,0 3,1 3,15 4,27-1,-35-3,182 13,47 24,-174-26,-1-6,34-7,-9 1,104-14,-216 9,0 3,0 1,-1 2,42 5,113 24,537-29,-678 1,142 12,-137-3,0-2,0-2,1-4,37-4,10 1,172-28,678 31,-734-28,-185 42,-28-3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2:57.01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1 170,'7'-4,"0"0,0 0,1 1,-1 0,1 1,0-1,0 1,0 1,0-1,0 2,0-1,0 1,0 0,6 1,1-1,131-11,-94 3,0 2,0 3,0 2,15 2,100-2,47-27,-142 28,104-10,77-25,-27 23,-57-15,311 27,-227 0,-196 28,-44-17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3:09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1374 923,'-10'29,"-3"14,-4 5,1-1,3-4,4-4,3-4,3-4,2-6</inkml:trace>
  <inkml:trace contextRef="#ctx0" brushRef="#br0" timeOffset="250.549">1346 359,'0'0</inkml:trace>
  <inkml:trace contextRef="#ctx0" brushRef="#br0" timeOffset="598.411">1543 1290,'205'-341,"-188"318,-9 43,-7-3,0-1,2 0,0 0,0 0,2 0,0-1,1 0,0 0,1 0,1-1,6 10,-11-21,-1 1,1-1,0-1,0 1,0 0,0-1,1 0,-1 1,1-1,-1-1,1 1,0 0,-1-1,1 0,0 0,0 0,0 0,0-1,0 1,0-1,0 0,0 0,0-1,0 1,0-1,0 0,0 0,0 0,0-1,0 1,-1-1,1 0,-1 0,1 0,-1 0,0-1,0 0,0 1,0-1,0 0,1-3,45-125,-26 50,-15 62</inkml:trace>
  <inkml:trace contextRef="#ctx0" brushRef="#br0" timeOffset="1068.498">2334 923,'-9'30,"2"-1,1 1,2 0,0 0,2 1,2-1,0 1,4 9,-4-36,1 0,0-1,1 1,-1 0,1-1,0 0,0 1,0-1,0 0,0 0,1 0,-1 0,1 0,0-1,0 1,0-1,0 0,0 0,0 0,1 0,-1-1,1 1,-1-1,1 0,0 0,-1 0,1 0,0-1,0 1,-1-1,1 0,0 0,0-1,0 1,-1-1,1 0,0 0,0 0,-1 0,1-1,-1 1,1-1,-1 0,0 0,0 0,0 0,0-1,0 1,0-2,15-12,-2 0,0-2,0 0,-2-1,0 0,-1-1,-2 0,0-1,-1 0,0-1,-2 0,0-5,1 5,2-2,-1 0,-1-1,-1 1,-1-2,-1 1,-2-1,0 0,-2 0,-1 0,-1 0,-1 0,-1 0,-1 0,-2 1,0-1,-2 1,-7-17,13 37,-1 1,0 0,-1-1,1 1,-1 0,0 0,0 0,0 0,0 1,-1-1,0 1,1 0,-1 0,0 0,0 1,-1-1,1 1,-1 0,1 0,-1 1,1-1,-1 1,0 0,0 0,0 0,0 1,0 0,1 0,-1 0,0 1,0-1,0 1,0 0,1 1,-1-1,0 1,1 0,-1 0,1 0,0 1,0 0,0-1,-2 3,-5 5,1 0,0 1,1 0,0 1,1 0,0 0,1 0,1 1,0 0,0 1,1-1,1 1,0 0,1 0,0 8,-1 8,1 0,2 0,0 0,3 0,0 0,7 30,-4-36,2-1,0 1,1-1,2-1,0 1,1-1,1-1,1-1,1 1,1-2,1 0,1-1,0-1,1 0,1-1,0-1,1-1,1-1,9 4,-9-5,12 8,0-1,0-2,2-2,0-1,1-2,9 2,-20-10</inkml:trace>
  <inkml:trace contextRef="#ctx0" brushRef="#br0" timeOffset="-817.014">132 275,'37'2,"0"-1,0-2,0-1,0-2,-1-2,0-1,0-2,0-1,-1-2,-1-1,0-2,18-11,-42 19,9-4,-1 0,1-2,-2-1,0 0,0-1,-2 0,0-1,0-1,8-14,-20 22,-12 29,-2 20,1 0,2 1,1-1,0 36,8 192,1-120,-15 133,-22-7,18-157,17-116,0-1,0 1,0 0,-1-1,1 1,0-1,0 1,-1-1,1 0,-1 1,1-1,0 1,-1-1,1 0,-1 1,1-1,-1 0,1 1,-1-1,1 0,-1 0,1 1,-1-1,1 0,-1 0,1 0,-1 0,1 0,-1 0,0 0,1 0,-1 0,1 0,-1 0,1 0,-1 0,1 0,-1-1,1 1,-1 0,1 0,-1 0,1-1,-1 1,1 0,-1-1,1 1,-1-1,1 1,0 0,-1-1,1 1,0-1,-1 1,1-1,0 1,-1-1,-26-35,23 29,-7-8,-1 0,0 1,0 1,-2 0,1 0,-2 2,0 0,0 0,-1 1,0 1,0 1,-1 0,0 1,-1 1,0 1,0 0,0 1,0 1,0 1,-7 0,6 2,0 1,1 1,-1 1,1 0,0 1,0 1,0 1,-11 5,-94 31,123-44,10-2</inkml:trace>
  <inkml:trace contextRef="#ctx0" brushRef="#br0" timeOffset="-314.604">273 698,'653'-208,"-603"200,-49 8,0 1,-1-1,1 0,0 1,0-1,0 1,0-1,0 1,-1-1,1 1,0-1,0 1,-1 0,1-1,0 1,-1 0,1 0,-1 0,1-1,-1 1,1 0,-1 0,0 0,1 0,-1 0,0 0,0 0,0 0,0 0,0 0,0 0,0 0,0 0,0 0,0-1,0 1,0 0,-1 0,1 0,0 0,-1 0,1 0,-1 0,1-1,-1 1,0 0,1 0,-1 0,-7 20,0 1,2 0,1 1,1-1,0 1,2 0,1-1,1 7,0 45,6-68,1-11</inkml:trace>
  <inkml:trace contextRef="#ctx0" brushRef="#br0" timeOffset="6718.748">6821 359,'133'355,"-71"-113,-41-187,-6-83,31-211,79-136,-86 286,-32 77</inkml:trace>
  <inkml:trace contextRef="#ctx0" brushRef="#br0" timeOffset="7454.434">7244 1036,'-71'192,"100"-249,2 2,3 2,2 1,25-26,-61 77,0 0,1 0,-1 0,0 0,1 0,-1 0,1 0,-1 0,1 0,-1 0,1 1,0-1,-1 0,1 0,0 0,0 1,-1-1,1 0,0 1,0-1,0 1,0-1,0 1,0 0,0-1,0 1,0 0,0-1,0 1,0 0,0 0,0 0,0 0,0 0,0 0,1 0,-1 1,0-1,0 0,0 1,0-1,0 0,0 1,-1-1,1 1,0 0,0-1,0 1,0 0,-1-1,1 1,0 0,0 0,-1 0,1 0,-1-1,1 1,-1 0,9 188,-9-189,1 1,-1 0,0 0,1 0,-1 0,0 0,1 0,-1 0,1 0,-1-1,1 1,0 0,-1 0,1-1,0 1,-1-1,1 1,0 0,0-1,0 1,-1-1,1 1,0-1,0 0,0 1,0-1,0 0,0 0,0 0,0 0,0 0,0 0,0 0,0 0,0 0,0 0,0 0,-1 0,1-1,0 1,0 0,0-1,0 1,0-1,0 1,-1-1,1 1,0-1,0 0,-1 1,2-2,42-37,-41 35,130-122,-132 125,0 0,0 0,0 0,0 0,0 0,1 1,-1-1,0 0,0 1,1-1,-1 1,1-1,-1 1,0-1,1 1,-1 0,1 0,-1 0,1 0,-1 0,0 0,1 0,-1 0,1 1,-1-1,0 1,1-1,-1 1,0-1,1 1,-1 0,0-1,0 1,1 0,-1 0,0 0,0 0,0 0,0 0,0 0,-1 1,1-1,0 0,0 0,-1 1,1-1,-1 0,1 1,-1-1,0 1,1-1,-1 0,0 1,1 11,0 0,-1 0,-1 1,0-1,0 0,-2 0,1 0,-2-1,-3 11,-3 13,-10 19,19-49,4-3</inkml:trace>
  <inkml:trace contextRef="#ctx0" brushRef="#br0" timeOffset="7937.557">8063 839,'-225'317,"195"-266,82-137,176-170,-148 189,-79 67,0-1,0 1,0 0,0-1,0 1,0 0,0 0,0 0,0 0,0 0,1 0,-1 0,0 0,0 0,0 0,0 0,0 1,0-1,0 0,0 1,0-1,0 1,-1-1,1 1,0-1,0 1,0 0,-1-1,1 1,0 0,0 0,-1 0,1 0,-1-1,1 1,-1 0,1 0,-1 0,0 0,1 0,-1 0,0 0,0 0,0 0,1 0,-1 0,0 0,0 1,3 58,-3-53,-1 36,0-23,0 1,2-1,0 1,1-1,1 0,1 0,0 0,7 16,-9-33,0 1,0 0,-1 0,0 0,1 0,-1 0,-1 1,1-1,-1 0,0 0,1 1,-2-1,1 0,-1 0,1 0,-1 1,0-1,0 0,-1 0,-7 9</inkml:trace>
  <inkml:trace contextRef="#ctx0" brushRef="#br0" timeOffset="8183.047">7864 1065,'34'0,"30"0,9 0,-3 0,-9 0,-9 0,-15 0</inkml:trace>
  <inkml:trace contextRef="#ctx0" brushRef="#br0" timeOffset="8432.574">8853 952,'-29'39,"-9"16,-3 5,5-3,4-12,7-13</inkml:trace>
  <inkml:trace contextRef="#ctx0" brushRef="#br0" timeOffset="8600.282">8542 896,'29'28,"19"20,6 6,-1-6,-5-6,-6-11,-5-10,-9-8</inkml:trace>
  <inkml:trace contextRef="#ctx0" brushRef="#br0" timeOffset="5771.352">5240 783,'-44'22,"1"3,0 2,2 1,-35 32,15 25,59-83,1 0,0 1,0-1,1 0,-1 1,0-1,1 1,-1 0,1-1,0 1,0-1,0 1,0-1,1 1,-1-1,1 1,-1-1,1 1,0-1,0 1,0-1,0 0,0 1,1-1,-1 0,1 0,-1 0,1 0,0 0,0-1,0 1,0 0,0-1,0 1,0-1,1 0,-1 0,1 0,4 2,-1-1,1 0,0-1,0 0,0 0,0 0,0-1,0 0,1 0,-1-1,0 0,0 0,0-1,-1 0,1 0,0 0,-1-1,1 0,-1 0,0-1,5-3,6-5,0 0,-1-1,0-1,-1 0,-1-1,12-15,97-105,-123 134,1 0,-1 0,1 0,-1 1,1-1,0 0,-1 1,1-1,0 1,-1-1,1 1,0-1,0 1,0-1,0 1,-1 0,1 0,0-1,0 1,0 0,0 0,0 0,0 0,0 0,0 0,0 0,-1 0,1 0,0 0,0 1,0-1,0 0,0 1,0-1,-1 0,1 1,0-1,0 1,-1 0,1-1,0 1,-1-1,1 1,0 0,-1 0,1-1,-1 1,1 0,-1 0,0 0,1 0,-1-1,0 1,1 0,-1 0,0 0,0 0,0 0,0 0,12 57,-13-51,1 0,0 0,1 0,-1 0,2 0,-1 0,1-1,0 1,0 0,1-1,-1 0,1 1,1-1,-1 0,1-1,1 1,-1-1,1 1,-1-1,1-1,1 1,-1-1,1 0,0 0,0 0,0-1,0 0,0 0,1-1,-1 0,1 0,0 0,5 0,1-5,0 0,0-1,-1-1,1 0,-1 0,0-1,-1-1,1 0,-1-1,0 0,-1 0,0-1,-1 0,1-1,-2 0,0-1,0 0,0 0,-2-1,1-1,13-13,18-26,-3-1,-1-2,-3-2,-3 0,-2-2,7-27,-27 69,3-7,-1-1,0 0,-2-1,-1 1,-1-1,-1 0,-1-16,-2 41,0 0,1 0,-1 0,0 0,0 0,0 0,0 0,0 0,0-1,0 1,0 0,-1 0,1 0,0 0,-1 0,1 0,-1 0,1 0,-1 0,1 0,-1 0,0 1,1-1,-1 0,0 0,0 1,1-1,-1 0,0 1,0-1,0 0,0 1,0 0,0-1,0 1,0-1,0 1,0 0,0 0,0 0,0 0,-1-1,1 2,0-1,0 0,0 0,0 0,0 0,0 1,0-1,0 0,0 1,0-1,0 1,0-1,0 1,0-1,0 1,1 0,-1 0,0-1,0 1,1 0,-1 0,0 0,-11 15,1 0,1 0,0 1,1 1,1 0,1 0,1 0,0 1,1 0,1 0,1 0,-1 11,0 17,1 0,2 1,3-1,1 0,3 0,1 0,3-1,5 14,21 79,-36-138,1 0,-1 0,1 0,-1 0,1 0,-1 0,0 1,1-1,-1 0,0 0,0 0,0 0,0 1,0-1,0 0,-1 0,1 0,0 1,0-1,-1 0,1 0,-1 0,1 0,-1 0,0 0,1 0,-1 0,0 0,0 0,1 0,-1 0,0 0,0-1,0 1,0 0,0-1,0 1,0-1,0 1,-1-1,1 1,0-1,0 0,0 0,0 1,-1-1,1 0,0 0,0 0,0 0,-1 0,1-1,0 1,0 0,-1-1,-35-34,22 14</inkml:trace>
  <inkml:trace contextRef="#ctx0" brushRef="#br0" timeOffset="6021.782">5522 613,'43'0,"29"-5,7-1,-1 0,-8 1,-7 2,-9 1,-9 0,-7 2,-6 0,-3 0,-6 0</inkml:trace>
  <inkml:trace contextRef="#ctx0" brushRef="#br0" timeOffset="4213.652">4055 331,'-125'355,"95"-284,22-55,1-1,0 1,1 0,1 1,1-1,0 1,0 12,2-23,1 1,0 0,0 0,1-1,0 1,0 0,0 0,1 0,0-1,1 1,-1 0,1-1,0 1,1-1,0 1,0-1,0 0,1-1,-1 1,1 0,1-1,-1 0,1 0,0 0,0-1,0 1,1-1,0-1,-1 1,6 1,7 1,0-2,0 0,0-1,1-1,-1-1,1-1,-1 0,1-1,17-4,-11-6,-26 4</inkml:trace>
  <inkml:trace contextRef="#ctx0" brushRef="#br0" timeOffset="4470.705">3490 726,'38'-10,"38"-2,9-1,-4-1,-7 1,-10 2,-12 4,-10 3,-7 2,-5 1,-7 1</inkml:trace>
  <inkml:trace contextRef="#ctx0" brushRef="#br0" timeOffset="10417.899">76 1714,'796'0,"-363"-27,61-4,523 32,-536-29,804 28,-929-28,68-1,-44 2,-60 16,-159-4,1 8,76 9,-56 0,28-18,152 4,-171-16,105 29,-112 26,-9-15,-151-7,0-1,1 0,-1-2,1-1,-1-1,1-2,-1 0,0-1,21-6,210-4,-86-14,-57 26,-88 1</inkml:trace>
  <inkml:trace contextRef="#ctx0" brushRef="#br0" timeOffset="11137.97">9531 585,'0'-5,"-5"-1,-2 5,-4 2,0-3,6-1,4-6,-2-1,-6 2,-1 6,-4 4,1 7,-3 1,2-1</inkml:trace>
  <inkml:trace contextRef="#ctx0" brushRef="#br0" timeOffset="11737.469">9502 923,'0'-4,"0"2,-5 2,-1 6,-5 2,-5 0,0 3,-2-1,7-1,5-3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2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0 641,'1'2,"1"-1,-1 1,0-1,1 0,-1 0,0 0,1 1,0-1,-1-1,1 1,-1 0,1 0,0 0,0-1,-1 1,1-1,0 0,0 1,0-1,0 0,-1 0,1 0,0 0,0-1,0 1,0 0,-1-1,1 1,0-1,0 0,-1 1,1-1,0 0,-1 0,1 0,-1 0,1-1,0 0,18-11,-1-2,0 0,-1-1,-1-1,-1-1,0 0,-1-1,0-3,50-56,245-232,-294 295,-11 8,1-1,0 1,0 1,1-1,0 1,0 1,1-1,-1 1,1 0,0 1,1 0,-1 0,1 1,0 0,-1 0,1 1,0 0,1 1,-1 0,0 0,0 1,0 0,6 1,-11 3,1 1,-1-1,0 1,0 0,-1 0,1 0,-1 0,0 0,-1 1,1-1,-1 1,0 0,-1 0,1 0,-1 0,0 0,-1 0,1 0,-1 0,0 0,-1 0,0 0,1 0,-2 0,1 1,0 12,-1 13,-2 1,0-1,-3-1,0 1,-2-1,-2 0,0-1,-2 0,-2-1,0-1,-2 0,-1-1,-1-1,-1-1,-1 0,-16 12,25-25,-1-1,0 0,-1-1,0-1,-1 0,1-1,-2 0,1-1,-1-1,0 0,0-2,-1 0,1 0,-3-1,16-3,0 0,-1 0,1 0,0 0,0 0,0-1,0 1,0-1,0 0,0 0,0 0,0 0,0-1,0 1,1-1,-1 1,0-1,1 0,0 0,-1 0,1-1,0 1,0-1,0 1,0-1,1 1,-1-1,1 0,0 0,-1 0,1 0,0 0,1 0,-1 0,0-2,0-4,1-1,-1 1,2-1,-1 0,1 1,1-1,0 1,0-1,0 1,2 0,0-3,49-89,-36 74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0 887,'34'3,"0"-2,1-1,-1-1,0-3,0 0,0-2,-1-2,24-8,-45 13,0-1,-1 0,0 0,0-1,0-1,0 0,-1 0,0-1,0 0,-1-1,0 0,0 0,-1-1,0 0,0-1,-1 0,-1 0,0 0,0-1,-1 0,0 0,0 0,-2-1,1 1,0-11,-5 15,-1 0,0 0,0 0,-1 1,0-1,0 1,0 0,-1 0,0 0,0 0,-1 1,1-1,-1 1,0 0,-1 1,1-1,-1 1,0 0,0 0,0 1,0 0,-1 0,0 1,1-1,-1 1,0 1,0-1,0 1,0 1,0-1,0 1,0 0,0 1,0-1,0 2,0-1,0 1,0 0,0 0,1 1,-2 0,-4 3,0 2,1-1,-1 2,1-1,1 1,0 1,0 0,1 0,0 1,1 0,0 1,1 0,0 0,1 1,0-1,1 1,1 0,0 1,0-1,2 1,-1 0,2 0,0-1,1 1,0 0,1 0,0 0,2 6,0-12,-1 0,1 0,1 0,-1-1,1 1,1-1,-1 0,1 0,1-1,-1 0,1 1,0-2,0 1,1-1,0 0,0 0,0-1,0 0,1 0,-1 0,1-1,0-1,0 1,0-1,0 0,5-1,11 3,1-2,0-1,-1 0,1-2,0-1,-1-1,1-2,11-3,16-6,-1-3,-1-2,-1-3,-1-1,0-3,-2-1,-2-3,13-11,-31 24,-2-1,0-1,-1-1,-1 0,-1-2,-1-1,0 0,-2-2,-1 0,-1-1,-1 0,-2-1,0-1,-2 0,-1-1,-1 0,-2-1,0-6,-6 34,0 0,0 0,0 0,-1 0,1 0,-1 0,1 0,-1-1,0 1,0 0,0 0,0-1,0 1,0 0,-1 0,1 0,-1 0,0-1,1 1,-1 0,0 0,0 0,0 0,-1 1,1-1,0 0,-1 0,1 1,-1-1,1 1,-1-1,0 1,0 0,0-1,0 1,1 0,-2 0,1 1,0-1,0 0,0 1,0-1,0 1,-1 0,1-1,0 1,0 0,0 0,-1 1,1-1,0 0,-1 1,-10 8,0 1,1 0,0 1,1 1,0 0,1 0,0 1,0 0,2 1,0 0,0 0,1 1,1 0,1 0,-2 6,-21 46,13-35,1 1,2 0,1 1,2 0,1 0,-1 16,9-42,-1 0,1 0,0 0,1 0,0 0,0-1,1 1,0 0,0 0,1-1,0 1,0-1,1 0,0 0,0 0,1 0,-1-1,2 0,-1 0,1 0,-1-1,1 0,1 0,-1 0,1-1,0 0,0 0,4 1,4 2,1-2,-1 0,1 0,1-1,-1-2,1 1,-1-2,1 0,-1-1,1 0,0-2,-1 0,1-1,-1 0,0-1,0-1,0-1,7-4,-6 3,0-1,0-1,-1 0,0-2,-1 0,0 0,0-1,-1-1,3-4,12-18,-1 0,-1-1,-2-2,-2-1,-2 0,-1-2,-2 0,-2-1,-1-1,-3 0,-1-1,-1-14,25-196,-35 253,1 0,-1 0,1 0,-1 0,0 0,1-1,-1 1,0 0,0 0,0 0,0-1,0 1,0 0,0 0,0 0,0-1,-1 1,1 0,0 0,-1 0,1 0,-1 0,1 0,-1 0,0 0,1 0,-1 0,0 0,0 0,0 0,0 0,0 1,1-1,-1 0,-1 1,1-1,0 0,0 1,0-1,0 1,0 0,0-1,-1 1,1 0,0 0,0 0,0 0,-1 0,1 0,0 0,0 0,-1 1,-6 7,1 0,0 1,0 0,1 0,1 0,-1 1,1 0,1 0,0 0,1 1,-1 0,-4 11,-14 35,3 1,2 1,3 0,-2 33,10 184,8-154,-1-110,-1-9,1 0,0 0,-1 0,1-1,-1 1,0 0,0 0,0 0,-1 0,1 0,-1-1,1 1,-1 0,0 0,0-1,0 1,0-1,-1 1,1-1,-1 1,0-1,1 0,-1 1,-1-1,-9-2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3,'89'16,"1"-3,1-5,0-3,0-5,15-4,432-36,-521 41,-1 1,1 0,-1 2,1 0,-1 0,0 2,-1 0,6 3,0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1,'-9'38,"-4"23,-3 5,-1-3,4-8,4-9,3-12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7:3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1,'10'29,"3"9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0 400,'168'-324,"-118"253,-48 70,-1 1,0-1,0 1,1-1,-1 1,0 0,0 0,1-1,-1 1,0 0,1 0,-1 0,0 1,0-1,1 0,-1 0,0 1,0-1,1 1,-1-1,0 1,0-1,0 1,0 0,0 0,0-1,0 1,0 0,0 0,0 0,0 0,-1 0,1 0,0 0,-1 1,1-1,-1 0,1 0,-1 0,1 1,-1-1,0 0,0 0,1 1,-1-1,0 0,0 1,0-1,-1 0,1 0,0 1,0-1,-1 0,1 0,-1 1,1-1,-1 0,0 1,-9 65,7-62,1 0,0 0,1 1,-1-1,1 1,0-1,0 1,0 0,1-1,0 1,0-1,1 1,-1 0,1-1,0 1,1-1,0 1,-1-1,2 0,-1 1,0-1,1 0,0-1,0 1,1 0,-1-1,1 0,0 0,0 0,1 0,-1-2,1 1,0-1,-1 0,1 0,0-1,0 1,0-1,1-1,-1 1,0 0,0-1,0 0,0-1,1 1,-1-1,0 0,0 0,0 0,0-1,0 0,-1 0,1 0,0 0,-1-1,0 0,1 0,-1 0,2-2,100-112,-103 113,4-7,0 1,0 0,1 0,0 0,1 1,0 1,0 0,1 0,0 0,1 1,-1 1,1 0,0 0,1 1,0 1,10-3,3 3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4.7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1,'-28'0,"14"6,-1 2,2 0,-1 0,1 1,0 1,1 0,0 1,-5 6,12-12,1 0,-1 0,1 0,0 1,1-1,-1 1,1 0,1 0,-1 0,1 0,0 1,0-1,0 1,1-1,0 1,1-1,-1 1,1 0,1-1,-1 1,2 4,-2-8,1 0,0 1,1-1,-1 0,0 0,1-1,0 1,-1 0,1 0,0-1,1 1,-1-1,0 0,1 0,-1 1,1-2,-1 1,1 0,0 0,0-1,0 0,0 1,0-1,0 0,0-1,1 1,-1 0,0-1,0 0,1 0,-1 0,0 0,0 0,1-1,110-30,128-116,-240 145,0 1,1-1,-1 1,1 0,0 0,-1 0,1 0,0 0,-1 1,1-1,0 1,0-1,0 1,-1 0,1 0,0 1,0-1,0 1,-1-1,1 1,0 0,-1 0,1 0,0 0,-1 0,1 1,-1-1,0 1,1-1,-1 1,0 0,0 0,0 0,0 0,-1 1,1-1,-1 0,1 1,38 104,-31-48,-3 0,-2 0,-4 42,6 95,-4-177,6 37,-3 0,-2 0,-3 0,-2 1,-3-1,-6 25,8-72,-1 0,0 1,0-1,-1-1,0 1,0-1,-1 1,0-2,-1 1,0-1,0 0,0 0,-1-1,0 0,0 0,-1-1,1 0,-1 0,0-1,-1 0,1-1,-1 0,1-1,-1 0,0 0,0-1,0 0,0-1,0 0,0 0,0-1,-9-2,15 2,-1 0,0-1,1 1,-1-1,1 1,0-1,-1-1,1 1,0-1,0 1,1-1,-1 0,0-1,1 1,0-1,0 1,0-1,0 0,1 0,-1 0,1 0,0-1,0 1,0-1,1 1,0-1,0 0,-2-6,1 0,0 0,1-1,0 1,1 0,0 0,1-1,0 1,1 0,0 0,1-1,12-26,1 1,3 0,0 1,3 1,1 1,22-25,-30 38,43-52,-33 44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2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600 303,'-11'-8,"-1"1,0 1,0 0,0 0,0 1,-1 0,0 1,0 1,0 0,-1 1,1 0,-1 1,1 1,0 0,-1 1,1 0,-1 1,1 0,0 1,0 1,0 0,0 1,1 0,-10 6,6-6,0 1,0 1,1 1,0 0,0 0,1 2,0 0,0 0,2 1,-1 1,1 0,1 1,0 0,1 1,0 0,1 1,1 0,0 0,1 0,-3 12,8-21,-1 0,1-1,0 1,1 0,0 0,0 0,0 1,1-1,-1 0,1 0,1 0,-1 0,1 0,0 0,1 0,0 0,-1 0,2 0,-1 0,1-1,0 1,0-1,0 0,1 0,0 0,0-1,0 1,0-1,1 0,0 0,0 0,0-1,0 1,0-1,1-1,5 3,10-3,1-2,-1 0,0-1,1-1,-1-1,0-1,0-1,0-1,-1 0,0-2,0 0,-1-2,0 0,-1-1,0 0,0-2,-1 0,-1-1,2-3,41-32,-2-3,-3-2,-2-3,-2-2,2-8,-27 47,-58 174,29 9,5-155,0 0,0 0,1 0,0 0,1-1,0 1,0 0,0-1,1 0,0 0,1 0,-1 0,1-1,1 0,-1 0,1 0,0 0,6 3,47 5,-42-18</inkml:trace>
  <inkml:trace contextRef="#ctx0" brushRef="#br0" timeOffset="248.533">1361 500,'-29'39,"-19"22,-6 5,2-3,4-8,6-9,5-11,4-13,8-9</inkml:trace>
  <inkml:trace contextRef="#ctx0" brushRef="#br0" timeOffset="480.227">994 529,'34'24,"20"18,6 5,-2-4,-11-4,-9-10,-11-5,-5-6,-1-6,0-1,-4-1</inkml:trace>
  <inkml:trace contextRef="#ctx0" brushRef="#br0" timeOffset="736.265">1785 360,'29'9,"28"4,10-1,-2-2,-7-3,-9-3,-8-1,-6-2,-4-1,-3-1,-1-4,0-2,-5 0</inkml:trace>
  <inkml:trace contextRef="#ctx0" brushRef="#br0" timeOffset="950.856">1841 698,'39'5,"36"1,15-4,-3-4,-6-1,-8 1,-12-6,-6 0,-7-4,-8 0,-11 2</inkml:trace>
  <inkml:trace contextRef="#ctx0" brushRef="#br0" timeOffset="21591.327">3450 49,'0'-1,"1"-1,-1 1,1-1,-1 1,0-1,0 1,0-1,0 0,0 1,0-1,0 1,-1-1,1 1,0-1,-1 1,1-1,-1 1,0-1,1 1,-1-1,0 1,0 0,0 0,0-1,0 1,0 0,0 0,0 0,-1 0,1 0,0 0,-1 1,1-1,0 0,-1 1,1-1,-1 1,1-1,-1 1,0 0,1-1,-1 1,1 0,-1 0,1 0,-1 0,0 1,1-1,-1 0,1 1,-1-1,1 1,-1-1,1 1,0 0,-1-1,1 1,0 0,-1 0,1 0,0 0,0 0,0 1,0-1,-21 15,2 0,0 1,1 1,1 1,0 0,2 2,0 0,1 0,2 2,0 0,1 0,2 1,0 0,0 6,5-14,0 0,2 0,0 0,1 0,0 0,2 0,-1 1,2-1,1 0,0 0,0 0,3 6,-2-14,-1 1,1-1,0 0,1-1,0 1,0 0,1-1,0 0,0 0,0-1,1 1,0-1,0-1,1 1,0-1,0 0,0 0,0-1,1 0,0 0,0-1,0 0,7 2,8-1,-1 0,1-1,0-1,0-2,-1 0,1-1,0-1,0-2,-1 0,1-1,-1-1,-1-1,1-1,6-4,12-8,0-1,-1-2,-2-2,0-2,-2 0,25-26,-47 40,0-1,0 0,-1 0,-1-1,-1-1,0 1,8-19,-15 28,0 0,-1 0,0-1,0 1,0-1,-1 0,0 0,0 1,-1-1,0 0,0 0,0 0,-1 0,0 1,-1-1,1 0,-1 1,0-1,-1 1,0 0,0-1,0 1,-1 0,-4-5,-1 0,0 0,-1 1,0 1,0 0,-1 0,-1 1,1 0,-1 1,0 0,-1 1,1 1,-1-1,-1 2,1 0,-1 1,1 0,-1 1,-14-1,-1 1,1 1,-1 1,1 2,0 0,-1 2,2 2,-10 2,-29 10,8-2</inkml:trace>
  <inkml:trace contextRef="#ctx0" brushRef="#br0" timeOffset="22090.269">2801 360,'0'0,"0"0,1 0,-1 1,0-1,0 0,0 1,0-1,0 0,0 1,0-1,0 0,0 0,0 1,0-1,0 0,0 1,0-1,-1 0,1 1,0-1,15 5,139 17,-63-15,33 5,0-5,0-5,5-7,261-22,-46-2,-85 0,-233 28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5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1 367,'572'0,"-323"-29,-205 28,-65 19,4-12</inkml:trace>
  <inkml:trace contextRef="#ctx0" brushRef="#br0" timeOffset="402.59">114 564,'426'0,"-229"29,-63-33,-121-3,-8 1</inkml:trace>
  <inkml:trace contextRef="#ctx0" brushRef="#br0" timeOffset="1217.11">481 0,'-1'1,"0"0,0 0,0 0,1 0,-1 0,0 1,0-1,1 0,-1 0,1 1,-1-1,1 0,0 0,0 1,-1-1,1 0,0 1,0-1,0 1,0-1,0 0,1 1,-1-1,0 0,1 0,-1 1,1-1,-1 0,1 0,0 1,-1-1,1 0,0 0,0 0,0 0,0 0,0 0,0 0,0 0,0-1,0 1,0 0,1 0,16 14,1 0,0-1,0-1,2-1,-1 0,2-2,-1-1,1 0,12 2,55 25,-55-21,-1 2,0 1,-1 2,22 19,-50-36,1 0,-1 1,1 0,-1 0,0 0,-1 0,1 1,-1-1,0 1,0 0,0 0,-1 0,1 0,-1 1,0-1,-1 0,0 1,1 0,-2-1,1 1,-1-1,0 1,0 0,0 0,-1-1,0 1,0-1,0 1,-1-1,0 1,0-1,0 0,-1 0,1 0,-1 0,-1 1,-121 100,67-64,-118 112,65-29,86-94,17-24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254 188,'-11'1,"-1"0,1 0,-1 1,1 1,0 0,-1 1,2 0,-1 0,0 1,1 1,0 0,0 0,1 1,-1 0,2 0,-1 1,1 1,0-1,1 1,0 0,-2 4,4-6,1 1,-1-1,1 1,1 0,0 0,0 0,0 1,1-1,0 1,1-1,0 1,0-1,1 1,0 0,1-1,0 1,0 0,0-1,1 1,1-1,0 0,0 0,0 0,1 0,0 0,0-1,1 1,4 3,-3-4,0-1,0 0,1-1,-1 0,1 0,1 0,-1-1,0 0,1 0,0-1,0 0,0 0,1-1,-1 0,0 0,1-1,-1-1,1 1,-1-1,8-1,2 0,-1-1,1-1,0 0,-1-2,0 0,0-1,0 0,0-1,7-6,-5 0,-1-1,0 0,-2-2,1 0,-2-1,0 0,-1-1,-1-1,-1 0,0-1,-2 0,0 0,5-18,-11 31,-1 0,1 0,-1-1,-1 0,0 1,0-1,0 0,-1 0,0 0,0 0,-1 0,0-1,-1 1,0 0,0 0,0 0,-1 0,-1 1,1-1,-1 0,0 1,-1 0,0 0,0 0,0 0,-1 0,0 1,-4-4,0 2,1 0,-2 0,1 1,-1 0,0 1,0 0,-1 0,0 1,0 1,0 0,0 0,-1 1,0 1,1 0,-1 0,0 1,0 1,0 0,0 0,0 2,0-1,1 1,-1 1,1 0,-1 1,1 0,0 0,-2 3,-24 15,5-2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04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1 311,'226'-17,"-10"5,-204 12</inkml:trace>
  <inkml:trace contextRef="#ctx0" brushRef="#br0" timeOffset="427.948">86 508,'10'5,"7"1,6 0,4-1,2-1,1-2,0-1,0 0,0-1,-1-5,-1-2,1 1,-1 0,1 3,-6 0</inkml:trace>
  <inkml:trace contextRef="#ctx0" brushRef="#br0" timeOffset="1514.163">1468 170,'-16'43,"-1"-1,-3 0,-1-2,-3 0,0-2,-3 0,-20 21,28-38,-1-1,0-1,-2 0,0-2,-1 0,0-2,-2-1,1 0,-2-2,0-1,-9 2,29-10,1 0,-1-1,0 0,0 0,0 0,0-1,0 0,0 0,0 0,0-1,-1 0,1 0,0 0,0-1,0 0,0-1,-1 1,2-1,-1 0,0 0,0-1,1 0,-1 0,1 0,0-1,0 1,0-1,1-1,-3-2,2-3,1 0,1 0,0-1,1 1,0-1,0 0,1 0,0 0,1 1,1-1,-1 0,2 0,-1 0,2 1,-1-1,2 1,-1-1,1 1,1 0,0 1,0-1,1 1,0 0,0 0,8-7,-8 10,0 0,0 1,1 0,-1 0,1 0,0 1,0 0,0 0,1 1,0 0,-1 1,1-1,0 1,0 1,0-1,0 2,1-1,-1 1,0 0,0 1,0-1,0 2,0-1,0 1,0 1,0-1,-1 1,1 0,-1 1,0 0,0 0,0 1,0 0,-1 0,0 0,0 1,3 3,216 159,-112-97,-101-59</inkml:trace>
  <inkml:trace contextRef="#ctx0" brushRef="#br0" timeOffset="1784.007">1779 537,'38'0,"18"0,4 0,-4 0,-5 0,-13 0</inkml:trace>
  <inkml:trace contextRef="#ctx0" brushRef="#br0" timeOffset="2631.559">2428 904,'3'-49,"3"0,1 1,2 0,9-22,-14 55,12-35,3 1,2 1,1 1,3 1,2 0,2 3,1 0,17-15,-34 42,1 1,1 0,0 0,1 2,0 0,1 1,1 0,0 2,1 0,15-6,-32 15,-1 0,1 0,-1 1,1-1,-1 1,1-1,0 1,0-1,-1 1,1 0,0 0,-1 0,1 0,0 0,0 0,-1 1,1-1,0 0,-1 1,1-1,-1 1,1 0,0 0,-1-1,1 1,-1 0,0 0,1 0,-1 1,0-1,0 0,1 0,-1 1,0-1,0 0,-1 1,1-1,0 1,0 0,-1-1,1 1,-1 0,1-1,-1 1,0 0,0-1,1 1,-1 0,0-1,-1 2,-1 12,-1-1,0 1,-1-1,-1 1,0-1,-1 0,0-1,-2 0,1 0,-1 0,-1-1,0 0,-1-1,0 0,-1 0,0-1,-8 4,18-13,0-1,0 1,0-1,0 1,0 0,0 0,0-1,0 1,1 0,-1 0,0 0,0 0,1 0,-1 0,0 0,1 0,-1 0,1 0,0 0,-1 0,1 0,0 0,0 1,-1-1,1 0,0 0,0 0,0 1,0-1,1 0,-1 0,0 0,0 0,1 0,-1 1,1-1,-1 0,1 0,-1 0,1 0,0 0,-1 0,1 0,0-1,0 1,0 0,0 0,0-1,0 1,0 0,0 0,69 24,-64-24,0 0,1 0,-1 1,0 0,-1 0,1 0,0 1,-1 0,1 0,-1 0,0 0,0 1,0 0,0 0,-1 1,0-1,0 1,3 4,-4-3,0 0,-1 0,1 0,-2 0,1 0,0 0,-1 0,0 0,-1 1,1-1,-1 0,-1 1,1-1,-1 0,0 1,0-1,-1 0,0 0,0 0,0 0,-1 0,0-1,0 1,0-1,-1 1,0-1,0-1,0 1,-1 0,0 0,-6 5,1 0,-1-1,-1 0,0-1,0 0,-1-1,0 0,0-1,0-1,-1 0,0 0,-13 1,16-4,0-2,1 1,-1-1,0-1,0 0,1 0,-1-1,1-1,-1 1,1-2,0 1,0-2,0 1,1-1,-1-1,1 0,0 0,1 0,0-1,0-1,-5-5,-2-4,0 0,2-2,0 0,1 0,1-1,0 0,2-1,0 0,-4-18,-9-60,19 72</inkml:trace>
  <inkml:trace contextRef="#ctx0" brushRef="#br0" timeOffset="3132.277">3557 0,'-119'241,"60"-85,57-150,-1-1,0 1,1-1,0 1,0 0,1 0,0 0,0 0,0 0,0 0,1 0,0 0,1 0,-1 0,1 0,0 0,1 0,-1 0,1 0,0-1,1 1,0-1,-1 1,2-1,-1 0,0 0,1 0,0-1,0 1,1-1,-1 0,1 0,3 2,13 2,0-1,0-1,0-1,1 0,0-2,0-1,18 0,-38-2,27-11,-33 5</inkml:trace>
  <inkml:trace contextRef="#ctx0" brushRef="#br0" timeOffset="3383.117">3162 283,'34'0,"39"0,13 0,-4 0,-11 0,-13 0,-11 0,-9 0,-7 0,-7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5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0 283,'164'-17,"1"7,74 8,2 2,-229 0</inkml:trace>
  <inkml:trace contextRef="#ctx0" brushRef="#br0" timeOffset="346.941">254 481,'391'0,"-249"16,-124-18</inkml:trace>
  <inkml:trace contextRef="#ctx0" brushRef="#br0" timeOffset="949.487">451 1,'3'6,"-1"1,1-1,0 0,1 0,0 0,0 0,0-1,0 1,1-1,0 0,0 0,0-1,1 1,-1-1,1-1,0 1,0-1,1 0,-1 0,3 0,-1 1,149 83,12-3,-161-79,1-1,1 1,-1 0,0 1,0 0,-1 1,0 0,0 0,0 1,-1-1,0 2,-1-1,0 1,1 1,-7-5,-1 0,1 0,-1 1,1-1,-2 0,1 0,0 0,-1 0,0 0,0-1,-1 1,1 0,-1-1,0 0,0 1,-1-1,1 0,-1-1,0 1,0-1,0 1,0-1,0-1,-4 3,-7 8,-103 78,16-19,67-49,1 0,1 3,1 0,1 2,2 1,-9 13,25-24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685 0,'-15'29,"0"-1,-2 0,-1-2,-1 0,-1-1,-18 17,-19 15,30-27,-1-1,-1-1,-1-1,-2-2,0-1,-2-2,0-1,-29 12,47-26,8-3,0-1,0 1,-1-1,1 0,-1-1,0 0,1 0,-1-1,0 0,0-1,0 0,0 0,-1-1,6-2,1-1,0 1,-1-1,1 1,1-1,-1 0,1 0,-1-1,1 1,0 0,1-1,-1 0,1 1,0-1,0 0,0 1,1-1,0 0,0 0,0 1,0-1,1 0,-1 0,1 1,1-1,-1 0,1 1,-1-1,1 1,2-2,6-23,1 1,1 0,2 1,1 1,1 0,1 1,1 1,1 1,5-3,-23 24,1 0,0 0,-1 0,1 0,0 0,0 1,1-1,-1 1,0-1,0 1,1 0,-1 0,1 0,-1 0,1 0,-1 1,1-1,0 1,-1 0,1-1,0 1,-1 1,1-1,0 0,-1 0,1 1,-1 0,1-1,-1 1,1 0,-1 0,1 1,-1-1,0 0,0 1,1-1,-1 1,0 0,0 0,-1 0,1 0,222 187,-170-136,-3 3,-2 1,10 19,-10-6,-40-66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0,0-1,0 0,1 0,-1 0,0-1,1 0,0 0,-1 0,1-1,2 0,3 1,356 2,-356-3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7:36.2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1">1 766,'43'-9,"29"-4,7-4,-6 0,-10 4,-10 4,-11 3,-6 3,-11 6,-8 4</inkml:trace>
  <inkml:trace contextRef="#ctx0" brushRef="#br0" timeOffset="2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3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4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5">1469 710,'38'-5,"42"-6,16-2,-2 2,-9 3,-13 2,-15 3,-11 1,-10 2,-5 0,-9 0</inkml:trace>
  <inkml:trace contextRef="#ctx0" brushRef="#br0" timeOffset="6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1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0,'29'5,"23"1,9 0,-2-1,-6-2,-8-1,-10 4,-8 1,-2 0,-7-3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2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86 988,'1'-283,"54"114,-47 143,1 0,1 1,1 0,1 1,2 0,0 1,1 0,1 2,2 0,0 0,1 2,0 0,2 2,0 0,20-11,-40 27,46-17,-46 18,0 0,0 0,0 0,0 0,0 0,0 0,0 0,-1 1,1-1,0 0,0 1,0-1,0 0,0 1,-1-1,1 1,0-1,0 1,-1 0,1-1,0 1,-1 0,1-1,0 1,-1 0,1 0,-1-1,1 1,-1 0,0 0,1 0,-1 0,0 0,0 0,0 0,1-1,-1 1,0 0,0 0,0 0,0 0,-1 0,1 0,0 0,0 0,-1 0,1 0,0 0,-1-1,1 1,-1 0,-74 181,76-177,0 1,0-1,0 0,1 0,-1 0,1 0,1 0,-1 0,1 0,-1 0,1-1,1 0,-1 1,1-1,-1 0,1-1,0 1,1-1,-1 0,1 0,-1 0,1 0,0-1,0 0,0 0,0 0,0-1,1 0,-1 1,4-1,38 18,-43-16,1-1,-1 1,0 0,0 0,0 0,0 1,0-1,-1 1,0 0,1 0,-1 0,-1 0,1 1,-1-1,1 1,-1-1,-1 1,1 0,-1 0,1 0,-1 0,-1 0,1 0,-1 0,0 0,0 0,0 0,-1 0,0 0,0 0,0 0,-1 1,0-1,0 0,0 0,-1 0,1 0,-1 0,-1-1,1 1,0-1,-1 0,0 0,0-1,0 1,-1-1,1 0,-1 0,0 0,0 0,0-1,0 0,0 0,0 0,0-1,-1 0,-1 1,-141 3,115-6,19 1,-1-1,1-1,0 0,0-1,0 0,0-1,1 0,-1-1,1-1,1 0,-1-1,1 0,0-1,0-1,1 1,0-2,1 0,0 0,0 0,1-1,1-1,0 0,-4-7,6 9,-1 0,2-1,0 1,0-1,0 0,2 0,-1 0,2-1,-1 1,1-1,1 0,0 0,1 1,0-1,1 0,1-5,5-1</inkml:trace>
  <inkml:trace contextRef="#ctx0" brushRef="#br0" timeOffset="532.237">1271 0,'-126'253,"15"-24,99-210,-35 73,46-90,1 0,-1 1,1-1,-1 1,1-1,0 1,0 0,0-1,0 1,0-1,1 1,-1-1,1 1,-1-1,1 1,0-1,0 0,0 1,1-1,-1 0,0 0,1 0,0 0,-1 0,1 0,0 0,0-1,0 1,0-1,0 1,0-1,0 0,1 0,-1 0,0 0,2 0,15 4,0-1,0 0,1-2,-1 0,1-2,-1 0,1-1,0-1,6-2,11-7,-31 4</inkml:trace>
  <inkml:trace contextRef="#ctx0" brushRef="#br0" timeOffset="781.422">594 339,'48'-5,"45"-1,15-5,5 0,-7 1,-13 3,-12 2,-11 3,-12 1,-11 0,-9 2,-6-1,-3 1,-3 4,-5 1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0 283,'426'0,"-268"-25,-159 25,1 0,0 1,-1-1,1 0,0 0,-1 0,1 0,0 1,-1-1,1 0,0 0,-1 1,1-1,0 0,0 1,-1-1,1 0,0 0,0 1,0-1,0 1,-1-1,1 0,0 1,0-1,0 0,0 1,0-1,0 0,0 1,0-1,0 1,0-1,0 0,0 1,0-1,0 1,0-1,1 0,-1 1,0-1,0 0,0 1,1-1,-1 0,0 0,0 1,1-1,-1 0,0 1,0-1,1 0,-1 0,0 0,1 1,-1-1,0 0,1 0,-1 0,0 0,1 0,-1 0,1 1,-1-1,-13 11</inkml:trace>
  <inkml:trace contextRef="#ctx0" brushRef="#br0" timeOffset="303.294">85 480,'18'5,"0"0,0-1,1-1,-1 0,1-2,-1 0,1-1,0-1,-1-1,1 0,4-3,228-8,-219 14,-8-1</inkml:trace>
  <inkml:trace contextRef="#ctx0" brushRef="#br0" timeOffset="853.164">367 1,'12'33,"7"-16,0 0,1-2,1 0,0-2,1 0,0-1,19 6,-21-10,0 2,0 0,-1 0,-1 2,0 1,0 0,-1 1,-1 0,-1 2,8 9,-20-21,0 0,0 0,-1 0,0 1,0-1,0 1,0-1,-1 1,1 0,-1-1,0 1,-1 0,1 0,-1 0,0 0,0-1,-1 1,1 0,-1 0,0 0,-1-1,1 1,-1 0,0-1,0 0,0 1,0-1,-1 0,0 0,0 0,-3 3,-9 9,-1-1,0-1,-1 0,-1-1,0-1,-10 5,-150 107,122-76,41-31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2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0,'70'37,"-52"-31,0-1,0-1,1-1,-1 0,1-1,-1-1,1-1,-1 0,12-3,72 3,-101 0,-1-1,1 1,0 0,-1 0,1 0,-1-1,1 1,0 0,-1 0,1 0,0 0,-1 0,1 0,-1 0,1 0,0 1,-1-1,1 0,0 0,-1 0,1 1,-1-1,1 0,-1 1,1-1,-1 0,1 1,-1-1,1 1,-1-1,1 0,-1 1,0-1,1 1,-1 0,0-1,1 1,-1-1,0 1,0-1,0 1,1 0,-1-1,0 1,0 0,0-1,0 1,0-1,0 1,0 0,0-1,-1 1,1 0,0-1,0 1,0-1,-1 1,1 0,0-1,-1 1,-9 10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2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0,-13 4,-9 3,-4-1,-6-1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1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1,'-34'103,"-50"72,-76 112,148-268,9-16,0 0,0 0,0 1,0-1,0 1,1-1,0 1,0 0,0 0,0 0,0 0,1 0,-1 0,1 0,0 1,1-1,-1 0,1 1,0-1,0 0,0 1,0-1,1 0,0 1,0-1,0 0,0 0,1 0,0 0,0 0,0 0,0 0,0 0,1-1,0 1,9 2,1-1,0-1,0 0,0 0,1-1,-1-1,1 0,-1-1,1-1,0 0,-1-1,1 0,0-1,-1 0,1-1,-1-1,6-2,-18 5,90-26,-77 13,-40 0,16 9,-7-5</inkml:trace>
  <inkml:trace contextRef="#ctx0" brushRef="#br0" timeOffset="280.555">0 368,'13'-5,"1"0,0 1,-1 1,1 0,0 1,1 1,-1 0,3 0,7 0,176-14,45-19,-240 32,1 1,0 0,-1 1,1-1,-1 1,1 0,0 0,-1 1,1 0,0 0,-1 0,1 0,-1 1,0 0,0 0,1 1,-1-1,-1 1,1 0,0 1,-1-1,4 3,1 9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5.9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7,'0'0,"1"-1,0 0,-1 1,1-1,0 1,0-1,0 1,-1-1,1 1,0 0,0-1,0 1,0 0,0 0,0 0,0-1,0 1,0 0,0 0,0 0,-1 1,1-1,0 0,0 0,0 0,0 1,0-1,0 1,0-1,-1 0,1 1,0-1,0 1,0 0,-1-1,1 1,0 0,-1-1,1 1,-1 0,1 0,-1-1,1 1,-1 0,0 0,1 0,-1 0,1 0,-9 48,-6-27,-1 0,-1-1,-1-1,0 0,-2-2,0 0,-2-1,1-1,-2 0,0-2,-14 6,17-8,7-3,0 0,-1-1,-1-1,1 0,-1 0,-1-2,1 0,-1 0,1-2,-1 0,-1 0,1-2,-1 1,14-2,0 0,0-1,0 1,-1 0,1-1,0 1,0-1,0 0,0 1,0-1,0 0,0 0,0 0,0-1,0 1,1 0,-1-1,0 1,1-1,0 0,-1 1,1-1,0 0,-1 0,1 0,0 0,1 0,-1 0,0 0,0 0,1 0,0-1,-1 1,1 0,0 0,0 0,0-1,0 1,0 0,1 0,-1 0,1 0,0-3,37-90,-34 88,0 1,0-1,0 1,1 0,-1 1,1-1,1 1,-1 0,1 0,0 0,0 1,0 0,1 0,-1 1,1 0,0 0,0 0,0 1,0 0,1 1,-1-1,0 1,1 1,2-1,18 4,-1 1,0 2,-1 0,1 2,-1 1,0 1,-1 1,-1 1,1 1,-2 1,0 1,14 14,38 23,-56-37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6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30,'53'0,"128"0,114-17,-281 15,17-3,0 2,0 1,0 1,0 2,0 1,0 2,3 1,-7 1,-4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37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278 625,'-36'-45,"32"30,1 0,0 0,1-1,0 1,2-1,0 0,0 1,2-1,0 1,0-1,2 1,0 0,0 0,2 1,0-1,0 1,8-12,-3 3,0-1,2 2,0-1,2 2,0 0,1 1,2 0,0 1,0 2,3-1,66-49,-86 67,1 0,-1 0,0 0,0 0,0 0,0 0,0 0,0 0,0 1,0-1,0 0,0 1,0-1,0 0,0 1,0-1,0 1,0 0,-1-1,1 1,0 0,0-1,-1 1,1 0,0 0,-1 0,1-1,0 1,-1 0,0 0,1 0,-1 0,1 0,-1 0,0 0,0 0,0 0,1 0,-1 1,0-1,0 0,-1 0,1 0,0 0,-3 50,2-47,-1 0,1 0,0 0,0 0,0 0,0 0,1 0,-1 0,1 0,0 0,0 0,1 0,-1 0,1 0,0 0,0 0,1 0,-1 0,1 0,-1 0,1-1,1 1,-1-1,0 0,1 1,-1-1,1 0,0 0,0-1,2 2,44 18,-45-21,0 0,0-1,1 1,-1 1,0-1,0 1,0 0,0 0,-1 0,1 0,0 0,-1 1,0 0,1 0,-1 0,0 0,0 0,-1 0,1 1,-1 0,0-1,0 1,0 0,0 0,-1 0,1 0,-1 0,0 1,0-1,-1 0,1 0,-1 1,-1 1,-1 1,0-1,0 0,0 0,-1 0,0 0,0 0,-1-1,1 1,-1-1,0 0,0 0,-1-1,0 1,0-1,0 0,0 0,-1 0,1-1,-1 0,0 0,-5 2,0 0,-1-1,1 0,-1-1,0 0,0 0,-1-1,1-1,0 0,0-1,-1 0,-11-2,3-4,0-1,0 0,0-1,1-2,1 0,-1-1,2-1,-17-13,17 12,0 0,0 2,-1 0,-1 1,1 1,-2 1,1 0,-1 2,-3 0,-32-5,32 5</inkml:trace>
  <inkml:trace contextRef="#ctx0" brushRef="#br0" timeOffset="1046.975">618 258,'0'-5,"-5"-1,-6 0,-7 6,-4 3,1 1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6:4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1 706,'168'11,"-114"-2,0-4,1-1,-1-3,4-2,-46 0</inkml:trace>
  <inkml:trace contextRef="#ctx0" brushRef="#br0" timeOffset="538.36">30 988,'45'37,"-30"-32,0 0,1-1,0 0,0-2,0 0,0 0,0-2,0 0,0-1,2 0,15 0,109-22,-118 19</inkml:trace>
  <inkml:trace contextRef="#ctx0" brushRef="#br0" timeOffset="3054.277">1158 452,'114'-64,"-67"44,87-28,-130 46,0 0,-1 1,1 0,0 0,-1 0,1 0,0 1,0-1,0 1,0 0,0 0,-1 0,1 1,0-1,0 1,0 0,-1 0,1 0,0 1,-1-1,1 1,-1 0,0 0,1 0,-1 1,0-1,0 1,-1-1,1 1,0 0,-1 0,0 0,0 1,0-1,0 0,0 1,-1-1,1 1,-1 0,0-1,0 1,0 0,-1 0,1 2,-4 16,-1-1,-1 1,-1-1,0 0,-2-1,0 1,-2-2,0 1,-1-1,-1-1,-11 15,21-31,-125 182,115-168,-44 86,55-99,0-1,0 1,1-1,-1 1,1 0,-1-1,1 1,0 0,0 0,0-1,1 1,-1 0,1-1,-1 1,1 0,0-1,0 1,0-1,0 1,0-1,1 0,-1 1,1-1,0 0,-1 0,1 0,0 0,0 0,0-1,1 1,-1-1,0 1,1-1,-1 0,0 0,1 0,0 0,-1 0,1 0,8 2,0-1,0 0,0 0,0-1,0 0,0-1,0 0,0-1,1 0,-1-1,0 0,-1-1,8-3,1-1</inkml:trace>
  <inkml:trace contextRef="#ctx0" brushRef="#br0" timeOffset="4050.371">1836 791,'17'-39,"-4"6,1 1,2 0,1 2,1 0,2 1,1 1,1 0,22-19,-44 45,1 1,-1 0,0 0,1 0,-1 0,1 0,-1 0,1 0,0 0,-1 0,1 0,0 0,0 1,-1-1,1 0,0 0,0 1,0-1,0 1,0-1,0 0,0 1,0 0,0-1,0 1,0 0,1-1,-1 1,0 0,0 0,0 0,0 0,0 0,1 0,-1 1,0-1,0 0,0 0,0 1,0-1,0 1,0-1,0 1,0-1,0 1,0 0,0-1,0 1,0 0,-1 0,1 0,0 0,0-1,-1 1,1 1,8 42,-9-38,0-1,0 0,1 1,-1-1,2 0,-1 1,0-1,1 0,0 0,0 0,0 0,1-1,0 1,0-1,0 1,0-1,1 0,-1 0,1 0,0-1,0 1,1-1,3 2,-3-4,-1-1,1 0,-1 0,1-1,-1 0,1 1,-1-1,1-1,-1 1,0-1,0 1,0-1,1 0,-2-1,1 1,0-1,0 0,-1 1,0-2,1 1,-1 0,0-1,-1 1,2-3,14-11,131-120,-149 136,1 0,-1 0,0 0,1 1,-1-1,1 0,-1 0,1 1,0-1,-1 0,1 1,0-1,-1 1,1-1,0 1,-1-1,1 1,0-1,0 1,0 0,0 0,-1-1,1 1,0 0,0 0,0 0,0 0,0 0,0 0,-1 0,1 0,0 0,0 0,0 0,0 1,0-1,0 0,-1 1,1-1,0 1,0-1,-1 0,1 1,0 0,-1-1,1 1,0-1,-1 1,1 0,-1 0,1-1,-1 1,1 0,-1 0,0-1,1 1,-1 0,0 0,0 0,1 0,-1 0,0 0,0-1,0 1,0 0,0 0,0 0,0 0,-1 0,1 0,0 60,-2-52,1 1,1 0,0-1,0 1,1 0,0-1,1 1,0-1,0 1,1-1,0 0,1 0,0 0,1 0,28 15,-15-19</inkml:trace>
  <inkml:trace contextRef="#ctx0" brushRef="#br0" timeOffset="4335.772">1779 904,'34'4,"29"-2,15-2,3-6,-2-2,-6-4,-9-1,-7 3,-8-2,-8 0,-5 4,-5 1,-2 4,-2 1,-5 6,-7 3</inkml:trace>
  <inkml:trace contextRef="#ctx0" brushRef="#br0" timeOffset="4853.015">2343 1045,'-224'109,"173"-69,50-39,1 0,-1 0,0-1,1 1,-1 0,0 0,1 0,-1 0,1 0,0 0,-1 0,1 0,0 0,-1 0,1 0,0 0,0 0,0 0,0 0,0 0,0 0,0 0,1 0,-1 0,0 0,0 0,1 0,-1 0,1 0,-1 0,1 0,-1 0,1 0,-1-1,1 1,0 0,0 0,-1-1,1 1,0 0,0-1,0 1,0-1,0 1,0-1,0 1,-1-1,1 0,1 1,-1-1,0 0,0 0,0 0,0 0,0 0,80 17,-69-16,1 0,-1 1,0 1,0 0,0 1,0 0,-1 1,0 0,11 7,-18-10,-1 1,1 0,-1 0,0 0,0 1,0-1,0 1,0-1,-1 1,0 0,0 0,0 0,0 0,0 1,-1-1,0 0,0 1,0-1,-1 1,1-1,-1 1,0-1,0 1,-1-1,1 1,-1-1,0 1,0-1,-1 0,1 1,-1-1,0 0,0 0,0 0,-1 0,1-1,-1 1,0-1,0 1,-1 0,-7 6,0-1,0 0,-1-1,-1 0,1 0,-1-2,0 1,-1-2,1 0,-1 0,0-1,0-1,-1 0,1-2,-10 1,22-1,0-1,0 0,-1 0,1 0,0-1,0 1,-1 0,1-1,0 0,0 1,0-1,0 0,0 0,0 0,0 0,0-1,0 1,0 0,1-1,-1 1,1-1,-1 0,1 0,-1 1,1-1,0 0,0 0,-6-15</inkml:trace>
  <inkml:trace contextRef="#ctx0" brushRef="#br0" timeOffset="5327.187">2542 1017,'12'-4,"-6"2,0-1,-1 1,1 0,0 0,0 1,0 0,0 0,0 0,1 1,-1 0,0 0,0 0,0 1,0 0,0 0,0 1,0-1,0 1,0 1,-1-1,1 1,-1 0,3 2,-7-1,-1 0,1 0,-1 0,-1 0,1 0,0 0,-1 0,0 0,0 0,0 0,0 0,-1 0,1-1,-1 1,0 0,0-1,-1 0,1 1,-1-1,1 0,-1 0,0 0,0-1,0 1,-1 0,1-1,2 0,-48 61,48-61,0 0,0 0,-1 1,2-1,-1 0,0 0,0 1,1-1,-1 1,1-1,-1 0,1 1,0-1,0 1,0-1,1 1,-1-1,1 1,-1-1,1 0,0 1,-1-1,1 0,1 0,-1 1,0-1,0 0,1 0,-1 0,2 0,2 1,1 1,-1-2,1 1,0-1,0 0,0 0,0 0,0-1,0 0,0 0,1-1,-1 0,0 0,1 0,-1-1,0 0,0 0,0-1,0 1,0-1,0-1,0 1,0-1,-1 0,6-3,3-6</inkml:trace>
  <inkml:trace contextRef="#ctx0" brushRef="#br0" timeOffset="5756.116">2852 254,'176'308,"-163"-266,-1 1,-2 1,-2 0,-2 0,-1 1,-3-1,-2 1,-1 0,-5 17,0-29,-2 1,-2-2,0 1,-3-2,0 1,-2-2,-1 0,-2 0,-1-2,-1 0,-1-2,-1 0,-2-1,0-2,-20 15,19-16,-1-1,-1-1,0-1,-2-1,-3 0,5-6</inkml:trace>
  <inkml:trace contextRef="#ctx0" brushRef="#br0" timeOffset="6435.213">961 0,'-32'67,"2"2,4 0,3 2,2 0,-7 62,19-65,3 1,4 1,2-1,3 0,5 8,-6-42,3 0,1 0,1 0,2-1,1 0,2-1,1 0,2 0,1-2,1 0,2-1,1-1,2-1,1 1,-2-10,1-2,0 0,1-1,1-2,0 0,1-2,3 1,14-1,-22-8</inkml:trace>
  <inkml:trace contextRef="#ctx0" brushRef="#br0" timeOffset="7952.855">735 1638,'558'0,"-320"27,192-27,-110-28,-233 28,123-11,-147 2,-1 3,2 3,41 3,-94 1</inkml:trace>
  <inkml:trace contextRef="#ctx0" brushRef="#br0" timeOffset="10291.092">1158 2230,'-5'-2,"0"1,-1 0,1 0,0 0,-1 1,1-1,-1 2,1-1,-1 0,1 1,-1 0,1 0,0 1,0 0,-1 0,1 0,0 0,1 1,-1 0,0 0,1 0,0 0,-1 1,1-1,1 1,-1 0,0 1,0 1,-3 3,0 1,1 1,0-1,0 1,1 0,1 0,0 1,0-1,1 1,1 0,0 0,0 5,2-9,-2-4,0 0,1 0,0 1,0-1,0 1,1-1,0 0,0 1,0-1,0 1,0-1,1 1,0-1,0 0,0 1,0-1,1 0,0 0,0 0,0 0,0 0,1-1,-1 1,1 0,0-1,0 0,0 0,0 0,1 0,-1 0,1-1,0 1,0-1,0 0,0-1,1 1,3-2,0 0,0-1,1 0,-1 0,0-1,0 0,0-1,-1 1,1-1,0-1,-1 0,0 0,0 0,0-1,-1 0,1 0,-1-1,3-4,92-119,-88 110,-1-1,-1 0,-1-1,-1-1,-1 1,0-1,-2 0,3-17,-8 35,0 0,-1 1,1-1,-1 0,0-1,0 1,0 0,0 0,-1 0,0 0,0 1,0-1,0 0,0 0,-1 0,0 1,1-1,-1 1,-1-1,1 1,0 0,-1 0,0 0,0 0,0 0,0 1,0-1,0 1,-1 0,1 0,-1 0,1 0,-1 1,0-1,0 1,0 0,1 0,-1 1,0-1,0 1,0 0,0 0,-1 0,0 1,-4 0,1 1,-1 1,1 0,0 0,-1 1,2 0,-1 0,0 1,1 0,0 0,0 1,0-1,1 2,0-1,0 1,0 0,1 0,0 0,1 1,-3 4,-7 13</inkml:trace>
  <inkml:trace contextRef="#ctx0" brushRef="#br0" timeOffset="10556.665">1582 2427,'-5'19,"-1"7</inkml:trace>
  <inkml:trace contextRef="#ctx0" brushRef="#br0" timeOffset="10955.166">1921 1948,'-13'82,"4"0,3 0,4 72,-23 11,0-85,21-77,2-5</inkml:trace>
  <inkml:trace contextRef="#ctx0" brushRef="#br0" timeOffset="12076.003">2175 2286,'39'-117,"-29"95,71-132,-81 153,0 0,0 0,-1 0,1 1,0-1,1 0,-1 0,0 0,0 1,0-1,0 0,1 0,-1 0,0 1,0-1,1 0,-1 1,1-1,-1 0,1 1,-1-1,1 0,-1 1,1-1,0 1,-1-1,1 1,0-1,-1 1,1 0,0-1,0 1,-1 0,1-1,0 1,0 0,-1 0,1 0,0 0,0 0,0 0,0 0,-1 0,1 0,0 0,0 0,0 0,-1 1,1-1,0 0,0 1,-1-1,1 0,0 1,-1-1,1 1,0-1,-1 1,1 0,-1-1,1 1,-1-1,1 1,-1 0,1 0,-1-1,6 53,-6-46,0-1,0 1,1-1,0 1,0-1,0 1,1-1,0 0,0 1,1-1,0 0,2 3,-4-7,0-1,0 0,0 0,0-1,1 1,-1 0,0 0,1-1,-1 1,0 0,1-1,-1 1,1-1,-1 0,0 0,1 1,-1-1,1 0,-1 0,1 0,-1 0,1-1,-1 1,1 0,-1-1,1 1,-1-1,0 1,1-1,-1 1,0-1,1 0,-1 0,0 0,0 0,0 0,0 0,0 0,0 0,44-45,-45 45,100-109,-100 109,1 0,-1 1,1-1,0 1,-1-1,1 1,0-1,0 1,-1 0,1-1,0 1,0 0,0 0,-1-1,1 1,0 0,0 0,0 0,0 0,0 0,-1 0,1 0,0 0,0 1,0-1,0 0,-1 0,1 1,0-1,0 0,-1 1,1-1,0 1,-1-1,1 1,0-1,-1 1,1 0,-1-1,1 1,-1 0,1-1,-1 1,1 0,-1 0,0-1,1 1,-1 0,0 0,0 0,1 0,-1-1,0 1,0 0,0 0,0 49,-43 99,41-125,3-5</inkml:trace>
  <inkml:trace contextRef="#ctx0" brushRef="#br0" timeOffset="12341.138">3077 1919,'-38'39,"-23"26,-5 8,4-4,7-14,8-12,13-7,6-6,4-8,6-3,1 1,-1-4,2 0,0 3,-4 2,-1-1,1-1,5-2</inkml:trace>
  <inkml:trace contextRef="#ctx0" brushRef="#br0" timeOffset="12855.739">3021 2286,'-143'120,"142"-120,0 1,0-1,0 1,-1 0,1-1,0 1,1 0,-1 0,0 0,0 0,0 0,0 0,1 0,-1 0,0 0,1 0,-1 0,1 0,-1 0,1 1,0-1,0 0,-1 0,1 1,0-1,0 0,0 0,0 1,0-1,0 0,1 0,-1 1,0-1,1 0,-1 0,1 0,-1 0,1 1,41 33,-9-10,-30-22,-1-1,0 1,0 0,0 0,-1 0,1 0,-1 1,0-1,0 0,0 1,0-1,0 1,-1-1,1 1,-1-1,0 1,0-1,0 1,-1-1,1 1,-1-1,0 1,0-1,0 0,-1 1,1-1,-1 0,1 0,-1 0,0 0,-1 1,-1 1,-1 1,1 0,-1-1,0 0,-1 0,1 0,-1-1,0 0,0 0,-1 0,1-1,-1 0,1 0,-1-1,-1 1,-44 3,28-5</inkml:trace>
  <inkml:trace contextRef="#ctx0" brushRef="#br0" timeOffset="13458.526">3190 2032,'3'-2,"0"0,0 1,0-1,0 1,1-1,-1 1,0 0,0 0,1 0,-1 1,1-1,-1 1,1 0,-1 0,1 0,-1 0,1 0,-1 1,2 0,-4-1,1 0,-1 1,0-1,1 0,-1 1,0-1,1 0,-1 1,0 0,0-1,0 1,0 0,1 0,-1-1,0 1,0 0,-1 0,1 0,0 0,0 0,0 1,-1-1,1 0,0 0,-1 0,1 1,-1-1,0 0,1 0,-1 1,0-1,0 0,0 1,0-1,0 1,0-1,0 0,0 1,0-1,-1 0,1 0,-1 1,1-1,-1 0,1 0,-1 1,0-1,0 1,-17 24,16-24,0 0,0-1,0 1,0 0,0 0,0 0,0 0,1 0,-1 1,1-1,0 0,0 1,0-1,0 1,0-1,0 1,1 0,-1-1,1 1,0 0,0-1,0 1,0 0,0-1,0 1,1 0,-1-1,1 1,0 0,0-1,0 1,0-1,0 0,1 1,-1-1,1 0,-1 0,1 0,0 0,0 0,12 10,-11-11,0 0,0 0,1 1,-1 0,-1 0,1-1,0 2,0-1,-1 0,1 0,-1 1,0 0,1-1,-1 1,-1 0,1 0,0 0,-1 0,1 0,-1 1,0-1,0 0,0 1,-1-1,1 0,-1 1,0-1,0 1,0-1,0 1,0-1,-1 1,0-1,0 0,0 1,0-1,0 0,0 0,-1 0,0 1,-3 1,1 0,-1-1,-1 1,1-1,0 0,-1-1,0 1,0-1,0-1,0 1,0-1,-1 0,1 0,-1-1,1 1,-1-1,0-1,1 0,-1 0,0 0,1-1,-4 0,-9-4</inkml:trace>
  <inkml:trace contextRef="#ctx0" brushRef="#br0" timeOffset="13942.971">3473 1581,'35'34,"-2"2,-2 1,-1 2,-2 1,10 21,-28-44,-1 1,-1 0,-1 0,0 1,-2-1,0 2,-1-1,-1 0,0 1,-2-1,0 1,-1 0,-2-1,-2 20,-3 0,-2-1,-2 1,-1-2,-2 1,-2-2,-1 0,-17 26,7-18,9-12,-1 0,-2-2,-1 0,-2-1,-1-2,0 0,-14 8,-25 13,45-34</inkml:trace>
  <inkml:trace contextRef="#ctx0" brushRef="#br0" timeOffset="14642.359">594 1750,'-17'28,"1"2,2 0,1 1,1 0,2 1,1 0,2 1,1 0,1 0,2 0,1 0,2 1,1-1,2 1,1-1,2 0,1 1,5 11,2-2,2 0,1 0,15 23,-23-51,0 1,1-1,0-1,1 0,1 0,0-1,1-1,0 0,1 0,1-2,-1 1,2-2,4 2,-9-7,1 0,-1 0,1-2,0 1,0-2,0 1,0-2,1 1,-1-2,0 0,0 0,0-1,0-1,0 1,-1-2,2 0,6-2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8:27.1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356 481,'-32'-34,"26"31,0-1,-1 1,1 1,0-1,-1 1,1 0,-1 0,0 1,0 0,0 0,0 1,1 0,-1 0,0 0,0 1,0 0,0 0,1 1,-1 0,0 0,1 1,0-1,-1 1,1 1,0-1,1 1,-1 0,1 1,0-1,0 1,-4 5,5-7,1 1,0-1,1 1,-1 0,1 0,0 0,-1 1,2-1,-1 0,1 1,-1-1,1 1,0 0,1-1,-1 1,1 0,0-1,0 1,0 0,1-1,0 1,0 0,0-1,0 1,1-1,0 1,0-1,0 0,0 0,0 0,1 0,0 0,0 0,0-1,1 1,170 107,-171-108,0-1,0 1,0 0,-1 1,1-1,-1 0,0 1,1-1,-2 1,1 0,0 0,-1 0,0 0,1 0,-2 0,1 0,0 0,-1 0,0 0,0 0,0 0,0 1,-1-1,0 0,1 0,-2 0,1 0,0 0,-1 0,0-1,1 1,-3 2,-87 102,-11-46,98-60,0-1,-1 1,1-1,0 0,-1 0,1 0,-1-1,1 1,-1-1,1 0,-1-1,1 1,-1-1,1 0,0 0,-1 0,1 0,0-1,0 0,0 1,0-2,0 1,0 0,0-1,1 0,1 2,1-1,0 0,0 1,0-1,0 0,1 1,-1-1,0 0,1 0,-1 0,1 0,0 0,-1 0,1 0,0 0,0 0,0 0,0 0,1 1,-1-1,1 0,-1 0,1 0,-1 0,1 0,0 1,0-1,0 0,0 1,0-1,1 0,-1 1,0 0,1-1,-1 1,1 0,-1 0,1-1,-1 1,1 0,0 1,0-1,0 0,-1 0,1 1,0-1,0 1,1 0,18-11</inkml:trace>
  <inkml:trace contextRef="#ctx0" brushRef="#br0" timeOffset="443.492">666 481,'-13'35,"2"2,1-1,2 1,1 0,3 1,0 0,3 0,1 8,0-42,0 0,1 0,-1-1,1 1,0-1,0 1,0 0,1-1,-1 0,1 1,0-1,0 0,0 0,0 0,1 0,-1 0,1-1,-1 1,1-1,0 1,0-1,0 0,0 0,1-1,-1 1,0 0,1-1,0 0,-1 0,1 0,-1-1,1 1,0-1,-1 1,1-1,0-1,0 1,-1 0,1-1,0 0,-1 0,1 0,14-4,1-1,-1-1,-1-1,1 0,-1-1,-1-1,0-1,0 0,-1-1,0-1,-1 0,-1-1,0 0,8-13,38-98,-59 123,0 1,0-1,0 0,-1 0,1 0,-1 0,1 1,-1-1,1 0,-1 0,0 1,0-1,0 0,0 1,0-1,0 1,-1 0,1-1,0 1,-1 0,1 0,-1 0,1 0,-1 0,0 0,1 0,-1 0,0 1,0-1,0 1,1-1,-1 1,0 0,0-1,0 1,0 0,0 0,1 1,-1-1,0 0,0 1,0-1,0 1,1-1,-1 1,0 0,1 0,-1 0,0 0,1 0,-1 0,1 0,-1 0,1 1,0-1,-1 1,-12 10</inkml:trace>
  <inkml:trace contextRef="#ctx0" brushRef="#br0" timeOffset="1030.755">1400 508,'-1'-1,"0"0,-1-1,1 1,0 0,-1 0,1-1,-1 1,1 0,-1 1,0-1,1 0,-1 0,0 1,0-1,1 1,-1-1,0 1,0 0,0 0,0 0,1 0,-1 0,0 0,0 0,0 1,0-1,1 0,-1 1,0 0,0-1,1 1,-1 0,1 0,-1 0,1 0,-1 0,1 1,-1-1,-7 6,0 1,0 1,1-1,0 1,0 1,1-1,0 1,1 1,0-1,1 1,0 0,1 0,0 1,0-1,1 1,1 0,0-1,1 1,0 0,1 0,0 0,1 0,0 0,1 0,0 0,1 0,0-1,1 1,0-1,1 0,0 0,1-1,0 1,1-1,0-1,1 1,-3-6,0 0,1 0,-1-1,1 1,0-1,0-1,0 1,0-1,0 0,0 0,1-1,-1 0,1 0,-1-1,1 1,0-1,-1-1,1 1,1-2,3-2,-5-3</inkml:trace>
  <inkml:trace contextRef="#ctx0" brushRef="#br0" timeOffset="1664.373">1682 1,'-17'44,"14"-10,1 1,2 0,1 0,2-1,3 17,6 78,-12 239,11-299,-11-68,0 0,0 1,1-1,-1 1,1-1,-1 0,1 0,0 1,-1-1,1 0,0 0,0 0,0 0,0 0,0 0,0 0,0 0,0 0,0-1,1 1,-1 0,0-1,0 1,1 0,-1-1,0 0,1 1,-1-1,1 0,-1 0,0 0,1 0,-1 0,1 0,-1 0,0 0,1 0,-1-1,0 1,1-1,-1 1,0-1,1 1,-1-1,0 0,1 0,160-140,-161 140,0 0,0 0,0 0,0 0,0 0,0 0,0 0,0 0,1 0,-1 1,0-1,0 0,1 1,-1-1,0 1,1 0,-1-1,1 1,-1 0,1 0,-1 0,0 0,1 0,-1 0,1 0,-1 0,0 1,1-1,-1 1,1-1,-1 1,0-1,0 1,1 0,-1-1,0 1,0 0,0 0,0 0,0 0,0 0,0 0,0 0,0 1,0-1,-1 0,1 0,0 1,-1-1,1 0,-1 1,0-1,1 0,-1 2,11 158,-6-141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1440,'342'-1,"-156"-27,-174 28</inkml:trace>
  <inkml:trace contextRef="#ctx0" brushRef="#br0" timeOffset="451.931">86 1722,'87'22,"194"-16,-230-11,-33-1</inkml:trace>
  <inkml:trace contextRef="#ctx0" brushRef="#br0" timeOffset="3687.283">1384 960,'81'-34,"-55"20,1 2,0 1,1 1,0 2,1 0,0 2,0 1,0 2,0 0,1 2,2 2,-29-1,0 0,-1 1,1-1,0 1,-1 0,1 0,-1 0,1 0,-1 0,1 0,-1 1,0-1,1 1,-1 0,0 0,0 0,0 0,-1 0,1 0,0 0,-1 0,1 1,-1-1,0 1,0-1,0 1,0-1,0 1,-1 0,1-1,-1 1,0 0,0 0,0 2,-22 92,-34 1,-4-3,-25 26,81-116,-97 165,99-168,1 1,-1 0,1 0,0 0,0 0,0 1,0-1,1 0,-1 0,1 0,0 1,0-1,0 0,0 0,1 0,-1 1,1-1,0 0,0 0,0 0,0 0,1 0,-1 0,1 0,-1-1,1 1,0 0,0-1,0 1,1-1,-1 0,1 0,-1 0,1 0,0 0,-1-1,1 1,0-1,0 0,0 1,1-1,142 4,-94-8,22-9,-56 5</inkml:trace>
  <inkml:trace contextRef="#ctx0" brushRef="#br0" timeOffset="4092.017">2428 1016,'-38'24,"1"2,1 1,1 2,2 1,1 2,-21 27,47-52,0-1,1 1,-1 0,2 0,-1 1,1-1,0 1,1 0,0 0,0 0,1 1,-1-1,2 1,0-1,0 1,0 0,1-1,0 1,1 0,0-1,0 1,1-1,0 1,0-1,1 0,0 0,1 0,0 0,0 0,1-1,-1 0,2 0,-1 0,1 0,0-1,4 3,1-2,1-1,-1 0,1-1,0 0,1-1,-1 0,1-1,0-1,0 0,0 0,0-1,0-1,0 0,0-1,0-1,0 0,-1 0,1-1,-1-1,1 0,-1-1,4-2,10-5,0-1,-1-1,-1-2,-1 0,0-1,-1-1,-1-1,-1-1,15-19,-25 26,0 0,0 0,-2-1,1 0,-2-1,0 0,-1 0,0 0,-1-1,1-7,-5 15,0 1,0-1,-1 0,0 0,0 0,-1 1,0-1,0 0,0 0,-1 1,-1-1,1 1,-1 0,-1 0,1 0,-1 0,0 0,-1 1,1-1,-1 1,-1 1,-3-5,-2 1,-1 1,0 1,0 0,0 0,-1 1,0 1,0 0,0 0,-1 2,0 0,0 0,1 1,-1 1,-1 0,1 1,0 1,0 0,0 1,1 0,-1 1,0 1,1 0,0 0,0 2,0 0,0 0,1 1,0 1,1 0,0 0,-1 1,-23 19,6-2</inkml:trace>
  <inkml:trace contextRef="#ctx0" brushRef="#br0" timeOffset="6052.357">3359 1101,'-1'-2,"0"1,-1-1,1 0,-1 0,1 0,-1 1,0-1,0 1,0-1,0 1,0 0,0 0,0 0,0 0,-1 0,1 1,0-1,-1 0,1 1,0 0,-1 0,1-1,0 1,-1 1,0-1,0-1,-131 3,130-1,-1-1,1 1,0 0,0 0,0 1,0-1,0 1,0 0,0 0,0 0,1 0,-1 1,1 0,0-1,0 1,0 0,0 1,0-1,0 0,1 1,0 0,0-1,0 1,0 0,0 0,1 0,0 0,0 1,-1 1,4 2,0 1,0-1,0 0,1 0,0-1,1 1,0-1,0 1,0-1,1-1,0 1,1 0,-1-1,1 0,0-1,1 1,-1-1,1 0,0-1,0 0,1 0,4 1,6 8,-12-10,0 0,0 0,-1 1,1 0,-1 0,0 0,0 0,-1 1,1 0,-1 0,0 0,-1 1,1-1,-1 1,0 0,0 0,-1 0,1 0,-1 0,-1 0,1 1,-1-1,0 1,-1-1,0 1,0-1,0 1,-1 0,0-1,0 0,0 1,-1-1,-1 4,-2-4,1 0,-1-1,0 1,0-1,0 0,-1-1,0 1,0-1,0-1,0 1,-1-1,1 0,-1 0,0 0,0-1,0-1,0 1,0-1,0 0,-1 0,1-1,0 0,0-1,-1 1,1-1,0-1,0 1,0-1,0 0,0-1,1 0,-1 0,1 0,-1-1,1 0,-3-3,-33-37,32 30</inkml:trace>
  <inkml:trace contextRef="#ctx0" brushRef="#br0" timeOffset="35729.456">820 395,'-1'0,"1"0,-1-1,1 1,-1 0,1-1,-1 1,0 0,1-1,-1 1,1 0,-1 0,0 0,1 0,-1 0,1 0,-1 0,0 0,1 0,-1 0,0 0,1 0,-1 0,1 0,-1 1,1-1,-1 0,0 0,1 1,-1-1,1 0,-1 1,1-1,-1 1,1-1,0 1,-1-1,1 0,-1 1,1 0,0-1,-1 1,1-1,0 1,0-1,0 1,-1 0,1-1,0 1,0-1,0 1,0 0,0-1,0 1,0-1,0 1,0 0,0-1,0 1,1 0,-6 43,48 257,50 811,-59-556,-47-379,13-177,-1 2,0 1,0-1,0 0,0 1,0-1,1 0,-1 1,1-1,0 1,0-1,0 1,0-1,0 1,0-1,1 1,-1-1,1 1,-1-1,1 0,0 1,0-1,0 0,0 0,1 0,-1 0,1 0,-1 0,1 0,0 0,-1 0,1-1,0 1,1 0,15 2,-1-1,0 0,1-2,-1 0,1-1,0 0,-1-2,1 0,5-2,-12 3,706-128,84-5,-624 103,1 8,147 0,247 27,-211 46,-217-26,-144-24,0-1,0 1,-1-1,1 1,0-1,0 1,0-1,0 0,0 1,0-1,0 1,0-1,0 1,0-1,1 1,-1-1,0 0,0 1,0-1,1 1,-1-1,0 1,1-1,-1 1,0 0,1-1,-1 1,1-1,-1 1,0 0,1-1,-1 1,1 0,-1 0,1-1,-1 1,1 0,0 0,-1 0,1-1,-1 1,1 0,-1 0,1 0,-1 0,1 0,0 0,-1 0,1 1,-1-1,1 0,-1 0,1 0,-1 0,1 1,-1-1,1 0,-1 1,1-1,-1 0,1 1,-1-1,1 0,-1 1,0-1,-16-24,6 12,1 0,1-1,0-1,1 1,1-1,0 0,1-1,-1-3,-4-27,2-1,2 0,3 0,1-27,2-856,0 807,-7 1,-4-1,-6 1,-5 1,-5 2,-5 0,-14-23,45 136,0 1,0 0,0-1,-1 1,0 0,1 0,-1 0,0 0,-1 0,1 1,-1-1,0 1,0-1,0 1,0 0,0 0,-1 1,1-1,-1 1,0-1,0 1,0 0,0 1,0-1,0 1,-1-1,1 1,0 1,-5-1,-164 25,-703 63,-269 85,354-10,615-121,122-29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90,'5'-10,"1"2,-5 2,-2 7,-2-2,5 0,2-5,1-6,3-2,1-2,0 6,-8 4,-8 9,-4 3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4:45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51.0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0.2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0 201,'1'0,"-1"0,1 0,-1 0,1-1,-1 1,1 0,-1-1,1 1,-1 0,0-1,1 1,-1-1,1 1,-1 0,0-1,1 1,-1-1,0 1,0-1,0 1,1-1,-1 1,0-1,0 0,0 1,0-1,0 1,0-1,0 1,0-1,0 1,0-1,0 0,0 1,0-1,-1 1,1-1,0 1,0-1,-1 1,1-1,0 1,0-1,-1 1,1 0,-1-1,1 1,0-1,-1 1,1 0,-1-1,1 1,-1 0,1 0,-1-1,1 1,-1 0,53-5,-52 5,318-28,161 29,-282-29,283 27,-413 2,150-13,-152 2,2 3,-1 3,1 3,27 4,25-1,813-2,-735 28,198-28,-225 28,281-27,-197-2,-85-26,311 26,-356-16,175-5,-51-13,30 13,-219 13,0 3,0 2,1 3,52 6,86 23,321-29,-281 28,-91-14,-95-5,0-2,-1-3,1-2,11-2,-24 1,131-29,-169 29,38-3,0 1,-1 2,1 2,30 6,-13 9,-31-6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7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367 318,'18'7,"0"-2,1 0,-1-1,1-1,-1-1,1 0,0-2,0 0,-1-1,14-2,11-5,0-1,-1-2,0-1,-1-3,-1-1,0-3,-1 0,16-13,-31 17,-2 4,-1-2,0-1,-1 0,-1-2,0 0,-1-1,5-7,-4-13,-19 37,0-1,1 1,-1 0,1-1,-1 1,0-1,1 1,-1-1,0 1,0-1,1 1,-1-1,0 0,0 1,0-1,0 1,0-1,0 0,0 1,0-1,0 1,0-1,0 1,0-1,0 0,0 1,0-1,-1 1,1-1,0 1,0-1,-1 1,1-1,0 1,-1-1,1 1,-1-1,1 1,0 0,-1-1,1 1,-1 0,1-1,-1 1,1 0,-1-1,0 1,1 0,-1 0,1 0,-1 0,1 0,-1-1,0 1,1 0,-1 0,1 0,-1 1,0-1,1 0,-1 0,-6 5,1 0,0 0,0 1,0 0,1 0,0 0,0 1,0 0,1 0,0 0,1 0,-1 1,1-1,1 1,-1 0,1 0,1 0,-1 0,2 0,-1 5,-75 436,45-284,-8-1,-32 76,51-179,2 1,3 0,3 0,1 19,11-90,0 0,-1 0,1-1,-2 1,1 0,-1 0,-1 1,0-1,0 0,0 1,-1 0,-1-1,1 2,-1-1,0 0,-1 1,0 0,0 0,-1 1,-1-2,-10-5,0 1,-1 0,-1 1,1 1,-2 1,1 1,-1 0,0 2,-1 0,0 2,0 0,0 2,0 0,0 1,0 2,0 0,-2 1,-56 0,80-2</inkml:trace>
  <inkml:trace contextRef="#ctx0" brushRef="#br0" timeOffset="470.651">424 770,'311'-70,"156"-43,-461 111,-2 0,-1 1,0-1,1 1,-1 0,1 0,-1 0,1 1,0-1,-1 1,1 0,-1 0,1 0,0 0,-1 1,1-1,0 1,-1 0,1 0,-1 0,1 1,-8 71,-16 59,3-35,16-74</inkml:trace>
  <inkml:trace contextRef="#ctx0" brushRef="#br0" timeOffset="721.228">1553 1023,'-5'39,"-1"17,0 4,1-4,1-6,7-11,2-13</inkml:trace>
  <inkml:trace contextRef="#ctx0" brushRef="#br0" timeOffset="904.42">1609 459,'-5'19,"-1"7</inkml:trace>
  <inkml:trace contextRef="#ctx0" brushRef="#br0" timeOffset="1282.277">1751 1306,'199'-339,"-181"313,-7 45,-10 21,-2-34,0 0,0 0,1 0,-1 0,1 0,0 0,1 0,0 0,0 0,0 0,0 0,1 0,0 0,0-1,1 1,0-1,0 0,0 1,0-1,1-1,0 1,0 0,0-1,1 0,-1 0,1 0,0-1,0 1,0-1,1-1,1 2,-2-3,0 0,0-1,0 1,0-1,0 0,0 0,0-1,0 0,0 0,0 0,0 0,0-1,0 0,0 0,-1 0,1 0,-1-1,0 0,0 1,0-2,0 1,0 0,-1-1,1 0,-1 0,0 0,0 0,0-1,7-10,-1 0,0-1,-2 1,1-2,-2 1,0-1,2-13,0-25,-6 31</inkml:trace>
  <inkml:trace contextRef="#ctx0" brushRef="#br0" timeOffset="1721.573">2456 855,'-12'46,"3"-17,1 0,1 1,2 0,0 1,3-1,0 0,2 1,3 24,-2-52,-1 0,0 0,1 0,0 0,0 0,0-1,0 1,0 0,1-1,-1 1,1-1,-1 1,1-1,0 0,0 1,0-1,0 0,1-1,-1 1,0 0,1 0,-1-1,1 0,0 1,-1-1,1 0,0 0,0-1,0 1,0-1,0 1,0-1,-1 0,1 0,0 0,0 0,2-1,5-1,0 0,0 0,0-1,0-1,0 0,0 0,-1-1,0 0,0 0,1-2,11-12,-1 0,-2-2,0 0,0-1,-2-1,-1 0,-1-1,-1-1,4-12,-12 29,21-49,-1 0,-3-1,-3-2,4-24,-20 74,0 0,0 0,-1 0,-1 0,1 0,-2 0,1-1,-2 1,1 0,-1-1,-1 1,0 0,0 0,-1 0,0 0,-1 1,0-1,0 1,-1 0,-1 0,1 1,-1-1,-1 1,0 0,0 1,0 0,-1 0,0 0,0 1,-1 0,1 1,-5-2,3 5,1 1,0 0,0 0,-1 1,1 0,0 0,0 1,-1 1,1-1,0 1,0 1,1 0,-1 0,0 1,1 0,0 0,0 1,0 0,1 1,-1 0,1 0,0 0,1 1,0 0,0 0,0 0,1 1,0 0,1 0,0 0,0 1,0-1,1 1,1 0,-1 1,1 8,0 0,1 1,0-1,2 0,0 0,1 1,1-1,1 0,0-1,2 1,0-1,0 0,2 0,0-1,2 2,20 32,1-2,3-1,1-2,10 8,231 228,-187-209,-65-53</inkml:trace>
  <inkml:trace contextRef="#ctx0" brushRef="#br0" timeOffset="3421.323">3811 656,'110'352,"-58"-187,-53-165,1 1,0 0,-1 0,1-1,0 1,0 0,0 0,0-1,0 1,0 0,0 0,0 0,0-1,0 1,0 0,0 0,0-1,1 1,-1 0,0 0,1-1,-1 1,0 0,1-1,-1 1,1 0,-1-1,1 1,-1-1,1 1,-1-1,1 1,0-1,-1 1,1-1,0 0,0 1,-1-1,1 0,0 0,-1 1,1-1,0 0,0 0,0 0,-1 0,1 0,0 0,0 0,-1 0,1 0,0-1,0 1,0 0,-1 0,1-1,0 1,-1 0,1-1,0 1,-1-1,1 1,0-1,-1 1,1-1,-1 1,1-1,-1 1,1-2,94-367,2 71,-91 286</inkml:trace>
  <inkml:trace contextRef="#ctx0" brushRef="#br0" timeOffset="6022.692">5476 826,'24'0,"22"0,8 0,0 0,-4 0,-7 0,-9 0</inkml:trace>
  <inkml:trace contextRef="#ctx0" brushRef="#br0" timeOffset="6268.561">5476 1052,'38'-5,"33"-11,8-3,-5 2,-9-1,-12 2,-14 5</inkml:trace>
  <inkml:trace contextRef="#ctx0" brushRef="#br0" timeOffset="6717.064">6125 600,'143'-36,"-57"28,-83 8,-1 1,1 0,-1-1,0 1,0 0,1 0,-1 0,0 1,0-1,0 0,0 1,0 0,0-1,-1 1,1 0,-1 0,1 0,-1 0,1 0,-1 0,0 0,0 0,0 0,0 1,-1-1,1 1,0-1,-1 0,0 1,0-1,0 1,0-1,0 1,0 0,-3 13,0 1,-1-1,-1 0,-1 0,0 0,-1-1,-1 0,0 0,-1-1,0 0,-1 0,-1-1,-9 8,-27 43,-79 132,123-192,1-1,-1 0,1 0,0 1,0-1,0 1,1 0,-1-1,1 1,0 0,0 0,0 0,0 0,1 0,0 0,0 0,0 0,0 0,1 0,-1 0,1 0,0 0,0 0,0 0,1 0,0-1,-1 1,1-1,0 1,1-1,-1 0,1 1,-1-1,1 0,0-1,0 1,0-1,0 1,1-1,-1 0,1 0,1 1,11-2,-1 0,1-1,-1-1,1 0,-1-1,0 0,0-2,0 0,0 0,0-1,-1-1,0-1,0 0,0-1,-1 0,-1-1,1 0,-1-1,1-2,15-9,-4 3</inkml:trace>
  <inkml:trace contextRef="#ctx0" brushRef="#br0" timeOffset="7003.922">6803 713,'-29'26,"1"2,2 0,0 2,3 1,0 1,2 0,1 2,-10 25,28-55,-1-1,1 1,0 0,0 0,1 0,-1 0,1 0,0 0,0 0,0 0,0 1,1-1,0 0,0 0,0 1,0-1,1 0,-1 1,1-1,0 0,1 0,-1 0,1 0,-1 0,1 0,0 0,1-1,-1 1,1-1,0 1,-1-1,1 0,1 0,-1 0,0-1,1 1,-1-1,1 1,0-1,0-1,0 1,17 1,0-1,1-1,-1-1,0-1,0 0,0-2,0-1,0 0,-1-2,0 0,0-1,0-1,-1-1,0-1,13-9,-18 12,-2-1,1-1,-1 0,-1-1,0 0,0-1,-1 0,0-1,-1 0,0 0,-1-1,0 0,-1 0,-1-1,0 0,-1 0,-1-1,4-13,-7 21,0 0,0 0,0 0,-1 0,0 0,0 0,-1 0,1 0,-2 0,1 1,-1-1,0 0,0 1,-1-1,0 1,0 0,0-1,-1 2,0-1,0 0,-1 1,1 0,-1 0,-1 0,1 0,0 1,-1 0,0 0,0 1,0 0,0 0,-1 0,1 0,-1 1,0 0,0 1,1 0,-1 0,-5 0,-4-1,1 1,-1 0,0 2,1-1,-1 2,1 0,-1 1,1 1,0 0,0 1,0 0,1 2,0-1,-7 6,-9 4</inkml:trace>
  <inkml:trace contextRef="#ctx0" brushRef="#br0" timeOffset="7467.617">7508 770,'-13'0,"0"1,1 1,-1 1,1-1,0 2,-1 0,2 0,-1 1,0 1,1 0,0 0,0 1,1 0,0 1,-9 9,17-16,0 1,1-1,-1 1,0 0,0 0,1-1,-1 1,1 0,-1 1,1-1,0 0,0 0,0 0,0 1,0-1,1 0,-1 1,1-1,-1 1,1-1,0 1,0-1,0 1,0-1,0 1,1-1,-1 0,1 1,0-1,0 1,0-1,0 0,0 0,0 0,0 1,1-1,-1 0,1-1,-1 1,1 0,0 0,0-1,0 1,43 30,-40-30,1 0,0 1,-1 0,1 0,-1 0,0 1,0 0,0 0,-1 0,1 0,-1 1,0 0,0-1,0 2,-1-1,0 0,0 1,0-1,-1 1,0 0,0 0,0 0,-1 0,0 0,0 0,-1 1,1-1,-1 0,0 0,-1 0,0 2,-2 0,0-1,-1-1,0 1,0 0,0-1,-1 0,0 0,0 0,-1-1,1 0,-1 0,0 0,-1-1,1 0,-1 0,0 0,0-1,0 0,0 0,-1-1,1 0,-1 0,-6 0,-22-13,25-1</inkml:trace>
  <inkml:trace contextRef="#ctx0" brushRef="#br0" timeOffset="7790.646">7537 431,'48'43,"-1"1,-2 3,-2 1,17 28,-49-61,-2 0,0 1,-1 0,0 1,-2 0,0 0,0 0,-2 1,0 0,-1 0,-1 0,-1 0,0 0,-2 1,0 1,2-3,-1 1,-1 0,0 0,-1-1,-1 1,-1-1,-1 1,0-1,-1-1,-1 1,0-1,-1 0,-1-1,0 0,-1 0,-1-1,-1 0,0-1,0 0,-1-1,-6 3,-81 44,84-51</inkml:trace>
  <inkml:trace contextRef="#ctx0" brushRef="#br0" timeOffset="4432.218">4798 403,'-82'84,"60"-45,2 1,1 1,3 1,1 0,1 1,3 0,2 1,0 8,3-11,2 0,2 0,1 0,4 27,-1-58,-1-1,1 1,0-1,1 0,0 0,1 0,0 0,0 0,1-1,0 0,0 0,1 0,0-1,0 1,1-1,0-1,0 0,1 0,0 0,0-1,0 0,1 0,-1-1,1 0,0-1,0 0,5 1,10 0,-28-10</inkml:trace>
  <inkml:trace contextRef="#ctx0" brushRef="#br0" timeOffset="5490.082">5138 600,'-3'26,"0"0,-2 0,0-1,-2 1,-1-1,-1-1,-1 0,-12 21,9-21,2 1,1 1,0 0,2 1,2 0,0 0,-2 26,7-49,-1 1,1-1,1 1,-1 0,0-1,1 1,0 0,0-1,1 1,-1 0,1-1,0 1,0-1,1 1,-1-1,1 1,0-1,0 0,0 0,1 0,-1 0,1 0,0-1,0 1,1-1,-1 0,1 0,-1 0,1 0,0 0,0-1,0 0,0 0,1 0,-1 0,1-1,-1 0,1 0,1 1,71-24,-75 21,0 0,0-1,-1 1,1 0,0-1,-1 1,1 0,-1-1,0 0,0 1,1-1,-1 0,0 0,0 0,0 1,-1-1,1 0,0 0,-1 0,0 0,1 0,-1 0,0-1,0 1,0 0,0 0,0 0,0 0,-1 0,1 0,-1 0,0 0,1 0,-1 0,0 0,0 0,0 1,-9-16,0 2</inkml:trace>
  <inkml:trace contextRef="#ctx0" brushRef="#br0" timeOffset="5734.694">4798 910,'34'-4,"25"-3,8 1,-3 2,-8 0,-8 2,-8 1,-10 0</inkml:trace>
  <inkml:trace contextRef="#ctx0" brushRef="#br0" timeOffset="9667.049">8495 600,'-4'5,"-7"6,3 2,3-7,8-9,-2-4,-1 4,-6 3,-1 6,0 6,2 2</inkml:trace>
  <inkml:trace contextRef="#ctx0" brushRef="#br0" timeOffset="10056.051">8580 996,'-15'14,"-4"10,6 1,10-9,9-8,1-4,-8 2,-2-1</inkml:trace>
  <inkml:trace contextRef="#ctx0" brushRef="#br0" timeOffset="22442.855">1 1814,'16'-6,"0"0,0 1,1 1,0 1,0 0,0 1,9 1,58-9,193-24,18 11,-153 10,-1 6,105 9,-71 0,548-2,-441 28,426-27,1177-1,-1553-29,80 18,-194-4,136 12,-214 4,194-31,-111 14,-163 9,0 2,1 2,51 6,-9-2,20-18,75 4,-153 14,6 5,-33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0.2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0 201,'1'0,"-1"0,1 0,-1 0,1-1,-1 1,1 0,-1-1,1 1,-1 0,0-1,1 1,-1-1,1 1,-1 0,0-1,1 1,-1-1,0 1,0-1,0 1,1-1,-1 1,0-1,0 0,0 1,0-1,0 1,0-1,0 1,0-1,0 1,0-1,0 0,0 1,0-1,-1 1,1-1,0 1,0-1,-1 1,1-1,0 1,0-1,-1 1,1 0,-1-1,1 1,0-1,-1 1,1 0,-1-1,1 1,-1 0,1 0,-1-1,1 1,-1 0,53-5,-52 5,318-28,161 29,-282-29,283 27,-413 2,150-13,-152 2,2 3,-1 3,1 3,27 4,25-1,813-2,-735 28,198-28,-225 28,281-27,-197-2,-85-26,311 26,-356-16,175-5,-51-13,30 13,-219 13,0 3,0 2,1 3,52 6,86 23,321-29,-281 28,-91-14,-95-5,0-2,-1-3,1-2,11-2,-24 1,131-29,-169 29,38-3,0 1,-1 2,1 2,30 6,-13 9,-31-6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7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367 318,'18'7,"0"-2,1 0,-1-1,1-1,-1-1,1 0,0-2,0 0,-1-1,14-2,11-5,0-1,-1-2,0-1,-1-3,-1-1,0-3,-1 0,16-13,-31 17,-2 4,-1-2,0-1,-1 0,-1-2,0 0,-1-1,5-7,-4-13,-19 37,0-1,1 1,-1 0,1-1,-1 1,0-1,1 1,-1-1,0 1,0-1,1 1,-1-1,0 0,0 1,0-1,0 1,0-1,0 0,0 1,0-1,0 1,0-1,0 1,0-1,0 0,0 1,0-1,-1 1,1-1,0 1,0-1,-1 1,1-1,0 1,-1-1,1 1,-1-1,1 1,0 0,-1-1,1 1,-1 0,1-1,-1 1,1 0,-1-1,0 1,1 0,-1 0,1 0,-1 0,1 0,-1-1,0 1,1 0,-1 0,1 0,-1 1,0-1,1 0,-1 0,-6 5,1 0,0 0,0 1,0 0,1 0,0 0,0 1,0 0,1 0,0 0,1 0,-1 1,1-1,1 1,-1 0,1 0,1 0,-1 0,2 0,-1 5,-75 436,45-284,-8-1,-32 76,51-179,2 1,3 0,3 0,1 19,11-90,0 0,-1 0,1-1,-2 1,1 0,-1 0,-1 1,0-1,0 0,0 1,-1 0,-1-1,1 2,-1-1,0 0,-1 1,0 0,0 0,-1 1,-1-2,-10-5,0 1,-1 0,-1 1,1 1,-2 1,1 1,-1 0,0 2,-1 0,0 2,0 0,0 2,0 0,0 1,0 2,0 0,-2 1,-56 0,80-2</inkml:trace>
  <inkml:trace contextRef="#ctx0" brushRef="#br0" timeOffset="470.651">424 770,'311'-70,"156"-43,-461 111,-2 0,-1 1,0-1,1 1,-1 0,1 0,-1 0,1 1,0-1,-1 1,1 0,-1 0,1 0,0 0,-1 1,1-1,0 1,-1 0,1 0,-1 0,1 1,-8 71,-16 59,3-35,16-74</inkml:trace>
  <inkml:trace contextRef="#ctx0" brushRef="#br0" timeOffset="721.228">1553 1023,'-5'39,"-1"17,0 4,1-4,1-6,7-11,2-13</inkml:trace>
  <inkml:trace contextRef="#ctx0" brushRef="#br0" timeOffset="904.42">1609 459,'-5'19,"-1"7</inkml:trace>
  <inkml:trace contextRef="#ctx0" brushRef="#br0" timeOffset="1282.277">1751 1306,'199'-339,"-181"313,-7 45,-10 21,-2-34,0 0,0 0,1 0,-1 0,1 0,0 0,1 0,0 0,0 0,0 0,0 0,1 0,0 0,0-1,1 1,0-1,0 0,0 1,0-1,1-1,0 1,0 0,0-1,1 0,-1 0,1 0,0-1,0 1,0-1,1-1,1 2,-2-3,0 0,0-1,0 1,0-1,0 0,0 0,0-1,0 0,0 0,0 0,0 0,0-1,0 0,0 0,-1 0,1 0,-1-1,0 0,0 1,0-2,0 1,0 0,-1-1,1 0,-1 0,0 0,0 0,0-1,7-10,-1 0,0-1,-2 1,1-2,-2 1,0-1,2-13,0-25,-6 31</inkml:trace>
  <inkml:trace contextRef="#ctx0" brushRef="#br0" timeOffset="1721.573">2456 855,'-12'46,"3"-17,1 0,1 1,2 0,0 1,3-1,0 0,2 1,3 24,-2-52,-1 0,0 0,1 0,0 0,0 0,0-1,0 1,0 0,1-1,-1 1,1-1,-1 1,1-1,0 0,0 1,0-1,0 0,1-1,-1 1,0 0,1 0,-1-1,1 0,0 1,-1-1,1 0,0 0,0-1,0 1,0-1,0 1,0-1,-1 0,1 0,0 0,0 0,2-1,5-1,0 0,0 0,0-1,0-1,0 0,0 0,-1-1,0 0,0 0,1-2,11-12,-1 0,-2-2,0 0,0-1,-2-1,-1 0,-1-1,-1-1,4-12,-12 29,21-49,-1 0,-3-1,-3-2,4-24,-20 74,0 0,0 0,-1 0,-1 0,1 0,-2 0,1-1,-2 1,1 0,-1-1,-1 1,0 0,0 0,-1 0,0 0,-1 1,0-1,0 1,-1 0,-1 0,1 1,-1-1,-1 1,0 0,0 1,0 0,-1 0,0 0,0 1,-1 0,1 1,-5-2,3 5,1 1,0 0,0 0,-1 1,1 0,0 0,0 1,-1 1,1-1,0 1,0 1,1 0,-1 0,0 1,1 0,0 0,0 1,0 0,1 1,-1 0,1 0,0 0,1 1,0 0,0 0,0 0,1 1,0 0,1 0,0 0,0 1,0-1,1 1,1 0,-1 1,1 8,0 0,1 1,0-1,2 0,0 0,1 1,1-1,1 0,0-1,2 1,0-1,0 0,2 0,0-1,2 2,20 32,1-2,3-1,1-2,10 8,231 228,-187-209,-65-53</inkml:trace>
  <inkml:trace contextRef="#ctx0" brushRef="#br0" timeOffset="3421.323">3811 656,'110'352,"-58"-187,-53-165,1 1,0 0,-1 0,1-1,0 1,0 0,0 0,0-1,0 1,0 0,0 0,0 0,0-1,0 1,0 0,0 0,0-1,1 1,-1 0,0 0,1-1,-1 1,0 0,1-1,-1 1,1 0,-1-1,1 1,-1-1,1 1,-1-1,1 1,0-1,-1 1,1-1,0 0,0 1,-1-1,1 0,0 0,-1 1,1-1,0 0,0 0,0 0,-1 0,1 0,0 0,0 0,-1 0,1 0,0-1,0 1,0 0,-1 0,1-1,0 1,-1 0,1-1,0 1,-1-1,1 1,0-1,-1 1,1-1,-1 1,1-1,-1 1,1-2,94-367,2 71,-91 286</inkml:trace>
  <inkml:trace contextRef="#ctx0" brushRef="#br0" timeOffset="6022.692">5476 826,'24'0,"22"0,8 0,0 0,-4 0,-7 0,-9 0</inkml:trace>
  <inkml:trace contextRef="#ctx0" brushRef="#br0" timeOffset="6268.561">5476 1052,'38'-5,"33"-11,8-3,-5 2,-9-1,-12 2,-14 5</inkml:trace>
  <inkml:trace contextRef="#ctx0" brushRef="#br0" timeOffset="6717.064">6125 600,'143'-36,"-57"28,-83 8,-1 1,1 0,-1-1,0 1,0 0,1 0,-1 0,0 1,0-1,0 0,0 1,0 0,0-1,-1 1,1 0,-1 0,1 0,-1 0,1 0,-1 0,0 0,0 0,0 0,0 1,-1-1,1 1,0-1,-1 0,0 1,0-1,0 1,0-1,0 1,0 0,-3 13,0 1,-1-1,-1 0,-1 0,0 0,-1-1,-1 0,0 0,-1-1,0 0,-1 0,-1-1,-9 8,-27 43,-79 132,123-192,1-1,-1 0,1 0,0 1,0-1,0 1,1 0,-1-1,1 1,0 0,0 0,0 0,0 0,1 0,0 0,0 0,0 0,0 0,1 0,-1 0,1 0,0 0,0 0,0 0,1 0,0-1,-1 1,1-1,0 1,1-1,-1 0,1 1,-1-1,1 0,0-1,0 1,0-1,0 1,1-1,-1 0,1 0,1 1,11-2,-1 0,1-1,-1-1,1 0,-1-1,0 0,0-2,0 0,0 0,0-1,-1-1,0-1,0 0,0-1,-1 0,-1-1,1 0,-1-1,1-2,15-9,-4 3</inkml:trace>
  <inkml:trace contextRef="#ctx0" brushRef="#br0" timeOffset="7003.922">6803 713,'-29'26,"1"2,2 0,0 2,3 1,0 1,2 0,1 2,-10 25,28-55,-1-1,1 1,0 0,0 0,1 0,-1 0,1 0,0 0,0 0,0 0,0 1,1-1,0 0,0 0,0 1,0-1,1 0,-1 1,1-1,0 0,1 0,-1 0,1 0,-1 0,1 0,0 0,1-1,-1 1,1-1,0 1,-1-1,1 0,1 0,-1 0,0-1,1 1,-1-1,1 1,0-1,0-1,0 1,17 1,0-1,1-1,-1-1,0-1,0 0,0-2,0-1,0 0,-1-2,0 0,0-1,0-1,-1-1,0-1,13-9,-18 12,-2-1,1-1,-1 0,-1-1,0 0,0-1,-1 0,0-1,-1 0,0 0,-1-1,0 0,-1 0,-1-1,0 0,-1 0,-1-1,4-13,-7 21,0 0,0 0,0 0,-1 0,0 0,0 0,-1 0,1 0,-2 0,1 1,-1-1,0 0,0 1,-1-1,0 1,0 0,0-1,-1 2,0-1,0 0,-1 1,1 0,-1 0,-1 0,1 0,0 1,-1 0,0 0,0 1,0 0,0 0,-1 0,1 0,-1 1,0 0,0 1,1 0,-1 0,-5 0,-4-1,1 1,-1 0,0 2,1-1,-1 2,1 0,-1 1,1 1,0 0,0 1,0 0,1 2,0-1,-7 6,-9 4</inkml:trace>
  <inkml:trace contextRef="#ctx0" brushRef="#br0" timeOffset="7467.617">7508 770,'-13'0,"0"1,1 1,-1 1,1-1,0 2,-1 0,2 0,-1 1,0 1,1 0,0 0,0 1,1 0,0 1,-9 9,17-16,0 1,1-1,-1 1,0 0,0 0,1-1,-1 1,1 0,-1 1,1-1,0 0,0 0,0 0,0 1,0-1,1 0,-1 1,1-1,-1 1,1-1,0 1,0-1,0 1,0-1,0 1,1-1,-1 0,1 1,0-1,0 1,0-1,0 0,0 0,0 0,0 1,1-1,-1 0,1-1,-1 1,1 0,0 0,0-1,0 1,43 30,-40-30,1 0,0 1,-1 0,1 0,-1 0,0 1,0 0,0 0,-1 0,1 0,-1 1,0 0,0-1,0 2,-1-1,0 0,0 1,0-1,-1 1,0 0,0 0,0 0,-1 0,0 0,0 0,-1 1,1-1,-1 0,0 0,-1 0,0 2,-2 0,0-1,-1-1,0 1,0 0,0-1,-1 0,0 0,0 0,-1-1,1 0,-1 0,0 0,-1-1,1 0,-1 0,0 0,0-1,0 0,0 0,-1-1,1 0,-1 0,-6 0,-22-13,25-1</inkml:trace>
  <inkml:trace contextRef="#ctx0" brushRef="#br0" timeOffset="7790.646">7537 431,'48'43,"-1"1,-2 3,-2 1,17 28,-49-61,-2 0,0 1,-1 0,0 1,-2 0,0 0,0 0,-2 1,0 0,-1 0,-1 0,-1 0,0 0,-2 1,0 1,2-3,-1 1,-1 0,0 0,-1-1,-1 1,-1-1,-1 1,0-1,-1-1,-1 1,0-1,-1 0,-1-1,0 0,-1 0,-1-1,-1 0,0-1,0 0,-1-1,-6 3,-81 44,84-51</inkml:trace>
  <inkml:trace contextRef="#ctx0" brushRef="#br0" timeOffset="4432.218">4798 403,'-82'84,"60"-45,2 1,1 1,3 1,1 0,1 1,3 0,2 1,0 8,3-11,2 0,2 0,1 0,4 27,-1-58,-1-1,1 1,0-1,1 0,0 0,1 0,0 0,0 0,1-1,0 0,0 0,1 0,0-1,0 1,1-1,0-1,0 0,1 0,0 0,0-1,0 0,1 0,-1-1,1 0,0-1,0 0,5 1,10 0,-28-10</inkml:trace>
  <inkml:trace contextRef="#ctx0" brushRef="#br0" timeOffset="5490.082">5138 600,'-3'26,"0"0,-2 0,0-1,-2 1,-1-1,-1-1,-1 0,-12 21,9-21,2 1,1 1,0 0,2 1,2 0,0 0,-2 26,7-49,-1 1,1-1,1 1,-1 0,0-1,1 1,0 0,0-1,1 1,-1 0,1-1,0 1,0-1,1 1,-1-1,1 1,0-1,0 0,0 0,1 0,-1 0,1 0,0-1,0 1,1-1,-1 0,1 0,-1 0,1 0,0 0,0-1,0 0,0 0,1 0,-1 0,1-1,-1 0,1 0,1 1,71-24,-75 21,0 0,0-1,-1 1,1 0,0-1,-1 1,1 0,-1-1,0 0,0 1,1-1,-1 0,0 0,0 0,0 1,-1-1,1 0,0 0,-1 0,0 0,1 0,-1 0,0-1,0 1,0 0,0 0,0 0,0 0,-1 0,1 0,-1 0,0 0,1 0,-1 0,0 0,0 0,0 1,-9-16,0 2</inkml:trace>
  <inkml:trace contextRef="#ctx0" brushRef="#br0" timeOffset="5734.694">4798 910,'34'-4,"25"-3,8 1,-3 2,-8 0,-8 2,-8 1,-10 0</inkml:trace>
  <inkml:trace contextRef="#ctx0" brushRef="#br0" timeOffset="9667.049">8495 600,'-4'5,"-7"6,3 2,3-7,8-9,-2-4,-1 4,-6 3,-1 6,0 6,2 2</inkml:trace>
  <inkml:trace contextRef="#ctx0" brushRef="#br0" timeOffset="10056.051">8580 996,'-15'14,"-4"10,6 1,10-9,9-8,1-4,-8 2,-2-1</inkml:trace>
  <inkml:trace contextRef="#ctx0" brushRef="#br0" timeOffset="22442.855">1 1814,'16'-6,"0"0,0 1,1 1,0 1,0 0,0 1,9 1,58-9,193-24,18 11,-153 10,-1 6,105 9,-71 0,548-2,-441 28,426-27,1177-1,-1553-29,80 18,-194-4,136 12,-214 4,194-31,-111 14,-163 9,0 2,1 2,51 6,-9-2,20-18,75 4,-153 14,6 5,-33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0 101,'28'32,"-7"22,-2 2,-2 0,5 37,19 64,48 102,-89-258,0 0,0 0,0 0,0 0,0 0,0 0,0 0,0 0,0 0,1 0,-1 1,0-1,1 0,-1-1,0 1,1 0,0 0,-1 0,1 0,-1 0,1 0,0-1,0 1,-1 0,1 0,0-1,0 1,0-1,0 1,0-1,0 1,0-1,0 0,0 1,0-1,0 0,0 0,0 1,0-1,0 0,0 0,0 0,0-1,0 1,0 0,0 0,0 0,0-1,0 1,0-1,0 1,0-1,0 1,0-1,0 1,0-1,-1 0,12-167,5 76,5 2,24-66,-18 65,14-75,-39 116,-8 33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34,'340'0,"-333"0,-1 0,1 0,-1 0,1-1,-1 0,0-1,1 1,-1-1,0 0,0-1,0 1,-1-1,4-2,4-6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2,'5'0,"6"0,2 5,2 1,5 1,3-2,2-2,2-1,2-5,-1-3,1-1,0 2,0 1,0 2,-1 0,1 2,-6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85 128,'0'0,"0"-1,-1 1,1 0,-1 0,1 0,-1-1,1 1,-1 0,1 0,-1 0,1 0,-1 0,1 0,-1 0,1 0,-1 0,1 0,-1 0,1 0,-1 0,1 1,-1-1,1 0,0 0,-1 0,1 1,-1-1,1 0,-1 1,1-1,0 0,-1 1,1-1,0 0,-1 1,1-1,0 1,0-1,-1 0,1 1,0-1,0 1,0-1,0 1,0-1,-1 1,1-1,0 1,0-1,0 1,0-1,0 1,1-1,-1 1,0-1,0 1,0-1,0 1,1-1,-31 162,7 52,13-109,5 1,5 47,0-143,0-10,1 0,-1-1,1 1,-1 0,0-1,1 1,-1 0,1 0,-1 0,1 0,-1 0,1-1,-1 1,1 0,-1 0,1 0,-1 0,1 0,-1 1,1-1,-1 0,1 0,-1 0,1 0,-1 0,1 1,-1-1,1 0,-1 0,1 1,-1-1,0 0,1 1,-1-1,0 1,1-1,-1 0,0 1,1-1,-1 1,0-1,0 1,0-1,1 1,-1-1,0 1,0-1,0 1,0-1,0 1,0-1,0 1,0-1,0 1,0-1,0 1,0-1,0 1,-1-1,1 1,0-1,0 1,0-1,-1 0,1 1,0-1,-1 1,1-1,0 0,25-33,-22 28,12-18</inkml:trace>
  <inkml:trace contextRef="#ctx0" brushRef="#br0" timeOffset="334.616">368 241,'-26'52,"2"1,3 0,2 2,2 1,3 0,-1 20,13-71,1 1,0-1,0 1,0-1,0 1,1-1,0 1,0 0,1-1,0 1,-1-1,2 0,-1 1,1-1,0 0,0 1,0-1,1 0,-1-1,1 1,0 0,1-1,-1 0,1 1,0-2,0 1,0 0,1-1,-1 0,1 0,0 0,0 0,0-1,1 1,7 0,0-1,0 0,0-1,0 0,0-1,0-1,0 0,0 0,0-2,-1 1,1-2,-1 0,1 0,-1-1,-1 0,1-1,-1-1,0 0,0 0,-1-1,0 0,0-1,-1 0,0-1,6-5,-2-1,0 0,-1-1,0-1,-2 0,0 0,-1-1,-1 0,0-1,-2 0,0 0,-1 0,-1-1,0-14,-2 28,-1 0,-1-1,1 1,-1-1,0 1,-1 0,1-1,-2 1,1 0,-1 0,0-1,0 1,-1 1,0-1,0 0,-1 1,0-1,0 1,0 0,-1 0,0 1,0 0,0-1,-1 2,0-1,0 1,0-1,0 2,-1-1,1 1,-1 0,-5-2,2 2,0 1,0-1,-1 2,1-1,0 2,-1-1,1 1,0 1,-1 0,1 0,0 1,0 0,0 1,0 0,0 1,1 0,-1 0,1 1,0 0,0 1,1 0,-6 5,-14 15,3-2</inkml:trace>
  <inkml:trace contextRef="#ctx0" brushRef="#br0" timeOffset="902.37">735 524,'265'-368,"-265"368,0-1,0 1,0 0,0-1,1 1,-1-1,0 1,0-1,0 1,0 0,1-1,-1 1,0-1,0 1,1 0,-1-1,0 1,1 0,-1-1,0 1,1 0,-1 0,0-1,1 1,-1 0,1 0,-1 0,0-1,1 1,-1 0,1 0,-1 0,1 0,-1 0,1 0,-1 0,0 0,1 0,-1 0,1 0,-1 0,1 0,-1 0,0 1,1-1,-1 0,1 0,-1 0,0 1,1-1,-1 0,1 0,-1 1,0-1,0 0,1 1,-1-1,0 1,1-1,-1 0,0 1,0-1,0 1,0-1,1 0,-1 1,0-1,1 38,-1-27,0-8,0-1,1 0,-1 1,0-1,1 0,-1 1,1-1,0 0,0 0,0 0,0 0,0 0,0 0,1 0,-1 0,1 0,-1-1,1 1,0 0,0-1,-1 0,1 1,0-1,0 0,0 0,1 0,-1 0,0 0,0-1,0 1,1 0,-1-1,0 0,1 0,-1 0,0 0,1 0,-1 0,0 0,1-1,-1 1,0-1,0 0,0 1,1-1,-1 0,0 0,0-1,0 1,0 0,-1-1,1 1,0-1,0 0,22-14,-1-1,0-1,-1 0,-1-2,10-13,33-29,6 6,-72 79,-19 19,10-23,1 1,0-1,2 2,0-1,2 1,0 1,-1 12,17 7,1-28</inkml:trace>
  <inkml:trace contextRef="#ctx0" brushRef="#br0" timeOffset="1145.687">1723 128,'-39'43,"-31"34,-9 13,4-4,5-7,10-12,11-12,8-12,6-7,5-11,7-4,8-1,1-4,4 0,8-2,4-4</inkml:trace>
  <inkml:trace contextRef="#ctx0" brushRef="#br0" timeOffset="1514.997">1666 608,'-33'23,"0"1,1 2,2 1,-24 28,52-54,1-1,-1 1,1 0,-1 0,0 0,1 0,0 0,-1 1,1-1,0 0,-1 1,1-1,0 1,0-1,0 1,0-1,1 1,-1 0,0 0,1-1,-1 1,1 0,0 0,-1-1,1 1,0 0,0 0,0 0,0 0,0-1,1 1,-1 0,1 0,-1 0,1-1,-1 1,1 0,0-1,0 1,0 0,0-1,0 1,0-1,1 0,-1 1,0-1,1 0,-1 0,1 0,-1 0,1 0,-1 0,2 0,29 8,-28-9,0-1,-1 1,1 1,0-1,-1 0,1 1,0 0,-1 0,1 0,-1 0,0 1,1-1,-1 1,0 0,0 0,0 0,0 0,0 0,0 1,-1-1,1 1,-1 0,0 0,1 0,-2 0,1 0,0 0,0 1,-1-1,0 1,0-1,0 1,0-1,0 1,-1 0,0-1,1 1,-1 0,-1 0,-1 2,-1 0,-1 0,1 0,-1 0,0 0,0-1,-1 1,1-1,-1 0,0-1,-1 1,1-1,-1 0,0 0,0-1,0 0,-1 0,1 0,-1-1,1 0,-1 0,0-1,0 0,-3 1,-10 3,14-3,0 0,0 0,-1-1,1 0,0 0,-1-1,1 0,0 0,-1 0,1-1,-1 0,-4-2,-7-2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1 734,'34'-9,"24"-4,9-4,-3 0,-8 4,-8 4,-13 8,-7 4,-13 2,-9 0</inkml:trace>
  <inkml:trace contextRef="#ctx0" brushRef="#br0" timeOffset="248.864">171 479,'0'39,"0"26,0 13,0-3,0-9,0-11,0-10,0-8,0-5,0-4,0-6</inkml:trace>
  <inkml:trace contextRef="#ctx0" brushRef="#br0" timeOffset="777.54">735 424,'229'-73,"-226"72,-1 0,0 0,1 0,-1 1,1-1,-1 1,1-1,-1 1,1 0,0 0,-1 0,1 0,-1 0,1 1,-1-1,1 1,-1-1,1 1,-1 0,1 0,-1 0,0 1,0-1,0 0,1 1,-1 0,-1-1,1 1,0 0,0 0,-1 0,1 0,-1 0,1 0,-1 1,0-1,0 0,0 1,0-1,0 1,-1-1,1 1,-1-1,0 1,1-1,-1 1,0-1,-1 1,1 0,0-1,-1 2,-6 15,0 1,-1-1,-1-1,-1 0,-1 0,-11 14,-18 32,9-12,20-37,1 0,0 1,1 0,1 1,1 0,0 0,1 1,1 0,0 0,2 0,0 0,1 1,0 14,4-28,-1 0,1-1,0 1,0-1,1 1,-1-1,1 0,0 0,0 0,1 0,-1 0,1-1,-1 0,1 1,0-1,0-1,1 1,-1-1,1 1,-1-1,1 0,0-1,0 1,-1-1,1 0,0 0,0-1,0 1,0-1,0 0,0-1,0 1,0-1,0 0,0 0,0-1,0 1,-1-1,1 0,15-4,-7 3,0 0,0-1,0-1,-1 0,1-1,-1 0,-1-1,11-7,-4-3</inkml:trace>
  <inkml:trace contextRef="#ctx0" brushRef="#br0" timeOffset="1329.216">1299 621,'217'-255,"-211"246,42-36,-47 47,0-1,0 0,0 1,0-1,-1 1,1-1,0 1,-1 0,0-1,1 1,-1 0,0-1,1 1,-1 0,0-1,0 1,-1 0,1 0,0-1,0 1,-1 0,1-1,-1 1,0-1,1 1,-1-1,0 1,0-1,0 1,-2 6,3-6,-12 82,12-83,0 1,0 0,0-1,0 1,0 0,0 0,1-1,-1 1,1 0,-1-1,1 1,-1-1,1 1,0 0,0-1,0 0,0 1,0-1,0 1,0-1,0 0,1 0,-1 0,0 0,1 0,-1 0,1 0,-1 0,1 0,-1-1,1 1,0-1,-1 1,1-1,0 0,-1 1,1-1,0 0,0 0,-1 0,1 0,0-1,-1 1,1 0,0-1,8-3,0 0,0-1,0 0,0 0,-1-1,0-1,0 1,-1-1,0-1,2-2,4-2,123-118,-136 130,-1-1,0 0,1 1,-1-1,1 1,-1-1,1 0,-1 1,1-1,-1 1,1-1,-1 1,1 0,0-1,-1 1,1-1,0 1,-1 0,1 0,0-1,0 1,-1 0,1 0,0 0,0 0,-1 0,1 0,0 0,0 0,-1 0,1 0,0 1,0-1,-1 0,1 0,0 1,-1-1,1 0,0 1,-1-1,1 1,-1-1,1 1,0-1,-1 1,1-1,-1 1,0-1,1 1,-1 0,1-1,-1 1,0 0,0 0,1-1,-1 1,0 0,0-1,0 1,0 0,0 0,0-1,0 1,0 0,0 0,0-1,0 1,0 0,0 0,-1 0,-8 56,9-56,-2 10,-2 2,0 1,1 0,1-1,1 1,0 0,0 0,1 0,2 8,3-4</inkml:trace>
  <inkml:trace contextRef="#ctx0" brushRef="#br0" timeOffset="1579.64">2315 282,'-44'38,"-32"33,-9 13,0-3,11-10,12-8,13-9,9-10,7-12,4-7,7-2,2-6,5-1,1-2,1 0,4-2</inkml:trace>
  <inkml:trace contextRef="#ctx0" brushRef="#br0" timeOffset="2015.286">2258 762,'-10'5,"-17"7,1 2,0 1,1 1,1 1,0 1,-2 4,25-22,0 1,0-1,0 1,0 0,0-1,0 1,0 0,0 0,0 0,0 0,1-1,-1 1,0 0,1 0,-1 0,1 1,-1-1,1 0,0 0,-1 0,1 0,0 0,0 0,-1 1,1-1,0 0,0 0,0 0,1 0,-1 1,0-1,0 0,1 0,-1 0,0 0,1 0,0 0,-1 0,1 0,-1 0,1 0,0 0,0 0,-1 0,1 0,0 0,0-1,0 1,0 0,0-1,0 1,0-1,0 1,0-1,0 0,1 1,-1-1,0 0,0 0,0 1,0-1,1 0,-1 0,37 4,-34-5,0 1,0-1,0 1,0 0,0 0,0 0,0 0,0 1,0 0,0 0,0 0,0 0,-1 0,1 1,0 0,-1 0,1 0,-1 0,0 0,0 1,1-1,-2 1,1 0,0 0,-1 0,1 0,-1 1,0-1,0 1,0-1,0 1,-1-1,0 1,1 0,-1 0,-1 0,1 1,-3 4,0 0,0 0,-1 0,0 0,-1-1,0 1,0-1,-1 0,0-1,0 1,-1-1,0 0,0 0,-1-1,0 1,0-1,0-1,-1 0,-5 3,-54 13,45-19</inkml:trace>
  <inkml:trace contextRef="#ctx0" brushRef="#br0" timeOffset="2567.264">2400 621,'13'-3,"1"0,-1 1,1 0,0 1,-1 1,1 0,0 1,-1 0,8 2,-20-3,0 0,0 0,0 0,1 1,-1-1,0 0,0 0,0 1,0-1,0 1,0-1,0 1,0 0,0-1,0 1,0 0,0 0,0-1,0 1,-1 0,1 0,0 0,0 0,-1 0,1 0,-1 0,1 0,-1 0,0 0,1 1,-1-1,0 0,0 0,0 0,1 0,-1 1,-1-1,1 0,0 0,0 0,0 0,0 1,-1-1,1 0,-1 1,-35 48,23-34,11-15,1 0,-1 0,1 0,0 1,0-1,0 0,0 0,0 1,0-1,0 0,0 1,0-1,0 1,1-1,-1 1,1 0,-1-1,1 1,0-1,-1 1,1 0,0-1,0 1,0 0,0-1,1 1,-1 0,0-1,1 1,-1 0,1-1,0 1,-1-1,1 1,0-1,0 1,0-1,0 0,0 1,0-1,0 0,0 0,1 0,-1 0,0 0,1 0,-1 0,1 0,-1-1,1 1,-1 0,1-1,0 0,-1 1,1-1,0 0,0 1,6 0,0 0,0-1,0 0,-1 0,1 0,0-1,0-1,0 1,0-1,-1 0,1-1,-1 0,0 0,0 0,0-1,2-1,11-8</inkml:trace>
  <inkml:trace contextRef="#ctx0" brushRef="#br0" timeOffset="2897.218">2738 225,'180'203,"-164"-186,-1 0,-1 0,-1 2,0 0,-1 0,-1 1,-1 0,-1 1,-1 0,0 1,-2 0,0 0,-2 0,0 1,-2-1,0 1,-2 0,0-1,-2 1,0 0,-2-1,-1 7,-4-8,-1-1,0 0,-1-1,-1 0,-1 0,-1-1,-1-1,0 0,-1-1,-1-1,0-1,-1 0,0-1,-1-1,-1-1,0 0,0-2,-20 7,-74 38,85-40</inkml:trace>
  <inkml:trace contextRef="#ctx0" brushRef="#br0" timeOffset="3613.434">819 0,'-33'39,"1"1,2 2,2 1,2 1,2 1,1 1,3 1,2 1,2 1,-6 32,2 6,3 1,4 0,4 5,7-77,0-1,1 1,0 0,2 0,0 0,0 0,2-1,0 1,0-1,2 1,0-1,1 0,0-1,1 0,0 0,2 0,-1-1,2 0,0 0,0-1,1-1,0 0,1 0,1-1,12 8,-2-6,-1 0,2-2,-1 0,2-2,-1-1,1 0,8-1,-9-2</inkml:trace>
  <inkml:trace contextRef="#ctx0" brushRef="#br0" timeOffset="4882.942">3528 198,'-33'103,"-57"123,75-176,8-34,1 0,2 0,-1 1,2 0,0 0,1 0,1 0,0 0,1 0,1 0,2 9,-2-22,1 0,-1-1,1 1,0-1,0 1,0-1,0 0,0 0,1 0,-1 0,1-1,0 1,0-1,0 1,0-1,0 0,1 0,-1 0,1-1,-1 1,1-1,0 0,-1 0,1 0,0 0,0-1,1 0,108-2,-107 2,1-1,-1 1,1-2,-1 1,0 0,0-1,1 0,-1-1,-1 0,1 0,0 0,-1 0,1-1,2-2,-2-4</inkml:trace>
  <inkml:trace contextRef="#ctx0" brushRef="#br0" timeOffset="5133.298">3246 479,'24'-4,"32"-3,11 1,-1 2,-6 0,-10 2,-8 1,-6 0,-9 1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4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0 935,'10'-5,"12"-2,8 1,3 1,-4-3,-1-1,-2 2,0 2,0 1,1 3,1 0,-6 0</inkml:trace>
  <inkml:trace contextRef="#ctx0" brushRef="#br0" timeOffset="428.581">678 652,'-24'29,"3"1,0 1,2 1,1 0,2 2,1 0,2 0,-3 14,14-44,1 1,0 0,-1-1,2 1,-1 0,1 0,-1 0,1 0,1-1,-1 1,1 0,-1 0,1 0,1-1,-1 1,1 0,0-1,0 0,0 1,0-1,1 0,0 0,0 0,0 0,0-1,1 1,-1-1,1 0,0 0,0 0,0 0,0-1,0 0,1 0,-1 0,1 0,-1-1,1 1,0-1,0 0,-1-1,3 1,7-3,0-1,0 0,0-1,-1 0,0-1,0 0,0-2,0 1,-1-1,0-1,-1 0,1-1,-2 0,1-1,-1 0,-1 0,0-1,0-1,-1 1,-1-1,0-1,0 1,-1-1,-1 0,0-1,-1 1,2-12,-4 18,0-1,-1 1,0-1,0 0,0 1,-1-1,0 0,-1 1,0-1,0 0,-1 1,0-1,0 1,0 0,-1-1,0 1,-1 0,0 1,0-1,0 1,-1-1,1 1,-2 1,1-1,-1 1,1 0,-1 0,-1 1,1-1,-1 1,0 1,0-1,0 1,-66 1,55 8</inkml:trace>
  <inkml:trace contextRef="#ctx0" brushRef="#br0" timeOffset="717.862">1129 935,'-10'19,"-3"11,6 1,4-5</inkml:trace>
  <inkml:trace contextRef="#ctx0" brushRef="#br0" timeOffset="1044.866">1411 652,'-19'27,"1"1,2 1,0 0,2 1,1 0,2 2,0-1,3 1,-2 13,9-43,0 0,0 0,0 1,1-1,-1 0,1 1,0-1,-1 1,1-1,0 1,0-1,1 0,-1 1,0-1,1 1,-1-1,1 0,0 0,0 1,0-1,0 0,0 0,1 0,-1 0,0 0,1 0,0 0,-1-1,1 1,0 0,0-1,0 1,0-1,0 0,0 0,0 0,1 0,-1 0,0 0,1-1,-1 1,0-1,1 1,0-1,12-4,0 0,-1-1,0 0,0-2,0 1,0-2,-1 1,-1-2,1 0,-1 0,-1-1,0-1,0 0,-1-1,0 1,-1-2,-1 1,0-1,1-4,-6 13,0 0,0 0,0-1,-1 1,1-1,-1 1,-1-1,1 0,-1 0,1 0,-1 0,-1 0,1 0,-1 0,0 0,0 0,0 0,-1 0,1 0,-1 0,0 0,-1 1,1-1,-1 0,0 0,-1 1,1-1,-1 1,1 0,-1 0,-1 0,1 0,0 0,-1 1,0 0,0-1,0 1,0 1,-3-2,0 1,-1 1,0 0,0 1,0 0,0 0,0 0,0 1,-1 1,1-1,0 1,0 1,-3 0,-9 5</inkml:trace>
  <inkml:trace contextRef="#ctx0" brushRef="#br0" timeOffset="3431.993">2032 624,'-12'0,"1"0,-1 1,0 0,0 0,0 1,1 1,-1 0,1 1,0 0,0 1,0 0,1 0,-1 1,1 1,1 0,-1 0,1 1,0 1,6-7,1 0,0 0,0 1,1-1,-1 1,1 0,-1-1,1 1,0 0,0 0,0 0,0 0,0 0,1 0,-1 0,1 0,0 0,0 0,0 0,0 0,1 0,-1 0,1 0,0 0,0 0,0 0,0 0,0 0,0-1,1 1,0 0,-1-1,1 1,0-1,0 0,0 0,1 0,-1 0,0 0,1 0,0 0,-1-1,1 1,0-1,0 0,-1 0,1 0,3 1,36 4,-37-7,0 1,1 0,-1 0,0 1,0-1,1 1,-1 0,0 1,0-1,0 1,0 0,0 0,-1 1,1-1,-1 1,1 0,-1 0,0 1,0-1,-1 1,1 0,-1 0,1 0,-1 0,0 1,-1-1,1 1,-1 0,1 1,-2 1,1-1,-1 1,0 0,-1-1,1 1,-1 0,-1-1,1 1,-1 0,0-1,-1 1,1-1,-1 0,-1 1,1-1,-1 0,0 0,-1 0,1-1,-1 1,0-1,0 0,-1 0,0 0,1-1,-2 1,1-1,-1 0,-5 4,0-2,0 1,-1-1,0-1,0 0,0 0,-1-2,1 1,-1-2,0 1,0-2,0 0,0 0,-3-1,-25-15,29 2</inkml:trace>
  <inkml:trace contextRef="#ctx0" brushRef="#br0" timeOffset="3733.009">1919 652,'15'0,"4"-5,4-1,3 0,2 1,0 2,1 1,-4 1</inkml:trace>
  <inkml:trace contextRef="#ctx0" brushRef="#br0" timeOffset="9618.458">2286 849,'31'-53,"2"2,3 1,1 1,4 1,-25 43,-18 33,0-10,3-16,-1-1,0 1,0 0,1-1,-1 1,1-1,0 1,-1-1,1 1,0-1,0 0,0 1,0-1,0 0,0 0,0 1,0-1,0 0,1 0,-1 0,0-1,1 1,-1 0,1 0,-1-1,1 1,-1-1,1 1,-1-1,1 0,0 1,-1-1,1 0,-1 0,1 0,0 0,-1-1,1 1,-1 0,1-1,0 1,65-27,57-71,-124 97,1 0,-1 0,0 0,1 0,-1 0,1 0,0 0,-1 1,1-1,0 0,0 0,-1 0,1 1,0-1,0 0,0 1,0-1,0 1,0-1,0 1,0-1,0 1,0 0,0 0,0-1,0 1,0 0,1 0,-1 0,0 0,0 0,0 0,0 0,0 1,0-1,0 0,0 1,0-1,0 1,0-1,0 1,0-1,0 1,0 0,0-1,0 1,-1 0,1 0,0-1,0 1,-1 0,1 0,-1 0,1 1,4 65,-6-62,0 1,1-1,-1 0,1 1,0-1,1 1,-1-1,1 0,0 1,1-1,-1 0,1 0,0 0,0 0,1 0,-1 0,1 0,0-1,1 1,-1-1,1 0,0 1,12 4</inkml:trace>
  <inkml:trace contextRef="#ctx0" brushRef="#br0" timeOffset="9885.522">2286 962,'43'0,"39"-4,14-3,-4 1,-8 2,-13-5,-15 1,-11 0,-9 3,-6 1,-2 2,-7 1</inkml:trace>
  <inkml:trace contextRef="#ctx0" brushRef="#br0" timeOffset="10340.485">2625 1189,'-16'10,"9"-6,0 0,0 0,0 1,1 0,0 0,-1 0,2 1,-1 0,1 0,0 1,0-1,1 1,-1 0,6-5,-1 0,1-1,-1 1,1-1,-1 1,1-1,0 1,0-1,0 1,0-1,0 0,0 1,0-1,0 0,0 0,1 0,-1 0,0 0,1 0,-1 0,1 0,-1-1,1 1,-1-1,1 1,-1-1,1 1,0-1,-1 0,1 0,0 0,-1 0,1 0,0 0,-1 0,1-1,0 1,0-1,7 2,0-1,1 1,-1 0,0 1,1 0,-1 0,0 1,0 0,-1 1,1-1,-1 2,0-1,0 1,7 6,-14-10,0 1,0 0,0-1,0 1,0 0,0 0,0 0,-1 0,1 0,-1 0,1 0,-1 0,0 0,0 0,0 0,0 0,0 0,0 0,-1 0,1 0,-1 0,1 0,-1 0,0 0,0 0,0 0,0 0,0 0,0-1,0 1,0 0,-1-1,1 1,-1-1,1 0,-1 1,0-1,0 0,-71 38,-14-28,61-11</inkml:trace>
  <inkml:trace contextRef="#ctx0" brushRef="#br0" timeOffset="11020.071">2907 1076,'32'-2,"-24"1,-1 0,1 0,0 1,0 0,-1 0,1 1,0 0,0 1,-1-1,1 1,-1 1,0-1,0 1,4 3,-10-4,-1 0,1 1,-1-1,0 1,0-1,0 1,0-1,0 0,0 1,-1-1,1 1,-1-1,0 0,1 1,-1-1,0 0,-1 0,1 0,0 0,0 0,-1 0,0 0,1 0,-1 0,0-1,0 1,0-1,0 1,0-1,0 0,0 1,0-1,0-1,-3 2,0 2,4-4,1 0,-1 0,1 0,-1 0,1 0,-1 0,1 0,-1 0,1 1,-1-1,1 0,-1 0,1 1,-1-1,1 0,-1 0,1 1,-1-1,1 0,0 1,-1-1,1 1,0-1,-1 1,1-1,0 0,-1 1,1-1,0 1,0 0,0-1,-1 1,1-1,0 1,0-1,0 1,0-1,0 1,0-1,0 1,0-1,0 1,0 0,1-1,-1 1,0-1,0 1,0-1,1 1,-1-1,0 1,1-1,-1 0,0 1,1-1,-1 1,0-1,1 0,-1 1,1-1,-1 0,1 1,-1-1,1 0,-1 0,1 0,-1 1,45 1,-30-2,-13 0,0 0,0 0,0 0,0 0,0 0,0 0,0 0,0 1,0-1,0 1,0-1,0 1,0 0,0 0,-1 0,1 0,0 0,0 0,-1 0,1 0,-1 1,1-1,-1 1,0-1,0 1,1 0,-1-1,0 1,0 0,-1 0,1 0,0 0,-1 0,1-1,-1 1,1 0,-1 0,0 0,0 1,0-1,0 0,0 0,-1 0,1 0,0 0,-1-1,0 1,1 0,-1 0,0 0,0 0,0 0,0-1,0 1,-1-1,1 1,0-1,-1 1,1-1,-1 0,1 1,-1-1,0 0,0 0,1 0,-1 0,0-1,-68 21,46-19</inkml:trace>
  <inkml:trace contextRef="#ctx0" brushRef="#br0" timeOffset="11636.391">3133 314,'29'33,"-1"1,-3 1,0 1,-2 1,-2 2,-2 0,-1 1,-2 0,-2 2,-1 0,-3 0,-1 1,1 24,-7-42,-1 1,-1 0,-1 0,-2 0,0 0,-2-1,0 1,-2-1,-1 0,-1 0,-1-1,-1 0,-1-1,-4 5,-89 91,81-102</inkml:trace>
  <inkml:trace contextRef="#ctx0" brushRef="#br0" timeOffset="12436.46">451 285,'-29'131,"6"2,5 0,1 90,25 137,-7-343,1 0,1 1,1-1,0 0,1 0,1-1,0 0,2 0,0 0,0-1,2 0,-1 0,2-1,0-1,1 0,0 0,1-1,0-1,1 0,0-1,1 0,0-1,2 0,96 27,-88-33</inkml:trace>
  <inkml:trace contextRef="#ctx0" brushRef="#br0" timeOffset="13489.664">3867 398,'3'27,"-2"0,0 1,-2-1,-1 0,-1 0,-2 0,0-1,-2 1,0-1,-2-1,-1 1,-2-2,-4 9,-26 54,29-66,2 1,0 0,1 1,2 0,0 0,1 1,2 0,0 0,2 0,-1 19,6-34,1 0,-1 0,1-1,1 1,0-1,0 0,1 0,0 0,0 0,1-1,0 0,0 0,0-1,1 1,0-1,1-1,-1 1,1-1,0-1,0 0,0 0,1 0,0-1,-1 0,1-1,0 0,0 0,1-1,-1 0,0-1,0 0,0 0,1-1,-1 0,2-1,-8 1,1 0,-1 0,0 0,0 0,0-1,0 1,0-1,0 0,0 0,-1 0,1 0,-1 0,1-1,-1 1,0-1,0 1,0-1,0 0,0 0,-1 0,1 0,-1 0,0 0,1-3,2-15</inkml:trace>
  <inkml:trace contextRef="#ctx0" brushRef="#br0" timeOffset="13733.432">3415 822,'38'0,"37"-5,11-2,0 1,-10 1,-8 1,-11 2,-11 1,-12 1</inkml:trace>
  <inkml:trace contextRef="#ctx0" brushRef="#br0" timeOffset="15452.811">4121 88,'48'-19,"0"3,1 2,1 1,0 3,30-1,-70 10,-6 0,1 0,-1 0,0 1,1-1,-1 1,1 0,-1 0,1 1,-1 0,0-1,1 1,-1 1,0-1,1 1,-1-1,1 2,-5-2,1 1,-1 0,0-1,1 1,-1 0,0 0,0 0,0-1,0 1,0 0,-1 0,1-1,0 1,-1 0,1-1,-1 1,0 0,1-1,-1 1,0-1,0 1,0-1,0 1,0-1,-1 0,1 0,0 1,-1-1,1 0,-1 1,-156 145,156-146,0-1,1 1,-1 0,1 0,-1 0,1 0,0 0,-1 0,1 0,0 0,0 0,-1 1,1-1,0 0,1 1,-1-1,0 1,0-1,0 1,1-1,-1 1,1 0,-1-1,1 1,0 0,0 0,0-1,0 1,0 0,0-1,0 1,0 0,1-1,-1 1,1 0,-1-1,1 1,0 0,-1-1,1 1,0-1,0 0,0 1,0-1,0 0,0 1,1-1,-1 0,0 0,1 0,-1 0,1 0,13 2,0 0,0-1,1-1,-1 0,1-1,-1-1,1 0,-1-1,0-1,0-1,7-2,68-9,-71 14,-7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0.2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0 201,'1'0,"-1"0,1 0,-1 0,1-1,-1 1,1 0,-1-1,1 1,-1 0,0-1,1 1,-1-1,1 1,-1 0,0-1,1 1,-1-1,0 1,0-1,0 1,1-1,-1 1,0-1,0 0,0 1,0-1,0 1,0-1,0 1,0-1,0 1,0-1,0 0,0 1,0-1,-1 1,1-1,0 1,0-1,-1 1,1-1,0 1,0-1,-1 1,1 0,-1-1,1 1,0-1,-1 1,1 0,-1-1,1 1,-1 0,1 0,-1-1,1 1,-1 0,53-5,-52 5,318-28,161 29,-282-29,283 27,-413 2,150-13,-152 2,2 3,-1 3,1 3,27 4,25-1,813-2,-735 28,198-28,-225 28,281-27,-197-2,-85-26,311 26,-356-16,175-5,-51-13,30 13,-219 13,0 3,0 2,1 3,52 6,86 23,321-29,-281 28,-91-14,-95-5,0-2,-1-3,1-2,11-2,-24 1,131-29,-169 29,38-3,0 1,-1 2,1 2,30 6,-13 9,-31-6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7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367 318,'18'7,"0"-2,1 0,-1-1,1-1,-1-1,1 0,0-2,0 0,-1-1,14-2,11-5,0-1,-1-2,0-1,-1-3,-1-1,0-3,-1 0,16-13,-31 17,-2 4,-1-2,0-1,-1 0,-1-2,0 0,-1-1,5-7,-4-13,-19 37,0-1,1 1,-1 0,1-1,-1 1,0-1,1 1,-1-1,0 1,0-1,1 1,-1-1,0 0,0 1,0-1,0 1,0-1,0 0,0 1,0-1,0 1,0-1,0 1,0-1,0 0,0 1,0-1,-1 1,1-1,0 1,0-1,-1 1,1-1,0 1,-1-1,1 1,-1-1,1 1,0 0,-1-1,1 1,-1 0,1-1,-1 1,1 0,-1-1,0 1,1 0,-1 0,1 0,-1 0,1 0,-1-1,0 1,1 0,-1 0,1 0,-1 1,0-1,1 0,-1 0,-6 5,1 0,0 0,0 1,0 0,1 0,0 0,0 1,0 0,1 0,0 0,1 0,-1 1,1-1,1 1,-1 0,1 0,1 0,-1 0,2 0,-1 5,-75 436,45-284,-8-1,-32 76,51-179,2 1,3 0,3 0,1 19,11-90,0 0,-1 0,1-1,-2 1,1 0,-1 0,-1 1,0-1,0 0,0 1,-1 0,-1-1,1 2,-1-1,0 0,-1 1,0 0,0 0,-1 1,-1-2,-10-5,0 1,-1 0,-1 1,1 1,-2 1,1 1,-1 0,0 2,-1 0,0 2,0 0,0 2,0 0,0 1,0 2,0 0,-2 1,-56 0,80-2</inkml:trace>
  <inkml:trace contextRef="#ctx0" brushRef="#br0" timeOffset="470.651">424 770,'311'-70,"156"-43,-461 111,-2 0,-1 1,0-1,1 1,-1 0,1 0,-1 0,1 1,0-1,-1 1,1 0,-1 0,1 0,0 0,-1 1,1-1,0 1,-1 0,1 0,-1 0,1 1,-8 71,-16 59,3-35,16-74</inkml:trace>
  <inkml:trace contextRef="#ctx0" brushRef="#br0" timeOffset="721.228">1553 1023,'-5'39,"-1"17,0 4,1-4,1-6,7-11,2-13</inkml:trace>
  <inkml:trace contextRef="#ctx0" brushRef="#br0" timeOffset="904.42">1609 459,'-5'19,"-1"7</inkml:trace>
  <inkml:trace contextRef="#ctx0" brushRef="#br0" timeOffset="1282.277">1751 1306,'199'-339,"-181"313,-7 45,-10 21,-2-34,0 0,0 0,1 0,-1 0,1 0,0 0,1 0,0 0,0 0,0 0,0 0,1 0,0 0,0-1,1 1,0-1,0 0,0 1,0-1,1-1,0 1,0 0,0-1,1 0,-1 0,1 0,0-1,0 1,0-1,1-1,1 2,-2-3,0 0,0-1,0 1,0-1,0 0,0 0,0-1,0 0,0 0,0 0,0 0,0-1,0 0,0 0,-1 0,1 0,-1-1,0 0,0 1,0-2,0 1,0 0,-1-1,1 0,-1 0,0 0,0 0,0-1,7-10,-1 0,0-1,-2 1,1-2,-2 1,0-1,2-13,0-25,-6 31</inkml:trace>
  <inkml:trace contextRef="#ctx0" brushRef="#br0" timeOffset="1721.573">2456 855,'-12'46,"3"-17,1 0,1 1,2 0,0 1,3-1,0 0,2 1,3 24,-2-52,-1 0,0 0,1 0,0 0,0 0,0-1,0 1,0 0,1-1,-1 1,1-1,-1 1,1-1,0 0,0 1,0-1,0 0,1-1,-1 1,0 0,1 0,-1-1,1 0,0 1,-1-1,1 0,0 0,0-1,0 1,0-1,0 1,0-1,-1 0,1 0,0 0,0 0,2-1,5-1,0 0,0 0,0-1,0-1,0 0,0 0,-1-1,0 0,0 0,1-2,11-12,-1 0,-2-2,0 0,0-1,-2-1,-1 0,-1-1,-1-1,4-12,-12 29,21-49,-1 0,-3-1,-3-2,4-24,-20 74,0 0,0 0,-1 0,-1 0,1 0,-2 0,1-1,-2 1,1 0,-1-1,-1 1,0 0,0 0,-1 0,0 0,-1 1,0-1,0 1,-1 0,-1 0,1 1,-1-1,-1 1,0 0,0 1,0 0,-1 0,0 0,0 1,-1 0,1 1,-5-2,3 5,1 1,0 0,0 0,-1 1,1 0,0 0,0 1,-1 1,1-1,0 1,0 1,1 0,-1 0,0 1,1 0,0 0,0 1,0 0,1 1,-1 0,1 0,0 0,1 1,0 0,0 0,0 0,1 1,0 0,1 0,0 0,0 1,0-1,1 1,1 0,-1 1,1 8,0 0,1 1,0-1,2 0,0 0,1 1,1-1,1 0,0-1,2 1,0-1,0 0,2 0,0-1,2 2,20 32,1-2,3-1,1-2,10 8,231 228,-187-209,-65-53</inkml:trace>
  <inkml:trace contextRef="#ctx0" brushRef="#br0" timeOffset="3421.323">3811 656,'110'352,"-58"-187,-53-165,1 1,0 0,-1 0,1-1,0 1,0 0,0 0,0-1,0 1,0 0,0 0,0 0,0-1,0 1,0 0,0 0,0-1,1 1,-1 0,0 0,1-1,-1 1,0 0,1-1,-1 1,1 0,-1-1,1 1,-1-1,1 1,-1-1,1 1,0-1,-1 1,1-1,0 0,0 1,-1-1,1 0,0 0,-1 1,1-1,0 0,0 0,0 0,-1 0,1 0,0 0,0 0,-1 0,1 0,0-1,0 1,0 0,-1 0,1-1,0 1,-1 0,1-1,0 1,-1-1,1 1,0-1,-1 1,1-1,-1 1,1-1,-1 1,1-2,94-367,2 71,-91 286</inkml:trace>
  <inkml:trace contextRef="#ctx0" brushRef="#br0" timeOffset="6022.692">5476 826,'24'0,"22"0,8 0,0 0,-4 0,-7 0,-9 0</inkml:trace>
  <inkml:trace contextRef="#ctx0" brushRef="#br0" timeOffset="6268.561">5476 1052,'38'-5,"33"-11,8-3,-5 2,-9-1,-12 2,-14 5</inkml:trace>
  <inkml:trace contextRef="#ctx0" brushRef="#br0" timeOffset="6717.064">6125 600,'143'-36,"-57"28,-83 8,-1 1,1 0,-1-1,0 1,0 0,1 0,-1 0,0 1,0-1,0 0,0 1,0 0,0-1,-1 1,1 0,-1 0,1 0,-1 0,1 0,-1 0,0 0,0 0,0 0,0 1,-1-1,1 1,0-1,-1 0,0 1,0-1,0 1,0-1,0 1,0 0,-3 13,0 1,-1-1,-1 0,-1 0,0 0,-1-1,-1 0,0 0,-1-1,0 0,-1 0,-1-1,-9 8,-27 43,-79 132,123-192,1-1,-1 0,1 0,0 1,0-1,0 1,1 0,-1-1,1 1,0 0,0 0,0 0,0 0,1 0,0 0,0 0,0 0,0 0,1 0,-1 0,1 0,0 0,0 0,0 0,1 0,0-1,-1 1,1-1,0 1,1-1,-1 0,1 1,-1-1,1 0,0-1,0 1,0-1,0 1,1-1,-1 0,1 0,1 1,11-2,-1 0,1-1,-1-1,1 0,-1-1,0 0,0-2,0 0,0 0,0-1,-1-1,0-1,0 0,0-1,-1 0,-1-1,1 0,-1-1,1-2,15-9,-4 3</inkml:trace>
  <inkml:trace contextRef="#ctx0" brushRef="#br0" timeOffset="7003.922">6803 713,'-29'26,"1"2,2 0,0 2,3 1,0 1,2 0,1 2,-10 25,28-55,-1-1,1 1,0 0,0 0,1 0,-1 0,1 0,0 0,0 0,0 0,0 1,1-1,0 0,0 0,0 1,0-1,1 0,-1 1,1-1,0 0,1 0,-1 0,1 0,-1 0,1 0,0 0,1-1,-1 1,1-1,0 1,-1-1,1 0,1 0,-1 0,0-1,1 1,-1-1,1 1,0-1,0-1,0 1,17 1,0-1,1-1,-1-1,0-1,0 0,0-2,0-1,0 0,-1-2,0 0,0-1,0-1,-1-1,0-1,13-9,-18 12,-2-1,1-1,-1 0,-1-1,0 0,0-1,-1 0,0-1,-1 0,0 0,-1-1,0 0,-1 0,-1-1,0 0,-1 0,-1-1,4-13,-7 21,0 0,0 0,0 0,-1 0,0 0,0 0,-1 0,1 0,-2 0,1 1,-1-1,0 0,0 1,-1-1,0 1,0 0,0-1,-1 2,0-1,0 0,-1 1,1 0,-1 0,-1 0,1 0,0 1,-1 0,0 0,0 1,0 0,0 0,-1 0,1 0,-1 1,0 0,0 1,1 0,-1 0,-5 0,-4-1,1 1,-1 0,0 2,1-1,-1 2,1 0,-1 1,1 1,0 0,0 1,0 0,1 2,0-1,-7 6,-9 4</inkml:trace>
  <inkml:trace contextRef="#ctx0" brushRef="#br0" timeOffset="7467.617">7508 770,'-13'0,"0"1,1 1,-1 1,1-1,0 2,-1 0,2 0,-1 1,0 1,1 0,0 0,0 1,1 0,0 1,-9 9,17-16,0 1,1-1,-1 1,0 0,0 0,1-1,-1 1,1 0,-1 1,1-1,0 0,0 0,0 0,0 1,0-1,1 0,-1 1,1-1,-1 1,1-1,0 1,0-1,0 1,0-1,0 1,1-1,-1 0,1 1,0-1,0 1,0-1,0 0,0 0,0 0,0 1,1-1,-1 0,1-1,-1 1,1 0,0 0,0-1,0 1,43 30,-40-30,1 0,0 1,-1 0,1 0,-1 0,0 1,0 0,0 0,-1 0,1 0,-1 1,0 0,0-1,0 2,-1-1,0 0,0 1,0-1,-1 1,0 0,0 0,0 0,-1 0,0 0,0 0,-1 1,1-1,-1 0,0 0,-1 0,0 2,-2 0,0-1,-1-1,0 1,0 0,0-1,-1 0,0 0,0 0,-1-1,1 0,-1 0,0 0,-1-1,1 0,-1 0,0 0,0-1,0 0,0 0,-1-1,1 0,-1 0,-6 0,-22-13,25-1</inkml:trace>
  <inkml:trace contextRef="#ctx0" brushRef="#br0" timeOffset="7790.646">7537 431,'48'43,"-1"1,-2 3,-2 1,17 28,-49-61,-2 0,0 1,-1 0,0 1,-2 0,0 0,0 0,-2 1,0 0,-1 0,-1 0,-1 0,0 0,-2 1,0 1,2-3,-1 1,-1 0,0 0,-1-1,-1 1,-1-1,-1 1,0-1,-1-1,-1 1,0-1,-1 0,-1-1,0 0,-1 0,-1-1,-1 0,0-1,0 0,-1-1,-6 3,-81 44,84-51</inkml:trace>
  <inkml:trace contextRef="#ctx0" brushRef="#br0" timeOffset="4432.218">4798 403,'-82'84,"60"-45,2 1,1 1,3 1,1 0,1 1,3 0,2 1,0 8,3-11,2 0,2 0,1 0,4 27,-1-58,-1-1,1 1,0-1,1 0,0 0,1 0,0 0,0 0,1-1,0 0,0 0,1 0,0-1,0 1,1-1,0-1,0 0,1 0,0 0,0-1,0 0,1 0,-1-1,1 0,0-1,0 0,5 1,10 0,-28-10</inkml:trace>
  <inkml:trace contextRef="#ctx0" brushRef="#br0" timeOffset="5490.082">5138 600,'-3'26,"0"0,-2 0,0-1,-2 1,-1-1,-1-1,-1 0,-12 21,9-21,2 1,1 1,0 0,2 1,2 0,0 0,-2 26,7-49,-1 1,1-1,1 1,-1 0,0-1,1 1,0 0,0-1,1 1,-1 0,1-1,0 1,0-1,1 1,-1-1,1 1,0-1,0 0,0 0,1 0,-1 0,1 0,0-1,0 1,1-1,-1 0,1 0,-1 0,1 0,0 0,0-1,0 0,0 0,1 0,-1 0,1-1,-1 0,1 0,1 1,71-24,-75 21,0 0,0-1,-1 1,1 0,0-1,-1 1,1 0,-1-1,0 0,0 1,1-1,-1 0,0 0,0 0,0 1,-1-1,1 0,0 0,-1 0,0 0,1 0,-1 0,0-1,0 1,0 0,0 0,0 0,0 0,-1 0,1 0,-1 0,0 0,1 0,-1 0,0 0,0 0,0 1,-9-16,0 2</inkml:trace>
  <inkml:trace contextRef="#ctx0" brushRef="#br0" timeOffset="5734.694">4798 910,'34'-4,"25"-3,8 1,-3 2,-8 0,-8 2,-8 1,-10 0</inkml:trace>
  <inkml:trace contextRef="#ctx0" brushRef="#br0" timeOffset="9667.049">8495 600,'-4'5,"-7"6,3 2,3-7,8-9,-2-4,-1 4,-6 3,-1 6,0 6,2 2</inkml:trace>
  <inkml:trace contextRef="#ctx0" brushRef="#br0" timeOffset="10056.051">8580 996,'-15'14,"-4"10,6 1,10-9,9-8,1-4,-8 2,-2-1</inkml:trace>
  <inkml:trace contextRef="#ctx0" brushRef="#br0" timeOffset="22442.855">1 1814,'16'-6,"0"0,0 1,1 1,0 1,0 0,0 1,9 1,58-9,193-24,18 11,-153 10,-1 6,105 9,-71 0,548-2,-441 28,426-27,1177-1,-1553-29,80 18,-194-4,136 12,-214 4,194-31,-111 14,-163 9,0 2,1 2,51 6,-9-2,20-18,75 4,-153 14,6 5,-33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0 101,'28'32,"-7"22,-2 2,-2 0,5 37,19 64,48 102,-89-258,0 0,0 0,0 0,0 0,0 0,0 0,0 0,0 0,0 0,1 0,-1 1,0-1,1 0,-1-1,0 1,1 0,0 0,-1 0,1 0,-1 0,1 0,0-1,0 1,-1 0,1 0,0-1,0 1,0-1,0 1,0-1,0 1,0-1,0 0,0 1,0-1,0 0,0 0,0 1,0-1,0 0,0 0,0 0,0-1,0 1,0 0,0 0,0 0,0-1,0 1,0-1,0 1,0-1,0 1,0-1,0 1,0-1,-1 0,12-167,5 76,5 2,24-66,-18 65,14-75,-39 116,-8 33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34,'340'0,"-333"0,-1 0,1 0,-1 0,1-1,-1 0,0-1,1 1,-1-1,0 0,0-1,0 1,-1-1,4-2,4-6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2,'5'0,"6"0,2 5,2 1,5 1,3-2,2-2,2-1,2-5,-1-3,1-1,0 2,0 1,0 2,-1 0,1 2,-6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85 128,'0'0,"0"-1,-1 1,1 0,-1 0,1 0,-1-1,1 1,-1 0,1 0,-1 0,1 0,-1 0,1 0,-1 0,1 0,-1 0,1 0,-1 0,1 0,-1 0,1 1,-1-1,1 0,0 0,-1 0,1 1,-1-1,1 0,-1 1,1-1,0 0,-1 1,1-1,0 0,-1 1,1-1,0 1,0-1,-1 0,1 1,0-1,0 1,0-1,0 1,0-1,-1 1,1-1,0 1,0-1,0 1,0-1,0 1,1-1,-1 1,0-1,0 1,0-1,0 1,1-1,-31 162,7 52,13-109,5 1,5 47,0-143,0-10,1 0,-1-1,1 1,-1 0,0-1,1 1,-1 0,1 0,-1 0,1 0,-1 0,1-1,-1 1,1 0,-1 0,1 0,-1 0,1 0,-1 1,1-1,-1 0,1 0,-1 0,1 0,-1 0,1 1,-1-1,1 0,-1 0,1 1,-1-1,0 0,1 1,-1-1,0 1,1-1,-1 0,0 1,1-1,-1 1,0-1,0 1,0-1,1 1,-1-1,0 1,0-1,0 1,0-1,0 1,0-1,0 1,0-1,0 1,0-1,0 1,0-1,0 1,-1-1,1 1,0-1,0 1,0-1,-1 0,1 1,0-1,-1 1,1-1,0 0,25-33,-22 28,12-18</inkml:trace>
  <inkml:trace contextRef="#ctx0" brushRef="#br0" timeOffset="334.616">368 241,'-26'52,"2"1,3 0,2 2,2 1,3 0,-1 20,13-71,1 1,0-1,0 1,0-1,0 1,1-1,0 1,0 0,1-1,0 1,-1-1,2 0,-1 1,1-1,0 0,0 1,0-1,1 0,-1-1,1 1,0 0,1-1,-1 0,1 1,0-2,0 1,0 0,1-1,-1 0,1 0,0 0,0 0,0-1,1 1,7 0,0-1,0 0,0-1,0 0,0-1,0-1,0 0,0 0,0-2,-1 1,1-2,-1 0,1 0,-1-1,-1 0,1-1,-1-1,0 0,0 0,-1-1,0 0,0-1,-1 0,0-1,6-5,-2-1,0 0,-1-1,0-1,-2 0,0 0,-1-1,-1 0,0-1,-2 0,0 0,-1 0,-1-1,0-14,-2 28,-1 0,-1-1,1 1,-1-1,0 1,-1 0,1-1,-2 1,1 0,-1 0,0-1,0 1,-1 1,0-1,0 0,-1 1,0-1,0 1,0 0,-1 0,0 1,0 0,0-1,-1 2,0-1,0 1,0-1,0 2,-1-1,1 1,-1 0,-5-2,2 2,0 1,0-1,-1 2,1-1,0 2,-1-1,1 1,0 1,-1 0,1 0,0 1,0 0,0 1,0 0,0 1,1 0,-1 0,1 1,0 0,0 1,1 0,-6 5,-14 15,3-2</inkml:trace>
  <inkml:trace contextRef="#ctx0" brushRef="#br0" timeOffset="902.37">735 524,'265'-368,"-265"368,0-1,0 1,0 0,0-1,1 1,-1-1,0 1,0-1,0 1,0 0,1-1,-1 1,0-1,0 1,1 0,-1-1,0 1,1 0,-1-1,0 1,1 0,-1 0,0-1,1 1,-1 0,1 0,-1 0,0-1,1 1,-1 0,1 0,-1 0,1 0,-1 0,1 0,-1 0,0 0,1 0,-1 0,1 0,-1 0,1 0,-1 0,0 1,1-1,-1 0,1 0,-1 0,0 1,1-1,-1 0,1 0,-1 1,0-1,0 0,1 1,-1-1,0 1,1-1,-1 0,0 1,0-1,0 1,0-1,1 0,-1 1,0-1,1 38,-1-27,0-8,0-1,1 0,-1 1,0-1,1 0,-1 1,1-1,0 0,0 0,0 0,0 0,0 0,0 0,1 0,-1 0,1 0,-1-1,1 1,0 0,0-1,-1 0,1 1,0-1,0 0,0 0,1 0,-1 0,0 0,0-1,0 1,1 0,-1-1,0 0,1 0,-1 0,0 0,1 0,-1 0,0 0,1-1,-1 1,0-1,0 0,0 1,1-1,-1 0,0 0,0-1,0 1,0 0,-1-1,1 1,0-1,0 0,22-14,-1-1,0-1,-1 0,-1-2,10-13,33-29,6 6,-72 79,-19 19,10-23,1 1,0-1,2 2,0-1,2 1,0 1,-1 12,17 7,1-28</inkml:trace>
  <inkml:trace contextRef="#ctx0" brushRef="#br0" timeOffset="1145.687">1723 128,'-39'43,"-31"34,-9 13,4-4,5-7,10-12,11-12,8-12,6-7,5-11,7-4,8-1,1-4,4 0,8-2,4-4</inkml:trace>
  <inkml:trace contextRef="#ctx0" brushRef="#br0" timeOffset="1514.997">1666 608,'-33'23,"0"1,1 2,2 1,-24 28,52-54,1-1,-1 1,1 0,-1 0,0 0,1 0,0 0,-1 1,1-1,0 0,-1 1,1-1,0 1,0-1,0 1,0-1,1 1,-1 0,0 0,1-1,-1 1,1 0,0 0,-1-1,1 1,0 0,0 0,0 0,0 0,0-1,1 1,-1 0,1 0,-1 0,1-1,-1 1,1 0,0-1,0 1,0 0,0-1,0 1,0-1,1 0,-1 1,0-1,1 0,-1 0,1 0,-1 0,1 0,-1 0,2 0,29 8,-28-9,0-1,-1 1,1 1,0-1,-1 0,1 1,0 0,-1 0,1 0,-1 0,0 1,1-1,-1 1,0 0,0 0,0 0,0 0,0 0,0 1,-1-1,1 1,-1 0,0 0,1 0,-2 0,1 0,0 0,0 1,-1-1,0 1,0-1,0 1,0-1,0 1,-1 0,0-1,1 1,-1 0,-1 0,-1 2,-1 0,-1 0,1 0,-1 0,0 0,0-1,-1 1,1-1,-1 0,0-1,-1 1,1-1,-1 0,0 0,0-1,0 0,-1 0,1 0,-1-1,1 0,-1 0,0-1,0 0,-3 1,-10 3,14-3,0 0,0 0,-1-1,1 0,0 0,-1-1,1 0,0 0,-1 0,1-1,-1 0,-4-2,-7-2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1 734,'34'-9,"24"-4,9-4,-3 0,-8 4,-8 4,-13 8,-7 4,-13 2,-9 0</inkml:trace>
  <inkml:trace contextRef="#ctx0" brushRef="#br0" timeOffset="248.864">171 479,'0'39,"0"26,0 13,0-3,0-9,0-11,0-10,0-8,0-5,0-4,0-6</inkml:trace>
  <inkml:trace contextRef="#ctx0" brushRef="#br0" timeOffset="777.54">735 424,'229'-73,"-226"72,-1 0,0 0,1 0,-1 1,1-1,-1 1,1-1,-1 1,1 0,0 0,-1 0,1 0,-1 0,1 1,-1-1,1 1,-1-1,1 1,-1 0,1 0,-1 0,0 1,0-1,0 0,1 1,-1 0,-1-1,1 1,0 0,0 0,-1 0,1 0,-1 0,1 0,-1 1,0-1,0 0,0 1,0-1,0 1,-1-1,1 1,-1-1,0 1,1-1,-1 1,0-1,-1 1,1 0,0-1,-1 2,-6 15,0 1,-1-1,-1-1,-1 0,-1 0,-11 14,-18 32,9-12,20-37,1 0,0 1,1 0,1 1,1 0,0 0,1 1,1 0,0 0,2 0,0 0,1 1,0 14,4-28,-1 0,1-1,0 1,0-1,1 1,-1-1,1 0,0 0,0 0,1 0,-1 0,1-1,-1 0,1 1,0-1,0-1,1 1,-1-1,1 1,-1-1,1 0,0-1,0 1,-1-1,1 0,0 0,0-1,0 1,0-1,0 0,0-1,0 1,0-1,0 0,0 0,0-1,0 1,-1-1,1 0,15-4,-7 3,0 0,0-1,0-1,-1 0,1-1,-1 0,-1-1,11-7,-4-3</inkml:trace>
  <inkml:trace contextRef="#ctx0" brushRef="#br0" timeOffset="1329.216">1299 621,'217'-255,"-211"246,42-36,-47 47,0-1,0 0,0 1,0-1,-1 1,1-1,0 1,-1 0,0-1,1 1,-1 0,0-1,1 1,-1 0,0-1,0 1,-1 0,1 0,0-1,0 1,-1 0,1-1,-1 1,0-1,1 1,-1-1,0 1,0-1,0 1,-2 6,3-6,-12 82,12-83,0 1,0 0,0-1,0 1,0 0,0 0,1-1,-1 1,1 0,-1-1,1 1,-1-1,1 1,0 0,0-1,0 0,0 1,0-1,0 1,0-1,0 0,1 0,-1 0,0 0,1 0,-1 0,1 0,-1 0,1 0,-1-1,1 1,0-1,-1 1,1-1,0 0,-1 1,1-1,0 0,0 0,-1 0,1 0,0-1,-1 1,1 0,0-1,8-3,0 0,0-1,0 0,0 0,-1-1,0-1,0 1,-1-1,0-1,2-2,4-2,123-118,-136 130,-1-1,0 0,1 1,-1-1,1 1,-1-1,1 0,-1 1,1-1,-1 1,1-1,-1 1,1 0,0-1,-1 1,1-1,0 1,-1 0,1 0,0-1,0 1,-1 0,1 0,0 0,0 0,-1 0,1 0,0 0,0 0,-1 0,1 0,0 1,0-1,-1 0,1 0,0 1,-1-1,1 0,0 1,-1-1,1 1,-1-1,1 1,0-1,-1 1,1-1,-1 1,0-1,1 1,-1 0,1-1,-1 1,0 0,0 0,1-1,-1 1,0 0,0-1,0 1,0 0,0 0,0-1,0 1,0 0,0 0,0-1,0 1,0 0,0 0,-1 0,-8 56,9-56,-2 10,-2 2,0 1,1 0,1-1,1 1,0 0,0 0,1 0,2 8,3-4</inkml:trace>
  <inkml:trace contextRef="#ctx0" brushRef="#br0" timeOffset="1579.64">2315 282,'-44'38,"-32"33,-9 13,0-3,11-10,12-8,13-9,9-10,7-12,4-7,7-2,2-6,5-1,1-2,1 0,4-2</inkml:trace>
  <inkml:trace contextRef="#ctx0" brushRef="#br0" timeOffset="2015.286">2258 762,'-10'5,"-17"7,1 2,0 1,1 1,1 1,0 1,-2 4,25-22,0 1,0-1,0 1,0 0,0-1,0 1,0 0,0 0,0 0,0 0,1-1,-1 1,0 0,1 0,-1 0,1 1,-1-1,1 0,0 0,-1 0,1 0,0 0,0 0,-1 1,1-1,0 0,0 0,0 0,1 0,-1 1,0-1,0 0,1 0,-1 0,0 0,1 0,0 0,-1 0,1 0,-1 0,1 0,0 0,0 0,-1 0,1 0,0 0,0-1,0 1,0 0,0-1,0 1,0-1,0 1,0-1,0 0,1 1,-1-1,0 0,0 0,0 1,0-1,1 0,-1 0,37 4,-34-5,0 1,0-1,0 1,0 0,0 0,0 0,0 0,0 1,0 0,0 0,0 0,0 0,-1 0,1 1,0 0,-1 0,1 0,-1 0,0 0,0 1,1-1,-2 1,1 0,0 0,-1 0,1 0,-1 1,0-1,0 1,0-1,0 1,-1-1,0 1,1 0,-1 0,-1 0,1 1,-3 4,0 0,0 0,-1 0,0 0,-1-1,0 1,0-1,-1 0,0-1,0 1,-1-1,0 0,0 0,-1-1,0 1,0-1,0-1,-1 0,-5 3,-54 13,45-19</inkml:trace>
  <inkml:trace contextRef="#ctx0" brushRef="#br0" timeOffset="2567.264">2400 621,'13'-3,"1"0,-1 1,1 0,0 1,-1 1,1 0,0 1,-1 0,8 2,-20-3,0 0,0 0,0 0,1 1,-1-1,0 0,0 0,0 1,0-1,0 1,0-1,0 1,0 0,0-1,0 1,0 0,0 0,0-1,0 1,-1 0,1 0,0 0,0 0,-1 0,1 0,-1 0,1 0,-1 0,0 0,1 1,-1-1,0 0,0 0,0 0,1 0,-1 1,-1-1,1 0,0 0,0 0,0 0,0 1,-1-1,1 0,-1 1,-35 48,23-34,11-15,1 0,-1 0,1 0,0 1,0-1,0 0,0 0,0 1,0-1,0 0,0 1,0-1,0 1,1-1,-1 1,1 0,-1-1,1 1,0-1,-1 1,1 0,0-1,0 1,0 0,0-1,1 1,-1 0,0-1,1 1,-1 0,1-1,0 1,-1-1,1 1,0-1,0 1,0-1,0 0,0 1,0-1,0 0,0 0,1 0,-1 0,0 0,1 0,-1 0,1 0,-1-1,1 1,-1 0,1-1,0 0,-1 1,1-1,0 0,0 1,6 0,0 0,0-1,0 0,-1 0,1 0,0-1,0-1,0 1,0-1,-1 0,1-1,-1 0,0 0,0 0,0-1,2-1,11-8</inkml:trace>
  <inkml:trace contextRef="#ctx0" brushRef="#br0" timeOffset="2897.218">2738 225,'180'203,"-164"-186,-1 0,-1 0,-1 2,0 0,-1 0,-1 1,-1 0,-1 1,-1 0,0 1,-2 0,0 0,-2 0,0 1,-2-1,0 1,-2 0,0-1,-2 1,0 0,-2-1,-1 7,-4-8,-1-1,0 0,-1-1,-1 0,-1 0,-1-1,-1-1,0 0,-1-1,-1-1,0-1,-1 0,0-1,-1-1,-1-1,0 0,0-2,-20 7,-74 38,85-40</inkml:trace>
  <inkml:trace contextRef="#ctx0" brushRef="#br0" timeOffset="3613.434">819 0,'-33'39,"1"1,2 2,2 1,2 1,2 1,1 1,3 1,2 1,2 1,-6 32,2 6,3 1,4 0,4 5,7-77,0-1,1 1,0 0,2 0,0 0,0 0,2-1,0 1,0-1,2 1,0-1,1 0,0-1,1 0,0 0,2 0,-1-1,2 0,0 0,0-1,1-1,0 0,1 0,1-1,12 8,-2-6,-1 0,2-2,-1 0,2-2,-1-1,1 0,8-1,-9-2</inkml:trace>
  <inkml:trace contextRef="#ctx0" brushRef="#br0" timeOffset="4882.942">3528 198,'-33'103,"-57"123,75-176,8-34,1 0,2 0,-1 1,2 0,0 0,1 0,1 0,0 0,1 0,1 0,2 9,-2-22,1 0,-1-1,1 1,0-1,0 1,0-1,0 0,0 0,1 0,-1 0,1-1,0 1,0-1,0 1,0-1,0 0,1 0,-1 0,1-1,-1 1,1-1,0 0,-1 0,1 0,0 0,0-1,1 0,108-2,-107 2,1-1,-1 1,1-2,-1 1,0 0,0-1,1 0,-1-1,-1 0,1 0,0 0,-1 0,1-1,2-2,-2-4</inkml:trace>
  <inkml:trace contextRef="#ctx0" brushRef="#br0" timeOffset="5133.298">3246 479,'24'-4,"32"-3,11 1,-1 2,-6 0,-10 2,-8 1,-6 0,-9 1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4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0 935,'10'-5,"12"-2,8 1,3 1,-4-3,-1-1,-2 2,0 2,0 1,1 3,1 0,-6 0</inkml:trace>
  <inkml:trace contextRef="#ctx0" brushRef="#br0" timeOffset="428.581">678 652,'-24'29,"3"1,0 1,2 1,1 0,2 2,1 0,2 0,-3 14,14-44,1 1,0 0,-1-1,2 1,-1 0,1 0,-1 0,1 0,1-1,-1 1,1 0,-1 0,1 0,1-1,-1 1,1 0,0-1,0 0,0 1,0-1,1 0,0 0,0 0,0 0,0-1,1 1,-1-1,1 0,0 0,0 0,0 0,0-1,0 0,1 0,-1 0,1 0,-1-1,1 1,0-1,0 0,-1-1,3 1,7-3,0-1,0 0,0-1,-1 0,0-1,0 0,0-2,0 1,-1-1,0-1,-1 0,1-1,-2 0,1-1,-1 0,-1 0,0-1,0-1,-1 1,-1-1,0-1,0 1,-1-1,-1 0,0-1,-1 1,2-12,-4 18,0-1,-1 1,0-1,0 0,0 1,-1-1,0 0,-1 1,0-1,0 0,-1 1,0-1,0 1,0 0,-1-1,0 1,-1 0,0 1,0-1,0 1,-1-1,1 1,-2 1,1-1,-1 1,1 0,-1 0,-1 1,1-1,-1 1,0 1,0-1,0 1,-66 1,55 8</inkml:trace>
  <inkml:trace contextRef="#ctx0" brushRef="#br0" timeOffset="717.862">1129 935,'-10'19,"-3"11,6 1,4-5</inkml:trace>
  <inkml:trace contextRef="#ctx0" brushRef="#br0" timeOffset="1044.866">1411 652,'-19'27,"1"1,2 1,0 0,2 1,1 0,2 2,0-1,3 1,-2 13,9-43,0 0,0 0,0 1,1-1,-1 0,1 1,0-1,-1 1,1-1,0 1,0-1,1 0,-1 1,0-1,1 1,-1-1,1 0,0 0,0 1,0-1,0 0,0 0,1 0,-1 0,0 0,1 0,0 0,-1-1,1 1,0 0,0-1,0 1,0-1,0 0,0 0,0 0,1 0,-1 0,0 0,1-1,-1 1,0-1,1 1,0-1,12-4,0 0,-1-1,0 0,0-2,0 1,0-2,-1 1,-1-2,1 0,-1 0,-1-1,0-1,0 0,-1-1,0 1,-1-2,-1 1,0-1,1-4,-6 13,0 0,0 0,0-1,-1 1,1-1,-1 1,-1-1,1 0,-1 0,1 0,-1 0,-1 0,1 0,-1 0,0 0,0 0,0 0,-1 0,1 0,-1 0,0 0,-1 1,1-1,-1 0,0 0,-1 1,1-1,-1 1,1 0,-1 0,-1 0,1 0,0 0,-1 1,0 0,0-1,0 1,0 1,-3-2,0 1,-1 1,0 0,0 1,0 0,0 0,0 0,0 1,-1 1,1-1,0 1,0 1,-3 0,-9 5</inkml:trace>
  <inkml:trace contextRef="#ctx0" brushRef="#br0" timeOffset="3431.993">2032 624,'-12'0,"1"0,-1 1,0 0,0 0,0 1,1 1,-1 0,1 1,0 0,0 1,0 0,1 0,-1 1,1 1,1 0,-1 0,1 1,0 1,6-7,1 0,0 0,0 1,1-1,-1 1,1 0,-1-1,1 1,0 0,0 0,0 0,0 0,0 0,1 0,-1 0,1 0,0 0,0 0,0 0,0 0,1 0,-1 0,1 0,0 0,0 0,0 0,0 0,0 0,0-1,1 1,0 0,-1-1,1 1,0-1,0 0,0 0,1 0,-1 0,0 0,1 0,0 0,-1-1,1 1,0-1,0 0,-1 0,1 0,3 1,36 4,-37-7,0 1,1 0,-1 0,0 1,0-1,1 1,-1 0,0 1,0-1,0 1,0 0,0 0,-1 1,1-1,-1 1,1 0,-1 0,0 1,0-1,-1 1,1 0,-1 0,1 0,-1 0,0 1,-1-1,1 1,-1 0,1 1,-2 1,1-1,-1 1,0 0,-1-1,1 1,-1 0,-1-1,1 1,-1 0,0-1,-1 1,1-1,-1 0,-1 1,1-1,-1 0,0 0,-1 0,1-1,-1 1,0-1,0 0,-1 0,0 0,1-1,-2 1,1-1,-1 0,-5 4,0-2,0 1,-1-1,0-1,0 0,0 0,-1-2,1 1,-1-2,0 1,0-2,0 0,0 0,-3-1,-25-15,29 2</inkml:trace>
  <inkml:trace contextRef="#ctx0" brushRef="#br0" timeOffset="3733.009">1919 652,'15'0,"4"-5,4-1,3 0,2 1,0 2,1 1,-4 1</inkml:trace>
  <inkml:trace contextRef="#ctx0" brushRef="#br0" timeOffset="9618.458">2286 849,'31'-53,"2"2,3 1,1 1,4 1,-25 43,-18 33,0-10,3-16,-1-1,0 1,0 0,1-1,-1 1,1-1,0 1,-1-1,1 1,0-1,0 0,0 1,0-1,0 0,0 0,0 1,0-1,0 0,1 0,-1 0,0-1,1 1,-1 0,1 0,-1-1,1 1,-1-1,1 1,-1-1,1 0,0 1,-1-1,1 0,-1 0,1 0,0 0,-1-1,1 1,-1 0,1-1,0 1,65-27,57-71,-124 97,1 0,-1 0,0 0,1 0,-1 0,1 0,0 0,-1 1,1-1,0 0,0 0,-1 0,1 1,0-1,0 0,0 1,0-1,0 1,0-1,0 1,0-1,0 1,0 0,0 0,0-1,0 1,0 0,1 0,-1 0,0 0,0 0,0 0,0 0,0 1,0-1,0 0,0 1,0-1,0 1,0-1,0 1,0-1,0 1,0 0,0-1,0 1,-1 0,1 0,0-1,0 1,-1 0,1 0,-1 0,1 1,4 65,-6-62,0 1,1-1,-1 0,1 1,0-1,1 1,-1-1,1 0,0 1,1-1,-1 0,1 0,0 0,0 0,1 0,-1 0,1 0,0-1,1 1,-1-1,1 0,0 1,12 4</inkml:trace>
  <inkml:trace contextRef="#ctx0" brushRef="#br0" timeOffset="9885.522">2286 962,'43'0,"39"-4,14-3,-4 1,-8 2,-13-5,-15 1,-11 0,-9 3,-6 1,-2 2,-7 1</inkml:trace>
  <inkml:trace contextRef="#ctx0" brushRef="#br0" timeOffset="10340.485">2625 1189,'-16'10,"9"-6,0 0,0 0,0 1,1 0,0 0,-1 0,2 1,-1 0,1 0,0 1,0-1,1 1,-1 0,6-5,-1 0,1-1,-1 1,1-1,-1 1,1-1,0 1,0-1,0 1,0-1,0 0,0 1,0-1,0 0,0 0,1 0,-1 0,0 0,1 0,-1 0,1 0,-1-1,1 1,-1-1,1 1,-1-1,1 1,0-1,-1 0,1 0,0 0,-1 0,1 0,0 0,-1 0,1-1,0 1,0-1,7 2,0-1,1 1,-1 0,0 1,1 0,-1 0,0 1,0 0,-1 1,1-1,-1 2,0-1,0 1,7 6,-14-10,0 1,0 0,0-1,0 1,0 0,0 0,0 0,-1 0,1 0,-1 0,1 0,-1 0,0 0,0 0,0 0,0 0,0 0,0 0,-1 0,1 0,-1 0,1 0,-1 0,0 0,0 0,0 0,0 0,0 0,0-1,0 1,0 0,-1-1,1 1,-1-1,1 0,-1 1,0-1,0 0,-71 38,-14-28,61-11</inkml:trace>
  <inkml:trace contextRef="#ctx0" brushRef="#br0" timeOffset="11020.071">2907 1076,'32'-2,"-24"1,-1 0,1 0,0 1,0 0,-1 0,1 1,0 0,0 1,-1-1,1 1,-1 1,0-1,0 1,4 3,-10-4,-1 0,1 1,-1-1,0 1,0-1,0 1,0-1,0 0,0 1,-1-1,1 1,-1-1,0 0,1 1,-1-1,0 0,-1 0,1 0,0 0,0 0,-1 0,0 0,1 0,-1 0,0-1,0 1,0-1,0 1,0-1,0 0,0 1,0-1,0-1,-3 2,0 2,4-4,1 0,-1 0,1 0,-1 0,1 0,-1 0,1 0,-1 0,1 1,-1-1,1 0,-1 0,1 1,-1-1,1 0,-1 0,1 1,-1-1,1 0,0 1,-1-1,1 1,0-1,-1 1,1-1,0 0,-1 1,1-1,0 1,0 0,0-1,-1 1,1-1,0 1,0-1,0 1,0-1,0 1,0-1,0 1,0-1,0 1,0 0,1-1,-1 1,0-1,0 1,0-1,1 1,-1-1,0 1,1-1,-1 0,0 1,1-1,-1 1,0-1,1 0,-1 1,1-1,-1 0,1 1,-1-1,1 0,-1 0,1 0,-1 1,45 1,-30-2,-13 0,0 0,0 0,0 0,0 0,0 0,0 0,0 0,0 1,0-1,0 1,0-1,0 1,0 0,0 0,-1 0,1 0,0 0,0 0,-1 0,1 0,-1 1,1-1,-1 1,0-1,0 1,1 0,-1-1,0 1,0 0,-1 0,1 0,0 0,-1 0,1-1,-1 1,1 0,-1 0,0 0,0 1,0-1,0 0,0 0,-1 0,1 0,0 0,-1-1,0 1,1 0,-1 0,0 0,0 0,0 0,0-1,0 1,-1-1,1 1,0-1,-1 1,1-1,-1 0,1 1,-1-1,0 0,0 0,1 0,-1 0,0-1,-68 21,46-19</inkml:trace>
  <inkml:trace contextRef="#ctx0" brushRef="#br0" timeOffset="11636.391">3133 314,'29'33,"-1"1,-3 1,0 1,-2 1,-2 2,-2 0,-1 1,-2 0,-2 2,-1 0,-3 0,-1 1,1 24,-7-42,-1 1,-1 0,-1 0,-2 0,0 0,-2-1,0 1,-2-1,-1 0,-1 0,-1-1,-1 0,-1-1,-4 5,-89 91,81-102</inkml:trace>
  <inkml:trace contextRef="#ctx0" brushRef="#br0" timeOffset="12436.46">451 285,'-29'131,"6"2,5 0,1 90,25 137,-7-343,1 0,1 1,1-1,0 0,1 0,1-1,0 0,2 0,0 0,0-1,2 0,-1 0,2-1,0-1,1 0,0 0,1-1,0-1,1 0,0-1,1 0,0-1,2 0,96 27,-88-33</inkml:trace>
  <inkml:trace contextRef="#ctx0" brushRef="#br0" timeOffset="13489.664">3867 398,'3'27,"-2"0,0 1,-2-1,-1 0,-1 0,-2 0,0-1,-2 1,0-1,-2-1,-1 1,-2-2,-4 9,-26 54,29-66,2 1,0 0,1 1,2 0,0 0,1 1,2 0,0 0,2 0,-1 19,6-34,1 0,-1 0,1-1,1 1,0-1,0 0,1 0,0 0,0 0,1-1,0 0,0 0,0-1,1 1,0-1,1-1,-1 1,1-1,0-1,0 0,0 0,1 0,0-1,-1 0,1-1,0 0,0 0,1-1,-1 0,0-1,0 0,0 0,1-1,-1 0,2-1,-8 1,1 0,-1 0,0 0,0 0,0-1,0 1,0-1,0 0,0 0,-1 0,1 0,-1 0,1-1,-1 1,0-1,0 1,0-1,0 0,0 0,-1 0,1 0,-1 0,0 0,1-3,2-15</inkml:trace>
  <inkml:trace contextRef="#ctx0" brushRef="#br0" timeOffset="13733.432">3415 822,'38'0,"37"-5,11-2,0 1,-10 1,-8 1,-11 2,-11 1,-12 1</inkml:trace>
  <inkml:trace contextRef="#ctx0" brushRef="#br0" timeOffset="15452.811">4121 88,'48'-19,"0"3,1 2,1 1,0 3,30-1,-70 10,-6 0,1 0,-1 0,0 1,1-1,-1 1,1 0,-1 0,1 1,-1 0,0-1,1 1,-1 1,0-1,1 1,-1-1,1 2,-5-2,1 1,-1 0,0-1,1 1,-1 0,0 0,0 0,0-1,0 1,0 0,-1 0,1-1,0 1,-1 0,1-1,-1 1,0 0,1-1,-1 1,0-1,0 1,0-1,0 1,0-1,-1 0,1 0,0 1,-1-1,1 0,-1 1,-156 145,156-146,0-1,1 1,-1 0,1 0,-1 0,1 0,0 0,-1 0,1 0,0 0,0 0,-1 1,1-1,0 0,1 1,-1-1,0 1,0-1,0 1,1-1,-1 1,1 0,-1-1,1 1,0 0,0 0,0-1,0 1,0 0,0-1,0 1,0 0,1-1,-1 1,1 0,-1-1,1 1,0 0,-1-1,1 1,0-1,0 0,0 1,0-1,0 0,0 1,1-1,-1 0,0 0,1 0,-1 0,1 0,13 2,0 0,0-1,1-1,-1 0,1-1,-1-1,1 0,-1-1,0-1,0-1,7-2,68-9,-71 14,-7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08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0 118,'19'129,"5"-2,6 0,11 18,26 11,-67-157,1 1,-1-1,0 0,0 0,1 1,-1-1,0 0,1 0,-1 1,1-1,-1 0,1 1,-1-1,1 1,0-1,-1 0,1 1,0-1,-1 1,1 0,0-1,0 1,-1 0,1-1,0 1,0 0,0 0,-1 0,1 0,0-1,0 1,0 0,0 0,-1 1,1-1,0 0,0 0,0 0,-1 1,1-1,0 0,0 1,-1-1,1 0,0 1,-1-1,1 1,0-1,-1 1,1-1,-1 1,1 0,-1-1,1 1,-1 0,1 0,-1-1,0 1,1 0,-1 0,0-1,1 1,-1 0,0 0,0 0,0-1,0 1,0 0,0 0,0 0,19-65,-18 61,106-446,-65 243,-33 131,-8 64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1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11,'39'5,"26"1,8 1,-4-2,-10-7,-9-2,-8-1,-7 0,-5 2,-2-4,-6-1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9,'38'5,"37"-4,15-1,-2-1,-13-5,-17-2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0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0,'-32'43,"27"-30,-21 35,4 2,1 1,2 1,3 0,-9 54,19-73,1-20,0 2,1-1,1 0,0 1,2-1,-1 1,2 0,0 0,0-1,2 1,-1 0,2-1,0 1,1-1,0 0,1 0,1 0,0-1,1 0,1 0,8 11,-8-16,0 0,1-1,-1 0,2-1,-1 1,1-2,0 1,0-2,1 1,-1-1,1-1,0 0,0 0,0-1,1-1,3 0,-8-6,-11-2</inkml:trace>
  <inkml:trace contextRef="#ctx0" brushRef="#br0" timeOffset="595.453">365 339,'85'-35,"-68"27,0 0,1 1,-1 0,1 2,0 0,1 1,-1 1,1 0,0 2,0 0,-17 1,0 0,0 0,1 0,-1 0,0 0,0 0,0 1,0-1,0 1,0 0,0 0,0-1,0 1,0 1,-1-1,1 0,0 0,-1 1,1-1,0 0,-1 1,0 0,1-1,-1 1,0 0,0 0,0 0,0-1,0 1,-1 0,1 0,0 1,-1-1,0 0,1 0,-1 0,0 0,0 0,0 0,0 0,0 0,-1 1,1-1,-1 0,-35 96,31-88,-98 191,99-192,0 0,0 1,1-1,0 1,0 0,1 0,1 1,-1-1,2 0,0 0,0 1,0-1,1 0,1 0,1 5,1-11,1 0,0 0,0-1,0 1,1-1,-1 0,1-1,-1 1,1-1,0 0,0-1,0 1,0-1,0 0,1-1,-1 1,0-1,0-1,0 1,0-1,0 0,0 0,0-1,0 0,0 0,0 0,4-3,6-2,-1 0,0-2,0 0,-1 0,0-1,-1-1,0-1,0 0,-2 0,1-1,-2 0,3-4,1-3</inkml:trace>
  <inkml:trace contextRef="#ctx0" brushRef="#br0" timeOffset="863.191">1099 283,'-14'18,"1"1,1 0,1 0,1 2,0-1,2 1,0 1,1-1,2 1,0 0,1 1,1 7,2-26,1 0,0 0,1 0,-1 0,1 0,-1 0,1 0,1 0,-1 0,0 0,1 0,0-1,0 1,0-1,0 1,1-1,-1 0,1 0,0 0,0 0,0 0,0 0,0-1,1 0,-1 0,1 0,-1 0,1 0,0-1,0 1,0-1,0 0,0 0,0-1,0 1,0-1,0 0,0 0,1 0,6-1,1 1,-1-2,0 0,0 0,1-1,-1 0,-1-1,1 0,0-1,-1 0,0 0,0-1,-1-1,0 1,0-2,0 1,-1-1,0-1,0 1,-1-1,-1 0,1-1,-1 0,-1 0,0 0,0-1,-1 1,-1-1,1 0,-2 0,0-1,0 1,-1 0,0-1,-1 1,0-1,-2-7,1 12,-1 1,-1 0,1 1,-1-1,0 0,0 1,-1-1,1 1,-1 0,0 0,-1 1,1-1,-1 1,0 0,0 0,0 0,-1 1,1 0,-1 0,0 0,0 1,0 0,0 0,0 0,0 1,-1 0,1 0,-6 0,-15 6,4 1</inkml:trace>
  <inkml:trace contextRef="#ctx0" brushRef="#br0" timeOffset="1260.757">1719 367,'-22'17,"13"-11,0 0,0 1,0 0,1 1,0-1,0 2,1-1,0 1,1 0,0 0,0 1,1 0,-1 3,6-11,0 0,1 1,-1-1,1 0,0 0,0 0,0 1,0-1,0 0,0 0,1-1,-1 1,1 0,-1 0,1-1,0 1,0-1,-1 1,1-1,0 0,0 0,0 0,0 0,1 0,-1 0,0 0,0-1,1 1,-1-1,0 0,0 1,1-1,-1 0,1-1,17 7,-16-5,0 0,-1 1,1-1,0 1,0 0,-1 0,1 0,-1 0,1 1,-1-1,0 1,0 0,0 0,0 0,-1 0,1 0,-1 1,0-1,0 1,0 0,-1 0,1-1,-1 1,0 0,0 0,0 0,0 0,-1 1,1-1,-1 0,0 0,-1 0,1 0,-1 0,0 0,0 0,0 0,0 0,-1 0,1 0,-1-1,0 1,-1 1,-1 1,0 1,0-1,-1 0,0-1,0 1,0-1,-1 0,0 0,0 0,0-1,0 0,-1-1,1 1,-1-1,0 0,0-1,0 1,-1-2,1 1,0-1,-1 0,-1 0,-10-4</inkml:trace>
  <inkml:trace contextRef="#ctx0" brushRef="#br0" timeOffset="1567.177">1861 57,'24'10,"-1"2,0 1,-1 0,0 2,-1 1,-1 0,-1 1,0 2,-1 0,1 3,-8-9,-2-1,1 1,-2 1,0 0,0 0,-1 1,-1-1,-1 1,0 1,-1-1,0 1,-1 0,-1 0,-1-1,0 2,-1-1,-1 0,0 0,-1-1,-1 1,0 0,-1-1,-3 7,1-8,-1 1,0-1,0-1,-2 1,1-1,-2-1,0 1,0-2,-1 0,0 0,-1 0,-1-2,1 0,-1 0,-1-1,0 0,0-2,-13 6,2-5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0 311,'39'0,"31"0,9 0,-4 0,-11 0,-10 0,-11 0,-7 0,-5 0,-3 0,-1 0,-1-5,0-2,-4-4,-7 0</inkml:trace>
  <inkml:trace contextRef="#ctx0" brushRef="#br0" timeOffset="253.061">28 537,'43'4,"39"3,14-1,1-6,-11-3,-16-1,-14 0,-13 1,-9 1,-4 1,-4 0,-5 1</inkml:trace>
  <inkml:trace contextRef="#ctx0" brushRef="#br0" timeOffset="669.896">395 0,'25'29,"2"-1,1-1,1-2,1-1,1-1,2-2,0-1,0-1,11 2,-27-12,0 1,-1 0,0 1,-1 1,-1 0,0 1,6 7,-16-16,0 0,-1 1,1-1,-1 1,0-1,-1 1,1 0,-1 0,0 0,0 0,-1 1,1-1,-1 0,0 1,-1-1,1 1,-1-1,0 0,0 1,-1-1,0 1,0-1,0 1,-1-1,1 0,-1 0,-2 4,-7 7,-1-1,0-1,-1 0,0 0,-2-2,1 1,-1-2,-1 0,0-1,-6 2,-20 16,-56 33,69-45,1 1,0 1,1 2,1 1,-2 4,16-11,2-1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7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0 227,'44'0,"23"-5,5-2,-4 1,-10 1,-9 1,-9 2,-5 1,-6 1,-6 0</inkml:trace>
  <inkml:trace contextRef="#ctx0" brushRef="#br0" timeOffset="318.182">170 1,'0'33,"0"21,5 7,1-4,0-5,4-8,0-6,-2-4,-7-4,-3-2,-7-6,-1-6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57,'-28'91,"-53"232,69-266,5-33,2 1,1-1,1 1,1 0,2-1,0 9,16 1,-3-28</inkml:trace>
  <inkml:trace contextRef="#ctx0" brushRef="#br0" timeOffset="299.304">482 141,'-23'46,"-11"18,2 2,3 1,4 1,2 1,-8 48,29-114,1 1,-1 0,1-1,0 1,1 0,-1 0,1 0,-1 0,1 0,0-1,1 1,-1 0,1 0,-1 0,1 0,0 0,1-1,-1 1,1 0,-1-1,1 0,0 1,1-1,-1 0,0 0,1 0,0 0,-1 0,1-1,0 1,1-1,-1 0,0 0,1 0,-1 0,1 0,1 0,11-3,1 0,-1-1,0-1,0 0,0-1,-1-1,1 0,-1-1,0-1,-1-1,0 0,0 0,0-1,-1-1,-1 0,7-8,-5 8,0 0,-1-2,0 1,-1-1,0-1,-1 0,-1-1,0 0,-1-1,0 0,-2 0,1-1,-2 0,0 0,-1 0,-1-1,0 0,-1 0,-1 0,0 0,-2 0,0-8,-2 18,0 1,-1 0,0-1,0 1,0 0,0 1,-1-1,0 1,-1-1,1 1,-1 1,0-1,0 0,0 1,-1 0,1 1,-1-1,0 1,0 0,-1 0,1 1,0 0,-1 0,1 0,-1 1,0 0,0 1,1-1,-1 1,0 0,0 1,1 0,-1 0,0 0,1 1,-1 0,1 0,0 1,-1-1,1 1,-1 2,-18 7</inkml:trace>
  <inkml:trace contextRef="#ctx0" brushRef="#br0" timeOffset="1182.762">962 368,'38'-49,"-2"-1,-2-2,-3-1,5-15,-35 66,16-27,-17 29,-1 1,1-1,0 0,0 0,0 1,-1-1,1 0,0 1,0-1,0 1,0-1,0 0,0 1,0-1,0 0,0 1,0-1,0 0,0 1,0-1,0 1,0-1,0 0,0 1,0-1,1 0,-1 1,0-1,0 0,0 0,1 1,-1-1,0 0,0 1,1-1,-1 0,0 0,0 0,1 1,-1-1,0 0,1 0,-1 0,0 0,1 1,-1-1,0 0,1 0,-1 0,1 0,-1 0,0 0,1 0,-1 0,0 0,1 0,-1 0,0 0,1-1,-1 1,0 0,1 0,-1 18,-1-15,0-1,0 1,0 0,0-1,1 1,0 0,-1 0,1-1,0 1,0 0,0 0,1-1,-1 1,1 0,-1-1,1 1,0 0,0-1,0 1,0-1,1 1,-1-1,1 0,-1 0,1 1,0-1,0 0,0-1,0 1,0 0,0 0,1-1,-1 0,0 1,1-1,-1 0,1 0,0 0,-1 0,1-1,0 1,1-1,5-2,1-1,0 0,-1-1,0 0,0-1,0 0,0 0,-1-1,0 0,0-1,1-1,24-16,77-57,-110 80,1 1,-1-1,1 1,-1-1,1 1,-1 0,1-1,-1 1,1 0,-1-1,1 1,-1 0,1 0,-1-1,1 1,0 0,-1 0,1 0,-1 0,1 0,0 0,-1 0,1 0,-1 0,1 0,0 0,-1 0,1 1,-1-1,1 0,0 0,-1 1,1-1,-1 0,1 1,-1-1,1 0,-1 1,1-1,-1 1,0-1,1 1,-1-1,0 1,1-1,-1 1,0-1,0 1,1-1,-1 1,0 0,0-1,0 1,0-1,0 1,0 0,0-1,0 1,0-1,0 1,0 0,0-1,0 1,0-1,-1 1,-6 43,-22 68,30-93</inkml:trace>
  <inkml:trace contextRef="#ctx0" brushRef="#br0" timeOffset="1435.182">2006 1,'-48'38,"-30"32,-17 14,-1 2,6-9,9-7,8-12,12-5,7-8,7-10,7-8,11-2,5-7,7 0,1-5,4 2,4-3</inkml:trace>
  <inkml:trace contextRef="#ctx0" brushRef="#br0" timeOffset="1783.891">1950 508,'-258'125,"256"-124,1-1,-1 1,1-1,-1 1,1-1,-1 1,1-1,-1 1,1 0,0 0,0 0,-1 0,1 0,0 0,0 0,0 1,0-1,0 0,0 0,0 1,1-1,-1 1,0-1,1 1,-1-1,1 1,0-1,-1 1,1-1,0 1,0-1,0 1,0 0,0-1,0 1,1-1,-1 1,0-1,1 1,-1-1,1 1,0-1,-1 1,1-1,0 0,0 1,0-1,0 0,0 0,0 0,0 0,0 1,1-2,-1 1,0 0,1 0,-1 0,2 0,44 7,-43-9,1 1,0 0,0 0,0 1,0 0,0 0,-1 0,1 0,0 1,-1-1,1 1,-1 0,0 1,1-1,-1 1,0 0,0 0,-1 0,1 0,1 2,-5 0,0 0,0-1,0 1,0-1,-1 1,0 0,0-1,0 1,0-1,-1 0,0 1,1-1,-2 0,1 0,0 0,-1 0,0-1,0 1,0-1,0 1,0-1,-1 0,0-1,1 1,-1 0,0-1,0 0,-3 1,-2 3,0 1,0-2,-1 0,0 0,0-1,-1 0,1 0,-1-1,1-1,-1 0,-2 0,-10-1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2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5,'0'-1,"1"1,-1 0,1-1,-1 1,1 0,-1-1,1 1,-1 0,1 0,-1-1,1 1,-1 0,1 0,0 0,-1 0,1 0,-1 0,1 0,0 0,-1 0,1 0,-1 0,1 0,-1 0,1 0,0 1,-1-1,1 0,-1 0,1 1,-1-1,1 0,-1 1,1-1,-1 1,0-1,1 0,-1 1,0-1,1 1,-1-1,0 1,1-1,-1 1,0-1,0 1,1-1,-1 1,0 0,0-1,0 1,0-1,0 1,0 0,0-1,0 1,0-1,0 1,0 0,4 39,-7-15,-2-1,-1 0,-1-1,-1 1,0-1,-2-1,-1 0,-1 0,-1-1,-4 4,-1 6,13-22,-21 49,26-57,-1 1,1-1,0 1,0-1,0 1,1-1,-1 1,0-1,0 1,1-1,-1 1,1-1,-1 0,1 1,0-1,0 0,-1 1,1-1,0 0,0 0,0 0,0 0,0 0,1 0,-1 0,0 0,0 0,1 0,-1-1,0 1,1-1,-1 1,1-1,-1 1,0-1,1 0,-1 0,1 1,1-1,117-15,-99 10,89-26,-101 29</inkml:trace>
  <inkml:trace contextRef="#ctx0" brushRef="#br0" timeOffset="780.451">490 5,'-33'73,"-96"322,58-207,26-26,42-137</inkml:trace>
  <inkml:trace contextRef="#ctx0" brushRef="#br0" timeOffset="3049.414">886 173,'-27'22,"2"1,1 0,0 2,2 1,1 1,1 1,2 0,0 1,2 1,1 1,2 0,1 1,-3 14,14-41,0 1,0-1,0 0,1 1,0-1,0 0,0 1,1-1,-1 1,1-1,1 0,-1 0,1 0,0 0,0 0,0 0,1 0,-1 0,1-1,1 1,-1-1,0 0,1 0,0 0,0-1,0 1,0-1,1 0,0 0,-1-1,1 1,0-1,0 0,0 0,0-1,5 2,10 1,0-1,1-1,-1 0,0-2,1 0,-1-1,0-1,0-1,0-1,0-1,0 0,-1-2,0 0,0-1,0-2,-3 3,1-1,-2-1,1 0,-1-1,-1-1,0 0,0-1,-1-1,-1 0,0 0,-1-1,0-1,-1 0,-1 0,0-1,-1 0,-1-1,0 0,-2 0,1 0,-2 0,-1-1,0 0,-1-1,-3 12,0 0,-1 0,0 0,0 0,0 0,-1 1,0-1,-1 0,1 1,-1 0,0 0,-1 0,0 1,0-1,0 1,0 0,-1 1,1-1,-1 1,-1 0,1 1,0-1,-1 1,0 1,-1-1,-4-2,0 1,0 0,0 1,-1 0,1 1,-1 1,0 0,1 0,-1 1,0 1,0 0,1 1,-1 0,0 1,-1 3,-1 0,1 1,0 0,1 2,-1-1,2 1,-1 1,1 0,1 1,0 0,-7 10,-6 8</inkml:trace>
  <inkml:trace contextRef="#ctx0" brushRef="#br0" timeOffset="5270.003">1478 513,'32'-56,"3"2,2 2,3 1,39-38,-79 87,0 1,1 0,0-1,-1 1,1 0,0 0,0 0,0-1,-1 1,1 0,0 0,0 0,1 0,-1 1,0-1,0 0,0 0,1 1,-1-1,0 1,1-1,-1 1,0-1,1 1,-1 0,1 0,-1-1,0 1,1 0,-1 1,1-1,-1 0,1 0,-1 0,0 1,1-1,-1 1,0-1,1 1,-1 0,0-1,0 1,0 0,1 0,-1 0,0 0,0 0,0 0,0 0,-1 0,2 1,-19 159,18-159,0 0,0 0,0 0,0 0,0 0,1-1,-1 1,1 0,-1-1,1 1,0-1,0 0,-1 1,1-1,0 0,0 0,0 0,0 0,0-1,1 1,-1-1,0 1,0-1,0 0,1 1,-1-1,0 0,0-1,1 1,-1 0,0-1,0 1,0-1,0 1,0-1,0 0,0 0,0 0,0 0,0-1,0 1,0 0,-1-1,1 1,0-1,-1 0,0 1,1-1,-1 0,0 0,1-1,177-173,-50 69,-129 108,0-1,0 1,0 0,0-1,0 1,0-1,0 1,0-1,0 1,0 0,0-1,0 1,0-1,0 1,0-1,1 1,-1 0,0-1,0 1,1-1,-1 0,0 1,1-1,-1 1,1-1,-1 1,0-1,1 0,-1 1,1-1,-1 0,1 1,-1-1,1 0,-1 0,1 0,0 1,-1-1,1 0,-1 0,1 0,-1 0,1 0,0 0,-1 0,1 0,-1 0,1 0,-1-1,1 1,0 0,-1 0,1 0,-1-1,1 1,-1 0,1-1,-1 1,1 0,-1-1,0 1,1-1,-1 1,1 0,-1-1,0 1,0-1,1 0,-16 45,-32 50,30-64,2 0,1 1,1 1,2 0,1 1,1 4,5-13</inkml:trace>
  <inkml:trace contextRef="#ctx0" brushRef="#br0" timeOffset="5565.386">2748 146,'-649'487,"398"-316,249-171,1 1,0-1,0 1,0 0,0 0,1 0,-1-1,0 1,0 0,0 0,1 0,-1 0,0 0,1 1,-1-1,1 0,-1 0,1 0,0 0,-1 0,1 1,0-1,0 0,0 0,0 1,0-1,0 0,0 0,0 1,1-1,-1 0,0 0,1 0,-1 1,9 5</inkml:trace>
  <inkml:trace contextRef="#ctx0" brushRef="#br0" timeOffset="6233.578">2664 597,'-1'-1,"-1"1,1-1,0 1,0-1,0 1,-1-1,1 1,0 0,-1 0,1 0,0 0,-1 0,1 0,0 0,-1 0,1 0,0 0,0 1,-1-1,1 1,0-1,0 1,-1-1,1 1,0 0,0-1,0 1,0 0,0 0,0 0,0 0,-5 2,-64 22,55-22,0 2,0 0,1 1,-1 0,1 1,0 1,1 0,0 1,0 0,-7 8,19-16,-1 0,1 0,0 0,0 0,0 0,0 0,0 0,1 1,-1-1,0 0,0 1,1-1,-1 0,1 1,-1-1,1 1,0-1,-1 0,1 1,0-1,0 1,0-1,0 1,0-1,1 1,-1-1,0 1,1-1,-1 0,1 1,-1-1,1 1,-1-1,1 0,0 0,0 1,0-1,0 0,0 0,0 0,0 0,0 0,0 0,1 0,0 0,63 23,-44-20,0 1,-1 1,0 1,0 1,-1 0,0 2,12 8,-29-17,1 1,-1-1,0 1,0 0,0 0,0 0,0 0,0 0,-1 1,1-1,-1 1,0-1,1 1,-1-1,0 1,0 0,-1-1,1 1,-1 0,1 0,-1-1,0 1,0 0,0 0,0 0,0-1,-1 1,0 0,1 0,-1-1,0 1,0 0,0-1,-1 1,1-1,0 0,-1 1,0-1,0 0,1 0,-1 0,-1 0,1 0,0 0,0-1,-1 1,1-1,-1 1,-15 8,0 0,0-1,-1-1,0-1,-1-1,0-1,0 0,-12 0,-49 0,63-11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3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1,'56'-1,"143"13,-1 6,-174-19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342 508,'-15'23,"0"0,2 1,1 0,0 1,2 0,1 1,1 0,1 1,2 0,0 0,1 6,4-27,1-1,-1 1,1-1,0 1,0-1,1 0,-1 1,1-1,0 0,1 0,-1 0,1 0,0-1,0 1,1-1,-1 0,1 0,0 0,0 0,0 0,1-1,-1 0,1 0,0 0,0-1,0 1,0-1,0 0,0-1,1 1,-1-1,1 0,-1-1,1 1,-1-1,1 0,-1 0,1-1,-1 0,1 0,-1 0,0 0,1-1,-1 0,0 0,0 0,0-1,4-3,2-1,0-1,0 0,-1-1,0 0,-1-1,0 0,0 0,-1-1,0 0,-1-1,-1 1,1-1,-2-1,0 1,0-1,-2 0,1 0,-1 0,-1 0,-1-1,1-2,-1 9,1 0,-1 0,0-1,-1 1,1 0,-1 0,-1-1,1 1,-2 0,1 0,-1 0,1 0,-2 0,1 0,-1 1,0-1,-1 1,1-1,-1 1,-1 1,1-1,-1 0,0 1,0 0,0 0,-1 1,0-1,0 1,0 0,-3-1,1 3,-1 0,0 1,1 0,-1 0,0 1,0 0,1 1,-1 0,0 0,0 1,1 0,-2 0,-16 6</inkml:trace>
  <inkml:trace contextRef="#ctx0" brushRef="#br0" timeOffset="250.075">822 791,'0'0</inkml:trace>
  <inkml:trace contextRef="#ctx0" brushRef="#br0" timeOffset="4000.333">426 0,'-41'34,"1"2,1 1,2 2,2 2,2 1,1 1,-13 28,28-44,1 1,1 0,1 1,2 1,1 1,1-1,2 1,1 1,2 0,1-1,1 2,1-1,2 0,2 0,1 0,1 0,2 0,1-1,1 0,2 0,1-1,1 0,10 16,-12-29,0-1,1 0,1 0,0-1,1-1,1 0,0-1,0 0,2-1,0-1,0 0,0-1,2-1,-1-1,1 0,0-1,1-1,-1-1,1-1,0 0,0-2,7 1,3-2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7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175 227,'-32'43,"2"2,2 1,1 1,-3 15,3 41,27-100,-1 1,1-1,0 0,1 1,-1-1,0 0,1 0,0 1,0-1,0 0,0 0,0 0,1 0,-1 0,1 0,0-1,0 1,0-1,0 1,1-1,-1 1,0-1,1 0,0 0,-1 0,1-1,0 1,0-1,0 1,1-1,3 1,1 0,-1-1,1 1,0-2,-1 1,1-1,0 0,0-1,-1 0,1 0,-1-1,1 1,-1-2,1 1,-1-1,0 0,0-1,-1 1,1-2,-1 1,1 0,-1-1,-1 0,1-1,1-2,5-4,-1-1,0 0,-1-1,-1 0,0 0,-1-1,-1 0,0 0,-1-1,0 0,0-4,-5 14,1 0,-1 0,0 0,-1 0,1 0,-1 0,0 0,-1 0,0 0,0 0,0 0,0 0,-1 1,0-1,0 0,-1 1,1-1,-1 1,-1 0,1 0,-1 0,1 1,-1-1,-1 1,1 0,-1 0,1 0,-1 0,0 1,0 0,-1 0,1 1,-1-1,-3 0,-1 0,1 0,-1 1,0 1,0-1,1 2,-1-1,0 1,0 1,0 0,-3 1,-7 1</inkml:trace>
  <inkml:trace contextRef="#ctx0" brushRef="#br0" timeOffset="385.748">852 114,'-25'11,"0"1,1 2,0 0,1 1,0 2,2 0,0 2,0 0,-13 17,33-34,0 0,-1 0,1 0,0 0,0 0,0 0,0 0,0 0,1 0,-1 0,1 1,-1-1,1 0,0 0,0 1,0-1,0 0,0 0,0 1,1-1,-1 0,1 0,0 0,-1 1,1-1,0 0,0 0,0 0,1 0,-1-1,0 1,1 0,-1 0,1-1,0 1,-1-1,1 1,0-1,0 0,0 0,0 0,0 0,0 0,0 0,0 0,2 0,88 22,-85-23,1 0,0 0,0 1,-1 0,1 1,-1-1,1 2,-1-1,0 1,0 0,0 0,0 1,0 0,-1 0,0 0,0 1,0 0,0 0,-1 1,0-1,0 1,0 1,-1-1,0 0,0 1,0 0,0 3,-5-1,0 0,0 0,-1 1,0-1,-1 0,0 0,0-1,-1 1,0-1,0 1,-1-1,0-1,-1 1,1-1,-1 0,-1 0,0 0,0-1,0 0,0-1,-1 0,-4 3,1-1,0-1,0 0,-1 0,1-1,-1 0,0-1,-1-1,1 0,0-1,-10 1,-3-1</inkml:trace>
  <inkml:trace contextRef="#ctx0" brushRef="#br0" timeOffset="635.846">627 170,'39'-9,"21"-4,6 1,-8 7,-9 4,-9 2,-5 2,-10-1</inkml:trace>
  <inkml:trace contextRef="#ctx0" brushRef="#br0" timeOffset="1224.764">1192 424,'177'-270,"-137"222,-29 80,-11-14,-1-16,0 0,0 0,1 0,-1 0,0 1,1-1,0 0,-1 1,1-1,0 0,0 0,0 1,1-1,-1 0,1 1,-1-1,1 0,0 0,-1 0,1 1,0-1,0 0,1 0,-1 0,0-1,1 1,-1 0,1 0,0-1,-1 1,1-1,0 1,0-1,0 0,0 0,0 0,0 0,0 0,1 0,-1-1,0 1,0-1,1 1,-1-1,0 0,1 0,-1 0,1 0,14-6,0-1,-1 0,0-1,-1 0,0-1,0-1,-1-1,0 0,10-11,72-48,-97 71,1 0,-1-1,1 1,0 0,-1 0,1 0,0 0,0 0,0 0,-1 0,1 0,0 0,0 0,1 0,-1 0,0 0,0 0,0 0,1 0,-1 0,0 0,1 0,-1 0,1 0,-1 0,1-1,0 1,-1 0,1 0,0 0,-1-1,1 1,0-1,0 1,0 0,0-1,0 0,-1 1,1-1,0 1,0-1,0 0,0 0,0 1,0-1,0 0,0 0,0 0,0 0,0 0,0-1,0 1,0 0,0 0,0-1,0 1,0 0,0-1,0 1,0-1,0 1,-1-1,1 1,0-1,0 0,-1 0,1 1,0-1,-88 165,61-84,26-61</inkml:trace>
  <inkml:trace contextRef="#ctx0" brushRef="#br0" timeOffset="1468.244">2264 141,'-43'39,"-39"26,-14 13,4-3,8-9,13-11,15-10,11-13,4-7,9-2,6-6,1-1,1-3,4 1,1-1,9-4,5-3</inkml:trace>
  <inkml:trace contextRef="#ctx0" brushRef="#br0" timeOffset="1903.544">2236 508,'-182'121,"181"-121,0 1,0-1,0 0,0 1,0-1,0 1,0-1,0 1,0-1,0 1,0 0,0-1,1 1,-1 0,0 0,0 0,1 0,-1-1,0 1,1 0,-1 0,1 0,-1 0,1 1,0-1,-1 0,1 0,0 0,0 0,0 0,0 0,0 0,0 1,0-1,0 0,0 0,0 0,1 0,-1 0,0 0,1 0,-1 0,1 0,-1 0,1 0,0 0,-1 0,1 0,0 0,0-1,-1 1,1 0,0 0,0-1,0 1,0-1,0 1,0-1,0 1,0-1,0 1,0-1,0 0,1 0,-1 0,0 1,0-1,4-1,-1 1,1-1,-1 1,1 1,-1-1,1 1,-1-1,0 1,1 0,-1 1,0-1,1 1,-1 0,0 0,0 0,-1 1,1-1,0 1,-1 0,0 0,1 0,-1 0,0 1,-1-1,1 1,-1 0,1 0,-1 0,0 0,-1 0,1 0,-1 1,0-1,0 0,0 1,0-1,-1 1,0 2,-4 2,-2 0,1 0,-1 0,-1-1,0 0,0 0,0-1,-1 1,0-2,0 1,-1-1,0 0,0-1,-1 0,1-1,-1 0,-4 1,-61 13,57-20</inkml:trace>
  <inkml:trace contextRef="#ctx0" brushRef="#br0" timeOffset="2420.606">2406 255,'24'-8,"1"2,0 2,1 0,-1 1,1 1,11 2,5 12,-41-12,-1 1,1 0,0-1,-1 1,0 0,1 0,-1 0,1-1,-1 1,0 0,0 0,0 0,1 0,-1 0,0-1,0 1,0 0,0 0,0 0,0 0,-1 0,1 0,0 0,0-1,-1 1,1 0,0 0,-1 0,1-1,-1 1,1 0,-1 0,1-1,-1 1,0 0,1-1,-1 1,0-1,1 1,-1-1,0 1,0-1,0 1,1-1,-2 0,-13 11,13-10,0-1,0 1,0-1,0 1,0 0,-1 0,1 0,0 0,1 0,-1 1,0-1,0 0,1 1,-1 0,0-1,1 1,0 0,-1 0,1-1,0 1,0 0,0 0,0 1,0-1,1 0,-1 0,1 0,-1 0,1 1,0-1,0 0,0 0,0 1,0-1,0 0,1 0,-1 1,1-1,-1 0,1 0,0 0,0 0,0 0,0 0,0 0,1 0,107 53,-108-54,0 1,0-1,0 1,0-1,0 1,0 0,-1-1,1 1,0 0,-1 0,0-1,1 1,-1 0,0 0,0 0,0-1,0 1,0 0,0 0,-1 0,1-1,-1 1,1 0,-1 0,0-1,1 1,-1 0,0-1,0 1,0-1,0 1,-1-1,1 0,0 1,-2 0,-51 43,-9-14,44-25</inkml:trace>
  <inkml:trace contextRef="#ctx0" brushRef="#br0" timeOffset="2739.496">2744 1,'37'21,"-1"2,-1 2,-1 2,-1 0,22 27,-36-38,-2 2,0 0,-2 1,0 0,-1 2,0-1,-2 2,-1 0,0 0,-2 1,-1 0,0 0,-2 1,-1 0,0 0,-2 1,-1-1,-1 1,-1 0,-1-1,-1 1,-2-1,0 0,-3 7,2-15,0 1,-1-1,-1 0,-1-1,0 0,-1 0,-1 0,0-1,-1-1,0 0,-1 0,-1-1,0-1,0 0,-1-1,-10 6,-11 4,-1-2,-1-1,0-2,-1-2,-22 5,20-8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42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57,'-95'177,"80"-146,2 1,1 0,1 1,2 1,-4 26,13-58,-1 1,0 0,0-1,1 1,0 0,0-1,-1 1,1 0,1-1,-1 1,0 0,1-1,-1 1,1 0,0-1,0 1,0-1,0 1,0-1,1 0,-1 1,1-1,-1 0,1 0,0 0,0 0,0 0,0-1,0 1,1 0,-1-1,0 0,1 1,-1-1,1 0,-1 0,1-1,-1 1,1 0,0-1,0 0,17 1,0-1,0-1,-1-1,1 0,0-2,-1 0,0-1,0-1,5-3,0 0</inkml:trace>
  <inkml:trace contextRef="#ctx0" brushRef="#br0" timeOffset="248.155">482 142,'-9'19,"-9"21,0 13,2 2,-1 2,3 0,-1 1,1-6,-1-1,2-4,3-7,3-4,3-4,2-2,2-2,0-1,6-9,1-9</inkml:trace>
  <inkml:trace contextRef="#ctx0" brushRef="#br0" timeOffset="597.024">877 311,'-35'40,"2"0,2 3,1 0,-22 47,47-83,-1 1,1 0,0 0,0 0,0 1,1 0,0 0,1 0,0 0,0 1,1-1,0 1,1 0,0-1,0 1,1 0,1 0,-1 0,2 3,0-10,0 1,0-1,0 0,0 0,0-1,1 1,0 0,-1-1,1 0,0 1,0-1,0 0,0 0,0-1,1 1,-1-1,1 0,-1 0,1 0,-1 0,1 0,-1-1,1 1,3-1,92-5,-99 5,18-4,0-2,0 0,-1-1,0 0,0-1,-1-1,0-1,-1-1,0 0,0 0,-1-2,-1 0,0 0,-1-1,0-1,-2 0,8-13,-11 17,-2 0,0 0,0-1,-1 0,0 0,-1 0,-1 0,0 0,0 0,-1-1,-1 1,0-1,-1 1,0-1,-1 1,0-2,0 7,1 0,-1 0,-1 1,1-1,-1 1,0 0,0 0,-1 0,0 0,0 1,0-1,-1 1,0 0,0 0,0 1,0 0,-1 0,0 0,0 0,0 1,0 0,0 0,-1 1,1-1,-1 2,0-1,1 1,-1 0,-3 0,-3 1,1 0,0 1,-1 1,1 0,0 1,0 0,0 1,1 0,-1 1,1 0,0 0,1 2,-10 6,-11 8</inkml:trace>
  <inkml:trace contextRef="#ctx0" brushRef="#br0" timeOffset="941.214">1386 368,'-23'29,"0"1,3 2,1 0,1 0,1 2,2 0,2 1,-6 24,18-57,0 1,0-1,0 1,0-1,1 1,-1 0,1 0,-1-1,1 1,0 0,0 0,0 0,1-1,-1 1,1 0,-1-1,1 1,0 0,0-1,0 1,1-1,-1 1,0-1,1 0,0 1,-1-1,1 0,0 0,0 0,0 0,0-1,1 1,-1-1,0 1,1-1,-1 0,1 0,-1 0,1 0,0 0,-1 0,1-1,0 1,0-1,-1 0,1 0,0 0,0 0,0-1,-1 1,3-1,17-4,-1-1,0-1,0-1,-1-1,0-1,0 0,-1-2,0 0,3-4,-9 7,0 1,-1-1,-1-1,1 0,-2-1,1 0,-2 0,1-1,-1 0,-1-1,-1 0,0 0,0-1,-1 0,-1 0,0 0,-1-1,-1 1,0-1,-1 0,-1 0,0 0,-1 0,0 0,-1 0,-1 0,-2-9,2 19,-1 0,1 0,-1 1,0-1,0 1,0-1,0 1,-1 0,0 0,0 0,0 1,0-1,0 1,-1 0,1 0,-1 1,0-1,0 1,0 0,0 1,-1-1,1 1,0 0,-1 0,1 0,0 1,-1 0,1 0,-1 1,-19 3</inkml:trace>
  <inkml:trace contextRef="#ctx0" brushRef="#br0" timeOffset="4310.775">2034 311,'-7'1,"1"0,-1 0,0 0,0 1,0 0,1 1,0-1,-1 1,1 0,0 1,0 0,0 0,1 0,-1 0,-1 3,5-5,-1 0,1 1,-1-1,1 1,0-1,0 1,0 0,0 0,1 0,-1 0,1 0,0 0,0 0,0 1,0-1,0 0,1 0,0 1,-1-1,1 1,0-1,1 0,-1 1,1-1,-1 0,1 1,0-1,0 0,0 0,1 0,-1 0,1 0,8 10,0-1,1 0,0-1,1 0,0 0,0-2,1 1,11 4,1 3,-23-16,0 1,0-1,1 1,-1-1,-1 1,1 0,0 0,0 0,0 0,-1 0,0 0,1 0,-1 0,0 1,0-1,0 1,0-1,0 1,-1-1,1 1,-1-1,1 1,-1-1,0 1,0 0,0-1,-1 1,1-1,-1 1,1-1,-1 1,0-1,0 1,0-1,0 1,0-1,-1 0,1 0,-1 0,1 0,-1 0,0 0,0 0,0 0,0-1,0 1,0-1,0 1,0-1,-1 0,1 0,-1 0,1 0,-3 0,-2 4,0 0,0-1,-1 0,0 0,0-1,0 0,0 0,0-1,-1 0,1 0,-1-1,1 0,-1-1,1 0,-1 0,1-1,-1 0,1 0,-1-1,1 0,0-1,0 1,0-2,0 1,0-1,1 0,-1-1,-1-2,-4-7</inkml:trace>
  <inkml:trace contextRef="#ctx0" brushRef="#br0" timeOffset="40620.608">2288 85,'1'-3,"1"0,-1 0,1 0,0 0,0 0,0 0,0 1,0-1,0 1,1-1,-1 1,1 0,0 0,0 0,-1 0,1 1,1-1,-1 1,0 0,0-1,0 2,2-2,-4 2,11-6,0 1,0 0,0 1,1 0,-1 1,1 0,0 1,0 0,-1 1,1 1,0 0,0 1,13 2,-25-3,0 1,0-1,0 0,0 0,0 1,-1-1,1 1,0-1,0 1,0-1,-1 1,1 0,0-1,-1 1,1 0,0-1,-1 1,1 0,-1 0,1 0,-1-1,1 1,-1 0,0 0,1 0,-1 0,0 0,0 0,0 0,0 0,0 0,0 0,0 0,0 0,0 0,0 0,0-1,-1 1,1 0,0 0,-1 0,1 0,-1 0,1 0,-1-1,1 1,-1 0,1 0,-31 37,30-38,-57 48,-32 41,89-88,0 0,0 1,0-1,0 0,1 1,-1-1,0 1,1-1,-1 1,1 0,0-1,0 1,-1-1,1 1,0 0,0-1,0 1,1-1,-1 1,0 0,1-1,-1 1,1-1,-1 1,1-1,0 1,-1-1,1 0,0 1,0-1,0 0,0 0,0 1,1-1,-1 0,0 0,0 0,1 0,-1-1,0 1,1 0,-1 0,1-1,-1 1,1-1,0 0,-1 1,1-1,0 0,83 11,-1-8,-64 2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1 933,'11'1,"0"0,0-1,0 0,0-1,-1 0,1 0,0-1,0-1,-1 0,1 0,-1-1,0 0,0-1,0 0,-1-1,0 0,0 0,0-1,-1 0,0 0,3-4,9-11,-1-1,-1 0,-1-1,-2-1,0-1,-2 0,0-1,37-65,171-263,-202 329,0 0,2 1,1 1,1 1,1 1,17-11,-38 30,0 0,1 0,0 0,0 1,0-1,0 1,0 0,0 0,0 1,1-1,-1 1,0 0,1 0,-1 1,1-1,-1 1,1 0,0 0,-1 0,1 1,-1 0,1 0,-1 0,1 0,-1 0,0 1,0 0,0 0,0 0,0 1,0-1,0 1,-1 0,3 2,4 12,0 1,-1 0,-1 1,0 0,-2 0,0 1,-1-1,-1 1,-1 0,-1 1,0 18,2 5,-2 1,-3-1,-1 1,-2-1,-2 0,-2 0,-1-1,-9 20,10-41,0 0,-2 0,0-1,-2 0,0-1,-1 0,-1-1,-1 0,-1-1,0-1,-1-1,-1 0,-1-1,0-1,0-1,-16 7,23-14,-1 0,0 0,-1-2,1 0,-1 0,0-1,0-1,0 0,0-1,-7 0,15-1,1-1,-1 1,1-1,0 1,0-2,-1 1,1 0,0-1,0 0,0 0,0-1,1 0,-1 1,0-1,1-1,0 1,0-1,0 1,0-1,1 0,-1-1,1 1,0-1,1 1,-1-1,1 0,0 0,-1-2,-8-49,10 30</inkml:trace>
  <inkml:trace contextRef="#ctx0" brushRef="#br0" timeOffset="411.636">1073 876,'300'-107,"-286"103,0-2,0 0,0 0,-1-1,0-1,-1 0,0-1,0 0,0-1,-1 0,-1-1,7-9,-15 17,-1 1,0 0,0-1,0 1,0-1,0 1,0-1,-1 1,1-1,-1 1,0-1,0 0,0 1,0-1,0 0,-1 1,1-1,-1 1,1-1,-1 1,0-1,0 1,0-1,0 1,-1 0,1-1,-1 1,1 0,-1 0,0 0,0 0,0 1,0-1,0 0,0 1,0 0,-1-1,1 1,0 0,-1 0,1 0,-1 0,1 1,-1-1,0 1,1-1,-1 1,1 0,-1 0,0 0,1 0,-1 1,0-1,1 1,-1 0,-10 2,0 1,0 0,0 1,1 0,-1 1,1 1,1 0,-1 0,1 1,1 1,-1 0,1 0,1 1,0 0,0 1,1-1,-2 6,4-10,0 0,0 1,1 0,0 1,0-1,1 1,0 0,0 0,1 0,0 0,1 0,0 1,0 0,0-1,1 1,1 0,-1-1,1 1,1 0,0 0,0-1,1 1,0 0,0-1,1 1,0-1,4-2,1-1,1 0,-1 0,1-1,-1 0,1-1,0 1,1-2,-1 1,0-1,1-1,-1 0,1 0,0-1,-1 0,1 0,-1-1,8-2,8-1,0-1,-1-1,1-1,-2-1,1-2,-1 0,0-1,-1-1,-1-1,4-4,60-32,-61 37</inkml:trace>
  <inkml:trace contextRef="#ctx0" brushRef="#br0" timeOffset="712.636">2146 594,'-8'4,"-17"7,0 1,0 0,1 2,1 1,0 1,1 1,1 1,1 1,0 0,-9 14,27-31,0 0,0 1,0-1,0 1,1 0,-1-1,1 1,-1 0,1 0,0 0,0 0,1 0,-1 0,0 0,1 0,0 0,0 0,0 0,0 0,0 0,1 1,-1-1,1 0,0 0,0 0,0 0,0-1,0 1,1 0,-1 0,1-1,0 1,0-1,0 1,0-1,0 0,1 0,-1 0,0 0,1 0,0-1,-1 1,1-1,0 1,0-1,0 0,0 0,1 0,17 2,0-1,0-1,0-1,0 0,0-2,0 0,0-2,0 0,-1-1,0-1,0-1,0-1,-1-1,0 0,10-8,25-29,-38 33</inkml:trace>
  <inkml:trace contextRef="#ctx0" brushRef="#br0" timeOffset="982.484">2738 142,'-14'34,"-10"39,-1 13,4-4,6-11,5-12,4-12,3-9,3-7,5-2,3-3,-1-1,-1 1,-2 1,-1-1,-2-3</inkml:trace>
  <inkml:trace contextRef="#ctx0" brushRef="#br0" timeOffset="1235.355">2314 538,'39'-5,"41"-1,12-1,-5 2,-13 7,-13 2,-13 1,-10 0,-6-2,-4 4,-2 1,-1-1,-4-2</inkml:trace>
  <inkml:trace contextRef="#ctx0" brushRef="#br0" timeOffset="1492.52">3105 651,'-5'34,"3"15,3 0</inkml:trace>
  <inkml:trace contextRef="#ctx0" brushRef="#br0" timeOffset="1493.52">3134 425,'0'0</inkml:trace>
  <inkml:trace contextRef="#ctx0" brushRef="#br0" timeOffset="1791.286">3472 538,'-24'33,"3"1,0 1,2 1,2 1,-1 7,16-42,1 1,-1-1,1 1,0-1,0 1,0 0,0-1,0 1,0 0,1 0,0 0,-1-1,1 1,0 0,0 0,1 0,-1 0,0-1,1 1,0 0,0 0,-1-1,2 1,-1 0,0-1,0 1,1-1,0 0,-1 1,1-1,0 0,0 0,0 0,0 0,1 0,-1-1,0 1,1-1,-1 1,2-1,7-1,-1 0,0-1,0 0,0-1,0 0,0 0,0-1,-1-1,1 0,-1 0,0-1,0 0,0 0,-1-1,0 0,0 0,0-1,-1 0,0-1,0 0,-1 0,0 0,-1 0,0 0,0 0,-1-1,0 1,-1-1,0 0,0 0,-1-1,0 1,0 0,-1-1,-1 1,1-1,-2 1,1-1,-1 1,-1-1,1 1,-2 0,1 0,-4-7,5 14,0 0,0 0,0 0,0 0,-1 0,1 0,-1 1,1-1,-1 1,0-1,0 1,0-1,1 1,-1 0,0 0,-1 0,1 0,0 0,0 0,0 1,0-1,-1 1,1-1,0 1,-1 0,1 0,0 0,-1 0,1 0,0 1,-3 0,-11 3</inkml:trace>
  <inkml:trace contextRef="#ctx0" brushRef="#br0" timeOffset="2150.464">3698 848,'127'-202,"-127"200,1 0,-1 1,1-1,0 0,-1 1,1-1,0 1,0-1,0 1,0 0,1-1,-1 1,0 0,0 0,1 0,-1 0,1 0,-1 0,1 0,-1 0,1 1,0-1,-1 1,1-1,0 1,-1-1,1 1,0 0,-1 0,1 0,0 0,0 0,-1 0,1 1,0-1,0 0,-1 1,1 0,1 0,25 50,-26-45,0 0,1 0,0-1,0 1,0-1,0 0,1 0,0 0,0 0,0-1,1 0,4 4,-4-5,0 0,0 0,1-1,-1 0,1 0,-1 0,1-1,0 0,0 0,0 0,0-1,-1 1,1-2,0 1,0-1,0 1,0-2,-1 1,1-1,0 1,-1-2,1 1,-1-1,0 1,0-1,0-1,0 1,0-1,119-118,-107 104,-3 4</inkml:trace>
  <inkml:trace contextRef="#ctx0" brushRef="#br0" timeOffset="2468.597">4572 453,'-3'1,"-15"5,1 1,0 1,0 0,1 1,0 1,0 1,1 0,1 1,0 0,0 1,-3 5,16-16,0-1,1 0,-1 0,0 1,0-1,1 0,-1 1,1-1,-1 0,1 1,0-1,-1 1,1-1,0 1,0-1,0 1,0-1,0 1,0-1,1 1,-1-1,0 0,1 1,-1-1,1 1,0-1,-1 0,1 0,0 1,0-1,0 0,0 0,0 0,0 0,0 0,0 0,0 0,0 0,1 0,-1 0,0-1,1 1,0 0,70 21,-59-19,6 1,67 23,-84-26,0 1,0-1,0 0,0 1,0-1,0 1,0-1,0 1,-1 0,1 0,-1 0,0 0,1 0,-1 0,0 0,0 0,0 1,0-1,-1 0,1 1,0-1,-1 0,0 1,0-1,0 1,0-1,0 0,0 1,0-1,-1 1,1-1,-1 0,-1 3,-3 5,-2 0,1-1,-1 1,-1-1,0-1,0 1,0-1,-1-1,0 0,-1 0,0-1,0 0,0 0,-1-1,0-1,0 0,0 0,-8 1,-68 7,63-12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0.2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0 201,'1'0,"-1"0,1 0,-1 0,1-1,-1 1,1 0,-1-1,1 1,-1 0,0-1,1 1,-1-1,1 1,-1 0,0-1,1 1,-1-1,0 1,0-1,0 1,1-1,-1 1,0-1,0 0,0 1,0-1,0 1,0-1,0 1,0-1,0 1,0-1,0 0,0 1,0-1,-1 1,1-1,0 1,0-1,-1 1,1-1,0 1,0-1,-1 1,1 0,-1-1,1 1,0-1,-1 1,1 0,-1-1,1 1,-1 0,1 0,-1-1,1 1,-1 0,53-5,-52 5,318-28,161 29,-282-29,283 27,-413 2,150-13,-152 2,2 3,-1 3,1 3,27 4,25-1,813-2,-735 28,198-28,-225 28,281-27,-197-2,-85-26,311 26,-356-16,175-5,-51-13,30 13,-219 13,0 3,0 2,1 3,52 6,86 23,321-29,-281 28,-91-14,-95-5,0-2,-1-3,1-2,11-2,-24 1,131-29,-169 29,38-3,0 1,-1 2,1 2,30 6,-13 9,-31-6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7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367 318,'18'7,"0"-2,1 0,-1-1,1-1,-1-1,1 0,0-2,0 0,-1-1,14-2,11-5,0-1,-1-2,0-1,-1-3,-1-1,0-3,-1 0,16-13,-31 17,-2 4,-1-2,0-1,-1 0,-1-2,0 0,-1-1,5-7,-4-13,-19 37,0-1,1 1,-1 0,1-1,-1 1,0-1,1 1,-1-1,0 1,0-1,1 1,-1-1,0 0,0 1,0-1,0 1,0-1,0 0,0 1,0-1,0 1,0-1,0 1,0-1,0 0,0 1,0-1,-1 1,1-1,0 1,0-1,-1 1,1-1,0 1,-1-1,1 1,-1-1,1 1,0 0,-1-1,1 1,-1 0,1-1,-1 1,1 0,-1-1,0 1,1 0,-1 0,1 0,-1 0,1 0,-1-1,0 1,1 0,-1 0,1 0,-1 1,0-1,1 0,-1 0,-6 5,1 0,0 0,0 1,0 0,1 0,0 0,0 1,0 0,1 0,0 0,1 0,-1 1,1-1,1 1,-1 0,1 0,1 0,-1 0,2 0,-1 5,-75 436,45-284,-8-1,-32 76,51-179,2 1,3 0,3 0,1 19,11-90,0 0,-1 0,1-1,-2 1,1 0,-1 0,-1 1,0-1,0 0,0 1,-1 0,-1-1,1 2,-1-1,0 0,-1 1,0 0,0 0,-1 1,-1-2,-10-5,0 1,-1 0,-1 1,1 1,-2 1,1 1,-1 0,0 2,-1 0,0 2,0 0,0 2,0 0,0 1,0 2,0 0,-2 1,-56 0,80-2</inkml:trace>
  <inkml:trace contextRef="#ctx0" brushRef="#br0" timeOffset="470.651">424 770,'311'-70,"156"-43,-461 111,-2 0,-1 1,0-1,1 1,-1 0,1 0,-1 0,1 1,0-1,-1 1,1 0,-1 0,1 0,0 0,-1 1,1-1,0 1,-1 0,1 0,-1 0,1 1,-8 71,-16 59,3-35,16-74</inkml:trace>
  <inkml:trace contextRef="#ctx0" brushRef="#br0" timeOffset="721.228">1553 1023,'-5'39,"-1"17,0 4,1-4,1-6,7-11,2-13</inkml:trace>
  <inkml:trace contextRef="#ctx0" brushRef="#br0" timeOffset="904.42">1609 459,'-5'19,"-1"7</inkml:trace>
  <inkml:trace contextRef="#ctx0" brushRef="#br0" timeOffset="1282.277">1751 1306,'199'-339,"-181"313,-7 45,-10 21,-2-34,0 0,0 0,1 0,-1 0,1 0,0 0,1 0,0 0,0 0,0 0,0 0,1 0,0 0,0-1,1 1,0-1,0 0,0 1,0-1,1-1,0 1,0 0,0-1,1 0,-1 0,1 0,0-1,0 1,0-1,1-1,1 2,-2-3,0 0,0-1,0 1,0-1,0 0,0 0,0-1,0 0,0 0,0 0,0 0,0-1,0 0,0 0,-1 0,1 0,-1-1,0 0,0 1,0-2,0 1,0 0,-1-1,1 0,-1 0,0 0,0 0,0-1,7-10,-1 0,0-1,-2 1,1-2,-2 1,0-1,2-13,0-25,-6 31</inkml:trace>
  <inkml:trace contextRef="#ctx0" brushRef="#br0" timeOffset="1721.573">2456 855,'-12'46,"3"-17,1 0,1 1,2 0,0 1,3-1,0 0,2 1,3 24,-2-52,-1 0,0 0,1 0,0 0,0 0,0-1,0 1,0 0,1-1,-1 1,1-1,-1 1,1-1,0 0,0 1,0-1,0 0,1-1,-1 1,0 0,1 0,-1-1,1 0,0 1,-1-1,1 0,0 0,0-1,0 1,0-1,0 1,0-1,-1 0,1 0,0 0,0 0,2-1,5-1,0 0,0 0,0-1,0-1,0 0,0 0,-1-1,0 0,0 0,1-2,11-12,-1 0,-2-2,0 0,0-1,-2-1,-1 0,-1-1,-1-1,4-12,-12 29,21-49,-1 0,-3-1,-3-2,4-24,-20 74,0 0,0 0,-1 0,-1 0,1 0,-2 0,1-1,-2 1,1 0,-1-1,-1 1,0 0,0 0,-1 0,0 0,-1 1,0-1,0 1,-1 0,-1 0,1 1,-1-1,-1 1,0 0,0 1,0 0,-1 0,0 0,0 1,-1 0,1 1,-5-2,3 5,1 1,0 0,0 0,-1 1,1 0,0 0,0 1,-1 1,1-1,0 1,0 1,1 0,-1 0,0 1,1 0,0 0,0 1,0 0,1 1,-1 0,1 0,0 0,1 1,0 0,0 0,0 0,1 1,0 0,1 0,0 0,0 1,0-1,1 1,1 0,-1 1,1 8,0 0,1 1,0-1,2 0,0 0,1 1,1-1,1 0,0-1,2 1,0-1,0 0,2 0,0-1,2 2,20 32,1-2,3-1,1-2,10 8,231 228,-187-209,-65-53</inkml:trace>
  <inkml:trace contextRef="#ctx0" brushRef="#br0" timeOffset="3421.323">3811 656,'110'352,"-58"-187,-53-165,1 1,0 0,-1 0,1-1,0 1,0 0,0 0,0-1,0 1,0 0,0 0,0 0,0-1,0 1,0 0,0 0,0-1,1 1,-1 0,0 0,1-1,-1 1,0 0,1-1,-1 1,1 0,-1-1,1 1,-1-1,1 1,-1-1,1 1,0-1,-1 1,1-1,0 0,0 1,-1-1,1 0,0 0,-1 1,1-1,0 0,0 0,0 0,-1 0,1 0,0 0,0 0,-1 0,1 0,0-1,0 1,0 0,-1 0,1-1,0 1,-1 0,1-1,0 1,-1-1,1 1,0-1,-1 1,1-1,-1 1,1-1,-1 1,1-2,94-367,2 71,-91 286</inkml:trace>
  <inkml:trace contextRef="#ctx0" brushRef="#br0" timeOffset="6022.692">5476 826,'24'0,"22"0,8 0,0 0,-4 0,-7 0,-9 0</inkml:trace>
  <inkml:trace contextRef="#ctx0" brushRef="#br0" timeOffset="6268.561">5476 1052,'38'-5,"33"-11,8-3,-5 2,-9-1,-12 2,-14 5</inkml:trace>
  <inkml:trace contextRef="#ctx0" brushRef="#br0" timeOffset="6717.064">6125 600,'143'-36,"-57"28,-83 8,-1 1,1 0,-1-1,0 1,0 0,1 0,-1 0,0 1,0-1,0 0,0 1,0 0,0-1,-1 1,1 0,-1 0,1 0,-1 0,1 0,-1 0,0 0,0 0,0 0,0 1,-1-1,1 1,0-1,-1 0,0 1,0-1,0 1,0-1,0 1,0 0,-3 13,0 1,-1-1,-1 0,-1 0,0 0,-1-1,-1 0,0 0,-1-1,0 0,-1 0,-1-1,-9 8,-27 43,-79 132,123-192,1-1,-1 0,1 0,0 1,0-1,0 1,1 0,-1-1,1 1,0 0,0 0,0 0,0 0,1 0,0 0,0 0,0 0,0 0,1 0,-1 0,1 0,0 0,0 0,0 0,1 0,0-1,-1 1,1-1,0 1,1-1,-1 0,1 1,-1-1,1 0,0-1,0 1,0-1,0 1,1-1,-1 0,1 0,1 1,11-2,-1 0,1-1,-1-1,1 0,-1-1,0 0,0-2,0 0,0 0,0-1,-1-1,0-1,0 0,0-1,-1 0,-1-1,1 0,-1-1,1-2,15-9,-4 3</inkml:trace>
  <inkml:trace contextRef="#ctx0" brushRef="#br0" timeOffset="7003.922">6803 713,'-29'26,"1"2,2 0,0 2,3 1,0 1,2 0,1 2,-10 25,28-55,-1-1,1 1,0 0,0 0,1 0,-1 0,1 0,0 0,0 0,0 0,0 1,1-1,0 0,0 0,0 1,0-1,1 0,-1 1,1-1,0 0,1 0,-1 0,1 0,-1 0,1 0,0 0,1-1,-1 1,1-1,0 1,-1-1,1 0,1 0,-1 0,0-1,1 1,-1-1,1 1,0-1,0-1,0 1,17 1,0-1,1-1,-1-1,0-1,0 0,0-2,0-1,0 0,-1-2,0 0,0-1,0-1,-1-1,0-1,13-9,-18 12,-2-1,1-1,-1 0,-1-1,0 0,0-1,-1 0,0-1,-1 0,0 0,-1-1,0 0,-1 0,-1-1,0 0,-1 0,-1-1,4-13,-7 21,0 0,0 0,0 0,-1 0,0 0,0 0,-1 0,1 0,-2 0,1 1,-1-1,0 0,0 1,-1-1,0 1,0 0,0-1,-1 2,0-1,0 0,-1 1,1 0,-1 0,-1 0,1 0,0 1,-1 0,0 0,0 1,0 0,0 0,-1 0,1 0,-1 1,0 0,0 1,1 0,-1 0,-5 0,-4-1,1 1,-1 0,0 2,1-1,-1 2,1 0,-1 1,1 1,0 0,0 1,0 0,1 2,0-1,-7 6,-9 4</inkml:trace>
  <inkml:trace contextRef="#ctx0" brushRef="#br0" timeOffset="7467.617">7508 770,'-13'0,"0"1,1 1,-1 1,1-1,0 2,-1 0,2 0,-1 1,0 1,1 0,0 0,0 1,1 0,0 1,-9 9,17-16,0 1,1-1,-1 1,0 0,0 0,1-1,-1 1,1 0,-1 1,1-1,0 0,0 0,0 0,0 1,0-1,1 0,-1 1,1-1,-1 1,1-1,0 1,0-1,0 1,0-1,0 1,1-1,-1 0,1 1,0-1,0 1,0-1,0 0,0 0,0 0,0 1,1-1,-1 0,1-1,-1 1,1 0,0 0,0-1,0 1,43 30,-40-30,1 0,0 1,-1 0,1 0,-1 0,0 1,0 0,0 0,-1 0,1 0,-1 1,0 0,0-1,0 2,-1-1,0 0,0 1,0-1,-1 1,0 0,0 0,0 0,-1 0,0 0,0 0,-1 1,1-1,-1 0,0 0,-1 0,0 2,-2 0,0-1,-1-1,0 1,0 0,0-1,-1 0,0 0,0 0,-1-1,1 0,-1 0,0 0,-1-1,1 0,-1 0,0 0,0-1,0 0,0 0,-1-1,1 0,-1 0,-6 0,-22-13,25-1</inkml:trace>
  <inkml:trace contextRef="#ctx0" brushRef="#br0" timeOffset="7790.646">7537 431,'48'43,"-1"1,-2 3,-2 1,17 28,-49-61,-2 0,0 1,-1 0,0 1,-2 0,0 0,0 0,-2 1,0 0,-1 0,-1 0,-1 0,0 0,-2 1,0 1,2-3,-1 1,-1 0,0 0,-1-1,-1 1,-1-1,-1 1,0-1,-1-1,-1 1,0-1,-1 0,-1-1,0 0,-1 0,-1-1,-1 0,0-1,0 0,-1-1,-6 3,-81 44,84-51</inkml:trace>
  <inkml:trace contextRef="#ctx0" brushRef="#br0" timeOffset="4432.218">4798 403,'-82'84,"60"-45,2 1,1 1,3 1,1 0,1 1,3 0,2 1,0 8,3-11,2 0,2 0,1 0,4 27,-1-58,-1-1,1 1,0-1,1 0,0 0,1 0,0 0,0 0,1-1,0 0,0 0,1 0,0-1,0 1,1-1,0-1,0 0,1 0,0 0,0-1,0 0,1 0,-1-1,1 0,0-1,0 0,5 1,10 0,-28-10</inkml:trace>
  <inkml:trace contextRef="#ctx0" brushRef="#br0" timeOffset="5490.082">5138 600,'-3'26,"0"0,-2 0,0-1,-2 1,-1-1,-1-1,-1 0,-12 21,9-21,2 1,1 1,0 0,2 1,2 0,0 0,-2 26,7-49,-1 1,1-1,1 1,-1 0,0-1,1 1,0 0,0-1,1 1,-1 0,1-1,0 1,0-1,1 1,-1-1,1 1,0-1,0 0,0 0,1 0,-1 0,1 0,0-1,0 1,1-1,-1 0,1 0,-1 0,1 0,0 0,0-1,0 0,0 0,1 0,-1 0,1-1,-1 0,1 0,1 1,71-24,-75 21,0 0,0-1,-1 1,1 0,0-1,-1 1,1 0,-1-1,0 0,0 1,1-1,-1 0,0 0,0 0,0 1,-1-1,1 0,0 0,-1 0,0 0,1 0,-1 0,0-1,0 1,0 0,0 0,0 0,0 0,-1 0,1 0,-1 0,0 0,1 0,-1 0,0 0,0 0,0 1,-9-16,0 2</inkml:trace>
  <inkml:trace contextRef="#ctx0" brushRef="#br0" timeOffset="5734.694">4798 910,'34'-4,"25"-3,8 1,-3 2,-8 0,-8 2,-8 1,-10 0</inkml:trace>
  <inkml:trace contextRef="#ctx0" brushRef="#br0" timeOffset="9667.049">8495 600,'-4'5,"-7"6,3 2,3-7,8-9,-2-4,-1 4,-6 3,-1 6,0 6,2 2</inkml:trace>
  <inkml:trace contextRef="#ctx0" brushRef="#br0" timeOffset="10056.051">8580 996,'-15'14,"-4"10,6 1,10-9,9-8,1-4,-8 2,-2-1</inkml:trace>
  <inkml:trace contextRef="#ctx0" brushRef="#br0" timeOffset="22442.855">1 1814,'16'-6,"0"0,0 1,1 1,0 1,0 0,0 1,9 1,58-9,193-24,18 11,-153 10,-1 6,105 9,-71 0,548-2,-441 28,426-27,1177-1,-1553-29,80 18,-194-4,136 12,-214 4,194-31,-111 14,-163 9,0 2,1 2,51 6,-9-2,20-18,75 4,-153 14,6 5,-33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0 101,'28'32,"-7"22,-2 2,-2 0,5 37,19 64,48 102,-89-258,0 0,0 0,0 0,0 0,0 0,0 0,0 0,0 0,0 0,1 0,-1 1,0-1,1 0,-1-1,0 1,1 0,0 0,-1 0,1 0,-1 0,1 0,0-1,0 1,-1 0,1 0,0-1,0 1,0-1,0 1,0-1,0 1,0-1,0 0,0 1,0-1,0 0,0 0,0 1,0-1,0 0,0 0,0 0,0-1,0 1,0 0,0 0,0 0,0-1,0 1,0-1,0 1,0-1,0 1,0-1,0 1,0-1,-1 0,12-167,5 76,5 2,24-66,-18 65,14-75,-39 116,-8 33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34,'340'0,"-333"0,-1 0,1 0,-1 0,1-1,-1 0,0-1,1 1,-1-1,0 0,0-1,0 1,-1-1,4-2,4-6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2,'5'0,"6"0,2 5,2 1,5 1,3-2,2-2,2-1,2-5,-1-3,1-1,0 2,0 1,0 2,-1 0,1 2,-6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85 128,'0'0,"0"-1,-1 1,1 0,-1 0,1 0,-1-1,1 1,-1 0,1 0,-1 0,1 0,-1 0,1 0,-1 0,1 0,-1 0,1 0,-1 0,1 0,-1 0,1 1,-1-1,1 0,0 0,-1 0,1 1,-1-1,1 0,-1 1,1-1,0 0,-1 1,1-1,0 0,-1 1,1-1,0 1,0-1,-1 0,1 1,0-1,0 1,0-1,0 1,0-1,-1 1,1-1,0 1,0-1,0 1,0-1,0 1,1-1,-1 1,0-1,0 1,0-1,0 1,1-1,-31 162,7 52,13-109,5 1,5 47,0-143,0-10,1 0,-1-1,1 1,-1 0,0-1,1 1,-1 0,1 0,-1 0,1 0,-1 0,1-1,-1 1,1 0,-1 0,1 0,-1 0,1 0,-1 1,1-1,-1 0,1 0,-1 0,1 0,-1 0,1 1,-1-1,1 0,-1 0,1 1,-1-1,0 0,1 1,-1-1,0 1,1-1,-1 0,0 1,1-1,-1 1,0-1,0 1,0-1,1 1,-1-1,0 1,0-1,0 1,0-1,0 1,0-1,0 1,0-1,0 1,0-1,0 1,0-1,0 1,-1-1,1 1,0-1,0 1,0-1,-1 0,1 1,0-1,-1 1,1-1,0 0,25-33,-22 28,12-18</inkml:trace>
  <inkml:trace contextRef="#ctx0" brushRef="#br0" timeOffset="334.616">368 241,'-26'52,"2"1,3 0,2 2,2 1,3 0,-1 20,13-71,1 1,0-1,0 1,0-1,0 1,1-1,0 1,0 0,1-1,0 1,-1-1,2 0,-1 1,1-1,0 0,0 1,0-1,1 0,-1-1,1 1,0 0,1-1,-1 0,1 1,0-2,0 1,0 0,1-1,-1 0,1 0,0 0,0 0,0-1,1 1,7 0,0-1,0 0,0-1,0 0,0-1,0-1,0 0,0 0,0-2,-1 1,1-2,-1 0,1 0,-1-1,-1 0,1-1,-1-1,0 0,0 0,-1-1,0 0,0-1,-1 0,0-1,6-5,-2-1,0 0,-1-1,0-1,-2 0,0 0,-1-1,-1 0,0-1,-2 0,0 0,-1 0,-1-1,0-14,-2 28,-1 0,-1-1,1 1,-1-1,0 1,-1 0,1-1,-2 1,1 0,-1 0,0-1,0 1,-1 1,0-1,0 0,-1 1,0-1,0 1,0 0,-1 0,0 1,0 0,0-1,-1 2,0-1,0 1,0-1,0 2,-1-1,1 1,-1 0,-5-2,2 2,0 1,0-1,-1 2,1-1,0 2,-1-1,1 1,0 1,-1 0,1 0,0 1,0 0,0 1,0 0,0 1,1 0,-1 0,1 1,0 0,0 1,1 0,-6 5,-14 15,3-2</inkml:trace>
  <inkml:trace contextRef="#ctx0" brushRef="#br0" timeOffset="902.37">735 524,'265'-368,"-265"368,0-1,0 1,0 0,0-1,1 1,-1-1,0 1,0-1,0 1,0 0,1-1,-1 1,0-1,0 1,1 0,-1-1,0 1,1 0,-1-1,0 1,1 0,-1 0,0-1,1 1,-1 0,1 0,-1 0,0-1,1 1,-1 0,1 0,-1 0,1 0,-1 0,1 0,-1 0,0 0,1 0,-1 0,1 0,-1 0,1 0,-1 0,0 1,1-1,-1 0,1 0,-1 0,0 1,1-1,-1 0,1 0,-1 1,0-1,0 0,1 1,-1-1,0 1,1-1,-1 0,0 1,0-1,0 1,0-1,1 0,-1 1,0-1,1 38,-1-27,0-8,0-1,1 0,-1 1,0-1,1 0,-1 1,1-1,0 0,0 0,0 0,0 0,0 0,0 0,1 0,-1 0,1 0,-1-1,1 1,0 0,0-1,-1 0,1 1,0-1,0 0,0 0,1 0,-1 0,0 0,0-1,0 1,1 0,-1-1,0 0,1 0,-1 0,0 0,1 0,-1 0,0 0,1-1,-1 1,0-1,0 0,0 1,1-1,-1 0,0 0,0-1,0 1,0 0,-1-1,1 1,0-1,0 0,22-14,-1-1,0-1,-1 0,-1-2,10-13,33-29,6 6,-72 79,-19 19,10-23,1 1,0-1,2 2,0-1,2 1,0 1,-1 12,17 7,1-28</inkml:trace>
  <inkml:trace contextRef="#ctx0" brushRef="#br0" timeOffset="1145.687">1723 128,'-39'43,"-31"34,-9 13,4-4,5-7,10-12,11-12,8-12,6-7,5-11,7-4,8-1,1-4,4 0,8-2,4-4</inkml:trace>
  <inkml:trace contextRef="#ctx0" brushRef="#br0" timeOffset="1514.997">1666 608,'-33'23,"0"1,1 2,2 1,-24 28,52-54,1-1,-1 1,1 0,-1 0,0 0,1 0,0 0,-1 1,1-1,0 0,-1 1,1-1,0 1,0-1,0 1,0-1,1 1,-1 0,0 0,1-1,-1 1,1 0,0 0,-1-1,1 1,0 0,0 0,0 0,0 0,0-1,1 1,-1 0,1 0,-1 0,1-1,-1 1,1 0,0-1,0 1,0 0,0-1,0 1,0-1,1 0,-1 1,0-1,1 0,-1 0,1 0,-1 0,1 0,-1 0,2 0,29 8,-28-9,0-1,-1 1,1 1,0-1,-1 0,1 1,0 0,-1 0,1 0,-1 0,0 1,1-1,-1 1,0 0,0 0,0 0,0 0,0 0,0 1,-1-1,1 1,-1 0,0 0,1 0,-2 0,1 0,0 0,0 1,-1-1,0 1,0-1,0 1,0-1,0 1,-1 0,0-1,1 1,-1 0,-1 0,-1 2,-1 0,-1 0,1 0,-1 0,0 0,0-1,-1 1,1-1,-1 0,0-1,-1 1,1-1,-1 0,0 0,0-1,0 0,-1 0,1 0,-1-1,1 0,-1 0,0-1,0 0,-3 1,-10 3,14-3,0 0,0 0,-1-1,1 0,0 0,-1-1,1 0,0 0,-1 0,1-1,-1 0,-4-2,-7-2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1 734,'34'-9,"24"-4,9-4,-3 0,-8 4,-8 4,-13 8,-7 4,-13 2,-9 0</inkml:trace>
  <inkml:trace contextRef="#ctx0" brushRef="#br0" timeOffset="248.864">171 479,'0'39,"0"26,0 13,0-3,0-9,0-11,0-10,0-8,0-5,0-4,0-6</inkml:trace>
  <inkml:trace contextRef="#ctx0" brushRef="#br0" timeOffset="777.54">735 424,'229'-73,"-226"72,-1 0,0 0,1 0,-1 1,1-1,-1 1,1-1,-1 1,1 0,0 0,-1 0,1 0,-1 0,1 1,-1-1,1 1,-1-1,1 1,-1 0,1 0,-1 0,0 1,0-1,0 0,1 1,-1 0,-1-1,1 1,0 0,0 0,-1 0,1 0,-1 0,1 0,-1 1,0-1,0 0,0 1,0-1,0 1,-1-1,1 1,-1-1,0 1,1-1,-1 1,0-1,-1 1,1 0,0-1,-1 2,-6 15,0 1,-1-1,-1-1,-1 0,-1 0,-11 14,-18 32,9-12,20-37,1 0,0 1,1 0,1 1,1 0,0 0,1 1,1 0,0 0,2 0,0 0,1 1,0 14,4-28,-1 0,1-1,0 1,0-1,1 1,-1-1,1 0,0 0,0 0,1 0,-1 0,1-1,-1 0,1 1,0-1,0-1,1 1,-1-1,1 1,-1-1,1 0,0-1,0 1,-1-1,1 0,0 0,0-1,0 1,0-1,0 0,0-1,0 1,0-1,0 0,0 0,0-1,0 1,-1-1,1 0,15-4,-7 3,0 0,0-1,0-1,-1 0,1-1,-1 0,-1-1,11-7,-4-3</inkml:trace>
  <inkml:trace contextRef="#ctx0" brushRef="#br0" timeOffset="1329.216">1299 621,'217'-255,"-211"246,42-36,-47 47,0-1,0 0,0 1,0-1,-1 1,1-1,0 1,-1 0,0-1,1 1,-1 0,0-1,1 1,-1 0,0-1,0 1,-1 0,1 0,0-1,0 1,-1 0,1-1,-1 1,0-1,1 1,-1-1,0 1,0-1,0 1,-2 6,3-6,-12 82,12-83,0 1,0 0,0-1,0 1,0 0,0 0,1-1,-1 1,1 0,-1-1,1 1,-1-1,1 1,0 0,0-1,0 0,0 1,0-1,0 1,0-1,0 0,1 0,-1 0,0 0,1 0,-1 0,1 0,-1 0,1 0,-1-1,1 1,0-1,-1 1,1-1,0 0,-1 1,1-1,0 0,0 0,-1 0,1 0,0-1,-1 1,1 0,0-1,8-3,0 0,0-1,0 0,0 0,-1-1,0-1,0 1,-1-1,0-1,2-2,4-2,123-118,-136 130,-1-1,0 0,1 1,-1-1,1 1,-1-1,1 0,-1 1,1-1,-1 1,1-1,-1 1,1 0,0-1,-1 1,1-1,0 1,-1 0,1 0,0-1,0 1,-1 0,1 0,0 0,0 0,-1 0,1 0,0 0,0 0,-1 0,1 0,0 1,0-1,-1 0,1 0,0 1,-1-1,1 0,0 1,-1-1,1 1,-1-1,1 1,0-1,-1 1,1-1,-1 1,0-1,1 1,-1 0,1-1,-1 1,0 0,0 0,1-1,-1 1,0 0,0-1,0 1,0 0,0 0,0-1,0 1,0 0,0 0,0-1,0 1,0 0,0 0,-1 0,-8 56,9-56,-2 10,-2 2,0 1,1 0,1-1,1 1,0 0,0 0,1 0,2 8,3-4</inkml:trace>
  <inkml:trace contextRef="#ctx0" brushRef="#br0" timeOffset="1579.64">2315 282,'-44'38,"-32"33,-9 13,0-3,11-10,12-8,13-9,9-10,7-12,4-7,7-2,2-6,5-1,1-2,1 0,4-2</inkml:trace>
  <inkml:trace contextRef="#ctx0" brushRef="#br0" timeOffset="2015.286">2258 762,'-10'5,"-17"7,1 2,0 1,1 1,1 1,0 1,-2 4,25-22,0 1,0-1,0 1,0 0,0-1,0 1,0 0,0 0,0 0,0 0,1-1,-1 1,0 0,1 0,-1 0,1 1,-1-1,1 0,0 0,-1 0,1 0,0 0,0 0,-1 1,1-1,0 0,0 0,0 0,1 0,-1 1,0-1,0 0,1 0,-1 0,0 0,1 0,0 0,-1 0,1 0,-1 0,1 0,0 0,0 0,-1 0,1 0,0 0,0-1,0 1,0 0,0-1,0 1,0-1,0 1,0-1,0 0,1 1,-1-1,0 0,0 0,0 1,0-1,1 0,-1 0,37 4,-34-5,0 1,0-1,0 1,0 0,0 0,0 0,0 0,0 1,0 0,0 0,0 0,0 0,-1 0,1 1,0 0,-1 0,1 0,-1 0,0 0,0 1,1-1,-2 1,1 0,0 0,-1 0,1 0,-1 1,0-1,0 1,0-1,0 1,-1-1,0 1,1 0,-1 0,-1 0,1 1,-3 4,0 0,0 0,-1 0,0 0,-1-1,0 1,0-1,-1 0,0-1,0 1,-1-1,0 0,0 0,-1-1,0 1,0-1,0-1,-1 0,-5 3,-54 13,45-19</inkml:trace>
  <inkml:trace contextRef="#ctx0" brushRef="#br0" timeOffset="2567.264">2400 621,'13'-3,"1"0,-1 1,1 0,0 1,-1 1,1 0,0 1,-1 0,8 2,-20-3,0 0,0 0,0 0,1 1,-1-1,0 0,0 0,0 1,0-1,0 1,0-1,0 1,0 0,0-1,0 1,0 0,0 0,0-1,0 1,-1 0,1 0,0 0,0 0,-1 0,1 0,-1 0,1 0,-1 0,0 0,1 1,-1-1,0 0,0 0,0 0,1 0,-1 1,-1-1,1 0,0 0,0 0,0 0,0 1,-1-1,1 0,-1 1,-35 48,23-34,11-15,1 0,-1 0,1 0,0 1,0-1,0 0,0 0,0 1,0-1,0 0,0 1,0-1,0 1,1-1,-1 1,1 0,-1-1,1 1,0-1,-1 1,1 0,0-1,0 1,0 0,0-1,1 1,-1 0,0-1,1 1,-1 0,1-1,0 1,-1-1,1 1,0-1,0 1,0-1,0 0,0 1,0-1,0 0,0 0,1 0,-1 0,0 0,1 0,-1 0,1 0,-1-1,1 1,-1 0,1-1,0 0,-1 1,1-1,0 0,0 1,6 0,0 0,0-1,0 0,-1 0,1 0,0-1,0-1,0 1,0-1,-1 0,1-1,-1 0,0 0,0 0,0-1,2-1,11-8</inkml:trace>
  <inkml:trace contextRef="#ctx0" brushRef="#br0" timeOffset="2897.218">2738 225,'180'203,"-164"-186,-1 0,-1 0,-1 2,0 0,-1 0,-1 1,-1 0,-1 1,-1 0,0 1,-2 0,0 0,-2 0,0 1,-2-1,0 1,-2 0,0-1,-2 1,0 0,-2-1,-1 7,-4-8,-1-1,0 0,-1-1,-1 0,-1 0,-1-1,-1-1,0 0,-1-1,-1-1,0-1,-1 0,0-1,-1-1,-1-1,0 0,0-2,-20 7,-74 38,85-40</inkml:trace>
  <inkml:trace contextRef="#ctx0" brushRef="#br0" timeOffset="3613.434">819 0,'-33'39,"1"1,2 2,2 1,2 1,2 1,1 1,3 1,2 1,2 1,-6 32,2 6,3 1,4 0,4 5,7-77,0-1,1 1,0 0,2 0,0 0,0 0,2-1,0 1,0-1,2 1,0-1,1 0,0-1,1 0,0 0,2 0,-1-1,2 0,0 0,0-1,1-1,0 0,1 0,1-1,12 8,-2-6,-1 0,2-2,-1 0,2-2,-1-1,1 0,8-1,-9-2</inkml:trace>
  <inkml:trace contextRef="#ctx0" brushRef="#br0" timeOffset="4882.942">3528 198,'-33'103,"-57"123,75-176,8-34,1 0,2 0,-1 1,2 0,0 0,1 0,1 0,0 0,1 0,1 0,2 9,-2-22,1 0,-1-1,1 1,0-1,0 1,0-1,0 0,0 0,1 0,-1 0,1-1,0 1,0-1,0 1,0-1,0 0,1 0,-1 0,1-1,-1 1,1-1,0 0,-1 0,1 0,0 0,0-1,1 0,108-2,-107 2,1-1,-1 1,1-2,-1 1,0 0,0-1,1 0,-1-1,-1 0,1 0,0 0,-1 0,1-1,2-2,-2-4</inkml:trace>
  <inkml:trace contextRef="#ctx0" brushRef="#br0" timeOffset="5133.298">3246 479,'24'-4,"32"-3,11 1,-1 2,-6 0,-10 2,-8 1,-6 0,-9 1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4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0 935,'10'-5,"12"-2,8 1,3 1,-4-3,-1-1,-2 2,0 2,0 1,1 3,1 0,-6 0</inkml:trace>
  <inkml:trace contextRef="#ctx0" brushRef="#br0" timeOffset="428.581">678 652,'-24'29,"3"1,0 1,2 1,1 0,2 2,1 0,2 0,-3 14,14-44,1 1,0 0,-1-1,2 1,-1 0,1 0,-1 0,1 0,1-1,-1 1,1 0,-1 0,1 0,1-1,-1 1,1 0,0-1,0 0,0 1,0-1,1 0,0 0,0 0,0 0,0-1,1 1,-1-1,1 0,0 0,0 0,0 0,0-1,0 0,1 0,-1 0,1 0,-1-1,1 1,0-1,0 0,-1-1,3 1,7-3,0-1,0 0,0-1,-1 0,0-1,0 0,0-2,0 1,-1-1,0-1,-1 0,1-1,-2 0,1-1,-1 0,-1 0,0-1,0-1,-1 1,-1-1,0-1,0 1,-1-1,-1 0,0-1,-1 1,2-12,-4 18,0-1,-1 1,0-1,0 0,0 1,-1-1,0 0,-1 1,0-1,0 0,-1 1,0-1,0 1,0 0,-1-1,0 1,-1 0,0 1,0-1,0 1,-1-1,1 1,-2 1,1-1,-1 1,1 0,-1 0,-1 1,1-1,-1 1,0 1,0-1,0 1,-66 1,55 8</inkml:trace>
  <inkml:trace contextRef="#ctx0" brushRef="#br0" timeOffset="717.862">1129 935,'-10'19,"-3"11,6 1,4-5</inkml:trace>
  <inkml:trace contextRef="#ctx0" brushRef="#br0" timeOffset="1044.866">1411 652,'-19'27,"1"1,2 1,0 0,2 1,1 0,2 2,0-1,3 1,-2 13,9-43,0 0,0 0,0 1,1-1,-1 0,1 1,0-1,-1 1,1-1,0 1,0-1,1 0,-1 1,0-1,1 1,-1-1,1 0,0 0,0 1,0-1,0 0,0 0,1 0,-1 0,0 0,1 0,0 0,-1-1,1 1,0 0,0-1,0 1,0-1,0 0,0 0,0 0,1 0,-1 0,0 0,1-1,-1 1,0-1,1 1,0-1,12-4,0 0,-1-1,0 0,0-2,0 1,0-2,-1 1,-1-2,1 0,-1 0,-1-1,0-1,0 0,-1-1,0 1,-1-2,-1 1,0-1,1-4,-6 13,0 0,0 0,0-1,-1 1,1-1,-1 1,-1-1,1 0,-1 0,1 0,-1 0,-1 0,1 0,-1 0,0 0,0 0,0 0,-1 0,1 0,-1 0,0 0,-1 1,1-1,-1 0,0 0,-1 1,1-1,-1 1,1 0,-1 0,-1 0,1 0,0 0,-1 1,0 0,0-1,0 1,0 1,-3-2,0 1,-1 1,0 0,0 1,0 0,0 0,0 0,0 1,-1 1,1-1,0 1,0 1,-3 0,-9 5</inkml:trace>
  <inkml:trace contextRef="#ctx0" brushRef="#br0" timeOffset="3431.993">2032 624,'-12'0,"1"0,-1 1,0 0,0 0,0 1,1 1,-1 0,1 1,0 0,0 1,0 0,1 0,-1 1,1 1,1 0,-1 0,1 1,0 1,6-7,1 0,0 0,0 1,1-1,-1 1,1 0,-1-1,1 1,0 0,0 0,0 0,0 0,0 0,1 0,-1 0,1 0,0 0,0 0,0 0,0 0,1 0,-1 0,1 0,0 0,0 0,0 0,0 0,0 0,0-1,1 1,0 0,-1-1,1 1,0-1,0 0,0 0,1 0,-1 0,0 0,1 0,0 0,-1-1,1 1,0-1,0 0,-1 0,1 0,3 1,36 4,-37-7,0 1,1 0,-1 0,0 1,0-1,1 1,-1 0,0 1,0-1,0 1,0 0,0 0,-1 1,1-1,-1 1,1 0,-1 0,0 1,0-1,-1 1,1 0,-1 0,1 0,-1 0,0 1,-1-1,1 1,-1 0,1 1,-2 1,1-1,-1 1,0 0,-1-1,1 1,-1 0,-1-1,1 1,-1 0,0-1,-1 1,1-1,-1 0,-1 1,1-1,-1 0,0 0,-1 0,1-1,-1 1,0-1,0 0,-1 0,0 0,1-1,-2 1,1-1,-1 0,-5 4,0-2,0 1,-1-1,0-1,0 0,0 0,-1-2,1 1,-1-2,0 1,0-2,0 0,0 0,-3-1,-25-15,29 2</inkml:trace>
  <inkml:trace contextRef="#ctx0" brushRef="#br0" timeOffset="3733.009">1919 652,'15'0,"4"-5,4-1,3 0,2 1,0 2,1 1,-4 1</inkml:trace>
  <inkml:trace contextRef="#ctx0" brushRef="#br0" timeOffset="9618.458">2286 849,'31'-53,"2"2,3 1,1 1,4 1,-25 43,-18 33,0-10,3-16,-1-1,0 1,0 0,1-1,-1 1,1-1,0 1,-1-1,1 1,0-1,0 0,0 1,0-1,0 0,0 0,0 1,0-1,0 0,1 0,-1 0,0-1,1 1,-1 0,1 0,-1-1,1 1,-1-1,1 1,-1-1,1 0,0 1,-1-1,1 0,-1 0,1 0,0 0,-1-1,1 1,-1 0,1-1,0 1,65-27,57-71,-124 97,1 0,-1 0,0 0,1 0,-1 0,1 0,0 0,-1 1,1-1,0 0,0 0,-1 0,1 1,0-1,0 0,0 1,0-1,0 1,0-1,0 1,0-1,0 1,0 0,0 0,0-1,0 1,0 0,1 0,-1 0,0 0,0 0,0 0,0 0,0 1,0-1,0 0,0 1,0-1,0 1,0-1,0 1,0-1,0 1,0 0,0-1,0 1,-1 0,1 0,0-1,0 1,-1 0,1 0,-1 0,1 1,4 65,-6-62,0 1,1-1,-1 0,1 1,0-1,1 1,-1-1,1 0,0 1,1-1,-1 0,1 0,0 0,0 0,1 0,-1 0,1 0,0-1,1 1,-1-1,1 0,0 1,12 4</inkml:trace>
  <inkml:trace contextRef="#ctx0" brushRef="#br0" timeOffset="9885.522">2286 962,'43'0,"39"-4,14-3,-4 1,-8 2,-13-5,-15 1,-11 0,-9 3,-6 1,-2 2,-7 1</inkml:trace>
  <inkml:trace contextRef="#ctx0" brushRef="#br0" timeOffset="10340.485">2625 1189,'-16'10,"9"-6,0 0,0 0,0 1,1 0,0 0,-1 0,2 1,-1 0,1 0,0 1,0-1,1 1,-1 0,6-5,-1 0,1-1,-1 1,1-1,-1 1,1-1,0 1,0-1,0 1,0-1,0 0,0 1,0-1,0 0,0 0,1 0,-1 0,0 0,1 0,-1 0,1 0,-1-1,1 1,-1-1,1 1,-1-1,1 1,0-1,-1 0,1 0,0 0,-1 0,1 0,0 0,-1 0,1-1,0 1,0-1,7 2,0-1,1 1,-1 0,0 1,1 0,-1 0,0 1,0 0,-1 1,1-1,-1 2,0-1,0 1,7 6,-14-10,0 1,0 0,0-1,0 1,0 0,0 0,0 0,-1 0,1 0,-1 0,1 0,-1 0,0 0,0 0,0 0,0 0,0 0,0 0,-1 0,1 0,-1 0,1 0,-1 0,0 0,0 0,0 0,0 0,0 0,0-1,0 1,0 0,-1-1,1 1,-1-1,1 0,-1 1,0-1,0 0,-71 38,-14-28,61-11</inkml:trace>
  <inkml:trace contextRef="#ctx0" brushRef="#br0" timeOffset="11020.071">2907 1076,'32'-2,"-24"1,-1 0,1 0,0 1,0 0,-1 0,1 1,0 0,0 1,-1-1,1 1,-1 1,0-1,0 1,4 3,-10-4,-1 0,1 1,-1-1,0 1,0-1,0 1,0-1,0 0,0 1,-1-1,1 1,-1-1,0 0,1 1,-1-1,0 0,-1 0,1 0,0 0,0 0,-1 0,0 0,1 0,-1 0,0-1,0 1,0-1,0 1,0-1,0 0,0 1,0-1,0-1,-3 2,0 2,4-4,1 0,-1 0,1 0,-1 0,1 0,-1 0,1 0,-1 0,1 1,-1-1,1 0,-1 0,1 1,-1-1,1 0,-1 0,1 1,-1-1,1 0,0 1,-1-1,1 1,0-1,-1 1,1-1,0 0,-1 1,1-1,0 1,0 0,0-1,-1 1,1-1,0 1,0-1,0 1,0-1,0 1,0-1,0 1,0-1,0 1,0 0,1-1,-1 1,0-1,0 1,0-1,1 1,-1-1,0 1,1-1,-1 0,0 1,1-1,-1 1,0-1,1 0,-1 1,1-1,-1 0,1 1,-1-1,1 0,-1 0,1 0,-1 1,45 1,-30-2,-13 0,0 0,0 0,0 0,0 0,0 0,0 0,0 0,0 1,0-1,0 1,0-1,0 1,0 0,0 0,-1 0,1 0,0 0,0 0,-1 0,1 0,-1 1,1-1,-1 1,0-1,0 1,1 0,-1-1,0 1,0 0,-1 0,1 0,0 0,-1 0,1-1,-1 1,1 0,-1 0,0 0,0 1,0-1,0 0,0 0,-1 0,1 0,0 0,-1-1,0 1,1 0,-1 0,0 0,0 0,0 0,0-1,0 1,-1-1,1 1,0-1,-1 1,1-1,-1 0,1 1,-1-1,0 0,0 0,1 0,-1 0,0-1,-68 21,46-19</inkml:trace>
  <inkml:trace contextRef="#ctx0" brushRef="#br0" timeOffset="11636.391">3133 314,'29'33,"-1"1,-3 1,0 1,-2 1,-2 2,-2 0,-1 1,-2 0,-2 2,-1 0,-3 0,-1 1,1 24,-7-42,-1 1,-1 0,-1 0,-2 0,0 0,-2-1,0 1,-2-1,-1 0,-1 0,-1-1,-1 0,-1-1,-4 5,-89 91,81-102</inkml:trace>
  <inkml:trace contextRef="#ctx0" brushRef="#br0" timeOffset="12436.46">451 285,'-29'131,"6"2,5 0,1 90,25 137,-7-343,1 0,1 1,1-1,0 0,1 0,1-1,0 0,2 0,0 0,0-1,2 0,-1 0,2-1,0-1,1 0,0 0,1-1,0-1,1 0,0-1,1 0,0-1,2 0,96 27,-88-33</inkml:trace>
  <inkml:trace contextRef="#ctx0" brushRef="#br0" timeOffset="13489.664">3867 398,'3'27,"-2"0,0 1,-2-1,-1 0,-1 0,-2 0,0-1,-2 1,0-1,-2-1,-1 1,-2-2,-4 9,-26 54,29-66,2 1,0 0,1 1,2 0,0 0,1 1,2 0,0 0,2 0,-1 19,6-34,1 0,-1 0,1-1,1 1,0-1,0 0,1 0,0 0,0 0,1-1,0 0,0 0,0-1,1 1,0-1,1-1,-1 1,1-1,0-1,0 0,0 0,1 0,0-1,-1 0,1-1,0 0,0 0,1-1,-1 0,0-1,0 0,0 0,1-1,-1 0,2-1,-8 1,1 0,-1 0,0 0,0 0,0-1,0 1,0-1,0 0,0 0,-1 0,1 0,-1 0,1-1,-1 1,0-1,0 1,0-1,0 0,0 0,-1 0,1 0,-1 0,0 0,1-3,2-15</inkml:trace>
  <inkml:trace contextRef="#ctx0" brushRef="#br0" timeOffset="13733.432">3415 822,'38'0,"37"-5,11-2,0 1,-10 1,-8 1,-11 2,-11 1,-12 1</inkml:trace>
  <inkml:trace contextRef="#ctx0" brushRef="#br0" timeOffset="15452.811">4121 88,'48'-19,"0"3,1 2,1 1,0 3,30-1,-70 10,-6 0,1 0,-1 0,0 1,1-1,-1 1,1 0,-1 0,1 1,-1 0,0-1,1 1,-1 1,0-1,1 1,-1-1,1 2,-5-2,1 1,-1 0,0-1,1 1,-1 0,0 0,0 0,0-1,0 1,0 0,-1 0,1-1,0 1,-1 0,1-1,-1 1,0 0,1-1,-1 1,0-1,0 1,0-1,0 1,0-1,-1 0,1 0,0 1,-1-1,1 0,-1 1,-156 145,156-146,0-1,1 1,-1 0,1 0,-1 0,1 0,0 0,-1 0,1 0,0 0,0 0,-1 1,1-1,0 0,1 1,-1-1,0 1,0-1,0 1,1-1,-1 1,1 0,-1-1,1 1,0 0,0 0,0-1,0 1,0 0,0-1,0 1,0 0,1-1,-1 1,1 0,-1-1,1 1,0 0,-1-1,1 1,0-1,0 0,0 1,0-1,0 0,0 1,1-1,-1 0,0 0,1 0,-1 0,1 0,13 2,0 0,0-1,1-1,-1 0,1-1,-1-1,1 0,-1-1,0-1,0-1,7-2,68-9,-71 14,-7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08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0 118,'19'129,"5"-2,6 0,11 18,26 11,-67-157,1 1,-1-1,0 0,0 0,1 1,-1-1,0 0,1 0,-1 1,1-1,-1 0,1 1,-1-1,1 1,0-1,-1 0,1 1,0-1,-1 1,1 0,0-1,0 1,-1 0,1-1,0 1,0 0,0 0,-1 0,1 0,0-1,0 1,0 0,0 0,-1 1,1-1,0 0,0 0,0 0,-1 1,1-1,0 0,0 1,-1-1,1 0,0 1,-1-1,1 1,0-1,-1 1,1-1,-1 1,1 0,-1-1,1 1,-1 0,1 0,-1-1,0 1,1 0,-1 0,0-1,1 1,-1 0,0 0,0 0,0-1,0 1,0 0,0 0,0 0,19-65,-18 61,106-446,-65 243,-33 131,-8 64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1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11,'39'5,"26"1,8 1,-4-2,-10-7,-9-2,-8-1,-7 0,-5 2,-2-4,-6-1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9,'38'5,"37"-4,15-1,-2-1,-13-5,-17-2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0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0,'-32'43,"27"-30,-21 35,4 2,1 1,2 1,3 0,-9 54,19-73,1-20,0 2,1-1,1 0,0 1,2-1,-1 1,2 0,0 0,0-1,2 1,-1 0,2-1,0 1,1-1,0 0,1 0,1 0,0-1,1 0,1 0,8 11,-8-16,0 0,1-1,-1 0,2-1,-1 1,1-2,0 1,0-2,1 1,-1-1,1-1,0 0,0 0,0-1,1-1,3 0,-8-6,-11-2</inkml:trace>
  <inkml:trace contextRef="#ctx0" brushRef="#br0" timeOffset="595.453">365 339,'85'-35,"-68"27,0 0,1 1,-1 0,1 2,0 0,1 1,-1 1,1 0,0 2,0 0,-17 1,0 0,0 0,1 0,-1 0,0 0,0 0,0 1,0-1,0 1,0 0,0 0,0-1,0 1,0 1,-1-1,1 0,0 0,-1 1,1-1,0 0,-1 1,0 0,1-1,-1 1,0 0,0 0,0 0,0-1,0 1,-1 0,1 0,0 1,-1-1,0 0,1 0,-1 0,0 0,0 0,0 0,0 0,0 0,-1 1,1-1,-1 0,-35 96,31-88,-98 191,99-192,0 0,0 1,1-1,0 1,0 0,1 0,1 1,-1-1,2 0,0 0,0 1,0-1,1 0,1 0,1 5,1-11,1 0,0 0,0-1,0 1,1-1,-1 0,1-1,-1 1,1-1,0 0,0-1,0 1,0-1,0 0,1-1,-1 1,0-1,0-1,0 1,0-1,0 0,0 0,0-1,0 0,0 0,0 0,4-3,6-2,-1 0,0-2,0 0,-1 0,0-1,-1-1,0-1,0 0,-2 0,1-1,-2 0,3-4,1-3</inkml:trace>
  <inkml:trace contextRef="#ctx0" brushRef="#br0" timeOffset="863.191">1099 283,'-14'18,"1"1,1 0,1 0,1 2,0-1,2 1,0 1,1-1,2 1,0 0,1 1,1 7,2-26,1 0,0 0,1 0,-1 0,1 0,-1 0,1 0,1 0,-1 0,0 0,1 0,0-1,0 1,0-1,0 1,1-1,-1 0,1 0,0 0,0 0,0 0,0 0,0-1,1 0,-1 0,1 0,-1 0,1 0,0-1,0 1,0-1,0 0,0 0,0-1,0 1,0-1,0 0,0 0,1 0,6-1,1 1,-1-2,0 0,0 0,1-1,-1 0,-1-1,1 0,0-1,-1 0,0 0,0-1,-1-1,0 1,0-2,0 1,-1-1,0-1,0 1,-1-1,-1 0,1-1,-1 0,-1 0,0 0,0-1,-1 1,-1-1,1 0,-2 0,0-1,0 1,-1 0,0-1,-1 1,0-1,-2-7,1 12,-1 1,-1 0,1 1,-1-1,0 0,0 1,-1-1,1 1,-1 0,0 0,-1 1,1-1,-1 1,0 0,0 0,0 0,-1 1,1 0,-1 0,0 0,0 1,0 0,0 0,0 0,0 1,-1 0,1 0,-6 0,-15 6,4 1</inkml:trace>
  <inkml:trace contextRef="#ctx0" brushRef="#br0" timeOffset="1260.757">1719 367,'-22'17,"13"-11,0 0,0 1,0 0,1 1,0-1,0 2,1-1,0 1,1 0,0 0,0 1,1 0,-1 3,6-11,0 0,1 1,-1-1,1 0,0 0,0 0,0 1,0-1,0 0,0 0,1-1,-1 1,1 0,-1 0,1-1,0 1,0-1,-1 1,1-1,0 0,0 0,0 0,0 0,1 0,-1 0,0 0,0-1,1 1,-1-1,0 0,0 1,1-1,-1 0,1-1,17 7,-16-5,0 0,-1 1,1-1,0 1,0 0,-1 0,1 0,-1 0,1 1,-1-1,0 1,0 0,0 0,0 0,-1 0,1 0,-1 1,0-1,0 1,0 0,-1 0,1-1,-1 1,0 0,0 0,0 0,0 0,-1 1,1-1,-1 0,0 0,-1 0,1 0,-1 0,0 0,0 0,0 0,0 0,-1 0,1 0,-1-1,0 1,-1 1,-1 1,0 1,0-1,-1 0,0-1,0 1,0-1,-1 0,0 0,0 0,0-1,0 0,-1-1,1 1,-1-1,0 0,0-1,0 1,-1-2,1 1,0-1,-1 0,-1 0,-10-4</inkml:trace>
  <inkml:trace contextRef="#ctx0" brushRef="#br0" timeOffset="1567.177">1861 57,'24'10,"-1"2,0 1,-1 0,0 2,-1 1,-1 0,-1 1,0 2,-1 0,1 3,-8-9,-2-1,1 1,-2 1,0 0,0 0,-1 1,-1-1,-1 1,0 1,-1-1,0 1,-1 0,-1 0,-1-1,0 2,-1-1,-1 0,0 0,-1-1,-1 1,0 0,-1-1,-3 7,1-8,-1 1,0-1,0-1,-2 1,1-1,-2-1,0 1,0-2,-1 0,0 0,-1 0,-1-2,1 0,-1 0,-1-1,0 0,0-2,-13 6,2-5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0 311,'39'0,"31"0,9 0,-4 0,-11 0,-10 0,-11 0,-7 0,-5 0,-3 0,-1 0,-1-5,0-2,-4-4,-7 0</inkml:trace>
  <inkml:trace contextRef="#ctx0" brushRef="#br0" timeOffset="253.061">28 537,'43'4,"39"3,14-1,1-6,-11-3,-16-1,-14 0,-13 1,-9 1,-4 1,-4 0,-5 1</inkml:trace>
  <inkml:trace contextRef="#ctx0" brushRef="#br0" timeOffset="669.896">395 0,'25'29,"2"-1,1-1,1-2,1-1,1-1,2-2,0-1,0-1,11 2,-27-12,0 1,-1 0,0 1,-1 1,-1 0,0 1,6 7,-16-16,0 0,-1 1,1-1,-1 1,0-1,-1 1,1 0,-1 0,0 0,0 0,-1 1,1-1,-1 0,0 1,-1-1,1 1,-1-1,0 0,0 1,-1-1,0 1,0-1,0 1,-1-1,1 0,-1 0,-2 4,-7 7,-1-1,0-1,-1 0,0 0,-2-2,1 1,-1-2,-1 0,0-1,-6 2,-20 16,-56 33,69-45,1 1,0 1,1 2,1 1,-2 4,16-11,2-1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7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0 227,'44'0,"23"-5,5-2,-4 1,-10 1,-9 1,-9 2,-5 1,-6 1,-6 0</inkml:trace>
  <inkml:trace contextRef="#ctx0" brushRef="#br0" timeOffset="318.182">170 1,'0'33,"0"21,5 7,1-4,0-5,4-8,0-6,-2-4,-7-4,-3-2,-7-6,-1-6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57,'-28'91,"-53"232,69-266,5-33,2 1,1-1,1 1,1 0,2-1,0 9,16 1,-3-28</inkml:trace>
  <inkml:trace contextRef="#ctx0" brushRef="#br0" timeOffset="299.304">482 141,'-23'46,"-11"18,2 2,3 1,4 1,2 1,-8 48,29-114,1 1,-1 0,1-1,0 1,1 0,-1 0,1 0,-1 0,1 0,0-1,1 1,-1 0,1 0,-1 0,1 0,0 0,1-1,-1 1,1 0,-1-1,1 0,0 1,1-1,-1 0,0 0,1 0,0 0,-1 0,1-1,0 1,1-1,-1 0,0 0,1 0,-1 0,1 0,1 0,11-3,1 0,-1-1,0-1,0 0,0-1,-1-1,1 0,-1-1,0-1,-1-1,0 0,0 0,0-1,-1-1,-1 0,7-8,-5 8,0 0,-1-2,0 1,-1-1,0-1,-1 0,-1-1,0 0,-1-1,0 0,-2 0,1-1,-2 0,0 0,-1 0,-1-1,0 0,-1 0,-1 0,0 0,-2 0,0-8,-2 18,0 1,-1 0,0-1,0 1,0 0,0 1,-1-1,0 1,-1-1,1 1,-1 1,0-1,0 0,0 1,-1 0,1 1,-1-1,0 1,0 0,-1 0,1 1,0 0,-1 0,1 0,-1 1,0 0,0 1,1-1,-1 1,0 0,0 1,1 0,-1 0,0 0,1 1,-1 0,1 0,0 1,-1-1,1 1,-1 2,-18 7</inkml:trace>
  <inkml:trace contextRef="#ctx0" brushRef="#br0" timeOffset="1182.762">962 368,'38'-49,"-2"-1,-2-2,-3-1,5-15,-35 66,16-27,-17 29,-1 1,1-1,0 0,0 0,0 1,-1-1,1 0,0 1,0-1,0 1,0-1,0 0,0 1,0-1,0 0,0 1,0-1,0 0,0 1,0-1,0 1,0-1,0 0,0 1,0-1,1 0,-1 1,0-1,0 0,0 0,1 1,-1-1,0 0,0 1,1-1,-1 0,0 0,0 0,1 1,-1-1,0 0,1 0,-1 0,0 0,1 1,-1-1,0 0,1 0,-1 0,1 0,-1 0,0 0,1 0,-1 0,0 0,1 0,-1 0,0 0,1-1,-1 1,0 0,1 0,-1 18,-1-15,0-1,0 1,0 0,0-1,1 1,0 0,-1 0,1-1,0 1,0 0,0 0,1-1,-1 1,1 0,-1-1,1 1,0 0,0-1,0 1,0-1,1 1,-1-1,1 0,-1 0,1 1,0-1,0 0,0-1,0 1,0 0,0 0,1-1,-1 0,0 1,1-1,-1 0,1 0,0 0,-1 0,1-1,0 1,1-1,5-2,1-1,0 0,-1-1,0 0,0-1,0 0,0 0,-1-1,0 0,0-1,1-1,24-16,77-57,-110 80,1 1,-1-1,1 1,-1-1,1 1,-1 0,1-1,-1 1,1 0,-1-1,1 1,-1 0,1 0,-1-1,1 1,0 0,-1 0,1 0,-1 0,1 0,0 0,-1 0,1 0,-1 0,1 0,0 0,-1 0,1 1,-1-1,1 0,0 0,-1 1,1-1,-1 0,1 1,-1-1,1 0,-1 1,1-1,-1 1,0-1,1 1,-1-1,0 1,1-1,-1 1,0-1,0 1,1-1,-1 1,0 0,0-1,0 1,0-1,0 1,0 0,0-1,0 1,0-1,0 1,0 0,0-1,0 1,0-1,-1 1,-6 43,-22 68,30-93</inkml:trace>
  <inkml:trace contextRef="#ctx0" brushRef="#br0" timeOffset="1435.182">2006 1,'-48'38,"-30"32,-17 14,-1 2,6-9,9-7,8-12,12-5,7-8,7-10,7-8,11-2,5-7,7 0,1-5,4 2,4-3</inkml:trace>
  <inkml:trace contextRef="#ctx0" brushRef="#br0" timeOffset="1783.891">1950 508,'-258'125,"256"-124,1-1,-1 1,1-1,-1 1,1-1,-1 1,1-1,-1 1,1 0,0 0,0 0,-1 0,1 0,0 0,0 0,0 1,0-1,0 0,0 0,0 1,1-1,-1 1,0-1,1 1,-1-1,1 1,0-1,-1 1,1-1,0 1,0-1,0 1,0 0,0-1,0 1,1-1,-1 1,0-1,1 1,-1-1,1 1,0-1,-1 1,1-1,0 0,0 1,0-1,0 0,0 0,0 0,0 0,0 1,1-2,-1 1,0 0,1 0,-1 0,2 0,44 7,-43-9,1 1,0 0,0 0,0 1,0 0,0 0,-1 0,1 0,0 1,-1-1,1 1,-1 0,0 1,1-1,-1 1,0 0,0 0,-1 0,1 0,1 2,-5 0,0 0,0-1,0 1,0-1,-1 1,0 0,0-1,0 1,0-1,-1 0,0 1,1-1,-2 0,1 0,0 0,-1 0,0-1,0 1,0-1,0 1,0-1,-1 0,0-1,1 1,-1 0,0-1,0 0,-3 1,-2 3,0 1,0-2,-1 0,0 0,0-1,-1 0,1 0,-1-1,1-1,-1 0,-2 0,-10-1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2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5,'0'-1,"1"1,-1 0,1-1,-1 1,1 0,-1-1,1 1,-1 0,1 0,-1-1,1 1,-1 0,1 0,0 0,-1 0,1 0,-1 0,1 0,0 0,-1 0,1 0,-1 0,1 0,-1 0,1 0,0 1,-1-1,1 0,-1 0,1 1,-1-1,1 0,-1 1,1-1,-1 1,0-1,1 0,-1 1,0-1,1 1,-1-1,0 1,1-1,-1 1,0-1,0 1,1-1,-1 1,0 0,0-1,0 1,0-1,0 1,0 0,0-1,0 1,0-1,0 1,0 0,4 39,-7-15,-2-1,-1 0,-1-1,-1 1,0-1,-2-1,-1 0,-1 0,-1-1,-4 4,-1 6,13-22,-21 49,26-57,-1 1,1-1,0 1,0-1,0 1,1-1,-1 1,0-1,0 1,1-1,-1 1,1-1,-1 0,1 1,0-1,0 0,-1 1,1-1,0 0,0 0,0 0,0 0,0 0,1 0,-1 0,0 0,0 0,1 0,-1-1,0 1,1-1,-1 1,1-1,-1 1,0-1,1 0,-1 0,1 1,1-1,117-15,-99 10,89-26,-101 29</inkml:trace>
  <inkml:trace contextRef="#ctx0" brushRef="#br0" timeOffset="780.451">490 5,'-33'73,"-96"322,58-207,26-26,42-137</inkml:trace>
  <inkml:trace contextRef="#ctx0" brushRef="#br0" timeOffset="3049.414">886 173,'-27'22,"2"1,1 0,0 2,2 1,1 1,1 1,2 0,0 1,2 1,1 1,2 0,1 1,-3 14,14-41,0 1,0-1,0 0,1 1,0-1,0 0,0 1,1-1,-1 1,1-1,1 0,-1 0,1 0,0 0,0 0,0 0,1 0,-1 0,1-1,1 1,-1-1,0 0,1 0,0 0,0-1,0 1,0-1,1 0,0 0,-1-1,1 1,0-1,0 0,0 0,0-1,5 2,10 1,0-1,1-1,-1 0,0-2,1 0,-1-1,0-1,0-1,0-1,0-1,0 0,-1-2,0 0,0-1,0-2,-3 3,1-1,-2-1,1 0,-1-1,-1-1,0 0,0-1,-1-1,-1 0,0 0,-1-1,0-1,-1 0,-1 0,0-1,-1 0,-1-1,0 0,-2 0,1 0,-2 0,-1-1,0 0,-1-1,-3 12,0 0,-1 0,0 0,0 0,0 0,-1 1,0-1,-1 0,1 1,-1 0,0 0,-1 0,0 1,0-1,0 1,0 0,-1 1,1-1,-1 1,-1 0,1 1,0-1,-1 1,0 1,-1-1,-4-2,0 1,0 0,0 1,-1 0,1 1,-1 1,0 0,1 0,-1 1,0 1,0 0,1 1,-1 0,0 1,-1 3,-1 0,1 1,0 0,1 2,-1-1,2 1,-1 1,1 0,1 1,0 0,-7 10,-6 8</inkml:trace>
  <inkml:trace contextRef="#ctx0" brushRef="#br0" timeOffset="5270.003">1478 513,'32'-56,"3"2,2 2,3 1,39-38,-79 87,0 1,1 0,0-1,-1 1,1 0,0 0,0 0,0-1,-1 1,1 0,0 0,0 0,1 0,-1 1,0-1,0 0,0 0,1 1,-1-1,0 1,1-1,-1 1,0-1,1 1,-1 0,1 0,-1-1,0 1,1 0,-1 1,1-1,-1 0,1 0,-1 0,0 1,1-1,-1 1,0-1,1 1,-1 0,0-1,0 1,0 0,1 0,-1 0,0 0,0 0,0 0,0 0,-1 0,2 1,-19 159,18-159,0 0,0 0,0 0,0 0,0 0,1-1,-1 1,1 0,-1-1,1 1,0-1,0 0,-1 1,1-1,0 0,0 0,0 0,0 0,0-1,1 1,-1-1,0 1,0-1,0 0,1 1,-1-1,0 0,0-1,1 1,-1 0,0-1,0 1,0-1,0 1,0-1,0 0,0 0,0 0,0 0,0-1,0 1,0 0,-1-1,1 1,0-1,-1 0,0 1,1-1,-1 0,0 0,1-1,177-173,-50 69,-129 108,0-1,0 1,0 0,0-1,0 1,0-1,0 1,0-1,0 1,0 0,0-1,0 1,0-1,0 1,0-1,1 1,-1 0,0-1,0 1,1-1,-1 0,0 1,1-1,-1 1,1-1,-1 1,0-1,1 0,-1 1,1-1,-1 0,1 1,-1-1,1 0,-1 0,1 0,0 1,-1-1,1 0,-1 0,1 0,-1 0,1 0,0 0,-1 0,1 0,-1 0,1 0,-1-1,1 1,0 0,-1 0,1 0,-1-1,1 1,-1 0,1-1,-1 1,1 0,-1-1,0 1,1-1,-1 1,1 0,-1-1,0 1,0-1,1 0,-16 45,-32 50,30-64,2 0,1 1,1 1,2 0,1 1,1 4,5-13</inkml:trace>
  <inkml:trace contextRef="#ctx0" brushRef="#br0" timeOffset="5565.386">2748 146,'-649'487,"398"-316,249-171,1 1,0-1,0 1,0 0,0 0,1 0,-1-1,0 1,0 0,0 0,1 0,-1 0,0 0,1 1,-1-1,1 0,-1 0,1 0,0 0,-1 0,1 1,0-1,0 0,0 0,0 1,0-1,0 0,0 0,0 1,1-1,-1 0,0 0,1 0,-1 1,9 5</inkml:trace>
  <inkml:trace contextRef="#ctx0" brushRef="#br0" timeOffset="6233.578">2664 597,'-1'-1,"-1"1,1-1,0 1,0-1,0 1,-1-1,1 1,0 0,-1 0,1 0,0 0,-1 0,1 0,0 0,-1 0,1 0,0 0,0 1,-1-1,1 1,0-1,0 1,-1-1,1 1,0 0,0-1,0 1,0 0,0 0,0 0,0 0,-5 2,-64 22,55-22,0 2,0 0,1 1,-1 0,1 1,0 1,1 0,0 1,0 0,-7 8,19-16,-1 0,1 0,0 0,0 0,0 0,0 0,0 0,1 1,-1-1,0 0,0 1,1-1,-1 0,1 1,-1-1,1 1,0-1,-1 0,1 1,0-1,0 1,0-1,0 1,0-1,1 1,-1-1,0 1,1-1,-1 0,1 1,-1-1,1 1,-1-1,1 0,0 0,0 1,0-1,0 0,0 0,0 0,0 0,0 0,0 0,1 0,0 0,63 23,-44-20,0 1,-1 1,0 1,0 1,-1 0,0 2,12 8,-29-17,1 1,-1-1,0 1,0 0,0 0,0 0,0 0,0 0,-1 1,1-1,-1 1,0-1,1 1,-1-1,0 1,0 0,-1-1,1 1,-1 0,1 0,-1-1,0 1,0 0,0 0,0 0,0-1,-1 1,0 0,1 0,-1-1,0 1,0 0,0-1,-1 1,1-1,0 0,-1 1,0-1,0 0,1 0,-1 0,-1 0,1 0,0 0,0-1,-1 1,1-1,-1 1,-15 8,0 0,0-1,-1-1,0-1,-1-1,0-1,0 0,-12 0,-49 0,63-11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3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1,'56'-1,"143"13,-1 6,-174-19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342 508,'-15'23,"0"0,2 1,1 0,0 1,2 0,1 1,1 0,1 1,2 0,0 0,1 6,4-27,1-1,-1 1,1-1,0 1,0-1,1 0,-1 1,1-1,0 0,1 0,-1 0,1 0,0-1,0 1,1-1,-1 0,1 0,0 0,0 0,0 0,1-1,-1 0,1 0,0 0,0-1,0 1,0-1,0 0,0-1,1 1,-1-1,1 0,-1-1,1 1,-1-1,1 0,-1 0,1-1,-1 0,1 0,-1 0,0 0,1-1,-1 0,0 0,0 0,0-1,4-3,2-1,0-1,0 0,-1-1,0 0,-1-1,0 0,0 0,-1-1,0 0,-1-1,-1 1,1-1,-2-1,0 1,0-1,-2 0,1 0,-1 0,-1 0,-1-1,1-2,-1 9,1 0,-1 0,0-1,-1 1,1 0,-1 0,-1-1,1 1,-2 0,1 0,-1 0,1 0,-2 0,1 0,-1 1,0-1,-1 1,1-1,-1 1,-1 1,1-1,-1 0,0 1,0 0,0 0,-1 1,0-1,0 1,0 0,-3-1,1 3,-1 0,0 1,1 0,-1 0,0 1,0 0,1 1,-1 0,0 0,0 1,1 0,-2 0,-16 6</inkml:trace>
  <inkml:trace contextRef="#ctx0" brushRef="#br0" timeOffset="250.075">822 791,'0'0</inkml:trace>
  <inkml:trace contextRef="#ctx0" brushRef="#br0" timeOffset="4000.333">426 0,'-41'34,"1"2,1 1,2 2,2 2,2 1,1 1,-13 28,28-44,1 1,1 0,1 1,2 1,1 1,1-1,2 1,1 1,2 0,1-1,1 2,1-1,2 0,2 0,1 0,1 0,2 0,1-1,1 0,2 0,1-1,1 0,10 16,-12-29,0-1,1 0,1 0,0-1,1-1,1 0,0-1,0 0,2-1,0-1,0 0,0-1,2-1,-1-1,1 0,0-1,1-1,-1-1,1-1,0 0,0-2,7 1,3-2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7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175 227,'-32'43,"2"2,2 1,1 1,-3 15,3 41,27-100,-1 1,1-1,0 0,1 1,-1-1,0 0,1 0,0 1,0-1,0 0,0 0,0 0,1 0,-1 0,1 0,0-1,0 1,0-1,0 1,1-1,-1 1,0-1,1 0,0 0,-1 0,1-1,0 1,0-1,0 1,1-1,3 1,1 0,-1-1,1 1,0-2,-1 1,1-1,0 0,0-1,-1 0,1 0,-1-1,1 1,-1-2,1 1,-1-1,0 0,0-1,-1 1,1-2,-1 1,1 0,-1-1,-1 0,1-1,1-2,5-4,-1-1,0 0,-1-1,-1 0,0 0,-1-1,-1 0,0 0,-1-1,0 0,0-4,-5 14,1 0,-1 0,0 0,-1 0,1 0,-1 0,0 0,-1 0,0 0,0 0,0 0,0 0,-1 1,0-1,0 0,-1 1,1-1,-1 1,-1 0,1 0,-1 0,1 1,-1-1,-1 1,1 0,-1 0,1 0,-1 0,0 1,0 0,-1 0,1 1,-1-1,-3 0,-1 0,1 0,-1 1,0 1,0-1,1 2,-1-1,0 1,0 1,0 0,-3 1,-7 1</inkml:trace>
  <inkml:trace contextRef="#ctx0" brushRef="#br0" timeOffset="385.748">852 114,'-25'11,"0"1,1 2,0 0,1 1,0 2,2 0,0 2,0 0,-13 17,33-34,0 0,-1 0,1 0,0 0,0 0,0 0,0 0,0 0,1 0,-1 0,1 1,-1-1,1 0,0 0,0 1,0-1,0 0,0 0,0 1,1-1,-1 0,1 0,0 0,-1 1,1-1,0 0,0 0,0 0,1 0,-1-1,0 1,1 0,-1 0,1-1,0 1,-1-1,1 1,0-1,0 0,0 0,0 0,0 0,0 0,0 0,0 0,2 0,88 22,-85-23,1 0,0 0,0 1,-1 0,1 1,-1-1,1 2,-1-1,0 1,0 0,0 0,0 1,0 0,-1 0,0 0,0 1,0 0,0 0,-1 1,0-1,0 1,0 1,-1-1,0 0,0 1,0 0,0 3,-5-1,0 0,0 0,-1 1,0-1,-1 0,0 0,0-1,-1 1,0-1,0 1,-1-1,0-1,-1 1,1-1,-1 0,-1 0,0 0,0-1,0 0,0-1,-1 0,-4 3,1-1,0-1,0 0,-1 0,1-1,-1 0,0-1,-1-1,1 0,0-1,-10 1,-3-1</inkml:trace>
  <inkml:trace contextRef="#ctx0" brushRef="#br0" timeOffset="635.846">627 170,'39'-9,"21"-4,6 1,-8 7,-9 4,-9 2,-5 2,-10-1</inkml:trace>
  <inkml:trace contextRef="#ctx0" brushRef="#br0" timeOffset="1224.764">1192 424,'177'-270,"-137"222,-29 80,-11-14,-1-16,0 0,0 0,1 0,-1 0,0 1,1-1,0 0,-1 1,1-1,0 0,0 0,0 1,1-1,-1 0,1 1,-1-1,1 0,0 0,-1 0,1 1,0-1,0 0,1 0,-1 0,0-1,1 1,-1 0,1 0,0-1,-1 1,1-1,0 1,0-1,0 0,0 0,0 0,0 0,0 0,1 0,-1-1,0 1,0-1,1 1,-1-1,0 0,1 0,-1 0,1 0,14-6,0-1,-1 0,0-1,-1 0,0-1,0-1,-1-1,0 0,10-11,72-48,-97 71,1 0,-1-1,1 1,0 0,-1 0,1 0,0 0,0 0,0 0,-1 0,1 0,0 0,0 0,1 0,-1 0,0 0,0 0,0 0,1 0,-1 0,0 0,1 0,-1 0,1 0,-1 0,1-1,0 1,-1 0,1 0,0 0,-1-1,1 1,0-1,0 1,0 0,0-1,0 0,-1 1,1-1,0 1,0-1,0 0,0 0,0 1,0-1,0 0,0 0,0 0,0 0,0 0,0-1,0 1,0 0,0 0,0-1,0 1,0 0,0-1,0 1,0-1,0 1,-1-1,1 1,0-1,0 0,-1 0,1 1,0-1,-88 165,61-84,26-61</inkml:trace>
  <inkml:trace contextRef="#ctx0" brushRef="#br0" timeOffset="1468.244">2264 141,'-43'39,"-39"26,-14 13,4-3,8-9,13-11,15-10,11-13,4-7,9-2,6-6,1-1,1-3,4 1,1-1,9-4,5-3</inkml:trace>
  <inkml:trace contextRef="#ctx0" brushRef="#br0" timeOffset="1903.544">2236 508,'-182'121,"181"-121,0 1,0-1,0 0,0 1,0-1,0 1,0-1,0 1,0-1,0 1,0 0,0-1,1 1,-1 0,0 0,0 0,1 0,-1-1,0 1,1 0,-1 0,1 0,-1 0,1 1,0-1,-1 0,1 0,0 0,0 0,0 0,0 0,0 0,0 1,0-1,0 0,0 0,0 0,1 0,-1 0,0 0,1 0,-1 0,1 0,-1 0,1 0,0 0,-1 0,1 0,0 0,0-1,-1 1,1 0,0 0,0-1,0 1,0-1,0 1,0-1,0 1,0-1,0 1,0-1,0 0,1 0,-1 0,0 1,0-1,4-1,-1 1,1-1,-1 1,1 1,-1-1,1 1,-1-1,0 1,1 0,-1 1,0-1,1 1,-1 0,0 0,0 0,-1 1,1-1,0 1,-1 0,0 0,1 0,-1 0,0 1,-1-1,1 1,-1 0,1 0,-1 0,0 0,-1 0,1 0,-1 1,0-1,0 0,0 1,0-1,-1 1,0 2,-4 2,-2 0,1 0,-1 0,-1-1,0 0,0 0,0-1,-1 1,0-2,0 1,-1-1,0 0,0-1,-1 0,1-1,-1 0,-4 1,-61 13,57-20</inkml:trace>
  <inkml:trace contextRef="#ctx0" brushRef="#br0" timeOffset="2420.606">2406 255,'24'-8,"1"2,0 2,1 0,-1 1,1 1,11 2,5 12,-41-12,-1 1,1 0,0-1,-1 1,0 0,1 0,-1 0,1-1,-1 1,0 0,0 0,0 0,1 0,-1 0,0-1,0 1,0 0,0 0,0 0,0 0,-1 0,1 0,0 0,0-1,-1 1,1 0,0 0,-1 0,1-1,-1 1,1 0,-1 0,1-1,-1 1,0 0,1-1,-1 1,0-1,1 1,-1-1,0 1,0-1,0 1,1-1,-2 0,-13 11,13-10,0-1,0 1,0-1,0 1,0 0,-1 0,1 0,0 0,1 0,-1 1,0-1,0 0,1 1,-1 0,0-1,1 1,0 0,-1 0,1-1,0 1,0 0,0 0,0 1,0-1,1 0,-1 0,1 0,-1 0,1 1,0-1,0 0,0 0,0 1,0-1,0 0,1 0,-1 1,1-1,-1 0,1 0,0 0,0 0,0 0,0 0,0 0,1 0,107 53,-108-54,0 1,0-1,0 1,0-1,0 1,0 0,-1-1,1 1,0 0,-1 0,0-1,1 1,-1 0,0 0,0 0,0-1,0 1,0 0,0 0,-1 0,1-1,-1 1,1 0,-1 0,0-1,1 1,-1 0,0-1,0 1,0-1,0 1,-1-1,1 0,0 1,-2 0,-51 43,-9-14,44-25</inkml:trace>
  <inkml:trace contextRef="#ctx0" brushRef="#br0" timeOffset="2739.496">2744 1,'37'21,"-1"2,-1 2,-1 2,-1 0,22 27,-36-38,-2 2,0 0,-2 1,0 0,-1 2,0-1,-2 2,-1 0,0 0,-2 1,-1 0,0 0,-2 1,-1 0,0 0,-2 1,-1-1,-1 1,-1 0,-1-1,-1 1,-2-1,0 0,-3 7,2-15,0 1,-1-1,-1 0,-1-1,0 0,-1 0,-1 0,0-1,-1-1,0 0,-1 0,-1-1,0-1,0 0,-1-1,-10 6,-11 4,-1-2,-1-1,0-2,-1-2,-22 5,20-8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42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0,'-95'177,"80"-146,2 1,1 0,1 1,2 1,-4 26,13-58,-1 1,0 0,0-1,1 1,0 0,0-1,-1 1,1 0,1-1,-1 1,0 0,1-1,-1 1,1 0,0-1,0 1,0-1,0 1,0-1,1 0,-1 1,1-1,-1 0,1 0,0 0,0 0,0 0,0-1,0 1,1 0,-1-1,0 0,1 1,-1-1,1 0,-1 0,1-1,-1 1,1 0,0-1,0 0,17 1,0-1,0-1,-1-1,1 0,0-2,-1 0,0-1,0-1,5-3,0 0</inkml:trace>
  <inkml:trace contextRef="#ctx0" brushRef="#br0" timeOffset="248.155">482 85,'-9'19,"-9"21,0 13,2 2,-1 2,3 0,-1 1,1-6,-1-1,2-4,3-7,3-4,3-4,2-2,2-2,0-1,6-9,1-9</inkml:trace>
  <inkml:trace contextRef="#ctx0" brushRef="#br0" timeOffset="597.024">877 254,'-35'40,"2"0,2 3,1 0,-22 47,47-83,-1 1,1 0,0 0,0 0,0 1,1 0,0 0,1 0,0 0,0 1,1-1,0 1,1 0,0-1,0 1,1 0,1 0,-1 0,2 3,0-10,0 1,0-1,0 0,0 0,0-1,1 1,0 0,-1-1,1 0,0 1,0-1,0 0,0 0,0-1,1 1,-1-1,1 0,-1 0,1 0,-1 0,1 0,-1-1,1 1,3-1,92-5,-99 5,18-4,0-2,0 0,-1-1,0 0,0-1,-1-1,0-1,-1-1,0 0,0 0,-1-2,-1 0,0 0,-1-1,0-1,-2 0,8-13,-11 17,-2 0,0 0,0-1,-1 0,0 0,-1 0,-1 0,0 0,0 0,-1-1,-1 1,0-1,-1 1,0-1,-1 1,0-2,0 7,1 0,-1 0,-1 1,1-1,-1 1,0 0,0 0,-1 0,0 0,0 1,0-1,-1 1,0 0,0 0,0 1,0 0,-1 0,0 0,0 0,0 1,0 0,0 0,-1 1,1-1,-1 2,0-1,1 1,-1 0,-3 0,-3 1,1 0,0 1,-1 1,1 0,0 1,0 0,0 1,1 0,-1 1,1 0,0 0,1 2,-10 6,-11 8</inkml:trace>
  <inkml:trace contextRef="#ctx0" brushRef="#br0" timeOffset="941.214">1386 311,'-23'29,"0"1,3 2,1 0,1 0,1 2,2 0,2 1,-6 24,18-57,0 1,0-1,0 1,0-1,1 1,-1 0,1 0,-1-1,1 1,0 0,0 0,0 0,1-1,-1 1,1 0,-1-1,1 1,0 0,0-1,0 1,1-1,-1 1,0-1,1 0,0 1,-1-1,1 0,0 0,0 0,0 0,0-1,1 1,-1-1,0 1,1-1,-1 0,1 0,-1 0,1 0,0 0,-1 0,1-1,0 1,0-1,-1 0,1 0,0 0,0 0,0-1,-1 1,3-1,17-4,-1-1,0-1,0-1,-1-1,0-1,0 0,-1-2,0 0,3-4,-9 7,0 1,-1-1,-1-1,1 0,-2-1,1 0,-2 0,1-1,-1 0,-1-1,-1 0,0 0,0-1,-1 0,-1 0,0 0,-1-1,-1 1,0-1,-1 0,-1 0,0 0,-1 0,0 0,-1 0,-1 0,-2-9,2 19,-1 0,1 0,-1 1,0-1,0 1,0-1,0 1,-1 0,0 0,0 0,0 1,0-1,0 1,-1 0,1 0,-1 1,0-1,0 1,0 0,0 1,-1-1,1 1,0 0,-1 0,1 0,0 1,-1 0,1 0,-1 1,-19 3</inkml:trace>
  <inkml:trace contextRef="#ctx0" brushRef="#br0" timeOffset="4310.775">2034 254,'-7'1,"1"0,-1 0,0 0,0 1,0 0,1 1,0-1,-1 1,1 0,0 1,0 0,0 0,1 0,-1 0,-1 3,5-5,-1 0,1 1,-1-1,1 1,0-1,0 1,0 0,0 0,1 0,-1 0,1 0,0 0,0 0,0 1,0-1,0 0,1 0,0 1,-1-1,1 1,0-1,1 0,-1 1,1-1,-1 0,1 1,0-1,0 0,0 0,1 0,-1 0,1 0,8 10,0-1,1 0,0-1,1 0,0 0,0-2,1 1,11 4,1 3,-23-16,0 1,0-1,1 1,-1-1,-1 1,1 0,0 0,0 0,0 0,-1 0,0 0,1 0,-1 0,0 1,0-1,0 1,0-1,0 1,-1-1,1 1,-1-1,1 1,-1-1,0 1,0 0,0-1,-1 1,1-1,-1 1,1-1,-1 1,0-1,0 1,0-1,0 1,0-1,-1 0,1 0,-1 0,1 0,-1 0,0 0,0 0,0 0,0-1,0 1,0-1,0 1,0-1,-1 0,1 0,-1 0,1 0,-3 0,-2 4,0 0,0-1,-1 0,0 0,0-1,0 0,0 0,0-1,-1 0,1 0,-1-1,1 0,-1-1,1 0,-1 0,1-1,-1 0,1 0,-1-1,1 0,0-1,0 1,0-2,0 1,0-1,1 0,-1-1,-1-2,-4-7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30,'285'-28,"-263"27,142 13,-106 2,-48-11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1,'19'5,"11"1,6 0,1-1,-1-1,-2-2,-2-1,-1 0,-1-1,-2-1,1 1,-2 0,1 0,-5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57,'14'0,"19"0,10-5,1-1,-2 0,-3 1,-3 2,-3 1,-3-4,-1-1,-1 1,0 1,-1 2,1 1,-5 1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57,'-56'-17,"38"14,0 1,0 0,0 2,-1 0,1 1,0 0,0 2,0 0,1 1,-1 1,11-1,1 0,-1 1,1 0,0-1,0 2,1-1,-1 1,1 0,1 0,-1 0,1 1,0 0,0 0,1 0,0 0,0 0,1 1,0-1,0 1,1 0,0-1,0 1,1 0,0 0,0-1,1 1,0 0,0 0,2 4,-2-5,0 0,1 0,0 0,0 0,1 0,0 0,0-1,0 1,1-1,0 0,0 0,1 0,0-1,0 1,0-1,1 0,-1-1,1 0,0 1,0-2,1 1,-1-1,1 0,0 0,0-1,0 0,0 0,0 0,0-1,0 0,1-1,6 0,43-1,-47-1,0 1,0 0,0 0,0 1,0 1,0 0,-1 0,1 1,0 0,0 1,-1 0,0 0,1 1,-1 0,-1 1,9 6,-10-5,0 1,-1 0,0 0,0 0,-1 1,0 0,0 0,-1 0,0 1,-1-1,0 1,0 0,-1 0,0 0,0 1,-1-1,0 0,-1 1,0-1,0 0,-1 1,0-1,-1 0,0 0,-1 0,0 0,0 0,-1 0,0-1,0 0,-1 0,0 0,0 0,-1-1,0 0,0 0,-7 5,3-2,-1-1,0 0,-1-1,1 0,-2-1,1 0,-1-1,0-1,0 0,0 0,-1-1,0-1,0-1,-10 2,22-4,0 0,1 0,-1 0,0 0,1 0,-1 0,0 0,1 0,-1 0,1-1,-1 1,0-1,1 1,-1-1,1 0,-1 0,1 1,0-1,-1 0,1 0,0 0,0-1,-1 1,1 0,0 0,0-1,0 1,1 0,-1-1,0 1,0-1,1 1,-1-1,1 1,-1-1,1 0,0 1,0-1,0 0,-1 1,1-1,1 0,-1 1,0-1,0 1,1-1,-1 0,1 1,0-2,8-19</inkml:trace>
  <inkml:trace contextRef="#ctx0" brushRef="#br0" timeOffset="379.77">913 226,'-25'16,"1"1,1 1,1 1,0 1,1 1,2 1,0 0,1 1,2 2,0-1,0 6,13-24,0 0,1 1,0-1,0 1,1 0,0 0,0 0,0-1,1 1,0 0,1 0,-1 0,1 0,1 0,-1-1,1 1,0 0,1-1,0 0,0 1,0-1,0 0,1-1,0 1,0-1,1 1,0-1,0-1,0 1,0-1,1 0,-1 0,1 0,0-1,0 0,1 0,-1 0,4 0,-1 0,0-1,1 0,-1 0,1-1,-1 0,1 0,0-2,-1 1,1-1,0 0,-1-1,1 0,-1-1,0 1,0-2,0 0,0 0,-1 0,1-1,-1 0,0-1,-1 0,1 0,0-1,4-6,0 0,-1-1,-1 0,0 0,-1-1,0-1,-1 1,-1-1,-1-1,0 1,-1-1,-1 0,0 0,-1-1,-1 1,-1-1,-1 1,0-10,-1 19,-1 1,1-1,-1 1,0-1,-1 1,0 0,0 0,-1 0,1 0,-1 0,-1 1,1 0,-1 0,-1 0,1 1,-1-1,0 1,0 1,0-1,0 1,-1 0,0 0,0 1,0 0,0 0,-1 1,1 0,-1 0,1 1,-1-1,0 2,1-1,-1 1,0 1,0-1,1 1,-1 0,1 1,-4 1,-14 8</inkml:trace>
  <inkml:trace contextRef="#ctx0" brushRef="#br0" timeOffset="983.467">1251 480,'200'-285,"-155"235,-27 90,-17-37,0 1,0-1,0 1,0-1,1 1,0-1,0 0,0 0,0 0,0 0,0 0,1 0,0 0,-1-1,1 0,0 1,0-1,0 0,1 0,-1-1,0 1,1-1,-1 1,1-1,-1 0,1 0,0-1,-1 1,1-1,0 0,-1 0,1 0,0 0,-1-1,3 0,7-4,0-1,0 0,-1-1,0 0,0-1,0 0,-1-1,0 0,-1-1,0 0,2-3,19-18,10-4,-40 35,0 1,0 0,0-1,-1 1,1 0,0 0,0-1,0 1,0 0,-1 0,1 0,-1 0,1 0,0 0,-1 0,0 1,1-1,-1 0,0 0,1 0,-1 0,0 0,0 1,0-1,0 0,0 0,0 0,-1 1,1-1,0 0,0 0,-1 0,1 0,-1 0,1 0,-1 0,1 0,-1 0,0 0,0 0,1 0,-1 0,0 0,-1 0,2 1,-67 204,67-183,4-4</inkml:trace>
  <inkml:trace contextRef="#ctx0" brushRef="#br0" timeOffset="1233.325">2380 0,'-38'39,"-28"26,-11 12,-3-1,3-6,10-8,6-6,9-8,9-7,6-5,5-10,8-4,4 0,4-1,1-2,2 0,4 1,4-3</inkml:trace>
  <inkml:trace contextRef="#ctx0" brushRef="#br0" timeOffset="1618.559">2380 509,'-21'11,"-165"99,184-110,0 1,0-1,0 1,1 0,-1 0,0 0,1 0,-1 0,1 0,-1 1,1-1,-1 0,1 1,0-1,0 1,0-1,0 1,0 0,0-1,0 1,0 0,1 0,-1-1,1 1,-1 0,1 0,0 0,0 0,-1 0,2 0,-1 0,0 0,0 0,0-1,1 1,-1 0,1 0,0 0,-1 0,1-1,0 1,0 0,0-1,0 1,1-1,-1 1,45 13,-42-16,0 1,0 1,0-1,0 0,0 1,0 0,-1 0,1 0,0 1,0-1,-1 1,1 0,-1 0,1 0,-1 0,0 0,0 1,0 0,0-1,0 1,-1 0,1 1,-1-1,0 0,0 1,0-1,0 1,-1 0,1-1,-1 1,0 0,0 0,-1 0,1 0,-1 0,0 0,0 2,-4 2,0 0,0 0,-1-1,-1 0,1 0,-1 0,0 0,-1-1,1 0,-1-1,0 1,-1-1,1-1,-1 1,0-1,0-1,-1 1,1-1,-1-1,1 0,-1 0,0 0,0-1,0-1,0 0,-1 0,-14-2,5-4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08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0 256,'2'-5,"0"1,0 0,1 0,-1 0,1 0,0 0,0 0,0 1,1-1,-1 1,1 0,-1 0,1 1,0-1,0 1,4-2,-5 2,53-29,2 2,2 3,0 2,17-1,-57 17,-17 8,4-4,1 1,0 0,0 1,0 0,1 0,-1 1,0 0,1 0,-1 1,0 0,1 1,4 0,-11 1,-1 0,0 1,0-1,0 0,0 1,-1-1,1 1,-1-1,1 1,-1-1,0 0,0 1,0-1,0 1,0-1,-1 1,1-1,-1 1,0-1,1 1,-1-1,0 0,-1 0,1 1,0-1,-1 0,1 0,-1 0,1 0,-1-1,0 1,0 0,0-1,0 1,0-1,0 1,-185 189,158-162,3-5,2 1,0 1,1 1,2 1,1 1,1 1,2 0,-5 14,20-40,0-1,1 1,0 0,0 0,0 0,0 1,1-1,-1 0,1 0,0 0,0 0,0 0,1 1,0-1,0 0,0 0,0 0,0 0,1 0,0-1,0 1,0 0,0-1,0 1,1-1,0 0,-1 0,1 0,0 0,1 0,-1-1,0 0,1 1,-1-1,1 0,1 0,12 5,-1 0,1-1,1-1,-1-1,1 0,-1-2,1 0,0-1,0 0,0-2,0 0,0-1,-1 0,14-5,48-13,-61 11</inkml:trace>
  <inkml:trace contextRef="#ctx0" brushRef="#br0" timeOffset="332.824">988 228,'-39'39,"2"2,2 2,2 1,2 1,1 2,-1 8,28-51,0 1,0-1,0 1,0 0,1 0,0 0,0 0,0 0,0 0,1 1,0-1,0 1,1-1,-1 0,1 1,0-1,1 1,-1-1,1 1,0-1,1 0,-1 1,1-1,0 0,0 0,1 0,-1 0,1-1,0 1,0-1,1 0,-1 1,1-1,0-1,0 1,1-1,-1 1,1-1,16 2,0-1,0-1,0-1,0 0,0-2,0 0,0-2,0 0,0-1,0-1,0-2,16-5,-13 4,0-1,-1-1,0-1,-1-1,0 0,0-2,-1-1,-1-1,0 0,-1-1,-1-2,-1 0,0 0,-1-2,-1 0,-1 0,-1-2,-1 0,-1 0,1-6,-9 22,-1-1,0 0,0 1,0-1,-1 0,0 0,-1 0,0 0,0 0,0 0,-1 0,0 0,0 0,-1 0,1 0,-2 1,1-1,-1 0,0 1,0 0,-1 0,0 0,0 0,0 1,-1-1,1 1,-5-3,1 1,0-1,0 2,-1-1,0 1,-1 0,0 1,1 0,-1 1,-1 0,1 0,-1 1,1 0,-1 1,0 1,0-1,0 2,0-1,0 2,0-1,0 2,0-1,0 1,1 1,-1 0,1 1,-6 2,-13 4</inkml:trace>
  <inkml:trace contextRef="#ctx0" brushRef="#br0" timeOffset="3318.445">1750 397,'2'-1,"1"0,0-1,-1 1,1-1,-1 0,1 0,-1 0,0 0,0 0,0 0,0-1,-1 1,1-1,0 1,-1-1,0 0,1 0,-1 1,-1-1,1-1,3-4,124-221,-128 228,0 0,1-1,-1 1,0-1,1 1,-1 0,1 0,-1-1,1 1,0 0,0 0,-1 0,1 0,0 0,0 0,0 0,0 0,0 0,0 0,1 0,-1 0,0 1,0-1,1 1,-1-1,0 1,1-1,-1 1,0 0,1-1,-1 1,0 0,1 0,-1 0,1 0,-1 1,0-1,1 0,-1 0,0 1,1-1,-1 1,0-1,1 1,-1 0,0-1,0 1,0 0,0 0,0 0,0 0,0 0,0 0,0 0,0 0,0 0,0 0,-1 1,1 0,12 18,-2 1,0 1,-1 0,-1 0,-1 1,-1 0,-1 3,-6-25,-1 0,1 0,0 0,0 1,0-1,0 0,0 0,0 0,0 0,1 0,-1 1,0-1,1 0,-1 0,0 0,1 0,0 0,-1 0,1 0,-1 0,1 0,0 0,0-1,0 1,-1 0,1 0,0-1,0 1,0 0,0-1,0 1,0-1,0 0,0 1,1-1,-1 0,0 1,0-1,0 0,0 0,0 0,0 0,1 0,-1 0,0 0,0-1,0 1,0 0,0 0,0-1,0 1,0-1,1 1,-2-1,1 0,0 1,0-1,0 0,0 0,104-131,38-31,-143 162,0 0,0 1,0-1,0 1,0-1,0 1,0-1,1 1,-1-1,0 1,0-1,1 1,-1-1,0 1,1 0,-1-1,0 1,1 0,-1-1,1 1,-1 0,0-1,1 1,-1 0,1-1,-1 1,1 0,-1 0,1 0,-1 0,1 0,-1-1,1 1,-1 0,1 0,0 0,-1 0,1 1,-1-1,1 0,-1 0,1 0,-1 0,1 0,-1 1,1-1,-1 0,1 0,-1 1,0-1,1 0,-1 1,1-1,-1 0,0 1,1-1,-1 1,0-1,1 1,-1-1,0 1,0 0,3 36,-3-32,-1 26,0-12,0 0,2 0,0 0,1 0,1 0,0 0,7 18,-3-15,-3-4</inkml:trace>
  <inkml:trace contextRef="#ctx0" brushRef="#br0" timeOffset="5737.333">2907 256,'-19'2,"1"2,0 0,-1 1,1 1,1 0,0 1,0 1,0 1,1 1,0 0,0 1,2 1,-11 9,-16 10,-235 180,167-126,96-69,8-4</inkml:trace>
  <inkml:trace contextRef="#ctx0" brushRef="#br0" timeOffset="6784.5">2991 510,'-35'7,"17"-5,-1 1,1 1,0 1,0 0,0 2,1 0,0 0,0 2,-1 1,16-9,0 0,0 0,0 0,1 1,-1-1,0 0,1 1,-1-1,1 1,0-1,-1 1,1 0,0-1,0 1,0 0,0 0,0 0,0 0,1 0,-1 0,1 0,-1 0,1 0,0 0,0 0,0 0,0 1,0-1,0 0,1 0,-1 0,1 0,-1 0,1 0,0 0,0 0,0 0,0-1,0 1,0 0,0 0,1-1,-1 1,1-1,135 89,-135-89,-1 1,1-1,-1 1,1-1,-1 1,0 0,1 0,-1 0,0 0,0-1,0 1,-1 1,1-1,0 0,-1 0,0 0,1 0,-1 0,0 0,0 1,0-1,0 0,0 0,-1 0,1 0,-1 0,1 1,-1-1,0 0,0 0,0 0,0-1,0 1,0 0,-1 0,1-1,0 1,-1 0,-1 0,-70 57,58-51,0 0,-1-1,-1-1,1-1,-1 0,1-1,-2 0,1-2,-13 1,28-3,1 0,-1 0,0 0,0 0,0 0,1 0,-1 0,0-1,0 1,1-1,-1 1,0-1,1 0,-1 0,0 1,1-1,-1 0,1-1,-1 1,1 0,0 0,0-1,-1 1,1 0,0-1,0 1,0-1,1 0,-1 1,0-1,0 0,0-1,1-15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17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1,'166'0,"-164"0,1 0,-1 0,0 0,0 0,0 1,0-1,0 0,0 1,1-1,-1 1,0 0,-1 0,1 0,0 0,0 0,0 0,0 0,-1 1,1-1,-1 1,1-1,-1 1,1 0,-1-1,0 1,0 0,0 0,0 0,0 0,0 0,-1 0,1 0,-1 0,1 0,-1 0,0 0,0 0,0 1,0-1,0 0,0 0,0 0,-1 2,-44 83,35-76,-27 37,36-47,1 0,-1 0,1 0,-1 0,1 0,0 0,-1 0,1 0,0 0,0 1,-1-1,1 0,0 0,0 0,0 0,1 1,-1-1,0 0,0 0,1 0,-1 0,0 0,1 0,-1 0,1 0,0 0,-1 0,1 0,0 0,-1 0,1 0,0 0,0-1,0 1,0 0,0-1,0 1,0 0,0-1,0 1,0-1,0 0,0 1,0-1,10 3,0-1,0-1,0 0,0 0,1-1,-1 0,0-1,0 0,0-1,0 0,0-1,6-2,27-5,-19 6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0.2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0 201,'1'0,"-1"0,1 0,-1 0,1-1,-1 1,1 0,-1-1,1 1,-1 0,0-1,1 1,-1-1,1 1,-1 0,0-1,1 1,-1-1,0 1,0-1,0 1,1-1,-1 1,0-1,0 0,0 1,0-1,0 1,0-1,0 1,0-1,0 1,0-1,0 0,0 1,0-1,-1 1,1-1,0 1,0-1,-1 1,1-1,0 1,0-1,-1 1,1 0,-1-1,1 1,0-1,-1 1,1 0,-1-1,1 1,-1 0,1 0,-1-1,1 1,-1 0,53-5,-52 5,318-28,161 29,-282-29,283 27,-413 2,150-13,-152 2,2 3,-1 3,1 3,27 4,25-1,813-2,-735 28,198-28,-225 28,281-27,-197-2,-85-26,311 26,-356-16,175-5,-51-13,30 13,-219 13,0 3,0 2,1 3,52 6,86 23,321-29,-281 28,-91-14,-95-5,0-2,-1-3,1-2,11-2,-24 1,131-29,-169 29,38-3,0 1,-1 2,1 2,30 6,-13 9,-31-6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7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367 318,'18'7,"0"-2,1 0,-1-1,1-1,-1-1,1 0,0-2,0 0,-1-1,14-2,11-5,0-1,-1-2,0-1,-1-3,-1-1,0-3,-1 0,16-13,-31 17,-2 4,-1-2,0-1,-1 0,-1-2,0 0,-1-1,5-7,-4-13,-19 37,0-1,1 1,-1 0,1-1,-1 1,0-1,1 1,-1-1,0 1,0-1,1 1,-1-1,0 0,0 1,0-1,0 1,0-1,0 0,0 1,0-1,0 1,0-1,0 1,0-1,0 0,0 1,0-1,-1 1,1-1,0 1,0-1,-1 1,1-1,0 1,-1-1,1 1,-1-1,1 1,0 0,-1-1,1 1,-1 0,1-1,-1 1,1 0,-1-1,0 1,1 0,-1 0,1 0,-1 0,1 0,-1-1,0 1,1 0,-1 0,1 0,-1 1,0-1,1 0,-1 0,-6 5,1 0,0 0,0 1,0 0,1 0,0 0,0 1,0 0,1 0,0 0,1 0,-1 1,1-1,1 1,-1 0,1 0,1 0,-1 0,2 0,-1 5,-75 436,45-284,-8-1,-32 76,51-179,2 1,3 0,3 0,1 19,11-90,0 0,-1 0,1-1,-2 1,1 0,-1 0,-1 1,0-1,0 0,0 1,-1 0,-1-1,1 2,-1-1,0 0,-1 1,0 0,0 0,-1 1,-1-2,-10-5,0 1,-1 0,-1 1,1 1,-2 1,1 1,-1 0,0 2,-1 0,0 2,0 0,0 2,0 0,0 1,0 2,0 0,-2 1,-56 0,80-2</inkml:trace>
  <inkml:trace contextRef="#ctx0" brushRef="#br0" timeOffset="470.651">424 770,'311'-70,"156"-43,-461 111,-2 0,-1 1,0-1,1 1,-1 0,1 0,-1 0,1 1,0-1,-1 1,1 0,-1 0,1 0,0 0,-1 1,1-1,0 1,-1 0,1 0,-1 0,1 1,-8 71,-16 59,3-35,16-74</inkml:trace>
  <inkml:trace contextRef="#ctx0" brushRef="#br0" timeOffset="721.228">1553 1023,'-5'39,"-1"17,0 4,1-4,1-6,7-11,2-13</inkml:trace>
  <inkml:trace contextRef="#ctx0" brushRef="#br0" timeOffset="904.42">1609 459,'-5'19,"-1"7</inkml:trace>
  <inkml:trace contextRef="#ctx0" brushRef="#br0" timeOffset="1282.277">1751 1306,'199'-339,"-181"313,-7 45,-10 21,-2-34,0 0,0 0,1 0,-1 0,1 0,0 0,1 0,0 0,0 0,0 0,0 0,1 0,0 0,0-1,1 1,0-1,0 0,0 1,0-1,1-1,0 1,0 0,0-1,1 0,-1 0,1 0,0-1,0 1,0-1,1-1,1 2,-2-3,0 0,0-1,0 1,0-1,0 0,0 0,0-1,0 0,0 0,0 0,0 0,0-1,0 0,0 0,-1 0,1 0,-1-1,0 0,0 1,0-2,0 1,0 0,-1-1,1 0,-1 0,0 0,0 0,0-1,7-10,-1 0,0-1,-2 1,1-2,-2 1,0-1,2-13,0-25,-6 31</inkml:trace>
  <inkml:trace contextRef="#ctx0" brushRef="#br0" timeOffset="1721.573">2456 855,'-12'46,"3"-17,1 0,1 1,2 0,0 1,3-1,0 0,2 1,3 24,-2-52,-1 0,0 0,1 0,0 0,0 0,0-1,0 1,0 0,1-1,-1 1,1-1,-1 1,1-1,0 0,0 1,0-1,0 0,1-1,-1 1,0 0,1 0,-1-1,1 0,0 1,-1-1,1 0,0 0,0-1,0 1,0-1,0 1,0-1,-1 0,1 0,0 0,0 0,2-1,5-1,0 0,0 0,0-1,0-1,0 0,0 0,-1-1,0 0,0 0,1-2,11-12,-1 0,-2-2,0 0,0-1,-2-1,-1 0,-1-1,-1-1,4-12,-12 29,21-49,-1 0,-3-1,-3-2,4-24,-20 74,0 0,0 0,-1 0,-1 0,1 0,-2 0,1-1,-2 1,1 0,-1-1,-1 1,0 0,0 0,-1 0,0 0,-1 1,0-1,0 1,-1 0,-1 0,1 1,-1-1,-1 1,0 0,0 1,0 0,-1 0,0 0,0 1,-1 0,1 1,-5-2,3 5,1 1,0 0,0 0,-1 1,1 0,0 0,0 1,-1 1,1-1,0 1,0 1,1 0,-1 0,0 1,1 0,0 0,0 1,0 0,1 1,-1 0,1 0,0 0,1 1,0 0,0 0,0 0,1 1,0 0,1 0,0 0,0 1,0-1,1 1,1 0,-1 1,1 8,0 0,1 1,0-1,2 0,0 0,1 1,1-1,1 0,0-1,2 1,0-1,0 0,2 0,0-1,2 2,20 32,1-2,3-1,1-2,10 8,231 228,-187-209,-65-53</inkml:trace>
  <inkml:trace contextRef="#ctx0" brushRef="#br0" timeOffset="3421.323">3811 656,'110'352,"-58"-187,-53-165,1 1,0 0,-1 0,1-1,0 1,0 0,0 0,0-1,0 1,0 0,0 0,0 0,0-1,0 1,0 0,0 0,0-1,1 1,-1 0,0 0,1-1,-1 1,0 0,1-1,-1 1,1 0,-1-1,1 1,-1-1,1 1,-1-1,1 1,0-1,-1 1,1-1,0 0,0 1,-1-1,1 0,0 0,-1 1,1-1,0 0,0 0,0 0,-1 0,1 0,0 0,0 0,-1 0,1 0,0-1,0 1,0 0,-1 0,1-1,0 1,-1 0,1-1,0 1,-1-1,1 1,0-1,-1 1,1-1,-1 1,1-1,-1 1,1-2,94-367,2 71,-91 286</inkml:trace>
  <inkml:trace contextRef="#ctx0" brushRef="#br0" timeOffset="6022.692">5476 826,'24'0,"22"0,8 0,0 0,-4 0,-7 0,-9 0</inkml:trace>
  <inkml:trace contextRef="#ctx0" brushRef="#br0" timeOffset="6268.561">5476 1052,'38'-5,"33"-11,8-3,-5 2,-9-1,-12 2,-14 5</inkml:trace>
  <inkml:trace contextRef="#ctx0" brushRef="#br0" timeOffset="6717.064">6125 600,'143'-36,"-57"28,-83 8,-1 1,1 0,-1-1,0 1,0 0,1 0,-1 0,0 1,0-1,0 0,0 1,0 0,0-1,-1 1,1 0,-1 0,1 0,-1 0,1 0,-1 0,0 0,0 0,0 0,0 1,-1-1,1 1,0-1,-1 0,0 1,0-1,0 1,0-1,0 1,0 0,-3 13,0 1,-1-1,-1 0,-1 0,0 0,-1-1,-1 0,0 0,-1-1,0 0,-1 0,-1-1,-9 8,-27 43,-79 132,123-192,1-1,-1 0,1 0,0 1,0-1,0 1,1 0,-1-1,1 1,0 0,0 0,0 0,0 0,1 0,0 0,0 0,0 0,0 0,1 0,-1 0,1 0,0 0,0 0,0 0,1 0,0-1,-1 1,1-1,0 1,1-1,-1 0,1 1,-1-1,1 0,0-1,0 1,0-1,0 1,1-1,-1 0,1 0,1 1,11-2,-1 0,1-1,-1-1,1 0,-1-1,0 0,0-2,0 0,0 0,0-1,-1-1,0-1,0 0,0-1,-1 0,-1-1,1 0,-1-1,1-2,15-9,-4 3</inkml:trace>
  <inkml:trace contextRef="#ctx0" brushRef="#br0" timeOffset="7003.922">6803 713,'-29'26,"1"2,2 0,0 2,3 1,0 1,2 0,1 2,-10 25,28-55,-1-1,1 1,0 0,0 0,1 0,-1 0,1 0,0 0,0 0,0 0,0 1,1-1,0 0,0 0,0 1,0-1,1 0,-1 1,1-1,0 0,1 0,-1 0,1 0,-1 0,1 0,0 0,1-1,-1 1,1-1,0 1,-1-1,1 0,1 0,-1 0,0-1,1 1,-1-1,1 1,0-1,0-1,0 1,17 1,0-1,1-1,-1-1,0-1,0 0,0-2,0-1,0 0,-1-2,0 0,0-1,0-1,-1-1,0-1,13-9,-18 12,-2-1,1-1,-1 0,-1-1,0 0,0-1,-1 0,0-1,-1 0,0 0,-1-1,0 0,-1 0,-1-1,0 0,-1 0,-1-1,4-13,-7 21,0 0,0 0,0 0,-1 0,0 0,0 0,-1 0,1 0,-2 0,1 1,-1-1,0 0,0 1,-1-1,0 1,0 0,0-1,-1 2,0-1,0 0,-1 1,1 0,-1 0,-1 0,1 0,0 1,-1 0,0 0,0 1,0 0,0 0,-1 0,1 0,-1 1,0 0,0 1,1 0,-1 0,-5 0,-4-1,1 1,-1 0,0 2,1-1,-1 2,1 0,-1 1,1 1,0 0,0 1,0 0,1 2,0-1,-7 6,-9 4</inkml:trace>
  <inkml:trace contextRef="#ctx0" brushRef="#br0" timeOffset="7467.617">7508 770,'-13'0,"0"1,1 1,-1 1,1-1,0 2,-1 0,2 0,-1 1,0 1,1 0,0 0,0 1,1 0,0 1,-9 9,17-16,0 1,1-1,-1 1,0 0,0 0,1-1,-1 1,1 0,-1 1,1-1,0 0,0 0,0 0,0 1,0-1,1 0,-1 1,1-1,-1 1,1-1,0 1,0-1,0 1,0-1,0 1,1-1,-1 0,1 1,0-1,0 1,0-1,0 0,0 0,0 0,0 1,1-1,-1 0,1-1,-1 1,1 0,0 0,0-1,0 1,43 30,-40-30,1 0,0 1,-1 0,1 0,-1 0,0 1,0 0,0 0,-1 0,1 0,-1 1,0 0,0-1,0 2,-1-1,0 0,0 1,0-1,-1 1,0 0,0 0,0 0,-1 0,0 0,0 0,-1 1,1-1,-1 0,0 0,-1 0,0 2,-2 0,0-1,-1-1,0 1,0 0,0-1,-1 0,0 0,0 0,-1-1,1 0,-1 0,0 0,-1-1,1 0,-1 0,0 0,0-1,0 0,0 0,-1-1,1 0,-1 0,-6 0,-22-13,25-1</inkml:trace>
  <inkml:trace contextRef="#ctx0" brushRef="#br0" timeOffset="7790.646">7537 431,'48'43,"-1"1,-2 3,-2 1,17 28,-49-61,-2 0,0 1,-1 0,0 1,-2 0,0 0,0 0,-2 1,0 0,-1 0,-1 0,-1 0,0 0,-2 1,0 1,2-3,-1 1,-1 0,0 0,-1-1,-1 1,-1-1,-1 1,0-1,-1-1,-1 1,0-1,-1 0,-1-1,0 0,-1 0,-1-1,-1 0,0-1,0 0,-1-1,-6 3,-81 44,84-51</inkml:trace>
  <inkml:trace contextRef="#ctx0" brushRef="#br0" timeOffset="4432.218">4798 403,'-82'84,"60"-45,2 1,1 1,3 1,1 0,1 1,3 0,2 1,0 8,3-11,2 0,2 0,1 0,4 27,-1-58,-1-1,1 1,0-1,1 0,0 0,1 0,0 0,0 0,1-1,0 0,0 0,1 0,0-1,0 1,1-1,0-1,0 0,1 0,0 0,0-1,0 0,1 0,-1-1,1 0,0-1,0 0,5 1,10 0,-28-10</inkml:trace>
  <inkml:trace contextRef="#ctx0" brushRef="#br0" timeOffset="5490.082">5138 600,'-3'26,"0"0,-2 0,0-1,-2 1,-1-1,-1-1,-1 0,-12 21,9-21,2 1,1 1,0 0,2 1,2 0,0 0,-2 26,7-49,-1 1,1-1,1 1,-1 0,0-1,1 1,0 0,0-1,1 1,-1 0,1-1,0 1,0-1,1 1,-1-1,1 1,0-1,0 0,0 0,1 0,-1 0,1 0,0-1,0 1,1-1,-1 0,1 0,-1 0,1 0,0 0,0-1,0 0,0 0,1 0,-1 0,1-1,-1 0,1 0,1 1,71-24,-75 21,0 0,0-1,-1 1,1 0,0-1,-1 1,1 0,-1-1,0 0,0 1,1-1,-1 0,0 0,0 0,0 1,-1-1,1 0,0 0,-1 0,0 0,1 0,-1 0,0-1,0 1,0 0,0 0,0 0,0 0,-1 0,1 0,-1 0,0 0,1 0,-1 0,0 0,0 0,0 1,-9-16,0 2</inkml:trace>
  <inkml:trace contextRef="#ctx0" brushRef="#br0" timeOffset="5734.694">4798 910,'34'-4,"25"-3,8 1,-3 2,-8 0,-8 2,-8 1,-10 0</inkml:trace>
  <inkml:trace contextRef="#ctx0" brushRef="#br0" timeOffset="9667.049">8495 600,'-4'5,"-7"6,3 2,3-7,8-9,-2-4,-1 4,-6 3,-1 6,0 6,2 2</inkml:trace>
  <inkml:trace contextRef="#ctx0" brushRef="#br0" timeOffset="10056.051">8580 996,'-15'14,"-4"10,6 1,10-9,9-8,1-4,-8 2,-2-1</inkml:trace>
  <inkml:trace contextRef="#ctx0" brushRef="#br0" timeOffset="22442.855">1 1814,'16'-6,"0"0,0 1,1 1,0 1,0 0,0 1,9 1,58-9,193-24,18 11,-153 10,-1 6,105 9,-71 0,548-2,-441 28,426-27,1177-1,-1553-29,80 18,-194-4,136 12,-214 4,194-31,-111 14,-163 9,0 2,1 2,51 6,-9-2,20-18,75 4,-153 14,6 5,-33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0 101,'28'32,"-7"22,-2 2,-2 0,5 37,19 64,48 102,-89-258,0 0,0 0,0 0,0 0,0 0,0 0,0 0,0 0,0 0,1 0,-1 1,0-1,1 0,-1-1,0 1,1 0,0 0,-1 0,1 0,-1 0,1 0,0-1,0 1,-1 0,1 0,0-1,0 1,0-1,0 1,0-1,0 1,0-1,0 0,0 1,0-1,0 0,0 0,0 1,0-1,0 0,0 0,0 0,0-1,0 1,0 0,0 0,0 0,0-1,0 1,0-1,0 1,0-1,0 1,0-1,0 1,0-1,-1 0,12-167,5 76,5 2,24-66,-18 65,14-75,-39 116,-8 33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34,'340'0,"-333"0,-1 0,1 0,-1 0,1-1,-1 0,0-1,1 1,-1-1,0 0,0-1,0 1,-1-1,4-2,4-6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2,'5'0,"6"0,2 5,2 1,5 1,3-2,2-2,2-1,2-5,-1-3,1-1,0 2,0 1,0 2,-1 0,1 2,-6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85 128,'0'0,"0"-1,-1 1,1 0,-1 0,1 0,-1-1,1 1,-1 0,1 0,-1 0,1 0,-1 0,1 0,-1 0,1 0,-1 0,1 0,-1 0,1 0,-1 0,1 1,-1-1,1 0,0 0,-1 0,1 1,-1-1,1 0,-1 1,1-1,0 0,-1 1,1-1,0 0,-1 1,1-1,0 1,0-1,-1 0,1 1,0-1,0 1,0-1,0 1,0-1,-1 1,1-1,0 1,0-1,0 1,0-1,0 1,1-1,-1 1,0-1,0 1,0-1,0 1,1-1,-31 162,7 52,13-109,5 1,5 47,0-143,0-10,1 0,-1-1,1 1,-1 0,0-1,1 1,-1 0,1 0,-1 0,1 0,-1 0,1-1,-1 1,1 0,-1 0,1 0,-1 0,1 0,-1 1,1-1,-1 0,1 0,-1 0,1 0,-1 0,1 1,-1-1,1 0,-1 0,1 1,-1-1,0 0,1 1,-1-1,0 1,1-1,-1 0,0 1,1-1,-1 1,0-1,0 1,0-1,1 1,-1-1,0 1,0-1,0 1,0-1,0 1,0-1,0 1,0-1,0 1,0-1,0 1,0-1,0 1,-1-1,1 1,0-1,0 1,0-1,-1 0,1 1,0-1,-1 1,1-1,0 0,25-33,-22 28,12-18</inkml:trace>
  <inkml:trace contextRef="#ctx0" brushRef="#br0" timeOffset="334.616">368 241,'-26'52,"2"1,3 0,2 2,2 1,3 0,-1 20,13-71,1 1,0-1,0 1,0-1,0 1,1-1,0 1,0 0,1-1,0 1,-1-1,2 0,-1 1,1-1,0 0,0 1,0-1,1 0,-1-1,1 1,0 0,1-1,-1 0,1 1,0-2,0 1,0 0,1-1,-1 0,1 0,0 0,0 0,0-1,1 1,7 0,0-1,0 0,0-1,0 0,0-1,0-1,0 0,0 0,0-2,-1 1,1-2,-1 0,1 0,-1-1,-1 0,1-1,-1-1,0 0,0 0,-1-1,0 0,0-1,-1 0,0-1,6-5,-2-1,0 0,-1-1,0-1,-2 0,0 0,-1-1,-1 0,0-1,-2 0,0 0,-1 0,-1-1,0-14,-2 28,-1 0,-1-1,1 1,-1-1,0 1,-1 0,1-1,-2 1,1 0,-1 0,0-1,0 1,-1 1,0-1,0 0,-1 1,0-1,0 1,0 0,-1 0,0 1,0 0,0-1,-1 2,0-1,0 1,0-1,0 2,-1-1,1 1,-1 0,-5-2,2 2,0 1,0-1,-1 2,1-1,0 2,-1-1,1 1,0 1,-1 0,1 0,0 1,0 0,0 1,0 0,0 1,1 0,-1 0,1 1,0 0,0 1,1 0,-6 5,-14 15,3-2</inkml:trace>
  <inkml:trace contextRef="#ctx0" brushRef="#br0" timeOffset="902.37">735 524,'265'-368,"-265"368,0-1,0 1,0 0,0-1,1 1,-1-1,0 1,0-1,0 1,0 0,1-1,-1 1,0-1,0 1,1 0,-1-1,0 1,1 0,-1-1,0 1,1 0,-1 0,0-1,1 1,-1 0,1 0,-1 0,0-1,1 1,-1 0,1 0,-1 0,1 0,-1 0,1 0,-1 0,0 0,1 0,-1 0,1 0,-1 0,1 0,-1 0,0 1,1-1,-1 0,1 0,-1 0,0 1,1-1,-1 0,1 0,-1 1,0-1,0 0,1 1,-1-1,0 1,1-1,-1 0,0 1,0-1,0 1,0-1,1 0,-1 1,0-1,1 38,-1-27,0-8,0-1,1 0,-1 1,0-1,1 0,-1 1,1-1,0 0,0 0,0 0,0 0,0 0,0 0,1 0,-1 0,1 0,-1-1,1 1,0 0,0-1,-1 0,1 1,0-1,0 0,0 0,1 0,-1 0,0 0,0-1,0 1,1 0,-1-1,0 0,1 0,-1 0,0 0,1 0,-1 0,0 0,1-1,-1 1,0-1,0 0,0 1,1-1,-1 0,0 0,0-1,0 1,0 0,-1-1,1 1,0-1,0 0,22-14,-1-1,0-1,-1 0,-1-2,10-13,33-29,6 6,-72 79,-19 19,10-23,1 1,0-1,2 2,0-1,2 1,0 1,-1 12,17 7,1-28</inkml:trace>
  <inkml:trace contextRef="#ctx0" brushRef="#br0" timeOffset="1145.687">1723 128,'-39'43,"-31"34,-9 13,4-4,5-7,10-12,11-12,8-12,6-7,5-11,7-4,8-1,1-4,4 0,8-2,4-4</inkml:trace>
  <inkml:trace contextRef="#ctx0" brushRef="#br0" timeOffset="1514.997">1666 608,'-33'23,"0"1,1 2,2 1,-24 28,52-54,1-1,-1 1,1 0,-1 0,0 0,1 0,0 0,-1 1,1-1,0 0,-1 1,1-1,0 1,0-1,0 1,0-1,1 1,-1 0,0 0,1-1,-1 1,1 0,0 0,-1-1,1 1,0 0,0 0,0 0,0 0,0-1,1 1,-1 0,1 0,-1 0,1-1,-1 1,1 0,0-1,0 1,0 0,0-1,0 1,0-1,1 0,-1 1,0-1,1 0,-1 0,1 0,-1 0,1 0,-1 0,2 0,29 8,-28-9,0-1,-1 1,1 1,0-1,-1 0,1 1,0 0,-1 0,1 0,-1 0,0 1,1-1,-1 1,0 0,0 0,0 0,0 0,0 0,0 1,-1-1,1 1,-1 0,0 0,1 0,-2 0,1 0,0 0,0 1,-1-1,0 1,0-1,0 1,0-1,0 1,-1 0,0-1,1 1,-1 0,-1 0,-1 2,-1 0,-1 0,1 0,-1 0,0 0,0-1,-1 1,1-1,-1 0,0-1,-1 1,1-1,-1 0,0 0,0-1,0 0,-1 0,1 0,-1-1,1 0,-1 0,0-1,0 0,-3 1,-10 3,14-3,0 0,0 0,-1-1,1 0,0 0,-1-1,1 0,0 0,-1 0,1-1,-1 0,-4-2,-7-2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1 734,'34'-9,"24"-4,9-4,-3 0,-8 4,-8 4,-13 8,-7 4,-13 2,-9 0</inkml:trace>
  <inkml:trace contextRef="#ctx0" brushRef="#br0" timeOffset="248.864">171 479,'0'39,"0"26,0 13,0-3,0-9,0-11,0-10,0-8,0-5,0-4,0-6</inkml:trace>
  <inkml:trace contextRef="#ctx0" brushRef="#br0" timeOffset="777.54">735 424,'229'-73,"-226"72,-1 0,0 0,1 0,-1 1,1-1,-1 1,1-1,-1 1,1 0,0 0,-1 0,1 0,-1 0,1 1,-1-1,1 1,-1-1,1 1,-1 0,1 0,-1 0,0 1,0-1,0 0,1 1,-1 0,-1-1,1 1,0 0,0 0,-1 0,1 0,-1 0,1 0,-1 1,0-1,0 0,0 1,0-1,0 1,-1-1,1 1,-1-1,0 1,1-1,-1 1,0-1,-1 1,1 0,0-1,-1 2,-6 15,0 1,-1-1,-1-1,-1 0,-1 0,-11 14,-18 32,9-12,20-37,1 0,0 1,1 0,1 1,1 0,0 0,1 1,1 0,0 0,2 0,0 0,1 1,0 14,4-28,-1 0,1-1,0 1,0-1,1 1,-1-1,1 0,0 0,0 0,1 0,-1 0,1-1,-1 0,1 1,0-1,0-1,1 1,-1-1,1 1,-1-1,1 0,0-1,0 1,-1-1,1 0,0 0,0-1,0 1,0-1,0 0,0-1,0 1,0-1,0 0,0 0,0-1,0 1,-1-1,1 0,15-4,-7 3,0 0,0-1,0-1,-1 0,1-1,-1 0,-1-1,11-7,-4-3</inkml:trace>
  <inkml:trace contextRef="#ctx0" brushRef="#br0" timeOffset="1329.216">1299 621,'217'-255,"-211"246,42-36,-47 47,0-1,0 0,0 1,0-1,-1 1,1-1,0 1,-1 0,0-1,1 1,-1 0,0-1,1 1,-1 0,0-1,0 1,-1 0,1 0,0-1,0 1,-1 0,1-1,-1 1,0-1,1 1,-1-1,0 1,0-1,0 1,-2 6,3-6,-12 82,12-83,0 1,0 0,0-1,0 1,0 0,0 0,1-1,-1 1,1 0,-1-1,1 1,-1-1,1 1,0 0,0-1,0 0,0 1,0-1,0 1,0-1,0 0,1 0,-1 0,0 0,1 0,-1 0,1 0,-1 0,1 0,-1-1,1 1,0-1,-1 1,1-1,0 0,-1 1,1-1,0 0,0 0,-1 0,1 0,0-1,-1 1,1 0,0-1,8-3,0 0,0-1,0 0,0 0,-1-1,0-1,0 1,-1-1,0-1,2-2,4-2,123-118,-136 130,-1-1,0 0,1 1,-1-1,1 1,-1-1,1 0,-1 1,1-1,-1 1,1-1,-1 1,1 0,0-1,-1 1,1-1,0 1,-1 0,1 0,0-1,0 1,-1 0,1 0,0 0,0 0,-1 0,1 0,0 0,0 0,-1 0,1 0,0 1,0-1,-1 0,1 0,0 1,-1-1,1 0,0 1,-1-1,1 1,-1-1,1 1,0-1,-1 1,1-1,-1 1,0-1,1 1,-1 0,1-1,-1 1,0 0,0 0,1-1,-1 1,0 0,0-1,0 1,0 0,0 0,0-1,0 1,0 0,0 0,0-1,0 1,0 0,0 0,-1 0,-8 56,9-56,-2 10,-2 2,0 1,1 0,1-1,1 1,0 0,0 0,1 0,2 8,3-4</inkml:trace>
  <inkml:trace contextRef="#ctx0" brushRef="#br0" timeOffset="1579.64">2315 282,'-44'38,"-32"33,-9 13,0-3,11-10,12-8,13-9,9-10,7-12,4-7,7-2,2-6,5-1,1-2,1 0,4-2</inkml:trace>
  <inkml:trace contextRef="#ctx0" brushRef="#br0" timeOffset="2015.286">2258 762,'-10'5,"-17"7,1 2,0 1,1 1,1 1,0 1,-2 4,25-22,0 1,0-1,0 1,0 0,0-1,0 1,0 0,0 0,0 0,0 0,1-1,-1 1,0 0,1 0,-1 0,1 1,-1-1,1 0,0 0,-1 0,1 0,0 0,0 0,-1 1,1-1,0 0,0 0,0 0,1 0,-1 1,0-1,0 0,1 0,-1 0,0 0,1 0,0 0,-1 0,1 0,-1 0,1 0,0 0,0 0,-1 0,1 0,0 0,0-1,0 1,0 0,0-1,0 1,0-1,0 1,0-1,0 0,1 1,-1-1,0 0,0 0,0 1,0-1,1 0,-1 0,37 4,-34-5,0 1,0-1,0 1,0 0,0 0,0 0,0 0,0 1,0 0,0 0,0 0,0 0,-1 0,1 1,0 0,-1 0,1 0,-1 0,0 0,0 1,1-1,-2 1,1 0,0 0,-1 0,1 0,-1 1,0-1,0 1,0-1,0 1,-1-1,0 1,1 0,-1 0,-1 0,1 1,-3 4,0 0,0 0,-1 0,0 0,-1-1,0 1,0-1,-1 0,0-1,0 1,-1-1,0 0,0 0,-1-1,0 1,0-1,0-1,-1 0,-5 3,-54 13,45-19</inkml:trace>
  <inkml:trace contextRef="#ctx0" brushRef="#br0" timeOffset="2567.264">2400 621,'13'-3,"1"0,-1 1,1 0,0 1,-1 1,1 0,0 1,-1 0,8 2,-20-3,0 0,0 0,0 0,1 1,-1-1,0 0,0 0,0 1,0-1,0 1,0-1,0 1,0 0,0-1,0 1,0 0,0 0,0-1,0 1,-1 0,1 0,0 0,0 0,-1 0,1 0,-1 0,1 0,-1 0,0 0,1 1,-1-1,0 0,0 0,0 0,1 0,-1 1,-1-1,1 0,0 0,0 0,0 0,0 1,-1-1,1 0,-1 1,-35 48,23-34,11-15,1 0,-1 0,1 0,0 1,0-1,0 0,0 0,0 1,0-1,0 0,0 1,0-1,0 1,1-1,-1 1,1 0,-1-1,1 1,0-1,-1 1,1 0,0-1,0 1,0 0,0-1,1 1,-1 0,0-1,1 1,-1 0,1-1,0 1,-1-1,1 1,0-1,0 1,0-1,0 0,0 1,0-1,0 0,0 0,1 0,-1 0,0 0,1 0,-1 0,1 0,-1-1,1 1,-1 0,1-1,0 0,-1 1,1-1,0 0,0 1,6 0,0 0,0-1,0 0,-1 0,1 0,0-1,0-1,0 1,0-1,-1 0,1-1,-1 0,0 0,0 0,0-1,2-1,11-8</inkml:trace>
  <inkml:trace contextRef="#ctx0" brushRef="#br0" timeOffset="2897.218">2738 225,'180'203,"-164"-186,-1 0,-1 0,-1 2,0 0,-1 0,-1 1,-1 0,-1 1,-1 0,0 1,-2 0,0 0,-2 0,0 1,-2-1,0 1,-2 0,0-1,-2 1,0 0,-2-1,-1 7,-4-8,-1-1,0 0,-1-1,-1 0,-1 0,-1-1,-1-1,0 0,-1-1,-1-1,0-1,-1 0,0-1,-1-1,-1-1,0 0,0-2,-20 7,-74 38,85-40</inkml:trace>
  <inkml:trace contextRef="#ctx0" brushRef="#br0" timeOffset="3613.434">819 0,'-33'39,"1"1,2 2,2 1,2 1,2 1,1 1,3 1,2 1,2 1,-6 32,2 6,3 1,4 0,4 5,7-77,0-1,1 1,0 0,2 0,0 0,0 0,2-1,0 1,0-1,2 1,0-1,1 0,0-1,1 0,0 0,2 0,-1-1,2 0,0 0,0-1,1-1,0 0,1 0,1-1,12 8,-2-6,-1 0,2-2,-1 0,2-2,-1-1,1 0,8-1,-9-2</inkml:trace>
  <inkml:trace contextRef="#ctx0" brushRef="#br0" timeOffset="4882.942">3528 198,'-33'103,"-57"123,75-176,8-34,1 0,2 0,-1 1,2 0,0 0,1 0,1 0,0 0,1 0,1 0,2 9,-2-22,1 0,-1-1,1 1,0-1,0 1,0-1,0 0,0 0,1 0,-1 0,1-1,0 1,0-1,0 1,0-1,0 0,1 0,-1 0,1-1,-1 1,1-1,0 0,-1 0,1 0,0 0,0-1,1 0,108-2,-107 2,1-1,-1 1,1-2,-1 1,0 0,0-1,1 0,-1-1,-1 0,1 0,0 0,-1 0,1-1,2-2,-2-4</inkml:trace>
  <inkml:trace contextRef="#ctx0" brushRef="#br0" timeOffset="5133.298">3246 479,'24'-4,"32"-3,11 1,-1 2,-6 0,-10 2,-8 1,-6 0,-9 1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4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0 935,'10'-5,"12"-2,8 1,3 1,-4-3,-1-1,-2 2,0 2,0 1,1 3,1 0,-6 0</inkml:trace>
  <inkml:trace contextRef="#ctx0" brushRef="#br0" timeOffset="428.581">678 652,'-24'29,"3"1,0 1,2 1,1 0,2 2,1 0,2 0,-3 14,14-44,1 1,0 0,-1-1,2 1,-1 0,1 0,-1 0,1 0,1-1,-1 1,1 0,-1 0,1 0,1-1,-1 1,1 0,0-1,0 0,0 1,0-1,1 0,0 0,0 0,0 0,0-1,1 1,-1-1,1 0,0 0,0 0,0 0,0-1,0 0,1 0,-1 0,1 0,-1-1,1 1,0-1,0 0,-1-1,3 1,7-3,0-1,0 0,0-1,-1 0,0-1,0 0,0-2,0 1,-1-1,0-1,-1 0,1-1,-2 0,1-1,-1 0,-1 0,0-1,0-1,-1 1,-1-1,0-1,0 1,-1-1,-1 0,0-1,-1 1,2-12,-4 18,0-1,-1 1,0-1,0 0,0 1,-1-1,0 0,-1 1,0-1,0 0,-1 1,0-1,0 1,0 0,-1-1,0 1,-1 0,0 1,0-1,0 1,-1-1,1 1,-2 1,1-1,-1 1,1 0,-1 0,-1 1,1-1,-1 1,0 1,0-1,0 1,-66 1,55 8</inkml:trace>
  <inkml:trace contextRef="#ctx0" brushRef="#br0" timeOffset="717.862">1129 935,'-10'19,"-3"11,6 1,4-5</inkml:trace>
  <inkml:trace contextRef="#ctx0" brushRef="#br0" timeOffset="1044.866">1411 652,'-19'27,"1"1,2 1,0 0,2 1,1 0,2 2,0-1,3 1,-2 13,9-43,0 0,0 0,0 1,1-1,-1 0,1 1,0-1,-1 1,1-1,0 1,0-1,1 0,-1 1,0-1,1 1,-1-1,1 0,0 0,0 1,0-1,0 0,0 0,1 0,-1 0,0 0,1 0,0 0,-1-1,1 1,0 0,0-1,0 1,0-1,0 0,0 0,0 0,1 0,-1 0,0 0,1-1,-1 1,0-1,1 1,0-1,12-4,0 0,-1-1,0 0,0-2,0 1,0-2,-1 1,-1-2,1 0,-1 0,-1-1,0-1,0 0,-1-1,0 1,-1-2,-1 1,0-1,1-4,-6 13,0 0,0 0,0-1,-1 1,1-1,-1 1,-1-1,1 0,-1 0,1 0,-1 0,-1 0,1 0,-1 0,0 0,0 0,0 0,-1 0,1 0,-1 0,0 0,-1 1,1-1,-1 0,0 0,-1 1,1-1,-1 1,1 0,-1 0,-1 0,1 0,0 0,-1 1,0 0,0-1,0 1,0 1,-3-2,0 1,-1 1,0 0,0 1,0 0,0 0,0 0,0 1,-1 1,1-1,0 1,0 1,-3 0,-9 5</inkml:trace>
  <inkml:trace contextRef="#ctx0" brushRef="#br0" timeOffset="3431.993">2032 624,'-12'0,"1"0,-1 1,0 0,0 0,0 1,1 1,-1 0,1 1,0 0,0 1,0 0,1 0,-1 1,1 1,1 0,-1 0,1 1,0 1,6-7,1 0,0 0,0 1,1-1,-1 1,1 0,-1-1,1 1,0 0,0 0,0 0,0 0,0 0,1 0,-1 0,1 0,0 0,0 0,0 0,0 0,1 0,-1 0,1 0,0 0,0 0,0 0,0 0,0 0,0-1,1 1,0 0,-1-1,1 1,0-1,0 0,0 0,1 0,-1 0,0 0,1 0,0 0,-1-1,1 1,0-1,0 0,-1 0,1 0,3 1,36 4,-37-7,0 1,1 0,-1 0,0 1,0-1,1 1,-1 0,0 1,0-1,0 1,0 0,0 0,-1 1,1-1,-1 1,1 0,-1 0,0 1,0-1,-1 1,1 0,-1 0,1 0,-1 0,0 1,-1-1,1 1,-1 0,1 1,-2 1,1-1,-1 1,0 0,-1-1,1 1,-1 0,-1-1,1 1,-1 0,0-1,-1 1,1-1,-1 0,-1 1,1-1,-1 0,0 0,-1 0,1-1,-1 1,0-1,0 0,-1 0,0 0,1-1,-2 1,1-1,-1 0,-5 4,0-2,0 1,-1-1,0-1,0 0,0 0,-1-2,1 1,-1-2,0 1,0-2,0 0,0 0,-3-1,-25-15,29 2</inkml:trace>
  <inkml:trace contextRef="#ctx0" brushRef="#br0" timeOffset="3733.009">1919 652,'15'0,"4"-5,4-1,3 0,2 1,0 2,1 1,-4 1</inkml:trace>
  <inkml:trace contextRef="#ctx0" brushRef="#br0" timeOffset="9618.458">2286 849,'31'-53,"2"2,3 1,1 1,4 1,-25 43,-18 33,0-10,3-16,-1-1,0 1,0 0,1-1,-1 1,1-1,0 1,-1-1,1 1,0-1,0 0,0 1,0-1,0 0,0 0,0 1,0-1,0 0,1 0,-1 0,0-1,1 1,-1 0,1 0,-1-1,1 1,-1-1,1 1,-1-1,1 0,0 1,-1-1,1 0,-1 0,1 0,0 0,-1-1,1 1,-1 0,1-1,0 1,65-27,57-71,-124 97,1 0,-1 0,0 0,1 0,-1 0,1 0,0 0,-1 1,1-1,0 0,0 0,-1 0,1 1,0-1,0 0,0 1,0-1,0 1,0-1,0 1,0-1,0 1,0 0,0 0,0-1,0 1,0 0,1 0,-1 0,0 0,0 0,0 0,0 0,0 1,0-1,0 0,0 1,0-1,0 1,0-1,0 1,0-1,0 1,0 0,0-1,0 1,-1 0,1 0,0-1,0 1,-1 0,1 0,-1 0,1 1,4 65,-6-62,0 1,1-1,-1 0,1 1,0-1,1 1,-1-1,1 0,0 1,1-1,-1 0,1 0,0 0,0 0,1 0,-1 0,1 0,0-1,1 1,-1-1,1 0,0 1,12 4</inkml:trace>
  <inkml:trace contextRef="#ctx0" brushRef="#br0" timeOffset="9885.522">2286 962,'43'0,"39"-4,14-3,-4 1,-8 2,-13-5,-15 1,-11 0,-9 3,-6 1,-2 2,-7 1</inkml:trace>
  <inkml:trace contextRef="#ctx0" brushRef="#br0" timeOffset="10340.485">2625 1189,'-16'10,"9"-6,0 0,0 0,0 1,1 0,0 0,-1 0,2 1,-1 0,1 0,0 1,0-1,1 1,-1 0,6-5,-1 0,1-1,-1 1,1-1,-1 1,1-1,0 1,0-1,0 1,0-1,0 0,0 1,0-1,0 0,0 0,1 0,-1 0,0 0,1 0,-1 0,1 0,-1-1,1 1,-1-1,1 1,-1-1,1 1,0-1,-1 0,1 0,0 0,-1 0,1 0,0 0,-1 0,1-1,0 1,0-1,7 2,0-1,1 1,-1 0,0 1,1 0,-1 0,0 1,0 0,-1 1,1-1,-1 2,0-1,0 1,7 6,-14-10,0 1,0 0,0-1,0 1,0 0,0 0,0 0,-1 0,1 0,-1 0,1 0,-1 0,0 0,0 0,0 0,0 0,0 0,0 0,-1 0,1 0,-1 0,1 0,-1 0,0 0,0 0,0 0,0 0,0 0,0-1,0 1,0 0,-1-1,1 1,-1-1,1 0,-1 1,0-1,0 0,-71 38,-14-28,61-11</inkml:trace>
  <inkml:trace contextRef="#ctx0" brushRef="#br0" timeOffset="11020.071">2907 1076,'32'-2,"-24"1,-1 0,1 0,0 1,0 0,-1 0,1 1,0 0,0 1,-1-1,1 1,-1 1,0-1,0 1,4 3,-10-4,-1 0,1 1,-1-1,0 1,0-1,0 1,0-1,0 0,0 1,-1-1,1 1,-1-1,0 0,1 1,-1-1,0 0,-1 0,1 0,0 0,0 0,-1 0,0 0,1 0,-1 0,0-1,0 1,0-1,0 1,0-1,0 0,0 1,0-1,0-1,-3 2,0 2,4-4,1 0,-1 0,1 0,-1 0,1 0,-1 0,1 0,-1 0,1 1,-1-1,1 0,-1 0,1 1,-1-1,1 0,-1 0,1 1,-1-1,1 0,0 1,-1-1,1 1,0-1,-1 1,1-1,0 0,-1 1,1-1,0 1,0 0,0-1,-1 1,1-1,0 1,0-1,0 1,0-1,0 1,0-1,0 1,0-1,0 1,0 0,1-1,-1 1,0-1,0 1,0-1,1 1,-1-1,0 1,1-1,-1 0,0 1,1-1,-1 1,0-1,1 0,-1 1,1-1,-1 0,1 1,-1-1,1 0,-1 0,1 0,-1 1,45 1,-30-2,-13 0,0 0,0 0,0 0,0 0,0 0,0 0,0 0,0 1,0-1,0 1,0-1,0 1,0 0,0 0,-1 0,1 0,0 0,0 0,-1 0,1 0,-1 1,1-1,-1 1,0-1,0 1,1 0,-1-1,0 1,0 0,-1 0,1 0,0 0,-1 0,1-1,-1 1,1 0,-1 0,0 0,0 1,0-1,0 0,0 0,-1 0,1 0,0 0,-1-1,0 1,1 0,-1 0,0 0,0 0,0 0,0-1,0 1,-1-1,1 1,0-1,-1 1,1-1,-1 0,1 1,-1-1,0 0,0 0,1 0,-1 0,0-1,-68 21,46-19</inkml:trace>
  <inkml:trace contextRef="#ctx0" brushRef="#br0" timeOffset="11636.391">3133 314,'29'33,"-1"1,-3 1,0 1,-2 1,-2 2,-2 0,-1 1,-2 0,-2 2,-1 0,-3 0,-1 1,1 24,-7-42,-1 1,-1 0,-1 0,-2 0,0 0,-2-1,0 1,-2-1,-1 0,-1 0,-1-1,-1 0,-1-1,-4 5,-89 91,81-102</inkml:trace>
  <inkml:trace contextRef="#ctx0" brushRef="#br0" timeOffset="12436.46">451 285,'-29'131,"6"2,5 0,1 90,25 137,-7-343,1 0,1 1,1-1,0 0,1 0,1-1,0 0,2 0,0 0,0-1,2 0,-1 0,2-1,0-1,1 0,0 0,1-1,0-1,1 0,0-1,1 0,0-1,2 0,96 27,-88-33</inkml:trace>
  <inkml:trace contextRef="#ctx0" brushRef="#br0" timeOffset="13489.664">3867 398,'3'27,"-2"0,0 1,-2-1,-1 0,-1 0,-2 0,0-1,-2 1,0-1,-2-1,-1 1,-2-2,-4 9,-26 54,29-66,2 1,0 0,1 1,2 0,0 0,1 1,2 0,0 0,2 0,-1 19,6-34,1 0,-1 0,1-1,1 1,0-1,0 0,1 0,0 0,0 0,1-1,0 0,0 0,0-1,1 1,0-1,1-1,-1 1,1-1,0-1,0 0,0 0,1 0,0-1,-1 0,1-1,0 0,0 0,1-1,-1 0,0-1,0 0,0 0,1-1,-1 0,2-1,-8 1,1 0,-1 0,0 0,0 0,0-1,0 1,0-1,0 0,0 0,-1 0,1 0,-1 0,1-1,-1 1,0-1,0 1,0-1,0 0,0 0,-1 0,1 0,-1 0,0 0,1-3,2-15</inkml:trace>
  <inkml:trace contextRef="#ctx0" brushRef="#br0" timeOffset="13733.432">3415 822,'38'0,"37"-5,11-2,0 1,-10 1,-8 1,-11 2,-11 1,-12 1</inkml:trace>
  <inkml:trace contextRef="#ctx0" brushRef="#br0" timeOffset="15452.811">4121 88,'48'-19,"0"3,1 2,1 1,0 3,30-1,-70 10,-6 0,1 0,-1 0,0 1,1-1,-1 1,1 0,-1 0,1 1,-1 0,0-1,1 1,-1 1,0-1,1 1,-1-1,1 2,-5-2,1 1,-1 0,0-1,1 1,-1 0,0 0,0 0,0-1,0 1,0 0,-1 0,1-1,0 1,-1 0,1-1,-1 1,0 0,1-1,-1 1,0-1,0 1,0-1,0 1,0-1,-1 0,1 0,0 1,-1-1,1 0,-1 1,-156 145,156-146,0-1,1 1,-1 0,1 0,-1 0,1 0,0 0,-1 0,1 0,0 0,0 0,-1 1,1-1,0 0,1 1,-1-1,0 1,0-1,0 1,1-1,-1 1,1 0,-1-1,1 1,0 0,0 0,0-1,0 1,0 0,0-1,0 1,0 0,1-1,-1 1,1 0,-1-1,1 1,0 0,-1-1,1 1,0-1,0 0,0 1,0-1,0 0,0 1,1-1,-1 0,0 0,1 0,-1 0,1 0,13 2,0 0,0-1,1-1,-1 0,1-1,-1-1,1 0,-1-1,0-1,0-1,7-2,68-9,-71 14,-7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08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0 118,'19'129,"5"-2,6 0,11 18,26 11,-67-157,1 1,-1-1,0 0,0 0,1 1,-1-1,0 0,1 0,-1 1,1-1,-1 0,1 1,-1-1,1 1,0-1,-1 0,1 1,0-1,-1 1,1 0,0-1,0 1,-1 0,1-1,0 1,0 0,0 0,-1 0,1 0,0-1,0 1,0 0,0 0,-1 1,1-1,0 0,0 0,0 0,-1 1,1-1,0 0,0 1,-1-1,1 0,0 1,-1-1,1 1,0-1,-1 1,1-1,-1 1,1 0,-1-1,1 1,-1 0,1 0,-1-1,0 1,1 0,-1 0,0-1,1 1,-1 0,0 0,0 0,0-1,0 1,0 0,0 0,0 0,19-65,-18 61,106-446,-65 243,-33 131,-8 64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1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11,'39'5,"26"1,8 1,-4-2,-10-7,-9-2,-8-1,-7 0,-5 2,-2-4,-6-1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9,'38'5,"37"-4,15-1,-2-1,-13-5,-17-2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0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0,'-32'43,"27"-30,-21 35,4 2,1 1,2 1,3 0,-9 54,19-73,1-20,0 2,1-1,1 0,0 1,2-1,-1 1,2 0,0 0,0-1,2 1,-1 0,2-1,0 1,1-1,0 0,1 0,1 0,0-1,1 0,1 0,8 11,-8-16,0 0,1-1,-1 0,2-1,-1 1,1-2,0 1,0-2,1 1,-1-1,1-1,0 0,0 0,0-1,1-1,3 0,-8-6,-11-2</inkml:trace>
  <inkml:trace contextRef="#ctx0" brushRef="#br0" timeOffset="595.453">365 339,'85'-35,"-68"27,0 0,1 1,-1 0,1 2,0 0,1 1,-1 1,1 0,0 2,0 0,-17 1,0 0,0 0,1 0,-1 0,0 0,0 0,0 1,0-1,0 1,0 0,0 0,0-1,0 1,0 1,-1-1,1 0,0 0,-1 1,1-1,0 0,-1 1,0 0,1-1,-1 1,0 0,0 0,0 0,0-1,0 1,-1 0,1 0,0 1,-1-1,0 0,1 0,-1 0,0 0,0 0,0 0,0 0,0 0,-1 1,1-1,-1 0,-35 96,31-88,-98 191,99-192,0 0,0 1,1-1,0 1,0 0,1 0,1 1,-1-1,2 0,0 0,0 1,0-1,1 0,1 0,1 5,1-11,1 0,0 0,0-1,0 1,1-1,-1 0,1-1,-1 1,1-1,0 0,0-1,0 1,0-1,0 0,1-1,-1 1,0-1,0-1,0 1,0-1,0 0,0 0,0-1,0 0,0 0,0 0,4-3,6-2,-1 0,0-2,0 0,-1 0,0-1,-1-1,0-1,0 0,-2 0,1-1,-2 0,3-4,1-3</inkml:trace>
  <inkml:trace contextRef="#ctx0" brushRef="#br0" timeOffset="863.191">1099 283,'-14'18,"1"1,1 0,1 0,1 2,0-1,2 1,0 1,1-1,2 1,0 0,1 1,1 7,2-26,1 0,0 0,1 0,-1 0,1 0,-1 0,1 0,1 0,-1 0,0 0,1 0,0-1,0 1,0-1,0 1,1-1,-1 0,1 0,0 0,0 0,0 0,0 0,0-1,1 0,-1 0,1 0,-1 0,1 0,0-1,0 1,0-1,0 0,0 0,0-1,0 1,0-1,0 0,0 0,1 0,6-1,1 1,-1-2,0 0,0 0,1-1,-1 0,-1-1,1 0,0-1,-1 0,0 0,0-1,-1-1,0 1,0-2,0 1,-1-1,0-1,0 1,-1-1,-1 0,1-1,-1 0,-1 0,0 0,0-1,-1 1,-1-1,1 0,-2 0,0-1,0 1,-1 0,0-1,-1 1,0-1,-2-7,1 12,-1 1,-1 0,1 1,-1-1,0 0,0 1,-1-1,1 1,-1 0,0 0,-1 1,1-1,-1 1,0 0,0 0,0 0,-1 1,1 0,-1 0,0 0,0 1,0 0,0 0,0 0,0 1,-1 0,1 0,-6 0,-15 6,4 1</inkml:trace>
  <inkml:trace contextRef="#ctx0" brushRef="#br0" timeOffset="1260.757">1719 367,'-22'17,"13"-11,0 0,0 1,0 0,1 1,0-1,0 2,1-1,0 1,1 0,0 0,0 1,1 0,-1 3,6-11,0 0,1 1,-1-1,1 0,0 0,0 0,0 1,0-1,0 0,0 0,1-1,-1 1,1 0,-1 0,1-1,0 1,0-1,-1 1,1-1,0 0,0 0,0 0,0 0,1 0,-1 0,0 0,0-1,1 1,-1-1,0 0,0 1,1-1,-1 0,1-1,17 7,-16-5,0 0,-1 1,1-1,0 1,0 0,-1 0,1 0,-1 0,1 1,-1-1,0 1,0 0,0 0,0 0,-1 0,1 0,-1 1,0-1,0 1,0 0,-1 0,1-1,-1 1,0 0,0 0,0 0,0 0,-1 1,1-1,-1 0,0 0,-1 0,1 0,-1 0,0 0,0 0,0 0,0 0,-1 0,1 0,-1-1,0 1,-1 1,-1 1,0 1,0-1,-1 0,0-1,0 1,0-1,-1 0,0 0,0 0,0-1,0 0,-1-1,1 1,-1-1,0 0,0-1,0 1,-1-2,1 1,0-1,-1 0,-1 0,-10-4</inkml:trace>
  <inkml:trace contextRef="#ctx0" brushRef="#br0" timeOffset="1567.177">1861 57,'24'10,"-1"2,0 1,-1 0,0 2,-1 1,-1 0,-1 1,0 2,-1 0,1 3,-8-9,-2-1,1 1,-2 1,0 0,0 0,-1 1,-1-1,-1 1,0 1,-1-1,0 1,-1 0,-1 0,-1-1,0 2,-1-1,-1 0,0 0,-1-1,-1 1,0 0,-1-1,-3 7,1-8,-1 1,0-1,0-1,-2 1,1-1,-2-1,0 1,0-2,-1 0,0 0,-1 0,-1-2,1 0,-1 0,-1-1,0 0,0-2,-13 6,2-5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0 311,'39'0,"31"0,9 0,-4 0,-11 0,-10 0,-11 0,-7 0,-5 0,-3 0,-1 0,-1-5,0-2,-4-4,-7 0</inkml:trace>
  <inkml:trace contextRef="#ctx0" brushRef="#br0" timeOffset="253.061">28 537,'43'4,"39"3,14-1,1-6,-11-3,-16-1,-14 0,-13 1,-9 1,-4 1,-4 0,-5 1</inkml:trace>
  <inkml:trace contextRef="#ctx0" brushRef="#br0" timeOffset="669.896">395 0,'25'29,"2"-1,1-1,1-2,1-1,1-1,2-2,0-1,0-1,11 2,-27-12,0 1,-1 0,0 1,-1 1,-1 0,0 1,6 7,-16-16,0 0,-1 1,1-1,-1 1,0-1,-1 1,1 0,-1 0,0 0,0 0,-1 1,1-1,-1 0,0 1,-1-1,1 1,-1-1,0 0,0 1,-1-1,0 1,0-1,0 1,-1-1,1 0,-1 0,-2 4,-7 7,-1-1,0-1,-1 0,0 0,-2-2,1 1,-1-2,-1 0,0-1,-6 2,-20 16,-56 33,69-45,1 1,0 1,1 2,1 1,-2 4,16-11,2-1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7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0 227,'44'0,"23"-5,5-2,-4 1,-10 1,-9 1,-9 2,-5 1,-6 1,-6 0</inkml:trace>
  <inkml:trace contextRef="#ctx0" brushRef="#br0" timeOffset="318.182">170 1,'0'33,"0"21,5 7,1-4,0-5,4-8,0-6,-2-4,-7-4,-3-2,-7-6,-1-6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57,'-28'91,"-53"232,69-266,5-33,2 1,1-1,1 1,1 0,2-1,0 9,16 1,-3-28</inkml:trace>
  <inkml:trace contextRef="#ctx0" brushRef="#br0" timeOffset="299.304">482 141,'-23'46,"-11"18,2 2,3 1,4 1,2 1,-8 48,29-114,1 1,-1 0,1-1,0 1,1 0,-1 0,1 0,-1 0,1 0,0-1,1 1,-1 0,1 0,-1 0,1 0,0 0,1-1,-1 1,1 0,-1-1,1 0,0 1,1-1,-1 0,0 0,1 0,0 0,-1 0,1-1,0 1,1-1,-1 0,0 0,1 0,-1 0,1 0,1 0,11-3,1 0,-1-1,0-1,0 0,0-1,-1-1,1 0,-1-1,0-1,-1-1,0 0,0 0,0-1,-1-1,-1 0,7-8,-5 8,0 0,-1-2,0 1,-1-1,0-1,-1 0,-1-1,0 0,-1-1,0 0,-2 0,1-1,-2 0,0 0,-1 0,-1-1,0 0,-1 0,-1 0,0 0,-2 0,0-8,-2 18,0 1,-1 0,0-1,0 1,0 0,0 1,-1-1,0 1,-1-1,1 1,-1 1,0-1,0 0,0 1,-1 0,1 1,-1-1,0 1,0 0,-1 0,1 1,0 0,-1 0,1 0,-1 1,0 0,0 1,1-1,-1 1,0 0,0 1,1 0,-1 0,0 0,1 1,-1 0,1 0,0 1,-1-1,1 1,-1 2,-18 7</inkml:trace>
  <inkml:trace contextRef="#ctx0" brushRef="#br0" timeOffset="1182.762">962 368,'38'-49,"-2"-1,-2-2,-3-1,5-15,-35 66,16-27,-17 29,-1 1,1-1,0 0,0 0,0 1,-1-1,1 0,0 1,0-1,0 1,0-1,0 0,0 1,0-1,0 0,0 1,0-1,0 0,0 1,0-1,0 1,0-1,0 0,0 1,0-1,1 0,-1 1,0-1,0 0,0 0,1 1,-1-1,0 0,0 1,1-1,-1 0,0 0,0 0,1 1,-1-1,0 0,1 0,-1 0,0 0,1 1,-1-1,0 0,1 0,-1 0,1 0,-1 0,0 0,1 0,-1 0,0 0,1 0,-1 0,0 0,1-1,-1 1,0 0,1 0,-1 18,-1-15,0-1,0 1,0 0,0-1,1 1,0 0,-1 0,1-1,0 1,0 0,0 0,1-1,-1 1,1 0,-1-1,1 1,0 0,0-1,0 1,0-1,1 1,-1-1,1 0,-1 0,1 1,0-1,0 0,0-1,0 1,0 0,0 0,1-1,-1 0,0 1,1-1,-1 0,1 0,0 0,-1 0,1-1,0 1,1-1,5-2,1-1,0 0,-1-1,0 0,0-1,0 0,0 0,-1-1,0 0,0-1,1-1,24-16,77-57,-110 80,1 1,-1-1,1 1,-1-1,1 1,-1 0,1-1,-1 1,1 0,-1-1,1 1,-1 0,1 0,-1-1,1 1,0 0,-1 0,1 0,-1 0,1 0,0 0,-1 0,1 0,-1 0,1 0,0 0,-1 0,1 1,-1-1,1 0,0 0,-1 1,1-1,-1 0,1 1,-1-1,1 0,-1 1,1-1,-1 1,0-1,1 1,-1-1,0 1,1-1,-1 1,0-1,0 1,1-1,-1 1,0 0,0-1,0 1,0-1,0 1,0 0,0-1,0 1,0-1,0 1,0 0,0-1,0 1,0-1,-1 1,-6 43,-22 68,30-93</inkml:trace>
  <inkml:trace contextRef="#ctx0" brushRef="#br0" timeOffset="1435.182">2006 1,'-48'38,"-30"32,-17 14,-1 2,6-9,9-7,8-12,12-5,7-8,7-10,7-8,11-2,5-7,7 0,1-5,4 2,4-3</inkml:trace>
  <inkml:trace contextRef="#ctx0" brushRef="#br0" timeOffset="1783.891">1950 508,'-258'125,"256"-124,1-1,-1 1,1-1,-1 1,1-1,-1 1,1-1,-1 1,1 0,0 0,0 0,-1 0,1 0,0 0,0 0,0 1,0-1,0 0,0 0,0 1,1-1,-1 1,0-1,1 1,-1-1,1 1,0-1,-1 1,1-1,0 1,0-1,0 1,0 0,0-1,0 1,1-1,-1 1,0-1,1 1,-1-1,1 1,0-1,-1 1,1-1,0 0,0 1,0-1,0 0,0 0,0 0,0 0,0 1,1-2,-1 1,0 0,1 0,-1 0,2 0,44 7,-43-9,1 1,0 0,0 0,0 1,0 0,0 0,-1 0,1 0,0 1,-1-1,1 1,-1 0,0 1,1-1,-1 1,0 0,0 0,-1 0,1 0,1 2,-5 0,0 0,0-1,0 1,0-1,-1 1,0 0,0-1,0 1,0-1,-1 0,0 1,1-1,-2 0,1 0,0 0,-1 0,0-1,0 1,0-1,0 1,0-1,-1 0,0-1,1 1,-1 0,0-1,0 0,-3 1,-2 3,0 1,0-2,-1 0,0 0,0-1,-1 0,1 0,-1-1,1-1,-1 0,-2 0,-10-1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2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5,'0'-1,"1"1,-1 0,1-1,-1 1,1 0,-1-1,1 1,-1 0,1 0,-1-1,1 1,-1 0,1 0,0 0,-1 0,1 0,-1 0,1 0,0 0,-1 0,1 0,-1 0,1 0,-1 0,1 0,0 1,-1-1,1 0,-1 0,1 1,-1-1,1 0,-1 1,1-1,-1 1,0-1,1 0,-1 1,0-1,1 1,-1-1,0 1,1-1,-1 1,0-1,0 1,1-1,-1 1,0 0,0-1,0 1,0-1,0 1,0 0,0-1,0 1,0-1,0 1,0 0,4 39,-7-15,-2-1,-1 0,-1-1,-1 1,0-1,-2-1,-1 0,-1 0,-1-1,-4 4,-1 6,13-22,-21 49,26-57,-1 1,1-1,0 1,0-1,0 1,1-1,-1 1,0-1,0 1,1-1,-1 1,1-1,-1 0,1 1,0-1,0 0,-1 1,1-1,0 0,0 0,0 0,0 0,0 0,1 0,-1 0,0 0,0 0,1 0,-1-1,0 1,1-1,-1 1,1-1,-1 1,0-1,1 0,-1 0,1 1,1-1,117-15,-99 10,89-26,-101 29</inkml:trace>
  <inkml:trace contextRef="#ctx0" brushRef="#br0" timeOffset="780.451">490 5,'-33'73,"-96"322,58-207,26-26,42-137</inkml:trace>
  <inkml:trace contextRef="#ctx0" brushRef="#br0" timeOffset="3049.414">886 173,'-27'22,"2"1,1 0,0 2,2 1,1 1,1 1,2 0,0 1,2 1,1 1,2 0,1 1,-3 14,14-41,0 1,0-1,0 0,1 1,0-1,0 0,0 1,1-1,-1 1,1-1,1 0,-1 0,1 0,0 0,0 0,0 0,1 0,-1 0,1-1,1 1,-1-1,0 0,1 0,0 0,0-1,0 1,0-1,1 0,0 0,-1-1,1 1,0-1,0 0,0 0,0-1,5 2,10 1,0-1,1-1,-1 0,0-2,1 0,-1-1,0-1,0-1,0-1,0-1,0 0,-1-2,0 0,0-1,0-2,-3 3,1-1,-2-1,1 0,-1-1,-1-1,0 0,0-1,-1-1,-1 0,0 0,-1-1,0-1,-1 0,-1 0,0-1,-1 0,-1-1,0 0,-2 0,1 0,-2 0,-1-1,0 0,-1-1,-3 12,0 0,-1 0,0 0,0 0,0 0,-1 1,0-1,-1 0,1 1,-1 0,0 0,-1 0,0 1,0-1,0 1,0 0,-1 1,1-1,-1 1,-1 0,1 1,0-1,-1 1,0 1,-1-1,-4-2,0 1,0 0,0 1,-1 0,1 1,-1 1,0 0,1 0,-1 1,0 1,0 0,1 1,-1 0,0 1,-1 3,-1 0,1 1,0 0,1 2,-1-1,2 1,-1 1,1 0,1 1,0 0,-7 10,-6 8</inkml:trace>
  <inkml:trace contextRef="#ctx0" brushRef="#br0" timeOffset="5270.003">1478 513,'32'-56,"3"2,2 2,3 1,39-38,-79 87,0 1,1 0,0-1,-1 1,1 0,0 0,0 0,0-1,-1 1,1 0,0 0,0 0,1 0,-1 1,0-1,0 0,0 0,1 1,-1-1,0 1,1-1,-1 1,0-1,1 1,-1 0,1 0,-1-1,0 1,1 0,-1 1,1-1,-1 0,1 0,-1 0,0 1,1-1,-1 1,0-1,1 1,-1 0,0-1,0 1,0 0,1 0,-1 0,0 0,0 0,0 0,0 0,-1 0,2 1,-19 159,18-159,0 0,0 0,0 0,0 0,0 0,1-1,-1 1,1 0,-1-1,1 1,0-1,0 0,-1 1,1-1,0 0,0 0,0 0,0 0,0-1,1 1,-1-1,0 1,0-1,0 0,1 1,-1-1,0 0,0-1,1 1,-1 0,0-1,0 1,0-1,0 1,0-1,0 0,0 0,0 0,0 0,0-1,0 1,0 0,-1-1,1 1,0-1,-1 0,0 1,1-1,-1 0,0 0,1-1,177-173,-50 69,-129 108,0-1,0 1,0 0,0-1,0 1,0-1,0 1,0-1,0 1,0 0,0-1,0 1,0-1,0 1,0-1,1 1,-1 0,0-1,0 1,1-1,-1 0,0 1,1-1,-1 1,1-1,-1 1,0-1,1 0,-1 1,1-1,-1 0,1 1,-1-1,1 0,-1 0,1 0,0 1,-1-1,1 0,-1 0,1 0,-1 0,1 0,0 0,-1 0,1 0,-1 0,1 0,-1-1,1 1,0 0,-1 0,1 0,-1-1,1 1,-1 0,1-1,-1 1,1 0,-1-1,0 1,1-1,-1 1,1 0,-1-1,0 1,0-1,1 0,-16 45,-32 50,30-64,2 0,1 1,1 1,2 0,1 1,1 4,5-13</inkml:trace>
  <inkml:trace contextRef="#ctx0" brushRef="#br0" timeOffset="5565.386">2748 146,'-649'487,"398"-316,249-171,1 1,0-1,0 1,0 0,0 0,1 0,-1-1,0 1,0 0,0 0,1 0,-1 0,0 0,1 1,-1-1,1 0,-1 0,1 0,0 0,-1 0,1 1,0-1,0 0,0 0,0 1,0-1,0 0,0 0,0 1,1-1,-1 0,0 0,1 0,-1 1,9 5</inkml:trace>
  <inkml:trace contextRef="#ctx0" brushRef="#br0" timeOffset="6233.578">2664 597,'-1'-1,"-1"1,1-1,0 1,0-1,0 1,-1-1,1 1,0 0,-1 0,1 0,0 0,-1 0,1 0,0 0,-1 0,1 0,0 0,0 1,-1-1,1 1,0-1,0 1,-1-1,1 1,0 0,0-1,0 1,0 0,0 0,0 0,0 0,-5 2,-64 22,55-22,0 2,0 0,1 1,-1 0,1 1,0 1,1 0,0 1,0 0,-7 8,19-16,-1 0,1 0,0 0,0 0,0 0,0 0,0 0,1 1,-1-1,0 0,0 1,1-1,-1 0,1 1,-1-1,1 1,0-1,-1 0,1 1,0-1,0 1,0-1,0 1,0-1,1 1,-1-1,0 1,1-1,-1 0,1 1,-1-1,1 1,-1-1,1 0,0 0,0 1,0-1,0 0,0 0,0 0,0 0,0 0,0 0,1 0,0 0,63 23,-44-20,0 1,-1 1,0 1,0 1,-1 0,0 2,12 8,-29-17,1 1,-1-1,0 1,0 0,0 0,0 0,0 0,0 0,-1 1,1-1,-1 1,0-1,1 1,-1-1,0 1,0 0,-1-1,1 1,-1 0,1 0,-1-1,0 1,0 0,0 0,0 0,0-1,-1 1,0 0,1 0,-1-1,0 1,0 0,0-1,-1 1,1-1,0 0,-1 1,0-1,0 0,1 0,-1 0,-1 0,1 0,0 0,0-1,-1 1,1-1,-1 1,-15 8,0 0,0-1,-1-1,0-1,-1-1,0-1,0 0,-12 0,-49 0,63-11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3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1,'56'-1,"143"13,-1 6,-174-19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342 508,'-15'23,"0"0,2 1,1 0,0 1,2 0,1 1,1 0,1 1,2 0,0 0,1 6,4-27,1-1,-1 1,1-1,0 1,0-1,1 0,-1 1,1-1,0 0,1 0,-1 0,1 0,0-1,0 1,1-1,-1 0,1 0,0 0,0 0,0 0,1-1,-1 0,1 0,0 0,0-1,0 1,0-1,0 0,0-1,1 1,-1-1,1 0,-1-1,1 1,-1-1,1 0,-1 0,1-1,-1 0,1 0,-1 0,0 0,1-1,-1 0,0 0,0 0,0-1,4-3,2-1,0-1,0 0,-1-1,0 0,-1-1,0 0,0 0,-1-1,0 0,-1-1,-1 1,1-1,-2-1,0 1,0-1,-2 0,1 0,-1 0,-1 0,-1-1,1-2,-1 9,1 0,-1 0,0-1,-1 1,1 0,-1 0,-1-1,1 1,-2 0,1 0,-1 0,1 0,-2 0,1 0,-1 1,0-1,-1 1,1-1,-1 1,-1 1,1-1,-1 0,0 1,0 0,0 0,-1 1,0-1,0 1,0 0,-3-1,1 3,-1 0,0 1,1 0,-1 0,0 1,0 0,1 1,-1 0,0 0,0 1,1 0,-2 0,-16 6</inkml:trace>
  <inkml:trace contextRef="#ctx0" brushRef="#br0" timeOffset="250.075">822 791,'0'0</inkml:trace>
  <inkml:trace contextRef="#ctx0" brushRef="#br0" timeOffset="4000.333">426 0,'-41'34,"1"2,1 1,2 2,2 2,2 1,1 1,-13 28,28-44,1 1,1 0,1 1,2 1,1 1,1-1,2 1,1 1,2 0,1-1,1 2,1-1,2 0,2 0,1 0,1 0,2 0,1-1,1 0,2 0,1-1,1 0,10 16,-12-29,0-1,1 0,1 0,0-1,1-1,1 0,0-1,0 0,2-1,0-1,0 0,0-1,2-1,-1-1,1 0,0-1,1-1,-1-1,1-1,0 0,0-2,7 1,3-2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7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175 227,'-32'43,"2"2,2 1,1 1,-3 15,3 41,27-100,-1 1,1-1,0 0,1 1,-1-1,0 0,1 0,0 1,0-1,0 0,0 0,0 0,1 0,-1 0,1 0,0-1,0 1,0-1,0 1,1-1,-1 1,0-1,1 0,0 0,-1 0,1-1,0 1,0-1,0 1,1-1,3 1,1 0,-1-1,1 1,0-2,-1 1,1-1,0 0,0-1,-1 0,1 0,-1-1,1 1,-1-2,1 1,-1-1,0 0,0-1,-1 1,1-2,-1 1,1 0,-1-1,-1 0,1-1,1-2,5-4,-1-1,0 0,-1-1,-1 0,0 0,-1-1,-1 0,0 0,-1-1,0 0,0-4,-5 14,1 0,-1 0,0 0,-1 0,1 0,-1 0,0 0,-1 0,0 0,0 0,0 0,0 0,-1 1,0-1,0 0,-1 1,1-1,-1 1,-1 0,1 0,-1 0,1 1,-1-1,-1 1,1 0,-1 0,1 0,-1 0,0 1,0 0,-1 0,1 1,-1-1,-3 0,-1 0,1 0,-1 1,0 1,0-1,1 2,-1-1,0 1,0 1,0 0,-3 1,-7 1</inkml:trace>
  <inkml:trace contextRef="#ctx0" brushRef="#br0" timeOffset="385.748">852 114,'-25'11,"0"1,1 2,0 0,1 1,0 2,2 0,0 2,0 0,-13 17,33-34,0 0,-1 0,1 0,0 0,0 0,0 0,0 0,0 0,1 0,-1 0,1 1,-1-1,1 0,0 0,0 1,0-1,0 0,0 0,0 1,1-1,-1 0,1 0,0 0,-1 1,1-1,0 0,0 0,0 0,1 0,-1-1,0 1,1 0,-1 0,1-1,0 1,-1-1,1 1,0-1,0 0,0 0,0 0,0 0,0 0,0 0,0 0,2 0,88 22,-85-23,1 0,0 0,0 1,-1 0,1 1,-1-1,1 2,-1-1,0 1,0 0,0 0,0 1,0 0,-1 0,0 0,0 1,0 0,0 0,-1 1,0-1,0 1,0 1,-1-1,0 0,0 1,0 0,0 3,-5-1,0 0,0 0,-1 1,0-1,-1 0,0 0,0-1,-1 1,0-1,0 1,-1-1,0-1,-1 1,1-1,-1 0,-1 0,0 0,0-1,0 0,0-1,-1 0,-4 3,1-1,0-1,0 0,-1 0,1-1,-1 0,0-1,-1-1,1 0,0-1,-10 1,-3-1</inkml:trace>
  <inkml:trace contextRef="#ctx0" brushRef="#br0" timeOffset="635.846">627 170,'39'-9,"21"-4,6 1,-8 7,-9 4,-9 2,-5 2,-10-1</inkml:trace>
  <inkml:trace contextRef="#ctx0" brushRef="#br0" timeOffset="1224.764">1192 424,'177'-270,"-137"222,-29 80,-11-14,-1-16,0 0,0 0,1 0,-1 0,0 1,1-1,0 0,-1 1,1-1,0 0,0 0,0 1,1-1,-1 0,1 1,-1-1,1 0,0 0,-1 0,1 1,0-1,0 0,1 0,-1 0,0-1,1 1,-1 0,1 0,0-1,-1 1,1-1,0 1,0-1,0 0,0 0,0 0,0 0,0 0,1 0,-1-1,0 1,0-1,1 1,-1-1,0 0,1 0,-1 0,1 0,14-6,0-1,-1 0,0-1,-1 0,0-1,0-1,-1-1,0 0,10-11,72-48,-97 71,1 0,-1-1,1 1,0 0,-1 0,1 0,0 0,0 0,0 0,-1 0,1 0,0 0,0 0,1 0,-1 0,0 0,0 0,0 0,1 0,-1 0,0 0,1 0,-1 0,1 0,-1 0,1-1,0 1,-1 0,1 0,0 0,-1-1,1 1,0-1,0 1,0 0,0-1,0 0,-1 1,1-1,0 1,0-1,0 0,0 0,0 1,0-1,0 0,0 0,0 0,0 0,0 0,0-1,0 1,0 0,0 0,0-1,0 1,0 0,0-1,0 1,0-1,0 1,-1-1,1 1,0-1,0 0,-1 0,1 1,0-1,-88 165,61-84,26-61</inkml:trace>
  <inkml:trace contextRef="#ctx0" brushRef="#br0" timeOffset="1468.244">2264 141,'-43'39,"-39"26,-14 13,4-3,8-9,13-11,15-10,11-13,4-7,9-2,6-6,1-1,1-3,4 1,1-1,9-4,5-3</inkml:trace>
  <inkml:trace contextRef="#ctx0" brushRef="#br0" timeOffset="1903.544">2236 508,'-182'121,"181"-121,0 1,0-1,0 0,0 1,0-1,0 1,0-1,0 1,0-1,0 1,0 0,0-1,1 1,-1 0,0 0,0 0,1 0,-1-1,0 1,1 0,-1 0,1 0,-1 0,1 1,0-1,-1 0,1 0,0 0,0 0,0 0,0 0,0 0,0 1,0-1,0 0,0 0,0 0,1 0,-1 0,0 0,1 0,-1 0,1 0,-1 0,1 0,0 0,-1 0,1 0,0 0,0-1,-1 1,1 0,0 0,0-1,0 1,0-1,0 1,0-1,0 1,0-1,0 1,0-1,0 0,1 0,-1 0,0 1,0-1,4-1,-1 1,1-1,-1 1,1 1,-1-1,1 1,-1-1,0 1,1 0,-1 1,0-1,1 1,-1 0,0 0,0 0,-1 1,1-1,0 1,-1 0,0 0,1 0,-1 0,0 1,-1-1,1 1,-1 0,1 0,-1 0,0 0,-1 0,1 0,-1 1,0-1,0 0,0 1,0-1,-1 1,0 2,-4 2,-2 0,1 0,-1 0,-1-1,0 0,0 0,0-1,-1 1,0-2,0 1,-1-1,0 0,0-1,-1 0,1-1,-1 0,-4 1,-61 13,57-20</inkml:trace>
  <inkml:trace contextRef="#ctx0" brushRef="#br0" timeOffset="2420.606">2406 255,'24'-8,"1"2,0 2,1 0,-1 1,1 1,11 2,5 12,-41-12,-1 1,1 0,0-1,-1 1,0 0,1 0,-1 0,1-1,-1 1,0 0,0 0,0 0,1 0,-1 0,0-1,0 1,0 0,0 0,0 0,0 0,-1 0,1 0,0 0,0-1,-1 1,1 0,0 0,-1 0,1-1,-1 1,1 0,-1 0,1-1,-1 1,0 0,1-1,-1 1,0-1,1 1,-1-1,0 1,0-1,0 1,1-1,-2 0,-13 11,13-10,0-1,0 1,0-1,0 1,0 0,-1 0,1 0,0 0,1 0,-1 1,0-1,0 0,1 1,-1 0,0-1,1 1,0 0,-1 0,1-1,0 1,0 0,0 0,0 1,0-1,1 0,-1 0,1 0,-1 0,1 1,0-1,0 0,0 0,0 1,0-1,0 0,1 0,-1 1,1-1,-1 0,1 0,0 0,0 0,0 0,0 0,0 0,1 0,107 53,-108-54,0 1,0-1,0 1,0-1,0 1,0 0,-1-1,1 1,0 0,-1 0,0-1,1 1,-1 0,0 0,0 0,0-1,0 1,0 0,0 0,-1 0,1-1,-1 1,1 0,-1 0,0-1,1 1,-1 0,0-1,0 1,0-1,0 1,-1-1,1 0,0 1,-2 0,-51 43,-9-14,44-25</inkml:trace>
  <inkml:trace contextRef="#ctx0" brushRef="#br0" timeOffset="2739.496">2744 1,'37'21,"-1"2,-1 2,-1 2,-1 0,22 27,-36-38,-2 2,0 0,-2 1,0 0,-1 2,0-1,-2 2,-1 0,0 0,-2 1,-1 0,0 0,-2 1,-1 0,0 0,-2 1,-1-1,-1 1,-1 0,-1-1,-1 1,-2-1,0 0,-3 7,2-15,0 1,-1-1,-1 0,-1-1,0 0,-1 0,-1 0,0-1,-1-1,0 0,-1 0,-1-1,0-1,0 0,-1-1,-10 6,-11 4,-1-2,-1-1,0-2,-1-2,-22 5,20-8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42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0,'-95'177,"80"-146,2 1,1 0,1 1,2 1,-4 26,13-58,-1 1,0 0,0-1,1 1,0 0,0-1,-1 1,1 0,1-1,-1 1,0 0,1-1,-1 1,1 0,0-1,0 1,0-1,0 1,0-1,1 0,-1 1,1-1,-1 0,1 0,0 0,0 0,0 0,0-1,0 1,1 0,-1-1,0 0,1 1,-1-1,1 0,-1 0,1-1,-1 1,1 0,0-1,0 0,17 1,0-1,0-1,-1-1,1 0,0-2,-1 0,0-1,0-1,5-3,0 0</inkml:trace>
  <inkml:trace contextRef="#ctx0" brushRef="#br0" timeOffset="248.155">482 85,'-9'19,"-9"21,0 13,2 2,-1 2,3 0,-1 1,1-6,-1-1,2-4,3-7,3-4,3-4,2-2,2-2,0-1,6-9,1-9</inkml:trace>
  <inkml:trace contextRef="#ctx0" brushRef="#br0" timeOffset="597.024">877 254,'-35'40,"2"0,2 3,1 0,-22 47,47-83,-1 1,1 0,0 0,0 0,0 1,1 0,0 0,1 0,0 0,0 1,1-1,0 1,1 0,0-1,0 1,1 0,1 0,-1 0,2 3,0-10,0 1,0-1,0 0,0 0,0-1,1 1,0 0,-1-1,1 0,0 1,0-1,0 0,0 0,0-1,1 1,-1-1,1 0,-1 0,1 0,-1 0,1 0,-1-1,1 1,3-1,92-5,-99 5,18-4,0-2,0 0,-1-1,0 0,0-1,-1-1,0-1,-1-1,0 0,0 0,-1-2,-1 0,0 0,-1-1,0-1,-2 0,8-13,-11 17,-2 0,0 0,0-1,-1 0,0 0,-1 0,-1 0,0 0,0 0,-1-1,-1 1,0-1,-1 1,0-1,-1 1,0-2,0 7,1 0,-1 0,-1 1,1-1,-1 1,0 0,0 0,-1 0,0 0,0 1,0-1,-1 1,0 0,0 0,0 1,0 0,-1 0,0 0,0 0,0 1,0 0,0 0,-1 1,1-1,-1 2,0-1,1 1,-1 0,-3 0,-3 1,1 0,0 1,-1 1,1 0,0 1,0 0,0 1,1 0,-1 1,1 0,0 0,1 2,-10 6,-11 8</inkml:trace>
  <inkml:trace contextRef="#ctx0" brushRef="#br0" timeOffset="941.214">1386 311,'-23'29,"0"1,3 2,1 0,1 0,1 2,2 0,2 1,-6 24,18-57,0 1,0-1,0 1,0-1,1 1,-1 0,1 0,-1-1,1 1,0 0,0 0,0 0,1-1,-1 1,1 0,-1-1,1 1,0 0,0-1,0 1,1-1,-1 1,0-1,1 0,0 1,-1-1,1 0,0 0,0 0,0 0,0-1,1 1,-1-1,0 1,1-1,-1 0,1 0,-1 0,1 0,0 0,-1 0,1-1,0 1,0-1,-1 0,1 0,0 0,0 0,0-1,-1 1,3-1,17-4,-1-1,0-1,0-1,-1-1,0-1,0 0,-1-2,0 0,3-4,-9 7,0 1,-1-1,-1-1,1 0,-2-1,1 0,-2 0,1-1,-1 0,-1-1,-1 0,0 0,0-1,-1 0,-1 0,0 0,-1-1,-1 1,0-1,-1 0,-1 0,0 0,-1 0,0 0,-1 0,-1 0,-2-9,2 19,-1 0,1 0,-1 1,0-1,0 1,0-1,0 1,-1 0,0 0,0 0,0 1,0-1,0 1,-1 0,1 0,-1 1,0-1,0 1,0 0,0 1,-1-1,1 1,0 0,-1 0,1 0,0 1,-1 0,1 0,-1 1,-19 3</inkml:trace>
  <inkml:trace contextRef="#ctx0" brushRef="#br0" timeOffset="4310.775">2034 254,'-7'1,"1"0,-1 0,0 0,0 1,0 0,1 1,0-1,-1 1,1 0,0 1,0 0,0 0,1 0,-1 0,-1 3,5-5,-1 0,1 1,-1-1,1 1,0-1,0 1,0 0,0 0,1 0,-1 0,1 0,0 0,0 0,0 1,0-1,0 0,1 0,0 1,-1-1,1 1,0-1,1 0,-1 1,1-1,-1 0,1 1,0-1,0 0,0 0,1 0,-1 0,1 0,8 10,0-1,1 0,0-1,1 0,0 0,0-2,1 1,11 4,1 3,-23-16,0 1,0-1,1 1,-1-1,-1 1,1 0,0 0,0 0,0 0,-1 0,0 0,1 0,-1 0,0 1,0-1,0 1,0-1,0 1,-1-1,1 1,-1-1,1 1,-1-1,0 1,0 0,0-1,-1 1,1-1,-1 1,1-1,-1 1,0-1,0 1,0-1,0 1,0-1,-1 0,1 0,-1 0,1 0,-1 0,0 0,0 0,0 0,0-1,0 1,0-1,0 1,0-1,-1 0,1 0,-1 0,1 0,-3 0,-2 4,0 0,0-1,-1 0,0 0,0-1,0 0,0 0,0-1,-1 0,1 0,-1-1,1 0,-1-1,1 0,-1 0,1-1,-1 0,1 0,-1-1,1 0,0-1,0 1,0-2,0 1,0-1,1 0,-1-1,-1-2,-4-7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30,'285'-28,"-263"27,142 13,-106 2,-48-11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1,'19'5,"11"1,6 0,1-1,-1-1,-2-2,-2-1,-1 0,-1-1,-2-1,1 1,-2 0,1 0,-5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57,'14'0,"19"0,10-5,1-1,-2 0,-3 1,-3 2,-3 1,-3-4,-1-1,-1 1,0 1,-1 2,1 1,-5 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90,'-1'1,"-26"16,1 2,1 0,0 2,2 0,0 2,2 0,-10 16,29-38,1 0,-1 1,1-1,-1 1,1-1,0 1,-1 0,1 0,0-1,0 1,0 0,1 0,-1 0,0 0,1 0,-1 0,1 0,0 0,0 1,0-1,0 0,0 0,0 0,0 0,1 0,-1 0,1 0,-1 0,1 0,0 0,0 0,0 0,0 0,0-1,0 1,1 0,-1-1,2 2,7 1,1-2,0 1,0-1,0-1,0 0,0-1,0 0,0 0,9-3,44 2,-56 0,0 1,0-1,0 2,0-1,0 1,0 0,0 0,0 1,0 0,-1 1,1 0,0 0,-1 0,0 1,0 0,0 1,-1 0,1 0,-1 0,0 0,0 1,-1 0,0 0,0 1,0 0,-1-1,2 5,-4-3,0 1,-1-1,0 1,0-1,0 1,-1-1,-1 1,0 0,0-1,0 1,-1-1,0 0,-1 0,0 1,0-1,-1-1,0 1,0-1,0 1,-1-1,-1 0,1-1,-1 1,0-1,0-1,-1 1,-6 4,6-4,0 1,-1 1,0-1,0 0,0-1,0 0,-1 0,0-1,-1 0,1 0,-1-1,0 0,0-1,0 0,0-1,0 0,-1-1,1 0,-1 0,1-1,-1 0,-5-2,-2-4</inkml:trace>
  <inkml:trace contextRef="#ctx0" brushRef="#br0" timeOffset="184.903">138 176,'43'-20,"38"-10,15-1,-4 5,-7 2,-15 6,-13 5,-13 5,-8 4,-10 3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57,'-56'-17,"38"14,0 1,0 0,0 2,-1 0,1 1,0 0,0 2,0 0,1 1,-1 1,11-1,1 0,-1 1,1 0,0-1,0 2,1-1,-1 1,1 0,1 0,-1 0,1 1,0 0,0 0,1 0,0 0,0 0,1 1,0-1,0 1,1 0,0-1,0 1,1 0,0 0,0-1,1 1,0 0,0 0,2 4,-2-5,0 0,1 0,0 0,0 0,1 0,0 0,0-1,0 1,1-1,0 0,0 0,1 0,0-1,0 1,0-1,1 0,-1-1,1 0,0 1,0-2,1 1,-1-1,1 0,0 0,0-1,0 0,0 0,0 0,0-1,0 0,1-1,6 0,43-1,-47-1,0 1,0 0,0 0,0 1,0 1,0 0,-1 0,1 1,0 0,0 1,-1 0,0 0,1 1,-1 0,-1 1,9 6,-10-5,0 1,-1 0,0 0,0 0,-1 1,0 0,0 0,-1 0,0 1,-1-1,0 1,0 0,-1 0,0 0,0 1,-1-1,0 0,-1 1,0-1,0 0,-1 1,0-1,-1 0,0 0,-1 0,0 0,0 0,-1 0,0-1,0 0,-1 0,0 0,0 0,-1-1,0 0,0 0,-7 5,3-2,-1-1,0 0,-1-1,1 0,-2-1,1 0,-1-1,0-1,0 0,0 0,-1-1,0-1,0-1,-10 2,22-4,0 0,1 0,-1 0,0 0,1 0,-1 0,0 0,1 0,-1 0,1-1,-1 1,0-1,1 1,-1-1,1 0,-1 0,1 1,0-1,-1 0,1 0,0 0,0-1,-1 1,1 0,0 0,0-1,0 1,1 0,-1-1,0 1,0-1,1 1,-1-1,1 1,-1-1,1 0,0 1,0-1,0 0,-1 1,1-1,1 0,-1 1,0-1,0 1,1-1,-1 0,1 1,0-2,8-19</inkml:trace>
  <inkml:trace contextRef="#ctx0" brushRef="#br0" timeOffset="379.77">913 226,'-25'16,"1"1,1 1,1 1,0 1,1 1,2 1,0 0,1 1,2 2,0-1,0 6,13-24,0 0,1 1,0-1,0 1,1 0,0 0,0 0,0-1,1 1,0 0,1 0,-1 0,1 0,1 0,-1-1,1 1,0 0,1-1,0 0,0 1,0-1,0 0,1-1,0 1,0-1,1 1,0-1,0-1,0 1,0-1,1 0,-1 0,1 0,0-1,0 0,1 0,-1 0,4 0,-1 0,0-1,1 0,-1 0,1-1,-1 0,1 0,0-2,-1 1,1-1,0 0,-1-1,1 0,-1-1,0 1,0-2,0 0,0 0,-1 0,1-1,-1 0,0-1,-1 0,1 0,0-1,4-6,0 0,-1-1,-1 0,0 0,-1-1,0-1,-1 1,-1-1,-1-1,0 1,-1-1,-1 0,0 0,-1-1,-1 1,-1-1,-1 1,0-10,-1 19,-1 1,1-1,-1 1,0-1,-1 1,0 0,0 0,-1 0,1 0,-1 0,-1 1,1 0,-1 0,-1 0,1 1,-1-1,0 1,0 1,0-1,0 1,-1 0,0 0,0 1,0 0,0 0,-1 1,1 0,-1 0,1 1,-1-1,0 2,1-1,-1 1,0 1,0-1,1 1,-1 0,1 1,-4 1,-14 8</inkml:trace>
  <inkml:trace contextRef="#ctx0" brushRef="#br0" timeOffset="983.467">1251 480,'200'-285,"-155"235,-27 90,-17-37,0 1,0-1,0 1,0-1,1 1,0-1,0 0,0 0,0 0,0 0,0 0,1 0,0 0,-1-1,1 0,0 1,0-1,0 0,1 0,-1-1,0 1,1-1,-1 1,1-1,-1 0,1 0,0-1,-1 1,1-1,0 0,-1 0,1 0,0 0,-1-1,3 0,7-4,0-1,0 0,-1-1,0 0,0-1,0 0,-1-1,0 0,-1-1,0 0,2-3,19-18,10-4,-40 35,0 1,0 0,0-1,-1 1,1 0,0 0,0-1,0 1,0 0,-1 0,1 0,-1 0,1 0,0 0,-1 0,0 1,1-1,-1 0,0 0,1 0,-1 0,0 0,0 1,0-1,0 0,0 0,0 0,-1 1,1-1,0 0,0 0,-1 0,1 0,-1 0,1 0,-1 0,1 0,-1 0,0 0,0 0,1 0,-1 0,0 0,-1 0,2 1,-67 204,67-183,4-4</inkml:trace>
  <inkml:trace contextRef="#ctx0" brushRef="#br0" timeOffset="1233.325">2380 0,'-38'39,"-28"26,-11 12,-3-1,3-6,10-8,6-6,9-8,9-7,6-5,5-10,8-4,4 0,4-1,1-2,2 0,4 1,4-3</inkml:trace>
  <inkml:trace contextRef="#ctx0" brushRef="#br0" timeOffset="1618.559">2380 509,'-21'11,"-165"99,184-110,0 1,0-1,0 1,1 0,-1 0,0 0,1 0,-1 0,1 0,-1 1,1-1,-1 0,1 1,0-1,0 1,0-1,0 1,0 0,0-1,0 1,0 0,1 0,-1-1,1 1,-1 0,1 0,0 0,0 0,-1 0,2 0,-1 0,0 0,0 0,0-1,1 1,-1 0,1 0,0 0,-1 0,1-1,0 1,0 0,0-1,0 1,1-1,-1 1,45 13,-42-16,0 1,0 1,0-1,0 0,0 1,0 0,-1 0,1 0,0 1,0-1,-1 1,1 0,-1 0,1 0,-1 0,0 0,0 1,0 0,0-1,0 1,-1 0,1 1,-1-1,0 0,0 1,0-1,0 1,-1 0,1-1,-1 1,0 0,0 0,-1 0,1 0,-1 0,0 0,0 2,-4 2,0 0,0 0,-1-1,-1 0,1 0,-1 0,0 0,-1-1,1 0,-1-1,0 1,-1-1,1-1,-1 1,0-1,0-1,-1 1,1-1,-1-1,1 0,-1 0,0 0,0-1,0-1,0 0,-1 0,-14-2,5-4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08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0 256,'2'-5,"0"1,0 0,1 0,-1 0,1 0,0 0,0 0,0 1,1-1,-1 1,1 0,-1 0,1 1,0-1,0 1,4-2,-5 2,53-29,2 2,2 3,0 2,17-1,-57 17,-17 8,4-4,1 1,0 0,0 1,0 0,1 0,-1 1,0 0,1 0,-1 1,0 0,1 1,4 0,-11 1,-1 0,0 1,0-1,0 0,0 1,-1-1,1 1,-1-1,1 1,-1-1,0 0,0 1,0-1,0 1,0-1,-1 1,1-1,-1 1,0-1,1 1,-1-1,0 0,-1 0,1 1,0-1,-1 0,1 0,-1 0,1 0,-1-1,0 1,0 0,0-1,0 1,0-1,0 1,-185 189,158-162,3-5,2 1,0 1,1 1,2 1,1 1,1 1,2 0,-5 14,20-40,0-1,1 1,0 0,0 0,0 0,0 1,1-1,-1 0,1 0,0 0,0 0,0 0,1 1,0-1,0 0,0 0,0 0,0 0,1 0,0-1,0 1,0 0,0-1,0 1,1-1,0 0,-1 0,1 0,0 0,1 0,-1-1,0 0,1 1,-1-1,1 0,1 0,12 5,-1 0,1-1,1-1,-1-1,1 0,-1-2,1 0,0-1,0 0,0-2,0 0,0-1,-1 0,14-5,48-13,-61 11</inkml:trace>
  <inkml:trace contextRef="#ctx0" brushRef="#br0" timeOffset="332.824">988 228,'-39'39,"2"2,2 2,2 1,2 1,1 2,-1 8,28-51,0 1,0-1,0 1,0 0,1 0,0 0,0 0,0 0,0 0,1 1,0-1,0 1,1-1,-1 0,1 1,0-1,1 1,-1-1,1 1,0-1,1 0,-1 1,1-1,0 0,0 0,1 0,-1 0,1-1,0 1,0-1,1 0,-1 1,1-1,0-1,0 1,1-1,-1 1,1-1,16 2,0-1,0-1,0-1,0 0,0-2,0 0,0-2,0 0,0-1,0-1,0-2,16-5,-13 4,0-1,-1-1,0-1,-1-1,0 0,0-2,-1-1,-1-1,0 0,-1-1,-1-2,-1 0,0 0,-1-2,-1 0,-1 0,-1-2,-1 0,-1 0,1-6,-9 22,-1-1,0 0,0 1,0-1,-1 0,0 0,-1 0,0 0,0 0,0 0,-1 0,0 0,0 0,-1 0,1 0,-2 1,1-1,-1 0,0 1,0 0,-1 0,0 0,0 0,0 1,-1-1,1 1,-5-3,1 1,0-1,0 2,-1-1,0 1,-1 0,0 1,1 0,-1 1,-1 0,1 0,-1 1,1 0,-1 1,0 1,0-1,0 2,0-1,0 2,0-1,0 2,0-1,0 1,1 1,-1 0,1 1,-6 2,-13 4</inkml:trace>
  <inkml:trace contextRef="#ctx0" brushRef="#br0" timeOffset="3318.445">1750 397,'2'-1,"1"0,0-1,-1 1,1-1,-1 0,1 0,-1 0,0 0,0 0,0 0,0-1,-1 1,1-1,0 1,-1-1,0 0,1 0,-1 1,-1-1,1-1,3-4,124-221,-128 228,0 0,1-1,-1 1,0-1,1 1,-1 0,1 0,-1-1,1 1,0 0,0 0,-1 0,1 0,0 0,0 0,0 0,0 0,0 0,0 0,1 0,-1 0,0 1,0-1,1 1,-1-1,0 1,1-1,-1 1,0 0,1-1,-1 1,0 0,1 0,-1 0,1 0,-1 1,0-1,1 0,-1 0,0 1,1-1,-1 1,0-1,1 1,-1 0,0-1,0 1,0 0,0 0,0 0,0 0,0 0,0 0,0 0,0 0,0 0,0 0,-1 1,1 0,12 18,-2 1,0 1,-1 0,-1 0,-1 1,-1 0,-1 3,-6-25,-1 0,1 0,0 0,0 1,0-1,0 0,0 0,0 0,0 0,1 0,-1 1,0-1,1 0,-1 0,0 0,1 0,0 0,-1 0,1 0,-1 0,1 0,0 0,0-1,0 1,-1 0,1 0,0-1,0 1,0 0,0-1,0 1,0-1,0 0,0 1,1-1,-1 0,0 1,0-1,0 0,0 0,0 0,0 0,1 0,-1 0,0 0,0-1,0 1,0 0,0 0,0-1,0 1,0-1,1 1,-2-1,1 0,0 1,0-1,0 0,0 0,104-131,38-31,-143 162,0 0,0 1,0-1,0 1,0-1,0 1,0-1,1 1,-1-1,0 1,0-1,1 1,-1-1,0 1,1 0,-1-1,0 1,1 0,-1-1,1 1,-1 0,0-1,1 1,-1 0,1-1,-1 1,1 0,-1 0,1 0,-1 0,1 0,-1-1,1 1,-1 0,1 0,0 0,-1 0,1 1,-1-1,1 0,-1 0,1 0,-1 0,1 0,-1 1,1-1,-1 0,1 0,-1 1,0-1,1 0,-1 1,1-1,-1 0,0 1,1-1,-1 1,0-1,1 1,-1-1,0 1,0 0,3 36,-3-32,-1 26,0-12,0 0,2 0,0 0,1 0,1 0,0 0,7 18,-3-15,-3-4</inkml:trace>
  <inkml:trace contextRef="#ctx0" brushRef="#br0" timeOffset="5737.333">2907 256,'-19'2,"1"2,0 0,-1 1,1 1,1 0,0 1,0 1,0 1,1 1,0 0,0 1,2 1,-11 9,-16 10,-235 180,167-126,96-69,8-4</inkml:trace>
  <inkml:trace contextRef="#ctx0" brushRef="#br0" timeOffset="6784.5">2991 510,'-35'7,"17"-5,-1 1,1 1,0 1,0 0,0 2,1 0,0 0,0 2,-1 1,16-9,0 0,0 0,0 0,1 1,-1-1,0 0,1 1,-1-1,1 1,0-1,-1 1,1 0,0-1,0 1,0 0,0 0,0 0,0 0,1 0,-1 0,1 0,-1 0,1 0,0 0,0 0,0 0,0 1,0-1,0 0,1 0,-1 0,1 0,-1 0,1 0,0 0,0 0,0 0,0-1,0 1,0 0,0 0,1-1,-1 1,1-1,135 89,-135-89,-1 1,1-1,-1 1,1-1,-1 1,0 0,1 0,-1 0,0 0,0-1,0 1,-1 1,1-1,0 0,-1 0,0 0,1 0,-1 0,0 0,0 1,0-1,0 0,0 0,-1 0,1 0,-1 0,1 1,-1-1,0 0,0 0,0 0,0-1,0 1,0 0,-1 0,1-1,0 1,-1 0,-1 0,-70 57,58-51,0 0,-1-1,-1-1,1-1,-1 0,1-1,-2 0,1-2,-13 1,28-3,1 0,-1 0,0 0,0 0,0 0,1 0,-1 0,0-1,0 1,1-1,-1 1,0-1,1 0,-1 0,0 1,1-1,-1 0,1-1,-1 1,1 0,0 0,0-1,-1 1,1 0,0-1,0 1,0-1,1 0,-1 1,0-1,0 0,0-1,1-15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17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1,'166'0,"-164"0,1 0,-1 0,0 0,0 0,0 1,0-1,0 0,0 1,1-1,-1 1,0 0,-1 0,1 0,0 0,0 0,0 0,0 0,-1 1,1-1,-1 1,1-1,-1 1,1 0,-1-1,0 1,0 0,0 0,0 0,0 0,0 0,-1 0,1 0,-1 0,1 0,-1 0,0 0,0 0,0 1,0-1,0 0,0 0,0 0,-1 2,-44 83,35-76,-27 37,36-47,1 0,-1 0,1 0,-1 0,1 0,0 0,-1 0,1 0,0 0,0 1,-1-1,1 0,0 0,0 0,0 0,1 1,-1-1,0 0,0 0,1 0,-1 0,0 0,1 0,-1 0,1 0,0 0,-1 0,1 0,0 0,-1 0,1 0,0 0,0-1,0 1,0 0,0-1,0 1,0 0,0-1,0 1,0-1,0 0,0 1,0-1,10 3,0-1,0-1,0 0,0 0,1-1,-1 0,0-1,0 0,0-1,0 0,0-1,6-2,27-5,-19 6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33,'167'-11,"-120"2,-1 3,1 2,0 2,0 2,34 4,-47 13,-39-12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37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1,'43'5,"29"1,7 0,-6-1,-9-1,-12-2,-15-6,-8-2,-4 0,-2 1,0 1,-4 2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38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0 117,'0'-3,"0"1,0 0,1 0,-1 0,0-1,1 1,-1 0,1 0,0 0,0 0,0 0,0 0,0 0,0 0,0 1,1-1,-1 0,1 1,-1-1,1 1,-1-1,1 1,0 0,0 0,0-1,0 1,0 1,0-1,0 0,0 0,0 1,0-1,0 1,1 0,0 0,2-2,21-10,0 2,0 1,1 1,0 1,1 2,0 0,0 2,0 1,15 2,46 11,-87-11,0 1,0-1,0 1,-1 0,1 0,0-1,0 1,-1 0,1 1,-1-1,1 0,-1 0,1 1,-1-1,0 0,0 1,1 0,-1-1,0 1,0 0,-1-1,1 1,0 0,-1 0,1 0,-1 0,1-1,-1 1,0 0,0 0,0 0,0 0,0 0,0 0,0 0,-1 0,1 0,-1 0,1-1,-1 1,0 0,0 0,-1 1,-5 9,-1 0,-1-1,0 0,0 0,-1-1,0 0,-1-1,0 0,-1-1,-4 3,-16 13,27-20,-62 61,66-64,-1 1,1-1,0 1,0 0,0 0,0 0,1 0,-1-1,0 1,1 0,-1 0,1 0,0 0,0 0,0 1,0-1,0 0,0 0,0 0,1 0,-1 0,1 0,-1 0,1-1,0 1,0 0,-1 0,1 0,1-1,-1 1,0 0,0-1,1 1,-1-1,1 1,-1-1,1 0,0 0,-1 0,1 0,0 0,0 0,90 37,-81-36,-1 1,1 0,-1 1,1 0,-1 1,-1 0,1 1,-1 0,1 0,-2 1,1 0,-1 1,0 0,-7-6,0 0,1 0,-1 0,0 1,-1-1,1 0,0 1,-1-1,1 0,-1 1,0-1,0 1,0-1,0 0,0 1,0-1,-1 1,1-1,-1 0,0 1,1-1,-1 0,0 0,0 0,-1 1,1-1,0 0,-1 0,1-1,-1 1,0 0,0 0,1-1,-2 1,-68 51,-213 81,284-135,0 1,1-1,-1 1,0-1,0 0,0 1,0-1,0 0,0 1,0-1,0 1,0-1,0 0,0 1,0-1,0 0,-1 1,1-1,0 1,0-1,-1 0,1 1,0-1,-1 1,1-1,-1 1,1-1,-1 1,1 0,-1-1,1 1,-1-1,1 1,-1 0,1 0,-1-1,0 1,1 0,-1 0,1 0,-1-1,0 1,1 0,-1 0,0 0,1 0,-1 0,1 0,-1 0,0 1,1-1,-1 0,0 0,1 0,-1 1,1-1,-1 0,1 1,-1-1,0 0,1 1,0-1,-1 1,1-1,-1 1,1-1,-1 1,1-1,6-13</inkml:trace>
  <inkml:trace contextRef="#ctx0" brushRef="#br0" timeOffset="433.429">1045 201,'-24'4,"1"1,0 2,1 0,0 1,0 2,0 0,1 1,1 1,0 1,1 1,0 0,1 2,1 0,0 1,1 0,1 2,1 0,-10 17,21-32,0 1,1 0,-1 0,1 0,0 0,1 0,-1 0,1 0,0 1,0-1,1 1,0-1,0 0,0 1,0-1,1 1,0-1,0 0,0 0,1 1,0-1,0 0,0 0,0 0,1-1,0 1,0-1,0 1,1-1,-1 0,1 0,0-1,0 1,0-1,1 0,-1 0,1 0,0 0,0-1,0 0,0 0,15 2,1-2,-1 0,1-1,0-1,-1-1,1 0,0-2,-1-1,0 0,0-1,0-2,-1 0,0-1,0 0,-1-2,0 0,0-1,-1-1,-1-1,0 0,8-10,-14 15,0-1,-1 0,0 0,0-1,-1-1,0 1,-1-1,0-1,-1 1,0-1,-1 0,0 0,-1-1,0 0,-1 1,-1-1,0 0,-1 0,0-2,0 10,0 0,0-1,-1 1,0 0,0 0,0 0,-1 0,1 0,-1 0,-1 0,1 0,-1 0,1 0,-1 1,-1-1,1 0,-1 1,1 0,-1 0,-1 0,1 0,0 0,-1 0,0 1,0 0,0 0,0 0,-1 0,0 0,-5 0,-1 0,0 1,1 1,-1-1,0 2,0-1,0 2,0-1,0 2,0-1,0 1,1 1,-1 0,1 1,0 0,-10 5,-9 3</inkml:trace>
  <inkml:trace contextRef="#ctx0" brushRef="#br0" timeOffset="1352.205">1525 398,'2'-15,"1"0,0 0,2 0,0 1,0-1,1 1,1 1,1-1,-1 1,2 0,0 1,1 0,0 1,0-1,10-6,-20 17,0 0,1 0,-1 0,1 1,-1-1,1 0,0 0,-1 0,1 0,0 1,-1-1,1 0,0 0,0 1,0-1,0 1,0-1,-1 1,1-1,0 1,0 0,0-1,0 1,0 0,0 0,1 0,-1-1,0 1,0 0,0 0,0 1,0-1,0 0,0 0,0 0,0 1,0-1,0 1,0-1,0 1,0-1,-1 1,1-1,0 1,0 0,0-1,-1 1,1 0,0 0,-1 0,1-1,0 1,-1 0,1 0,-1 0,1 1,5 25,-6-23,-1-1,1 1,0-1,0 0,0 1,1-1,-1 1,1-1,0 0,-1 1,2-1,-1 0,0 0,1 0,-1 0,1 0,0 0,0 0,0 0,0-1,1 1,-1-1,1 0,-1 0,1 1,0-2,0 1,0 0,0-1,0 1,0-1,0 0,0 0,1 0,-1 0,1-1,-1 1,0-1,1 0,1 0,7-5,-1-1,0-1,0 0,-1 0,0-1,0 0,0 0,-1-1,-1-1,1 0,3-7,26-26,-38 42,1 1,-1-1,0 0,0 1,1-1,-1 0,1 1,-1-1,0 1,1-1,-1 0,1 1,0-1,-1 1,1-1,-1 1,1 0,0-1,-1 1,1 0,0-1,-1 1,1 0,0 0,0 0,-1-1,1 1,0 0,0 0,-1 0,1 0,0 0,-1 0,1 1,0-1,0 0,-1 0,1 0,0 1,-1-1,1 0,0 1,-1-1,1 1,0-1,-1 1,1-1,-1 1,1-1,-1 1,1-1,-1 1,0 0,1-1,-1 1,3 42,-13 1,6-34,1 1,1 0,0 0,0 0,1 0,0 0,1 0,0 0,1 0,2 9,6-2,3-6</inkml:trace>
  <inkml:trace contextRef="#ctx0" brushRef="#br0" timeOffset="1601.096">2456 144,'-34'43,"-35"39,-15 9,-3 0,3-12,12-13,8-14,11-11,8-8,9-4,4-2,4-7,6-1,2-4,4-4</inkml:trace>
  <inkml:trace contextRef="#ctx0" brushRef="#br0" timeOffset="2064.977">2540 539,'-181'89,"179"-89,0 1,0-1,0 1,1-1,-1 1,0 0,0 0,1 0,-1 0,0 0,1 0,-1 0,1 0,-1 1,1-1,0 1,-1-1,1 1,0-1,0 1,0 0,0 0,1-1,-1 1,0 0,1 0,-1 0,1 0,0 0,0 0,-1 0,1 0,0 0,1-1,-1 1,0 0,1 0,-1 0,1 0,-1 0,1 0,0-1,0 1,0 0,0 0,0-1,0 1,0-1,0 1,1-1,36 16,-33-15,0-1,-1 0,1 1,-1 0,1 0,-1 0,0 1,0-1,0 1,0 0,0 0,-1 1,0-1,1 1,-1 0,0-1,-1 1,1 1,-1-1,1 0,-1 0,1 5,-2-4,-1 0,1 1,-1-1,0 1,0-1,0 0,-1 1,0-1,0 0,0 0,-1 1,0-1,0 0,0 0,0-1,-1 1,0 0,0-1,0 0,0 0,-1 0,0 0,0 0,0-1,0 1,0-1,-1 0,-7 6,-1-1,0-1,0 0,0 0,-1-1,0-1,0 0,-1-1,-4 0,12-2,1 0,0 0,-1-1,1 1,-1-2,0 1,1-1,-1 0,0 0,1-1,-1 0,0 0,1 0,0-1,-1 0,1-1,0 1,0-1,0 0,0-1,1 1,-1-1,1 0,0-1,0 1,-4-13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0.27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0 201,'1'0,"-1"0,1 0,-1 0,1-1,-1 1,1 0,-1-1,1 1,-1 0,0-1,1 1,-1-1,1 1,-1 0,0-1,1 1,-1-1,0 1,0-1,0 1,1-1,-1 1,0-1,0 0,0 1,0-1,0 1,0-1,0 1,0-1,0 1,0-1,0 0,0 1,0-1,-1 1,1-1,0 1,0-1,-1 1,1-1,0 1,0-1,-1 1,1 0,-1-1,1 1,0-1,-1 1,1 0,-1-1,1 1,-1 0,1 0,-1-1,1 1,-1 0,53-5,-52 5,318-28,161 29,-282-29,283 27,-413 2,150-13,-152 2,2 3,-1 3,1 3,27 4,25-1,813-2,-735 28,198-28,-225 28,281-27,-197-2,-85-26,311 26,-356-16,175-5,-51-13,30 13,-219 13,0 3,0 2,1 3,52 6,86 23,321-29,-281 28,-91-14,-95-5,0-2,-1-3,1-2,11-2,-24 1,131-29,-169 29,38-3,0 1,-1 2,1 2,30 6,-13 9,-31-6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8:37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367 318,'18'7,"0"-2,1 0,-1-1,1-1,-1-1,1 0,0-2,0 0,-1-1,14-2,11-5,0-1,-1-2,0-1,-1-3,-1-1,0-3,-1 0,16-13,-31 17,-2 4,-1-2,0-1,-1 0,-1-2,0 0,-1-1,5-7,-4-13,-19 37,0-1,1 1,-1 0,1-1,-1 1,0-1,1 1,-1-1,0 1,0-1,1 1,-1-1,0 0,0 1,0-1,0 1,0-1,0 0,0 1,0-1,0 1,0-1,0 1,0-1,0 0,0 1,0-1,-1 1,1-1,0 1,0-1,-1 1,1-1,0 1,-1-1,1 1,-1-1,1 1,0 0,-1-1,1 1,-1 0,1-1,-1 1,1 0,-1-1,0 1,1 0,-1 0,1 0,-1 0,1 0,-1-1,0 1,1 0,-1 0,1 0,-1 1,0-1,1 0,-1 0,-6 5,1 0,0 0,0 1,0 0,1 0,0 0,0 1,0 0,1 0,0 0,1 0,-1 1,1-1,1 1,-1 0,1 0,1 0,-1 0,2 0,-1 5,-75 436,45-284,-8-1,-32 76,51-179,2 1,3 0,3 0,1 19,11-90,0 0,-1 0,1-1,-2 1,1 0,-1 0,-1 1,0-1,0 0,0 1,-1 0,-1-1,1 2,-1-1,0 0,-1 1,0 0,0 0,-1 1,-1-2,-10-5,0 1,-1 0,-1 1,1 1,-2 1,1 1,-1 0,0 2,-1 0,0 2,0 0,0 2,0 0,0 1,0 2,0 0,-2 1,-56 0,80-2</inkml:trace>
  <inkml:trace contextRef="#ctx0" brushRef="#br0" timeOffset="470.651">424 770,'311'-70,"156"-43,-461 111,-2 0,-1 1,0-1,1 1,-1 0,1 0,-1 0,1 1,0-1,-1 1,1 0,-1 0,1 0,0 0,-1 1,1-1,0 1,-1 0,1 0,-1 0,1 1,-8 71,-16 59,3-35,16-74</inkml:trace>
  <inkml:trace contextRef="#ctx0" brushRef="#br0" timeOffset="721.228">1553 1023,'-5'39,"-1"17,0 4,1-4,1-6,7-11,2-13</inkml:trace>
  <inkml:trace contextRef="#ctx0" brushRef="#br0" timeOffset="904.42">1609 459,'-5'19,"-1"7</inkml:trace>
  <inkml:trace contextRef="#ctx0" brushRef="#br0" timeOffset="1282.277">1751 1306,'199'-339,"-181"313,-7 45,-10 21,-2-34,0 0,0 0,1 0,-1 0,1 0,0 0,1 0,0 0,0 0,0 0,0 0,1 0,0 0,0-1,1 1,0-1,0 0,0 1,0-1,1-1,0 1,0 0,0-1,1 0,-1 0,1 0,0-1,0 1,0-1,1-1,1 2,-2-3,0 0,0-1,0 1,0-1,0 0,0 0,0-1,0 0,0 0,0 0,0 0,0-1,0 0,0 0,-1 0,1 0,-1-1,0 0,0 1,0-2,0 1,0 0,-1-1,1 0,-1 0,0 0,0 0,0-1,7-10,-1 0,0-1,-2 1,1-2,-2 1,0-1,2-13,0-25,-6 31</inkml:trace>
  <inkml:trace contextRef="#ctx0" brushRef="#br0" timeOffset="1721.573">2456 855,'-12'46,"3"-17,1 0,1 1,2 0,0 1,3-1,0 0,2 1,3 24,-2-52,-1 0,0 0,1 0,0 0,0 0,0-1,0 1,0 0,1-1,-1 1,1-1,-1 1,1-1,0 0,0 1,0-1,0 0,1-1,-1 1,0 0,1 0,-1-1,1 0,0 1,-1-1,1 0,0 0,0-1,0 1,0-1,0 1,0-1,-1 0,1 0,0 0,0 0,2-1,5-1,0 0,0 0,0-1,0-1,0 0,0 0,-1-1,0 0,0 0,1-2,11-12,-1 0,-2-2,0 0,0-1,-2-1,-1 0,-1-1,-1-1,4-12,-12 29,21-49,-1 0,-3-1,-3-2,4-24,-20 74,0 0,0 0,-1 0,-1 0,1 0,-2 0,1-1,-2 1,1 0,-1-1,-1 1,0 0,0 0,-1 0,0 0,-1 1,0-1,0 1,-1 0,-1 0,1 1,-1-1,-1 1,0 0,0 1,0 0,-1 0,0 0,0 1,-1 0,1 1,-5-2,3 5,1 1,0 0,0 0,-1 1,1 0,0 0,0 1,-1 1,1-1,0 1,0 1,1 0,-1 0,0 1,1 0,0 0,0 1,0 0,1 1,-1 0,1 0,0 0,1 1,0 0,0 0,0 0,1 1,0 0,1 0,0 0,0 1,0-1,1 1,1 0,-1 1,1 8,0 0,1 1,0-1,2 0,0 0,1 1,1-1,1 0,0-1,2 1,0-1,0 0,2 0,0-1,2 2,20 32,1-2,3-1,1-2,10 8,231 228,-187-209,-65-53</inkml:trace>
  <inkml:trace contextRef="#ctx0" brushRef="#br0" timeOffset="3421.323">3811 656,'110'352,"-58"-187,-53-165,1 1,0 0,-1 0,1-1,0 1,0 0,0 0,0-1,0 1,0 0,0 0,0 0,0-1,0 1,0 0,0 0,0-1,1 1,-1 0,0 0,1-1,-1 1,0 0,1-1,-1 1,1 0,-1-1,1 1,-1-1,1 1,-1-1,1 1,0-1,-1 1,1-1,0 0,0 1,-1-1,1 0,0 0,-1 1,1-1,0 0,0 0,0 0,-1 0,1 0,0 0,0 0,-1 0,1 0,0-1,0 1,0 0,-1 0,1-1,0 1,-1 0,1-1,0 1,-1-1,1 1,0-1,-1 1,1-1,-1 1,1-1,-1 1,1-2,94-367,2 71,-91 286</inkml:trace>
  <inkml:trace contextRef="#ctx0" brushRef="#br0" timeOffset="6022.692">5476 826,'24'0,"22"0,8 0,0 0,-4 0,-7 0,-9 0</inkml:trace>
  <inkml:trace contextRef="#ctx0" brushRef="#br0" timeOffset="6268.561">5476 1052,'38'-5,"33"-11,8-3,-5 2,-9-1,-12 2,-14 5</inkml:trace>
  <inkml:trace contextRef="#ctx0" brushRef="#br0" timeOffset="6717.064">6125 600,'143'-36,"-57"28,-83 8,-1 1,1 0,-1-1,0 1,0 0,1 0,-1 0,0 1,0-1,0 0,0 1,0 0,0-1,-1 1,1 0,-1 0,1 0,-1 0,1 0,-1 0,0 0,0 0,0 0,0 1,-1-1,1 1,0-1,-1 0,0 1,0-1,0 1,0-1,0 1,0 0,-3 13,0 1,-1-1,-1 0,-1 0,0 0,-1-1,-1 0,0 0,-1-1,0 0,-1 0,-1-1,-9 8,-27 43,-79 132,123-192,1-1,-1 0,1 0,0 1,0-1,0 1,1 0,-1-1,1 1,0 0,0 0,0 0,0 0,1 0,0 0,0 0,0 0,0 0,1 0,-1 0,1 0,0 0,0 0,0 0,1 0,0-1,-1 1,1-1,0 1,1-1,-1 0,1 1,-1-1,1 0,0-1,0 1,0-1,0 1,1-1,-1 0,1 0,1 1,11-2,-1 0,1-1,-1-1,1 0,-1-1,0 0,0-2,0 0,0 0,0-1,-1-1,0-1,0 0,0-1,-1 0,-1-1,1 0,-1-1,1-2,15-9,-4 3</inkml:trace>
  <inkml:trace contextRef="#ctx0" brushRef="#br0" timeOffset="7003.922">6803 713,'-29'26,"1"2,2 0,0 2,3 1,0 1,2 0,1 2,-10 25,28-55,-1-1,1 1,0 0,0 0,1 0,-1 0,1 0,0 0,0 0,0 0,0 1,1-1,0 0,0 0,0 1,0-1,1 0,-1 1,1-1,0 0,1 0,-1 0,1 0,-1 0,1 0,0 0,1-1,-1 1,1-1,0 1,-1-1,1 0,1 0,-1 0,0-1,1 1,-1-1,1 1,0-1,0-1,0 1,17 1,0-1,1-1,-1-1,0-1,0 0,0-2,0-1,0 0,-1-2,0 0,0-1,0-1,-1-1,0-1,13-9,-18 12,-2-1,1-1,-1 0,-1-1,0 0,0-1,-1 0,0-1,-1 0,0 0,-1-1,0 0,-1 0,-1-1,0 0,-1 0,-1-1,4-13,-7 21,0 0,0 0,0 0,-1 0,0 0,0 0,-1 0,1 0,-2 0,1 1,-1-1,0 0,0 1,-1-1,0 1,0 0,0-1,-1 2,0-1,0 0,-1 1,1 0,-1 0,-1 0,1 0,0 1,-1 0,0 0,0 1,0 0,0 0,-1 0,1 0,-1 1,0 0,0 1,1 0,-1 0,-5 0,-4-1,1 1,-1 0,0 2,1-1,-1 2,1 0,-1 1,1 1,0 0,0 1,0 0,1 2,0-1,-7 6,-9 4</inkml:trace>
  <inkml:trace contextRef="#ctx0" brushRef="#br0" timeOffset="7467.617">7508 770,'-13'0,"0"1,1 1,-1 1,1-1,0 2,-1 0,2 0,-1 1,0 1,1 0,0 0,0 1,1 0,0 1,-9 9,17-16,0 1,1-1,-1 1,0 0,0 0,1-1,-1 1,1 0,-1 1,1-1,0 0,0 0,0 0,0 1,0-1,1 0,-1 1,1-1,-1 1,1-1,0 1,0-1,0 1,0-1,0 1,1-1,-1 0,1 1,0-1,0 1,0-1,0 0,0 0,0 0,0 1,1-1,-1 0,1-1,-1 1,1 0,0 0,0-1,0 1,43 30,-40-30,1 0,0 1,-1 0,1 0,-1 0,0 1,0 0,0 0,-1 0,1 0,-1 1,0 0,0-1,0 2,-1-1,0 0,0 1,0-1,-1 1,0 0,0 0,0 0,-1 0,0 0,0 0,-1 1,1-1,-1 0,0 0,-1 0,0 2,-2 0,0-1,-1-1,0 1,0 0,0-1,-1 0,0 0,0 0,-1-1,1 0,-1 0,0 0,-1-1,1 0,-1 0,0 0,0-1,0 0,0 0,-1-1,1 0,-1 0,-6 0,-22-13,25-1</inkml:trace>
  <inkml:trace contextRef="#ctx0" brushRef="#br0" timeOffset="7790.646">7537 431,'48'43,"-1"1,-2 3,-2 1,17 28,-49-61,-2 0,0 1,-1 0,0 1,-2 0,0 0,0 0,-2 1,0 0,-1 0,-1 0,-1 0,0 0,-2 1,0 1,2-3,-1 1,-1 0,0 0,-1-1,-1 1,-1-1,-1 1,0-1,-1-1,-1 1,0-1,-1 0,-1-1,0 0,-1 0,-1-1,-1 0,0-1,0 0,-1-1,-6 3,-81 44,84-51</inkml:trace>
  <inkml:trace contextRef="#ctx0" brushRef="#br0" timeOffset="4432.218">4798 403,'-82'84,"60"-45,2 1,1 1,3 1,1 0,1 1,3 0,2 1,0 8,3-11,2 0,2 0,1 0,4 27,-1-58,-1-1,1 1,0-1,1 0,0 0,1 0,0 0,0 0,1-1,0 0,0 0,1 0,0-1,0 1,1-1,0-1,0 0,1 0,0 0,0-1,0 0,1 0,-1-1,1 0,0-1,0 0,5 1,10 0,-28-10</inkml:trace>
  <inkml:trace contextRef="#ctx0" brushRef="#br0" timeOffset="5490.082">5138 600,'-3'26,"0"0,-2 0,0-1,-2 1,-1-1,-1-1,-1 0,-12 21,9-21,2 1,1 1,0 0,2 1,2 0,0 0,-2 26,7-49,-1 1,1-1,1 1,-1 0,0-1,1 1,0 0,0-1,1 1,-1 0,1-1,0 1,0-1,1 1,-1-1,1 1,0-1,0 0,0 0,1 0,-1 0,1 0,0-1,0 1,1-1,-1 0,1 0,-1 0,1 0,0 0,0-1,0 0,0 0,1 0,-1 0,1-1,-1 0,1 0,1 1,71-24,-75 21,0 0,0-1,-1 1,1 0,0-1,-1 1,1 0,-1-1,0 0,0 1,1-1,-1 0,0 0,0 0,0 1,-1-1,1 0,0 0,-1 0,0 0,1 0,-1 0,0-1,0 1,0 0,0 0,0 0,0 0,-1 0,1 0,-1 0,0 0,1 0,-1 0,0 0,0 0,0 1,-9-16,0 2</inkml:trace>
  <inkml:trace contextRef="#ctx0" brushRef="#br0" timeOffset="5734.694">4798 910,'34'-4,"25"-3,8 1,-3 2,-8 0,-8 2,-8 1,-10 0</inkml:trace>
  <inkml:trace contextRef="#ctx0" brushRef="#br0" timeOffset="9667.049">8495 600,'-4'5,"-7"6,3 2,3-7,8-9,-2-4,-1 4,-6 3,-1 6,0 6,2 2</inkml:trace>
  <inkml:trace contextRef="#ctx0" brushRef="#br0" timeOffset="10056.051">8580 996,'-15'14,"-4"10,6 1,10-9,9-8,1-4,-8 2,-2-1</inkml:trace>
  <inkml:trace contextRef="#ctx0" brushRef="#br0" timeOffset="22442.855">1 1814,'16'-6,"0"0,0 1,1 1,0 1,0 0,0 1,9 1,58-9,193-24,18 11,-153 10,-1 6,105 9,-71 0,548-2,-441 28,426-27,1177-1,-1553-29,80 18,-194-4,136 12,-214 4,194-31,-111 14,-163 9,0 2,1 2,51 6,-9-2,20-18,75 4,-153 14,6 5,-33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0 101,'28'32,"-7"22,-2 2,-2 0,5 37,19 64,48 102,-89-258,0 0,0 0,0 0,0 0,0 0,0 0,0 0,0 0,0 0,1 0,-1 1,0-1,1 0,-1-1,0 1,1 0,0 0,-1 0,1 0,-1 0,1 0,0-1,0 1,-1 0,1 0,0-1,0 1,0-1,0 1,0-1,0 1,0-1,0 0,0 1,0-1,0 0,0 0,0 1,0-1,0 0,0 0,0 0,0-1,0 1,0 0,0 0,0 0,0-1,0 1,0-1,0 1,0-1,0 1,0-1,0 1,0-1,-1 0,12-167,5 76,5 2,24-66,-18 65,14-75,-39 116,-8 33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34,'340'0,"-333"0,-1 0,1 0,-1 0,1-1,-1 0,0-1,1 1,-1-1,0 0,0-1,0 1,-1-1,4-2,4-6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39:0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2,'5'0,"6"0,2 5,2 1,5 1,3-2,2-2,2-1,2-5,-1-3,1-1,0 2,0 1,0 2,-1 0,1 2,-6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85 128,'0'0,"0"-1,-1 1,1 0,-1 0,1 0,-1-1,1 1,-1 0,1 0,-1 0,1 0,-1 0,1 0,-1 0,1 0,-1 0,1 0,-1 0,1 0,-1 0,1 1,-1-1,1 0,0 0,-1 0,1 1,-1-1,1 0,-1 1,1-1,0 0,-1 1,1-1,0 0,-1 1,1-1,0 1,0-1,-1 0,1 1,0-1,0 1,0-1,0 1,0-1,-1 1,1-1,0 1,0-1,0 1,0-1,0 1,1-1,-1 1,0-1,0 1,0-1,0 1,1-1,-31 162,7 52,13-109,5 1,5 47,0-143,0-10,1 0,-1-1,1 1,-1 0,0-1,1 1,-1 0,1 0,-1 0,1 0,-1 0,1-1,-1 1,1 0,-1 0,1 0,-1 0,1 0,-1 1,1-1,-1 0,1 0,-1 0,1 0,-1 0,1 1,-1-1,1 0,-1 0,1 1,-1-1,0 0,1 1,-1-1,0 1,1-1,-1 0,0 1,1-1,-1 1,0-1,0 1,0-1,1 1,-1-1,0 1,0-1,0 1,0-1,0 1,0-1,0 1,0-1,0 1,0-1,0 1,0-1,0 1,-1-1,1 1,0-1,0 1,0-1,-1 0,1 1,0-1,-1 1,1-1,0 0,25-33,-22 28,12-18</inkml:trace>
  <inkml:trace contextRef="#ctx0" brushRef="#br0" timeOffset="334.616">368 241,'-26'52,"2"1,3 0,2 2,2 1,3 0,-1 20,13-71,1 1,0-1,0 1,0-1,0 1,1-1,0 1,0 0,1-1,0 1,-1-1,2 0,-1 1,1-1,0 0,0 1,0-1,1 0,-1-1,1 1,0 0,1-1,-1 0,1 1,0-2,0 1,0 0,1-1,-1 0,1 0,0 0,0 0,0-1,1 1,7 0,0-1,0 0,0-1,0 0,0-1,0-1,0 0,0 0,0-2,-1 1,1-2,-1 0,1 0,-1-1,-1 0,1-1,-1-1,0 0,0 0,-1-1,0 0,0-1,-1 0,0-1,6-5,-2-1,0 0,-1-1,0-1,-2 0,0 0,-1-1,-1 0,0-1,-2 0,0 0,-1 0,-1-1,0-14,-2 28,-1 0,-1-1,1 1,-1-1,0 1,-1 0,1-1,-2 1,1 0,-1 0,0-1,0 1,-1 1,0-1,0 0,-1 1,0-1,0 1,0 0,-1 0,0 1,0 0,0-1,-1 2,0-1,0 1,0-1,0 2,-1-1,1 1,-1 0,-5-2,2 2,0 1,0-1,-1 2,1-1,0 2,-1-1,1 1,0 1,-1 0,1 0,0 1,0 0,0 1,0 0,0 1,1 0,-1 0,1 1,0 0,0 1,1 0,-6 5,-14 15,3-2</inkml:trace>
  <inkml:trace contextRef="#ctx0" brushRef="#br0" timeOffset="902.37">735 524,'265'-368,"-265"368,0-1,0 1,0 0,0-1,1 1,-1-1,0 1,0-1,0 1,0 0,1-1,-1 1,0-1,0 1,1 0,-1-1,0 1,1 0,-1-1,0 1,1 0,-1 0,0-1,1 1,-1 0,1 0,-1 0,0-1,1 1,-1 0,1 0,-1 0,1 0,-1 0,1 0,-1 0,0 0,1 0,-1 0,1 0,-1 0,1 0,-1 0,0 1,1-1,-1 0,1 0,-1 0,0 1,1-1,-1 0,1 0,-1 1,0-1,0 0,1 1,-1-1,0 1,1-1,-1 0,0 1,0-1,0 1,0-1,1 0,-1 1,0-1,1 38,-1-27,0-8,0-1,1 0,-1 1,0-1,1 0,-1 1,1-1,0 0,0 0,0 0,0 0,0 0,0 0,1 0,-1 0,1 0,-1-1,1 1,0 0,0-1,-1 0,1 1,0-1,0 0,0 0,1 0,-1 0,0 0,0-1,0 1,1 0,-1-1,0 0,1 0,-1 0,0 0,1 0,-1 0,0 0,1-1,-1 1,0-1,0 0,0 1,1-1,-1 0,0 0,0-1,0 1,0 0,-1-1,1 1,0-1,0 0,22-14,-1-1,0-1,-1 0,-1-2,10-13,33-29,6 6,-72 79,-19 19,10-23,1 1,0-1,2 2,0-1,2 1,0 1,-1 12,17 7,1-28</inkml:trace>
  <inkml:trace contextRef="#ctx0" brushRef="#br0" timeOffset="1145.687">1723 128,'-39'43,"-31"34,-9 13,4-4,5-7,10-12,11-12,8-12,6-7,5-11,7-4,8-1,1-4,4 0,8-2,4-4</inkml:trace>
  <inkml:trace contextRef="#ctx0" brushRef="#br0" timeOffset="1514.997">1666 608,'-33'23,"0"1,1 2,2 1,-24 28,52-54,1-1,-1 1,1 0,-1 0,0 0,1 0,0 0,-1 1,1-1,0 0,-1 1,1-1,0 1,0-1,0 1,0-1,1 1,-1 0,0 0,1-1,-1 1,1 0,0 0,-1-1,1 1,0 0,0 0,0 0,0 0,0-1,1 1,-1 0,1 0,-1 0,1-1,-1 1,1 0,0-1,0 1,0 0,0-1,0 1,0-1,1 0,-1 1,0-1,1 0,-1 0,1 0,-1 0,1 0,-1 0,2 0,29 8,-28-9,0-1,-1 1,1 1,0-1,-1 0,1 1,0 0,-1 0,1 0,-1 0,0 1,1-1,-1 1,0 0,0 0,0 0,0 0,0 0,0 1,-1-1,1 1,-1 0,0 0,1 0,-2 0,1 0,0 0,0 1,-1-1,0 1,0-1,0 1,0-1,0 1,-1 0,0-1,1 1,-1 0,-1 0,-1 2,-1 0,-1 0,1 0,-1 0,0 0,0-1,-1 1,1-1,-1 0,0-1,-1 1,1-1,-1 0,0 0,0-1,0 0,-1 0,1 0,-1-1,1 0,-1 0,0-1,0 0,-3 1,-10 3,14-3,0 0,0 0,-1-1,1 0,0 0,-1-1,1 0,0 0,-1 0,1-1,-1 0,-4-2,-7-2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1 734,'34'-9,"24"-4,9-4,-3 0,-8 4,-8 4,-13 8,-7 4,-13 2,-9 0</inkml:trace>
  <inkml:trace contextRef="#ctx0" brushRef="#br0" timeOffset="248.864">171 479,'0'39,"0"26,0 13,0-3,0-9,0-11,0-10,0-8,0-5,0-4,0-6</inkml:trace>
  <inkml:trace contextRef="#ctx0" brushRef="#br0" timeOffset="777.54">735 424,'229'-73,"-226"72,-1 0,0 0,1 0,-1 1,1-1,-1 1,1-1,-1 1,1 0,0 0,-1 0,1 0,-1 0,1 1,-1-1,1 1,-1-1,1 1,-1 0,1 0,-1 0,0 1,0-1,0 0,1 1,-1 0,-1-1,1 1,0 0,0 0,-1 0,1 0,-1 0,1 0,-1 1,0-1,0 0,0 1,0-1,0 1,-1-1,1 1,-1-1,0 1,1-1,-1 1,0-1,-1 1,1 0,0-1,-1 2,-6 15,0 1,-1-1,-1-1,-1 0,-1 0,-11 14,-18 32,9-12,20-37,1 0,0 1,1 0,1 1,1 0,0 0,1 1,1 0,0 0,2 0,0 0,1 1,0 14,4-28,-1 0,1-1,0 1,0-1,1 1,-1-1,1 0,0 0,0 0,1 0,-1 0,1-1,-1 0,1 1,0-1,0-1,1 1,-1-1,1 1,-1-1,1 0,0-1,0 1,-1-1,1 0,0 0,0-1,0 1,0-1,0 0,0-1,0 1,0-1,0 0,0 0,0-1,0 1,-1-1,1 0,15-4,-7 3,0 0,0-1,0-1,-1 0,1-1,-1 0,-1-1,11-7,-4-3</inkml:trace>
  <inkml:trace contextRef="#ctx0" brushRef="#br0" timeOffset="1329.216">1299 621,'217'-255,"-211"246,42-36,-47 47,0-1,0 0,0 1,0-1,-1 1,1-1,0 1,-1 0,0-1,1 1,-1 0,0-1,1 1,-1 0,0-1,0 1,-1 0,1 0,0-1,0 1,-1 0,1-1,-1 1,0-1,1 1,-1-1,0 1,0-1,0 1,-2 6,3-6,-12 82,12-83,0 1,0 0,0-1,0 1,0 0,0 0,1-1,-1 1,1 0,-1-1,1 1,-1-1,1 1,0 0,0-1,0 0,0 1,0-1,0 1,0-1,0 0,1 0,-1 0,0 0,1 0,-1 0,1 0,-1 0,1 0,-1-1,1 1,0-1,-1 1,1-1,0 0,-1 1,1-1,0 0,0 0,-1 0,1 0,0-1,-1 1,1 0,0-1,8-3,0 0,0-1,0 0,0 0,-1-1,0-1,0 1,-1-1,0-1,2-2,4-2,123-118,-136 130,-1-1,0 0,1 1,-1-1,1 1,-1-1,1 0,-1 1,1-1,-1 1,1-1,-1 1,1 0,0-1,-1 1,1-1,0 1,-1 0,1 0,0-1,0 1,-1 0,1 0,0 0,0 0,-1 0,1 0,0 0,0 0,-1 0,1 0,0 1,0-1,-1 0,1 0,0 1,-1-1,1 0,0 1,-1-1,1 1,-1-1,1 1,0-1,-1 1,1-1,-1 1,0-1,1 1,-1 0,1-1,-1 1,0 0,0 0,1-1,-1 1,0 0,0-1,0 1,0 0,0 0,0-1,0 1,0 0,0 0,0-1,0 1,0 0,0 0,-1 0,-8 56,9-56,-2 10,-2 2,0 1,1 0,1-1,1 1,0 0,0 0,1 0,2 8,3-4</inkml:trace>
  <inkml:trace contextRef="#ctx0" brushRef="#br0" timeOffset="1579.64">2315 282,'-44'38,"-32"33,-9 13,0-3,11-10,12-8,13-9,9-10,7-12,4-7,7-2,2-6,5-1,1-2,1 0,4-2</inkml:trace>
  <inkml:trace contextRef="#ctx0" brushRef="#br0" timeOffset="2015.286">2258 762,'-10'5,"-17"7,1 2,0 1,1 1,1 1,0 1,-2 4,25-22,0 1,0-1,0 1,0 0,0-1,0 1,0 0,0 0,0 0,0 0,1-1,-1 1,0 0,1 0,-1 0,1 1,-1-1,1 0,0 0,-1 0,1 0,0 0,0 0,-1 1,1-1,0 0,0 0,0 0,1 0,-1 1,0-1,0 0,1 0,-1 0,0 0,1 0,0 0,-1 0,1 0,-1 0,1 0,0 0,0 0,-1 0,1 0,0 0,0-1,0 1,0 0,0-1,0 1,0-1,0 1,0-1,0 0,1 1,-1-1,0 0,0 0,0 1,0-1,1 0,-1 0,37 4,-34-5,0 1,0-1,0 1,0 0,0 0,0 0,0 0,0 1,0 0,0 0,0 0,0 0,-1 0,1 1,0 0,-1 0,1 0,-1 0,0 0,0 1,1-1,-2 1,1 0,0 0,-1 0,1 0,-1 1,0-1,0 1,0-1,0 1,-1-1,0 1,1 0,-1 0,-1 0,1 1,-3 4,0 0,0 0,-1 0,0 0,-1-1,0 1,0-1,-1 0,0-1,0 1,-1-1,0 0,0 0,-1-1,0 1,0-1,0-1,-1 0,-5 3,-54 13,45-19</inkml:trace>
  <inkml:trace contextRef="#ctx0" brushRef="#br0" timeOffset="2567.264">2400 621,'13'-3,"1"0,-1 1,1 0,0 1,-1 1,1 0,0 1,-1 0,8 2,-20-3,0 0,0 0,0 0,1 1,-1-1,0 0,0 0,0 1,0-1,0 1,0-1,0 1,0 0,0-1,0 1,0 0,0 0,0-1,0 1,-1 0,1 0,0 0,0 0,-1 0,1 0,-1 0,1 0,-1 0,0 0,1 1,-1-1,0 0,0 0,0 0,1 0,-1 1,-1-1,1 0,0 0,0 0,0 0,0 1,-1-1,1 0,-1 1,-35 48,23-34,11-15,1 0,-1 0,1 0,0 1,0-1,0 0,0 0,0 1,0-1,0 0,0 1,0-1,0 1,1-1,-1 1,1 0,-1-1,1 1,0-1,-1 1,1 0,0-1,0 1,0 0,0-1,1 1,-1 0,0-1,1 1,-1 0,1-1,0 1,-1-1,1 1,0-1,0 1,0-1,0 0,0 1,0-1,0 0,0 0,1 0,-1 0,0 0,1 0,-1 0,1 0,-1-1,1 1,-1 0,1-1,0 0,-1 1,1-1,0 0,0 1,6 0,0 0,0-1,0 0,-1 0,1 0,0-1,0-1,0 1,0-1,-1 0,1-1,-1 0,0 0,0 0,0-1,2-1,11-8</inkml:trace>
  <inkml:trace contextRef="#ctx0" brushRef="#br0" timeOffset="2897.218">2738 225,'180'203,"-164"-186,-1 0,-1 0,-1 2,0 0,-1 0,-1 1,-1 0,-1 1,-1 0,0 1,-2 0,0 0,-2 0,0 1,-2-1,0 1,-2 0,0-1,-2 1,0 0,-2-1,-1 7,-4-8,-1-1,0 0,-1-1,-1 0,-1 0,-1-1,-1-1,0 0,-1-1,-1-1,0-1,-1 0,0-1,-1-1,-1-1,0 0,0-2,-20 7,-74 38,85-40</inkml:trace>
  <inkml:trace contextRef="#ctx0" brushRef="#br0" timeOffset="3613.434">819 0,'-33'39,"1"1,2 2,2 1,2 1,2 1,1 1,3 1,2 1,2 1,-6 32,2 6,3 1,4 0,4 5,7-77,0-1,1 1,0 0,2 0,0 0,0 0,2-1,0 1,0-1,2 1,0-1,1 0,0-1,1 0,0 0,2 0,-1-1,2 0,0 0,0-1,1-1,0 0,1 0,1-1,12 8,-2-6,-1 0,2-2,-1 0,2-2,-1-1,1 0,8-1,-9-2</inkml:trace>
  <inkml:trace contextRef="#ctx0" brushRef="#br0" timeOffset="4882.942">3528 198,'-33'103,"-57"123,75-176,8-34,1 0,2 0,-1 1,2 0,0 0,1 0,1 0,0 0,1 0,1 0,2 9,-2-22,1 0,-1-1,1 1,0-1,0 1,0-1,0 0,0 0,1 0,-1 0,1-1,0 1,0-1,0 1,0-1,0 0,1 0,-1 0,1-1,-1 1,1-1,0 0,-1 0,1 0,0 0,0-1,1 0,108-2,-107 2,1-1,-1 1,1-2,-1 1,0 0,0-1,1 0,-1-1,-1 0,1 0,0 0,-1 0,1-1,2-2,-2-4</inkml:trace>
  <inkml:trace contextRef="#ctx0" brushRef="#br0" timeOffset="5133.298">3246 479,'24'-4,"32"-3,11 1,-1 2,-6 0,-10 2,-8 1,-6 0,-9 1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3:4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0 935,'10'-5,"12"-2,8 1,3 1,-4-3,-1-1,-2 2,0 2,0 1,1 3,1 0,-6 0</inkml:trace>
  <inkml:trace contextRef="#ctx0" brushRef="#br0" timeOffset="428.581">678 652,'-24'29,"3"1,0 1,2 1,1 0,2 2,1 0,2 0,-3 14,14-44,1 1,0 0,-1-1,2 1,-1 0,1 0,-1 0,1 0,1-1,-1 1,1 0,-1 0,1 0,1-1,-1 1,1 0,0-1,0 0,0 1,0-1,1 0,0 0,0 0,0 0,0-1,1 1,-1-1,1 0,0 0,0 0,0 0,0-1,0 0,1 0,-1 0,1 0,-1-1,1 1,0-1,0 0,-1-1,3 1,7-3,0-1,0 0,0-1,-1 0,0-1,0 0,0-2,0 1,-1-1,0-1,-1 0,1-1,-2 0,1-1,-1 0,-1 0,0-1,0-1,-1 1,-1-1,0-1,0 1,-1-1,-1 0,0-1,-1 1,2-12,-4 18,0-1,-1 1,0-1,0 0,0 1,-1-1,0 0,-1 1,0-1,0 0,-1 1,0-1,0 1,0 0,-1-1,0 1,-1 0,0 1,0-1,0 1,-1-1,1 1,-2 1,1-1,-1 1,1 0,-1 0,-1 1,1-1,-1 1,0 1,0-1,0 1,-66 1,55 8</inkml:trace>
  <inkml:trace contextRef="#ctx0" brushRef="#br0" timeOffset="717.862">1129 935,'-10'19,"-3"11,6 1,4-5</inkml:trace>
  <inkml:trace contextRef="#ctx0" brushRef="#br0" timeOffset="1044.866">1411 652,'-19'27,"1"1,2 1,0 0,2 1,1 0,2 2,0-1,3 1,-2 13,9-43,0 0,0 0,0 1,1-1,-1 0,1 1,0-1,-1 1,1-1,0 1,0-1,1 0,-1 1,0-1,1 1,-1-1,1 0,0 0,0 1,0-1,0 0,0 0,1 0,-1 0,0 0,1 0,0 0,-1-1,1 1,0 0,0-1,0 1,0-1,0 0,0 0,0 0,1 0,-1 0,0 0,1-1,-1 1,0-1,1 1,0-1,12-4,0 0,-1-1,0 0,0-2,0 1,0-2,-1 1,-1-2,1 0,-1 0,-1-1,0-1,0 0,-1-1,0 1,-1-2,-1 1,0-1,1-4,-6 13,0 0,0 0,0-1,-1 1,1-1,-1 1,-1-1,1 0,-1 0,1 0,-1 0,-1 0,1 0,-1 0,0 0,0 0,0 0,-1 0,1 0,-1 0,0 0,-1 1,1-1,-1 0,0 0,-1 1,1-1,-1 1,1 0,-1 0,-1 0,1 0,0 0,-1 1,0 0,0-1,0 1,0 1,-3-2,0 1,-1 1,0 0,0 1,0 0,0 0,0 0,0 1,-1 1,1-1,0 1,0 1,-3 0,-9 5</inkml:trace>
  <inkml:trace contextRef="#ctx0" brushRef="#br0" timeOffset="3431.993">2032 624,'-12'0,"1"0,-1 1,0 0,0 0,0 1,1 1,-1 0,1 1,0 0,0 1,0 0,1 0,-1 1,1 1,1 0,-1 0,1 1,0 1,6-7,1 0,0 0,0 1,1-1,-1 1,1 0,-1-1,1 1,0 0,0 0,0 0,0 0,0 0,1 0,-1 0,1 0,0 0,0 0,0 0,0 0,1 0,-1 0,1 0,0 0,0 0,0 0,0 0,0 0,0-1,1 1,0 0,-1-1,1 1,0-1,0 0,0 0,1 0,-1 0,0 0,1 0,0 0,-1-1,1 1,0-1,0 0,-1 0,1 0,3 1,36 4,-37-7,0 1,1 0,-1 0,0 1,0-1,1 1,-1 0,0 1,0-1,0 1,0 0,0 0,-1 1,1-1,-1 1,1 0,-1 0,0 1,0-1,-1 1,1 0,-1 0,1 0,-1 0,0 1,-1-1,1 1,-1 0,1 1,-2 1,1-1,-1 1,0 0,-1-1,1 1,-1 0,-1-1,1 1,-1 0,0-1,-1 1,1-1,-1 0,-1 1,1-1,-1 0,0 0,-1 0,1-1,-1 1,0-1,0 0,-1 0,0 0,1-1,-2 1,1-1,-1 0,-5 4,0-2,0 1,-1-1,0-1,0 0,0 0,-1-2,1 1,-1-2,0 1,0-2,0 0,0 0,-3-1,-25-15,29 2</inkml:trace>
  <inkml:trace contextRef="#ctx0" brushRef="#br0" timeOffset="3733.009">1919 652,'15'0,"4"-5,4-1,3 0,2 1,0 2,1 1,-4 1</inkml:trace>
  <inkml:trace contextRef="#ctx0" brushRef="#br0" timeOffset="9618.458">2286 849,'31'-53,"2"2,3 1,1 1,4 1,-25 43,-18 33,0-10,3-16,-1-1,0 1,0 0,1-1,-1 1,1-1,0 1,-1-1,1 1,0-1,0 0,0 1,0-1,0 0,0 0,0 1,0-1,0 0,1 0,-1 0,0-1,1 1,-1 0,1 0,-1-1,1 1,-1-1,1 1,-1-1,1 0,0 1,-1-1,1 0,-1 0,1 0,0 0,-1-1,1 1,-1 0,1-1,0 1,65-27,57-71,-124 97,1 0,-1 0,0 0,1 0,-1 0,1 0,0 0,-1 1,1-1,0 0,0 0,-1 0,1 1,0-1,0 0,0 1,0-1,0 1,0-1,0 1,0-1,0 1,0 0,0 0,0-1,0 1,0 0,1 0,-1 0,0 0,0 0,0 0,0 0,0 1,0-1,0 0,0 1,0-1,0 1,0-1,0 1,0-1,0 1,0 0,0-1,0 1,-1 0,1 0,0-1,0 1,-1 0,1 0,-1 0,1 1,4 65,-6-62,0 1,1-1,-1 0,1 1,0-1,1 1,-1-1,1 0,0 1,1-1,-1 0,1 0,0 0,0 0,1 0,-1 0,1 0,0-1,1 1,-1-1,1 0,0 1,12 4</inkml:trace>
  <inkml:trace contextRef="#ctx0" brushRef="#br0" timeOffset="9885.522">2286 962,'43'0,"39"-4,14-3,-4 1,-8 2,-13-5,-15 1,-11 0,-9 3,-6 1,-2 2,-7 1</inkml:trace>
  <inkml:trace contextRef="#ctx0" brushRef="#br0" timeOffset="10340.485">2625 1189,'-16'10,"9"-6,0 0,0 0,0 1,1 0,0 0,-1 0,2 1,-1 0,1 0,0 1,0-1,1 1,-1 0,6-5,-1 0,1-1,-1 1,1-1,-1 1,1-1,0 1,0-1,0 1,0-1,0 0,0 1,0-1,0 0,0 0,1 0,-1 0,0 0,1 0,-1 0,1 0,-1-1,1 1,-1-1,1 1,-1-1,1 1,0-1,-1 0,1 0,0 0,-1 0,1 0,0 0,-1 0,1-1,0 1,0-1,7 2,0-1,1 1,-1 0,0 1,1 0,-1 0,0 1,0 0,-1 1,1-1,-1 2,0-1,0 1,7 6,-14-10,0 1,0 0,0-1,0 1,0 0,0 0,0 0,-1 0,1 0,-1 0,1 0,-1 0,0 0,0 0,0 0,0 0,0 0,0 0,-1 0,1 0,-1 0,1 0,-1 0,0 0,0 0,0 0,0 0,0 0,0-1,0 1,0 0,-1-1,1 1,-1-1,1 0,-1 1,0-1,0 0,-71 38,-14-28,61-11</inkml:trace>
  <inkml:trace contextRef="#ctx0" brushRef="#br0" timeOffset="11020.071">2907 1076,'32'-2,"-24"1,-1 0,1 0,0 1,0 0,-1 0,1 1,0 0,0 1,-1-1,1 1,-1 1,0-1,0 1,4 3,-10-4,-1 0,1 1,-1-1,0 1,0-1,0 1,0-1,0 0,0 1,-1-1,1 1,-1-1,0 0,1 1,-1-1,0 0,-1 0,1 0,0 0,0 0,-1 0,0 0,1 0,-1 0,0-1,0 1,0-1,0 1,0-1,0 0,0 1,0-1,0-1,-3 2,0 2,4-4,1 0,-1 0,1 0,-1 0,1 0,-1 0,1 0,-1 0,1 1,-1-1,1 0,-1 0,1 1,-1-1,1 0,-1 0,1 1,-1-1,1 0,0 1,-1-1,1 1,0-1,-1 1,1-1,0 0,-1 1,1-1,0 1,0 0,0-1,-1 1,1-1,0 1,0-1,0 1,0-1,0 1,0-1,0 1,0-1,0 1,0 0,1-1,-1 1,0-1,0 1,0-1,1 1,-1-1,0 1,1-1,-1 0,0 1,1-1,-1 1,0-1,1 0,-1 1,1-1,-1 0,1 1,-1-1,1 0,-1 0,1 0,-1 1,45 1,-30-2,-13 0,0 0,0 0,0 0,0 0,0 0,0 0,0 0,0 1,0-1,0 1,0-1,0 1,0 0,0 0,-1 0,1 0,0 0,0 0,-1 0,1 0,-1 1,1-1,-1 1,0-1,0 1,1 0,-1-1,0 1,0 0,-1 0,1 0,0 0,-1 0,1-1,-1 1,1 0,-1 0,0 0,0 1,0-1,0 0,0 0,-1 0,1 0,0 0,-1-1,0 1,1 0,-1 0,0 0,0 0,0 0,0-1,0 1,-1-1,1 1,0-1,-1 1,1-1,-1 0,1 1,-1-1,0 0,0 0,1 0,-1 0,0-1,-68 21,46-19</inkml:trace>
  <inkml:trace contextRef="#ctx0" brushRef="#br0" timeOffset="11636.391">3133 314,'29'33,"-1"1,-3 1,0 1,-2 1,-2 2,-2 0,-1 1,-2 0,-2 2,-1 0,-3 0,-1 1,1 24,-7-42,-1 1,-1 0,-1 0,-2 0,0 0,-2-1,0 1,-2-1,-1 0,-1 0,-1-1,-1 0,-1-1,-4 5,-89 91,81-102</inkml:trace>
  <inkml:trace contextRef="#ctx0" brushRef="#br0" timeOffset="12436.46">451 285,'-29'131,"6"2,5 0,1 90,25 137,-7-343,1 0,1 1,1-1,0 0,1 0,1-1,0 0,2 0,0 0,0-1,2 0,-1 0,2-1,0-1,1 0,0 0,1-1,0-1,1 0,0-1,1 0,0-1,2 0,96 27,-88-33</inkml:trace>
  <inkml:trace contextRef="#ctx0" brushRef="#br0" timeOffset="13489.664">3867 398,'3'27,"-2"0,0 1,-2-1,-1 0,-1 0,-2 0,0-1,-2 1,0-1,-2-1,-1 1,-2-2,-4 9,-26 54,29-66,2 1,0 0,1 1,2 0,0 0,1 1,2 0,0 0,2 0,-1 19,6-34,1 0,-1 0,1-1,1 1,0-1,0 0,1 0,0 0,0 0,1-1,0 0,0 0,0-1,1 1,0-1,1-1,-1 1,1-1,0-1,0 0,0 0,1 0,0-1,-1 0,1-1,0 0,0 0,1-1,-1 0,0-1,0 0,0 0,1-1,-1 0,2-1,-8 1,1 0,-1 0,0 0,0 0,0-1,0 1,0-1,0 0,0 0,-1 0,1 0,-1 0,1-1,-1 1,0-1,0 1,0-1,0 0,0 0,-1 0,1 0,-1 0,0 0,1-3,2-15</inkml:trace>
  <inkml:trace contextRef="#ctx0" brushRef="#br0" timeOffset="13733.432">3415 822,'38'0,"37"-5,11-2,0 1,-10 1,-8 1,-11 2,-11 1,-12 1</inkml:trace>
  <inkml:trace contextRef="#ctx0" brushRef="#br0" timeOffset="15452.811">4121 88,'48'-19,"0"3,1 2,1 1,0 3,30-1,-70 10,-6 0,1 0,-1 0,0 1,1-1,-1 1,1 0,-1 0,1 1,-1 0,0-1,1 1,-1 1,0-1,1 1,-1-1,1 2,-5-2,1 1,-1 0,0-1,1 1,-1 0,0 0,0 0,0-1,0 1,0 0,-1 0,1-1,0 1,-1 0,1-1,-1 1,0 0,1-1,-1 1,0-1,0 1,0-1,0 1,0-1,-1 0,1 0,0 1,-1-1,1 0,-1 1,-156 145,156-146,0-1,1 1,-1 0,1 0,-1 0,1 0,0 0,-1 0,1 0,0 0,0 0,-1 1,1-1,0 0,1 1,-1-1,0 1,0-1,0 1,1-1,-1 1,1 0,-1-1,1 1,0 0,0 0,0-1,0 1,0 0,0-1,0 1,0 0,1-1,-1 1,1 0,-1-1,1 1,0 0,-1-1,1 1,0-1,0 0,0 1,0-1,0 0,0 1,1-1,-1 0,0 0,1 0,-1 0,1 0,13 2,0 0,0-1,1-1,-1 0,1-1,-1-1,1 0,-1-1,0-1,0-1,7-2,68-9,-71 14,-7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08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0 118,'19'129,"5"-2,6 0,11 18,26 11,-67-157,1 1,-1-1,0 0,0 0,1 1,-1-1,0 0,1 0,-1 1,1-1,-1 0,1 1,-1-1,1 1,0-1,-1 0,1 1,0-1,-1 1,1 0,0-1,0 1,-1 0,1-1,0 1,0 0,0 0,-1 0,1 0,0-1,0 1,0 0,0 0,-1 1,1-1,0 0,0 0,0 0,-1 1,1-1,0 0,0 1,-1-1,1 0,0 1,-1-1,1 1,0-1,-1 1,1-1,-1 1,1 0,-1-1,1 1,-1 0,1 0,-1-1,0 1,1 0,-1 0,0-1,1 1,-1 0,0 0,0 0,0-1,0 1,0 0,0 0,0 0,19-65,-18 61,106-446,-65 243,-33 131,-8 64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1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11,'39'5,"26"1,8 1,-4-2,-10-7,-9-2,-8-1,-7 0,-5 2,-2-4,-6-1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1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9,'38'5,"37"-4,15-1,-2-1,-13-5,-17-2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0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0,'-32'43,"27"-30,-21 35,4 2,1 1,2 1,3 0,-9 54,19-73,1-20,0 2,1-1,1 0,0 1,2-1,-1 1,2 0,0 0,0-1,2 1,-1 0,2-1,0 1,1-1,0 0,1 0,1 0,0-1,1 0,1 0,8 11,-8-16,0 0,1-1,-1 0,2-1,-1 1,1-2,0 1,0-2,1 1,-1-1,1-1,0 0,0 0,0-1,1-1,3 0,-8-6,-11-2</inkml:trace>
  <inkml:trace contextRef="#ctx0" brushRef="#br0" timeOffset="595.453">365 339,'85'-35,"-68"27,0 0,1 1,-1 0,1 2,0 0,1 1,-1 1,1 0,0 2,0 0,-17 1,0 0,0 0,1 0,-1 0,0 0,0 0,0 1,0-1,0 1,0 0,0 0,0-1,0 1,0 1,-1-1,1 0,0 0,-1 1,1-1,0 0,-1 1,0 0,1-1,-1 1,0 0,0 0,0 0,0-1,0 1,-1 0,1 0,0 1,-1-1,0 0,1 0,-1 0,0 0,0 0,0 0,0 0,0 0,-1 1,1-1,-1 0,-35 96,31-88,-98 191,99-192,0 0,0 1,1-1,0 1,0 0,1 0,1 1,-1-1,2 0,0 0,0 1,0-1,1 0,1 0,1 5,1-11,1 0,0 0,0-1,0 1,1-1,-1 0,1-1,-1 1,1-1,0 0,0-1,0 1,0-1,0 0,1-1,-1 1,0-1,0-1,0 1,0-1,0 0,0 0,0-1,0 0,0 0,0 0,4-3,6-2,-1 0,0-2,0 0,-1 0,0-1,-1-1,0-1,0 0,-2 0,1-1,-2 0,3-4,1-3</inkml:trace>
  <inkml:trace contextRef="#ctx0" brushRef="#br0" timeOffset="863.191">1099 283,'-14'18,"1"1,1 0,1 0,1 2,0-1,2 1,0 1,1-1,2 1,0 0,1 1,1 7,2-26,1 0,0 0,1 0,-1 0,1 0,-1 0,1 0,1 0,-1 0,0 0,1 0,0-1,0 1,0-1,0 1,1-1,-1 0,1 0,0 0,0 0,0 0,0 0,0-1,1 0,-1 0,1 0,-1 0,1 0,0-1,0 1,0-1,0 0,0 0,0-1,0 1,0-1,0 0,0 0,1 0,6-1,1 1,-1-2,0 0,0 0,1-1,-1 0,-1-1,1 0,0-1,-1 0,0 0,0-1,-1-1,0 1,0-2,0 1,-1-1,0-1,0 1,-1-1,-1 0,1-1,-1 0,-1 0,0 0,0-1,-1 1,-1-1,1 0,-2 0,0-1,0 1,-1 0,0-1,-1 1,0-1,-2-7,1 12,-1 1,-1 0,1 1,-1-1,0 0,0 1,-1-1,1 1,-1 0,0 0,-1 1,1-1,-1 1,0 0,0 0,0 0,-1 1,1 0,-1 0,0 0,0 1,0 0,0 0,0 0,0 1,-1 0,1 0,-6 0,-15 6,4 1</inkml:trace>
  <inkml:trace contextRef="#ctx0" brushRef="#br0" timeOffset="1260.757">1719 367,'-22'17,"13"-11,0 0,0 1,0 0,1 1,0-1,0 2,1-1,0 1,1 0,0 0,0 1,1 0,-1 3,6-11,0 0,1 1,-1-1,1 0,0 0,0 0,0 1,0-1,0 0,0 0,1-1,-1 1,1 0,-1 0,1-1,0 1,0-1,-1 1,1-1,0 0,0 0,0 0,0 0,1 0,-1 0,0 0,0-1,1 1,-1-1,0 0,0 1,1-1,-1 0,1-1,17 7,-16-5,0 0,-1 1,1-1,0 1,0 0,-1 0,1 0,-1 0,1 1,-1-1,0 1,0 0,0 0,0 0,-1 0,1 0,-1 1,0-1,0 1,0 0,-1 0,1-1,-1 1,0 0,0 0,0 0,0 0,-1 1,1-1,-1 0,0 0,-1 0,1 0,-1 0,0 0,0 0,0 0,0 0,-1 0,1 0,-1-1,0 1,-1 1,-1 1,0 1,0-1,-1 0,0-1,0 1,0-1,-1 0,0 0,0 0,0-1,0 0,-1-1,1 1,-1-1,0 0,0-1,0 1,-1-2,1 1,0-1,-1 0,-1 0,-10-4</inkml:trace>
  <inkml:trace contextRef="#ctx0" brushRef="#br0" timeOffset="1567.177">1861 57,'24'10,"-1"2,0 1,-1 0,0 2,-1 1,-1 0,-1 1,0 2,-1 0,1 3,-8-9,-2-1,1 1,-2 1,0 0,0 0,-1 1,-1-1,-1 1,0 1,-1-1,0 1,-1 0,-1 0,-1-1,0 2,-1-1,-1 0,0 0,-1-1,-1 1,0 0,-1-1,-3 7,1-8,-1 1,0-1,0-1,-2 1,1-1,-2-1,0 1,0-2,-1 0,0 0,-1 0,-1-2,1 0,-1 0,-1-1,0 0,0-2,-13 6,2-5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0 311,'39'0,"31"0,9 0,-4 0,-11 0,-10 0,-11 0,-7 0,-5 0,-3 0,-1 0,-1-5,0-2,-4-4,-7 0</inkml:trace>
  <inkml:trace contextRef="#ctx0" brushRef="#br0" timeOffset="253.061">28 537,'43'4,"39"3,14-1,1-6,-11-3,-16-1,-14 0,-13 1,-9 1,-4 1,-4 0,-5 1</inkml:trace>
  <inkml:trace contextRef="#ctx0" brushRef="#br0" timeOffset="669.896">395 0,'25'29,"2"-1,1-1,1-2,1-1,1-1,2-2,0-1,0-1,11 2,-27-12,0 1,-1 0,0 1,-1 1,-1 0,0 1,6 7,-16-16,0 0,-1 1,1-1,-1 1,0-1,-1 1,1 0,-1 0,0 0,0 0,-1 1,1-1,-1 0,0 1,-1-1,1 1,-1-1,0 0,0 1,-1-1,0 1,0-1,0 1,-1-1,1 0,-1 0,-2 4,-7 7,-1-1,0-1,-1 0,0 0,-2-2,1 1,-1-2,-1 0,0-1,-6 2,-20 16,-56 33,69-45,1 1,0 1,1 2,1 1,-2 4,16-11,2-1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7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0 227,'44'0,"23"-5,5-2,-4 1,-10 1,-9 1,-9 2,-5 1,-6 1,-6 0</inkml:trace>
  <inkml:trace contextRef="#ctx0" brushRef="#br0" timeOffset="318.182">170 1,'0'33,"0"21,5 7,1-4,0-5,4-8,0-6,-2-4,-7-4,-3-2,-7-6,-1-6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1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57,'-28'91,"-53"232,69-266,5-33,2 1,1-1,1 1,1 0,2-1,0 9,16 1,-3-28</inkml:trace>
  <inkml:trace contextRef="#ctx0" brushRef="#br0" timeOffset="299.304">482 141,'-23'46,"-11"18,2 2,3 1,4 1,2 1,-8 48,29-114,1 1,-1 0,1-1,0 1,1 0,-1 0,1 0,-1 0,1 0,0-1,1 1,-1 0,1 0,-1 0,1 0,0 0,1-1,-1 1,1 0,-1-1,1 0,0 1,1-1,-1 0,0 0,1 0,0 0,-1 0,1-1,0 1,1-1,-1 0,0 0,1 0,-1 0,1 0,1 0,11-3,1 0,-1-1,0-1,0 0,0-1,-1-1,1 0,-1-1,0-1,-1-1,0 0,0 0,0-1,-1-1,-1 0,7-8,-5 8,0 0,-1-2,0 1,-1-1,0-1,-1 0,-1-1,0 0,-1-1,0 0,-2 0,1-1,-2 0,0 0,-1 0,-1-1,0 0,-1 0,-1 0,0 0,-2 0,0-8,-2 18,0 1,-1 0,0-1,0 1,0 0,0 1,-1-1,0 1,-1-1,1 1,-1 1,0-1,0 0,0 1,-1 0,1 1,-1-1,0 1,0 0,-1 0,1 1,0 0,-1 0,1 0,-1 1,0 0,0 1,1-1,-1 1,0 0,0 1,1 0,-1 0,0 0,1 1,-1 0,1 0,0 1,-1-1,1 1,-1 2,-18 7</inkml:trace>
  <inkml:trace contextRef="#ctx0" brushRef="#br0" timeOffset="1182.762">962 368,'38'-49,"-2"-1,-2-2,-3-1,5-15,-35 66,16-27,-17 29,-1 1,1-1,0 0,0 0,0 1,-1-1,1 0,0 1,0-1,0 1,0-1,0 0,0 1,0-1,0 0,0 1,0-1,0 0,0 1,0-1,0 1,0-1,0 0,0 1,0-1,1 0,-1 1,0-1,0 0,0 0,1 1,-1-1,0 0,0 1,1-1,-1 0,0 0,0 0,1 1,-1-1,0 0,1 0,-1 0,0 0,1 1,-1-1,0 0,1 0,-1 0,1 0,-1 0,0 0,1 0,-1 0,0 0,1 0,-1 0,0 0,1-1,-1 1,0 0,1 0,-1 18,-1-15,0-1,0 1,0 0,0-1,1 1,0 0,-1 0,1-1,0 1,0 0,0 0,1-1,-1 1,1 0,-1-1,1 1,0 0,0-1,0 1,0-1,1 1,-1-1,1 0,-1 0,1 1,0-1,0 0,0-1,0 1,0 0,0 0,1-1,-1 0,0 1,1-1,-1 0,1 0,0 0,-1 0,1-1,0 1,1-1,5-2,1-1,0 0,-1-1,0 0,0-1,0 0,0 0,-1-1,0 0,0-1,1-1,24-16,77-57,-110 80,1 1,-1-1,1 1,-1-1,1 1,-1 0,1-1,-1 1,1 0,-1-1,1 1,-1 0,1 0,-1-1,1 1,0 0,-1 0,1 0,-1 0,1 0,0 0,-1 0,1 0,-1 0,1 0,0 0,-1 0,1 1,-1-1,1 0,0 0,-1 1,1-1,-1 0,1 1,-1-1,1 0,-1 1,1-1,-1 1,0-1,1 1,-1-1,0 1,1-1,-1 1,0-1,0 1,1-1,-1 1,0 0,0-1,0 1,0-1,0 1,0 0,0-1,0 1,0-1,0 1,0 0,0-1,0 1,0-1,-1 1,-6 43,-22 68,30-93</inkml:trace>
  <inkml:trace contextRef="#ctx0" brushRef="#br0" timeOffset="1435.182">2006 1,'-48'38,"-30"32,-17 14,-1 2,6-9,9-7,8-12,12-5,7-8,7-10,7-8,11-2,5-7,7 0,1-5,4 2,4-3</inkml:trace>
  <inkml:trace contextRef="#ctx0" brushRef="#br0" timeOffset="1783.891">1950 508,'-258'125,"256"-124,1-1,-1 1,1-1,-1 1,1-1,-1 1,1-1,-1 1,1 0,0 0,0 0,-1 0,1 0,0 0,0 0,0 1,0-1,0 0,0 0,0 1,1-1,-1 1,0-1,1 1,-1-1,1 1,0-1,-1 1,1-1,0 1,0-1,0 1,0 0,0-1,0 1,1-1,-1 1,0-1,1 1,-1-1,1 1,0-1,-1 1,1-1,0 0,0 1,0-1,0 0,0 0,0 0,0 0,0 1,1-2,-1 1,0 0,1 0,-1 0,2 0,44 7,-43-9,1 1,0 0,0 0,0 1,0 0,0 0,-1 0,1 0,0 1,-1-1,1 1,-1 0,0 1,1-1,-1 1,0 0,0 0,-1 0,1 0,1 2,-5 0,0 0,0-1,0 1,0-1,-1 1,0 0,0-1,0 1,0-1,-1 0,0 1,1-1,-2 0,1 0,0 0,-1 0,0-1,0 1,0-1,0 1,0-1,-1 0,0-1,1 1,-1 0,0-1,0 0,-3 1,-2 3,0 1,0-2,-1 0,0 0,0-1,-1 0,1 0,-1-1,1-1,-1 0,-2 0,-10-1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2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5,'0'-1,"1"1,-1 0,1-1,-1 1,1 0,-1-1,1 1,-1 0,1 0,-1-1,1 1,-1 0,1 0,0 0,-1 0,1 0,-1 0,1 0,0 0,-1 0,1 0,-1 0,1 0,-1 0,1 0,0 1,-1-1,1 0,-1 0,1 1,-1-1,1 0,-1 1,1-1,-1 1,0-1,1 0,-1 1,0-1,1 1,-1-1,0 1,1-1,-1 1,0-1,0 1,1-1,-1 1,0 0,0-1,0 1,0-1,0 1,0 0,0-1,0 1,0-1,0 1,0 0,4 39,-7-15,-2-1,-1 0,-1-1,-1 1,0-1,-2-1,-1 0,-1 0,-1-1,-4 4,-1 6,13-22,-21 49,26-57,-1 1,1-1,0 1,0-1,0 1,1-1,-1 1,0-1,0 1,1-1,-1 1,1-1,-1 0,1 1,0-1,0 0,-1 1,1-1,0 0,0 0,0 0,0 0,0 0,1 0,-1 0,0 0,0 0,1 0,-1-1,0 1,1-1,-1 1,1-1,-1 1,0-1,1 0,-1 0,1 1,1-1,117-15,-99 10,89-26,-101 29</inkml:trace>
  <inkml:trace contextRef="#ctx0" brushRef="#br0" timeOffset="780.451">490 5,'-33'73,"-96"322,58-207,26-26,42-137</inkml:trace>
  <inkml:trace contextRef="#ctx0" brushRef="#br0" timeOffset="3049.414">886 173,'-27'22,"2"1,1 0,0 2,2 1,1 1,1 1,2 0,0 1,2 1,1 1,2 0,1 1,-3 14,14-41,0 1,0-1,0 0,1 1,0-1,0 0,0 1,1-1,-1 1,1-1,1 0,-1 0,1 0,0 0,0 0,0 0,1 0,-1 0,1-1,1 1,-1-1,0 0,1 0,0 0,0-1,0 1,0-1,1 0,0 0,-1-1,1 1,0-1,0 0,0 0,0-1,5 2,10 1,0-1,1-1,-1 0,0-2,1 0,-1-1,0-1,0-1,0-1,0-1,0 0,-1-2,0 0,0-1,0-2,-3 3,1-1,-2-1,1 0,-1-1,-1-1,0 0,0-1,-1-1,-1 0,0 0,-1-1,0-1,-1 0,-1 0,0-1,-1 0,-1-1,0 0,-2 0,1 0,-2 0,-1-1,0 0,-1-1,-3 12,0 0,-1 0,0 0,0 0,0 0,-1 1,0-1,-1 0,1 1,-1 0,0 0,-1 0,0 1,0-1,0 1,0 0,-1 1,1-1,-1 1,-1 0,1 1,0-1,-1 1,0 1,-1-1,-4-2,0 1,0 0,0 1,-1 0,1 1,-1 1,0 0,1 0,-1 1,0 1,0 0,1 1,-1 0,0 1,-1 3,-1 0,1 1,0 0,1 2,-1-1,2 1,-1 1,1 0,1 1,0 0,-7 10,-6 8</inkml:trace>
  <inkml:trace contextRef="#ctx0" brushRef="#br0" timeOffset="5270.003">1478 513,'32'-56,"3"2,2 2,3 1,39-38,-79 87,0 1,1 0,0-1,-1 1,1 0,0 0,0 0,0-1,-1 1,1 0,0 0,0 0,1 0,-1 1,0-1,0 0,0 0,1 1,-1-1,0 1,1-1,-1 1,0-1,1 1,-1 0,1 0,-1-1,0 1,1 0,-1 1,1-1,-1 0,1 0,-1 0,0 1,1-1,-1 1,0-1,1 1,-1 0,0-1,0 1,0 0,1 0,-1 0,0 0,0 0,0 0,0 0,-1 0,2 1,-19 159,18-159,0 0,0 0,0 0,0 0,0 0,1-1,-1 1,1 0,-1-1,1 1,0-1,0 0,-1 1,1-1,0 0,0 0,0 0,0 0,0-1,1 1,-1-1,0 1,0-1,0 0,1 1,-1-1,0 0,0-1,1 1,-1 0,0-1,0 1,0-1,0 1,0-1,0 0,0 0,0 0,0 0,0-1,0 1,0 0,-1-1,1 1,0-1,-1 0,0 1,1-1,-1 0,0 0,1-1,177-173,-50 69,-129 108,0-1,0 1,0 0,0-1,0 1,0-1,0 1,0-1,0 1,0 0,0-1,0 1,0-1,0 1,0-1,1 1,-1 0,0-1,0 1,1-1,-1 0,0 1,1-1,-1 1,1-1,-1 1,0-1,1 0,-1 1,1-1,-1 0,1 1,-1-1,1 0,-1 0,1 0,0 1,-1-1,1 0,-1 0,1 0,-1 0,1 0,0 0,-1 0,1 0,-1 0,1 0,-1-1,1 1,0 0,-1 0,1 0,-1-1,1 1,-1 0,1-1,-1 1,1 0,-1-1,0 1,1-1,-1 1,1 0,-1-1,0 1,0-1,1 0,-16 45,-32 50,30-64,2 0,1 1,1 1,2 0,1 1,1 4,5-13</inkml:trace>
  <inkml:trace contextRef="#ctx0" brushRef="#br0" timeOffset="5565.386">2748 146,'-649'487,"398"-316,249-171,1 1,0-1,0 1,0 0,0 0,1 0,-1-1,0 1,0 0,0 0,1 0,-1 0,0 0,1 1,-1-1,1 0,-1 0,1 0,0 0,-1 0,1 1,0-1,0 0,0 0,0 1,0-1,0 0,0 0,0 1,1-1,-1 0,0 0,1 0,-1 1,9 5</inkml:trace>
  <inkml:trace contextRef="#ctx0" brushRef="#br0" timeOffset="6233.578">2664 597,'-1'-1,"-1"1,1-1,0 1,0-1,0 1,-1-1,1 1,0 0,-1 0,1 0,0 0,-1 0,1 0,0 0,-1 0,1 0,0 0,0 1,-1-1,1 1,0-1,0 1,-1-1,1 1,0 0,0-1,0 1,0 0,0 0,0 0,0 0,-5 2,-64 22,55-22,0 2,0 0,1 1,-1 0,1 1,0 1,1 0,0 1,0 0,-7 8,19-16,-1 0,1 0,0 0,0 0,0 0,0 0,0 0,1 1,-1-1,0 0,0 1,1-1,-1 0,1 1,-1-1,1 1,0-1,-1 0,1 1,0-1,0 1,0-1,0 1,0-1,1 1,-1-1,0 1,1-1,-1 0,1 1,-1-1,1 1,-1-1,1 0,0 0,0 1,0-1,0 0,0 0,0 0,0 0,0 0,0 0,1 0,0 0,63 23,-44-20,0 1,-1 1,0 1,0 1,-1 0,0 2,12 8,-29-17,1 1,-1-1,0 1,0 0,0 0,0 0,0 0,0 0,-1 1,1-1,-1 1,0-1,1 1,-1-1,0 1,0 0,-1-1,1 1,-1 0,1 0,-1-1,0 1,0 0,0 0,0 0,0-1,-1 1,0 0,1 0,-1-1,0 1,0 0,0-1,-1 1,1-1,0 0,-1 1,0-1,0 0,1 0,-1 0,-1 0,1 0,0 0,0-1,-1 1,1-1,-1 1,-15 8,0 0,0-1,-1-1,0-1,-1-1,0-1,0 0,-12 0,-49 0,63-11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3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1,'56'-1,"143"13,-1 6,-174-19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6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342 508,'-15'23,"0"0,2 1,1 0,0 1,2 0,1 1,1 0,1 1,2 0,0 0,1 6,4-27,1-1,-1 1,1-1,0 1,0-1,1 0,-1 1,1-1,0 0,1 0,-1 0,1 0,0-1,0 1,1-1,-1 0,1 0,0 0,0 0,0 0,1-1,-1 0,1 0,0 0,0-1,0 1,0-1,0 0,0-1,1 1,-1-1,1 0,-1-1,1 1,-1-1,1 0,-1 0,1-1,-1 0,1 0,-1 0,0 0,1-1,-1 0,0 0,0 0,0-1,4-3,2-1,0-1,0 0,-1-1,0 0,-1-1,0 0,0 0,-1-1,0 0,-1-1,-1 1,1-1,-2-1,0 1,0-1,-2 0,1 0,-1 0,-1 0,-1-1,1-2,-1 9,1 0,-1 0,0-1,-1 1,1 0,-1 0,-1-1,1 1,-2 0,1 0,-1 0,1 0,-2 0,1 0,-1 1,0-1,-1 1,1-1,-1 1,-1 1,1-1,-1 0,0 1,0 0,0 0,-1 1,0-1,0 1,0 0,-3-1,1 3,-1 0,0 1,1 0,-1 0,0 1,0 0,1 1,-1 0,0 0,0 1,1 0,-2 0,-16 6</inkml:trace>
  <inkml:trace contextRef="#ctx0" brushRef="#br0" timeOffset="250.075">822 791,'0'0</inkml:trace>
  <inkml:trace contextRef="#ctx0" brushRef="#br0" timeOffset="4000.333">426 0,'-41'34,"1"2,1 1,2 2,2 2,2 1,1 1,-13 28,28-44,1 1,1 0,1 1,2 1,1 1,1-1,2 1,1 1,2 0,1-1,1 2,1-1,2 0,2 0,1 0,1 0,2 0,1-1,1 0,2 0,1-1,1 0,10 16,-12-29,0-1,1 0,1 0,0-1,1-1,1 0,0-1,0 0,2-1,0-1,0 0,0-1,2-1,-1-1,1 0,0-1,1-1,-1-1,1-1,0 0,0-2,7 1,3-2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37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175 227,'-32'43,"2"2,2 1,1 1,-3 15,3 41,27-100,-1 1,1-1,0 0,1 1,-1-1,0 0,1 0,0 1,0-1,0 0,0 0,0 0,1 0,-1 0,1 0,0-1,0 1,0-1,0 1,1-1,-1 1,0-1,1 0,0 0,-1 0,1-1,0 1,0-1,0 1,1-1,3 1,1 0,-1-1,1 1,0-2,-1 1,1-1,0 0,0-1,-1 0,1 0,-1-1,1 1,-1-2,1 1,-1-1,0 0,0-1,-1 1,1-2,-1 1,1 0,-1-1,-1 0,1-1,1-2,5-4,-1-1,0 0,-1-1,-1 0,0 0,-1-1,-1 0,0 0,-1-1,0 0,0-4,-5 14,1 0,-1 0,0 0,-1 0,1 0,-1 0,0 0,-1 0,0 0,0 0,0 0,0 0,-1 1,0-1,0 0,-1 1,1-1,-1 1,-1 0,1 0,-1 0,1 1,-1-1,-1 1,1 0,-1 0,1 0,-1 0,0 1,0 0,-1 0,1 1,-1-1,-3 0,-1 0,1 0,-1 1,0 1,0-1,1 2,-1-1,0 1,0 1,0 0,-3 1,-7 1</inkml:trace>
  <inkml:trace contextRef="#ctx0" brushRef="#br0" timeOffset="385.748">852 114,'-25'11,"0"1,1 2,0 0,1 1,0 2,2 0,0 2,0 0,-13 17,33-34,0 0,-1 0,1 0,0 0,0 0,0 0,0 0,0 0,1 0,-1 0,1 1,-1-1,1 0,0 0,0 1,0-1,0 0,0 0,0 1,1-1,-1 0,1 0,0 0,-1 1,1-1,0 0,0 0,0 0,1 0,-1-1,0 1,1 0,-1 0,1-1,0 1,-1-1,1 1,0-1,0 0,0 0,0 0,0 0,0 0,0 0,0 0,2 0,88 22,-85-23,1 0,0 0,0 1,-1 0,1 1,-1-1,1 2,-1-1,0 1,0 0,0 0,0 1,0 0,-1 0,0 0,0 1,0 0,0 0,-1 1,0-1,0 1,0 1,-1-1,0 0,0 1,0 0,0 3,-5-1,0 0,0 0,-1 1,0-1,-1 0,0 0,0-1,-1 1,0-1,0 1,-1-1,0-1,-1 1,1-1,-1 0,-1 0,0 0,0-1,0 0,0-1,-1 0,-4 3,1-1,0-1,0 0,-1 0,1-1,-1 0,0-1,-1-1,1 0,0-1,-10 1,-3-1</inkml:trace>
  <inkml:trace contextRef="#ctx0" brushRef="#br0" timeOffset="635.846">627 170,'39'-9,"21"-4,6 1,-8 7,-9 4,-9 2,-5 2,-10-1</inkml:trace>
  <inkml:trace contextRef="#ctx0" brushRef="#br0" timeOffset="1224.764">1192 424,'177'-270,"-137"222,-29 80,-11-14,-1-16,0 0,0 0,1 0,-1 0,0 1,1-1,0 0,-1 1,1-1,0 0,0 0,0 1,1-1,-1 0,1 1,-1-1,1 0,0 0,-1 0,1 1,0-1,0 0,1 0,-1 0,0-1,1 1,-1 0,1 0,0-1,-1 1,1-1,0 1,0-1,0 0,0 0,0 0,0 0,0 0,1 0,-1-1,0 1,0-1,1 1,-1-1,0 0,1 0,-1 0,1 0,14-6,0-1,-1 0,0-1,-1 0,0-1,0-1,-1-1,0 0,10-11,72-48,-97 71,1 0,-1-1,1 1,0 0,-1 0,1 0,0 0,0 0,0 0,-1 0,1 0,0 0,0 0,1 0,-1 0,0 0,0 0,0 0,1 0,-1 0,0 0,1 0,-1 0,1 0,-1 0,1-1,0 1,-1 0,1 0,0 0,-1-1,1 1,0-1,0 1,0 0,0-1,0 0,-1 1,1-1,0 1,0-1,0 0,0 0,0 1,0-1,0 0,0 0,0 0,0 0,0 0,0-1,0 1,0 0,0 0,0-1,0 1,0 0,0-1,0 1,0-1,0 1,-1-1,1 1,0-1,0 0,-1 0,1 1,0-1,-88 165,61-84,26-61</inkml:trace>
  <inkml:trace contextRef="#ctx0" brushRef="#br0" timeOffset="1468.244">2264 141,'-43'39,"-39"26,-14 13,4-3,8-9,13-11,15-10,11-13,4-7,9-2,6-6,1-1,1-3,4 1,1-1,9-4,5-3</inkml:trace>
  <inkml:trace contextRef="#ctx0" brushRef="#br0" timeOffset="1903.544">2236 508,'-182'121,"181"-121,0 1,0-1,0 0,0 1,0-1,0 1,0-1,0 1,0-1,0 1,0 0,0-1,1 1,-1 0,0 0,0 0,1 0,-1-1,0 1,1 0,-1 0,1 0,-1 0,1 1,0-1,-1 0,1 0,0 0,0 0,0 0,0 0,0 0,0 1,0-1,0 0,0 0,0 0,1 0,-1 0,0 0,1 0,-1 0,1 0,-1 0,1 0,0 0,-1 0,1 0,0 0,0-1,-1 1,1 0,0 0,0-1,0 1,0-1,0 1,0-1,0 1,0-1,0 1,0-1,0 0,1 0,-1 0,0 1,0-1,4-1,-1 1,1-1,-1 1,1 1,-1-1,1 1,-1-1,0 1,1 0,-1 1,0-1,1 1,-1 0,0 0,0 0,-1 1,1-1,0 1,-1 0,0 0,1 0,-1 0,0 1,-1-1,1 1,-1 0,1 0,-1 0,0 0,-1 0,1 0,-1 1,0-1,0 0,0 1,0-1,-1 1,0 2,-4 2,-2 0,1 0,-1 0,-1-1,0 0,0 0,0-1,-1 1,0-2,0 1,-1-1,0 0,0-1,-1 0,1-1,-1 0,-4 1,-61 13,57-20</inkml:trace>
  <inkml:trace contextRef="#ctx0" brushRef="#br0" timeOffset="2420.606">2406 255,'24'-8,"1"2,0 2,1 0,-1 1,1 1,11 2,5 12,-41-12,-1 1,1 0,0-1,-1 1,0 0,1 0,-1 0,1-1,-1 1,0 0,0 0,0 0,1 0,-1 0,0-1,0 1,0 0,0 0,0 0,0 0,-1 0,1 0,0 0,0-1,-1 1,1 0,0 0,-1 0,1-1,-1 1,1 0,-1 0,1-1,-1 1,0 0,1-1,-1 1,0-1,1 1,-1-1,0 1,0-1,0 1,1-1,-2 0,-13 11,13-10,0-1,0 1,0-1,0 1,0 0,-1 0,1 0,0 0,1 0,-1 1,0-1,0 0,1 1,-1 0,0-1,1 1,0 0,-1 0,1-1,0 1,0 0,0 0,0 1,0-1,1 0,-1 0,1 0,-1 0,1 1,0-1,0 0,0 0,0 1,0-1,0 0,1 0,-1 1,1-1,-1 0,1 0,0 0,0 0,0 0,0 0,0 0,1 0,107 53,-108-54,0 1,0-1,0 1,0-1,0 1,0 0,-1-1,1 1,0 0,-1 0,0-1,1 1,-1 0,0 0,0 0,0-1,0 1,0 0,0 0,-1 0,1-1,-1 1,1 0,-1 0,0-1,1 1,-1 0,0-1,0 1,0-1,0 1,-1-1,1 0,0 1,-2 0,-51 43,-9-14,44-25</inkml:trace>
  <inkml:trace contextRef="#ctx0" brushRef="#br0" timeOffset="2739.496">2744 1,'37'21,"-1"2,-1 2,-1 2,-1 0,22 27,-36-38,-2 2,0 0,-2 1,0 0,-1 2,0-1,-2 2,-1 0,0 0,-2 1,-1 0,0 0,-2 1,-1 0,0 0,-2 1,-1-1,-1 1,-1 0,-1-1,-1 1,-2-1,0 0,-3 7,2-15,0 1,-1-1,-1 0,-1-1,0 0,-1 0,-1 0,0-1,-1-1,0 0,-1 0,-1-1,0-1,0 0,-1-1,-10 6,-11 4,-1-2,-1-1,0-2,-1-2,-22 5,20-8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42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0,'-95'177,"80"-146,2 1,1 0,1 1,2 1,-4 26,13-58,-1 1,0 0,0-1,1 1,0 0,0-1,-1 1,1 0,1-1,-1 1,0 0,1-1,-1 1,1 0,0-1,0 1,0-1,0 1,0-1,1 0,-1 1,1-1,-1 0,1 0,0 0,0 0,0 0,0-1,0 1,1 0,-1-1,0 0,1 1,-1-1,1 0,-1 0,1-1,-1 1,1 0,0-1,0 0,17 1,0-1,0-1,-1-1,1 0,0-2,-1 0,0-1,0-1,5-3,0 0</inkml:trace>
  <inkml:trace contextRef="#ctx0" brushRef="#br0" timeOffset="248.155">482 85,'-9'19,"-9"21,0 13,2 2,-1 2,3 0,-1 1,1-6,-1-1,2-4,3-7,3-4,3-4,2-2,2-2,0-1,6-9,1-9</inkml:trace>
  <inkml:trace contextRef="#ctx0" brushRef="#br0" timeOffset="597.024">877 254,'-35'40,"2"0,2 3,1 0,-22 47,47-83,-1 1,1 0,0 0,0 0,0 1,1 0,0 0,1 0,0 0,0 1,1-1,0 1,1 0,0-1,0 1,1 0,1 0,-1 0,2 3,0-10,0 1,0-1,0 0,0 0,0-1,1 1,0 0,-1-1,1 0,0 1,0-1,0 0,0 0,0-1,1 1,-1-1,1 0,-1 0,1 0,-1 0,1 0,-1-1,1 1,3-1,92-5,-99 5,18-4,0-2,0 0,-1-1,0 0,0-1,-1-1,0-1,-1-1,0 0,0 0,-1-2,-1 0,0 0,-1-1,0-1,-2 0,8-13,-11 17,-2 0,0 0,0-1,-1 0,0 0,-1 0,-1 0,0 0,0 0,-1-1,-1 1,0-1,-1 1,0-1,-1 1,0-2,0 7,1 0,-1 0,-1 1,1-1,-1 1,0 0,0 0,-1 0,0 0,0 1,0-1,-1 1,0 0,0 0,0 1,0 0,-1 0,0 0,0 0,0 1,0 0,0 0,-1 1,1-1,-1 2,0-1,1 1,-1 0,-3 0,-3 1,1 0,0 1,-1 1,1 0,0 1,0 0,0 1,1 0,-1 1,1 0,0 0,1 2,-10 6,-11 8</inkml:trace>
  <inkml:trace contextRef="#ctx0" brushRef="#br0" timeOffset="941.214">1386 311,'-23'29,"0"1,3 2,1 0,1 0,1 2,2 0,2 1,-6 24,18-57,0 1,0-1,0 1,0-1,1 1,-1 0,1 0,-1-1,1 1,0 0,0 0,0 0,1-1,-1 1,1 0,-1-1,1 1,0 0,0-1,0 1,1-1,-1 1,0-1,1 0,0 1,-1-1,1 0,0 0,0 0,0 0,0-1,1 1,-1-1,0 1,1-1,-1 0,1 0,-1 0,1 0,0 0,-1 0,1-1,0 1,0-1,-1 0,1 0,0 0,0 0,0-1,-1 1,3-1,17-4,-1-1,0-1,0-1,-1-1,0-1,0 0,-1-2,0 0,3-4,-9 7,0 1,-1-1,-1-1,1 0,-2-1,1 0,-2 0,1-1,-1 0,-1-1,-1 0,0 0,0-1,-1 0,-1 0,0 0,-1-1,-1 1,0-1,-1 0,-1 0,0 0,-1 0,0 0,-1 0,-1 0,-2-9,2 19,-1 0,1 0,-1 1,0-1,0 1,0-1,0 1,-1 0,0 0,0 0,0 1,0-1,0 1,-1 0,1 0,-1 1,0-1,0 1,0 0,0 1,-1-1,1 1,0 0,-1 0,1 0,0 1,-1 0,1 0,-1 1,-19 3</inkml:trace>
  <inkml:trace contextRef="#ctx0" brushRef="#br0" timeOffset="4310.775">2034 254,'-7'1,"1"0,-1 0,0 0,0 1,0 0,1 1,0-1,-1 1,1 0,0 1,0 0,0 0,1 0,-1 0,-1 3,5-5,-1 0,1 1,-1-1,1 1,0-1,0 1,0 0,0 0,1 0,-1 0,1 0,0 0,0 0,0 1,0-1,0 0,1 0,0 1,-1-1,1 1,0-1,1 0,-1 1,1-1,-1 0,1 1,0-1,0 0,0 0,1 0,-1 0,1 0,8 10,0-1,1 0,0-1,1 0,0 0,0-2,1 1,11 4,1 3,-23-16,0 1,0-1,1 1,-1-1,-1 1,1 0,0 0,0 0,0 0,-1 0,0 0,1 0,-1 0,0 1,0-1,0 1,0-1,0 1,-1-1,1 1,-1-1,1 1,-1-1,0 1,0 0,0-1,-1 1,1-1,-1 1,1-1,-1 1,0-1,0 1,0-1,0 1,0-1,-1 0,1 0,-1 0,1 0,-1 0,0 0,0 0,0 0,0-1,0 1,0-1,0 1,0-1,-1 0,1 0,-1 0,1 0,-3 0,-2 4,0 0,0-1,-1 0,0 0,0-1,0 0,0 0,0-1,-1 0,1 0,-1-1,1 0,-1-1,1 0,-1 0,1-1,-1 0,1 0,-1-1,1 0,0-1,0 1,0-2,0 1,0-1,1 0,-1-1,-1-2,-4-7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30,'285'-28,"-263"27,142 13,-106 2,-48-11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1,'19'5,"11"1,6 0,1-1,-1-1,-2-2,-2-1,-1 0,-1-1,-2-1,1 1,-2 0,1 0,-5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8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57,'14'0,"19"0,10-5,1-1,-2 0,-3 1,-3 2,-3 1,-3-4,-1-1,-1 1,0 1,-1 2,1 1,-5 1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4:5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57,'-56'-17,"38"14,0 1,0 0,0 2,-1 0,1 1,0 0,0 2,0 0,1 1,-1 1,11-1,1 0,-1 1,1 0,0-1,0 2,1-1,-1 1,1 0,1 0,-1 0,1 1,0 0,0 0,1 0,0 0,0 0,1 1,0-1,0 1,1 0,0-1,0 1,1 0,0 0,0-1,1 1,0 0,0 0,2 4,-2-5,0 0,1 0,0 0,0 0,1 0,0 0,0-1,0 1,1-1,0 0,0 0,1 0,0-1,0 1,0-1,1 0,-1-1,1 0,0 1,0-2,1 1,-1-1,1 0,0 0,0-1,0 0,0 0,0 0,0-1,0 0,1-1,6 0,43-1,-47-1,0 1,0 0,0 0,0 1,0 1,0 0,-1 0,1 1,0 0,0 1,-1 0,0 0,1 1,-1 0,-1 1,9 6,-10-5,0 1,-1 0,0 0,0 0,-1 1,0 0,0 0,-1 0,0 1,-1-1,0 1,0 0,-1 0,0 0,0 1,-1-1,0 0,-1 1,0-1,0 0,-1 1,0-1,-1 0,0 0,-1 0,0 0,0 0,-1 0,0-1,0 0,-1 0,0 0,0 0,-1-1,0 0,0 0,-7 5,3-2,-1-1,0 0,-1-1,1 0,-2-1,1 0,-1-1,0-1,0 0,0 0,-1-1,0-1,0-1,-10 2,22-4,0 0,1 0,-1 0,0 0,1 0,-1 0,0 0,1 0,-1 0,1-1,-1 1,0-1,1 1,-1-1,1 0,-1 0,1 1,0-1,-1 0,1 0,0 0,0-1,-1 1,1 0,0 0,0-1,0 1,1 0,-1-1,0 1,0-1,1 1,-1-1,1 1,-1-1,1 0,0 1,0-1,0 0,-1 1,1-1,1 0,-1 1,0-1,0 1,1-1,-1 0,1 1,0-2,8-19</inkml:trace>
  <inkml:trace contextRef="#ctx0" brushRef="#br0" timeOffset="379.77">913 226,'-25'16,"1"1,1 1,1 1,0 1,1 1,2 1,0 0,1 1,2 2,0-1,0 6,13-24,0 0,1 1,0-1,0 1,1 0,0 0,0 0,0-1,1 1,0 0,1 0,-1 0,1 0,1 0,-1-1,1 1,0 0,1-1,0 0,0 1,0-1,0 0,1-1,0 1,0-1,1 1,0-1,0-1,0 1,0-1,1 0,-1 0,1 0,0-1,0 0,1 0,-1 0,4 0,-1 0,0-1,1 0,-1 0,1-1,-1 0,1 0,0-2,-1 1,1-1,0 0,-1-1,1 0,-1-1,0 1,0-2,0 0,0 0,-1 0,1-1,-1 0,0-1,-1 0,1 0,0-1,4-6,0 0,-1-1,-1 0,0 0,-1-1,0-1,-1 1,-1-1,-1-1,0 1,-1-1,-1 0,0 0,-1-1,-1 1,-1-1,-1 1,0-10,-1 19,-1 1,1-1,-1 1,0-1,-1 1,0 0,0 0,-1 0,1 0,-1 0,-1 1,1 0,-1 0,-1 0,1 1,-1-1,0 1,0 1,0-1,0 1,-1 0,0 0,0 1,0 0,0 0,-1 1,1 0,-1 0,1 1,-1-1,0 2,1-1,-1 1,0 1,0-1,1 1,-1 0,1 1,-4 1,-14 8</inkml:trace>
  <inkml:trace contextRef="#ctx0" brushRef="#br0" timeOffset="983.467">1251 480,'200'-285,"-155"235,-27 90,-17-37,0 1,0-1,0 1,0-1,1 1,0-1,0 0,0 0,0 0,0 0,0 0,1 0,0 0,-1-1,1 0,0 1,0-1,0 0,1 0,-1-1,0 1,1-1,-1 1,1-1,-1 0,1 0,0-1,-1 1,1-1,0 0,-1 0,1 0,0 0,-1-1,3 0,7-4,0-1,0 0,-1-1,0 0,0-1,0 0,-1-1,0 0,-1-1,0 0,2-3,19-18,10-4,-40 35,0 1,0 0,0-1,-1 1,1 0,0 0,0-1,0 1,0 0,-1 0,1 0,-1 0,1 0,0 0,-1 0,0 1,1-1,-1 0,0 0,1 0,-1 0,0 0,0 1,0-1,0 0,0 0,0 0,-1 1,1-1,0 0,0 0,-1 0,1 0,-1 0,1 0,-1 0,1 0,-1 0,0 0,0 0,1 0,-1 0,0 0,-1 0,2 1,-67 204,67-183,4-4</inkml:trace>
  <inkml:trace contextRef="#ctx0" brushRef="#br0" timeOffset="1233.325">2380 0,'-38'39,"-28"26,-11 12,-3-1,3-6,10-8,6-6,9-8,9-7,6-5,5-10,8-4,4 0,4-1,1-2,2 0,4 1,4-3</inkml:trace>
  <inkml:trace contextRef="#ctx0" brushRef="#br0" timeOffset="1618.559">2380 509,'-21'11,"-165"99,184-110,0 1,0-1,0 1,1 0,-1 0,0 0,1 0,-1 0,1 0,-1 1,1-1,-1 0,1 1,0-1,0 1,0-1,0 1,0 0,0-1,0 1,0 0,1 0,-1-1,1 1,-1 0,1 0,0 0,0 0,-1 0,2 0,-1 0,0 0,0 0,0-1,1 1,-1 0,1 0,0 0,-1 0,1-1,0 1,0 0,0-1,0 1,1-1,-1 1,45 13,-42-16,0 1,0 1,0-1,0 0,0 1,0 0,-1 0,1 0,0 1,0-1,-1 1,1 0,-1 0,1 0,-1 0,0 0,0 1,0 0,0-1,0 1,-1 0,1 1,-1-1,0 0,0 1,0-1,0 1,-1 0,1-1,-1 1,0 0,0 0,-1 0,1 0,-1 0,0 0,0 2,-4 2,0 0,0 0,-1-1,-1 0,1 0,-1 0,0 0,-1-1,1 0,-1-1,0 1,-1-1,1-1,-1 1,0-1,0-1,-1 1,1-1,-1-1,1 0,-1 0,0 0,0-1,0-1,0 0,-1 0,-14-2,5-4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08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0 256,'2'-5,"0"1,0 0,1 0,-1 0,1 0,0 0,0 0,0 1,1-1,-1 1,1 0,-1 0,1 1,0-1,0 1,4-2,-5 2,53-29,2 2,2 3,0 2,17-1,-57 17,-17 8,4-4,1 1,0 0,0 1,0 0,1 0,-1 1,0 0,1 0,-1 1,0 0,1 1,4 0,-11 1,-1 0,0 1,0-1,0 0,0 1,-1-1,1 1,-1-1,1 1,-1-1,0 0,0 1,0-1,0 1,0-1,-1 1,1-1,-1 1,0-1,1 1,-1-1,0 0,-1 0,1 1,0-1,-1 0,1 0,-1 0,1 0,-1-1,0 1,0 0,0-1,0 1,0-1,0 1,-185 189,158-162,3-5,2 1,0 1,1 1,2 1,1 1,1 1,2 0,-5 14,20-40,0-1,1 1,0 0,0 0,0 0,0 1,1-1,-1 0,1 0,0 0,0 0,0 0,1 1,0-1,0 0,0 0,0 0,0 0,1 0,0-1,0 1,0 0,0-1,0 1,1-1,0 0,-1 0,1 0,0 0,1 0,-1-1,0 0,1 1,-1-1,1 0,1 0,12 5,-1 0,1-1,1-1,-1-1,1 0,-1-2,1 0,0-1,0 0,0-2,0 0,0-1,-1 0,14-5,48-13,-61 11</inkml:trace>
  <inkml:trace contextRef="#ctx0" brushRef="#br0" timeOffset="332.824">988 228,'-39'39,"2"2,2 2,2 1,2 1,1 2,-1 8,28-51,0 1,0-1,0 1,0 0,1 0,0 0,0 0,0 0,0 0,1 1,0-1,0 1,1-1,-1 0,1 1,0-1,1 1,-1-1,1 1,0-1,1 0,-1 1,1-1,0 0,0 0,1 0,-1 0,1-1,0 1,0-1,1 0,-1 1,1-1,0-1,0 1,1-1,-1 1,1-1,16 2,0-1,0-1,0-1,0 0,0-2,0 0,0-2,0 0,0-1,0-1,0-2,16-5,-13 4,0-1,-1-1,0-1,-1-1,0 0,0-2,-1-1,-1-1,0 0,-1-1,-1-2,-1 0,0 0,-1-2,-1 0,-1 0,-1-2,-1 0,-1 0,1-6,-9 22,-1-1,0 0,0 1,0-1,-1 0,0 0,-1 0,0 0,0 0,0 0,-1 0,0 0,0 0,-1 0,1 0,-2 1,1-1,-1 0,0 1,0 0,-1 0,0 0,0 0,0 1,-1-1,1 1,-5-3,1 1,0-1,0 2,-1-1,0 1,-1 0,0 1,1 0,-1 1,-1 0,1 0,-1 1,1 0,-1 1,0 1,0-1,0 2,0-1,0 2,0-1,0 2,0-1,0 1,1 1,-1 0,1 1,-6 2,-13 4</inkml:trace>
  <inkml:trace contextRef="#ctx0" brushRef="#br0" timeOffset="3318.445">1750 397,'2'-1,"1"0,0-1,-1 1,1-1,-1 0,1 0,-1 0,0 0,0 0,0 0,0-1,-1 1,1-1,0 1,-1-1,0 0,1 0,-1 1,-1-1,1-1,3-4,124-221,-128 228,0 0,1-1,-1 1,0-1,1 1,-1 0,1 0,-1-1,1 1,0 0,0 0,-1 0,1 0,0 0,0 0,0 0,0 0,0 0,0 0,1 0,-1 0,0 1,0-1,1 1,-1-1,0 1,1-1,-1 1,0 0,1-1,-1 1,0 0,1 0,-1 0,1 0,-1 1,0-1,1 0,-1 0,0 1,1-1,-1 1,0-1,1 1,-1 0,0-1,0 1,0 0,0 0,0 0,0 0,0 0,0 0,0 0,0 0,0 0,0 0,-1 1,1 0,12 18,-2 1,0 1,-1 0,-1 0,-1 1,-1 0,-1 3,-6-25,-1 0,1 0,0 0,0 1,0-1,0 0,0 0,0 0,0 0,1 0,-1 1,0-1,1 0,-1 0,0 0,1 0,0 0,-1 0,1 0,-1 0,1 0,0 0,0-1,0 1,-1 0,1 0,0-1,0 1,0 0,0-1,0 1,0-1,0 0,0 1,1-1,-1 0,0 1,0-1,0 0,0 0,0 0,0 0,1 0,-1 0,0 0,0-1,0 1,0 0,0 0,0-1,0 1,0-1,1 1,-2-1,1 0,0 1,0-1,0 0,0 0,104-131,38-31,-143 162,0 0,0 1,0-1,0 1,0-1,0 1,0-1,1 1,-1-1,0 1,0-1,1 1,-1-1,0 1,1 0,-1-1,0 1,1 0,-1-1,1 1,-1 0,0-1,1 1,-1 0,1-1,-1 1,1 0,-1 0,1 0,-1 0,1 0,-1-1,1 1,-1 0,1 0,0 0,-1 0,1 1,-1-1,1 0,-1 0,1 0,-1 0,1 0,-1 1,1-1,-1 0,1 0,-1 1,0-1,1 0,-1 1,1-1,-1 0,0 1,1-1,-1 1,0-1,1 1,-1-1,0 1,0 0,3 36,-3-32,-1 26,0-12,0 0,2 0,0 0,1 0,1 0,0 0,7 18,-3-15,-3-4</inkml:trace>
  <inkml:trace contextRef="#ctx0" brushRef="#br0" timeOffset="5737.333">2907 256,'-19'2,"1"2,0 0,-1 1,1 1,1 0,0 1,0 1,0 1,1 1,0 0,0 1,2 1,-11 9,-16 10,-235 180,167-126,96-69,8-4</inkml:trace>
  <inkml:trace contextRef="#ctx0" brushRef="#br0" timeOffset="6784.5">2991 510,'-35'7,"17"-5,-1 1,1 1,0 1,0 0,0 2,1 0,0 0,0 2,-1 1,16-9,0 0,0 0,0 0,1 1,-1-1,0 0,1 1,-1-1,1 1,0-1,-1 1,1 0,0-1,0 1,0 0,0 0,0 0,0 0,1 0,-1 0,1 0,-1 0,1 0,0 0,0 0,0 0,0 1,0-1,0 0,1 0,-1 0,1 0,-1 0,1 0,0 0,0 0,0 0,0-1,0 1,0 0,0 0,1-1,-1 1,1-1,135 89,-135-89,-1 1,1-1,-1 1,1-1,-1 1,0 0,1 0,-1 0,0 0,0-1,0 1,-1 1,1-1,0 0,-1 0,0 0,1 0,-1 0,0 0,0 1,0-1,0 0,0 0,-1 0,1 0,-1 0,1 1,-1-1,0 0,0 0,0 0,0-1,0 1,0 0,-1 0,1-1,0 1,-1 0,-1 0,-70 57,58-51,0 0,-1-1,-1-1,1-1,-1 0,1-1,-2 0,1-2,-13 1,28-3,1 0,-1 0,0 0,0 0,0 0,1 0,-1 0,0-1,0 1,1-1,-1 1,0-1,1 0,-1 0,0 1,1-1,-1 0,1-1,-1 1,1 0,0 0,0-1,-1 1,1 0,0-1,0 1,0-1,1 0,-1 1,0-1,0 0,0-1,1-15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17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1,'166'0,"-164"0,1 0,-1 0,0 0,0 0,0 1,0-1,0 0,0 1,1-1,-1 1,0 0,-1 0,1 0,0 0,0 0,0 0,0 0,-1 1,1-1,-1 1,1-1,-1 1,1 0,-1-1,0 1,0 0,0 0,0 0,0 0,0 0,-1 0,1 0,-1 0,1 0,-1 0,0 0,0 0,0 1,0-1,0 0,0 0,0 0,-1 2,-44 83,35-76,-27 37,36-47,1 0,-1 0,1 0,-1 0,1 0,0 0,-1 0,1 0,0 0,0 1,-1-1,1 0,0 0,0 0,0 0,1 1,-1-1,0 0,0 0,1 0,-1 0,0 0,1 0,-1 0,1 0,0 0,-1 0,1 0,0 0,-1 0,1 0,0 0,0-1,0 1,0 0,0-1,0 1,0 0,0-1,0 1,0-1,0 0,0 1,0-1,10 3,0-1,0-1,0 0,0 0,1-1,-1 0,0-1,0 0,0-1,0 0,0-1,6-2,27-5,-19 6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37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33,'167'-11,"-120"2,-1 3,1 2,0 2,0 2,34 4,-47 13,-39-12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37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1,'43'5,"29"1,7 0,-6-1,-9-1,-12-2,-15-6,-8-2,-4 0,-2 1,0 1,-4 2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5:38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0 117,'0'-3,"0"1,0 0,1 0,-1 0,0-1,1 1,-1 0,1 0,0 0,0 0,0 0,0 0,0 0,0 0,0 1,1-1,-1 0,1 1,-1-1,1 1,-1-1,1 1,0 0,0 0,0-1,0 1,0 1,0-1,0 0,0 0,0 1,0-1,0 1,1 0,0 0,2-2,21-10,0 2,0 1,1 1,0 1,1 2,0 0,0 2,0 1,15 2,46 11,-87-11,0 1,0-1,0 1,-1 0,1 0,0-1,0 1,-1 0,1 1,-1-1,1 0,-1 0,1 1,-1-1,0 0,0 1,1 0,-1-1,0 1,0 0,-1-1,1 1,0 0,-1 0,1 0,-1 0,1-1,-1 1,0 0,0 0,0 0,0 0,0 0,0 0,0 0,-1 0,1 0,-1 0,1-1,-1 1,0 0,0 0,-1 1,-5 9,-1 0,-1-1,0 0,0 0,-1-1,0 0,-1-1,0 0,-1-1,-4 3,-16 13,27-20,-62 61,66-64,-1 1,1-1,0 1,0 0,0 0,0 0,1 0,-1-1,0 1,1 0,-1 0,1 0,0 0,0 0,0 1,0-1,0 0,0 0,0 0,1 0,-1 0,1 0,-1 0,1-1,0 1,0 0,-1 0,1 0,1-1,-1 1,0 0,0-1,1 1,-1-1,1 1,-1-1,1 0,0 0,-1 0,1 0,0 0,0 0,90 37,-81-36,-1 1,1 0,-1 1,1 0,-1 1,-1 0,1 1,-1 0,1 0,-2 1,1 0,-1 1,0 0,-7-6,0 0,1 0,-1 0,0 1,-1-1,1 0,0 1,-1-1,1 0,-1 1,0-1,0 1,0-1,0 0,0 1,0-1,-1 1,1-1,-1 0,0 1,1-1,-1 0,0 0,0 0,-1 1,1-1,0 0,-1 0,1-1,-1 1,0 0,0 0,1-1,-2 1,-68 51,-213 81,284-135,0 1,1-1,-1 1,0-1,0 0,0 1,0-1,0 0,0 1,0-1,0 1,0-1,0 0,0 1,0-1,0 0,-1 1,1-1,0 1,0-1,-1 0,1 1,0-1,-1 1,1-1,-1 1,1-1,-1 1,1 0,-1-1,1 1,-1-1,1 1,-1 0,1 0,-1-1,0 1,1 0,-1 0,1 0,-1-1,0 1,1 0,-1 0,0 0,1 0,-1 0,1 0,-1 0,0 1,1-1,-1 0,0 0,1 0,-1 1,1-1,-1 0,1 1,-1-1,0 0,1 1,0-1,-1 1,1-1,-1 1,1-1,-1 1,1-1,6-13</inkml:trace>
  <inkml:trace contextRef="#ctx0" brushRef="#br0" timeOffset="433.429">1045 201,'-24'4,"1"1,0 2,1 0,0 1,0 2,0 0,1 1,1 1,0 1,1 1,0 0,1 2,1 0,0 1,1 0,1 2,1 0,-10 17,21-32,0 1,1 0,-1 0,1 0,0 0,1 0,-1 0,1 0,0 1,0-1,1 1,0-1,0 0,0 1,0-1,1 1,0-1,0 0,0 0,1 1,0-1,0 0,0 0,0 0,1-1,0 1,0-1,0 1,1-1,-1 0,1 0,0-1,0 1,0-1,1 0,-1 0,1 0,0 0,0-1,0 0,0 0,15 2,1-2,-1 0,1-1,0-1,-1-1,1 0,0-2,-1-1,0 0,0-1,0-2,-1 0,0-1,0 0,-1-2,0 0,0-1,-1-1,-1-1,0 0,8-10,-14 15,0-1,-1 0,0 0,0-1,-1-1,0 1,-1-1,0-1,-1 1,0-1,-1 0,0 0,-1-1,0 0,-1 1,-1-1,0 0,-1 0,0-2,0 10,0 0,0-1,-1 1,0 0,0 0,0 0,-1 0,1 0,-1 0,-1 0,1 0,-1 0,1 0,-1 1,-1-1,1 0,-1 1,1 0,-1 0,-1 0,1 0,0 0,-1 0,0 1,0 0,0 0,0 0,-1 0,0 0,-5 0,-1 0,0 1,1 1,-1-1,0 2,0-1,0 2,0-1,0 2,0-1,0 1,1 1,-1 0,1 1,0 0,-10 5,-9 3</inkml:trace>
  <inkml:trace contextRef="#ctx0" brushRef="#br0" timeOffset="1352.205">1525 398,'2'-15,"1"0,0 0,2 0,0 1,0-1,1 1,1 1,1-1,-1 1,2 0,0 1,1 0,0 1,0-1,10-6,-20 17,0 0,1 0,-1 0,1 1,-1-1,1 0,0 0,-1 0,1 0,0 1,-1-1,1 0,0 0,0 1,0-1,0 1,0-1,-1 1,1-1,0 1,0 0,0-1,0 1,0 0,0 0,1 0,-1-1,0 1,0 0,0 0,0 1,0-1,0 0,0 0,0 0,0 1,0-1,0 1,0-1,0 1,0-1,-1 1,1-1,0 1,0 0,0-1,-1 1,1 0,0 0,-1 0,1-1,0 1,-1 0,1 0,-1 0,1 1,5 25,-6-23,-1-1,1 1,0-1,0 0,0 1,1-1,-1 1,1-1,0 0,-1 1,2-1,-1 0,0 0,1 0,-1 0,1 0,0 0,0 0,0 0,0-1,1 1,-1-1,1 0,-1 0,1 1,0-2,0 1,0 0,0-1,0 1,0-1,0 0,0 0,1 0,-1 0,1-1,-1 1,0-1,1 0,1 0,7-5,-1-1,0-1,0 0,-1 0,0-1,0 0,0 0,-1-1,-1-1,1 0,3-7,26-26,-38 42,1 1,-1-1,0 0,0 1,1-1,-1 0,1 1,-1-1,0 1,1-1,-1 0,1 1,0-1,-1 1,1-1,-1 1,1 0,0-1,-1 1,1 0,0-1,-1 1,1 0,0 0,0 0,-1-1,1 1,0 0,0 0,-1 0,1 0,0 0,-1 0,1 1,0-1,0 0,-1 0,1 0,0 1,-1-1,1 0,0 1,-1-1,1 1,0-1,-1 1,1-1,-1 1,1-1,-1 1,1-1,-1 1,0 0,1-1,-1 1,3 42,-13 1,6-34,1 1,1 0,0 0,0 0,1 0,0 0,1 0,0 0,1 0,2 9,6-2,3-6</inkml:trace>
  <inkml:trace contextRef="#ctx0" brushRef="#br0" timeOffset="1601.096">2456 144,'-34'43,"-35"39,-15 9,-3 0,3-12,12-13,8-14,11-11,8-8,9-4,4-2,4-7,6-1,2-4,4-4</inkml:trace>
  <inkml:trace contextRef="#ctx0" brushRef="#br0" timeOffset="2064.977">2540 539,'-181'89,"179"-89,0 1,0-1,0 1,1-1,-1 1,0 0,0 0,1 0,-1 0,0 0,1 0,-1 0,1 0,-1 1,1-1,0 1,-1-1,1 1,0-1,0 1,0 0,0 0,1-1,-1 1,0 0,1 0,-1 0,1 0,0 0,0 0,-1 0,1 0,0 0,1-1,-1 1,0 0,1 0,-1 0,1 0,-1 0,1 0,0-1,0 1,0 0,0 0,0-1,0 1,0-1,0 1,1-1,36 16,-33-15,0-1,-1 0,1 1,-1 0,1 0,-1 0,0 1,0-1,0 1,0 0,0 0,-1 1,0-1,1 1,-1 0,0-1,-1 1,1 1,-1-1,1 0,-1 0,1 5,-2-4,-1 0,1 1,-1-1,0 1,0-1,0 0,-1 1,0-1,0 0,0 0,-1 1,0-1,0 0,0 0,0-1,-1 1,0 0,0-1,0 0,0 0,-1 0,0 0,0 0,0-1,0 1,0-1,-1 0,-7 6,-1-1,0-1,0 0,0 0,-1-1,0-1,0 0,-1-1,-4 0,12-2,1 0,0 0,-1-1,1 1,-1-2,0 1,1-1,-1 0,0 0,1-1,-1 0,0 0,1 0,0-1,-1 0,1-1,0 1,0-1,0 0,0-1,1 1,-1-1,1 0,0-1,0 1,-4-13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0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15,'-10'-14,"10"25,9 29,9 32,-4 0,-3 2,-3-1,-3 14,-7 31,-4 0,-6-1,-11 32,1 3,-60 325,34-213,47-261,0 0,1 0,-1-1,1 1,0 0,-1 0,2 0,-1-1,0 1,0 0,1 0,0-1,-1 1,1 0,0-1,0 1,1-1,-1 1,0-1,1 1,0-1,-1 0,1 0,0 0,0 0,0 0,0 0,1 0,-1-1,0 1,2 0,134 6,-100-10,244-13,339-14,367 13,-517 43,115 4,-295-34,-289 3,1 0,-1-1,1 1,0-1,-1 0,0 0,1 0,-1 0,1 0,-1-1,0 1,0-1,0 1,0-1,0 0,0 0,0 0,-1 0,1 0,-1 0,1 0,-1-1,0 1,0-1,0 1,0-1,0 1,-1-1,1 1,0-3,1-87,-4 67,9-251,23-101,-16 112,-12-60,-2 241,1 80,-1 0,0 0,0 0,0 0,-1-1,1 1,-1 0,0 0,0 0,0 0,-1 0,1 0,-1 0,0 1,0-1,-1 1,1-1,-1 1,1 0,-1 0,0 0,0 0,-1 0,1 1,0-1,-1 1,0 0,1 0,-1 0,0 1,0-1,0 1,0 0,0 0,-1 1,-248-30,111 22,1-6,-22-10,101 14,-540-72,369 63,0 9,-175 18,-74 29,434-31,0-2,0-2,0-2,0-2,-44-9,-13-16,88 24,5 3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2.0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1,'378'1,"-128"25,106 4,836-31,-645 1,-281 28,513-28,256 0,-610-28,699 28,-675-28,686 28,-686 0,-317-25,-119 37,-12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3.6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1 116,'304'-76,"20"54,-87 7,188 13,-199 4,1298-2,-1260 27,-83-27,119 12,-156 1,0-5,99-10,-68 0,555 2,-706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3.15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 10,'-9'5,"1"1,2-5,7-2,8-7,-2-1,-3 5,-1 4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2 144,'0'-1,"-1"0,1 0,0 0,0 0,0 0,-1 1,1-1,0 0,0 0,0 0,0 0,0 0,1 0,-1 0,0 0,0 0,1 1,-1-1,0 0,1 0,-1 0,1 0,-1 1,1-1,-1 0,1 0,-1 1,1-1,0 1,0-1,-1 0,1 1,0-1,0 1,0 0,-1-1,2 1,16-14,2 1,0 1,0 0,1 2,0 0,1 2,0 0,0 1,1 2,0 0,3 1,-22 3,91-4,-93 5,0 0,1 0,-1 0,0 0,0 0,0 1,0-1,0 1,0-1,0 1,0 0,-1 0,1 0,0 0,0 0,-1 0,1 0,0 1,-1-1,1 1,-1-1,0 1,1 0,-1-1,0 1,0 0,0 0,0 0,-1 0,1-1,0 1,-1 0,1 1,-1-1,0 0,0 0,0 0,0 0,0 0,0 0,-1 2,-3 10,0-1,-2 0,1 1,-2-2,0 1,0-1,-1 0,-2 1,-7 12,-292 432,304-449,1 0,-1 1,1-1,0 1,1 0,0 0,1 0,-1 1,2-1,-1 9,2-14,0-1,0 1,0-1,1 1,-1-1,1 0,0 1,0-1,1 0,-1 0,0 0,1 0,0 0,0 0,0 0,0 0,0-1,1 1,-1-1,1 0,-1 1,1-1,0 0,0-1,0 1,0 0,0-1,0 0,1 0,-1 0,1 0,9 2,-1-1,1-1,-1 0,1-1,0 0,0-1,-1 0,1-1,-1-1,1 0,-1 0,0-1,3-2,27-7,4 9,-28 5</inkml:trace>
  <inkml:trace contextRef="#ctx0" brushRef="#br0" timeOffset="248.388">679 708,'-9'29,"1"9,7-1,4-8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3.45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1,'0'10,"-4"7,-3 6,6 0,7-5,3-10,-5-7,-3-3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4.19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485 317,'-3'-2,"-1"-1,0 1,1-1,-1 1,0 1,0-1,-1 0,1 1,0 0,0 0,-1 0,1 0,0 1,-1 0,1 0,-1 0,1 0,-1 1,1 0,0 0,-1 0,1 0,0 0,0 1,0 0,0 0,0 0,0 1,1-1,-25 14,0 1,2 1,0 2,2 0,0 1,1 2,1 0,1 2,1 0,2 1,-11 20,20-34,0 2,1-1,1 1,0 0,1 0,0 1,1 0,1 0,0 0,1 1,1-1,0 1,1 0,1-1,1 1,0 0,1-1,0 1,1-1,1 0,1 1,0-2,1 1,0-1,1 0,1 0,0-1,1 0,0 0,6 5,1-3,2-1,-1 0,2-1,0-1,0 0,1-2,0 0,1-1,0-2,1 0,0-1,-1-1,2-1,14 1,-29-5,0 0,1 0,-1-1,0 0,0-1,0 1,0-2,0 1,0-1,0 0,-1-1,0 1,1-2,-1 1,-1-1,1 0,-1 0,0-1,0 0,0 0,-1 0,0-1,3-4,2-9</inkml:trace>
  <inkml:trace contextRef="#ctx0" brushRef="#br0" timeOffset="287.356">881 712,'-25'17,"1"1,0 1,1 1,2 1,0 0,1 2,1 1,1 0,1 1,2 1,-4 8,18-31,-1-1,1 1,0-1,0 1,0-1,0 1,1 0,-1 0,1-1,-1 1,1 0,0 0,0 0,1-1,-1 1,0 0,1 0,0-1,-1 1,1 0,0-1,0 1,1-1,-1 1,0-1,1 0,0 1,-1-1,1 0,0 0,0 0,0 0,0-1,1 1,-1 0,0-1,1 0,-1 1,1-1,0 0,-1 0,1-1,0 1,0 0,8 0,0 0,0-1,0 0,0 0,0-1,0-1,0 0,0 0,0-1,-1 0,0-1,1-1,-1 1,-1-1,1-1,-1 0,0 0,0-1,-1 0,0-1,0 0,-1 0,0 0,0-1,-1 0,0 0,0-1,-1 0,-1 0,0 0,0-1,3-4,0-1,-1 0,-1-1,-1 1,-1-1,0 0,-1 0,0 0,-2-7,0 22,0 0,0-1,-1 1,1-1,-1 1,1 0,-1-1,0 1,0 0,0-1,0 1,-1 0,1 0,0 0,-1 0,0 0,1 1,-1-1,0 0,0 1,0-1,0 1,0 0,0 0,-1-1,-15-5</inkml:trace>
  <inkml:trace contextRef="#ctx0" brushRef="#br0" timeOffset="566.993">1106 882,'10'33,"17"12,9-3,4-12,-1-12,-2-14,-3-7,-6-8,-4-7,-1-1,-5-1,0 2,-3 0,0 2,-2 0,-3 2</inkml:trace>
  <inkml:trace contextRef="#ctx0" brushRef="#br0" timeOffset="882.945">1783 7,'0'585,"-15"-433,2 70,35-155,-11-55</inkml:trace>
  <inkml:trace contextRef="#ctx0" brushRef="#br0" timeOffset="1302.328">2179 684,'-14'21,"0"0,1 1,2 0,0 1,1 0,1 0,2 1,0 1,1-1,2 1,0 3,4-25,-1 0,1 1,0-1,0 1,1-1,-1 1,1-1,0 0,0 1,0-1,0 0,0 0,1 1,-1-1,1 0,0 0,0-1,0 1,0 0,1-1,-1 1,1-1,-1 0,1 0,0 0,0 0,0 0,0-1,0 1,0-1,0 0,1 0,-1 0,0 0,1-1,-1 1,1-1,-1 0,3 0,13-3,-1-1,0-1,0-1,0 0,0-2,-1 0,0 0,-1-2,0 0,-1-1,0 0,12-12,1-2,-1-2,-1 0,-1-2,-1 0,-2-2,-1 0,-2-2,-1 0,-1-1,-2-1,-2 0,-1-1,3-20,-8 26,-2 0,-1-1,-1 1,-2-1,-1 1,-4-25,3 42,-1 1,0-1,-1 1,0-1,-1 1,0 0,-1 1,-1-1,1 1,-2 0,0 0,0 1,-1 0,0 0,-1 1,0 0,-5-4,7 8,0 0,0 1,-1 0,1 0,-1 1,0 0,0 0,0 1,0 0,-1 0,1 1,-1 0,1 1,0-1,-1 2,1-1,-1 1,1 1,0-1,-1 1,1 1,0 0,0 0,1 0,-1 1,1 0,-1 1,1-1,1 1,-1 1,1-1,0 1,0 1,0-1,1 1,0-1,-3 7,0 1,1 0,1 0,0 1,1 0,1 0,0 0,1 0,1 1,0-1,1 1,0 0,2-1,0 1,0 0,2-1,4 16,4 11,2-1,1 0,3 0,1-2,13 20,161 226,-169-253,113 130,-118-139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2.0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1,'378'1,"-128"25,106 4,836-31,-645 1,-281 28,513-28,256 0,-610-28,699 28,-675-28,686 28,-686 0,-317-25,-119 37,-12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3.6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1 116,'304'-76,"20"54,-87 7,188 13,-199 4,1298-2,-1260 27,-83-27,119 12,-156 1,0-5,99-10,-68 0,555 2,-706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9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1666 1199,'-10'33,"-8"17,0 3,2-1,4-6,5-5,2-14,3-13</inkml:trace>
  <inkml:trace contextRef="#ctx0" brushRef="#br0" timeOffset="167.177">1666 549,'-5'19,"-1"7</inkml:trace>
  <inkml:trace contextRef="#ctx0" brushRef="#br0" timeOffset="578.736">1863 1396,'5'-2,"0"0,1 0,-1 0,-1-1,1 0,0 0,-1 0,1-1,-1 1,0-1,0 0,0 0,-1-1,0 1,1-1,-2 0,1 1,0-1,-1 0,0-1,1-3,82-245,-61 181,-18 112,-8 16,0-39,1 1,0-1,1 0,1 1,0-1,1 0,1 0,0 0,2 0,-1-1,2 1,0-1,4 6,-5-17,-1-1,1 1,1 0,-1-1,0 0,1-1,-1 1,1-1,0 0,0 0,0-1,0 1,0-1,0-1,0 1,1-1,-1 0,0-1,0 1,0-1,0 0,0-1,0 0,0 0,0 0,-1 0,1-1,-1 0,1 0,-1-1,0 1,0-1,-1 0,1 0,-1-1,1-1,3-3,-1 0,0-1,-1 1,1-2,-2 1,0-1,0 0,-1 0,0 0,-1 0,0-1,-1 1,0-1,-1 0,0-4,0-8</inkml:trace>
  <inkml:trace contextRef="#ctx0" brushRef="#br0" timeOffset="1028.674">2626 1057,'-8'3,"1"0,0 1,0 0,1 1,-1-1,1 1,0 0,0 1,1-1,0 1,0 0,0 1,1-1,-1 1,2 0,-1 0,1 0,0 1,0 1,1-5,1 0,-1 1,1-1,0 0,1 0,-1 1,1-1,0 1,0-1,0 0,1 1,-1-1,1 0,0 1,0-1,1 0,-1 0,1 0,0 0,0 0,1 0,-1-1,1 1,-1-1,1 1,0-1,0 0,1 0,-1-1,1 1,-1-1,1 1,0-1,3 1,2 1,0-2,-1 1,1-1,0 0,0-1,0 0,1 0,-1-1,0-1,0 1,0-1,0-1,0 0,0 0,0 0,-1-1,1-1,-1 0,0 0,0 0,0-1,0 0,-1-1,0 1,0-1,0-1,-1 1,0-1,4-7,131-220,-133 220,0-1,-1 0,-1 0,0-1,-1 1,0-1,-2-1,0 1,-1 0,0-1,-1 1,-1-1,-1 1,0-1,-1 1,-1 0,0-1,-1 1,-3-5,5 17,0 0,-1 0,1-1,-1 1,0 1,0-1,0 0,0 1,-1 0,1-1,-1 1,0 1,0-1,0 1,-1-1,1 1,0 0,-1 1,1-1,-1 1,0 0,1 0,-1 0,0 1,0-1,0 1,1 1,-1-1,0 0,0 1,1 0,-1 0,0 1,1-1,-1 1,1 0,0 0,-1 1,1-1,0 1,0 0,1 0,-2 1,-8 8,0 1,1 0,0 1,1 0,0 1,2 0,-1 1,2 0,0 0,1 1,1 0,0 0,1 0,1 1,1 0,1 0,-1 6,1-9,0-1,1 1,1 1,0-1,1 0,1 0,0-1,1 1,0 0,1-1,1 1,0-1,1-1,1 1,0-1,1 0,0 0,1-1,0 0,7 5,20 8,0-2,2-1,0-2,1-2,23 7,20 10,-53-21</inkml:trace>
  <inkml:trace contextRef="#ctx0" brushRef="#br0" timeOffset="-697.544">141 436,'414'-167,"-310"116,-3-5,-2-4,38-33,-112 85,-139 256,99-195,2 1,2 0,3 0,2 1,3 0,2 0,2 0,3 9,68 464,-55-358,-16-170,0 1,0-1,-1 1,1 0,0 0,-1-1,1 1,0 0,-1 0,1 0,-1 0,1 0,-1 0,0 0,1 0,-1 0,0 0,0 0,1 0,-1 0,0 0,0 0,0 0,0 0,-1 0,1 0,0 0,0 0,-1 0,1 0,0 0,-1 0,1 0,-1 0,1-1,-1 1,0 0,1 0,-1 0,0-1,1 1,-1 0,0-1,0 1,0 0,0-1,0 1,1-1,-1 0,0 1,0-1,0 0,0 1,0-1,0 0,0 0,-1 0,1 0,0 0,0 0,0 0,0 0,0-1,0 1,0 0,0-1,-157-132,142 118,-1 2,-1 0,0 1,0 1,-1 0,0 1,-1 2,0 0,-1 1,1 1,-1 0,-7 1,3 2,1 1,0 1,-1 1,1 2,-1 0,1 1,0 2,0 0,1 2,0 0,0 2,0 0,1 2,1 0,0 2,0 0,-11 10,-3 24,30-30</inkml:trace>
  <inkml:trace contextRef="#ctx0" brushRef="#br0" timeOffset="-245.017">367 860,'91'-46,"2"5,1 4,71-17,-131 43,227-47,-258 57,-1 0,1 0,-1 1,1-1,-1 0,1 1,-1 0,1-1,-1 1,1 0,-1 0,1 1,-1-1,1 1,-1-1,1 1,-1 0,1 0,-1 0,1 0,-1 0,0 0,0 1,0-1,0 1,0-1,0 1,0 0,0 0,-1 0,1 0,-1 0,1 0,-1 0,0 1,0-1,0 0,0 1,0-1,-1 1,1-1,0 3,9 97,9-3,-12-76</inkml:trace>
  <inkml:trace contextRef="#ctx0" brushRef="#br0" timeOffset="3305.731">4685 746,'18'-34,"-20"68,-19 31,-3 0,-2-2,-4-1,-26 41,-111 164,165-264,-1 1,1-1,-1 1,0-1,0 0,-1 0,1 0,0 0,-1-1,0 1,0-1,1 0,-1 0,-1-1,1 1,-1-1,-9 0</inkml:trace>
  <inkml:trace contextRef="#ctx0" brushRef="#br0" timeOffset="3736.441">4262 746,'11'3,"-1"1,1-1,0 2,-1-1,0 2,0-1,-1 1,0 1,0-1,0 2,-1-1,0 1,0 0,-1 1,0 0,0 0,-1 1,29 39,-3 1,-3 1,-1 1,2 13,-15-34,15 37,-24-51,0 0,2-1,0 1,1-2,0 1,2-1,0-1,7 9,-13-18,-4-3,0-1,0 0,0 1,0-1,0 1,0-1,0 0,1 0,-1 0,0 0,1 0,-1 0,0 0,1 0,0 0,-1-1,1 1,-1-1,1 1,0-1,-1 1,1-1,0 0,-1 0,1 0,0 0,-1 0,1 0,0-1,0 1,0-1,6-7</inkml:trace>
  <inkml:trace contextRef="#ctx0" brushRef="#br0" timeOffset="4176.721">5306 493,'-31'35,"2"3,2 0,1 2,-16 34,34-58,1 0,0 1,1 0,1 1,0 0,2-1,0 1,1 0,0 0,2 1,0-1,1 0,3 17,3 0,1-1,1 0,2 0,1-1,2-1,1 0,2-1,0-1,19 23,-36-52,1 0,-1 0,0-1,1 1,-1 0,1 0,0 0,-1 0,1 0,0-1,-1 1,1 0,0-1,0 1,0 0,-1-1,1 1,0-1,0 1,0-1,0 0,0 1,0-1,0 0,0 0,0 0,0 0,0 0,0 0,0 0,0 0,0 0,0 0,0 0,0-1,0 1,0 0,0-1,0 1,0-1,0 1,0-1,0 1,-1-1,1 0,0 1,0-1,-1 0,1 0,0 1,-1-1,1 0,0-1,5-12</inkml:trace>
  <inkml:trace contextRef="#ctx0" brushRef="#br0" timeOffset="4630.693">5391 916,'77'-31,"1"3,78-17,-154 44,0 0,-1 0,1 0,0 0,0 0,0 0,0 0,0 1,0-1,0 1,0-1,0 1,0 0,0 0,0 0,0 0,0 0,0 0,0 1,0-1,0 1,0-1,0 1,0 0,0 0,0 0,0 0,-1 0,1 0,0 0,-1 0,1 1,-1-1,1 1,-1-1,0 1,1 0,-1 0,0-1,0 1,0 0,-1 0,1 0,0 0,-1 0,1 0,-1 0,1 0,-1 0,0 0,0 0,0 0,0 0,-1 1,-4 10,0 0,-1 0,-1 0,0-1,0 1,-1-2,-1 1,-8 7,-2 5,-2 3,9-15,1 1,1 0,0 0,1 1,0 0,1 1,0 0,2 0,0 1,0-1,1 1,1 1,1-1,-1 9,4-21,0-1,1 1,-1-1,0 1,1-1,0 1,0-1,0 1,0-1,0 0,1 1,0-1,-1 0,1 0,0 0,1 0,-1-1,0 1,1-1,0 1,-1-1,1 0,0 0,0 0,0 0,0 0,1-1,-1 0,0 1,1-1,-1 0,1-1,-1 1,1-1,-1 1,1-1,0 0,2-1,6 1,1-1,0-1,0 0,-1-1,0-1,1 0,-1 0,-1-1,1 0,3-4,82-70,-78 57</inkml:trace>
  <inkml:trace contextRef="#ctx0" brushRef="#br0" timeOffset="4922.52">6153 888,'-9'11,"-5"2,1 1,1 0,1 1,0 0,1 0,0 1,1 1,1 0,1 0,0 0,1 1,-3 16,9-31,-1 0,1 0,0 0,0 0,0 0,1 1,-1-1,1 0,-1 0,1-1,0 1,0 0,0 0,1 0,-1-1,1 1,-1 0,1-1,0 1,0-1,0 0,0 0,0 0,1 0,-1 0,1 0,-1-1,1 1,0-1,-1 1,1-1,0 0,0 0,0-1,0 1,0-1,0 1,0-1,1 0,7 1,1-1,-1-1,0 0,1-1,-1 0,0 0,0-1,0-1,10-4,-4 0,1-1,-2-1,1 0,-2-1,1 0,-1-2,-1 0,3-3,-12 10,1 0,-1 0,-1 0,1-1,-1 1,0-1,0 0,-1 0,0-1,0 1,-1-1,0 1,0-1,-1 0,0 0,0 1,0-1,-1 0,-1 0,1 0,-2-2,0 5,-1-1,1 1,-1 0,-1 0,1 0,-1 0,1 1,-2-1,1 1,0 0,-1 0,1 0,-1 1,0 0,-1 0,1 0,0 0,-1 1,0 0,1 0,-1 1,0-1,0 1,0 0,0 1,0 0,0 0,0 0,0 0,0 1,0 0,1 0,-1 1,0 0,0 0,1 0,-1 1,-1 0,-21 9,3-2</inkml:trace>
  <inkml:trace contextRef="#ctx0" brushRef="#br0" timeOffset="5407.54">6774 916,'-5'-1,"0"1,0 0,0 0,0 0,0 0,0 1,0 0,0 0,0 0,0 1,1-1,-1 1,0 0,1 1,0-1,-1 1,1 0,0 0,0 0,1 0,-1 1,1 0,-1-1,1 1,1 1,-1-1,0 0,1 1,-1 1,4-2,0 0,0-1,1 1,0-1,-1 0,1 1,0-1,1 0,-1 0,1 0,-1-1,1 1,0 0,0-1,0 0,0 0,0 0,0 0,1 0,1 0,10 8,76 72,-89-79,1 0,-1 1,0-1,0 1,0-1,-1 1,1 0,-1-1,0 1,0 0,0 0,-1 0,1 0,-1 0,0 0,0 0,-1 0,1 0,-1 0,1 0,-1 0,-1 0,1-1,0 1,-1 0,0-1,0 1,0-1,-1 1,-3 4,0-1,-1 1,1-2,-2 1,1-1,-1 0,0-1,0 0,0 0,-1 0,1-1,-1-1,-1 1,1-2,0 1,-1-1,1-1,-1 1,1-2,-1 1,0-1,-6-1,-3-5</inkml:trace>
  <inkml:trace contextRef="#ctx0" brushRef="#br0" timeOffset="5693.27">6943 493,'29'21,"0"2,-2 1,-1 1,-2 1,0 2,-2 0,0 1,-2 2,-2 0,-1 1,-1 0,-2 1,-1 1,-1 0,-2 1,-2 0,2 22,-9-38,0-1,-1 1,-1-1,-1 0,-1 1,0-1,-2 0,0-1,-1 1,0-1,-2 0,0 0,-8 11,-101 115,94-120</inkml:trace>
  <inkml:trace contextRef="#ctx0" brushRef="#br0" timeOffset="6858.074">0 1847,'65'-25,"1"3,0 2,2 3,35-2,209-4,-33 7,150 15,-193 3,313-13,316-7,-676 19,237-26,126-7,-152 22,-58-9,132 18,-207 3,456-2,-310-28,-179 28,-93-28,-18 10,-54 3,-52 8</inkml:trace>
  <inkml:trace contextRef="#ctx0" brushRef="#br0" timeOffset="7274.363">7818 578,'0'5,"0"6,-5 1,-1 4,5-1,7-4,-2-2,-1 0,-7 0,-2-2</inkml:trace>
  <inkml:trace contextRef="#ctx0" brushRef="#br0" timeOffset="7813.99">7875 1029,'0'5,"-5"6,3 1,3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0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1580 236,'-325'767,"111"-299,86-285,174-264,35-81,-56 108</inkml:trace>
  <inkml:trace contextRef="#ctx0" brushRef="#br0" timeOffset="464.796">1439 377,'-1'-2,"0"0,0-1,0 1,0 0,1-1,-1 1,1 0,0-1,-1 1,1-1,0 1,0-1,1 1,-1 0,0-1,1 1,0-1,-1 1,1 0,0 0,1-3,0 7,0-1,0 0,0 0,-1 1,1-1,-1 1,1 0,-1-1,1 1,-1 0,0 0,0 0,0 0,0 0,0 0,-1 0,1 0,0 0,-1 0,0 0,1 1,-1-1,0 0,0 0,-1 2,33 283,-32-268,-1 42,2 1,3-1,3-1,2 1,3-1,3-1,21 56,-35-110,1 1,-1-1,1 1,0-1,0 0,1 0,-1 0,1 0,0 0,1-1,-1 1,1-1,0 0,0 0,0 0,0-1,1 1,-1-1,1 0,0 0,0-1,0 0,1 0,-1 0,0 0,1-1,-1 0,1 0,-1 0,1-1,0 1,-1-2,5 1,-1-6,0 0,-1 0,1 0,-1-1,-1-1,1 1,-1-1,0-1,-1 1,0-1,0 0,-1 0,-1-1,5-9,4-7,31-68,-5-3,-4-1,-4-1,-4-2,-5-1,-4 0,-5-2,-4-4,1-146,-10 242</inkml:trace>
  <inkml:trace contextRef="#ctx0" brushRef="#br0" timeOffset="862.855">2455 970,'-17'10,"1"1,-1 0,2 1,0 1,0 1,1 0,1 0,-8 11,16-18,0 0,0 1,1-1,0 1,1 0,-1 0,1 0,1 0,0 1,0-1,0 1,1 0,0-1,1 1,0 0,1-1,-1 1,1 0,1-1,1 5,-1-9,-1 1,1-1,1 0,-1 0,0 0,1 0,0 0,0 0,0-1,0 0,1 1,-1-1,1 0,0-1,0 1,0-1,0 0,0 0,1 0,-1 0,1-1,-1 1,1-1,-1 0,1-1,0 1,-1-1,2 0,3 0,0 0,-1 0,1-1,0 0,0-1,-1 0,1 0,-1-1,1 0,-1 0,0-1,0 0,-1 0,6-4,-6 1,1 1,-1-1,0 0,-1-1,1 1,-1-1,-1-1,0 1,0-1,-1 0,0 0,0 0,-1-1,0 1,-1-1,0 1,0-1,-1 0,0 0,-1 0,0 0,-1 0,0 0,0 0,-1 1,-1-1,1 1,-2-1,1 1,-1 0,-1 0,1 0,-2 1,1-1,-1 1,0 1,-1-1,0 1,-1 1,-1 0,1 0,-1 1,0 0,0 1,0 0,-1 0,1 1,-1 0,0 1,0 0,0 0,0 1,0 1,-1 0,1 0,0 1,0 0,0 0,0 1,0 1,0 0,1 0,-1 1,1 0,-8 5,-2 2</inkml:trace>
  <inkml:trace contextRef="#ctx0" brushRef="#br0" timeOffset="1202.322">3076 321,'-14'77,"2"1,4 0,4 0,3 1,4 14,-12 154,5-226,2 0,0 0,1 1,2-1,0 0,1 0,1 0,0 0,2-1,1 1,0-1,2-1,5 12,-1-13</inkml:trace>
  <inkml:trace contextRef="#ctx0" brushRef="#br0" timeOffset="1717.504">2794 914,'442'0,"-418"0,1 2,-1 1,0 1,0 1,0 1,0 1,6 4,-23-9,0 0,0 0,0-1,0 0,0 0,1 0,-1-1,0-1,0 1,0-1,0 0,1-1,-2 1,1-1,0-1,0 0,-1 1,1-2,-1 1,0-1,0 0,2-2,117-118,-99 95,5-39,-31 66,0 0,0 0,0 1,0-1,-1 0,1 0,-1 0,1 1,-1-1,0 0,0 1,1-1,-1 0,0 1,-1-1,1 1,0 0,0-1,0 1,-1 0,1 0,-1-1,1 1,-1 1,0-1,1 0,-1 0,0 0,1 1,-1-1,0 1,0-1,0 1,1 0,-1 0,0 0,0 0,-1 0,-16 2,1 1,0 0,1 1,-1 1,1 1,0 1,0 0,0 1,1 1,1 0,-1 1,1 1,1 0,0 1,-11 13,8-10,0 2,1 0,1 0,1 2,0-1,1 2,-7 14,17-28,0 0,0 0,1 0,0 0,0 0,0 0,1 1,0-1,0 1,0-1,1 1,0-1,0 1,1-1,0 1,0-1,0 1,1-1,0 0,0 0,1 1,0-2,0 1,0 0,1-1,-1 1,1-1,1 0,0 1,10 5,1-1,0-1,0 0,1-1,0 0,0-2,1 0,-1-1,1-1,1 0,-1-2,0 0,4-1,22 4,1-3,-1-1,0-2,0-2,1-3,-2-1,1-2,2-2,-40 9,1 0,-1 0,1 0,-1-1,0 0,0 0,0 0,0-1,-1 0,1 0,-1 0,0-1,-1 0,2-1,6-14</inkml:trace>
  <inkml:trace contextRef="#ctx0" brushRef="#br0" timeOffset="2116.707">0 1761,'1144'-1,"-544"-28,146-43,84-32,-483 58,-316 43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44.7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53 671,'-8'14,"0"0,2 1,0 0,0 0,1 0,1 0,1 1,0 0,1 0,1 0,0 0,1 0,1-1,0 1,2 0,-1 0,3 2,-4-14,0 0,1-1,0 1,0-1,0 1,0-1,1 0,-1 0,1 0,0 0,-1-1,2 1,-1-1,0 1,0-1,1 0,-1 0,1-1,-1 1,1-1,0 0,0 0,-1 0,1 0,0 0,0-1,0 0,0 0,0 0,0 0,0-1,0 0,0 1,0-1,1-1,7-2,-1-1,1 0,-1 0,0-1,0-1,-1 0,0 0,0-1,0 0,4-7,-5 6,-1 1,-1-2,0 1,0-1,-1 0,0-1,-1 1,0-1,0 0,-1 0,-1-1,0 1,-1-1,0 0,0 1,-1-1,-1 0,0 0,-1 0,0 0,-1 0,0 1,-1-1,0 1,-1-1,0 1,-1 0,0 1,0-1,-3-2,3 7,1 1,-1 0,0 0,-1 0,1 1,-1 0,0 0,0 0,0 1,0-1,-1 2,1-1,-1 1,0 0,0 0,0 1,0 0,0 0,0 0,0 1,0 0,0 1,0-1,0 2,0-1,-3 2,7-2,1 1,0 0,0 0,0-1,0 2,0-1,1 0,-1 0,1 0,-1 1,1-1,0 1,0-1,0 1,0 0,0-1,1 1,-1 0,1 0,0-1,0 1,0 0,0 0,0-1,0 1,1 0,-1-1,1 1,0 0,0-1,0 1,0-1,1 1,-1-1,0 1,1-1,0 0,0 0,-1 0,1 0,0 0,1 0,-1 0,0-1,0 1,1-1,-1 0,1 0,-1 0,2 1,4 2,0 0,0 0,0 0,1-1,-1-1,1 1,0-2,0 1,0-1,0 0,0-1,0 0,-1 0,1-1,0 0,0-1,0 0,0 0,-1-1,0 0,1-1,-1 1,2-3,16-8,-1-2,0 0,-1-1,-1-2,-1 0,9-12,-3 2,-1 0,-2-2,-1-1,-2-1,-1-1,-1-1,-2-1,-2 0,-1-1,4-20,15-68,-30 187,19 266,-19-82,-10 0,-23 106,3-138,-49 180,71-375,3-12,1 0,-2 1,1-1,-1 0,0 0,-1 0,1 0,-1-1,-1 1,1-1,-1 0,0 1,-1-2,1 1,-1-1,0 1,-1-1,-2 1,6-6,-1-1,1 1,-1-1,1 0,-1 0,1 0,-1 0,1-1,0 1,-1-1,1 1,0-1,0 0,0 0,1 1,-1-2,0 1,1 0,-1 0,1 0,0-1,-1 1,1-1,0 1,1-1,-1 1,0-1,1 1,-1-1,1 0,0 1,0-1,0 0,0 1,1-1,-1 0,1 0,-3-269,5 228,2 1,2-1,1 1,3 1,1 0,2 1,2 0,2 1,1 1,8-10,-3 12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45.0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212 905,'-38'24,"-13"18,2 6,10 0,16-4,12-4,13-9,10-5,9-7,5-2,3-3,1-5,1-4,4-2,1-3,-5 0</inkml:trace>
  <inkml:trace contextRef="#ctx0" brushRef="#br0" timeOffset="262.397">720 934,'-20'9,"1"2,0 0,1 1,0 1,1 1,0 0,1 2,1-1,0 2,1 0,1 1,-7 13,18-28,-1 0,1 0,0 0,0 1,1-1,-1 1,1-1,0 1,-1 0,2-1,-1 1,0 0,1 0,0 0,-1-1,1 1,1 0,-1 0,1 0,-1 0,1-1,0 1,1 0,-1-1,1 1,-1-1,1 1,0-1,0 0,1 0,-1 0,1 0,-1 0,1 0,0-1,0 1,0-1,0 0,1 0,-1 0,0 0,1-1,0 1,-1-1,1 0,0 0,-1 0,1-1,0 1,0-1,2 0,8-1,1 0,-1-1,0-1,0 0,0-1,-1 0,1-1,-1-1,0 0,-1 0,1-2,-1 0,-1 0,1-1,-1 0,-1-1,0 0,0 0,-1-1,-1-1,1 0,-2 0,0 0,-3 5,-2 0,1 0,-1 0,0-1,0 1,0-1,-1 1,-1-1,1 1,-1-1,0 1,-1-1,0 0,0 1,-1 0,0-1,0 1,-1 0,1 0,-2 0,1 0,-1 1,0-1,0 1,-1 0,1 0,-2 0,1 1,0 0,-1 0,0 0,0 1,-1 0,1 0,-1 0,0 1,0 0,0 0,0 1,0 0,-5 0,-35 4,28 3</inkml:trace>
  <inkml:trace contextRef="#ctx0" brushRef="#br0" timeOffset="594.831">1200 1018,'-13'2,"-1"0,1 1,0 1,0 0,0 0,0 1,1 1,0 1,0-1,1 2,0-1,0 2,0-1,1 2,-7 8,15-17,1 1,-1 0,1 0,0-1,0 1,0 0,0 0,0 0,0 0,0 0,1 0,-1 1,1-1,-1 0,1 0,0 0,0 0,0 1,0-1,0 0,1 0,-1 0,1 1,-1-1,1 0,0 0,0 0,0 0,0 0,0 0,0-1,0 1,1 0,-1 0,1-1,-1 1,1-1,0 0,-1 1,1-1,84 36,-72-34,1 1,-1-2,1 0,-1-1,1 0,-1-1,1-1,-1 0,1-1,-1-1,1 0,-1-1,0 0,-1-1,1-1,-1 0,0-1,5-4,-15 8,1 0,-1-1,0 1,0-1,-1 0,1 0,-1 0,1 0,-1 0,-1-1,1 1,-1-1,1 1,-1-1,0 0,-1 1,1-1,-1 0,0 1,0-1,-1 0,1 0,-1 1,0-1,0 1,-1-1,1 1,-1-1,0 1,-1-2,-1-1,1 0,-1 0,0 1,-1 0,1 0,-1 0,0 0,-1 1,1 0,-1 0,0 0,-1 1,1 0,-1 0,1 0,-1 1,0 0,-6-1,-66-2,54 6</inkml:trace>
  <inkml:trace contextRef="#ctx0" brushRef="#br0" timeOffset="864.836">1596 1272,'-5'-38,"13"-33,5-8,5 5,4 14,4 13,1 14,-3 8,-1 8,0 8,1 4,-3 9,-6 3</inkml:trace>
  <inkml:trace contextRef="#ctx0" brushRef="#br0" timeOffset="1649.347">2188 1018,'-10'11,"1"1,0 1,1-1,0 1,1 1,0-1,1 1,1 0,0 1,1-1,0 1,2 0,-1 0,2 0,0 0,1 0,0 0,2 7,-1-17,1-1,-1 0,1 0,0 0,0 0,0 0,0 0,1-1,-1 1,1-1,0 0,0 1,0-1,1-1,-1 1,1 0,-1-1,1 0,0 0,0 0,0 0,0 0,1-1,-1 0,0 0,0 0,1 0,-1-1,1 0,-1 0,3 0,6-1,-1 0,1 0,0-1,-1-1,1 0,-1-1,0 0,0-1,-1-1,5-2,8-8,-2-1,0 0,-1-2,-1-1,-1 0,0-1,-2-1,-1-1,4-7,-2-3,-1-1,-1 0,-2-1,-2-1,-1 0,-2-1,-1 0,-2 0,-2 0,0-35,-3 45,-2 0,0-1,-2 1,-2 0,0 1,-1-1,-2 1,0 0,-2 1,-1 0,-1 1,-1 0,-15-20,26 40,0 1,-1-1,1 1,-1 0,0-1,0 1,0 1,0-1,-1 0,1 1,-1-1,0 1,1 0,-1 1,0-1,0 0,0 1,0 0,-1 0,1 0,0 1,0-1,-1 1,1 0,0 0,0 1,-1-1,1 1,0 0,0 0,0 0,0 1,0 0,0-1,0 1,0 0,-2 3,-4 3,0 0,1 1,0 0,1 1,0 0,0 0,1 1,0 0,1 0,0 0,1 1,0 0,1 0,0 0,1 1,1-1,0 1,0 6,-1 12,1 0,2 0,1 0,2 0,1 0,1-1,3 6,8 14,3-2,1 0,2-1,3-1,1-1,19 22,-34-50,1-1,1 0,0 0,2-1,-1-1,2 0,2 0,-12-9,1 0,0 0,0-1,0 0,0 0,0-1,1 0,0 0,-1-1,1 0,0 0,0-1,0 0,0-1,1 1,-1-2,0 1,0-1,2 0,-6-1,1 1,0-1,-1 0,1 0,-1-1,0 1,0-1,0 0,0 0,-1 0,1-1,-1 1,0-1,0 0,1-1,9-15</inkml:trace>
  <inkml:trace contextRef="#ctx0" brushRef="#br0" timeOffset="1894.301">3063 1047,'0'0</inkml:trace>
  <inkml:trace contextRef="#ctx0" brushRef="#br0" timeOffset="2172.203">3035 397,'0'0</inkml:trace>
  <inkml:trace contextRef="#ctx0" brushRef="#br0" timeOffset="2434.605">3289 1328,'264'-413,"-223"368,-40 46,1 0,-1 1,0-1,0 0,0 1,0-1,0 0,0 1,0-1,0 1,0 0,-1-1,1 1,-1 0,1-1,-1 1,0 0,0-1,0 1,0 0,0 0,0-1,0 1,0 0,-1 0,1-1,-1 1,1 1,-2 41,0-36,0 0,1 1,0-1,0 0,1 1,0-1,0 1,1-1,0 1,1-1,0 0,0 1,1-1,0 0,0-1,0 1,1 0,1-1,-1 0,1 0,0 0,1-1,0 1,0-2,0 1,1 0,1 0,-4-4,1 0,-1 0,1-1,-1 0,1 0,-1 0,1 0,0-1,-1 1,1-1,0 0,-1-1,1 1,0-1,-1 0,1 0,-1 0,1-1,-1 0,0 0,1 0,-1 0,0-1,0 1,-1-1,1 0,0 0,-1 0,0-1,0 1,0-1,1-2,80-135,-82 136,53-86,-42 77</inkml:trace>
  <inkml:trace contextRef="#ctx0" brushRef="#br0" timeOffset="2880.769">4220 848,'-28'11,"1"0,1 2,0 1,1 1,0 1,1 1,1 1,1 2,0 0,1 1,19-20,0 1,1-1,-1 1,0-1,0 1,1 0,-1-1,1 1,-1 0,1 0,0 0,0 0,-1 0,2 0,-1 1,0-1,0 0,1 0,-1 1,1-1,0 0,0 1,0-1,0 1,0-1,0 0,0 1,1-1,-1 0,1 0,0 1,0-1,0 0,0 0,0 0,0 0,0 0,1 0,-1 0,1 0,-1-1,1 1,0 0,0-1,0 0,0 1,1-1,8 2,1-1,0 0,0-1,0 0,0-1,0-1,0 1,0-2,0 0,-1 0,1-1,-1-1,1 0,-1 0,2-3,-9 6,213-112,-215 112,-1 0,0 1,1-1,-1 0,0 1,1-1,-1 1,1-1,-1 1,1 0,-1 0,1 0,-1 0,1 0,-1 0,1 0,-1 0,1 0,-1 1,0-1,1 1,-1-1,1 1,-1-1,0 1,1 0,-1 0,0 0,0 0,0 0,0 0,0 0,0 0,0 0,0 0,0 0,0 1,0-1,-1 0,1 1,-1-1,1 2,6 68,-7-48,0-17,0 0,0-1,1 1,-1 0,2 0,-1 0,1-1,-1 1,1-1,1 1,-1-1,1 0,0 0,0 0,1 0,0 0,-1-1,1 1,1-1,-1 0,1-1,-1 1,1-1,0 0,0 0,1 0,-1-1,1 0,-1 0,1 0,0-1,-1 1,1-1,0-1,0 1,0-1,0 0,0-1,-1 1,7-2,11-7,1 0,-2-2,1-1,-1 0,-1-2,-1 0,0-1,0-1,-2-1,6-8,2 2,5-4,-1-2,-2 0,-1-2,-1-1,-2-1,-1-2,-2 0,-1-1,-2-1,-1 0,-2-2,-2 0,-2 0,-1-1,-2 0,2-29,-6 40,-2 1,0-1,-2 0,-1 1,-1-1,-1 1,-2 0,-1 0,-1 0,-1 0,-1 1,-13-24,20 48,0 0,0 0,0 1,0-1,0 0,-1 1,1 0,-1-1,0 1,1 0,-1 1,0-1,0 0,0 1,-1-1,1 1,0 0,0 0,-1 0,1 1,-1-1,1 1,0 0,-1 0,1 0,-1 0,1 1,-1-1,1 1,0 0,-1 0,1 0,0 1,0-1,0 1,0-1,0 1,0 0,0 0,1 0,-1 1,1-1,-1 1,1-1,0 1,0 0,0 0,1 0,-1 0,0 0,0 3,-10 21,2 1,1 1,1-1,1 1,2 1,1-1,1 1,1-1,2 1,2 10,-2-36,2 85,4-1,5 0,3-1,3 0,5-1,20 50,3-48,-39-92,-10-4</inkml:trace>
  <inkml:trace contextRef="#ctx0" brushRef="#br0" timeOffset="3247.929">4756 736,'7'3,"51"26,0-3,2-3,1-2,1-3,0-3,1-2,1-3,0-3,35-1,-64-11,-1-1,0-2,0-1,-1-2,0-1,-1-2,0-1,-1-1,-1-2,27-20,-50 34,1-1,-1 1,0-1,0-1,0 1,-1-1,0 0,0-1,0 0,-1 1,0-2,0 1,-1-1,0 1,0-1,-1 0,0 0,-1-1,1 1,-1-1,-1 1,0-1,0 0,-1 1,0-1,0 0,-1 1,-1-8,-3 11,0-1,0 1,0 1,0-1,-1 1,0 0,0 0,0 1,0-1,0 1,-1 1,1-1,-1 1,0 0,0 1,0 0,0 0,0 0,0 1,0 0,0 0,0 1,0 0,0 0,0 0,0 1,1 0,-1 1,-4 2,-8 4,1 0,0 2,1 0,0 1,1 0,0 2,1 0,0 0,2 2,0-1,0 2,1 0,2 0,-1 1,2 0,0 1,2 0,0 1,1-1,1 1,0 0,2 1,0-1,2 1,0 15,2-20,1 1,0 0,2 0,0-1,0 0,2 0,0 0,1 0,0-1,1 0,1-1,0 0,1 0,1-1,0 0,1-1,0 0,1-1,0-1,0 0,1 0,1-1,0-1,0-1,0 0,1-1,0 0,0-1,1-1,-1-1,1 0,0-2,0 1,113-1,-98-2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2.0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1,'378'1,"-128"25,106 4,836-31,-645 1,-281 28,513-28,256 0,-610-28,699 28,-675-28,686 28,-686 0,-317-25,-119 37,-12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3.6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1 116,'304'-76,"20"54,-87 7,188 13,-199 4,1298-2,-1260 27,-83-27,119 12,-156 1,0-5,99-10,-68 0,555 2,-706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9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1666 1199,'-10'33,"-8"17,0 3,2-1,4-6,5-5,2-14,3-13</inkml:trace>
  <inkml:trace contextRef="#ctx0" brushRef="#br0" timeOffset="167.177">1666 549,'-5'19,"-1"7</inkml:trace>
  <inkml:trace contextRef="#ctx0" brushRef="#br0" timeOffset="578.736">1863 1396,'5'-2,"0"0,1 0,-1 0,-1-1,1 0,0 0,-1 0,1-1,-1 1,0-1,0 0,0 0,-1-1,0 1,1-1,-2 0,1 1,0-1,-1 0,0-1,1-3,82-245,-61 181,-18 112,-8 16,0-39,1 1,0-1,1 0,1 1,0-1,1 0,1 0,0 0,2 0,-1-1,2 1,0-1,4 6,-5-17,-1-1,1 1,1 0,-1-1,0 0,1-1,-1 1,1-1,0 0,0 0,0-1,0 1,0-1,0-1,0 1,1-1,-1 0,0-1,0 1,0-1,0 0,0-1,0 0,0 0,0 0,-1 0,1-1,-1 0,1 0,-1-1,0 1,0-1,-1 0,1 0,-1-1,1-1,3-3,-1 0,0-1,-1 1,1-2,-2 1,0-1,0 0,-1 0,0 0,-1 0,0-1,-1 1,0-1,-1 0,0-4,0-8</inkml:trace>
  <inkml:trace contextRef="#ctx0" brushRef="#br0" timeOffset="1028.674">2626 1057,'-8'3,"1"0,0 1,0 0,1 1,-1-1,1 1,0 0,0 1,1-1,0 1,0 0,0 1,1-1,-1 1,2 0,-1 0,1 0,0 1,0 1,1-5,1 0,-1 1,1-1,0 0,1 0,-1 1,1-1,0 1,0-1,0 0,1 1,-1-1,1 0,0 1,0-1,1 0,-1 0,1 0,0 0,0 0,1 0,-1-1,1 1,-1-1,1 1,0-1,0 0,1 0,-1-1,1 1,-1-1,1 1,0-1,3 1,2 1,0-2,-1 1,1-1,0 0,0-1,0 0,1 0,-1-1,0-1,0 1,0-1,0-1,0 0,0 0,0 0,-1-1,1-1,-1 0,0 0,0 0,0-1,0 0,-1-1,0 1,0-1,0-1,-1 1,0-1,4-7,131-220,-133 220,0-1,-1 0,-1 0,0-1,-1 1,0-1,-2-1,0 1,-1 0,0-1,-1 1,-1-1,-1 1,0-1,-1 1,-1 0,0-1,-1 1,-3-5,5 17,0 0,-1 0,1-1,-1 1,0 1,0-1,0 0,0 1,-1 0,1-1,-1 1,0 1,0-1,0 1,-1-1,1 1,0 0,-1 1,1-1,-1 1,0 0,1 0,-1 0,0 1,0-1,0 1,1 1,-1-1,0 0,0 1,1 0,-1 0,0 1,1-1,-1 1,1 0,0 0,-1 1,1-1,0 1,0 0,1 0,-2 1,-8 8,0 1,1 0,0 1,1 0,0 1,2 0,-1 1,2 0,0 0,1 1,1 0,0 0,1 0,1 1,1 0,1 0,-1 6,1-9,0-1,1 1,1 1,0-1,1 0,1 0,0-1,1 1,0 0,1-1,1 1,0-1,1-1,1 1,0-1,1 0,0 0,1-1,0 0,7 5,20 8,0-2,2-1,0-2,1-2,23 7,20 10,-53-21</inkml:trace>
  <inkml:trace contextRef="#ctx0" brushRef="#br0" timeOffset="-697.544">141 436,'414'-167,"-310"116,-3-5,-2-4,38-33,-112 85,-139 256,99-195,2 1,2 0,3 0,2 1,3 0,2 0,2 0,3 9,68 464,-55-358,-16-170,0 1,0-1,-1 1,1 0,0 0,-1-1,1 1,0 0,-1 0,1 0,-1 0,1 0,-1 0,0 0,1 0,-1 0,0 0,0 0,1 0,-1 0,0 0,0 0,0 0,0 0,-1 0,1 0,0 0,0 0,-1 0,1 0,0 0,-1 0,1 0,-1 0,1-1,-1 1,0 0,1 0,-1 0,0-1,1 1,-1 0,0-1,0 1,0 0,0-1,0 1,1-1,-1 0,0 1,0-1,0 0,0 1,0-1,0 0,0 0,-1 0,1 0,0 0,0 0,0 0,0 0,0-1,0 1,0 0,0-1,-157-132,142 118,-1 2,-1 0,0 1,0 1,-1 0,0 1,-1 2,0 0,-1 1,1 1,-1 0,-7 1,3 2,1 1,0 1,-1 1,1 2,-1 0,1 1,0 2,0 0,1 2,0 0,0 2,0 0,1 2,1 0,0 2,0 0,-11 10,-3 24,30-30</inkml:trace>
  <inkml:trace contextRef="#ctx0" brushRef="#br0" timeOffset="-245.017">367 860,'91'-46,"2"5,1 4,71-17,-131 43,227-47,-258 57,-1 0,1 0,-1 1,1-1,-1 0,1 1,-1 0,1-1,-1 1,1 0,-1 0,1 1,-1-1,1 1,-1-1,1 1,-1 0,1 0,-1 0,1 0,-1 0,0 0,0 1,0-1,0 1,0-1,0 1,0 0,0 0,-1 0,1 0,-1 0,1 0,-1 0,0 1,0-1,0 0,0 1,0-1,-1 1,1-1,0 3,9 97,9-3,-12-76</inkml:trace>
  <inkml:trace contextRef="#ctx0" brushRef="#br0" timeOffset="3305.731">4685 746,'18'-34,"-20"68,-19 31,-3 0,-2-2,-4-1,-26 41,-111 164,165-264,-1 1,1-1,-1 1,0-1,0 0,-1 0,1 0,0 0,-1-1,0 1,0-1,1 0,-1 0,-1-1,1 1,-1-1,-9 0</inkml:trace>
  <inkml:trace contextRef="#ctx0" brushRef="#br0" timeOffset="3736.441">4262 746,'11'3,"-1"1,1-1,0 2,-1-1,0 2,0-1,-1 1,0 1,0-1,0 2,-1-1,0 1,0 0,-1 1,0 0,0 0,-1 1,29 39,-3 1,-3 1,-1 1,2 13,-15-34,15 37,-24-51,0 0,2-1,0 1,1-2,0 1,2-1,0-1,7 9,-13-18,-4-3,0-1,0 0,0 1,0-1,0 1,0-1,0 0,1 0,-1 0,0 0,1 0,-1 0,0 0,1 0,0 0,-1-1,1 1,-1-1,1 1,0-1,-1 1,1-1,0 0,-1 0,1 0,0 0,-1 0,1 0,0-1,0 1,0-1,6-7</inkml:trace>
  <inkml:trace contextRef="#ctx0" brushRef="#br0" timeOffset="4176.721">5306 493,'-31'35,"2"3,2 0,1 2,-16 34,34-58,1 0,0 1,1 0,1 1,0 0,2-1,0 1,1 0,0 0,2 1,0-1,1 0,3 17,3 0,1-1,1 0,2 0,1-1,2-1,1 0,2-1,0-1,19 23,-36-52,1 0,-1 0,0-1,1 1,-1 0,1 0,0 0,-1 0,1 0,0-1,-1 1,1 0,0-1,0 1,0 0,-1-1,1 1,0-1,0 1,0-1,0 0,0 1,0-1,0 0,0 0,0 0,0 0,0 0,0 0,0 0,0 0,0 0,0 0,0 0,0-1,0 1,0 0,0-1,0 1,0-1,0 1,0-1,0 1,-1-1,1 0,0 1,0-1,-1 0,1 0,0 1,-1-1,1 0,0-1,5-12</inkml:trace>
  <inkml:trace contextRef="#ctx0" brushRef="#br0" timeOffset="4630.693">5391 916,'77'-31,"1"3,78-17,-154 44,0 0,-1 0,1 0,0 0,0 0,0 0,0 0,0 1,0-1,0 1,0-1,0 1,0 0,0 0,0 0,0 0,0 0,0 0,0 1,0-1,0 1,0-1,0 1,0 0,0 0,0 0,0 0,-1 0,1 0,0 0,-1 0,1 1,-1-1,1 1,-1-1,0 1,1 0,-1 0,0-1,0 1,0 0,-1 0,1 0,0 0,-1 0,1 0,-1 0,1 0,-1 0,0 0,0 0,0 0,0 0,-1 1,-4 10,0 0,-1 0,-1 0,0-1,0 1,-1-2,-1 1,-8 7,-2 5,-2 3,9-15,1 1,1 0,0 0,1 1,0 0,1 1,0 0,2 0,0 1,0-1,1 1,1 1,1-1,-1 9,4-21,0-1,1 1,-1-1,0 1,1-1,0 1,0-1,0 1,0-1,0 0,1 1,0-1,-1 0,1 0,0 0,1 0,-1-1,0 1,1-1,0 1,-1-1,1 0,0 0,0 0,0 0,0 0,1-1,-1 0,0 1,1-1,-1 0,1-1,-1 1,1-1,-1 1,1-1,0 0,2-1,6 1,1-1,0-1,0 0,-1-1,0-1,1 0,-1 0,-1-1,1 0,3-4,82-70,-78 57</inkml:trace>
  <inkml:trace contextRef="#ctx0" brushRef="#br0" timeOffset="4922.52">6153 888,'-9'11,"-5"2,1 1,1 0,1 1,0 0,1 0,0 1,1 1,1 0,1 0,0 0,1 1,-3 16,9-31,-1 0,1 0,0 0,0 0,0 0,1 1,-1-1,1 0,-1 0,1-1,0 1,0 0,0 0,1 0,-1-1,1 1,-1 0,1-1,0 1,0-1,0 0,0 0,0 0,1 0,-1 0,1 0,-1-1,1 1,0-1,-1 1,1-1,0 0,0 0,0-1,0 1,0-1,0 1,0-1,1 0,7 1,1-1,-1-1,0 0,1-1,-1 0,0 0,0-1,0-1,10-4,-4 0,1-1,-2-1,1 0,-2-1,1 0,-1-2,-1 0,3-3,-12 10,1 0,-1 0,-1 0,1-1,-1 1,0-1,0 0,-1 0,0-1,0 1,-1-1,0 1,0-1,-1 0,0 0,0 1,0-1,-1 0,-1 0,1 0,-2-2,0 5,-1-1,1 1,-1 0,-1 0,1 0,-1 0,1 1,-2-1,1 1,0 0,-1 0,1 0,-1 1,0 0,-1 0,1 0,0 0,-1 1,0 0,1 0,-1 1,0-1,0 1,0 0,0 1,0 0,0 0,0 0,0 0,0 1,0 0,1 0,-1 1,0 0,0 0,1 0,-1 1,-1 0,-21 9,3-2</inkml:trace>
  <inkml:trace contextRef="#ctx0" brushRef="#br0" timeOffset="5407.54">6774 916,'-5'-1,"0"1,0 0,0 0,0 0,0 0,0 1,0 0,0 0,0 0,0 1,1-1,-1 1,0 0,1 1,0-1,-1 1,1 0,0 0,0 0,1 0,-1 1,1 0,-1-1,1 1,1 1,-1-1,0 0,1 1,-1 1,4-2,0 0,0-1,1 1,0-1,-1 0,1 1,0-1,1 0,-1 0,1 0,-1-1,1 1,0 0,0-1,0 0,0 0,0 0,0 0,1 0,1 0,10 8,76 72,-89-79,1 0,-1 1,0-1,0 1,0-1,-1 1,1 0,-1-1,0 1,0 0,0 0,-1 0,1 0,-1 0,0 0,0 0,-1 0,1 0,-1 0,1 0,-1 0,-1 0,1-1,0 1,-1 0,0-1,0 1,0-1,-1 1,-3 4,0-1,-1 1,1-2,-2 1,1-1,-1 0,0-1,0 0,0 0,-1 0,1-1,-1-1,-1 1,1-2,0 1,-1-1,1-1,-1 1,1-2,-1 1,0-1,-6-1,-3-5</inkml:trace>
  <inkml:trace contextRef="#ctx0" brushRef="#br0" timeOffset="5693.27">6943 493,'29'21,"0"2,-2 1,-1 1,-2 1,0 2,-2 0,0 1,-2 2,-2 0,-1 1,-1 0,-2 1,-1 1,-1 0,-2 1,-2 0,2 22,-9-38,0-1,-1 1,-1-1,-1 0,-1 1,0-1,-2 0,0-1,-1 1,0-1,-2 0,0 0,-8 11,-101 115,94-120</inkml:trace>
  <inkml:trace contextRef="#ctx0" brushRef="#br0" timeOffset="6858.074">0 1847,'65'-25,"1"3,0 2,2 3,35-2,209-4,-33 7,150 15,-193 3,313-13,316-7,-676 19,237-26,126-7,-152 22,-58-9,132 18,-207 3,456-2,-310-28,-179 28,-93-28,-18 10,-54 3,-52 8</inkml:trace>
  <inkml:trace contextRef="#ctx0" brushRef="#br0" timeOffset="7274.363">7818 578,'0'5,"0"6,-5 1,-1 4,5-1,7-4,-2-2,-1 0,-7 0,-2-2</inkml:trace>
  <inkml:trace contextRef="#ctx0" brushRef="#br0" timeOffset="7813.99">7875 1029,'0'5,"-5"6,3 1,3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26,'10'0,"7"0,7 0,3 0,2 0,1 0,0 0,0 0,0 0,-6-5,-2-1,1 0,-10 1,-6 2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1,'19'4,"11"2,6 0,1-1,-1-1,-7-7,-2-2,-3-1,1 2,0 0,1 2,-4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3:04.44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0,'-16'73,"3"183,14-188,-2-63,0 0,0-1,1 1,-1 0,1 0,0-1,1 1,-1 0,1 0,0-1,0 1,0 0,0-1,1 1,0-1,0 0,0 0,1 1,-1-1,1-1,0 1,0 0,0-1,1 1,-1-1,1 0,0 0,-1 0,1-1,1 0,-1 1,0-1,1-1,-1 1,1-1,-1 1,1-1,0-1,-1 1,1-1,2 1,5-7,1 1,-1-2,0 0,0 0,-1-1,0 0,-1-1,1 0,-2-1,1 0,-2-1,1 0,-1 0,-1 0,0-1,0-1,0-4,4-1,73-133,-83 148,0 0,0 0,0 0,1 1,-1-1,1 0,0 1,0 0,0-1,0 1,0 0,0 0,1 0,-1 0,1 0,-1 1,1-1,0 1,-1-1,1 1,0 0,0 0,0 1,0-1,0 1,0-1,0 1,0 0,1 0,-1 0,0 0,0 1,0-1,0 1,0 0,0 0,0 0,-1 0,1 1,0-1,0 1,-1-1,1 1,-1 0,0 0,1 0,-1 0,0 1,0-1,0 1,11 18,-1 2,-1 0,-1 0,-1 1,0 0,-2 0,-1 1,-2 0,0 0,-1 0,-1 1,-2 7,1 7,-2-1,-2 1,-2-1,-1 0,-2 0,-1 0,-3-1,0-1,-3 0,-17 32,21-49,0 0,-1 0,-1-1,-1-1,-1 0,0-1,-2-1,0 0,0-1,-1-1,-2 0,18-12,1-1,-1 1,0-1,1 0,-1 0,0 1,0-1,0 0,0-1,0 1,0 0,0 0,0-1,0 1,0-1,0 0,0 0,0 0,-1 0,1 0,0 0,0 0,0-1,0 1,0-1,0 1,0-1,0 0,0 0,0 0,0 0,0 0,0-1,1 1,-1 0,1-1,-1 1,1-1,-1 0,1 1,0-1,0 0,0 0,0 0,0 0,0 0,0 0,1 0,-1 0,1 0,-1 0,0-18,1 0,1 0,0 1,1-1,2 1,0-1,1 1,0 0,2 0,0 1,2 0,0 0,0 1,2 0,5-6,11-11,2 0,1 2,2 2,1 0,1 2,1 2,26-14,-37 24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29,'7'-1,"-18"21,-183 198,163-181,-1 0,2 1,1 2,2 0,-4 13,-6 19,26-65,1-7</inkml:trace>
  <inkml:trace contextRef="#ctx0" brushRef="#br0" timeOffset="344.199">0 1,'119'151,"-84"-112,-3 1,-1 2,-2 1,3 10,-7-8,2 0,2-2,30 35,-45-62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04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1,'-37'-1,"-111"13,-5 7,149-18,0 1,0-1,0 1,1 0,-1 0,1 0,-1 0,1 1,0-1,0 1,0 0,0 0,1 0,-1 0,1 0,0 1,-1-1,2 1,-1-1,0 1,1 0,0 0,-1 0,1 0,1 0,-1 0,1 0,0 0,-1 0,2 0,-1 0,0 0,1 0,0 0,0 0,0 0,-3 42,-5-5,4-30,0 0,1 0,0 0,1 1,1-1,-1 1,2-1,0 1,0-1,1 0,0 1,2 1,0-8,1-1,0 0,0 0,0 0,1-1,-1 0,1 0,0 0,0 0,0-1,0 0,0 0,0-1,0 0,1 0,-1 0,1-1,-1 0,0 0,1-1,-1 1,0-2,1 1,-1 0,0-1,0-1,0 1,3-2,3 0,-1 1,1 0,0 1,-1 1,1 0,0 0,0 1,0 0,6 2,-14-1,1 0,-1 0,0 0,0 0,0 1,0-1,-1 1,1 0,0 1,-1-1,1 0,-1 1,0 0,0 0,0 0,0 0,0 0,-1 1,0-1,1 1,-1 0,0-1,-1 1,1 0,-1 0,0 0,0 0,0 2,2 3,-1-1,0 1,-1 0,0 0,0 0,-1 0,0 0,-1 0,0 0,0 0,-1 0,0 0,0-1,-1 1,0-1,-1 1,0-1,0 0,-1 0,0-1,0 0,-1 0,0 0,-6 6,-9 0,0-1,-1-1,0-1,-1-1,0 0,0-2,-1-1,0-1,0-1,0-1,-6-1,-56-13,83 11,1-1,0 0,0 1,-1-1,1 0,0-1,0 1,0 0,0-1,0 1,0-1,1 1,-1-1,0 0,1 0,-1 1,1-1,0 0,-1-1,1 1,0 0,0 0,1 0,-1-1,0 1,1 0,-1-1,1 1,0-1,0 1,0 0,0-1,0 0,4-12</inkml:trace>
  <inkml:trace contextRef="#ctx0" brushRef="#br0" timeOffset="469.43">951 170,'-63'58,"45"-44,2 0,-1 0,2 2,0 0,1 1,1 0,1 1,0 1,1-1,-6 16,15-30,0 1,0 0,0-1,1 1,0 0,0 0,0 0,0 0,1 0,0 0,0 0,0 0,0 0,1 0,0 0,0 0,0 0,1-1,0 1,0 0,0-1,0 1,1-1,-1 0,1 1,0-2,1 1,-1 0,1 0,-1-1,1 0,0 0,0 0,1 0,-1-1,1 0,3 2,13 0,0-2,0-1,0 0,0-1,0-2,0 0,0-1,-1-1,1-1,-1-1,0 0,0-2,-1 0,0-1,-1-1,0-1,13-10,-19 13,-1 1,1-2,-1 0,-1 0,1-1,-2-1,1 1,-2-1,1-1,-1 0,-1 0,0-1,-1 1,-1-1,1-1,-2 1,0-1,-1 0,0 0,-1 0,-1 0,0 0,-1 0,0-8,-1 17,0 0,0 0,-1 0,1 0,-1 1,0-1,-1 0,1 1,-1-1,0 1,0 0,0 0,0 0,-1 0,1 1,-1-1,0 1,0 0,-1 0,1 0,-1 1,1 0,-1 0,0 0,0 0,0 1,-1-1,-11-2,0 0,-1 1,0 1,1 1,-1 1,0 0,-6 1,13 1,1-1,0 2,0-1,-1 2,2-1,-1 1,0 1,1-1,0 2,0-1,0 1,-7 7,-9 8</inkml:trace>
  <inkml:trace contextRef="#ctx0" brushRef="#br0" timeOffset="25453.859">1544 311,'-3'35,"-2"0,-1 0,-2 0,-1-1,-1 0,-2-1,-2 0,-1 0,2-1,5-9,14-26,15-35,11-21,3 1,3 2,27-31,-7 17,-56 71,0 1,0-1,1 1,-1 0,-1 0,1 0,0-1,0 2,-1-1,1 0,-1 0,0 0,1 1,-1-1,0 1,0-1,-1 1,1-1,-1 1,1 0,0-1,19 179,-20-180,0 0,0 0,1 0,-1-1,0 1,0 0,0 0,1-1,-1 1,0 0,1 0,-1-1,1 1,-1-1,0 1,1 0,0-1,-1 1,1-1,-1 1,1-1,0 1,-1-1,1 1,0-1,-1 0,1 1,0-1,0 0,-1 0,1 0,0 0,0 1,0-1,-1 0,1 0,0 0,0 0,0-1,-1 1,1 0,0 0,0 0,-1-1,1 1,0 0,-1-1,1 1,0-1,-1 1,1-1,0 1,34-34,-30 28,151-152,-155 157,-1 1,0 0,1-1,-1 1,1-1,-1 1,1 0,-1-1,1 1,-1 0,1 0,-1-1,1 1,-1 0,1 0,-1 0,1 0,-1 0,1-1,-1 1,1 0,0 0,-1 0,1 1,-1-1,1 0,-1 0,1 0,-1 0,1 0,-1 1,1-1,-1 0,1 1,-1-1,1 0,-1 1,1-1,-1 0,1 1,-1-1,0 1,1-1,-1 1,0-1,0 1,1-1,-1 1,0-1,0 1,0-1,1 1,-1-1,0 1,0-1,0 1,0 0,0-1,0 1,0-1,0 1,-1-1,1 1,0-1,0 1,0-1,-1 1,3 51,-2-45,-3 197,3-179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1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797 255,'-11'138,"-25"58,14 8,6-92,15-88</inkml:trace>
  <inkml:trace contextRef="#ctx0" brushRef="#br0" timeOffset="392.622">1192 368,'-28'38,"2"2,1 2,2 0,3 1,1 1,0 7,14-36,2-1,0 1,1 0,0 0,1 0,1 0,0 0,1 0,1 0,1 4,-2-15,0 1,0 0,0-1,1 1,-1 0,1-1,0 0,1 1,-1-1,1 0,0 0,0 0,0-1,0 1,1-1,-1 0,1 0,0 0,0 0,0-1,1 1,-1-1,0 0,1 0,-1-1,1 1,0-1,0 0,-1-1,1 1,0-1,4 0,10-3,0-1,0-1,-1 0,0-2,0 0,0-1,-1 0,0-2,-1 0,0-1,-1-1,0 0,-1-1,0 0,-1-1,0-1,-1 0,5-10,-7 11,0 0,0-1,-2 0,0 0,-1-1,0 0,-1-1,-1 1,-1-1,0 0,0-12,-3 20,0 0,-1 0,0 0,-1 0,0 0,0 1,-1-1,0 0,0 0,-1 1,0-1,-1 1,0 0,0 0,-1 1,0-1,0 1,-1 0,0 0,0 0,-1 1,1 0,-2 0,1 2,1 0,-1 0,0 1,-1 0,1 0,0 0,-1 1,1 0,-1 1,0 0,0 0,1 0,-1 1,0 1,0-1,0 1,1 0,-1 1,0 0,1 0,0 1,-1-1,1 2,0-1,0 1,1 0,-1 0,1 1,0 0,-4 4,-15 13</inkml:trace>
  <inkml:trace contextRef="#ctx0" brushRef="#br0" timeOffset="1155.667">1672 565,'2'-17,"1"1,0 0,1-1,1 1,0 1,2-1,0 1,0 0,1 0,1 1,8-9,-14 17,0 1,0 0,1 0,0 0,0 1,0-1,0 1,1 0,0 0,0 0,0 1,0 0,0 0,1 0,-1 0,1 1,6-2,-9 6,0-1,0 1,1 0,-1 0,-1 0,1 0,0 1,0-1,-1 1,0 0,1-1,-1 1,0 0,0 0,-1 1,1-1,-1 0,1 0,-1 1,0-1,0 1,-1-1,1 2,8 18,-8-20,0-1,-1 0,1 0,0 0,0 0,0 0,1 0,-1 0,0 0,1 0,-1 0,1-1,0 1,-1-1,1 1,0-1,0 1,0-1,0 0,0 0,0 0,1 0,-1-1,0 1,0-1,1 1,-1-1,0 0,1 1,-1-1,0 0,0-1,1 1,-1 0,0-1,1 1,-1-1,0 0,0 0,0 0,0 0,0 0,0 0,0 0,1-1,86-104,-59 63,-30 42,1 0,0 0,-1 1,1-1,0 1,0-1,0 1,-1-1,1 1,0-1,0 1,0 0,0-1,0 1,0 0,0 0,0 0,0 0,0 0,0 0,-1 0,1 0,0 0,0 0,0 0,0 1,0-1,0 0,0 1,0-1,0 1,-1-1,1 1,0-1,0 1,-1-1,1 1,0 0,0-1,-1 1,1 0,-1 0,1 0,-1-1,1 1,-1 0,0 0,1 0,-1 0,0 0,0 0,1 0,-1 0,0 0,0 0,0 0,0 0,0 0,-1-1,1 1,0 0,0 0,-1 0,1 0,0 0,0 0,48 124,-38-110</inkml:trace>
  <inkml:trace contextRef="#ctx0" brushRef="#br0" timeOffset="1471.67">1502 762,'486'-78,"-441"67,0 2,1 2,-1 1,1 3,0 2,19 3,-42 3,-6 1</inkml:trace>
  <inkml:trace contextRef="#ctx0" brushRef="#br0" timeOffset="2103.912">2152 875,'-202'74,"200"-74,1 0,-1 0,1 0,-1 0,0 0,1 1,-1-1,1 1,-1-1,1 1,-1-1,1 1,-1 0,1 0,0 0,-1 0,1 0,0 0,0 0,0 0,0 0,0 0,0 1,0-1,0 0,0 1,1-1,-1 1,0-1,1 1,-1-1,1 1,0-1,0 1,-1 0,1-1,0 1,0-1,0 1,1 0,-1-1,0 1,1-1,-1 1,1-1,-1 1,1-1,0 1,-1-1,1 1,0-1,0 0,0 0,0 1,0-1,0 0,1 0,0 1,190 77,-190-76,1-1,-1 1,0-1,0 1,0 0,0 0,0 0,-1 0,0 0,1 0,-1 0,0 0,0 0,0 1,-1-1,1 0,-1 1,0-1,0 1,0-1,0 0,-1 1,0-1,1 0,-1 1,0-1,0 0,-1 0,1 0,-1 0,1 0,-1 0,0 0,0 0,0-1,-1 1,1-1,-1 0,1 1,-1-1,0 0,0-1,1 1,-2 0,1-1,0 0,0 0,0 0,0 0,-1 0,1 0,-1-1,-11 7,0-1,0-1,-1-1,1 0,-1-1,0 0,0-1,0-1,-15-1,18-5,7-1</inkml:trace>
  <inkml:trace contextRef="#ctx0" brushRef="#br0" timeOffset="20673.555">684 1,'-48'92,"35"-65,2 0,0 2,2-1,1 1,1 0,1 1,1 12,-2-1,-21 188,25-202,1 0,1 1,2-1,0 0,2 0,1 0,1 0,2-1,0 0,2 0,1 0,1-1,1-1,14 22,101 114,-117-151,-3-4</inkml:trace>
  <inkml:trace contextRef="#ctx0" brushRef="#br0" timeOffset="21563.386">2490 57,'18'56,"56"148,-60-152,-3 0,-1 0,-3 1,0 43,-7-50,-2 1,-2-1,-2 0,-11 43,3-35,-2 0,-2-1,-2-1,-17 28,18-36,16-34,-1 0,0 0,-1 0,0 0,0-1,-1 1,0-2,-1 1,0-1,0 0,-6 5,13-13,0-1,0 1,0 0,0-1,0 1,0 0,0-1,0 1,0-1,0 1,0 0,0-1,0 1,0-1,0 1,0 0,0-1,0 1,-1 0,1-1,0 1,0 0,0-1,-1 1,1 0,0-1,0 1,-1 0,1 0,0-1,-1 1,1 0,0 0,-1 0,1 0,0-1,-1 1,1 0,-1 0,1 0,0 0,-1 0,1 0,0 0,-1 0,1 0,-1 0,1 0,0 0,-1 0,1 0,0 0,-1 0,1 1,-1-1,1 0,0 0,-1 0,1 1,0-1,0 0,-1 0,1 1,0-1,-1 0,1 1,0-1,0 0,0 1,2-13</inkml:trace>
  <inkml:trace contextRef="#ctx0" brushRef="#br0" timeOffset="22541.932">3111 141,'0'0,"1"0,-1-1,0 1,1 0,-1-1,1 1,-1 0,1-1,-1 1,1 0,-1 0,1-1,-1 1,1 0,0 0,-1 0,1 0,-1 0,1 0,-1 0,1 0,-1 0,1 0,0 0,-1 0,1 1,-1-1,1 0,-1 0,1 0,-1 1,1-1,-1 0,1 1,-1-1,0 0,1 1,-1-1,1 1,-1-1,0 1,1-1,-1 0,0 1,0-1,1 1,-1 0,0-1,0 1,0-1,0 1,0-1,1 1,-1-1,0 1,0 0,0-1,-1 1,1-1,0 1,0-1,0 1,0 0,1 40,-14 16,-2 1,-2-2,-21 44,-26 84,57-154,1 1,2 0,1 0,1 0,2 0,1 1,3 6,-4-34,0 0,1 0,0 0,0 0,0 0,0-1,0 1,1 0,0-1,0 1,0-1,0 1,0-1,1 0,-1 0,1 0,0 0,0-1,0 1,0-1,0 0,1 0,-1 0,1 0,-1 0,1-1,0 1,0-1,0 0,0-1,-1 1,1 0,0-1,0 0,0 0,0 0,0-1,0 1,0-1,1 1,-1 0,1 0,-1 0,1 0,-1-1,1 0,-1 0,0 0,1 0,-1-1,0 1,0-1,0 0,0-1,0 1,-1-1,1 1,-1-1,0 0,1-1,-1 1,0 0,-1-1,1 0,0 0,-2-10</inkml:trace>
  <inkml:trace contextRef="#ctx0" brushRef="#br0" timeOffset="22836.631">2716 537,'14'0,"10"-5,6-1,2 0,0 1,1 1,3-3,0 0,0 0,-2 2,-2 2,-2 1,-1 1,0 1,-6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4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0,'0'567,"0"-589,0 0</inkml:trace>
  <inkml:trace contextRef="#ctx0" brushRef="#br0" timeOffset="474.202">0 339,'425'0,"-306"-22,-99 18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5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0 254,'5'0,"6"0,6 0,5 0,4 0,2 0,0 0,2-5,-1-1,1 0,-1 1,-1 2,-4-4,-2-1,-9 1,-8 2</inkml:trace>
  <inkml:trace contextRef="#ctx0" brushRef="#br0" timeOffset="414.461">141 0,'-5'5,"-2"6,1 6,1 5,2 4,0 2,2 1,6 0,1 1,1-1,-2 0,-1 0,-2-1,0 1,-2-1,0 0,0-5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59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0,'-4'0,"-1"1,0 0,1 0,-1 0,1 0,0 0,-1 1,1 0,0 0,0 0,0 1,0-1,0 1,1 0,-1 0,1 0,0 0,0 1,0-1,0 1,0 0,1 0,-2 3,-41 107,38-90,-47 226,24 20,42-109,2-103,2 0,3-1,2-1,11 18,-24-56,-8-15,1 0,0 0,-1 1,2-1,-1 0,0 0,1 0,-1 0,1-1,0 1,0 0,0-1,0 1,0-1,1 0,-1 1,1-1,0 0,-1-1,1 1,0 0,0-1,0 0,1 1,7-7,-2-5</inkml:trace>
  <inkml:trace contextRef="#ctx0" brushRef="#br0" timeOffset="452.901">482 283,'-27'196,"26"-93,-10 80,-8 3,19-174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00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57 850,'110'-247,"-110"248,1-1,-1 1,0 0,0-1,0 1,0 0,1 0,-1-1,0 1,0-1,1 1,-1 0,1-1,-1 1,0-1,1 1,-1-1,1 1,0-1,-1 1,1-1,-1 1,1-1,0 0,-1 1,1-1,0 0,-1 0,1 0,0 1,-1-1,1 0,0 0,-1 0,1 0,0 0,0 0,-1 0,1 0,0-1,-1 1,1 0,0 0,-1 0,1-1,0 1,-1 0,1-1,-1 1,1-1,0 1,-6 23,4-18,-1-1,1 1,0 0,0 0,0 0,0 0,1 0,0 0,0 0,1 0,-1 0,1 0,0 0,0 0,1 0,0 0,-1-1,3 4,-2-7,-1 0,0 0,1 0,-1 0,1-1,0 1,-1 0,1-1,-1 1,1-1,0 0,0 0,-1 1,1-1,0 0,-1-1,1 1,0 0,-1 0,1-1,0 1,-1-1,1 1,-1-1,1 0,0 1,-1-1,0 0,1 0,-1 0,0 0,1-1,-1 1,0 0,0 0,43-47,53-72,-94 119,-1 1,1 0,-1 0,1 1,0-1,-1 0,1 1,-1-1,0 1,1 0,-1 0,1 0,-1 0,0 0,0 1,0-1,0 1,0-1,0 1,0 0,0-1,0 1,-1 0,1 0,-1 1,0-1,1 0,-1 0,0 1,0-1,0 0,-1 1,1-1,-1 1,1-1,-1 1,0 1,8 12,41 26,-30-36</inkml:trace>
  <inkml:trace contextRef="#ctx0" brushRef="#br0" timeOffset="268.322">1 991,'34'-5,"15"-1,10 0,-1 1,-6-4,-6 1,-6 0,-6 3,-3 1,-3 2,-5 1</inkml:trace>
  <inkml:trace contextRef="#ctx0" brushRef="#br0" timeOffset="688.457">368 1104,'-73'53,"72"-51,-1-1,0 1,0 0,1-1,-1 1,1 0,0 0,-1 0,1 0,0 0,0 0,0 0,1 1,-1-1,0 0,1 1,-1-1,1 0,0 1,0-1,0 0,0 1,0-1,1 0,-1 1,1-1,-1 0,1 0,0 1,0-1,0 0,0 0,0 0,0 0,2 1,70 45,-66-46,0 1,-1-1,0 2,0-1,0 1,0 0,0 0,-1 0,0 1,1 0,-2 0,1 0,2 5,-6-9,-1 1,1 0,-1 0,0-1,1 1,-1 0,0 0,0-1,0 1,0 0,0 0,-1-1,1 1,0 0,-1-1,0 1,1 0,-1-1,0 1,0-1,1 1,-1-1,-1 1,1-1,0 1,0-1,0 0,-1 0,1 0,0 0,-1 0,1 0,-1 0,0 0,-58 30,58-31,-3 3,1-1,-1 0,0 0,0 0,0-1,0 0,-1 0,1 0,0 0,0-1,-1 0,1 0,0 0,0-1,0 0,-1 0,1 0,0-1,0 1,0-1,-2-2,-5-8</inkml:trace>
  <inkml:trace contextRef="#ctx0" brushRef="#br0" timeOffset="1504.81">622 229,'6'2,"-1"0,1 0,-1 1,1-1,-1 1,0 1,0-1,0 1,0 0,-1 0,0 0,0 1,0-1,2 4,-5-6,19 21,-1 1,-1 1,-1 0,-2 2,-1-1,0 2,-2 0,-2 1,0 0,-2 0,-1 1,-1 0,-2 0,-1 0,-1 6,0 4,-2 1,-1 0,-2 0,-2-1,-1 1,-3-1,-1-1,-2 0,-1 0,-2-1,-2-1,-19 31,15-33,-1 0,-1-2,-2 0,-1-2,-2-1,-1-1,-6 3,20-21</inkml:trace>
  <inkml:trace contextRef="#ctx0" brushRef="#br0" timeOffset="4977.468">565 877,'55'-10,"-51"8,0 0,0 0,1 1,-1-1,1 1,-1 1,1-1,0 0,-1 1,1 0,0 0,-1 1,1-1,0 1,-1 0,1 0,-1 1,1-1,-1 1,1 0,-4 1,0 0,0 1,0-1,0 0,-1 0,0 0,1 1,-1-1,0 0,-1 0,1 1,-1-1,1 0,-1 0,0 0,0 0,0 0,-1 0,1 0,-1 0,1 0,-1-1,0 1,0-1,0 1,-1-1,1 0,0 1,-2-1,0 4,-12 13,13-15,-1-1,1 1,0-1,0 1,0 0,0 1,1-1,0 0,0 1,0-1,0 1,1-1,0 1,0 0,0 0,2-3,1 1,0-1,0 1,0-1,0 0,1 0,-1 0,1 0,-1 0,1-1,0 1,-1-1,1 1,0-1,0 0,0 0,0-1,0 1,0 0,0-1,0 0,0 0,0 0,0 0,1 0,-1-1,0 1,0-1,0 0,0 0,2-1,14-4</inkml:trace>
  <inkml:trace contextRef="#ctx0" brushRef="#br0" timeOffset="7365.989">1469 172,'0'0,"0"0,1-1,-1 1,1 0,-1-1,1 1,-1 0,1-1,-1 1,1 0,-1 0,1 0,-1 0,1-1,0 1,-1 0,1 0,-1 0,1 0,-1 0,1 0,-1 1,1-1,0 0,-1 0,1 0,-1 0,1 1,-1-1,1 0,-1 0,1 1,-1-1,0 0,1 1,-1-1,1 1,-1-1,0 0,1 1,-1-1,0 1,0-1,1 1,-1-1,0 1,0-1,0 1,1 0,-1-1,0 1,0-1,0 1,0-1,0 1,0-1,0 1,0 0,0-1,-1 1,7 39,-6-39,-1 23,-1 1,-1-1,-1 0,-1 0,-1 0,-1-1,-4 7,-5 20,-165 385,178-430,0 1,0 0,0 0,1 0,0 0,0 0,1 1,0-1,0 1,0-1,1 1,0-1,0 1,1-1,-1 1,1-1,1 0,-1 1,1-1,0 0,1 0,-1 0,1 0,1-1,-1 1,1-1,0 1,0-1,0-1,1 1,-1-1,1 1,0-1,1-1,-1 1,1-1,4 2,5 0,0-2,0 0,1 0,-1-1,1-1,-1-1,1 0,0-1,-1-1,1-1,-1 0,0 0,3-3,1-10,-17 6</inkml:trace>
  <inkml:trace contextRef="#ctx0" brushRef="#br0" timeOffset="7633.347">1074 680,'29'5,"14"1,9 0,1-1,-4-6,-5-4,-6 1,-4-1,-3 2,-3 1,-5-5,-2 0,-5 1</inkml:trace>
  <inkml:trace contextRef="#ctx0" brushRef="#br0" timeOffset="8131.359">1751 87,'16'-11,"-1"1,1 0,1 1,0 1,0 1,0 0,1 1,0 1,0 1,1 0,-1 2,1 0,11 1,-29 0,0 1,1 0,-1 0,1 0,-1 1,0-1,1 0,-1 0,0 1,1-1,-1 1,0-1,1 1,-1 0,0-1,0 1,0 0,0 0,0 0,0 0,0 0,0 0,0 0,0 0,0 0,-1 0,1 0,0 1,-1-1,1 0,-1 1,1-1,-1 0,0 1,0-1,1 0,-1 1,0-1,0 0,0 1,-1-1,1 1,0-1,0 0,-1 1,1-1,-1 0,1 1,-1-1,0 0,1 0,-1 0,0 0,0 1,0-1,0 0,0 0,0-1,0 1,0 0,0 0,0 0,0-1,-1 1,-20 22,-36 59,58-80,-1 0,1 0,0 0,0 0,0 0,0 0,0 0,1 0,-1 0,0 0,1 0,0 0,-1-1,1 1,0 0,0 0,0 0,0-1,0 1,1-1,-1 1,0-1,1 1,-1-1,1 0,-1 0,1 1,0-1,-1 0,1 0,0-1,0 1,0 0,0-1,0 1,1-1,74 11,-49-11,-3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3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69,'2'-2,"-1"0,0 0,1 0,0 0,-1 1,1-1,0 1,0-1,0 1,0-1,0 1,0 0,0 0,0 0,0 0,1 1,-1-1,0 1,1-1,-1 1,0 0,1 0,-1 0,1 0,0 0,0 0,364-14,-64-4,-297 14,-11-2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48:5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2145 1441,'-47'19,"0"1,2 3,0 2,2 2,-21 17,53-35,0-1,1 1,1 1,-1 0,2 0,-1 1,1 0,1 0,-3 7,8-14,0 0,0 1,0-1,1 0,0 1,0-1,0 1,0-1,1 1,0-1,0 1,0-1,0 1,1-1,0 1,0-1,0 1,0-1,1 0,-1 1,1-1,0 0,1 0,-1 0,1-1,0 1,-1-1,1 1,1-1,4 5,1-1,0-1,0 0,1 0,0 0,0-1,0-1,1 0,-1 0,1-1,0 0,0-1,0 0,0-1,0 0,0-1,0 0,2-1,18-2,1 0,-1-2,-1-2,1 0,26-12,-48 16,0 1,-1 0,1 0,-1 0,0-1,0-1,0 1,-1-1,1-1,-1 0,0 0,0 0,0 0,-1-1,0 0,0-1,0 1,-1-1,0 0,-1-1,3-4,-8 8,0 0,0 0,0 1,-1-1,0 0,1 1,-1 0,-1-1,1 1,0 0,-1 0,0 0,0 0,0 1,0-1,0 1,0 0,0 0,-1 0,1 0,-1 0,0 1,1-1,-1 1,0 0,0 1,0-1,0 0,0 1,0 0,0 0,-24-2,-1 0,1 2,-1 1,1 1,-1 2,1 1,0 1,-5 3,31-9,-54 15,9-1</inkml:trace>
  <inkml:trace contextRef="#ctx0" brushRef="#br0" timeOffset="1">2032 283,'0'33,"2"-1,-2 0,-2 1,-1-1,-1 0,-2 0,-8 26,-50 112,29-30,29-116</inkml:trace>
  <inkml:trace contextRef="#ctx0" brushRef="#br0" timeOffset="2">1016 397,'-81'38,"65"-26,1 0,1 0,0 2,0 0,2 0,0 1,0 1,2 0,0 0,0 1,2 0,-2 6,6-13,0 1,1-1,0 1,0 0,2 0,-1 0,1 0,1 0,0 0,0 0,1 0,1 0,0 0,0-1,1 1,0 0,1-1,0 0,1 0,0 0,0 0,2-1,-3-2,1-1,-1 0,1 0,1-1,-1 1,1-1,0 0,0-1,1 0,-1 0,1 0,0-1,0 0,0 0,0 0,1-1,-1 0,1-1,-1 0,1 0,-1 0,1-1,0 0,-1-1,1 0,0 0,2-1,17-7,0-2,-1 0,0-2,0-1,-2-1,0-1,0-1,-2-1,0-1,-1-1,-1-1,-1 0,-1-2,-1 0,-1-1,3-7,-13 22,0-1,0 0,-1 0,-1 0,1 0,-2-1,1 0,-2 0,1 0,-1 0,-1 0,0 0,-1 0,0-1,-1 1,0 0,0 0,-1 0,-1 0,0 0,0 0,-1 1,-1-1,0 1,-3-5,2 8,0 0,0 0,-1 1,0 0,-1 0,1 0,-1 1,0 0,0 1,-1 0,1 0,-1 0,0 1,0 1,0 0,0 0,0 1,-1 0,1 0,0 1,-1 0,1 1,0 0,-1 0,1 1,0 0,-6 3,-3 1,0 1,1 1,0 1,1 0,0 1,1 0,0 1,0 1,1 1,0 0,2 1,-1 0,2 1,0 0,0 1,2 0,0 0,1 1,-5 13,0 36,15-40</inkml:trace>
  <inkml:trace contextRef="#ctx0" brushRef="#br0" timeOffset="3">1637 735,'-15'14,"-4"15,1 2</inkml:trace>
  <inkml:trace contextRef="#ctx0" brushRef="#br0" timeOffset="4">2257 566,'48'-92,"17"-2,-65 94,1-1,-1 1,1-1,-1 1,1-1,-1 1,1 0,-1-1,1 1,-1 0,1-1,0 1,-1 0,1 0,0 0,-1-1,1 1,-1 0,1 0,0 0,-1 0,1 0,0 0,-1 0,1 0,0 1,-1-1,1 0,0 0,-1 0,1 1,-1-1,1 0,-1 1,1-1,0 1,-1-1,0 0,1 1,-1-1,1 1,-1-1,1 1,-1 0,0-1,1 1,-1-1,0 1,0-1,0 1,1 0,-1-1,0 1,0 0,0 0,6 44,-5-36,-2-7,1 1,0-1,1 1,-1-1,0 0,1 1,-1-1,1 0,0 0,0 1,0-1,0 0,0 0,0 0,0 0,1 0,-1 0,1 0,0-1,-1 1,1-1,0 1,0-1,0 1,0-1,0 0,0 0,0 0,1 0,-1 0,0-1,0 1,1-1,-1 1,1-1,-1 0,0 0,1 0,-1 0,0-1,1 1,-1 0,0-1,1 0,-1 1,0-1,0 0,14-7,0 0,0-1,-1-1,-1 0,0-1,0-1,-1 0,0-1,-1 0,6-10,2 1,-20 22,0 1,0-1,0 0,0 1,0-1,0 1,1-1,-1 0,0 1,0-1,0 1,0-1,1 0,-1 1,0-1,0 0,1 1,-1-1,0 0,1 0,-1 1,0-1,1 0,-1 0,0 1,1-1,-1 0,1 0,-1 0,0 0,1 0,-1 0,1 0,-1 0,0 1,1-1,-1-1,1 1,-1 0,1 0,-1 0,0 0,1 0,-1 0,1 0,-1 0,0-1,1 1,-1 0,0 0,1-1,-1 1,0 0,1 0,-1-1,0 1,0 0,-6 38,6-37,-63 173,60-150,4-5</inkml:trace>
  <inkml:trace contextRef="#ctx0" brushRef="#br0" timeOffset="5">3048 368,'-38'33,"-33"27,-8 6,5 3,4-6,10-10,11-12,8-10,11-4,7-8,6-1,2-4,3 0,-1-2,1-4</inkml:trace>
  <inkml:trace contextRef="#ctx0" brushRef="#br0" timeOffset="6">3048 707,'-76'27,"-67"51,142-77,0-1,1 0,-1 0,0 1,1-1,-1 0,0 1,1-1,-1 1,1-1,-1 1,0-1,1 1,-1-1,1 1,0-1,-1 1,1 0,-1-1,1 1,0 0,0-1,-1 1,1 0,0-1,0 1,0 0,0 0,0-1,0 1,0 0,0 0,0-1,0 1,0 0,0 0,0-1,1 1,-1 0,0-1,1 1,-1 0,0-1,1 1,-1-1,1 1,-1 0,1-1,-1 1,1-1,-1 1,1-1,0 0,-1 1,1-1,0 0,-1 1,1-1,0 0,-1 0,1 1,0-1,-1 0,1 0,0 0,0 0,-1 0,1 0,0 0,0 0,59 5,-57-5,83 16,-84-16,-1 1,1 0,0-1,-1 1,1 0,-1 0,1 0,-1 0,1 1,-1-1,0 0,0 1,1-1,-1 1,0-1,0 1,-1-1,1 1,0 0,0-1,-1 1,1 0,-1 0,1-1,-1 1,0 0,0 0,0 0,0 0,0-1,0 1,0 0,-1 0,1 0,-1-1,1 1,-1 0,0-1,0 1,0 0,1-1,-2 1,1-1,0 1,-1 0,-11 14,-1 0,-1-1,0-1,-1 0,-1-1,0-1,-1-1,0 0,0-1,-20 7,18-9,1-2</inkml:trace>
  <inkml:trace contextRef="#ctx0" brushRef="#br0" timeOffset="7">3133 594,'147'6,"-145"-6,-1 0,1 0,-1 0,0 1,1-1,-1 1,0-1,1 1,-1-1,0 1,0 0,0 0,1 0,-1 0,0-1,0 1,0 0,0 1,0-1,-1 0,1 0,0 0,-1 1,1-1,0 0,-1 0,1 1,-1-1,0 1,1-1,-1 0,0 1,0-1,0 1,0-1,0 0,-1 2,-26 48,9-21,17-28,1 0,-1 0,0 0,1 0,0 0,-1 0,1 0,0 0,0 0,0 1,0-1,0 0,1 0,-1 0,1 0,-1 0,1 0,0 0,0 0,0 0,0 0,0 0,0 0,0-1,1 1,-1 0,1-1,-1 1,1-1,0 0,-1 0,1 1,0-1,0 0,0 0,0 0,0-1,0 1,0 0,0-1,0 0,0 1,0-1,1 0,100 2,-45-15,-32 7</inkml:trace>
  <inkml:trace contextRef="#ctx0" brushRef="#br0" timeOffset="8">1016 1215,'844'0,"-495"-28,1 16,-65-32,-163 20,-97 20</inkml:trace>
  <inkml:trace contextRef="#ctx0" brushRef="#br0" timeOffset="9">791 57,'-30'52,"-12"18,3 3,3 0,3 3,-1 13,8 63,-7 67,28-188,1 0,2 0,1 0,1 1,2-1,1 0,5 22,58 144,-55-170,-1 1,-2 0,0 0,-2 1,2 22,33 120,-35-160,1-1,-1 1,2-1,-1 0,1-1,1 0,0 0,0-1,0 0,1-1,1 0,-1 0,1-1,0-1,10 4,-3 1,106 119,-113-122,-3-3</inkml:trace>
  <inkml:trace contextRef="#ctx0" brushRef="#br0" timeOffset="10">3161 1,'10'3,"0"1,-1 0,1 0,-1 1,0 0,0 1,-1 0,0 0,0 1,0 0,-1 0,0 1,0 0,-1 0,0 1,0-1,-1 1,0 1,-1-1,0 1,0 2,62 179,-43-106,-4-13,-3-1,-4 2,-3 0,-3 0,-3 1,-4 15,1-44,2-4,-2 1,-2-1,-1 0,-3 1,-1-2,-2 1,-1-1,-2-1,-5 7,2-17,-1 0,-1-1,-2-1,0-1,-2-1,-1 0,-1-2,-15 12,-86 105,92-116,16-17</inkml:trace>
  <inkml:trace contextRef="#ctx0" brushRef="#br0" timeOffset="11">4177 340,'-110'225,"-10"53,11 42,106-317,0 1,1 0,0 0,0 0,0 0,0 0,0 1,1-1,0 0,0 1,0-1,0 1,1-1,-1 1,1 0,1-1,-1 1,1-1,-1 1,1-1,0 1,1-1,-1 0,1 1,0-1,0 0,0 0,1 0,-1 0,1-1,0 1,0-1,0 0,1 0,-1 0,1 0,3 2,11 0,-1-1,1-1,-1 0,1-1,0-2,0 1,0-2,16-3,20 2,25-5,-61 1</inkml:trace>
  <inkml:trace contextRef="#ctx0" brushRef="#br0" timeOffset="12">3584 989,'44'0,"27"0,13 0,-4 0,-11 0,-7 0,-9 0,-10 0,-6-5,-10-1</inkml:trace>
  <inkml:trace contextRef="#ctx0" brushRef="#br0" timeOffset="13">4402 170,'72'-18,"-24"4,0 2,1 3,0 1,5 3,5 14,-58-8,0-1,0 1,0 0,-1 0,1-1,0 1,0 0,-1 0,1 0,-1 0,1 0,0 0,-1 0,0 0,1 0,-1 0,0 0,1 0,-1 0,0 0,0 1,0-1,0 0,0 0,0 0,0 0,-1 0,1 0,0 0,0 1,-1-1,1 0,-1 0,1 0,-1 0,0 0,1-1,-1 1,0 0,1 0,-1 0,0 0,0-1,0 1,0 0,0-1,0 1,-96 76,96-74,1 1,-1-1,1 1,1 0,-1-1,0 1,1-1,-1 1,1-1,0 1,1-1,-1 1,0-1,1 0,0 0,0 0,0 0,0 0,0 0,0 0,1-1,0 1,-1-1,1 0,0 1,0-1,0-1,0 1,4 1,-3 0,25 19,-24-21,0 1,0 1,0-1,-1 1,1 0,-1 0,1 0,-1 0,0 1,0 0,0 0,-1 0,0 0,1 0,-1 1,-1 0,1-1,-1 1,0 0,0 0,0 0,-1 1,1-1,-1 0,0 0,-1 1,0-1,0 1,0-1,0 0,-1 1,0-1,0 0,0 1,-2 2,-5 4,-1-1,0 0,-1 0,0-1,0-1,-1 1,-1-2,1 0,-1 0,-1-1,1 0,-1-1,-1-1,1 0,-1-1,0 0,1-1,-2-1,1 0,0 0,0-2,-1 0,-5-1,-20-16,28 4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56.6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93 607,'-5'47,"39"664,-34-414,0-283,1 1,0-1,1 1,1-1,1 0,0 0,0 0,3 3,-7-17,0 1,1 0,-1 0,0 0,1 0,-1-1,1 1,-1 0,1-1,-1 1,1 0,0-1,-1 1,1 0,0-1,-1 1,1-1,0 0,0 1,-1-1,1 1,0-1,0 0,0 0,0 1,0-1,-1 0,1 0,0 0,0 0,0 0,0 0,0 0,0-1,0 1,-1 0,1 0,0-1,0 1,0 0,-1-1,1 1,0-1,0 1,-1-1,1 1,0-1,-1 0,1 1,29-40,-27 34,195-301,-182 286,1-3,1 1,1 0,1 2,1 0,0 1,2 1,11-6,-32 23,1 0,-1 0,0 1,1-1,-1 1,1 0,-1 0,1 0,0 0,-1 0,1 0,0 1,0-1,0 1,-1 0,1 0,0 0,0 0,0 0,0 1,-1-1,1 1,0 0,0-1,-1 2,1-1,-1 0,1 0,-1 1,1-1,-1 1,0 0,0 0,0 0,0 0,0 0,0 0,0 0,-1 1,1-1,-1 1,1-1,-1 1,1 2,2 17,0 0,-2 1,0-1,-2 1,0 0,-3 19,0 10,-11 122,8-122,9-34</inkml:trace>
  <inkml:trace contextRef="#ctx0" brushRef="#br0" timeOffset="397.402">1306 1255,'-34'20,"1"1,2 1,0 2,1 1,2 1,1 2,0 0,0 6,22-29,0 1,0 0,0 0,1 1,0-1,1 1,-1 0,1 0,1 0,-1 0,1 1,0-1,1 1,0-1,0 1,1-1,0 1,0 0,1 0,0-6,0 0,0 1,0-1,1 0,-1 0,1 0,0 0,-1-1,1 1,0 0,0-1,0 1,0-1,0 0,1 1,-1-1,0 0,1 0,-1-1,0 1,1 0,-1-1,1 0,-1 1,1-1,-1 0,1 0,-1-1,1 1,-1 0,1-1,2 0,78-26,-82 26,19-10,-1 0,-1-2,0 0,-1-1,0-1,-1 0,0-2,12-16,-4 5,85-139,-103 209,-5-30,0 1,1-1,0 0,1 0,1 0,0-1,1 1,0-1,0 0,1 0,1-1,-1 1,2-2,0 1,0-1,0 0,1 0,1-1,-1-1,1 1,0-2,1 1,9 3,4 2</inkml:trace>
  <inkml:trace contextRef="#ctx0" brushRef="#br0" timeOffset="738.76">1871 1142,'14'109,"4"-1,24 70,-9-103,-32-73,0 0,1-1,-1 1,0 0,0-1,1 1,-1-1,1 1,-1-1,1 0,0 1,0-1,-1 0,1 0,0 0,0-1,0 1,0 0,0-1,0 1,0-1,0 0,0 1,0-1,0 0,1 0,-1-1,0 1,0 0,0-1,0 1,0-1,0 0,0 1,0-1,0 0,12-11,-1 0,-1-1,1-1,-2 0,0 0,-1-1,0 0,-1-1,-1 0,-1-1,0 1,-1-2,-1 1,0-2,0 7,5-14,-1 0,-1-1,-1 0,-2 0,-1 0,0-1,-2 1,-3 15</inkml:trace>
  <inkml:trace contextRef="#ctx0" brushRef="#br0" timeOffset="1017.016">2576 1425,'26'-31,"-1"-2,-2 0,-2-2,0 0,-3-1,1-4,4-52,-22 90,-1 0,0 0,1 0,-1 0,0 0,0 0,-1 0,1 0,0 0,-1 0,1 1,-1-1,0 0,1 0,-1 0,0 0,0 1,0-1,0 1,-1-1,1 0,0 1,-1 0,1-1,-1 1,1 0,-1 0,1 0,-1 0,0 0,0 0,1 0,-1 1,0-1,0 1,0-1,0 1,0 0,0-1,0 1,0 0,0 1,0-1,-1 0,-8 3,0 0,0 0,0 1,0 1,0-1,1 2,0 0,0 0,0 1,1 0,0 0,0 1,1 0,0 1,-5 7,5-6,1 2,-1-1,2 1,-1 0,2 0,0 1,0 0,1 0,1 0,0 0,1 1,0-1,1 1,0-1,2 1,-1-1,2 1,-1-1,2 1,0-1,1 0,0 0,0 0,2-1,0 1,0-1,1-1,0 1,1-1,3 3,1 2,1-1,0-1,1 0,0-1,1-1,0 0,1-1,1 0,0-1,0-1,0-1,1-1,1 0,16 4,-6-5</inkml:trace>
  <inkml:trace contextRef="#ctx0" brushRef="#br0" timeOffset="33794.298">3818 550,'-14'-28,"3"48,2 277,-15 68,-3-32,53-243,-23-89,0 0,-1-1,1 1,0-1,-1 0,1 0,0 0,0-1,-1 1,1 0,0-1,-1 0,1 1,-1-1,1 0,-1-1,1 1,-1 0,0-1,1 1,-1-1,0 0,0 0,0 1,0-1,-1-1,1 1,-1 0,1 0,-1-1,1 1,-1-1,0 2,310-398,-287 373,55-42,-77 67,-1 0,1 1,0-1,0 1,0-1,-1 1,1 0,0-1,0 1,0 0,0 0,0 1,-1-1,1 0,0 0,0 1,0-1,0 1,-1 0,1-1,0 1,-1 0,1 0,-1 0,1 0,-1 1,1-1,-1 0,0 1,1-1,-1 0,0 1,0-1,0 1,0 0,0-1,-1 1,1 1,17 71,-18 156,24-115,-21-94</inkml:trace>
  <inkml:trace contextRef="#ctx0" brushRef="#br0" timeOffset="37743.64">5031 1142,'-3'-8,"-1"0,0 0,-1 1,0-1,0 1,0 0,-1 0,0 1,-1 0,1 0,-1 0,-7-4,11 8,-1 0,1 0,0 0,-1 1,0-1,1 1,-1 0,0 0,0 0,0 1,0-1,1 1,-1 0,0 0,0 0,0 1,0-1,0 1,0 0,1 0,-1 0,0 1,1-1,-1 1,1 0,-1 0,1 0,0 0,-3 3,-5 9,0 0,1 0,0 1,1 0,1 1,1-1,0 2,1-1,0 1,2 0,0 0,1 0,0 1,2-1,0 1,1-1,1 1,2 14,-3-25,1 0,0 0,1 0,-1-1,2 1,-1 0,0 0,1-1,0 0,1 0,0 0,0 0,0 0,0 0,1-1,0 0,0 0,0-1,1 1,0-1,0 0,0-1,0 1,0-1,1 0,-1-1,1 0,0 0,0 0,4 0,3 1,1-1,0-1,0 0,0-1,0-1,0 0,-1-1,1-1,0 0,-1-1,0 0,0-1,0-1,3-1,-4-1,0-1,0 0,0-1,-1 0,-1-1,0 0,0-1,-1 0,-1-1,0 0,0 0,-2-1,0 0,0 0,-1-1,-1 0,0 0,-1 0,-1 0,0-1,-1 0,-1 1,-1-1,0-6,-18-12,22 89,-2-40,1 0,0 0,1-1,1 1,0-1,1-1,0 1,1-1,1 0,0 0,1-1,0 0,1 0,0-1,0-1,2 0,-1 0,2 0,-9-8,-1 0,1 0,0 0,0 0,0-1,0 1,0-1,0 0,0 0,0-1,0 1,1-1,-1 0,0 0,0 0,1-1,-1 1,0-1,2-1,12-3</inkml:trace>
  <inkml:trace contextRef="#ctx0" brushRef="#br0" timeOffset="38194.969">5765 1001,'-31'45,"1"1,2 1,3 1,1 1,-12 42,15 9,21-97,0 1,0-1,0 0,1 0,-1 1,1-1,0 0,0 0,0 0,0 0,0 0,1 0,-1 0,1 0,0 0,0-1,0 1,0-1,1 1,-1-1,0 0,1 0,0 0,0 0,-1-1,1 1,0-1,0 1,2-1,7 3,0-2,0 1,0-2,0 1,0-2,0 0,0 0,0-1,0 0,0-1,0-1,0 0,-1 0,1-1,-1-1,0 0,0 0,0-1,8-7,11-8,-1-1,-1-1,-2-2,0-1,-1 0,0-5,-1 5,-2-2,-1 0,-1-1,-1-1,-2 0,-1-2,-1 0,-2-1,-1 0,-2-1,-1 0,-2 0,-1-1,-2 0,-1 0,-2-1,-2-15,1 42,-1-1,-1 1,1 0,-1 0,-1 0,0 0,0 1,-1-1,0 1,-1 0,1 0,-2 0,1 0,-1 1,0 0,0 0,-1 1,0 0,0 0,-1 0,1 1,-1 0,0 1,-1 0,1 0,-1 1,0 0,0 0,0 1,0 0,0 0,0 1,0 1,-1-1,0 2,-2 1,0 0,0 1,0 0,1 1,-1 0,1 1,0 1,0 0,1 0,0 1,0 0,0 1,1 0,0 0,1 1,0 0,0 0,1 1,0 0,1 1,-3 5,-3 8,1 1,0 0,2 1,2 0,0 0,1 1,2 0,1 0,0 5,1-10,1 0,1 1,1-1,1 1,0-1,2 0,1 0,0 0,2-1,1 1,0-2,1 1,2-1,0-1,1 0,0 0,2-1,0-1,5 4,9 0,1 0,1-2,0-1,1-2,1-1,1-1,0-2,0-1,13 1,-31-7,17 4,-5-2</inkml:trace>
  <inkml:trace contextRef="#ctx0" brushRef="#br0" timeOffset="53287.424">2152 2582,'0'-1,"-1"0,1 0,-1 0,0 0,0 0,0 1,0-1,0 0,0 0,0 1,0-1,0 0,0 1,0-1,0 1,0-1,0 1,0 0,-1-1,1 1,0 0,0 0,0 0,-1 0,1 0,0 0,0 0,0 0,-1 1,1-1,0 0,0 1,0-1,0 1,0-1,0 1,0 0,0-1,0 1,0 0,0 0,0 0,-1 0,-11 4,0 0,0 1,0 0,1 1,0 0,0 1,1 0,0 1,0 0,1 1,0 0,1 0,0 1,-2 5,9-13,1 0,0 0,0 0,0 0,0 0,0 0,1 0,-1 0,1 0,0 0,0 1,0-1,0 0,0 0,1 0,0 0,-1 0,1 0,0 0,1 0,-1 0,0 0,1 0,0-1,-1 1,1-1,0 1,0-1,1 0,-1 0,0 1,1-2,-1 1,1 0,0 0,0-1,1 1,114 40,-113-41,73 27,-76-27,-1 0,1 0,-1 0,1 0,-1 0,0 0,0 0,0 0,1 1,-1-1,0 0,-1 1,1-1,0 1,0-1,-1 1,1-1,0 1,-1-1,0 1,1 0,-1-1,0 1,0 0,0-1,0 1,0 0,0-1,-1 1,1 0,0-1,-1 1,1 0,-1-1,0 1,1-1,-1 1,0-1,0 0,0 1,0-1,0 0,-1 0,1 1,0-1,-1 0,-11 11,0-1,-1 0,-1-1,0 0,0-1,-1-1,0 0,-10 2,-25 14,26-11</inkml:trace>
  <inkml:trace contextRef="#ctx0" brushRef="#br0" timeOffset="52437.262">628 2328,'-527'305,"455"-255,71-49,1-1,-1 0,0 1,1-1,-1 1,0-1,1 1,-1-1,0 1,1-1,-1 1,1-1,-1 1,1 0,0-1,-1 1,1 0,0 0,-1-1,1 1,0 0,0 0,-1-1,1 1,0 0,0 0,0-1,0 1,0 0,0 0,0 0,1-1,-1 1,0 0,0 0,1-1,-1 1,0 0,1 0,-1-1,0 1,1 0,-1-1,1 1,-1-1,1 1,0-1,-1 1,1-1,0 1,-1-1,1 1,0-1,-1 0,1 1,0-1,0 0,-1 0,1 0,52 8,-51-7,195 0,107 12,-222 12,-80-24,0 0,0 0,0 1,0-1,0 1,0-1,0 1,0-1,-1 1,1 0,0 0,-1 0,0 0,1 0,-1 0,0 1,0-1,0 0,-1 0,1 1,0-1,-1 1,0-1,1 0,-1 1,0-1,0 1,-1-1,1 1,0-1,-1 0,0 3,-7 9,0 1,-1-1,-1 0,0-1,-1 0,0 0,-1-2,0 1,-1-1,0-1,-1 0,0-1,-3 0,0 3,-38 28,-2-3,-1-2,-2-3,-1-3,-2-2,-5-2,61-22,3-1,0 0,0 0,-1-1,1 0,-1 1,1-1,-1-1,0 1,1-1,-1 0,1 0,-1 0,0 0,1-1,-1 0,0 0,1 0,0-1,-3 0,6-1,1 0,0 1,0-1,0 1,1-1,-1 1,0-1,1 1,0-1,0 1,0-1,0 1,0 0,0-1,0 1,1 0,-1 0,1 0,0 0,-1 0,1 0,0 1,0-1,0 0,0 1,0 0,1-1,1-1,24-22</inkml:trace>
  <inkml:trace contextRef="#ctx0" brushRef="#br0" timeOffset="52919.664">1080 2526,'-34'22,"1"1,1 2,0 1,2 2,2 1,0 1,2 1,0 3,23-31,0 0,-1 1,2-1,-1 0,0 1,1 0,-1-1,1 1,0 0,0 0,1 0,-1 0,1 1,0-1,0 0,0 1,1-1,-1 1,1-1,0 0,0 1,1-1,-1 1,1-1,0 0,0 1,1-1,-1 0,1 0,0 0,0 0,0 0,1 0,-1-1,1 1,0-1,0 0,0 0,1 0,1 2,14 2,1-1,0 0,0-2,0 0,1-1,-1-1,1-1,-1-1,1-1,0 0,-1-2,0 0,1-2,-1 0,-1-1,1-1,-1 0,0-2,-1 0,0-2,0 0,11-8,-2-2,0 0,-2-2,0-1,-2-1,0-1,-2 0,-1-2,-1-1,7-15,1 3,-27 42,0-1,0 1,0-1,0 0,1 1,-1-1,0 1,0-1,1 0,-1 1,0-1,0 0,1 1,-1-1,0 0,1 0,-1 1,1-1,-1 0,0 0,1 0,-1 1,1-1,-1 0,0 0,1 0,-1 0,1 0,-1 0,1 0,-1 0,0 0,1 0,-1 0,1 0,-1 0,1 0,-1-1,0 1,1 0,-1 0,1 0,-1-1,0 1,1 0,-1 0,0-1,1 1,-1 0,0-1,0 1,1 0,-1-1,0 1,0-1,1 1,-1 0,0-1,0 1,0-1,0 1,0-1,2 46,-2-37,-2 96,-5 1,-4-2,-10 32,-24 86,-10-1,-34 76,79-266,-2 0,0 0,-3-1,0 0,-16 22,30-49,0 0,0 0,1-1,-1 1,0 0,-1 0,1-1,0 1,0 0,-1-1,1 0,-1 1,1-1,-1 0,0 1,1-1,-1 0,0 0,0-1,0 1,0 0,0 0,0-1,0 0,0 1,0-1,0 0,0 0,0 0,0 0,0 0,0 0,0-1,0 1,0-1,0 1,0-1,0 0,0 0,0 0,1 0,-1 0,0 0,1 0,-1-1,1 1,-1-1,1 1,0-1,-1 1,1-1,0 0,0 0,0 1,0-1,0-2,-2-12,1 0,1 0,0 0,1 0,1 0,0 0,1 0,1 0,1 0,0 1,1-1,6-13,39-125,14-47,40-72,-79 218</inkml:trace>
  <inkml:trace contextRef="#ctx0" brushRef="#br0" timeOffset="38828.134">7458 1001,'-16'10,"0"1,1 0,1 1,-1 0,2 1,0 1,1 0,0 1,1 0,0 1,2 0,0 1,0 0,-4 14,12-27,-1 0,1 1,0-1,0 0,0 1,1-1,-1 0,1 1,0-1,0 1,1-1,-1 1,1-1,0 0,0 1,0-1,1 0,0 0,0 0,0 0,0 0,0 0,1-1,0 1,-1-1,1 0,1 1,-1-1,0-1,1 1,-1 0,1-1,0 0,0 0,0 0,0 0,0-1,5 2,10 1,0-1,0-1,0 0,0-1,1-1,-1-1,0-1,0-1,0 0,0-2,0 0,-1-1,0 0,15-9,-24 11,-1-1,1-1,-1 0,0 0,0 0,-1-1,0 0,0-1,-1 0,0 0,0 0,-1 0,0-1,0 0,-1 0,0-1,-1 1,0-1,0 1,-1-1,-1 0,1 0,-2 0,1 0,-1 0,-1 0,0 0,0 0,-1 0,-2-6,-1 5,-1-1,0 1,0 0,-1 1,-1 0,0 0,0 1,-1 0,0 0,-1 1,0 0,0 0,-1 1,0 1,0 0,0 0,-1 1,0 1,0 0,0 1,-5-1,12 2,0 1,0 0,0 1,0 0,0-1,0 1,0 1,0-1,0 1,0 0,0 0,0 0,0 1,0 0,1 0,-1 0,1 0,0 1,-1 0,1 0,0 0,1 0,-1 0,0 1,1 0,0 0,0 0,-1 1,-8 17</inkml:trace>
  <inkml:trace contextRef="#ctx0" brushRef="#br0" timeOffset="39714.39">8446 1001,'-5'39,"-1"22,0 5,1-3,2-13</inkml:trace>
  <inkml:trace contextRef="#ctx0" brushRef="#br0" timeOffset="39878.542">8389 550,'0'0</inkml:trace>
  <inkml:trace contextRef="#ctx0" brushRef="#br0" timeOffset="40214.254">8728 1228,'50'-19,"-1"-2,-2-1,0-3,-2-2,22-17,-7-23,-59 65,0 0,1 0,-1 0,0-1,0 1,0 0,0-1,0 1,-1-1,1 1,-1-1,0 1,0-1,0 1,0-1,0 0,0 1,-1-1,1 1,-1-1,1 1,-1 0,0-1,0 1,0 0,-1-1,1 1,0 0,-1 0,0 0,1 0,-2 0,-2-2,0 0,0 0,0 1,-1 0,0 0,0 1,1-1,-1 1,-1 1,1-1,0 1,0 0,0 0,-1 1,1 0,0 0,-1 0,1 1,0 0,-1 0,-5 2,-123 58,123-53,1 0,0 1,0 1,1 0,1 0,0 1,0 0,1 1,0 0,1 0,0 1,1-1,1 1,-4 11,7-16,-1 0,1 0,1 1,0-1,0 0,0 1,1-1,0 1,1-1,0 1,0-1,1 0,0 0,1 1,-1-1,2-1,-1 1,1 0,0-1,0 0,1 0,0 0,1 0,-1-1,2 0,3 2,0 0,1-1,0-1,0 0,1 0,0-1,0-1,0 0,0 0,1-1,-1-1,1 0,0-1,-1 0,1-1,0-1,0 0,0 0,-1-2,1 1,-1-1,2-2,12-2</inkml:trace>
  <inkml:trace contextRef="#ctx0" brushRef="#br0" timeOffset="40576.943">9180 1312,'395'-326,"-324"269,-68 95,-6-29,1-1,0 1,1 0,0 0,1 0,0 0,0 0,0 0,1 0,1 0,0 0,0 0,1 0,0-1,0 1,1-1,0 0,0 0,1 0,0-1,0 0,1 1,0-2,0 1,1-1,0 0,0 0,0-1,5 2,-1-2,0-1,1 0,-1-1,1 0,0-1,0 0,0-1,0 0,0-1,0 0,0-1,-1 0,1-1,0-1,0 0,-1 0,1-1,-1-1,0 0,-1 0,1-1,-1 0,0-1,0 0,-1-1,0 0,4-4,11-11</inkml:trace>
  <inkml:trace contextRef="#ctx0" brushRef="#br0" timeOffset="44962.792">10534 353,'18'31,"-11"13,-2 0,-2 0,-2 0,-4 38,2-4,0 403,-4-455,-7-33,7-11,1-1</inkml:trace>
  <inkml:trace contextRef="#ctx0" brushRef="#br0" timeOffset="45167.159">10083 832,'43'5,"39"-8,14-4,-4 0,-8-4,-13-1,-15 3,-6 2,-8 3,-6-3,-4-1,-2 2,-3 2,-5 1</inkml:trace>
  <inkml:trace contextRef="#ctx0" brushRef="#br0" timeOffset="45862.579">11240 691,'-70'38,"2"2,1 4,2 2,2 4,1 3,9 18,52-69,0 0,0 0,0 0,0 0,0 0,1 0,-1 0,1 0,0 0,-1 0,1 0,0 0,0 0,0 0,1 0,-1 0,0 0,1 0,-1 0,1 0,0 0,0 0,0 0,0 0,0 0,0 0,0-1,1 1,-1-1,0 1,1-1,-1 1,1-1,0 0,0 0,-1 1,1-1,0-1,1 2,7 2,0-1,1 0,-1 0,1-1,0 0,0-1,0 0,-1-1,1 0,0-1,0 0,0-1,-1 0,1-1,0 0,-1 0,1-1,13-6,0 0,-1-2,0-1,0-1,-1 0,10-11,119-98,-151 122,1 0,-1-1,1 1,0 0,-1 0,1 0,0 0,0 0,0 0,0 1,0-1,0 0,0 0,0 1,0-1,0 0,0 1,0 0,1-1,-1 1,0-1,0 1,0 0,1 0,-1 0,0 0,1 0,-1 0,0 0,0 0,1 0,-1 1,0-1,0 0,0 1,1-1,-1 1,0-1,0 1,0 0,0-1,0 1,0 0,0 0,0 0,0 0,-1 0,1 0,0 0,-1 0,1 0,0 0,-1 0,1 0,-1 0,0 1,1-1,5 36,-6-27,1 1,0-1,0 0,1 0,0 1,1-1,0 0,0-1,1 1,1-1,0 0,0 0,0 0,1 0,0-1,1 0,0-1,0 1,1-1,0 0,0-1,1 0,1 0,-2-3,0-1,0 0,1 0,-1-1,1 0,-1-1,0 0,1 0,-1-1,1 0,-1 0,0-1,1 0,-1-1,0 0,-1 0,1 0,0-1,-1 0,0-1,0 0,0 0,1-1,14-14,0 0,-2 0,0-2,-1-1,-2 0,2-5,15-22,-3-1,-2-2,-2-1,-3-2,-2 0,-2-1,-3-1,-3-1,-2 0,-3 0,-1-19,-4-129,-3 206,-1 0,1-1,-1 1,0 0,0-1,0 1,0 0,0-1,0 1,0 0,0-1,0 1,0 0,-1-1,1 1,-1 0,1-1,-1 1,1 0,-1 0,0 0,0 0,0-1,1 1,-1 0,0 0,0 1,0-1,0 0,-1 0,1 0,0 1,0-1,0 1,-1-1,1 1,0-1,0 1,-1 0,1-1,-1 1,1 0,0 0,-1 0,1 0,0 0,-1 0,1 1,0-1,-1 0,1 1,0-1,0 1,-1-1,1 1,0 0,0-1,0 1,0 0,0 0,0 0,0 0,0 0,0 0,0 0,0 0,0 1,-13 17,2 1,0 0,1 1,1 0,0 1,2 0,1 0,1 1,1 0,0 0,1 9,3-25,-16 98,4 1,6 0,4 81,3-109,13 161,28-71,-46-191,-1 5</inkml:trace>
  <inkml:trace contextRef="#ctx0" brushRef="#br0" timeOffset="46096.819">11551 720,'38'-5,"28"-2,11 1,-2-3,-4-1,-5 1,-9 3,-9 3,-3 0,-5 3,-4-1,-3 2,-3 4,-1 1,-6 1</inkml:trace>
  <inkml:trace contextRef="#ctx0" brushRef="#br0" timeOffset="46263.294">12566 974,'0'33,"5"17,2-2</inkml:trace>
  <inkml:trace contextRef="#ctx0" brushRef="#br0" timeOffset="46413.573">12539 465,'0'0</inkml:trace>
  <inkml:trace contextRef="#ctx0" brushRef="#br0" timeOffset="46680.507">12849 804,'0'31,"-1"-1,1-1,1 1,2-1,1 0,1 0,6 18,-10-43,1 0,0 0,0 0,0 0,0 0,0-1,1 1,0-1,0 0,0 1,0-1,0-1,1 1,-1 0,1-1,0 0,0 1,0-2,0 1,0 0,0-1,0 0,0 0,1 0,-1 0,0-1,1 1,-1-1,1-1,-1 1,0 0,1-1,1 0,4-1,1-1,0 0,-1 0,0-1,1 0,-2-1,1 0,0-1,-1 0,0 0,0-1,-1 0,0-1,-1 0,0 0,-1-1,0 0,0 0,-1 0,0-1,-1 0,0 0,-1 0,0-1,0 1,-1-1,0 1,-1-1,0 0,-1 1,-1-9,1 13,-1-1,0 0,0 0,0 1,-1-1,0 0,0 1,-1 0,0-1,0 1,0 0,-1 1,0-1,0 0,-1 1,1 0,-1 0,0 1,0-1,-1 1,1 0,-1 0,0 1,0 0,0 0,-1 0,1 1,-1 0,2 0,0 1,0 0,-1 1,1-1,-1 1,1 0,0 0,-1 1,1-1,-1 1,1 0,0 1,0-1,0 1,-3 1,-17 10</inkml:trace>
  <inkml:trace contextRef="#ctx0" brushRef="#br0" timeOffset="47047.375">13329 1001,'135'-243,"-97"195,-37 47,0 1,-1-1,1 0,0 0,0 1,0-1,-1 0,1 1,0-1,0 1,0-1,0 1,0 0,0-1,0 1,0 0,0 0,0-1,1 1,-1 0,0 0,0 0,0 0,0 1,0-1,0 0,0 0,0 1,0-1,0 0,0 1,0-1,0 1,0 0,0-1,0 1,-1 0,1-1,0 1,0 0,-1 0,1 0,0-1,-1 1,1 0,-1 0,1 0,-1 0,0 0,1 0,-1 1,67 134,-60-128,0 0,1-1,-1 0,1 0,1-1,-1 0,1-1,0 0,0 0,1-1,-1 0,1 0,0-1,0-1,0 1,1-2,-1 1,0-2,1 1,-1-1,0-1,1 0,-1 0,0-1,0-1,0 1,0-2,0 1,0-1,-1-1,9-5,-1-2,0-1,-1-1,-1 0,0-2,-1 1,-1-2,0 1,-1-2,-1 0,-1 0,0-1,-2 0,0-1,2-8,-5 9</inkml:trace>
  <inkml:trace contextRef="#ctx0" brushRef="#br0" timeOffset="57667.462">5539 3231,'109'-61,"-3"-4,-3-5,10-14,-38 29,-2-4,-3-4,-2-2,-3-3,-4-3,-2-2,23-44,-67 98,-2-1,-1-1,0-1,-2 1,0-2,-1 1,-2-1,0 0,-1-1,-2 0,0 0,-2 0,0 0,-2 0,-1-1,-1-3,1 23,1 0,-2 0,1-1,-1 1,1 0,-2 0,1 1,0-1,-1 0,0 1,0 0,0-1,-1 1,1 0,-1 1,0-1,0 1,0 0,-1-1,1 2,-1-1,1 1,-1-1,0 1,0 1,0-1,0 1,-1-1,1 2,0-1,0 0,-1 1,1 0,0 1,-1-1,1 1,0 0,0 0,0 0,-1 1,-12 10,0 1,2 0,-1 1,2 1,0 1,1 0,0 1,-3 6,7-10,-22 26,2 0,1 3,2 0,2 1,2 2,2 1,2 0,2 1,2 1,2 1,0 15,10-55,1 0,0 1,1 0,0-1,1 1,0 0,0-1,1 1,1 0,-1-1,1 1,1-1,0 0,0 0,1 0,0 0,1 0,0-1,0 0,0 0,1 0,1-1,-1 1,1-2,0 1,1-1,-1 0,1 0,1-1,-1 0,9 3,3-5,1-1,-1 0,1-2,0 0,-1-2,0 0,1-1,-1-1,0-1,0-1,-1-1,0 0,0-1,0-2,-1 1,8-8,15-8,-1-2,-1-1,-1-2,-2-2,1-3,-37 34,0 0,0 1,0-1,1 0,-1 0,0 0,1 0,-1 1,0-1,1 0,-1 0,1 1,-1-1,1 0,0 1,-1-1,1 0,0 1,-1-1,1 1,0-1,0 1,0 0,-1-1,1 1,0 0,0-1,0 1,0 0,-1 0,1 0,0 0,0 0,0 0,0 0,0 0,0 0,-1 0,1 1,0-1,0 0,0 0,0 1,-1-1,1 1,0-1,0 1,-1-1,1 1,0-1,-1 1,1 0,0-1,-1 1,1 0,-1-1,1 1,-1 0,0 0,1 0,-1-1,0 1,1 1,3 8,1-1,1 1,-1-1,2 0,-1 0,1-1,1 0,-1 0,1-1,1 0,-1 0,1-1,0 0,1 0,0-1,0 0,145 62,-146-65,0-1,0 0,0 0,0-1,0 0,1 0,-1-1,0 0,0-1,0 0,0 0,-1-1,1 0,0-1,-1 0,0 0,0-1,0 0,-1 0,1-1,135-132,-132 126,25-36,-1-2,-3-1,-2-1,-3-1,-1-2,-3-1,-3 0,-2-2,-3 0,3-24,4-106,-22 188,-1 1,1 0,-1-1,0 1,1-1,-1 1,0-1,0 0,1 1,-1-1,0 1,0-1,0 0,1 0,-1 0,0 1,0-1,0 0,0 0,0 0,1 0,-1 0,0-1,0 1,0 0,0 0,1-1,-1 1,0 0,0-1,1 1,-1 0,0-1,0 1,1-1,-1 1,0-1,1 0,-1 1,1-1,-1 0,1 1,-1-1,1 0,0 0,-1 1,1-1,0 0,-1 0,1 0,0 0,0 1,0-1,0 0,0 0,0 0,-17 35,1 1,2 1,1 0,-6 33,10-39,-32 133,6 2,8 1,6 8,9 207,-8-259,19-122,1 0,0 1,0-1,-1 0,1 1,0-1,0 0,-1 1,1-1,-1 0,1 0,0 1,-1-1,1 0,0 0,-1 0,1 0,-1 1,1-1,-1 0,1 0,0 0,-1 0,1 0,-1 0,1 0,-1 0,1 0,-1 0,1-1,0 1,-1 0,1 0,-1 0,1 0,0-1,-1 1,1 0,0 0,-1-1,1 1,0 0,-1 0,1-1,0 1,-1-1,1 1,0 0,0-1,0 1,-1 0,1-1,0 1,0-1,0 1,0-1,0 1,0 0,0-1,0 1,0-1,0 1,0-1,0 1,0-1,0 1,-10-33,3-55,7 62</inkml:trace>
  <inkml:trace contextRef="#ctx0" brushRef="#br0" timeOffset="58216.212">7797 2300,'-274'252,"268"-244,1-5,0 1,1 1,-1-1,1 1,0 0,0 0,1 0,-1 0,1 1,1-1,-1 1,1 0,-1 0,2 0,-1 0,1 0,0 0,0 0,0 0,1 3,4-6,-1 1,1-1,0 0,0 0,0-1,0 1,0-1,0 0,1 0,-1 0,1-1,-1 0,1 1,0-2,0 1,0 0,-1-1,1 0,0 0,0-1,0 1,-1-1,5-1,2 2,232-10,-240 10,0 0,0-1,0 1,0 1,0-1,0 0,0 1,0-1,-1 1,1 0,0 0,0 0,-1 0,1 1,0-1,-1 1,1-1,-1 1,0 0,0 0,1 0,-1 0,-1 1,1-1,0 0,0 1,-1-1,0 1,1 0,-1 1,0 2,-1-4,-1 0,1 0,0 1,0-1,0 0,1 1,-1-1,0 0,1 0,0 0,-1 1,1-1,0 0,0 0,0 0,0 0,1 0,-1 0,0-1,1 1,-1 0,1-1,0 1,-1-1,1 1,0-1,0 0,0 0,0 0,0 0,0 0,1 0,-1-1,0 1,1-1,163 5,-97-8,-47 3,0 0,0-2,0 0,0-1,0-1,-1-1,1-2,-1 0,-1 0,0-2,0-1,0-1,-1 0,2-3,4-5,-1 0,-1-1,-1-2,0 0,-2-1,0-1,-2-1,-1-1,11-23,-26 45,0 0,-1 1,1-1,-1 0,0 0,0 1,0-1,-1 0,0 0,1 0,-2 0,1 0,0 0,-1 0,1 0,-1 0,0 0,0 0,-1 1,1-1,-1 0,0 1,0 0,0-1,0 1,-1 0,1 0,-1 0,0 0,0 0,0 1,0-1,0 1,-1 0,1 0,-1 0,1 1,-1-1,0 1,1-1,-1 1,0 1,0-1,0 0,0 1,0 0,0 0,0 0,-1 1,-9 3,0 0,1 2,0-1,0 2,1 0,-1 0,2 1,-1 0,1 1,0 1,1 0,0 0,-1 3,-7 10,2 0,1 0,1 2,1 0,1 0,1 2,2-1,0 1,2 0,1 1,1-1,1 3,2-20,0 1,1-1,0 0,0 1,1-1,1 1,0-1,0 1,1-1,0 0,1 0,0 0,1 0,0 0,0-1,1 0,0 0,1 0,0 0,0-1,1 0,0 0,0-1,1 0,0 0,0-1,1 0,-1 0,1-1,1 0,-1 0,1-1,4 1,43-1,-32-4</inkml:trace>
  <inkml:trace contextRef="#ctx0" brushRef="#br0" timeOffset="58720.085">6923 2159,'-5'4,"-6"8,3-5,3-7,8-4,2-6,6-2,1-3,-6 1,-5 8,-7 4,3 3,6 1,2 1</inkml:trace>
  <inkml:trace contextRef="#ctx0" brushRef="#br0" timeOffset="53781.248">2914 2159,'-5'48,"-1"49,0 18,1-5,2-13,1-18,1-17,0-14,1-11,0-7,1-4,-6-5,-1-3,0-4</inkml:trace>
  <inkml:trace contextRef="#ctx0" brushRef="#br0" timeOffset="54017.389">2519 2639,'44'-10,"37"-3,10 1,0 2,-11 3,-10 3,-12 2,-11 1,-8 1,-7 0,-3 1,-7-1</inkml:trace>
  <inkml:trace contextRef="#ctx0" brushRef="#br0" timeOffset="54255.894">3197 2780,'49'-9,"0"-1,0-3,-1-2,-1-1,35-20,23-32,-103 67,1-1,-1-1,0 1,1 0,-1-1,0 1,0-1,-1 1,1-1,0 0,-1 0,0 0,0 0,0 0,0 0,0 0,0 0,-1 0,0 0,1-1,-1 1,0 0,-1 0,1 0,0 0,-1-1,0 1,0 0,0 0,0 0,0 0,-1 0,1 1,-1-1,0 0,0 0,-4-2,-1 0,0 1,1 0,-2 0,1 1,0 0,-1 0,1 1,-1-1,0 2,1-1,-1 1,0 0,0 1,0 0,0 0,0 1,0 0,0 0,0 1,1 0,-1 0,0 1,1 0,0 0,0 1,0-1,-4 5,-3-2,1 1,0 1,0 1,1 0,0 0,1 1,0 0,0 1,1 1,1-1,0 2,0-1,1 1,1 0,0 1,1 0,1 0,0 0,0 1,-1 12,4-8,0 0,2 1,0-1,1 0,0 0,2 0,5 18,-1-11</inkml:trace>
  <inkml:trace contextRef="#ctx0" brushRef="#br0" timeOffset="54638.293">3790 2836,'151'-138,"-125"116,1 0,1 2,0 1,2 2,22-10,-51 26,1 0,-1 0,0 0,0 1,0-1,0 1,1-1,-1 1,0-1,1 1,-1-1,0 1,1 0,-1 0,0 0,1 0,-1 0,1 0,-1 0,0 0,1 1,-1-1,0 0,1 1,-1-1,0 1,0 0,1-1,-1 1,0 0,0 0,0-1,0 1,0 0,0 0,0 0,0 0,0 1,-1-1,1 0,0 0,-1 0,1 1,-1-1,1 0,-1 1,0-1,1 0,-1 1,0-1,0 0,0 1,0 0,-12 73,11-73,0 1,0-1,0 0,0 0,0 0,1 1,-1-1,1 0,0 1,0-1,-1 0,1 1,1-1,-1 0,0 1,1-1,-1 0,1 0,0 1,-1-1,1 0,0 0,1 0,-1 0,0 0,0 0,1 0,-1 0,1-1,0 1,0 0,-1-1,1 0,0 1,0-1,0 0,0 0,0 0,1 0,-1 0,0-1,0 1,2 0,8-1,-1 0,1-1,-1 0,0-1,1 0,-1-1,0 0,0-1,-1 0,1 0,-1-1,0-1,0 0,-1 0,6-5,16-7,32-24,66-28,-128 69,0 0,1 1,-1-1,0 1,1-1,-1 1,0 0,1-1,-1 1,0 0,1 0,-1 0,1 0,-1 0,0 0,1 1,-1-1,1 0,-1 1,0-1,0 1,1-1,-1 1,0 0,0-1,1 1,-1 0,0 0,0 0,0 0,0 0,0 0,-1 0,1 0,0 0,0 1,-1-1,1 0,-1 0,1 1,-1-1,1 0,-1 1,-3 68,-1-36,4-27,0-1,1 1,0 0,0-1,0 1,1-1,0 0,0 1,1-1,0 0,0 0,0 0,1-1,1 3,8 5</inkml:trace>
  <inkml:trace contextRef="#ctx0" brushRef="#br0" timeOffset="55538.985">3310 2949,'0'0</inkml:trace>
  <inkml:trace contextRef="#ctx0" brushRef="#br0" timeOffset="56031.975">3310 2949,'-1'0,"0"1,0-1,0 0,0 1,0-1,0 1,0-1,0 1,0-1,0 1,0 0,1-1,-1 1,0 0,0 0,1 0,-1-1,0 1,1 0,-1 0,1 0,0 0,-1 0,1 0,0 0,-1 0,1 0,0 0,0 0,0 0,0 1,0-1,0 0,0 0,0 0,0 0,1 0,-1 0,0 0,1 0,-1 1,36 36,-13-16,-14-10,0-1,1 0,0 0,1-1,0-1,1 0,0 0,0-1,1-1,11 6,60 30,-70-31</inkml:trace>
  <inkml:trace contextRef="#ctx0" brushRef="#br0" timeOffset="63085.298">11071 2159,'1'1,"0"0,1 0,-1 0,0 0,0 1,0-1,0 0,-1 1,1-1,0 1,-1-1,1 1,0-1,-1 1,0-1,1 1,-1 0,0-1,0 1,0-1,0 1,0 0,0-1,0 1,-1-1,1 1,-1 0,1-1,-1 1,1-1,-2 1,1 7,-9 402,12-260,3 13,6 0,11 20,43 335,-55-160,-22-275,9-72,1 0,-1-1,2 1,0 0,0 0,1 0,1 0,0 0,2 9,30 77,-24-76,-1 0,-1 1,-1 0,-1 0,-1 0,-1 6,-4 170,-27-57,27 139,-6-253,7-28,0-1,0 1,0 0,0 0,0-1,0 1,-1 0,1-1,0 1,0 0,0-1,0 1,0 0,-1 0,1-1,0 1,0 0,0 0,-1-1,1 1,0 0,0 0,-1 0,1 0,0-1,-1 1,1 0,0 0,0 0,-1 0,1 0,0 0,-1 0,1 0,0 0,-1 0,1 0,0 0,-1 0,1 0,0 0,0 0,-1 0,1 0,0 0,-1 0,1 0,0 1,0-1,-1 0,1 0,0 0,0 1,-1-1,1 0,0 0,0 1,0-1,-1 0,1 0,-4-14</inkml:trace>
  <inkml:trace contextRef="#ctx0" brushRef="#br0" timeOffset="64404.437">10987 2159,'375'-30,"9"20,176-46,-437 44,1 5,91 7,-76 2,87-31,-162 30,86-12,-109 2,-1 3,1 2,0 1,0 2,0 1,1 3,49-1,-39-2,-53 0</inkml:trace>
  <inkml:trace contextRef="#ctx0" brushRef="#br0" timeOffset="64858.568">14598 1595,'1'1,"1"0,-1 1,-1-1,1 0,0 1,0-1,0 1,-1 0,1-1,-1 1,1-1,-1 1,0 0,0 0,0-1,0 1,0 0,0-1,0 1,0 0,-1-1,1 1,0 0,-1-1,0 1,1-1,-1 1,0-1,0 1,0-1,0 1,0-1,0 0,0 0,0 1,-2 0,2-1,-20 31,-1-1,-2 0,-1-2,-1-1,-21 17,-138 124,94-75,77-84</inkml:trace>
  <inkml:trace contextRef="#ctx0" brushRef="#br0" timeOffset="65223.586">14091 1595,'64'43,"-45"-29,0 0,-1 1,-1 1,0 1,-1 0,-1 1,-1 1,0 0,5 13,95 168,-54-96,-52-88</inkml:trace>
  <inkml:trace contextRef="#ctx0" brushRef="#br0" timeOffset="115405.493">7910 974,'5'0,"-1"1,0-1,1 1,-1 0,0 1,0-1,0 1,0 0,0 0,0 0,-1 0,1 1,-1-1,1 1,-1 0,0 0,0 0,0 1,0-1,-1 1,0-1,1 1,-1 0,-1 0,1 0,0 0,-1 1,24 119,-32 13,7-137,0 0,0-1,0 1,-1 0,1-1,0 1,0 0,-1-1,1 1,0 0,-1-1,1 1,0 0,-1 0,1 0,0-1,-1 1,1 0,0 0,-1 0,1 0,-1 0,1-1,0 1,-1 0,1 0,-1 0,1 0,0 0,-1 0,1 0,-1 1,1-1,0 0,-1 0,1 0,-1 0,1 0,0 1,-1-1,1 0,0 0,-1 1,1-1,0 0,0 0,-1 1,1-1,0 1,-7-43,6 26,0-1,2 0,0 0,1 0,0 0,1 1,1-1,1 1,0 0,1 1,1-1,0 1,7-10,-3 7,-6 8,1-1,0 1,1 0,0 0,0 0,1 1,0 1,1-1,0 1,0 1,8-5,-16 11,0 1,0-1,-1 1,1 0,0-1,0 1,0 0,0 0,0 0,0 0,0 0,0 0,0 0,0 0,-1 0,1 0,0 1,0-1,0 0,0 1,0-1,0 0,-1 1,1-1,0 1,0-1,-1 1,1 0,0-1,-1 1,1 0,0-1,-1 1,1 0,-1 0,1 0,-1-1,0 1,1 0,-1 0,0 0,0 0,1 0,-1 0,0 0,0 0,5 46,-5-43,0 16,-1-6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09.1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381 24,'-13'-5,"0"1,0 0,-1 1,1 0,-1 1,1 1,-1 0,0 1,0 0,-8 2,10 0,1 0,-1 0,1 1,0 1,0 0,0 0,1 1,-1 1,1 0,0 0,1 1,0 0,0 0,0 1,1 1,0-1,0 1,1 0,1 1,0 0,-3 4,7-11,0 0,1 0,-1 0,1 1,-1-1,1 0,0 1,0-1,0 1,1-1,-1 1,1-1,0 1,0-1,0 1,0-1,1 1,-1-1,1 1,0-1,0 0,0 1,1-1,-1 0,1 0,0 0,-1 0,2 0,-1 0,0 0,0-1,1 1,-1-1,1 0,0 1,0-1,0 0,0-1,0 1,0-1,1 1,-1-1,0 0,2 0,12 1,0-1,0-1,-1-1,1-1,0 0,-1-1,0 0,1-2,-1 0,-1 0,1-2,-1 0,0-1,1-1,-10 7,290-152,-293 152,0 1,-1 0,1 0,0 0,0 1,0-1,0 1,0-1,-1 1,1 0,0 0,0 0,0 1,0-1,0 1,0-1,0 1,-1 0,1 0,0 0,0 1,-1-1,1 0,-1 1,0 0,1 0,-1 0,0 0,0 0,0 0,0 0,0 1,-1-1,1 1,-1-1,1 1,-1-1,0 1,0 0,0 0,16 57,-18-54,2 0,-1 0,1 0,0 0,0 0,1 0,-1-1,1 1,1 0,-1-1,1 1,0-1,0 0,1 0,-1 0,1-1,0 1,0-1,1 0,-1 0,1 0,0-1,0 1,0-1,1 0,-1-1,1 1,-1-1,1 0,0-1,3 1,42-8,-27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05.5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706 29,'-22'354,"4"-111,2-143,15-89</inkml:trace>
  <inkml:trace contextRef="#ctx0" brushRef="#br0" timeOffset="267.267">142 114,'227'-40,"131"-2,-73 14,-180 43,-102-14,-1-1,0 1,1 1,-1-1,0 0,0 0,0 1,0-1,0 1,0 0,0 0,0-1,-1 1,1 0,-1 0,1 1,-1-1,0 0,0 0,0 1,0-1,0 1,-1-1,1 0,-1 1,0-1,1 1,-1 0,0-1,0 1,-1-1,1 1,0-1,-1 1,0-1,1 0,-1 1,-1 0,-4 15</inkml:trace>
  <inkml:trace contextRef="#ctx0" brushRef="#br0" timeOffset="503.77">1 1016,'43'-4,"43"-12,17-8,5-4,-6 2,-16 1,-13 5,-9 6,-11 0,-9 2,-3 4,-4 3,-8 2</inkml:trace>
  <inkml:trace contextRef="#ctx0" brushRef="#br0" timeOffset="890.833">1045 961,'316'-385,"-296"366,-19 35,-7-4,2 1,0-1,0 1,1 0,1 0,0 0,1 0,0 1,1-1,0 0,1 0,1 0,0 0,4 13,-4-23,0 0,1 1,-1-1,1 0,0 0,-1-1,1 1,1 0,-1-1,0 0,1 0,-1 0,1 0,-1-1,1 1,0-1,0 0,0 0,-1 0,1 0,0-1,0 0,0 0,0 0,99-8,-93 4,0 0,0 0,-1 0,1-2,-1 1,0-1,-1 0,1-1,-1 0,-1 0,1-1,-1 0,-1 0,1-1,-1 0,-1 0,0 0,0 0,-1-1,0 0,0 0,-1 0,-1-1,1-3,1-11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2.0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1,'378'1,"-128"25,106 4,836-31,-645 1,-281 28,513-28,256 0,-610-28,699 28,-675-28,686 28,-686 0,-317-25,-119 37,-12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3.6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1 116,'304'-76,"20"54,-87 7,188 13,-199 4,1298-2,-1260 27,-83-27,119 12,-156 1,0-5,99-10,-68 0,555 2,-706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9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1666 1199,'-10'33,"-8"17,0 3,2-1,4-6,5-5,2-14,3-13</inkml:trace>
  <inkml:trace contextRef="#ctx0" brushRef="#br0" timeOffset="167.177">1666 549,'-5'19,"-1"7</inkml:trace>
  <inkml:trace contextRef="#ctx0" brushRef="#br0" timeOffset="578.736">1863 1396,'5'-2,"0"0,1 0,-1 0,-1-1,1 0,0 0,-1 0,1-1,-1 1,0-1,0 0,0 0,-1-1,0 1,1-1,-2 0,1 1,0-1,-1 0,0-1,1-3,82-245,-61 181,-18 112,-8 16,0-39,1 1,0-1,1 0,1 1,0-1,1 0,1 0,0 0,2 0,-1-1,2 1,0-1,4 6,-5-17,-1-1,1 1,1 0,-1-1,0 0,1-1,-1 1,1-1,0 0,0 0,0-1,0 1,0-1,0-1,0 1,1-1,-1 0,0-1,0 1,0-1,0 0,0-1,0 0,0 0,0 0,-1 0,1-1,-1 0,1 0,-1-1,0 1,0-1,-1 0,1 0,-1-1,1-1,3-3,-1 0,0-1,-1 1,1-2,-2 1,0-1,0 0,-1 0,0 0,-1 0,0-1,-1 1,0-1,-1 0,0-4,0-8</inkml:trace>
  <inkml:trace contextRef="#ctx0" brushRef="#br0" timeOffset="1028.674">2626 1057,'-8'3,"1"0,0 1,0 0,1 1,-1-1,1 1,0 0,0 1,1-1,0 1,0 0,0 1,1-1,-1 1,2 0,-1 0,1 0,0 1,0 1,1-5,1 0,-1 1,1-1,0 0,1 0,-1 1,1-1,0 1,0-1,0 0,1 1,-1-1,1 0,0 1,0-1,1 0,-1 0,1 0,0 0,0 0,1 0,-1-1,1 1,-1-1,1 1,0-1,0 0,1 0,-1-1,1 1,-1-1,1 1,0-1,3 1,2 1,0-2,-1 1,1-1,0 0,0-1,0 0,1 0,-1-1,0-1,0 1,0-1,0-1,0 0,0 0,0 0,-1-1,1-1,-1 0,0 0,0 0,0-1,0 0,-1-1,0 1,0-1,0-1,-1 1,0-1,4-7,131-220,-133 220,0-1,-1 0,-1 0,0-1,-1 1,0-1,-2-1,0 1,-1 0,0-1,-1 1,-1-1,-1 1,0-1,-1 1,-1 0,0-1,-1 1,-3-5,5 17,0 0,-1 0,1-1,-1 1,0 1,0-1,0 0,0 1,-1 0,1-1,-1 1,0 1,0-1,0 1,-1-1,1 1,0 0,-1 1,1-1,-1 1,0 0,1 0,-1 0,0 1,0-1,0 1,1 1,-1-1,0 0,0 1,1 0,-1 0,0 1,1-1,-1 1,1 0,0 0,-1 1,1-1,0 1,0 0,1 0,-2 1,-8 8,0 1,1 0,0 1,1 0,0 1,2 0,-1 1,2 0,0 0,1 1,1 0,0 0,1 0,1 1,1 0,1 0,-1 6,1-9,0-1,1 1,1 1,0-1,1 0,1 0,0-1,1 1,0 0,1-1,1 1,0-1,1-1,1 1,0-1,1 0,0 0,1-1,0 0,7 5,20 8,0-2,2-1,0-2,1-2,23 7,20 10,-53-21</inkml:trace>
  <inkml:trace contextRef="#ctx0" brushRef="#br0" timeOffset="-697.544">141 436,'414'-167,"-310"116,-3-5,-2-4,38-33,-112 85,-139 256,99-195,2 1,2 0,3 0,2 1,3 0,2 0,2 0,3 9,68 464,-55-358,-16-170,0 1,0-1,-1 1,1 0,0 0,-1-1,1 1,0 0,-1 0,1 0,-1 0,1 0,-1 0,0 0,1 0,-1 0,0 0,0 0,1 0,-1 0,0 0,0 0,0 0,0 0,-1 0,1 0,0 0,0 0,-1 0,1 0,0 0,-1 0,1 0,-1 0,1-1,-1 1,0 0,1 0,-1 0,0-1,1 1,-1 0,0-1,0 1,0 0,0-1,0 1,1-1,-1 0,0 1,0-1,0 0,0 1,0-1,0 0,0 0,-1 0,1 0,0 0,0 0,0 0,0 0,0-1,0 1,0 0,0-1,-157-132,142 118,-1 2,-1 0,0 1,0 1,-1 0,0 1,-1 2,0 0,-1 1,1 1,-1 0,-7 1,3 2,1 1,0 1,-1 1,1 2,-1 0,1 1,0 2,0 0,1 2,0 0,0 2,0 0,1 2,1 0,0 2,0 0,-11 10,-3 24,30-30</inkml:trace>
  <inkml:trace contextRef="#ctx0" brushRef="#br0" timeOffset="-245.017">367 860,'91'-46,"2"5,1 4,71-17,-131 43,227-47,-258 57,-1 0,1 0,-1 1,1-1,-1 0,1 1,-1 0,1-1,-1 1,1 0,-1 0,1 1,-1-1,1 1,-1-1,1 1,-1 0,1 0,-1 0,1 0,-1 0,0 0,0 1,0-1,0 1,0-1,0 1,0 0,0 0,-1 0,1 0,-1 0,1 0,-1 0,0 1,0-1,0 0,0 1,0-1,-1 1,1-1,0 3,9 97,9-3,-12-76</inkml:trace>
  <inkml:trace contextRef="#ctx0" brushRef="#br0" timeOffset="3305.731">4685 746,'18'-34,"-20"68,-19 31,-3 0,-2-2,-4-1,-26 41,-111 164,165-264,-1 1,1-1,-1 1,0-1,0 0,-1 0,1 0,0 0,-1-1,0 1,0-1,1 0,-1 0,-1-1,1 1,-1-1,-9 0</inkml:trace>
  <inkml:trace contextRef="#ctx0" brushRef="#br0" timeOffset="3736.441">4262 746,'11'3,"-1"1,1-1,0 2,-1-1,0 2,0-1,-1 1,0 1,0-1,0 2,-1-1,0 1,0 0,-1 1,0 0,0 0,-1 1,29 39,-3 1,-3 1,-1 1,2 13,-15-34,15 37,-24-51,0 0,2-1,0 1,1-2,0 1,2-1,0-1,7 9,-13-18,-4-3,0-1,0 0,0 1,0-1,0 1,0-1,0 0,1 0,-1 0,0 0,1 0,-1 0,0 0,1 0,0 0,-1-1,1 1,-1-1,1 1,0-1,-1 1,1-1,0 0,-1 0,1 0,0 0,-1 0,1 0,0-1,0 1,0-1,6-7</inkml:trace>
  <inkml:trace contextRef="#ctx0" brushRef="#br0" timeOffset="4176.721">5306 493,'-31'35,"2"3,2 0,1 2,-16 34,34-58,1 0,0 1,1 0,1 1,0 0,2-1,0 1,1 0,0 0,2 1,0-1,1 0,3 17,3 0,1-1,1 0,2 0,1-1,2-1,1 0,2-1,0-1,19 23,-36-52,1 0,-1 0,0-1,1 1,-1 0,1 0,0 0,-1 0,1 0,0-1,-1 1,1 0,0-1,0 1,0 0,-1-1,1 1,0-1,0 1,0-1,0 0,0 1,0-1,0 0,0 0,0 0,0 0,0 0,0 0,0 0,0 0,0 0,0 0,0 0,0-1,0 1,0 0,0-1,0 1,0-1,0 1,0-1,0 1,-1-1,1 0,0 1,0-1,-1 0,1 0,0 1,-1-1,1 0,0-1,5-12</inkml:trace>
  <inkml:trace contextRef="#ctx0" brushRef="#br0" timeOffset="4630.693">5391 916,'77'-31,"1"3,78-17,-154 44,0 0,-1 0,1 0,0 0,0 0,0 0,0 0,0 1,0-1,0 1,0-1,0 1,0 0,0 0,0 0,0 0,0 0,0 0,0 1,0-1,0 1,0-1,0 1,0 0,0 0,0 0,0 0,-1 0,1 0,0 0,-1 0,1 1,-1-1,1 1,-1-1,0 1,1 0,-1 0,0-1,0 1,0 0,-1 0,1 0,0 0,-1 0,1 0,-1 0,1 0,-1 0,0 0,0 0,0 0,0 0,-1 1,-4 10,0 0,-1 0,-1 0,0-1,0 1,-1-2,-1 1,-8 7,-2 5,-2 3,9-15,1 1,1 0,0 0,1 1,0 0,1 1,0 0,2 0,0 1,0-1,1 1,1 1,1-1,-1 9,4-21,0-1,1 1,-1-1,0 1,1-1,0 1,0-1,0 1,0-1,0 0,1 1,0-1,-1 0,1 0,0 0,1 0,-1-1,0 1,1-1,0 1,-1-1,1 0,0 0,0 0,0 0,0 0,1-1,-1 0,0 1,1-1,-1 0,1-1,-1 1,1-1,-1 1,1-1,0 0,2-1,6 1,1-1,0-1,0 0,-1-1,0-1,1 0,-1 0,-1-1,1 0,3-4,82-70,-78 57</inkml:trace>
  <inkml:trace contextRef="#ctx0" brushRef="#br0" timeOffset="4922.52">6153 888,'-9'11,"-5"2,1 1,1 0,1 1,0 0,1 0,0 1,1 1,1 0,1 0,0 0,1 1,-3 16,9-31,-1 0,1 0,0 0,0 0,0 0,1 1,-1-1,1 0,-1 0,1-1,0 1,0 0,0 0,1 0,-1-1,1 1,-1 0,1-1,0 1,0-1,0 0,0 0,0 0,1 0,-1 0,1 0,-1-1,1 1,0-1,-1 1,1-1,0 0,0 0,0-1,0 1,0-1,0 1,0-1,1 0,7 1,1-1,-1-1,0 0,1-1,-1 0,0 0,0-1,0-1,10-4,-4 0,1-1,-2-1,1 0,-2-1,1 0,-1-2,-1 0,3-3,-12 10,1 0,-1 0,-1 0,1-1,-1 1,0-1,0 0,-1 0,0-1,0 1,-1-1,0 1,0-1,-1 0,0 0,0 1,0-1,-1 0,-1 0,1 0,-2-2,0 5,-1-1,1 1,-1 0,-1 0,1 0,-1 0,1 1,-2-1,1 1,0 0,-1 0,1 0,-1 1,0 0,-1 0,1 0,0 0,-1 1,0 0,1 0,-1 1,0-1,0 1,0 0,0 1,0 0,0 0,0 0,0 0,0 1,0 0,1 0,-1 1,0 0,0 0,1 0,-1 1,-1 0,-21 9,3-2</inkml:trace>
  <inkml:trace contextRef="#ctx0" brushRef="#br0" timeOffset="5407.54">6774 916,'-5'-1,"0"1,0 0,0 0,0 0,0 0,0 1,0 0,0 0,0 0,0 1,1-1,-1 1,0 0,1 1,0-1,-1 1,1 0,0 0,0 0,1 0,-1 1,1 0,-1-1,1 1,1 1,-1-1,0 0,1 1,-1 1,4-2,0 0,0-1,1 1,0-1,-1 0,1 1,0-1,1 0,-1 0,1 0,-1-1,1 1,0 0,0-1,0 0,0 0,0 0,0 0,1 0,1 0,10 8,76 72,-89-79,1 0,-1 1,0-1,0 1,0-1,-1 1,1 0,-1-1,0 1,0 0,0 0,-1 0,1 0,-1 0,0 0,0 0,-1 0,1 0,-1 0,1 0,-1 0,-1 0,1-1,0 1,-1 0,0-1,0 1,0-1,-1 1,-3 4,0-1,-1 1,1-2,-2 1,1-1,-1 0,0-1,0 0,0 0,-1 0,1-1,-1-1,-1 1,1-2,0 1,-1-1,1-1,-1 1,1-2,-1 1,0-1,-6-1,-3-5</inkml:trace>
  <inkml:trace contextRef="#ctx0" brushRef="#br0" timeOffset="5693.27">6943 493,'29'21,"0"2,-2 1,-1 1,-2 1,0 2,-2 0,0 1,-2 2,-2 0,-1 1,-1 0,-2 1,-1 1,-1 0,-2 1,-2 0,2 22,-9-38,0-1,-1 1,-1-1,-1 0,-1 1,0-1,-2 0,0-1,-1 1,0-1,-2 0,0 0,-8 11,-101 115,94-120</inkml:trace>
  <inkml:trace contextRef="#ctx0" brushRef="#br0" timeOffset="6858.074">0 1847,'65'-25,"1"3,0 2,2 3,35-2,209-4,-33 7,150 15,-193 3,313-13,316-7,-676 19,237-26,126-7,-152 22,-58-9,132 18,-207 3,456-2,-310-28,-179 28,-93-28,-18 10,-54 3,-52 8</inkml:trace>
  <inkml:trace contextRef="#ctx0" brushRef="#br0" timeOffset="7274.363">7818 578,'0'5,"0"6,-5 1,-1 4,5-1,7-4,-2-2,-1 0,-7 0,-2-2</inkml:trace>
  <inkml:trace contextRef="#ctx0" brushRef="#br0" timeOffset="7813.99">7875 1029,'0'5,"-5"6,3 1,3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26,'10'0,"7"0,7 0,3 0,2 0,1 0,0 0,0 0,0 0,-6-5,-2-1,1 0,-10 1,-6 2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1,'19'4,"11"2,6 0,1-1,-1-1,-7-7,-2-2,-3-1,1 2,0 0,1 2,-4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13.3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560 112,'-6'-5,"1"-1,-1 1,0 1,0-1,-1 1,0 0,1 0,-1 1,0 0,-1 0,1 1,0 0,-1 0,0 1,1 0,-1 0,0 1,-3 0,-2-1,0 0,0 1,-1 1,1 0,0 1,0 0,0 1,0 0,1 1,-1 1,1 0,0 1,0 0,1 1,-5 3,-5 3,5-5,-1 2,2 0,-1 1,2 1,-1 0,2 1,0 0,0 1,-9 14,17-21,0 0,0 0,1 1,0-1,0 1,1 0,0 0,0 0,1 1,0-1,1 1,0-1,0 1,1-1,0 1,0 0,1-1,0 1,0-1,1 1,0-1,1 0,1 4,0-2,1 1,1-1,-1 0,2 0,-1 0,1-1,1 0,0-1,0 1,0-2,1 1,0-1,1 0,0-1,0 0,0-1,1 0,-1 0,1-1,0-1,1 0,7 1,10 0,-1-1,0-1,1-2,0-1,-1-1,0-2,0-1,0-1,0-1,-1-1,0-2,9-4,-12 1</inkml:trace>
  <inkml:trace contextRef="#ctx0" brushRef="#br0" timeOffset="448.942">1407 169,'-78'33,"2"4,1 3,-33 26,-22 35,124-95,1 0,1 0,-1 0,1 0,0 1,0 0,1 0,0 0,0 0,0 0,1 1,0-1,1 1,0 0,0-1,1 1,-1 0,2-1,0 9,-1-12,1-1,0 1,0 0,0-1,0 1,0-1,1 1,0-1,0 0,-1 1,2-1,-1 0,0 0,1-1,-1 1,1 0,0-1,0 0,0 1,0-1,0 0,1-1,-1 1,0 0,1-1,0 0,-1 0,1 0,0 0,-1-1,1 1,0-1,3 0,123-26,-88 9,-1-3,-1-1,-2-3,0 0,-1-3,-1-1,-2-1,-1-2,-2-1,0-2,-3-1,-1-1,17-31,-44 68,0 0,0 0,0-1,1 1,-1 0,0-1,0 1,1 0,-1-1,0 1,1 0,-1-1,0 1,1-1,-1 1,1-1,-1 1,1-1,0 1,-1-1,1 1,-1-1,1 0,0 1,-1-1,1 0,0 0,-1 1,1-1,0 0,0 0,-1 0,1 0,0 0,-1 0,1 0,0 0,0 0,-1 0,1 0,0-1,-1 1,1 0,0 0,-1-1,1 1,0 0,-1-1,1 1,-1-1,1 1,-1-1,1 1,1 12,-1-2,0-1,0 1,1-1,0 1,1-1,0 0,0 0,1 0,0 0,0 0,1-1,0 0,1 0,0 0,0-1,1 0,0 0,0-1,0 1,1-2,0 1,0-1,1 0,7 3,10-2,-2-2</inkml:trace>
  <inkml:trace contextRef="#ctx0" brushRef="#br0" timeOffset="789.939">2395 0,'-46'20,"2"2,0 1,2 3,1 1,-26 23,65-49,0 0,-1 1,1-1,0 0,0 1,0-1,0 1,0 0,0 0,1 0,-1 0,1 0,-1 0,1 0,0 0,0 1,0-1,0 0,0 1,0-1,0 1,1-1,0 1,-1-1,1 1,0-1,0 1,0-1,1 1,-1-1,0 1,1-1,0 1,0-1,-1 1,2-1,-1 0,0 1,0-1,1 0,-1 0,1 0,-1 0,1 0,0 0,0-1,0 1,0-1,0 1,0-1,2 1,72 21,45 21,-116-41,-1 0,1 0,-1 1,0 0,0 0,0 0,0 0,-1 0,0 1,0 0,0-1,0 1,-1 0,0 0,0 1,0-1,0 0,-1 1,0-1,0 1,0 5,-3-1,-1-1,1 1,-2-1,1 0,-1 0,0 0,-1 0,0-1,-1 0,1 0,-1 0,-1-1,0 0,0 0,0 0,-1-1,0 0,0-1,0 0,-1 0,0-1,-2 1,7-2,-1 0,1 0,0 0,-1-1,0 0,1 0,-1 0,0 0,0-1,0 0,0 0,0 0,0 0,-1-1,1 0,-5-1,-6-3</inkml:trace>
  <inkml:trace contextRef="#ctx0" brushRef="#br0" timeOffset="1139.964">2422 479,'43'3,"0"-2,0-2,0-2,-1-2,34-8,-40 6,0-1,-1-2,0-2,-1-1,0-1,-1-2,20-14,-36 17,0-2,-1 0,-1 0,0-2,-1 0,-1 0,-1-2,0 1,7-18,-16 33,0-1,0 0,0 0,-1 1,0-1,0-1,0 1,0 0,0 0,-1-1,0 1,0-1,0 1,-1-1,1 1,-1-1,0 0,0 1,-1-1,0 1,1-1,-1 1,-1-1,1 1,-1-1,0 1,0 0,0 0,0 0,-1 0,1 0,-1 1,0-1,0 1,-1 0,1 0,0 0,-1 0,0 0,-3-1,-5 3,0 1,0 0,0 0,0 1,1 1,-1 0,1 1,-1 0,1 1,0 0,0 0,0 2,1-1,0 1,0 1,0-1,1 2,0-1,-4 6,-5 1,0 2,1 0,1 0,0 2,1 0,1 1,1 0,1 1,1 1,0 1,6-12,1 0,0 0,1 0,0 1,1-1,0 1,0 0,1 0,1-1,0 1,0 0,1 0,0 0,1-1,0 1,1-1,0 1,1-1,0 0,1 0,0-1,4 7,3-3,0 0,1-1,1 0,0-1,0 0,2-1,-1-1,1-1,0 0,0-1,1 0,0-2,1 0,-1 0,1-2,9 1,-7-2,0 0,0-1,0-2,0 0,0 0,0-2,18-5,-12 3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29,'7'-1,"-18"21,-183 198,163-181,-1 0,2 1,1 2,2 0,-4 13,-6 19,26-65,1-7</inkml:trace>
  <inkml:trace contextRef="#ctx0" brushRef="#br0" timeOffset="344.199">0 1,'119'151,"-84"-112,-3 1,-1 2,-2 1,3 10,-7-8,2 0,2-2,30 35,-45-62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04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1,'-37'-1,"-111"13,-5 7,149-18,0 1,0-1,0 1,1 0,-1 0,1 0,-1 0,1 1,0-1,0 1,0 0,0 0,1 0,-1 0,1 0,0 1,-1-1,2 1,-1-1,0 1,1 0,0 0,-1 0,1 0,1 0,-1 0,1 0,0 0,-1 0,2 0,-1 0,0 0,1 0,0 0,0 0,0 0,-3 42,-5-5,4-30,0 0,1 0,0 0,1 1,1-1,-1 1,2-1,0 1,0-1,1 0,0 1,2 1,0-8,1-1,0 0,0 0,0 0,1-1,-1 0,1 0,0 0,0 0,0-1,0 0,0 0,0-1,0 0,1 0,-1 0,1-1,-1 0,0 0,1-1,-1 1,0-2,1 1,-1 0,0-1,0-1,0 1,3-2,3 0,-1 1,1 0,0 1,-1 1,1 0,0 0,0 1,0 0,6 2,-14-1,1 0,-1 0,0 0,0 0,0 1,0-1,-1 1,1 0,0 1,-1-1,1 0,-1 1,0 0,0 0,0 0,0 0,0 0,-1 1,0-1,1 1,-1 0,0-1,-1 1,1 0,-1 0,0 0,0 0,0 2,2 3,-1-1,0 1,-1 0,0 0,0 0,-1 0,0 0,-1 0,0 0,0 0,-1 0,0 0,0-1,-1 1,0-1,-1 1,0-1,0 0,-1 0,0-1,0 0,-1 0,0 0,-6 6,-9 0,0-1,-1-1,0-1,-1-1,0 0,0-2,-1-1,0-1,0-1,0-1,-6-1,-56-13,83 11,1-1,0 0,0 1,-1-1,1 0,0-1,0 1,0 0,0-1,0 1,0-1,1 1,-1-1,0 0,1 0,-1 1,1-1,0 0,-1-1,1 1,0 0,0 0,1 0,-1-1,0 1,1 0,-1-1,1 1,0-1,0 1,0 0,0-1,0 0,4-12</inkml:trace>
  <inkml:trace contextRef="#ctx0" brushRef="#br0" timeOffset="469.43">951 170,'-63'58,"45"-44,2 0,-1 0,2 2,0 0,1 1,1 0,1 1,0 1,1-1,-6 16,15-30,0 1,0 0,0-1,1 1,0 0,0 0,0 0,0 0,1 0,0 0,0 0,0 0,0 0,1 0,0 0,0 0,0 0,1-1,0 1,0 0,0-1,0 1,1-1,-1 0,1 1,0-2,1 1,-1 0,1 0,-1-1,1 0,0 0,0 0,1 0,-1-1,1 0,3 2,13 0,0-2,0-1,0 0,0-1,0-2,0 0,0-1,-1-1,1-1,-1-1,0 0,0-2,-1 0,0-1,-1-1,0-1,13-10,-19 13,-1 1,1-2,-1 0,-1 0,1-1,-2-1,1 1,-2-1,1-1,-1 0,-1 0,0-1,-1 1,-1-1,1-1,-2 1,0-1,-1 0,0 0,-1 0,-1 0,0 0,-1 0,0-8,-1 17,0 0,0 0,-1 0,1 0,-1 1,0-1,-1 0,1 1,-1-1,0 1,0 0,0 0,0 0,-1 0,1 1,-1-1,0 1,0 0,-1 0,1 0,-1 1,1 0,-1 0,0 0,0 0,0 1,-1-1,-11-2,0 0,-1 1,0 1,1 1,-1 1,0 0,-6 1,13 1,1-1,0 2,0-1,-1 2,2-1,-1 1,0 1,1-1,0 2,0-1,0 1,-7 7,-9 8</inkml:trace>
  <inkml:trace contextRef="#ctx0" brushRef="#br0" timeOffset="25453.859">1544 311,'-3'35,"-2"0,-1 0,-2 0,-1-1,-1 0,-2-1,-2 0,-1 0,2-1,5-9,14-26,15-35,11-21,3 1,3 2,27-31,-7 17,-56 71,0 1,0-1,1 1,-1 0,-1 0,1 0,0-1,0 2,-1-1,1 0,-1 0,0 0,1 1,-1-1,0 1,0-1,-1 1,1-1,-1 1,1 0,0-1,19 179,-20-180,0 0,0 0,1 0,-1-1,0 1,0 0,0 0,1-1,-1 1,0 0,1 0,-1-1,1 1,-1-1,0 1,1 0,0-1,-1 1,1-1,-1 1,1-1,0 1,-1-1,1 1,0-1,-1 0,1 1,0-1,0 0,-1 0,1 0,0 0,0 1,0-1,-1 0,1 0,0 0,0 0,0-1,-1 1,1 0,0 0,0 0,-1-1,1 1,0 0,-1-1,1 1,0-1,-1 1,1-1,0 1,34-34,-30 28,151-152,-155 157,-1 1,0 0,1-1,-1 1,1-1,-1 1,1 0,-1-1,1 1,-1 0,1 0,-1-1,1 1,-1 0,1 0,-1 0,1 0,-1 0,1-1,-1 1,1 0,0 0,-1 0,1 1,-1-1,1 0,-1 0,1 0,-1 0,1 0,-1 1,1-1,-1 0,1 1,-1-1,1 0,-1 1,1-1,-1 0,1 1,-1-1,0 1,1-1,-1 1,0-1,0 1,1-1,-1 1,0-1,0 1,0-1,1 1,-1-1,0 1,0-1,0 1,0 0,0-1,0 1,0-1,0 1,-1-1,1 1,0-1,0 1,0-1,-1 1,3 51,-2-45,-3 197,3-179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1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797 255,'-11'138,"-25"58,14 8,6-92,15-88</inkml:trace>
  <inkml:trace contextRef="#ctx0" brushRef="#br0" timeOffset="392.622">1192 368,'-28'38,"2"2,1 2,2 0,3 1,1 1,0 7,14-36,2-1,0 1,1 0,0 0,1 0,1 0,0 0,1 0,1 0,1 4,-2-15,0 1,0 0,0-1,1 1,-1 0,1-1,0 0,1 1,-1-1,1 0,0 0,0 0,0-1,0 1,1-1,-1 0,1 0,0 0,0 0,0-1,1 1,-1-1,0 0,1 0,-1-1,1 1,0-1,0 0,-1-1,1 1,0-1,4 0,10-3,0-1,0-1,-1 0,0-2,0 0,0-1,-1 0,0-2,-1 0,0-1,-1-1,0 0,-1-1,0 0,-1-1,0-1,-1 0,5-10,-7 11,0 0,0-1,-2 0,0 0,-1-1,0 0,-1-1,-1 1,-1-1,0 0,0-12,-3 20,0 0,-1 0,0 0,-1 0,0 0,0 1,-1-1,0 0,0 0,-1 1,0-1,-1 1,0 0,0 0,-1 1,0-1,0 1,-1 0,0 0,0 0,-1 1,1 0,-2 0,1 2,1 0,-1 0,0 1,-1 0,1 0,0 0,-1 1,1 0,-1 1,0 0,0 0,1 0,-1 1,0 1,0-1,0 1,1 0,-1 1,0 0,1 0,0 1,-1-1,1 2,0-1,0 1,1 0,-1 0,1 1,0 0,-4 4,-15 13</inkml:trace>
  <inkml:trace contextRef="#ctx0" brushRef="#br0" timeOffset="1155.667">1672 565,'2'-17,"1"1,0 0,1-1,1 1,0 1,2-1,0 1,0 0,1 0,1 1,8-9,-14 17,0 1,0 0,1 0,0 0,0 1,0-1,0 1,1 0,0 0,0 0,0 1,0 0,0 0,1 0,-1 0,1 1,6-2,-9 6,0-1,0 1,1 0,-1 0,-1 0,1 0,0 1,0-1,-1 1,0 0,1-1,-1 1,0 0,0 0,-1 1,1-1,-1 0,1 0,-1 1,0-1,0 1,-1-1,1 2,8 18,-8-20,0-1,-1 0,1 0,0 0,0 0,0 0,1 0,-1 0,0 0,1 0,-1 0,1-1,0 1,-1-1,1 1,0-1,0 1,0-1,0 0,0 0,0 0,1 0,-1-1,0 1,0-1,1 1,-1-1,0 0,1 1,-1-1,0 0,0-1,1 1,-1 0,0-1,1 1,-1-1,0 0,0 0,0 0,0 0,0 0,0 0,0 0,1-1,86-104,-59 63,-30 42,1 0,0 0,-1 1,1-1,0 1,0-1,0 1,-1-1,1 1,0-1,0 1,0 0,0-1,0 1,0 0,0 0,0 0,0 0,0 0,0 0,-1 0,1 0,0 0,0 0,0 0,0 1,0-1,0 0,0 1,0-1,0 1,-1-1,1 1,0-1,0 1,-1-1,1 1,0 0,0-1,-1 1,1 0,-1 0,1 0,-1-1,1 1,-1 0,0 0,1 0,-1 0,0 0,0 0,1 0,-1 0,0 0,0 0,0 0,0 0,0 0,-1-1,1 1,0 0,0 0,-1 0,1 0,0 0,0 0,48 124,-38-110</inkml:trace>
  <inkml:trace contextRef="#ctx0" brushRef="#br0" timeOffset="1471.67">1502 762,'486'-78,"-441"67,0 2,1 2,-1 1,1 3,0 2,19 3,-42 3,-6 1</inkml:trace>
  <inkml:trace contextRef="#ctx0" brushRef="#br0" timeOffset="2103.912">2152 875,'-202'74,"200"-74,1 0,-1 0,1 0,-1 0,0 0,1 1,-1-1,1 1,-1-1,1 1,-1-1,1 1,-1 0,1 0,0 0,-1 0,1 0,0 0,0 0,0 0,0 0,0 0,0 1,0-1,0 0,0 1,1-1,-1 1,0-1,1 1,-1-1,1 1,0-1,0 1,-1 0,1-1,0 1,0-1,0 1,1 0,-1-1,0 1,1-1,-1 1,1-1,-1 1,1-1,0 1,-1-1,1 1,0-1,0 0,0 0,0 1,0-1,0 0,1 0,0 1,190 77,-190-76,1-1,-1 1,0-1,0 1,0 0,0 0,0 0,-1 0,0 0,1 0,-1 0,0 0,0 0,0 1,-1-1,1 0,-1 1,0-1,0 1,0-1,0 0,-1 1,0-1,1 0,-1 1,0-1,0 0,-1 0,1 0,-1 0,1 0,-1 0,0 0,0 0,0-1,-1 1,1-1,-1 0,1 1,-1-1,0 0,0-1,1 1,-2 0,1-1,0 0,0 0,0 0,0 0,-1 0,1 0,-1-1,-11 7,0-1,0-1,-1-1,1 0,-1-1,0 0,0-1,0-1,-15-1,18-5,7-1</inkml:trace>
  <inkml:trace contextRef="#ctx0" brushRef="#br0" timeOffset="20673.555">684 1,'-48'92,"35"-65,2 0,0 2,2-1,1 1,1 0,1 1,1 12,-2-1,-21 188,25-202,1 0,1 1,2-1,0 0,2 0,1 0,1 0,2-1,0 0,2 0,1 0,1-1,1-1,14 22,101 114,-117-151,-3-4</inkml:trace>
  <inkml:trace contextRef="#ctx0" brushRef="#br0" timeOffset="21563.386">2490 57,'18'56,"56"148,-60-152,-3 0,-1 0,-3 1,0 43,-7-50,-2 1,-2-1,-2 0,-11 43,3-35,-2 0,-2-1,-2-1,-17 28,18-36,16-34,-1 0,0 0,-1 0,0 0,0-1,-1 1,0-2,-1 1,0-1,0 0,-6 5,13-13,0-1,0 1,0 0,0-1,0 1,0 0,0-1,0 1,0-1,0 1,0 0,0-1,0 1,0-1,0 1,0 0,0-1,0 1,-1 0,1-1,0 1,0 0,0-1,-1 1,1 0,0-1,0 1,-1 0,1 0,0-1,-1 1,1 0,0 0,-1 0,1 0,0-1,-1 1,1 0,-1 0,1 0,0 0,-1 0,1 0,0 0,-1 0,1 0,-1 0,1 0,0 0,-1 0,1 0,0 0,-1 0,1 1,-1-1,1 0,0 0,-1 0,1 1,0-1,0 0,-1 0,1 1,0-1,-1 0,1 1,0-1,0 0,0 1,2-13</inkml:trace>
  <inkml:trace contextRef="#ctx0" brushRef="#br0" timeOffset="22541.932">3111 141,'0'0,"1"0,-1-1,0 1,1 0,-1-1,1 1,-1 0,1-1,-1 1,1 0,-1 0,1-1,-1 1,1 0,0 0,-1 0,1 0,-1 0,1 0,-1 0,1 0,-1 0,1 0,0 0,-1 0,1 1,-1-1,1 0,-1 0,1 0,-1 1,1-1,-1 0,1 1,-1-1,0 0,1 1,-1-1,1 1,-1-1,0 1,1-1,-1 0,0 1,0-1,1 1,-1 0,0-1,0 1,0-1,0 1,0-1,1 1,-1-1,0 1,0 0,0-1,-1 1,1-1,0 1,0-1,0 1,0 0,1 40,-14 16,-2 1,-2-2,-21 44,-26 84,57-154,1 1,2 0,1 0,1 0,2 0,1 1,3 6,-4-34,0 0,1 0,0 0,0 0,0 0,0-1,0 1,1 0,0-1,0 1,0-1,0 1,0-1,1 0,-1 0,1 0,0 0,0-1,0 1,0-1,0 0,1 0,-1 0,1 0,-1 0,1-1,0 1,0-1,0 0,0-1,-1 1,1 0,0-1,0 0,0 0,0 0,0-1,0 1,0-1,1 1,-1 0,1 0,-1 0,1 0,-1-1,1 0,-1 0,0 0,1 0,-1-1,0 1,0-1,0 0,0-1,0 1,-1-1,1 1,-1-1,0 0,1-1,-1 1,0 0,-1-1,1 0,0 0,-2-10</inkml:trace>
  <inkml:trace contextRef="#ctx0" brushRef="#br0" timeOffset="22836.631">2716 537,'14'0,"10"-5,6-1,2 0,0 1,1 1,3-3,0 0,0 0,-2 2,-2 2,-2 1,-1 1,0 1,-6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4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0,'0'567,"0"-589,0 0</inkml:trace>
  <inkml:trace contextRef="#ctx0" brushRef="#br0" timeOffset="474.202">0 339,'425'0,"-306"-22,-99 18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5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0 254,'5'0,"6"0,6 0,5 0,4 0,2 0,0 0,2-5,-1-1,1 0,-1 1,-1 2,-4-4,-2-1,-9 1,-8 2</inkml:trace>
  <inkml:trace contextRef="#ctx0" brushRef="#br0" timeOffset="414.461">141 0,'-5'5,"-2"6,1 6,1 5,2 4,0 2,2 1,6 0,1 1,1-1,-2 0,-1 0,-2-1,0 1,-2-1,0 0,0-5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59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0,'-4'0,"-1"1,0 0,1 0,-1 0,1 0,0 0,-1 1,1 0,0 0,0 0,0 1,0-1,0 1,1 0,-1 0,1 0,0 0,0 1,0-1,0 1,0 0,1 0,-2 3,-41 107,38-90,-47 226,24 20,42-109,2-103,2 0,3-1,2-1,11 18,-24-56,-8-15,1 0,0 0,-1 1,2-1,-1 0,0 0,1 0,-1 0,1-1,0 1,0 0,0-1,0 1,0-1,1 0,-1 1,1-1,0 0,-1-1,1 1,0 0,0-1,0 0,1 1,7-7,-2-5</inkml:trace>
  <inkml:trace contextRef="#ctx0" brushRef="#br0" timeOffset="452.901">482 283,'-27'196,"26"-93,-10 80,-8 3,19-174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00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57 850,'110'-247,"-110"248,1-1,-1 1,0 0,0-1,0 1,0 0,1 0,-1-1,0 1,0-1,1 1,-1 0,1-1,-1 1,0-1,1 1,-1-1,1 1,0-1,-1 1,1-1,-1 1,1-1,0 0,-1 1,1-1,0 0,-1 0,1 0,0 1,-1-1,1 0,0 0,-1 0,1 0,0 0,0 0,-1 0,1 0,0-1,-1 1,1 0,0 0,-1 0,1-1,0 1,-1 0,1-1,-1 1,1-1,0 1,-6 23,4-18,-1-1,1 1,0 0,0 0,0 0,0 0,1 0,0 0,0 0,1 0,-1 0,1 0,0 0,0 0,1 0,0 0,-1-1,3 4,-2-7,-1 0,0 0,1 0,-1 0,1-1,0 1,-1 0,1-1,-1 1,1-1,0 0,0 0,-1 1,1-1,0 0,-1-1,1 1,0 0,-1 0,1-1,0 1,-1-1,1 1,-1-1,1 0,0 1,-1-1,0 0,1 0,-1 0,0 0,1-1,-1 1,0 0,0 0,43-47,53-72,-94 119,-1 1,1 0,-1 0,1 1,0-1,-1 0,1 1,-1-1,0 1,1 0,-1 0,1 0,-1 0,0 0,0 1,0-1,0 1,0-1,0 1,0 0,0-1,0 1,-1 0,1 0,-1 1,0-1,1 0,-1 0,0 1,0-1,0 0,-1 1,1-1,-1 1,1-1,-1 1,0 1,8 12,41 26,-30-36</inkml:trace>
  <inkml:trace contextRef="#ctx0" brushRef="#br0" timeOffset="268.322">1 991,'34'-5,"15"-1,10 0,-1 1,-6-4,-6 1,-6 0,-6 3,-3 1,-3 2,-5 1</inkml:trace>
  <inkml:trace contextRef="#ctx0" brushRef="#br0" timeOffset="688.457">368 1104,'-73'53,"72"-51,-1-1,0 1,0 0,1-1,-1 1,1 0,0 0,-1 0,1 0,0 0,0 0,0 0,1 1,-1-1,0 0,1 1,-1-1,1 0,0 1,0-1,0 0,0 1,0-1,1 0,-1 1,1-1,-1 0,1 0,0 1,0-1,0 0,0 0,0 0,0 0,2 1,70 45,-66-46,0 1,-1-1,0 2,0-1,0 1,0 0,0 0,-1 0,0 1,1 0,-2 0,1 0,2 5,-6-9,-1 1,1 0,-1 0,0-1,1 1,-1 0,0 0,0-1,0 1,0 0,0 0,-1-1,1 1,0 0,-1-1,0 1,1 0,-1-1,0 1,0-1,1 1,-1-1,-1 1,1-1,0 1,0-1,0 0,-1 0,1 0,0 0,-1 0,1 0,-1 0,0 0,-58 30,58-31,-3 3,1-1,-1 0,0 0,0 0,0-1,0 0,-1 0,1 0,0 0,0-1,-1 0,1 0,0 0,0-1,0 0,-1 0,1 0,0-1,0 1,0-1,-2-2,-5-8</inkml:trace>
  <inkml:trace contextRef="#ctx0" brushRef="#br0" timeOffset="1504.81">622 229,'6'2,"-1"0,1 0,-1 1,1-1,-1 1,0 1,0-1,0 1,0 0,-1 0,0 0,0 1,0-1,2 4,-5-6,19 21,-1 1,-1 1,-1 0,-2 2,-1-1,0 2,-2 0,-2 1,0 0,-2 0,-1 1,-1 0,-2 0,-1 0,-1 6,0 4,-2 1,-1 0,-2 0,-2-1,-1 1,-3-1,-1-1,-2 0,-1 0,-2-1,-2-1,-19 31,15-33,-1 0,-1-2,-2 0,-1-2,-2-1,-1-1,-6 3,20-21</inkml:trace>
  <inkml:trace contextRef="#ctx0" brushRef="#br0" timeOffset="4977.468">565 877,'55'-10,"-51"8,0 0,0 0,1 1,-1-1,1 1,-1 1,1-1,0 0,-1 1,1 0,0 0,-1 1,1-1,0 1,-1 0,1 0,-1 1,1-1,-1 1,1 0,-4 1,0 0,0 1,0-1,0 0,-1 0,0 0,1 1,-1-1,0 0,-1 0,1 1,-1-1,1 0,-1 0,0 0,0 0,0 0,-1 0,1 0,-1 0,1 0,-1-1,0 1,0-1,0 1,-1-1,1 0,0 1,-2-1,0 4,-12 13,13-15,-1-1,1 1,0-1,0 1,0 0,0 1,1-1,0 0,0 1,0-1,0 1,1-1,0 1,0 0,0 0,2-3,1 1,0-1,0 1,0-1,0 0,1 0,-1 0,1 0,-1 0,1-1,0 1,-1-1,1 1,0-1,0 0,0 0,0-1,0 1,0 0,0-1,0 0,0 0,0 0,0 0,1 0,-1-1,0 1,0-1,0 0,0 0,2-1,14-4</inkml:trace>
  <inkml:trace contextRef="#ctx0" brushRef="#br0" timeOffset="7365.989">1469 172,'0'0,"0"0,1-1,-1 1,1 0,-1-1,1 1,-1 0,1-1,-1 1,1 0,-1 0,1 0,-1 0,1-1,0 1,-1 0,1 0,-1 0,1 0,-1 0,1 0,-1 1,1-1,0 0,-1 0,1 0,-1 0,1 1,-1-1,1 0,-1 0,1 1,-1-1,0 0,1 1,-1-1,1 1,-1-1,0 0,1 1,-1-1,0 1,0-1,1 1,-1-1,0 1,0-1,0 1,1 0,-1-1,0 1,0-1,0 1,0-1,0 1,0-1,0 1,0 0,0-1,-1 1,7 39,-6-39,-1 23,-1 1,-1-1,-1 0,-1 0,-1 0,-1-1,-4 7,-5 20,-165 385,178-430,0 1,0 0,0 0,1 0,0 0,0 0,1 1,0-1,0 1,0-1,1 1,0-1,0 1,1-1,-1 1,1-1,1 0,-1 1,1-1,0 0,1 0,-1 0,1 0,1-1,-1 1,1-1,0 1,0-1,0-1,1 1,-1-1,1 1,0-1,1-1,-1 1,1-1,4 2,5 0,0-2,0 0,1 0,-1-1,1-1,-1-1,1 0,0-1,-1-1,1-1,-1 0,0 0,3-3,1-10,-17 6</inkml:trace>
  <inkml:trace contextRef="#ctx0" brushRef="#br0" timeOffset="7633.347">1074 680,'29'5,"14"1,9 0,1-1,-4-6,-5-4,-6 1,-4-1,-3 2,-3 1,-5-5,-2 0,-5 1</inkml:trace>
  <inkml:trace contextRef="#ctx0" brushRef="#br0" timeOffset="8131.359">1751 87,'16'-11,"-1"1,1 0,1 1,0 1,0 1,0 0,1 1,0 1,0 1,1 0,-1 2,1 0,11 1,-29 0,0 1,1 0,-1 0,1 0,-1 1,0-1,1 0,-1 0,0 1,1-1,-1 1,0-1,1 1,-1 0,0-1,0 1,0 0,0 0,0 0,0 0,0 0,0 0,0 0,0 0,0 0,-1 0,1 0,0 1,-1-1,1 0,-1 1,1-1,-1 0,0 1,0-1,1 0,-1 1,0-1,0 0,0 1,-1-1,1 1,0-1,0 0,-1 1,1-1,-1 0,1 1,-1-1,0 0,1 0,-1 0,0 0,0 1,0-1,0 0,0 0,0-1,0 1,0 0,0 0,0 0,0-1,-1 1,-20 22,-36 59,58-80,-1 0,1 0,0 0,0 0,0 0,0 0,0 0,1 0,-1 0,0 0,1 0,0 0,-1-1,1 1,0 0,0 0,0 0,0-1,0 1,1-1,-1 1,0-1,1 1,-1-1,1 0,-1 0,1 1,0-1,-1 0,1 0,0-1,0 1,0 0,0-1,0 1,1-1,74 11,-49-11,-3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3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69,'2'-2,"-1"0,0 0,1 0,0 0,-1 1,1-1,0 1,0-1,0 1,0-1,0 1,0 0,0 0,0 0,0 0,1 1,-1-1,0 1,1-1,-1 1,0 0,1 0,-1 0,1 0,0 0,0 0,364-14,-64-4,-297 14,-11-2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4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29 210,'284'-1,"-115"-25,-145 25</inkml:trace>
  <inkml:trace contextRef="#ctx0" brushRef="#br0" timeOffset="550.733">1 520,'317'0,"-77"-28,-228 27</inkml:trace>
  <inkml:trace contextRef="#ctx0" brushRef="#br0" timeOffset="1609.223">368 13,'-40'-13,"45"32,140 70,114 89,-175-102,-82-74,0 0,-1 1,1-1,-1 1,1-1,-1 1,0 0,0 0,0-1,0 1,0 0,-1 0,1 0,-1 0,0 0,0 0,0 0,0 0,0 0,-1 0,1 0,-1 0,0 0,0 0,0-1,0 1,-1 0,1-1,-1 1,1-1,-1 1,0-1,0 0,0 1,-2 0,-117 68,14-12,99-53,-33 26,1 1,1 3,-31 36,60-59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5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508 254,'-4'2,"0"-1,0 1,0 0,1 0,-1 1,1-1,-1 1,1 0,0 0,0 0,0 0,0 0,1 1,-1-1,1 1,0 0,0 0,-3 4,-179 244,27-59,156-192,1 0,0 0,-1 0,1 0,-1 0,0 0,1 0,-1-1,0 1,1 0,-1 0,0-1,0 1,0 0,0-1,0 1,0-1,1 1,-1-1,0 0,0 1,-1-1,1 0,0 0,0 0,0 1,0-1,0 0,0 0,0-1,0 1,0 0,0 0,0 0,0-1,0 1,0-1,0 1,0 0,0-1,0 0,0 1,0-1,1 0,-1 1,0-1,0 0,1 0,-1 1,1-1,-1 0,0 0,1 0,-1 0,1 0,0 0,-4-19,2 0</inkml:trace>
  <inkml:trace contextRef="#ctx0" brushRef="#br0" timeOffset="338.516">0 141,'2'6,"1"13,1-1,1 1,0-1,2 0,0 0,1-1,1 0,0 0,1-1,1 0,1-1,9 10,207 234,-150-141,-56-106,-15-17</inkml:trace>
  <inkml:trace contextRef="#ctx0" brushRef="#br0" timeOffset="988.675">960 0,'-24'24,"0"1,2 0,1 2,1 0,1 1,2 2,1-1,1 2,1 0,2 1,1 0,2 1,1 0,1 0,0 20,4-40,1 1,0-1,1 1,0 0,1 0,1-1,0 1,0 0,2-1,0 1,0-1,1 0,1 0,0 0,1 0,0-1,1 0,1 0,0-1,0 0,1 0,59 43,-55-52</inkml:trace>
  <inkml:trace contextRef="#ctx0" brushRef="#br0" timeOffset="1708.379">1044 338,'14'-12,"0"1,0 0,1 1,0 0,0 2,1-1,1 2,-1 0,1 1,0 1,1 0,-1 1,1 1,14 0,-30 3,0 0,0-1,0 1,0 0,0 0,0 1,0-1,0 0,0 1,0-1,0 1,0 0,0 0,0 0,0 0,0 0,-1 0,1 0,0 0,-1 1,1-1,-1 1,0-1,1 1,-1-1,0 1,0 0,0 0,0 0,0-1,0 1,-1 0,1 0,0 0,-1 0,0 0,1 0,-1 1,0-1,0 0,-1 1,-26 81,-131 120,152-197,0 2,0-1,1 1,0-1,1 2,0-1,0 0,1 1,0 0,0-1,1 1,1 0,-1 0,2 1,0 7,2-14,1 1,0-1,0 0,0 0,1 0,0 0,0 0,0-1,0 1,0-1,0 0,1-1,0 1,-1-1,1 0,0 0,0 0,0-1,0 0,1 0,-1 0,0 0,0-1,1 0,-1 0,0-1,4 0,8-2,-1-2,1 0,-1 0,-1-2,1 0,-1-1,0 0,-1-1,0-1,0 0,-1-1,0 0,-1-1,8-11,36-34,-32 32</inkml:trace>
  <inkml:trace contextRef="#ctx0" brushRef="#br0" timeOffset="1999.04">1778 282,'-41'41,"9"-12,2 2,0 1,3 1,0 2,3 1,-1 2,22-35,1 0,0 1,-1-1,1 0,0 1,1-1,-1 1,0 0,1-1,0 1,0 0,0 0,1 0,-1 0,1 0,0 0,0 0,0 0,0 0,1 0,0-1,0 1,0 0,0 0,0 0,1-1,0 1,-1-1,2 1,-1-1,0 0,0 0,1 0,0 0,0 0,0 0,0-1,0 1,0-1,1 0,-1 0,1 0,1 0,11-1,-1 0,1-1,0-1,0 0,-1-2,1 1,-1-2,0 0,0-1,0 0,0-2,-1 1,0-2,-1 0,1 0,-1-1,-1-1,9-9,-11 11,0 0,0-1,-1-1,-1 0,0 0,0-1,-1 1,0-2,-1 1,0-1,-1 0,0 0,-1 0,0-1,-1 0,0 1,-1-1,-1 0,0 0,-1-3,-2 8,0 1,0-1,-1 1,0 0,0 0,-1 0,0 1,0-1,0 1,-1 0,0 0,0 1,-1-1,0 1,1 1,-2-1,1 1,0 0,-1 0,0 0,0 1,0 0,0 1,-1 0,1 0,-1 0,1 1,-1 0,1 0,-1 1,0 0,1 1,-7 0,9 0,1 0,-1-1,0 2,1-1,-1 1,1-1,-1 1,1 0,0 1,0-1,0 1,0 0,0 0,1 0,-2 2,-7 11</inkml:trace>
  <inkml:trace contextRef="#ctx0" brushRef="#br0" timeOffset="2453.163">2286 282,'-126'73,"125"-72,-1 0,1 0,0-1,-1 1,1 0,0 0,0 1,0-1,-1 0,1 0,0 0,1 1,-1-1,0 1,0-1,0 0,1 1,-1-1,1 1,-1 0,1-1,0 1,0-1,-1 1,1 0,0-1,0 1,1 0,-1-1,0 1,0-1,1 1,-1-1,1 1,0-1,-1 1,1-1,0 1,0-1,0 0,0 1,0-1,0 0,0 0,0 0,0 0,1 0,-1 0,0 0,1 0,-1 0,1-1,-1 1,2 0,7 5,-4-4,0 1,0 0,0-1,0 2,0-1,-1 1,1 0,-1 0,0 0,0 1,-1-1,0 1,1 0,-2 1,1-1,0 1,-1 0,0 0,-1 0,1 0,-1 0,0 0,-1 1,1-1,-1 1,-1-1,1 1,-1 0,0-1,-1 1,1-1,-1 1,-1 0,-2 1,-1 1,-1-1,0 0,0 0,-1 0,1-1,-2 0,1 0,-1-1,0 0,0 0,-1-1,1 0,-1-1,-8 3,16-6,-1 0,0 0,0 0,0 0,0 0,0-1,0 1,0-1,0 1,0-1,0 0,0 0,0 0,0 0,0 0,0-1,0 1,0 0,0-1,0 0,0 1,0-1,0 0,0 0,-1-1,-7-8</inkml:trace>
  <inkml:trace contextRef="#ctx0" brushRef="#br0" timeOffset="2762.058">2371 28,'17'-2,"0"0,-1 1,1 1,0 0,-1 2,1 0,-1 0,1 2,12 4,-22-6,-1 0,0 1,0 0,0 0,0 1,-1-1,1 1,-1 1,0-1,0 1,-1-1,1 1,-1 1,0-1,0 1,-1-1,0 1,0 0,0 0,-1 1,1-1,-2 0,1 1,-1-1,1 5,-5 204,-1-192,-2-1,0 0,-1-1,-1 0,-1 0,-1 0,-1-1,0-1,-2 0,0-1,-14 15,-59 46,69-72</inkml:trace>
  <inkml:trace contextRef="#ctx0" brushRef="#br0" timeOffset="3171.02">2936 282,'4'0,"8"0,5 0,5 0,4 0,1 0,2 0,1 0,-1 0,0 0,0 0,0 0,0 0,-11 0,-7 0</inkml:trace>
  <inkml:trace contextRef="#ctx0" brushRef="#br0" timeOffset="3409.238">2907 537,'34'5,"15"1,5 0,-2-1,-6-2,-5-1,-10-5,-5-3,-7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85,'39'-22,"148"-32,-91 46,-93 7,-1 1,1 0,-1 0,1 1,-1-1,1 1,-1-1,1 1,-1 0,0-1,1 1,-1 1,0-1,0 0,0 0,0 1,0-1,0 1,0 0,0-1,0 1,-1 0,1 0,-1 0,0 0,1 1,-1-1,0 0,0 0,-1 1,1-1,0 1,-1-1,1 1,-1-1,0 1,-2 7,-1 0,-1 0,1 0,-2 0,1 0,-1-1,-1 0,0 0,0-1,-1 1,0-1,0-1,-1 1,-4 2,-3 7,-224 255,232-263,1 0,1 0,0 1,0 0,1 0,0 0,1 1,0 0,0-1,1 1,1 0,0 0,0-6,1 0,0-1,0 1,1 0,-1-1,1 1,0-1,0 1,1-1,-1 1,1-1,0 0,0 0,1 0,-1 0,1 0,0 0,0-1,0 1,0-1,0 0,1 0,0 0,0 0,-1-1,1 1,1-1,-1 0,2 0,12 3,1-1,0-1,0-1,0-1,0-1,0 0,0-1,18-4,9-6,-28 5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16.77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54 50,'-25'138,"11"58,12-187,-10 117,12-121,0 0,1 0,-1 0,1 0,0 0,0 0,1-1,-1 1,1-1,0 1,1-1,-1 1,1-1,-1 0,1 0,1 0,-1-1,0 1,1-1,0 0,0 0,0 0,0 0,0-1,0 0,0-1,0 0,0 1,0-2,0 1,0 0,0-1,0 0,1 0,-1 0,0-1,0 1,0-1,0 0,0 0,0 0,0-1,0 1,-1-1,1 0,0 0,-1 0,1-1,-1 1,0-1,0 0,2-2,70-91,42-137,-25-16,-92 249,-1-1,1 1,0-1,0 1,0-1,0 0,0 1,-1-1,1 1,0-1,0 1,1-1,-1 1,0-1,0 1,0-1,0 1,0-1,0 1,1-1,-1 1,0-1,0 1,1-1,-1 1,0-1,1 1,-1-1,1 1,-1 0,0-1,1 1,-1 0,1-1,-1 1,1 0,-1 0,1 0,-1-1,1 1,-1 0,1 0,0 0,-1 0,1 0,-1 0,1 0,-1 0,1 0,-1 0,1 0,-1 0,1 0,-1 1,1-1,-1 0,1 0,-1 1,1-1,-1 0,1 1,-1-1,1 0,6 38,19 220,-7-180,-4 1,-3 0,-4 0,-2 13,-4-60,-2-1,-1 1,-1-1,-2 1,-1-1,-2 0,-1 0,-1-1,-1 0,-2-1,-12 22,14-34,4-4,-1-1,0 1,-1-2,0 1,0-1,-2-1,1 1,-1-2,-1 1,1-1,-7 3,15-11,0 0,0 0,0 0,0 0,0 0,0 0,0-1,0 1,0-1,0 1,0-1,0 0,0 0,0 0,-1 0,1 0,0-1,0 1,0 0,0-1,0 0,0 1,0-1,0 0,0 0,0 0,0-1,1 1,-1 0,0 0,1-1,-1 1,1-1,-1 0,1 1,0-1,0 0,0 0,0 0,0 0,0 0,0 0,1 0,-1 0,1 0,-10-100,16 56,3 0,2 1,1 0,3 1,1 0,3 2,1 0,2 1,10-13,-16 26,-4 4</inkml:trace>
  <inkml:trace contextRef="#ctx0" brushRef="#br0" timeOffset="482.96">901 163,'471'0,"-482"0</inkml:trace>
  <inkml:trace contextRef="#ctx0" brushRef="#br0" timeOffset="820.127">986 417,'5'5,"11"6,7 1,6-1,1-2,1-4,0-1,0-3,-1 0,-1-1,0-1,0 1,-6-1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5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1 227,'9'0,"9"0,5 0,4 0,2 0,1 0,1 0,-2 0,1 0,-1 0,0 0,-1 0,1 0,-1 0,-5-5,-11-2,-7 1</inkml:trace>
  <inkml:trace contextRef="#ctx0" brushRef="#br0" timeOffset="254.049">141 1,'-9'33,"-4"17,1 3,3-1,2-5,3-6,1-5,3-4,0-3,0-1,0 0,1-6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31,'-24'-7,"-1"0,0 2,-1 0,1 2,0 1,-1 1,-23 2,44-1,-1 0,1 1,0-1,-1 1,1 0,0 1,0-1,0 1,0 0,0 0,0 1,0-1,1 1,-1 0,1 0,0 1,0-1,0 1,0 0,1 0,-1 0,1 1,-2 3,-27 101,23-70,2 53,8-85,0 0,0 1,0-1,1 0,0 0,1 0,-1 0,1-1,1 1,-1-1,1 1,0-1,1 0,-1-1,1 1,0-1,1 0,-1 0,1 0,0-1,0 0,0 0,1-1,-1 0,3 1,60 3,-63-8,0 0,-1 0,1 1,0 0,-1 0,1 1,0-1,-1 1,1 0,-1 1,1 0,-1-1,0 2,0-1,1 0,-2 1,1 0,0 0,0 1,-1-1,0 1,0 0,0 0,0 1,-1-1,1 1,-1 0,0 0,-1 0,2 3,-2 0,0-1,-1 1,0 0,-1-1,1 1,-2 0,1 0,-1-1,0 1,0 0,-1-1,0 1,-1-1,1 0,-2 0,1 0,-1 0,0 0,0-1,0 1,-1-1,0 0,-1-1,-1 2,-4 4,0 0,-1-1,0-1,-1 0,0 0,-1-2,0 1,0-2,0 0,-1 0,-13 2,23-6,-1 0,0 0,0 0,0-1,0 0,0 0,0-1,-1 1,1-1,0-1,0 1,0-1,0 0,0-1,0 1,0-1,0 0,0-1,1 1,-1-1,1 0,-1-1,1 1,1-1,-1 0,-2-3,3-9,6 2</inkml:trace>
  <inkml:trace contextRef="#ctx0" brushRef="#br0" timeOffset="404.612">812 116,'-5'5,"-29"31,1 2,2 0,2 2,2 2,1 0,2 2,-13 36,35-75,0 0,0 1,1-1,0 0,0 1,1-1,-1 0,1 1,1-1,-1 0,1 1,-1-1,1 0,1 1,-1-1,1 0,0 0,0 0,1 0,-1-1,1 1,0-1,0 1,1-1,-1 0,1 0,0-1,0 1,0-1,1 0,-1 0,1 0,-1 0,1-1,0 0,0 0,0 0,0-1,1 1,-1-1,0-1,5 1,5-1,0 0,0-2,0 0,0 0,-1-1,1-1,-1-1,0 0,0-1,0 0,-1-1,0 0,0-1,-1-1,0 0,0-1,-1 0,-1-1,4-3,-3 0,-1-1,0 1,-1-1,0-1,-2 0,1 0,-2 0,0-1,-1 0,-1 0,-1-1,1-9,-3 19,0 0,-1 0,0 0,0 0,0 0,-1 0,-1 0,1 0,-1 0,-1 0,1 0,-1 1,-1-1,1 1,-1 0,-1 0,1 1,-1-1,0 1,-1 0,1 0,-1 0,0 1,-1 0,1 0,-1 1,0 0,0 0,-1 0,1 1,-1 0,1 1,-1 0,0 0,0 0,0 1,0 0,0 1,0 0,-1 0,-61 41,51-27</inkml:trace>
  <inkml:trace contextRef="#ctx0" brushRef="#br0" timeOffset="1083.982">1122 623,'9'-7,"0"0,0 0,-1-1,0-1,-1 1,0-1,0-1,-1 1,0-1,-1 0,0-1,1 1,106-174,-112 183,0 0,0 0,1 0,-1 0,0 0,1 0,-1 0,1 0,-1 0,1 0,0 0,-1 0,1 0,0 1,0-1,-1 0,1 1,0-1,0 0,0 1,0-1,0 1,0-1,0 1,0 0,0-1,0 1,0 0,0 0,0-1,0 1,0 0,1 0,-1 1,0-1,0 0,0 0,0 0,0 1,0-1,0 0,0 1,0-1,0 1,0-1,0 1,0 0,-1-1,1 1,0 0,0 0,0-1,-1 1,1 0,-1 0,1 0,0 0,5 54,-7-51,1 1,0 0,0 0,0-1,0 1,1 0,0 0,0-1,0 1,0-1,1 1,0-1,0 1,0-1,0 0,1 0,-1 0,1 0,0-1,0 1,1-1,1 2,-1-4,0 0,1-1,-1 0,0 0,1 0,-1 0,0 0,1-1,-1 0,0 0,0 0,0 0,1-1,-1 0,-1 0,1 0,0 0,0 0,-1-1,1 0,-1 0,11-5,15-11,-24 14,0 1,0 0,0 0,1 1,0 0,-1 0,1 0,0 1,1 0,-1 0,0 0,1 1,2-1,-7 4,1 0,-1 0,1 0,-1 0,0 0,0 0,0 1,0-1,0 1,0 0,-1-1,1 1,-1 0,0 0,0 0,0 0,0 0,0 0,-1 0,0 0,1 0,-1 0,0 0,0 1,-1-1,1 0,-1 0,0 1,2 12,3 8,1-4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1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60,'-1'0,"0"0,0 0,0 1,0-1,0 0,0 0,0 0,0 0,0-1,0 1,0 0,0 0,0 0,0-1,0 1,0-1,0 1,0-1,0 1,0-1,1 1,-1-1,0 0,0 0,1 1,-1-1,0 0,1 0,-1 0,1 0,-1 1,1-1,-1 0,1 0,0 0,-1 0,1 0,0 0,0 0,0 0,0-1,0 1,0 0,0 0,0 0,0 0,0 0,1 0,-1 0,0 0,1 0,-1 0,1 0,-1 1,1-1,-1 0,1 0,-1 0,1 0,0 1,0-1,-1 0,1 1,0-1,7-2,-1 0,1 0,-1 1,1 0,0 1,0 0,0 0,0 0,0 1,-1 0,1 1,0 0,0 0,0 1,0 0,-1 0,1 1,-1-1,1 2,-1-1,0 1,0 0,2 3,-4 0,0 1,0 0,-1 0,0 1,0-1,-1 1,0-1,-1 1,0 0,0 0,-1 1,0-1,0 0,-1 0,-1 0,1 0,-2 1,1-1,-1 0,0 0,-1 0,-5 15,-1 0,-1 0,0 0,-2-2,-1 1,-8 9,-2 5,-13 19,26-43,0 0,1 0,1 1,0 1,1-1,1 1,0 0,1 1,-2 13,6-26,1 0,0 0,0 0,0 0,0 0,1 0,-1 1,1-1,0 0,0 0,0 0,0-1,1 1,-1 0,1 0,-1-1,1 1,0-1,0 1,0-1,1 0,-1 0,0 0,1 0,-1 0,1-1,0 1,0-1,0 1,-1-1,1 0,0 0,0 0,0-1,3 1,4 1,1 0,-1-1,0-1,1 1,-1-2,0 1,1-1,-1-1,0 0,4-2,53-18,-51 13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53,'-41'47,"10"-13,1 1,2 0,2 3,1 0,-3 10,24-38,0 0,0 1,1 0,0-1,0 1,2 0,-1 0,1 0,1 11,0-18,0 0,0-1,1 1,-1 0,1-1,0 1,0-1,0 1,1-1,-1 0,1 1,-1-1,1 0,0 0,1 0,-1 0,0-1,1 1,0 0,-1-1,1 0,0 0,0 0,0 0,1 0,-1 0,0-1,1 0,-1 1,1-1,0-1,13 3,1-1,-1-1,1-1,-1-1,1 0,-1-1,1-1,-1-1,0 0,0-2,-1 1,1-2,-1 0,-1-1,1-1,-1 0,-1-1,0-1,0 0,-1-1,10-12,87-108,-105 125,-1-1,0 1,0-1,0 1,-1-1,0 0,-1 0,0 0,0-1,-1 1,0 0,0-1,-1 1,0-1,-1 1,1-1,-2 1,1 0,-1-2,-3 3,1-1,-1 1,0 0,-1 0,0 0,0 1,0 0,-1 0,0 1,0-1,0 2,0-1,-1 1,0 0,0 0,0 1,-1 0,1 1,-1 0,1 0,-1 1,0 0,1 0,-1 1,0 0,0 1,0 0,1 0,-3 2,-5 0,1 2,0 0,0 0,0 2,1-1,0 2,-12 8,4 2</inkml:trace>
  <inkml:trace contextRef="#ctx0" brushRef="#br0" timeOffset="660.169">799 81,'-34'49,"22"-35,0 2,1-1,1 1,0 1,1 0,1 0,1 1,0 0,2 0,0 1,1-1,0 1,2 0,0 0,1 0,1 0,1 2,0-16,-1 0,1 0,1 1,-1-1,1 0,0 0,0 0,0-1,1 1,-1 0,1-1,1 0,-1 1,0-1,1-1,0 1,0 0,0-1,0 0,1 0,-1 0,1 0,0-1,-1 0,1 0,0 0,1-1,-1 1,0-1,0 0,1-1,0 1,12 0,0 0,0-1,0-1,0-1,-1 0,1-1,0-1,-1-1,2-1,-7 2,1-1,-1 0,0-1,0-1,0 0,-1 0,0-1,0-1,-1 0,-1 0,1-1,-1 0,-1 0,1-2,1-1,0-2,-1 1,-1-1,0 0,-1 0,-1-1,0 0,1-8,-6 19,0-1,0 0,0 1,-1-1,0 0,0 1,0-1,-1 1,1-1,-1 0,-1 1,1-1,-1 1,0 0,0 0,-1-1,1 1,-1 1,0-1,-1 0,1 1,-1 0,0-1,0 1,0 1,-4-3,0 1,-1 0,1 1,-1 0,-1 0,1 1,0 0,-1 1,1 0,-1 1,0 0,0 0,1 1,-8 0,-9 1</inkml:trace>
  <inkml:trace contextRef="#ctx0" brushRef="#br0" timeOffset="4391.651">1504 138,'-21'109,"-31"121,51-229,0-1,1 1,-1-1,1 1,-1-1,1 1,0-1,-1 1,1 0,-1-1,1 1,0-1,-1 1,1 0,0-1,0 1,0 0,0-1,-1 1,1 0,0 0,0-1,0 1,0 0,1-1,-1 1,0 0,0-1,0 1,0 0,1-1,-1 1,0 0,1-1,-1 1,0-1,1 1,-1 0,1-1,-1 1,1-1,-1 1,1-1,0 0,-1 1,1-1,-1 0,1 1,0-1,-1 0,1 0,0 1,-1-1,1 0,0 0,-1 0,1 0,0 0,0 0,-1 0,1 0,0 0,-1 0,1 0,0-1,69-120,-46 72,2 1,3 1,1 2,2 1,3 1,11-9,-45 51,1-1,-1 1,0 0,0 0,0 0,1 0,-1 0,0 0,1 0,-1 1,1-1,-1 0,1 1,-1-1,1 1,0 0,-1-1,1 1,-1 0,1 0,0 0,-1 0,1 0,0 1,-1-1,1 0,-1 1,1-1,-1 1,1 0,-1-1,1 1,-1 0,1 0,-1 0,0 0,0 0,1 0,-1 0,0 0,0 1,0-1,0 0,0 1,-1-1,1 1,0-1,-1 1,1-1,-1 1,1-1,-1 1,0 0,0-1,1 1,3 16,0 0,-1 1,-1-1,-1 1,0 0,-2-1,-1 17,1 59,1-93,-1 1,1-1,0 0,-1 0,1 0,0 0,0 0,0 1,0-1,0 0,0 0,1 0,-1 1,0-1,0 0,1 0,-1 0,1 0,-1 0,1 0,0 0,-1 0,1 0,0 0,0 0,-1 0,1-1,0 1,0 0,0 0,0-1,0 1,0-1,0 1,0-1,0 1,0-1,1 0,-1 1,0-1,0 0,0 0,0 0,1 0,-1 0,0 0,0 0,0 0,0 0,1-1,-1 1,0-1,0 1,0 0,0-1,0 0,0 1,0-1,0 0,0 1,0-1,0 0,-1 0,1 0,127-155,-33 80,-94 76,0-1,0 0,0 1,0-1,0 1,0-1,0 1,0 0,0-1,0 1,0 0,0 0,0-1,0 1,0 0,0 0,0 0,0 0,0 1,0-1,0 0,0 0,1 1,-1-1,0 0,0 1,-1-1,1 1,0 0,0-1,0 1,0 0,0-1,-1 1,1 0,0 0,0 0,-1-1,1 1,-1 0,1 0,-1 0,1 0,-1 0,0 0,1 0,-1 0,0 1,0-1,0 0,0 0,0 0,0 1,-2 60,-7-19,4-26,1 0,0 0,2 1,0-1,0 1,2 0,0 0,1-1,3 13,2-12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0 282,'197'-27,"2"26,-169-10,-35 5</inkml:trace>
  <inkml:trace contextRef="#ctx0" brushRef="#br0" timeOffset="357.546">198 0,'0'24,"0"13,0 5,0-1,0-1,0-4,0-2,0-3,0-1,0-2,0 0,-5 0,-2-1,1 1,1 0,2 0,0-5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9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29,'17'56,"-17"-41,-1 1,0-1,-1 0,-1 1,0-1,-1 0,-1-1,0 1,-1-1,0 0,-1 0,-1-1,0 0,-3 2,-28 57,38-71,0 1,0-1,0 1,0 0,0 0,0 0,0-1,0 1,1 0,-1 0,1 0,-1 0,1 0,0 0,0 0,0 0,0 0,0 0,0 0,1 0,-1 0,1 0,-1 0,1 0,0 0,0-1,-1 1,1 0,1 0,-1-1,0 1,0-1,1 1,-1-1,0 1,1-1,0 0,-1 0,1 1,0-1,-1 0,1-1,0 1,0 0,0-1,0 1,0-1,0 1,0-1,1 0,14 0,-1-2,1 0,-1-1,0-1,0 0,0-1,0-1,9-5,-8 4,25-20,-30 12</inkml:trace>
  <inkml:trace contextRef="#ctx0" brushRef="#br0" timeOffset="297.847">358 1,'-37'116,"5"1,-8 70,-43 185,88-343,1-34</inkml:trace>
  <inkml:trace contextRef="#ctx0" brushRef="#br0" timeOffset="691.997">782 198,'-19'22,"-8"6,1 1,2 2,1 0,1 2,2 0,1 1,2 1,-9 26,25-58,-1 0,1 1,0-1,0 0,0 1,0-1,1 0,-1 1,1-1,0 1,0-1,0 1,1-1,-1 1,1-1,0 1,0-1,0 0,0 1,0-1,1 0,-1 0,1 0,0 0,0 0,0-1,1 1,-1 0,0-1,1 0,0 1,0-1,-1 0,1 0,1-1,-1 1,0-1,0 1,0-1,1 0,-1 0,8 0,0-1,0 1,-1-2,1 1,0-2,0 1,-1-2,1 1,-1-1,0-1,0 0,0 0,0-1,-1 0,0-1,0 0,5-4,9-8,0-2,-1-1,-1 0,-1-2,13-18,53-108,-83 143,-1 0,0 0,0 1,-1-2,0 1,0 0,0 0,0 0,-1 0,0-1,-1 1,1 0,-1 0,0 0,-1 0,0 0,0 0,0 0,0 0,-1 1,0-1,0 1,-1 0,1 0,-1 0,-1-1,0 2,1 0,-1 0,0 1,0 0,-1 0,1 0,-1 0,1 1,-1 0,0 0,0 1,0-1,0 1,0 1,0-1,0 1,0 0,0 0,-1 1,1 0,0 0,0 0,1 1,-7 2,-128 71,107-51</inkml:trace>
  <inkml:trace contextRef="#ctx0" brushRef="#br0" timeOffset="1045.999">1318 226,'-18'6,"1"0,-1 1,1 1,0 1,1 0,0 2,1-1,0 2,0 0,2 1,-1 0,1 1,1 0,1 1,0 1,-2 5,11-16,1-1,0 1,0-1,0 1,1 0,-1-1,1 1,1 0,-1-1,0 1,1-1,0 1,0 0,1-1,-1 0,1 1,0-1,0 0,0 0,1 0,-1 0,1 0,0 0,0-1,0 0,1 1,-1-1,1 0,0-1,0 1,0-1,0 0,0 0,0 0,1 0,-1-1,1 1,-1-1,1 0,0-1,8 3,1 0,0-1,0-1,0-1,0 0,0 0,0-2,0 1,0-2,0 0,0-1,-1 0,0-1,0 0,0-1,-1-1,1 0,-2 0,1-2,-1 1,0-1,-1-1,0 0,0 0,-1-1,-1 0,0-1,0 0,-1 0,-1 0,0-1,-1 0,0 0,-1-1,0 1,-1-4,-1 10,-2 0,1 0,-1 0,0 0,0 0,-1 0,0 0,0 0,-1 0,0 0,0 1,-1-1,0 1,0-1,0 1,-1 0,0 0,0 0,0 1,-1 0,0-1,0 1,0 1,0-1,-1 1,0 0,0 0,0 1,-6-3,-85-3,68 14</inkml:trace>
  <inkml:trace contextRef="#ctx0" brushRef="#br0" timeOffset="1692.345">1572 565,'36'-20,"-1"-1,-2-2,0-2,28-27,-36 29,64-41,-88 64,0 0,0 0,0 1,0-1,0 0,1 1,-2-1,1 1,0-1,0 1,0-1,0 1,0 0,0 0,-1-1,1 1,0 0,0 0,-1 0,1 0,-1 0,1 0,-1 0,1 0,-1 0,0 0,1 0,-1 0,0 0,0 0,0 0,0 0,0 0,0 0,0 0,0 0,0 0,0 0,-1 1,1-1,0 0,-1 0,1 0,-1 0,1-1,-1 1,1 0,-1 0,0 0,-1 11,2-9,0 0,0 1,0-1,0 1,0-1,0 0,1 1,0-1,0 0,0 1,0-1,0 0,0 0,1 0,0 0,-1 0,1 0,0 0,1-1,-1 1,0-1,1 1,0-1,-1 0,1 0,0 0,0 0,0-1,0 1,0-1,0 0,1 0,-1 0,0 0,1 0,-1-1,0 0,1 0,-1 1,1-2,-1 1,1 0,-1-1,0 0,1 1,-1-2,0 1,1 0,108-65,-111 65,0 1,0-1,0 1,0-1,0 1,1 0,-1 0,0 0,0 0,0 0,0 0,1 0,-1 0,0 0,0 0,0 0,0 1,0-1,1 1,-1-1,0 1,0-1,0 1,0-1,0 1,-1 0,1 0,0-1,0 1,0 0,0 0,-1 0,1 0,-1 0,1 0,0 0,-1 0,0 0,1 0,-1 0,0 0,1 1,-1-1,0 0,0 0,0 0,0 1,-6 61,4-56,-7 106,14-94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1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2,'334'0,"-435"22,-38-14,295-21,18-6,-150 19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2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250,'-19'19,"-12"6,-4 5,-2 0,1 2,2-6,1-2,7-1,3-4,1 0,-2-3,0-1,-2-1,-1-5,0 3,-1-2,0-2,4-3</inkml:trace>
  <inkml:trace contextRef="#ctx0" brushRef="#br0" timeOffset="280.961">564 363,'42'3,"-1"2,0 2,0 1,-1 3,0 1,-1 2,-1 1,6 5,18 5,14-3,43 23,-112-39</inkml:trace>
  <inkml:trace contextRef="#ctx0" brushRef="#br0" timeOffset="550.168">875 137,'-5'33,"-1"17,0 3,1-1,2-5,1-6,0-5,2-4,0-3,0 0,0-2,1 0,-1 0,0 1,0-1,0-4</inkml:trace>
  <inkml:trace contextRef="#ctx0" brushRef="#br0" timeOffset="1570.021">1609 24,'-18'13,"0"-4,1 2,0 1,1 0,1 1,0 0,0 1,2 1,0 1,0 0,2 0,0 1,0 0,2 1,0 0,0 6,8-20,0 0,1 0,0 0,0 1,0-1,0 0,1 0,-1 0,1 1,0-1,0 0,1 0,-1 0,1 0,0-1,0 1,0 0,1-1,-1 0,1 1,0-1,0 0,0 0,0 0,0-1,1 1,-1-1,1 0,0 0,0 0,-1 0,1-1,0 0,0 1,1-1,-1-1,0 1,0-1,0 1,1-1,-1 0,0-1,4 0,12-2,1 0,-1-2,0 0,0-2,-1 0,0-1,0-1,-1 0,0-2,0 0,-1-1,-1 0,0-2,-1 0,0 0,-1-2,-1 0,4-7,-7 10,-2 4,0 1,-1-2,-1 1,1-1,-1 0,-1 0,0-1,-1 0,0 0,0 0,0-4,-4 12,0 1,0 0,-1-1,1 1,-1 0,1-1,-1 1,0 0,0 0,0 0,0 0,0-1,0 1,0 1,-1-1,1 0,-1 0,0 0,1 1,-1-1,0 1,0-1,0 1,0 0,0 0,0 0,0 0,-1 0,1 0,0 1,0-1,-1 1,1-1,0 1,-2 0,-85 3,-38 41,90-30</inkml:trace>
  <inkml:trace contextRef="#ctx0" brushRef="#br0" timeOffset="1920.253">1609 391,'-18'8,"1"1,0 1,0 1,2 0,-1 1,1 1,1 0,0 1,1 1,1 0,0 1,1 0,0 0,2 2,-6 11,14-25,0-1,1 1,-1 0,1 0,0-1,0 1,0 0,0 0,0 0,1-1,0 1,0 0,0-1,0 1,1-1,-1 1,1-1,0 0,0 1,0-1,0 0,0 0,1-1,0 1,-1 0,1-1,0 1,0-1,1 0,-1 0,0-1,1 1,-1 0,1-1,-1 0,1 0,-1 0,1 0,0-1,2 1,12 1,0 0,0-2,-1 0,1-1,0 0,0-1,0-2,-1 1,0-2,1-1,-2 0,1-1,-1 0,0-1,0-1,-1-1,-1 0,1-1,-2-1,1 0,-2-1,0 0,0-1,-1 0,3-7,-11 18,-1-1,1 0,-1 0,0-1,0 1,0 0,-1-1,1 1,-1-1,0 1,-1-1,1 0,-1 1,0-1,0 0,0 0,0 1,-1-1,0 0,0 1,0-1,-1 1,0-1,0 1,0 0,0 0,0 0,-1 0,0 0,0 0,0 1,0-1,0 1,-1 0,0 0,1 0,-1 1,-2-2,-94-37,69 34</inkml:trace>
  <inkml:trace contextRef="#ctx0" brushRef="#br0" timeOffset="3254.338">2202 165,'-14'12,"2"-1,-1 2,1-1,1 2,1 0,0 0,0 1,1 0,1 0,1 1,0 0,1 0,1 1,0 0,2 0,-1 5,3-19,-1 1,1-1,1 1,-1-1,1 1,-1 0,1 0,0-1,0 1,1 0,-1-1,1 1,-1 0,1-1,1 1,-1-1,0 1,1-1,0 0,-1 0,1 0,0 1,1-2,-1 1,1 0,-1 0,1-1,0 1,0-1,0 0,0 0,0 0,0-1,1 1,-1-1,1 1,-1-1,2 0,10-3,0 0,0-1,0-1,0-1,0 0,-1 0,1-2,-2 1,1-2,-1 0,0-1,0 0,1-3,-4 5,1-1,-1-1,-1 0,0 0,0-1,-1 0,0 0,0-1,2-6,-8 13,0 1,0-1,0-1,0 1,-1 0,0 0,0-1,0 1,0 0,-1-1,1 1,-1-1,-1 1,1-1,0 1,-1 0,0-1,0 1,0 0,-1-1,1 1,-1 0,0 0,0 0,-1 0,1 1,-1-1,-2-2,-2 0,0-1,0 1,-1 1,0-1,0 1,-1 1,1 0,-1 0,0 0,0 1,-1 0,1 1,0 0,-1 1,1 0,-1 0,0 1,1 0,-1 1,1 0,-1 0,1 1,-1 1,0 0,-15 4</inkml:trace>
  <inkml:trace contextRef="#ctx0" brushRef="#br0" timeOffset="3785.032">2653 193,'-12'2,"1"0,0 0,-1 1,1 1,0 0,1 0,-1 1,1 1,0 0,0 0,0 1,1 0,0 0,1 1,-1 0,2 1,-1 0,1 0,0 1,1-1,0 2,1-1,0 0,1 1,0 0,-2 9,5-14,0 0,0 0,1 0,0 0,0 0,0-1,1 1,0 0,0 0,0 0,1-1,0 1,0 0,0-1,1 0,0 0,0 0,0 0,1 0,0 0,-1-1,2 0,-1 1,0-2,1 1,0 0,0-1,0 0,0 0,0-1,1 1,-1-1,6 1,3-1,1-1,-1-1,0 0,1-1,-1-1,1 0,-1-1,0-1,0 0,-1-1,13-5,-8 1,0-1,-1-1,0 0,-1-1,0-1,-1 0,0-1,5-8,-14 17,-1 0,-1 0,1 0,-1 0,0-1,0 0,0 1,-1-2,0 1,0 0,0-1,-1 1,0-1,0 0,-1 1,0-1,0 0,-1 0,1 0,-2 0,1 0,-1 0,0 0,0 1,-1-1,0 0,0 1,0-1,-1 1,0-1,0 1,-1 0,0 1,0-1,0 1,-1-1,0 1,0 0,0 1,0 0,-1-1,0 2,1-1,-3 0,-78-10,61 14</inkml:trace>
  <inkml:trace contextRef="#ctx0" brushRef="#br0" timeOffset="4703.739">3217 24,'-33'32,"10"-11,0 1,2 1,0 1,2 0,0 2,2 0,1 1,-10 23,24-45,1 1,-1-1,1 0,0 1,1-1,-1 1,1-1,0 1,0-1,1 1,0-1,0 1,0-1,1 1,-1-1,1 0,1 0,-1 0,1 0,0 0,0-1,0 1,0-1,1 0,0 0,0 0,0 0,0-1,1 1,-1-1,1 0,0-1,0 1,0-1,0 0,0 0,0-1,1 1,2-1,7 2,0-2,1 0,-1-1,0 0,0-2,1 1,-1-2,-1 0,1-1,0 0,-1-1,0-1,0 0,10-7,-13 7,1 0,0-1,-1-1,-1 0,1-1,-1 0,-1 0,0-1,0 0,-1-1,0 0,-1 0,0-1,-1 1,0-2,-1 1,0 0,-1-1,0 0,-1 0,-1 0,0-1,-1 1,0-1,-1-7,-1 17,1 0,-1 1,0-1,0 0,0 0,-1 1,1-1,-1 1,0-1,0 1,0 0,0 0,-1 0,1 0,-1 0,0 0,0 1,0-1,0 1,0 0,0 0,-1 0,1 0,-1 1,1-1,-1 1,0 0,-2 0,-110-9,112 10,-25 1</inkml:trace>
  <inkml:trace contextRef="#ctx0" brushRef="#br0" timeOffset="6262.993">3584 476,'0'-1,"0"1,0-1,0 1,0-1,0 1,0-1,0 1,0-1,0 0,0 1,0-1,0 1,0-1,1 1,-1-1,0 1,0-1,1 1,-1-1,0 1,1 0,-1-1,0 1,1-1,-1 1,1 0,-1-1,0 1,1 0,-1-1,1 1,-1 0,1 0,-1 0,1-1,-1 1,1 0,-1 0,1 0,0 0,-1 0,1 0,-1 0,1 0,-1 0,1 0,-1 0,1 1,-1-1,1 0,-1 0,1 0,-1 1,1-1,-1 0,1 0,-1 1,1-1,-1 1,0-1,1 0,-1 1,0-1,1 1,-1-1,0 1,10-26,0 0,1 0,1 1,2 1,0 0,2 1,0 0,1 2,1 0,1 1,1 0,18-11,-37 28,0 1,0 0,1-1,-1 1,0 0,1 0,-1 0,1 0,-1 0,1 0,-1 0,1 1,-1-1,1 1,0-1,0 1,-1-1,1 1,0 0,0 0,-1 0,1 0,0 0,0 0,-1 1,1-1,0 1,0-1,-1 1,1-1,-1 1,1 0,-1 0,1 0,-1 0,1 0,-1 0,0 0,1 0,-1 1,0-1,0 1,0-1,0 0,0 1,0 0,0-1,-1 1,1-1,-1 1,1 0,-1 0,1-1,-1 2,2 61,-3-56,0-1,1 0,0 1,0-1,0 0,1 0,0 1,1-1,0 0,0 0,0 0,1 0,0-1,0 1,2 1,-1-6,1-1,0 1,0-1,-1 0,1 0,0 0,0 0,0-1,1 0,-1 0,0-1,0 1,0-1,-1 0,1 0,0-1,0 0,0 1,-1-1,1-1,-1 1,0-1,1 0,-1 0,-1 0,1 0,2-4,4 1,18-11,-17 8,1 1,1 1,-1 0,1 0,0 1,1 1,-1 0,1 1,0 1,2 0,-13 3,0 1,1-1,-1 1,0 0,0 0,0 1,0-1,0 0,0 1,0 0,-1 0,1 0,-1 0,1 0,-1 0,0 1,0-1,0 1,0 0,0-1,0 1,-1 0,1 0,-1 0,0 0,0 0,0 0,0 1,-1-1,1 0,-1 0,0 1,0-1,0 0,0 0,-1 1,1-1,-1 0,0 0,0 0,-1 2,7 49,4-36,2-5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49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2145 1441,'-47'19,"0"1,2 3,0 2,2 2,-21 17,53-35,0-1,1 1,1 1,-1 0,2 0,-1 1,1 0,1 0,-3 7,8-14,0 0,0 1,0-1,1 0,0 1,0-1,0 1,0-1,1 1,0-1,0 1,0-1,0 1,1-1,0 1,0-1,0 1,0-1,1 0,-1 1,1-1,0 0,1 0,-1 0,1-1,0 1,-1-1,1 1,1-1,4 5,1-1,0-1,0 0,1 0,0 0,0-1,0-1,1 0,-1 0,1-1,0 0,0-1,0 0,0-1,0 0,0-1,0 0,2-1,18-2,1 0,-1-2,-1-2,1 0,26-12,-48 16,0 1,-1 0,1 0,-1 0,0-1,0-1,0 1,-1-1,1-1,-1 0,0 0,0 0,0 0,-1-1,0 0,0-1,0 1,-1-1,0 0,-1-1,3-4,-8 8,0 0,0 0,0 1,-1-1,0 0,1 1,-1 0,-1-1,1 1,0 0,-1 0,0 0,0 0,0 1,0-1,0 1,0 0,0 0,-1 0,1 0,-1 0,0 1,1-1,-1 1,0 0,0 1,0-1,0 0,0 1,0 0,0 0,-24-2,-1 0,1 2,-1 1,1 1,-1 2,1 1,0 1,-5 3,31-9,-54 15,9-1</inkml:trace>
  <inkml:trace contextRef="#ctx0" brushRef="#br0" timeOffset="1">2032 283,'0'33,"2"-1,-2 0,-2 1,-1-1,-1 0,-2 0,-8 26,-50 112,29-30,29-116</inkml:trace>
  <inkml:trace contextRef="#ctx0" brushRef="#br0" timeOffset="2">1016 397,'-81'38,"65"-26,1 0,1 0,0 2,0 0,2 0,0 1,0 1,2 0,0 0,0 1,2 0,-2 6,6-13,0 1,1-1,0 1,0 0,2 0,-1 0,1 0,1 0,0 0,0 0,1 0,1 0,0 0,0-1,1 1,0 0,1-1,0 0,1 0,0 0,0 0,2-1,-3-2,1-1,-1 0,1 0,1-1,-1 1,1-1,0 0,0-1,1 0,-1 0,1 0,0-1,0 0,0 0,0 0,1-1,-1 0,1-1,-1 0,1 0,-1 0,1-1,0 0,-1-1,1 0,0 0,2-1,17-7,0-2,-1 0,0-2,0-1,-2-1,0-1,0-1,-2-1,0-1,-1-1,-1-1,-1 0,-1-2,-1 0,-1-1,3-7,-13 22,0-1,0 0,-1 0,-1 0,1 0,-2-1,1 0,-2 0,1 0,-1 0,-1 0,0 0,-1 0,0-1,-1 1,0 0,0 0,-1 0,-1 0,0 0,0 0,-1 1,-1-1,0 1,-3-5,2 8,0 0,0 0,-1 1,0 0,-1 0,1 0,-1 1,0 0,0 1,-1 0,1 0,-1 0,0 1,0 1,0 0,0 0,0 1,-1 0,1 0,0 1,-1 0,1 1,0 0,-1 0,1 1,0 0,-6 3,-3 1,0 1,1 1,0 1,1 0,0 1,1 0,0 1,0 1,1 1,0 0,2 1,-1 0,2 1,0 0,0 1,2 0,0 0,1 1,-5 13,0 36,15-40</inkml:trace>
  <inkml:trace contextRef="#ctx0" brushRef="#br0" timeOffset="3">1637 735,'-15'14,"-4"15,1 2</inkml:trace>
  <inkml:trace contextRef="#ctx0" brushRef="#br0" timeOffset="4">2257 566,'48'-92,"17"-2,-65 94,1-1,-1 1,1-1,-1 1,1-1,-1 1,1 0,-1-1,1 1,-1 0,1-1,0 1,-1 0,1 0,0 0,-1-1,1 1,-1 0,1 0,0 0,-1 0,1 0,0 0,-1 0,1 0,0 1,-1-1,1 0,0 0,-1 0,1 1,-1-1,1 0,-1 1,1-1,0 1,-1-1,0 0,1 1,-1-1,1 1,-1-1,1 1,-1 0,0-1,1 1,-1-1,0 1,0-1,0 1,1 0,-1-1,0 1,0 0,0 0,6 44,-5-36,-2-7,1 1,0-1,1 1,-1-1,0 0,1 1,-1-1,1 0,0 0,0 1,0-1,0 0,0 0,0 0,0 0,1 0,-1 0,1 0,0-1,-1 1,1-1,0 1,0-1,0 1,0-1,0 0,0 0,0 0,1 0,-1 0,0-1,0 1,1-1,-1 1,1-1,-1 0,0 0,1 0,-1 0,0-1,1 1,-1 0,0-1,1 0,-1 1,0-1,0 0,14-7,0 0,0-1,-1-1,-1 0,0-1,0-1,-1 0,0-1,-1 0,6-10,2 1,-20 22,0 1,0-1,0 0,0 1,0-1,0 1,1-1,-1 0,0 1,0-1,0 1,0-1,1 0,-1 1,0-1,0 0,1 1,-1-1,0 0,1 0,-1 1,0-1,1 0,-1 0,0 1,1-1,-1 0,1 0,-1 0,0 0,1 0,-1 0,1 0,-1 0,0 1,1-1,-1-1,1 1,-1 0,1 0,-1 0,0 0,1 0,-1 0,1 0,-1 0,0-1,1 1,-1 0,0 0,1-1,-1 1,0 0,1 0,-1-1,0 1,0 0,-6 38,6-37,-63 173,60-150,4-5</inkml:trace>
  <inkml:trace contextRef="#ctx0" brushRef="#br0" timeOffset="5">3048 368,'-38'33,"-33"27,-8 6,5 3,4-6,10-10,11-12,8-10,11-4,7-8,6-1,2-4,3 0,-1-2,1-4</inkml:trace>
  <inkml:trace contextRef="#ctx0" brushRef="#br0" timeOffset="6">3048 707,'-76'27,"-67"51,142-77,0-1,1 0,-1 0,0 1,1-1,-1 0,0 1,1-1,-1 1,1-1,-1 1,0-1,1 1,-1-1,1 1,0-1,-1 1,1 0,-1-1,1 1,0 0,0-1,-1 1,1 0,0-1,0 1,0 0,0 0,0-1,0 1,0 0,0 0,0-1,0 1,0 0,0 0,0-1,1 1,-1 0,0-1,1 1,-1 0,0-1,1 1,-1-1,1 1,-1 0,1-1,-1 1,1-1,-1 1,1-1,0 0,-1 1,1-1,0 0,-1 1,1-1,0 0,-1 0,1 1,0-1,-1 0,1 0,0 0,0 0,-1 0,1 0,0 0,0 0,59 5,-57-5,83 16,-84-16,-1 1,1 0,0-1,-1 1,1 0,-1 0,1 0,-1 0,1 1,-1-1,0 0,0 1,1-1,-1 1,0-1,0 1,-1-1,1 1,0 0,0-1,-1 1,1 0,-1 0,1-1,-1 1,0 0,0 0,0 0,0 0,0-1,0 1,0 0,-1 0,1 0,-1-1,1 1,-1 0,0-1,0 1,0 0,1-1,-2 1,1-1,0 1,-1 0,-11 14,-1 0,-1-1,0-1,-1 0,-1-1,0-1,-1-1,0 0,0-1,-20 7,18-9,1-2</inkml:trace>
  <inkml:trace contextRef="#ctx0" brushRef="#br0" timeOffset="7">3133 594,'147'6,"-145"-6,-1 0,1 0,-1 0,0 1,1-1,-1 1,0-1,1 1,-1-1,0 1,0 0,0 0,1 0,-1 0,0-1,0 1,0 0,0 1,0-1,-1 0,1 0,0 0,-1 1,1-1,0 0,-1 0,1 1,-1-1,0 1,1-1,-1 0,0 1,0-1,0 1,0-1,0 0,-1 2,-26 48,9-21,17-28,1 0,-1 0,0 0,1 0,0 0,-1 0,1 0,0 0,0 0,0 1,0-1,0 0,1 0,-1 0,1 0,-1 0,1 0,0 0,0 0,0 0,0 0,0 0,0 0,0-1,1 1,-1 0,1-1,-1 1,1-1,0 0,-1 0,1 1,0-1,0 0,0 0,0 0,0-1,0 1,0 0,0-1,0 0,0 1,0-1,1 0,100 2,-45-15,-32 7</inkml:trace>
  <inkml:trace contextRef="#ctx0" brushRef="#br0" timeOffset="8">1016 1215,'844'0,"-495"-28,1 16,-65-32,-163 20,-97 20</inkml:trace>
  <inkml:trace contextRef="#ctx0" brushRef="#br0" timeOffset="9">791 57,'-30'52,"-12"18,3 3,3 0,3 3,-1 13,8 63,-7 67,28-188,1 0,2 0,1 0,1 1,2-1,1 0,5 22,58 144,-55-170,-1 1,-2 0,0 0,-2 1,2 22,33 120,-35-160,1-1,-1 1,2-1,-1 0,1-1,1 0,0 0,0-1,0 0,1-1,1 0,-1 0,1-1,0-1,10 4,-3 1,106 119,-113-122,-3-3</inkml:trace>
  <inkml:trace contextRef="#ctx0" brushRef="#br0" timeOffset="10">3161 1,'10'3,"0"1,-1 0,1 0,-1 1,0 0,0 1,-1 0,0 0,0 1,0 0,-1 0,0 1,0 0,-1 0,0 1,0-1,-1 1,0 1,-1-1,0 1,0 2,62 179,-43-106,-4-13,-3-1,-4 2,-3 0,-3 0,-3 1,-4 15,1-44,2-4,-2 1,-2-1,-1 0,-3 1,-1-2,-2 1,-1-1,-2-1,-5 7,2-17,-1 0,-1-1,-2-1,0-1,-2-1,-1 0,-1-2,-15 12,-86 105,92-116,16-17</inkml:trace>
  <inkml:trace contextRef="#ctx0" brushRef="#br0" timeOffset="11">4177 340,'-110'225,"-10"53,11 42,106-317,0 1,1 0,0 0,0 0,0 0,0 0,0 1,1-1,0 0,0 1,0-1,0 1,1-1,-1 1,1 0,1-1,-1 1,1-1,-1 1,1-1,0 1,1-1,-1 0,1 1,0-1,0 0,0 0,1 0,-1 0,1-1,0 1,0-1,0 0,1 0,-1 0,1 0,3 2,11 0,-1-1,1-1,-1 0,1-1,0-2,0 1,0-2,16-3,20 2,25-5,-61 1</inkml:trace>
  <inkml:trace contextRef="#ctx0" brushRef="#br0" timeOffset="12">3584 989,'44'0,"27"0,13 0,-4 0,-11 0,-7 0,-9 0,-10 0,-6-5,-10-1</inkml:trace>
  <inkml:trace contextRef="#ctx0" brushRef="#br0" timeOffset="13">4402 170,'72'-18,"-24"4,0 2,1 3,0 1,5 3,5 14,-58-8,0-1,0 1,0 0,-1 0,1-1,0 1,0 0,-1 0,1 0,-1 0,1 0,0 0,-1 0,0 0,1 0,-1 0,0 0,1 0,-1 0,0 0,0 1,0-1,0 0,0 0,0 0,0 0,-1 0,1 0,0 0,0 1,-1-1,1 0,-1 0,1 0,-1 0,0 0,1-1,-1 1,0 0,1 0,-1 0,0 0,0-1,0 1,0 0,0-1,0 1,-96 76,96-74,1 1,-1-1,1 1,1 0,-1-1,0 1,1-1,-1 1,1-1,0 1,1-1,-1 1,0-1,1 0,0 0,0 0,0 0,0 0,0 0,0 0,1-1,0 1,-1-1,1 0,0 1,0-1,0-1,0 1,4 1,-3 0,25 19,-24-21,0 1,0 1,0-1,-1 1,1 0,-1 0,1 0,-1 0,0 1,0 0,0 0,-1 0,0 0,1 0,-1 1,-1 0,1-1,-1 1,0 0,0 0,0 0,-1 1,1-1,-1 0,0 0,-1 1,0-1,0 1,0-1,0 0,-1 1,0-1,0 0,0 1,-2 2,-5 4,-1-1,0 0,-1 0,0-1,0-1,-1 1,-1-2,1 0,-1 0,-1-1,1 0,-1-1,-1-1,1 0,-1-1,0 0,1-1,-2-1,1 0,0 0,0-2,-1 0,-5-1,-20-16,28 4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0:53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46,'-50'40,"19"-4,3 1,0 1,3 1,1 1,2 2,2 0,2 1,1 1,-9 43,17-41,1 1,3-1,2 1,2 0,4 30,-2-37,-2-27,2 1,-1-1,2 0,0 0,0 0,2 0,-1-1,1 1,1-1,1 0,-1 0,2 0,0-1,0 0,1 0,0-1,1 0,0-1,0 1,1-2,1 1,-1-2,2 1,11 0,-5-6</inkml:trace>
  <inkml:trace contextRef="#ctx0" brushRef="#br0" timeOffset="1045.909">485 329,'-7'3,"-1"0,1 0,0 1,0 0,0 1,0-1,1 1,0 1,0-1,0 1,1 0,0 0,0 0,0 1,1 0,0 0,0 0,1 1,0-1,0 1,1-1,-2 7,1-6,1 0,0 0,0 0,1 0,0 0,0 0,1 1,0-1,0 0,1 1,2 6,-3-12,1 0,0 0,-1 0,2 0,-1 0,0 0,0-1,1 1,-1 0,1-1,0 1,0-1,0 0,0 0,0 1,1-1,-1-1,1 1,-1 0,1-1,0 1,-1-1,1 0,0 1,0-2,0 1,0 0,0 0,0-1,0 0,0 0,0 0,2 0,8-3,0 0,0-2,-1 1,0-2,0 0,0 0,0-1,-1 0,-1-1,1 0,-1-1,0 0,-1-1,0 0,-1 0,0-1,0 0,-1 0,2-5,-3 4,0 0,0 0,-1-1,-1 1,0-1,-1 0,0 0,-1 0,0-1,-1-3,-1 12,0 1,0-1,0 1,-1-1,1 1,-1 0,-1-1,1 1,0 0,-1-1,0 1,0 0,0 0,-1 1,1-1,-1 0,0 1,0 0,0-1,0 1,-1 0,1 1,-1-1,0 1,0-1,0 1,0 0,0 1,0-1,0 1,-1-1,1 1,-1 0,1 1,-1-1,1 1,-1-1,1 1,0 1,-1-1,1 1,-1-1,1 1,0 0,-1 1,1-1,0 1,0 0,0 0,0 0,0 1,1-1,-1 1,1 0,-1 0,1 0,-2 3,-62 93,57-81,0 2</inkml:trace>
  <inkml:trace contextRef="#ctx0" brushRef="#br0" timeOffset="1367.529">823 498,'5'4,"-3"8,-3 5,0 1</inkml:trace>
  <inkml:trace contextRef="#ctx0" brushRef="#br0" timeOffset="1732.651">1106 103,'0'5,"0"10,0 9,0 4,0 3,0 0,0 1,0-2,0 0,0-1,-5 0,-2 0,1-1,1 0,2-5</inkml:trace>
  <inkml:trace contextRef="#ctx0" brushRef="#br0" timeOffset="4152.158">288 837,'1148'-160,"-852"98,-242 61,-49 7</inkml:trace>
  <inkml:trace contextRef="#ctx0" brushRef="#br0" timeOffset="4820.071">936 893,'-20'7,"-1"1,1 0,1 1,0 2,0-1,1 2,0 1,1 0,1 1,0 1,1 1,0 0,2 0,-2 4,10-13,1 1,0 0,1 1,-1-1,1 1,1-1,0 1,0 0,1 0,0 0,0 0,1 0,0 0,1 0,0 0,0-1,1 1,0 0,0 0,1-1,1 1,-1-1,2-2,-1-1,1 0,0 0,0 0,0-1,1 0,0 0,-1 0,1-1,1 1,-1-1,0-1,1 1,-1-1,1-1,0 1,0-1,0 0,0-1,0 1,-1-1,1-1,0 1,0-1,0 0,0-1,4-1,-6 2,-1 0,1 0,-1 0,1 0,-1-1,1 0,-1 0,0 0,0 0,0-1,0 0,-1 1,1-1,-1-1,1 1,-1 0,0-1,0 0,-1 0,1 1,-1-2,0 1,0 0,0 0,-1-1,1 1,-1-1,0 1,0-1,-1 1,1-1,-1 0,0 1,0-1,-1 0,1 1,-1-1,0 0,-1 1,1 0,-1-1,-1-3,0 3,1 1,-1-1,0 1,0 0,-1 0,1 0,-1 0,0 0,0 1,0 0,-1 0,1 0,-1 0,0 1,0-1,1 1,-1 1,-1-1,1 1,0-1,0 1,0 1,-1-1,1 1,0 0,-1 0,1 1,0 0,-3 0,-9 3,0 0,0 1,1 1,-1 0,1 1,1 1,-1 1,-4 4,1-1</inkml:trace>
  <inkml:trace contextRef="#ctx0" brushRef="#br0" timeOffset="27937.788">1614 19,'1'-2,"-1"1,2 0,-1-1,0 1,0 0,0 0,0 0,1 0,-1 0,1 0,-1 0,0 0,1 1,0-1,-1 1,1-1,-1 1,1-1,-1 1,1 0,0 0,-1 0,1 0,0 0,-1 0,1 0,0 1,-1-1,1 0,-1 1,1 0,-1-1,1 1,-1 0,1 0,-1 0,1-1,-1 2,0-1,1 1,7 5,0 1,0 1,-1-1,-1 1,1 1,-2-1,1 1,-1 0,-1 1,0 0,0 0,1 6,-3-10,27 115,-25-99,-2-1,0 1,-2 0,0 0,-2 0,0 0,-2 0,0 0,-1 0,-2-1,-4 11,3-9,-2 9,-2 0,0-1,-3 0,0-1,-2 0,-6 5,-98 163,14-25,15-78,85-88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19.2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1212,'85'21,"97"-30,-82-2,32-14,-227 45,68-18</inkml:trace>
  <inkml:trace contextRef="#ctx0" brushRef="#br0" timeOffset="370.604">198 901,'14'144,"-9"-117,-2 0,0 1,-2-1,-1 1,-1 0,-1-1,-3 9,-50 147,47-147,8-36,1-1,-1 1,0 0,0-1,1 1,-1-1,0 1,1 0,-1-1,0 1,1 0,-1-1,1 1,-1 0,0 0,1 0,-1-1,1 1,-1 0,1 0,-1 0,1 0,-1 0,1 0,-1 0,1 0,-1 0,1 0,-1 0,1 0,-1 0,1 0,-1 0,0 0,1 0,-1 1,1-1,-1 0,1 0,-1 1,0-1,1 0,-1 1,0-1,1 0,-1 1,0-1,1 0,-1 1,0-1,0 1,1-1,-1 1,0-1,0 0,0 1,0-1,0 1,1-1,-1 1,0-1,0 1,0-1,0 1,-1-1,1 1,0-1,0 1,14-14,-1-2</inkml:trace>
  <inkml:trace contextRef="#ctx0" brushRef="#br0" timeOffset="746.308">903 421,'-9'39,"2"-1,1 1,2 1,1-1,4 37,-1-62,1 295,-6-280,-1-23</inkml:trace>
  <inkml:trace contextRef="#ctx0" brushRef="#br0" timeOffset="980.704">509 1099,'43'0,"24"0,10 0,-3 0,-10 0,-5 0,-9 0,-7 0,-7 0,-5 0,-2 0,-6 0</inkml:trace>
  <inkml:trace contextRef="#ctx0" brushRef="#br0" timeOffset="1438.095">649 1381,'38'-10,"0"1,1 1,-1 3,1 1,0 2,0 1,-36 1,-1-1,0 1,1 0,-1 0,1 0,-1 0,1 0,-1 1,0-1,1 1,-1-1,0 1,1 0,-1 0,0 0,0 0,0 1,0-1,0 1,0-1,0 1,0-1,-1 1,1 0,0 0,-1 0,0 0,1 0,-1 0,0 0,0 1,0-1,-1 0,1 1,0-1,-1 0,0 1,1-1,-1 1,0-1,0 1,0-1,-1 1,-4 11,-1 0,0 0,-1-1,-1 0,0-1,0 0,-2 0,1 0,-1-1,-1-1,0 0,0 0,-2-1,-30 31,9-7,-59 75,92-106,-1 1,1 0,0 0,0 0,0 0,1 0,-1 0,1 0,-1 0,1 0,0 0,1 1,-1-1,0 0,1 0,-1 0,1 0,0 0,0 0,0 0,1-1,-1 1,1 0,-1 0,1-1,0 1,0-1,0 0,0 0,1 1,-1-1,1-1,-1 1,1 0,-1 0,1-1,0 0,0 0,0 1,0-2,0 1,0 0,0-1,0 1,0-1,2 0,12 0,0-1,0 0,0-2,0 0,-1-1,1 0,-1-2,0 0,0 0,-1-2,10-2,54-31,-61 25</inkml:trace>
  <inkml:trace contextRef="#ctx0" brushRef="#br0" timeOffset="2567.124">1723 901,'-22'3,"2"2,-1 0,0 1,1 1,0 1,1 0,0 2,0 0,1 1,0 1,1 1,0 0,1 1,1 1,0 0,1 1,1 1,0 0,0 4,11-18,1 0,-1 0,1 0,0 0,0 0,0 0,1 0,-1 0,1 1,0-1,0 0,0 0,0 1,0-1,1 0,0 0,-1 0,1 0,0 0,1 0,-1 0,0 0,1 0,0 0,-1 0,1-1,0 1,1-1,-1 0,0 1,1-1,-1 0,1 0,-1 0,1-1,0 1,0-1,0 0,0 1,0-1,0 0,0-1,0 1,1-1,2 1,9 1,0-1,0-1,1 0,-1-1,0 0,0-2,0 0,0 0,-1-1,1-1,-1 0,0-2,0 1,-1-1,0-1,0-1,-1 1,0-2,0 0,-1 0,-1-1,1-1,-2 1,0-2,7-10,66-115,-82 137,0 0,0-1,0 1,0-1,1 1,-1 0,1-1,-1 1,1 0,-1 0,1-1,0 1,0 0,-1 0,1 0,0 0,0 0,0 0,0 0,0 0,0 0,1 1,-1-1,0 0,0 1,1-1,-1 1,0-1,1 1,-1 0,0-1,1 1,-1 0,0 0,1 0,-1 0,1 0,-1 0,0 0,1 1,-1-1,0 1,1-1,-1 0,0 1,0 0,1-1,-1 1,0 0,7 10,-1 0,-1 1,0 0,-1 0,0 0,-1 1,0-1,-1 1,0 0,-1 1,12 59,-3 2,-3 0,-3 0,-5 57,-4-99,-1-1,-1 0,-2 0,-1-1,-2 0,0-1,-3 0,0 0,-2-2,-1 0,-1-1,-1 0,-3 0,6-5,11-14,0 0,0 0,-1-1,1 0,-1 0,-1-1,0 1,0-1,0-1,0 1,-1-1,0-1,0 1,0-1,6-4,1 0,-1 0,1 0,0 0,-1 0,1 0,-1 0,1 0,-1 0,1-1,-1 1,1 0,0-1,-1 0,1 1,0-1,0 0,-1 1,1-1,0 0,0 0,0 0,0 0,0 0,0 0,0-1,0 1,0 0,1 0,-1-1,0 1,1 0,-1-1,1 1,0 0,-1-1,1 1,0-1,0 1,0-1,0 1,0-1,0 1,0 0,0-1,1 1,-1-1,13-71,-13 73,33-110,6 3,37-73,0 27,-57 116</inkml:trace>
  <inkml:trace contextRef="#ctx0" brushRef="#br0" timeOffset="3071.013">2767 252,'-44'62,"3"3,2 1,4 2,3 1,-5 22,2 76,-7 66,42-232,-7 110,7-107,0 0,1-1,-1 1,1 0,0-1,0 1,0-1,0 1,1-1,-1 0,1 1,0-1,0 0,0 0,0 0,1-1,-1 1,1 0,0-1,0 0,-1 1,2-1,-1 0,0-1,0 1,0-1,1 1,1 0,162 1,-147-4,1-1,0 0,-1-2,0 0,0-2,0 0,3-2,-23 8,1 0,0-1,0 1,0 0,0-1,0 1,-1-1,1 1,0-1,0 1,-1-1,1 0,-1 1,1-1,0 0,-1 1,1-1,-1 0,1 0,-1 1,0-1,1 0,-1 0,0 0,1 0,-1 0,0 1,0-1,0 0,0 0,0 0,0 0,0 0,0 0,0 0,-1 0,1 1,0-1,0 0,-1 0,1 0,-1 0,1 0,-8-9</inkml:trace>
  <inkml:trace contextRef="#ctx0" brushRef="#br0" timeOffset="3315.725">2117 845,'43'-5,"44"-6,15-2,-3 2,-11 3,-14-3,-15 1,-13 3,-9 1,-12 3</inkml:trace>
  <inkml:trace contextRef="#ctx0" brushRef="#br0" timeOffset="3699.032">3048 139,'18'-16,"-1"1,2 1,0 1,0 1,2 1,-1 0,1 2,1 0,-1 1,9-1,-27 8,0-1,0 1,0-1,0 1,0 0,1 0,-1 0,0 1,1-1,-1 1,0 0,1 0,-1 0,1 0,-1 0,0 1,1 0,-1-1,0 1,0 1,0-1,1 0,-1 1,0-1,-1 1,1 0,0 0,0 0,-1 1,1-1,-1 0,0 1,0 0,0-1,0 1,0 0,-1 0,1 0,-1 0,0 0,0 1,0-1,0 0,0 1,-1-1,1 0,-1 3,-3 10,0 1,-1-1,-1 0,0 0,-1 0,-1-1,0 0,-1 0,-1-1,-8 11,-13 25,22-35,5-12,0 0,1-1,-1 1,1 0,-1 1,1-1,0 0,1 1,-1-1,0 1,1-1,0 1,0 0,0 0,0-1,1 1,-1 0,1 0,0 0,0 0,0 0,1-1,0 1,-1 0,1 0,1 0,-1-1,0 1,1-1,0 1,0-1,0 1,0-1,0 0,1 0,-1 0,1 0,11 2,0 0,0 0,1-1,-1-1,1 0,0-1,0-1,-1 0,1-1,0-1,0 0,3-2,126-30,-120 24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0.4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1,'0'19,"4"16,3 7,-1 1,-2-12,0-11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0.6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0,'0'0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2.0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1,'378'1,"-128"25,106 4,836-31,-645 1,-281 28,513-28,256 0,-610-28,699 28,-675-28,686 28,-686 0,-317-25,-119 37,-12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3.6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1 116,'304'-76,"20"54,-87 7,188 13,-199 4,1298-2,-1260 27,-83-27,119 12,-156 1,0-5,99-10,-68 0,555 2,-706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9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1666 1199,'-10'33,"-8"17,0 3,2-1,4-6,5-5,2-14,3-13</inkml:trace>
  <inkml:trace contextRef="#ctx0" brushRef="#br0" timeOffset="167.177">1666 549,'-5'19,"-1"7</inkml:trace>
  <inkml:trace contextRef="#ctx0" brushRef="#br0" timeOffset="578.736">1863 1396,'5'-2,"0"0,1 0,-1 0,-1-1,1 0,0 0,-1 0,1-1,-1 1,0-1,0 0,0 0,-1-1,0 1,1-1,-2 0,1 1,0-1,-1 0,0-1,1-3,82-245,-61 181,-18 112,-8 16,0-39,1 1,0-1,1 0,1 1,0-1,1 0,1 0,0 0,2 0,-1-1,2 1,0-1,4 6,-5-17,-1-1,1 1,1 0,-1-1,0 0,1-1,-1 1,1-1,0 0,0 0,0-1,0 1,0-1,0-1,0 1,1-1,-1 0,0-1,0 1,0-1,0 0,0-1,0 0,0 0,0 0,-1 0,1-1,-1 0,1 0,-1-1,0 1,0-1,-1 0,1 0,-1-1,1-1,3-3,-1 0,0-1,-1 1,1-2,-2 1,0-1,0 0,-1 0,0 0,-1 0,0-1,-1 1,0-1,-1 0,0-4,0-8</inkml:trace>
  <inkml:trace contextRef="#ctx0" brushRef="#br0" timeOffset="1028.674">2626 1057,'-8'3,"1"0,0 1,0 0,1 1,-1-1,1 1,0 0,0 1,1-1,0 1,0 0,0 1,1-1,-1 1,2 0,-1 0,1 0,0 1,0 1,1-5,1 0,-1 1,1-1,0 0,1 0,-1 1,1-1,0 1,0-1,0 0,1 1,-1-1,1 0,0 1,0-1,1 0,-1 0,1 0,0 0,0 0,1 0,-1-1,1 1,-1-1,1 1,0-1,0 0,1 0,-1-1,1 1,-1-1,1 1,0-1,3 1,2 1,0-2,-1 1,1-1,0 0,0-1,0 0,1 0,-1-1,0-1,0 1,0-1,0-1,0 0,0 0,0 0,-1-1,1-1,-1 0,0 0,0 0,0-1,0 0,-1-1,0 1,0-1,0-1,-1 1,0-1,4-7,131-220,-133 220,0-1,-1 0,-1 0,0-1,-1 1,0-1,-2-1,0 1,-1 0,0-1,-1 1,-1-1,-1 1,0-1,-1 1,-1 0,0-1,-1 1,-3-5,5 17,0 0,-1 0,1-1,-1 1,0 1,0-1,0 0,0 1,-1 0,1-1,-1 1,0 1,0-1,0 1,-1-1,1 1,0 0,-1 1,1-1,-1 1,0 0,1 0,-1 0,0 1,0-1,0 1,1 1,-1-1,0 0,0 1,1 0,-1 0,0 1,1-1,-1 1,1 0,0 0,-1 1,1-1,0 1,0 0,1 0,-2 1,-8 8,0 1,1 0,0 1,1 0,0 1,2 0,-1 1,2 0,0 0,1 1,1 0,0 0,1 0,1 1,1 0,1 0,-1 6,1-9,0-1,1 1,1 1,0-1,1 0,1 0,0-1,1 1,0 0,1-1,1 1,0-1,1-1,1 1,0-1,1 0,0 0,1-1,0 0,7 5,20 8,0-2,2-1,0-2,1-2,23 7,20 10,-53-21</inkml:trace>
  <inkml:trace contextRef="#ctx0" brushRef="#br0" timeOffset="-697.544">141 436,'414'-167,"-310"116,-3-5,-2-4,38-33,-112 85,-139 256,99-195,2 1,2 0,3 0,2 1,3 0,2 0,2 0,3 9,68 464,-55-358,-16-170,0 1,0-1,-1 1,1 0,0 0,-1-1,1 1,0 0,-1 0,1 0,-1 0,1 0,-1 0,0 0,1 0,-1 0,0 0,0 0,1 0,-1 0,0 0,0 0,0 0,0 0,-1 0,1 0,0 0,0 0,-1 0,1 0,0 0,-1 0,1 0,-1 0,1-1,-1 1,0 0,1 0,-1 0,0-1,1 1,-1 0,0-1,0 1,0 0,0-1,0 1,1-1,-1 0,0 1,0-1,0 0,0 1,0-1,0 0,0 0,-1 0,1 0,0 0,0 0,0 0,0 0,0-1,0 1,0 0,0-1,-157-132,142 118,-1 2,-1 0,0 1,0 1,-1 0,0 1,-1 2,0 0,-1 1,1 1,-1 0,-7 1,3 2,1 1,0 1,-1 1,1 2,-1 0,1 1,0 2,0 0,1 2,0 0,0 2,0 0,1 2,1 0,0 2,0 0,-11 10,-3 24,30-30</inkml:trace>
  <inkml:trace contextRef="#ctx0" brushRef="#br0" timeOffset="-245.017">367 860,'91'-46,"2"5,1 4,71-17,-131 43,227-47,-258 57,-1 0,1 0,-1 1,1-1,-1 0,1 1,-1 0,1-1,-1 1,1 0,-1 0,1 1,-1-1,1 1,-1-1,1 1,-1 0,1 0,-1 0,1 0,-1 0,0 0,0 1,0-1,0 1,0-1,0 1,0 0,0 0,-1 0,1 0,-1 0,1 0,-1 0,0 1,0-1,0 0,0 1,0-1,-1 1,1-1,0 3,9 97,9-3,-12-76</inkml:trace>
  <inkml:trace contextRef="#ctx0" brushRef="#br0" timeOffset="3305.731">4685 746,'18'-34,"-20"68,-19 31,-3 0,-2-2,-4-1,-26 41,-111 164,165-264,-1 1,1-1,-1 1,0-1,0 0,-1 0,1 0,0 0,-1-1,0 1,0-1,1 0,-1 0,-1-1,1 1,-1-1,-9 0</inkml:trace>
  <inkml:trace contextRef="#ctx0" brushRef="#br0" timeOffset="3736.441">4262 746,'11'3,"-1"1,1-1,0 2,-1-1,0 2,0-1,-1 1,0 1,0-1,0 2,-1-1,0 1,0 0,-1 1,0 0,0 0,-1 1,29 39,-3 1,-3 1,-1 1,2 13,-15-34,15 37,-24-51,0 0,2-1,0 1,1-2,0 1,2-1,0-1,7 9,-13-18,-4-3,0-1,0 0,0 1,0-1,0 1,0-1,0 0,1 0,-1 0,0 0,1 0,-1 0,0 0,1 0,0 0,-1-1,1 1,-1-1,1 1,0-1,-1 1,1-1,0 0,-1 0,1 0,0 0,-1 0,1 0,0-1,0 1,0-1,6-7</inkml:trace>
  <inkml:trace contextRef="#ctx0" brushRef="#br0" timeOffset="4176.721">5306 493,'-31'35,"2"3,2 0,1 2,-16 34,34-58,1 0,0 1,1 0,1 1,0 0,2-1,0 1,1 0,0 0,2 1,0-1,1 0,3 17,3 0,1-1,1 0,2 0,1-1,2-1,1 0,2-1,0-1,19 23,-36-52,1 0,-1 0,0-1,1 1,-1 0,1 0,0 0,-1 0,1 0,0-1,-1 1,1 0,0-1,0 1,0 0,-1-1,1 1,0-1,0 1,0-1,0 0,0 1,0-1,0 0,0 0,0 0,0 0,0 0,0 0,0 0,0 0,0 0,0 0,0 0,0-1,0 1,0 0,0-1,0 1,0-1,0 1,0-1,0 1,-1-1,1 0,0 1,0-1,-1 0,1 0,0 1,-1-1,1 0,0-1,5-12</inkml:trace>
  <inkml:trace contextRef="#ctx0" brushRef="#br0" timeOffset="4630.693">5391 916,'77'-31,"1"3,78-17,-154 44,0 0,-1 0,1 0,0 0,0 0,0 0,0 0,0 1,0-1,0 1,0-1,0 1,0 0,0 0,0 0,0 0,0 0,0 0,0 1,0-1,0 1,0-1,0 1,0 0,0 0,0 0,0 0,-1 0,1 0,0 0,-1 0,1 1,-1-1,1 1,-1-1,0 1,1 0,-1 0,0-1,0 1,0 0,-1 0,1 0,0 0,-1 0,1 0,-1 0,1 0,-1 0,0 0,0 0,0 0,0 0,-1 1,-4 10,0 0,-1 0,-1 0,0-1,0 1,-1-2,-1 1,-8 7,-2 5,-2 3,9-15,1 1,1 0,0 0,1 1,0 0,1 1,0 0,2 0,0 1,0-1,1 1,1 1,1-1,-1 9,4-21,0-1,1 1,-1-1,0 1,1-1,0 1,0-1,0 1,0-1,0 0,1 1,0-1,-1 0,1 0,0 0,1 0,-1-1,0 1,1-1,0 1,-1-1,1 0,0 0,0 0,0 0,0 0,1-1,-1 0,0 1,1-1,-1 0,1-1,-1 1,1-1,-1 1,1-1,0 0,2-1,6 1,1-1,0-1,0 0,-1-1,0-1,1 0,-1 0,-1-1,1 0,3-4,82-70,-78 57</inkml:trace>
  <inkml:trace contextRef="#ctx0" brushRef="#br0" timeOffset="4922.52">6153 888,'-9'11,"-5"2,1 1,1 0,1 1,0 0,1 0,0 1,1 1,1 0,1 0,0 0,1 1,-3 16,9-31,-1 0,1 0,0 0,0 0,0 0,1 1,-1-1,1 0,-1 0,1-1,0 1,0 0,0 0,1 0,-1-1,1 1,-1 0,1-1,0 1,0-1,0 0,0 0,0 0,1 0,-1 0,1 0,-1-1,1 1,0-1,-1 1,1-1,0 0,0 0,0-1,0 1,0-1,0 1,0-1,1 0,7 1,1-1,-1-1,0 0,1-1,-1 0,0 0,0-1,0-1,10-4,-4 0,1-1,-2-1,1 0,-2-1,1 0,-1-2,-1 0,3-3,-12 10,1 0,-1 0,-1 0,1-1,-1 1,0-1,0 0,-1 0,0-1,0 1,-1-1,0 1,0-1,-1 0,0 0,0 1,0-1,-1 0,-1 0,1 0,-2-2,0 5,-1-1,1 1,-1 0,-1 0,1 0,-1 0,1 1,-2-1,1 1,0 0,-1 0,1 0,-1 1,0 0,-1 0,1 0,0 0,-1 1,0 0,1 0,-1 1,0-1,0 1,0 0,0 1,0 0,0 0,0 0,0 0,0 1,0 0,1 0,-1 1,0 0,0 0,1 0,-1 1,-1 0,-21 9,3-2</inkml:trace>
  <inkml:trace contextRef="#ctx0" brushRef="#br0" timeOffset="5407.54">6774 916,'-5'-1,"0"1,0 0,0 0,0 0,0 0,0 1,0 0,0 0,0 0,0 1,1-1,-1 1,0 0,1 1,0-1,-1 1,1 0,0 0,0 0,1 0,-1 1,1 0,-1-1,1 1,1 1,-1-1,0 0,1 1,-1 1,4-2,0 0,0-1,1 1,0-1,-1 0,1 1,0-1,1 0,-1 0,1 0,-1-1,1 1,0 0,0-1,0 0,0 0,0 0,0 0,1 0,1 0,10 8,76 72,-89-79,1 0,-1 1,0-1,0 1,0-1,-1 1,1 0,-1-1,0 1,0 0,0 0,-1 0,1 0,-1 0,0 0,0 0,-1 0,1 0,-1 0,1 0,-1 0,-1 0,1-1,0 1,-1 0,0-1,0 1,0-1,-1 1,-3 4,0-1,-1 1,1-2,-2 1,1-1,-1 0,0-1,0 0,0 0,-1 0,1-1,-1-1,-1 1,1-2,0 1,-1-1,1-1,-1 1,1-2,-1 1,0-1,-6-1,-3-5</inkml:trace>
  <inkml:trace contextRef="#ctx0" brushRef="#br0" timeOffset="5693.27">6943 493,'29'21,"0"2,-2 1,-1 1,-2 1,0 2,-2 0,0 1,-2 2,-2 0,-1 1,-1 0,-2 1,-1 1,-1 0,-2 1,-2 0,2 22,-9-38,0-1,-1 1,-1-1,-1 0,-1 1,0-1,-2 0,0-1,-1 1,0-1,-2 0,0 0,-8 11,-101 115,94-120</inkml:trace>
  <inkml:trace contextRef="#ctx0" brushRef="#br0" timeOffset="6858.074">0 1847,'65'-25,"1"3,0 2,2 3,35-2,209-4,-33 7,150 15,-193 3,313-13,316-7,-676 19,237-26,126-7,-152 22,-58-9,132 18,-207 3,456-2,-310-28,-179 28,-93-28,-18 10,-54 3,-52 8</inkml:trace>
  <inkml:trace contextRef="#ctx0" brushRef="#br0" timeOffset="7274.363">7818 578,'0'5,"0"6,-5 1,-1 4,5-1,7-4,-2-2,-1 0,-7 0,-2-2</inkml:trace>
  <inkml:trace contextRef="#ctx0" brushRef="#br0" timeOffset="7813.99">7875 1029,'0'5,"-5"6,3 1,3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26,'10'0,"7"0,7 0,3 0,2 0,1 0,0 0,0 0,0 0,-6-5,-2-1,1 0,-10 1,-6 2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0.9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239 1,'-18'10,"1"-2,0 2,0-1,1 2,1 0,-1 1,2 0,0 1,1 1,0 0,-4 8,16-22,0 1,0 0,0 0,1 0,-1 1,1-1,-1 0,0 0,1 0,0 0,-1 1,1-1,0 0,-1 0,1 1,0-1,0 0,0 1,0-1,1 0,-1 0,0 1,0-1,1 0,-1 0,1 0,-1 1,1-1,-1 0,1 0,0 0,-1 0,1 0,0 0,0 0,0 0,0 0,0-1,0 1,0 0,0 0,0-1,0 1,1-1,61 13,-42-11,-6 0,0 1,-1 1,1 0,-1 1,0 1,0 0,0 1,-1 0,-10-5,1 0,-1 0,0 0,0 1,0-1,-1 1,1 0,0 0,-1 0,0 0,0 0,0 0,0 1,0-1,-1 1,1-1,-1 1,0-1,0 1,0 0,-1 0,1 0,-1-1,0 1,0 0,0 0,-1 0,1 0,-1-1,0 1,0 0,0-1,-1 2,-7 10,0-1,-1 0,0 0,-1-1,0 0,-1-1,-1 0,0-1,0-1,-1 0,-1 0,0-2,0 0,0 0,-4 0,13-5,1-1,-1 1,1-1,-1 0,0 0,0-1,0 0,0 0,0 0,0-1,0 0,0 0,0 0,-4-1,-7-5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1,'19'4,"11"2,6 0,1-1,-1-1,-7-7,-2-2,-3-1,1 2,0 0,1 2,-4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29,'7'-1,"-18"21,-183 198,163-181,-1 0,2 1,1 2,2 0,-4 13,-6 19,26-65,1-7</inkml:trace>
  <inkml:trace contextRef="#ctx0" brushRef="#br0" timeOffset="344.199">0 1,'119'151,"-84"-112,-3 1,-1 2,-2 1,3 10,-7-8,2 0,2-2,30 35,-45-62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04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1,'-37'-1,"-111"13,-5 7,149-18,0 1,0-1,0 1,1 0,-1 0,1 0,-1 0,1 1,0-1,0 1,0 0,0 0,1 0,-1 0,1 0,0 1,-1-1,2 1,-1-1,0 1,1 0,0 0,-1 0,1 0,1 0,-1 0,1 0,0 0,-1 0,2 0,-1 0,0 0,1 0,0 0,0 0,0 0,-3 42,-5-5,4-30,0 0,1 0,0 0,1 1,1-1,-1 1,2-1,0 1,0-1,1 0,0 1,2 1,0-8,1-1,0 0,0 0,0 0,1-1,-1 0,1 0,0 0,0 0,0-1,0 0,0 0,0-1,0 0,1 0,-1 0,1-1,-1 0,0 0,1-1,-1 1,0-2,1 1,-1 0,0-1,0-1,0 1,3-2,3 0,-1 1,1 0,0 1,-1 1,1 0,0 0,0 1,0 0,6 2,-14-1,1 0,-1 0,0 0,0 0,0 1,0-1,-1 1,1 0,0 1,-1-1,1 0,-1 1,0 0,0 0,0 0,0 0,0 0,-1 1,0-1,1 1,-1 0,0-1,-1 1,1 0,-1 0,0 0,0 0,0 2,2 3,-1-1,0 1,-1 0,0 0,0 0,-1 0,0 0,-1 0,0 0,0 0,-1 0,0 0,0-1,-1 1,0-1,-1 1,0-1,0 0,-1 0,0-1,0 0,-1 0,0 0,-6 6,-9 0,0-1,-1-1,0-1,-1-1,0 0,0-2,-1-1,0-1,0-1,0-1,-6-1,-56-13,83 11,1-1,0 0,0 1,-1-1,1 0,0-1,0 1,0 0,0-1,0 1,0-1,1 1,-1-1,0 0,1 0,-1 1,1-1,0 0,-1-1,1 1,0 0,0 0,1 0,-1-1,0 1,1 0,-1-1,1 1,0-1,0 1,0 0,0-1,0 0,4-12</inkml:trace>
  <inkml:trace contextRef="#ctx0" brushRef="#br0" timeOffset="469.43">951 170,'-63'58,"45"-44,2 0,-1 0,2 2,0 0,1 1,1 0,1 1,0 1,1-1,-6 16,15-30,0 1,0 0,0-1,1 1,0 0,0 0,0 0,0 0,1 0,0 0,0 0,0 0,0 0,1 0,0 0,0 0,0 0,1-1,0 1,0 0,0-1,0 1,1-1,-1 0,1 1,0-2,1 1,-1 0,1 0,-1-1,1 0,0 0,0 0,1 0,-1-1,1 0,3 2,13 0,0-2,0-1,0 0,0-1,0-2,0 0,0-1,-1-1,1-1,-1-1,0 0,0-2,-1 0,0-1,-1-1,0-1,13-10,-19 13,-1 1,1-2,-1 0,-1 0,1-1,-2-1,1 1,-2-1,1-1,-1 0,-1 0,0-1,-1 1,-1-1,1-1,-2 1,0-1,-1 0,0 0,-1 0,-1 0,0 0,-1 0,0-8,-1 17,0 0,0 0,-1 0,1 0,-1 1,0-1,-1 0,1 1,-1-1,0 1,0 0,0 0,0 0,-1 0,1 1,-1-1,0 1,0 0,-1 0,1 0,-1 1,1 0,-1 0,0 0,0 0,0 1,-1-1,-11-2,0 0,-1 1,0 1,1 1,-1 1,0 0,-6 1,13 1,1-1,0 2,0-1,-1 2,2-1,-1 1,0 1,1-1,0 2,0-1,0 1,-7 7,-9 8</inkml:trace>
  <inkml:trace contextRef="#ctx0" brushRef="#br0" timeOffset="25453.859">1544 311,'-3'35,"-2"0,-1 0,-2 0,-1-1,-1 0,-2-1,-2 0,-1 0,2-1,5-9,14-26,15-35,11-21,3 1,3 2,27-31,-7 17,-56 71,0 1,0-1,1 1,-1 0,-1 0,1 0,0-1,0 2,-1-1,1 0,-1 0,0 0,1 1,-1-1,0 1,0-1,-1 1,1-1,-1 1,1 0,0-1,19 179,-20-180,0 0,0 0,1 0,-1-1,0 1,0 0,0 0,1-1,-1 1,0 0,1 0,-1-1,1 1,-1-1,0 1,1 0,0-1,-1 1,1-1,-1 1,1-1,0 1,-1-1,1 1,0-1,-1 0,1 1,0-1,0 0,-1 0,1 0,0 0,0 1,0-1,-1 0,1 0,0 0,0 0,0-1,-1 1,1 0,0 0,0 0,-1-1,1 1,0 0,-1-1,1 1,0-1,-1 1,1-1,0 1,34-34,-30 28,151-152,-155 157,-1 1,0 0,1-1,-1 1,1-1,-1 1,1 0,-1-1,1 1,-1 0,1 0,-1-1,1 1,-1 0,1 0,-1 0,1 0,-1 0,1-1,-1 1,1 0,0 0,-1 0,1 1,-1-1,1 0,-1 0,1 0,-1 0,1 0,-1 1,1-1,-1 0,1 1,-1-1,1 0,-1 1,1-1,-1 0,1 1,-1-1,0 1,1-1,-1 1,0-1,0 1,1-1,-1 1,0-1,0 1,0-1,1 1,-1-1,0 1,0-1,0 1,0 0,0-1,0 1,0-1,0 1,-1-1,1 1,0-1,0 1,0-1,-1 1,3 51,-2-45,-3 197,3-179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1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797 255,'-11'138,"-25"58,14 8,6-92,15-88</inkml:trace>
  <inkml:trace contextRef="#ctx0" brushRef="#br0" timeOffset="392.622">1192 368,'-28'38,"2"2,1 2,2 0,3 1,1 1,0 7,14-36,2-1,0 1,1 0,0 0,1 0,1 0,0 0,1 0,1 0,1 4,-2-15,0 1,0 0,0-1,1 1,-1 0,1-1,0 0,1 1,-1-1,1 0,0 0,0 0,0-1,0 1,1-1,-1 0,1 0,0 0,0 0,0-1,1 1,-1-1,0 0,1 0,-1-1,1 1,0-1,0 0,-1-1,1 1,0-1,4 0,10-3,0-1,0-1,-1 0,0-2,0 0,0-1,-1 0,0-2,-1 0,0-1,-1-1,0 0,-1-1,0 0,-1-1,0-1,-1 0,5-10,-7 11,0 0,0-1,-2 0,0 0,-1-1,0 0,-1-1,-1 1,-1-1,0 0,0-12,-3 20,0 0,-1 0,0 0,-1 0,0 0,0 1,-1-1,0 0,0 0,-1 1,0-1,-1 1,0 0,0 0,-1 1,0-1,0 1,-1 0,0 0,0 0,-1 1,1 0,-2 0,1 2,1 0,-1 0,0 1,-1 0,1 0,0 0,-1 1,1 0,-1 1,0 0,0 0,1 0,-1 1,0 1,0-1,0 1,1 0,-1 1,0 0,1 0,0 1,-1-1,1 2,0-1,0 1,1 0,-1 0,1 1,0 0,-4 4,-15 13</inkml:trace>
  <inkml:trace contextRef="#ctx0" brushRef="#br0" timeOffset="1155.667">1672 565,'2'-17,"1"1,0 0,1-1,1 1,0 1,2-1,0 1,0 0,1 0,1 1,8-9,-14 17,0 1,0 0,1 0,0 0,0 1,0-1,0 1,1 0,0 0,0 0,0 1,0 0,0 0,1 0,-1 0,1 1,6-2,-9 6,0-1,0 1,1 0,-1 0,-1 0,1 0,0 1,0-1,-1 1,0 0,1-1,-1 1,0 0,0 0,-1 1,1-1,-1 0,1 0,-1 1,0-1,0 1,-1-1,1 2,8 18,-8-20,0-1,-1 0,1 0,0 0,0 0,0 0,1 0,-1 0,0 0,1 0,-1 0,1-1,0 1,-1-1,1 1,0-1,0 1,0-1,0 0,0 0,0 0,1 0,-1-1,0 1,0-1,1 1,-1-1,0 0,1 1,-1-1,0 0,0-1,1 1,-1 0,0-1,1 1,-1-1,0 0,0 0,0 0,0 0,0 0,0 0,0 0,1-1,86-104,-59 63,-30 42,1 0,0 0,-1 1,1-1,0 1,0-1,0 1,-1-1,1 1,0-1,0 1,0 0,0-1,0 1,0 0,0 0,0 0,0 0,0 0,0 0,-1 0,1 0,0 0,0 0,0 0,0 1,0-1,0 0,0 1,0-1,0 1,-1-1,1 1,0-1,0 1,-1-1,1 1,0 0,0-1,-1 1,1 0,-1 0,1 0,-1-1,1 1,-1 0,0 0,1 0,-1 0,0 0,0 0,1 0,-1 0,0 0,0 0,0 0,0 0,0 0,-1-1,1 1,0 0,0 0,-1 0,1 0,0 0,0 0,48 124,-38-110</inkml:trace>
  <inkml:trace contextRef="#ctx0" brushRef="#br0" timeOffset="1471.67">1502 762,'486'-78,"-441"67,0 2,1 2,-1 1,1 3,0 2,19 3,-42 3,-6 1</inkml:trace>
  <inkml:trace contextRef="#ctx0" brushRef="#br0" timeOffset="2103.912">2152 875,'-202'74,"200"-74,1 0,-1 0,1 0,-1 0,0 0,1 1,-1-1,1 1,-1-1,1 1,-1-1,1 1,-1 0,1 0,0 0,-1 0,1 0,0 0,0 0,0 0,0 0,0 0,0 1,0-1,0 0,0 1,1-1,-1 1,0-1,1 1,-1-1,1 1,0-1,0 1,-1 0,1-1,0 1,0-1,0 1,1 0,-1-1,0 1,1-1,-1 1,1-1,-1 1,1-1,0 1,-1-1,1 1,0-1,0 0,0 0,0 1,0-1,0 0,1 0,0 1,190 77,-190-76,1-1,-1 1,0-1,0 1,0 0,0 0,0 0,-1 0,0 0,1 0,-1 0,0 0,0 0,0 1,-1-1,1 0,-1 1,0-1,0 1,0-1,0 0,-1 1,0-1,1 0,-1 1,0-1,0 0,-1 0,1 0,-1 0,1 0,-1 0,0 0,0 0,0-1,-1 1,1-1,-1 0,1 1,-1-1,0 0,0-1,1 1,-2 0,1-1,0 0,0 0,0 0,0 0,-1 0,1 0,-1-1,-11 7,0-1,0-1,-1-1,1 0,-1-1,0 0,0-1,0-1,-15-1,18-5,7-1</inkml:trace>
  <inkml:trace contextRef="#ctx0" brushRef="#br0" timeOffset="20673.555">684 1,'-48'92,"35"-65,2 0,0 2,2-1,1 1,1 0,1 1,1 12,-2-1,-21 188,25-202,1 0,1 1,2-1,0 0,2 0,1 0,1 0,2-1,0 0,2 0,1 0,1-1,1-1,14 22,101 114,-117-151,-3-4</inkml:trace>
  <inkml:trace contextRef="#ctx0" brushRef="#br0" timeOffset="21563.386">2490 57,'18'56,"56"148,-60-152,-3 0,-1 0,-3 1,0 43,-7-50,-2 1,-2-1,-2 0,-11 43,3-35,-2 0,-2-1,-2-1,-17 28,18-36,16-34,-1 0,0 0,-1 0,0 0,0-1,-1 1,0-2,-1 1,0-1,0 0,-6 5,13-13,0-1,0 1,0 0,0-1,0 1,0 0,0-1,0 1,0-1,0 1,0 0,0-1,0 1,0-1,0 1,0 0,0-1,0 1,-1 0,1-1,0 1,0 0,0-1,-1 1,1 0,0-1,0 1,-1 0,1 0,0-1,-1 1,1 0,0 0,-1 0,1 0,0-1,-1 1,1 0,-1 0,1 0,0 0,-1 0,1 0,0 0,-1 0,1 0,-1 0,1 0,0 0,-1 0,1 0,0 0,-1 0,1 1,-1-1,1 0,0 0,-1 0,1 1,0-1,0 0,-1 0,1 1,0-1,-1 0,1 1,0-1,0 0,0 1,2-13</inkml:trace>
  <inkml:trace contextRef="#ctx0" brushRef="#br0" timeOffset="22541.932">3111 141,'0'0,"1"0,-1-1,0 1,1 0,-1-1,1 1,-1 0,1-1,-1 1,1 0,-1 0,1-1,-1 1,1 0,0 0,-1 0,1 0,-1 0,1 0,-1 0,1 0,-1 0,1 0,0 0,-1 0,1 1,-1-1,1 0,-1 0,1 0,-1 1,1-1,-1 0,1 1,-1-1,0 0,1 1,-1-1,1 1,-1-1,0 1,1-1,-1 0,0 1,0-1,1 1,-1 0,0-1,0 1,0-1,0 1,0-1,1 1,-1-1,0 1,0 0,0-1,-1 1,1-1,0 1,0-1,0 1,0 0,1 40,-14 16,-2 1,-2-2,-21 44,-26 84,57-154,1 1,2 0,1 0,1 0,2 0,1 1,3 6,-4-34,0 0,1 0,0 0,0 0,0 0,0-1,0 1,1 0,0-1,0 1,0-1,0 1,0-1,1 0,-1 0,1 0,0 0,0-1,0 1,0-1,0 0,1 0,-1 0,1 0,-1 0,1-1,0 1,0-1,0 0,0-1,-1 1,1 0,0-1,0 0,0 0,0 0,0-1,0 1,0-1,1 1,-1 0,1 0,-1 0,1 0,-1-1,1 0,-1 0,0 0,1 0,-1-1,0 1,0-1,0 0,0-1,0 1,-1-1,1 1,-1-1,0 0,1-1,-1 1,0 0,-1-1,1 0,0 0,-2-10</inkml:trace>
  <inkml:trace contextRef="#ctx0" brushRef="#br0" timeOffset="22836.631">2716 537,'14'0,"10"-5,6-1,2 0,0 1,1 1,3-3,0 0,0 0,-2 2,-2 2,-2 1,-1 1,0 1,-6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4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0,'0'567,"0"-589,0 0</inkml:trace>
  <inkml:trace contextRef="#ctx0" brushRef="#br0" timeOffset="474.202">0 339,'425'0,"-306"-22,-99 18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5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0 254,'5'0,"6"0,6 0,5 0,4 0,2 0,0 0,2-5,-1-1,1 0,-1 1,-1 2,-4-4,-2-1,-9 1,-8 2</inkml:trace>
  <inkml:trace contextRef="#ctx0" brushRef="#br0" timeOffset="414.461">141 0,'-5'5,"-2"6,1 6,1 5,2 4,0 2,2 1,6 0,1 1,1-1,-2 0,-1 0,-2-1,0 1,-2-1,0 0,0-5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59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0,'-4'0,"-1"1,0 0,1 0,-1 0,1 0,0 0,-1 1,1 0,0 0,0 0,0 1,0-1,0 1,1 0,-1 0,1 0,0 0,0 1,0-1,0 1,0 0,1 0,-2 3,-41 107,38-90,-47 226,24 20,42-109,2-103,2 0,3-1,2-1,11 18,-24-56,-8-15,1 0,0 0,-1 1,2-1,-1 0,0 0,1 0,-1 0,1-1,0 1,0 0,0-1,0 1,0-1,1 0,-1 1,1-1,0 0,-1-1,1 1,0 0,0-1,0 0,1 1,7-7,-2-5</inkml:trace>
  <inkml:trace contextRef="#ctx0" brushRef="#br0" timeOffset="452.901">482 283,'-27'196,"26"-93,-10 80,-8 3,19-174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00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57 850,'110'-247,"-110"248,1-1,-1 1,0 0,0-1,0 1,0 0,1 0,-1-1,0 1,0-1,1 1,-1 0,1-1,-1 1,0-1,1 1,-1-1,1 1,0-1,-1 1,1-1,-1 1,1-1,0 0,-1 1,1-1,0 0,-1 0,1 0,0 1,-1-1,1 0,0 0,-1 0,1 0,0 0,0 0,-1 0,1 0,0-1,-1 1,1 0,0 0,-1 0,1-1,0 1,-1 0,1-1,-1 1,1-1,0 1,-6 23,4-18,-1-1,1 1,0 0,0 0,0 0,0 0,1 0,0 0,0 0,1 0,-1 0,1 0,0 0,0 0,1 0,0 0,-1-1,3 4,-2-7,-1 0,0 0,1 0,-1 0,1-1,0 1,-1 0,1-1,-1 1,1-1,0 0,0 0,-1 1,1-1,0 0,-1-1,1 1,0 0,-1 0,1-1,0 1,-1-1,1 1,-1-1,1 0,0 1,-1-1,0 0,1 0,-1 0,0 0,1-1,-1 1,0 0,0 0,43-47,53-72,-94 119,-1 1,1 0,-1 0,1 1,0-1,-1 0,1 1,-1-1,0 1,1 0,-1 0,1 0,-1 0,0 0,0 1,0-1,0 1,0-1,0 1,0 0,0-1,0 1,-1 0,1 0,-1 1,0-1,1 0,-1 0,0 1,0-1,0 0,-1 1,1-1,-1 1,1-1,-1 1,0 1,8 12,41 26,-30-36</inkml:trace>
  <inkml:trace contextRef="#ctx0" brushRef="#br0" timeOffset="268.322">1 991,'34'-5,"15"-1,10 0,-1 1,-6-4,-6 1,-6 0,-6 3,-3 1,-3 2,-5 1</inkml:trace>
  <inkml:trace contextRef="#ctx0" brushRef="#br0" timeOffset="688.457">368 1104,'-73'53,"72"-51,-1-1,0 1,0 0,1-1,-1 1,1 0,0 0,-1 0,1 0,0 0,0 0,0 0,1 1,-1-1,0 0,1 1,-1-1,1 0,0 1,0-1,0 0,0 1,0-1,1 0,-1 1,1-1,-1 0,1 0,0 1,0-1,0 0,0 0,0 0,0 0,2 1,70 45,-66-46,0 1,-1-1,0 2,0-1,0 1,0 0,0 0,-1 0,0 1,1 0,-2 0,1 0,2 5,-6-9,-1 1,1 0,-1 0,0-1,1 1,-1 0,0 0,0-1,0 1,0 0,0 0,-1-1,1 1,0 0,-1-1,0 1,1 0,-1-1,0 1,0-1,1 1,-1-1,-1 1,1-1,0 1,0-1,0 0,-1 0,1 0,0 0,-1 0,1 0,-1 0,0 0,-58 30,58-31,-3 3,1-1,-1 0,0 0,0 0,0-1,0 0,-1 0,1 0,0 0,0-1,-1 0,1 0,0 0,0-1,0 0,-1 0,1 0,0-1,0 1,0-1,-2-2,-5-8</inkml:trace>
  <inkml:trace contextRef="#ctx0" brushRef="#br0" timeOffset="1504.81">622 229,'6'2,"-1"0,1 0,-1 1,1-1,-1 1,0 1,0-1,0 1,0 0,-1 0,0 0,0 1,0-1,2 4,-5-6,19 21,-1 1,-1 1,-1 0,-2 2,-1-1,0 2,-2 0,-2 1,0 0,-2 0,-1 1,-1 0,-2 0,-1 0,-1 6,0 4,-2 1,-1 0,-2 0,-2-1,-1 1,-3-1,-1-1,-2 0,-1 0,-2-1,-2-1,-19 31,15-33,-1 0,-1-2,-2 0,-1-2,-2-1,-1-1,-6 3,20-21</inkml:trace>
  <inkml:trace contextRef="#ctx0" brushRef="#br0" timeOffset="4977.468">565 877,'55'-10,"-51"8,0 0,0 0,1 1,-1-1,1 1,-1 1,1-1,0 0,-1 1,1 0,0 0,-1 1,1-1,0 1,-1 0,1 0,-1 1,1-1,-1 1,1 0,-4 1,0 0,0 1,0-1,0 0,-1 0,0 0,1 1,-1-1,0 0,-1 0,1 1,-1-1,1 0,-1 0,0 0,0 0,0 0,-1 0,1 0,-1 0,1 0,-1-1,0 1,0-1,0 1,-1-1,1 0,0 1,-2-1,0 4,-12 13,13-15,-1-1,1 1,0-1,0 1,0 0,0 1,1-1,0 0,0 1,0-1,0 1,1-1,0 1,0 0,0 0,2-3,1 1,0-1,0 1,0-1,0 0,1 0,-1 0,1 0,-1 0,1-1,0 1,-1-1,1 1,0-1,0 0,0 0,0-1,0 1,0 0,0-1,0 0,0 0,0 0,0 0,1 0,-1-1,0 1,0-1,0 0,0 0,2-1,14-4</inkml:trace>
  <inkml:trace contextRef="#ctx0" brushRef="#br0" timeOffset="7365.989">1469 172,'0'0,"0"0,1-1,-1 1,1 0,-1-1,1 1,-1 0,1-1,-1 1,1 0,-1 0,1 0,-1 0,1-1,0 1,-1 0,1 0,-1 0,1 0,-1 0,1 0,-1 1,1-1,0 0,-1 0,1 0,-1 0,1 1,-1-1,1 0,-1 0,1 1,-1-1,0 0,1 1,-1-1,1 1,-1-1,0 0,1 1,-1-1,0 1,0-1,1 1,-1-1,0 1,0-1,0 1,1 0,-1-1,0 1,0-1,0 1,0-1,0 1,0-1,0 1,0 0,0-1,-1 1,7 39,-6-39,-1 23,-1 1,-1-1,-1 0,-1 0,-1 0,-1-1,-4 7,-5 20,-165 385,178-430,0 1,0 0,0 0,1 0,0 0,0 0,1 1,0-1,0 1,0-1,1 1,0-1,0 1,1-1,-1 1,1-1,1 0,-1 1,1-1,0 0,1 0,-1 0,1 0,1-1,-1 1,1-1,0 1,0-1,0-1,1 1,-1-1,1 1,0-1,1-1,-1 1,1-1,4 2,5 0,0-2,0 0,1 0,-1-1,1-1,-1-1,1 0,0-1,-1-1,1-1,-1 0,0 0,3-3,1-10,-17 6</inkml:trace>
  <inkml:trace contextRef="#ctx0" brushRef="#br0" timeOffset="7633.347">1074 680,'29'5,"14"1,9 0,1-1,-4-6,-5-4,-6 1,-4-1,-3 2,-3 1,-5-5,-2 0,-5 1</inkml:trace>
  <inkml:trace contextRef="#ctx0" brushRef="#br0" timeOffset="8131.359">1751 87,'16'-11,"-1"1,1 0,1 1,0 1,0 1,0 0,1 1,0 1,0 1,1 0,-1 2,1 0,11 1,-29 0,0 1,1 0,-1 0,1 0,-1 1,0-1,1 0,-1 0,0 1,1-1,-1 1,0-1,1 1,-1 0,0-1,0 1,0 0,0 0,0 0,0 0,0 0,0 0,0 0,0 0,0 0,-1 0,1 0,0 1,-1-1,1 0,-1 1,1-1,-1 0,0 1,0-1,1 0,-1 1,0-1,0 0,0 1,-1-1,1 1,0-1,0 0,-1 1,1-1,-1 0,1 1,-1-1,0 0,1 0,-1 0,0 0,0 1,0-1,0 0,0 0,0-1,0 1,0 0,0 0,0 0,0-1,-1 1,-20 22,-36 59,58-80,-1 0,1 0,0 0,0 0,0 0,0 0,0 0,1 0,-1 0,0 0,1 0,0 0,-1-1,1 1,0 0,0 0,0 0,0-1,0 1,1-1,-1 1,0-1,1 1,-1-1,1 0,-1 0,1 1,0-1,-1 0,1 0,0-1,0 1,0 0,0-1,0 1,1-1,74 11,-49-11,-3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3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69,'2'-2,"-1"0,0 0,1 0,0 0,-1 1,1-1,0 1,0-1,0 1,0-1,0 1,0 0,0 0,0 0,0 0,1 1,-1-1,0 1,1-1,-1 1,0 0,1 0,-1 0,1 0,0 0,0 0,364-14,-64-4,-297 14,-11-2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4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29 210,'284'-1,"-115"-25,-145 25</inkml:trace>
  <inkml:trace contextRef="#ctx0" brushRef="#br0" timeOffset="550.733">1 520,'317'0,"-77"-28,-228 27</inkml:trace>
  <inkml:trace contextRef="#ctx0" brushRef="#br0" timeOffset="1609.223">368 13,'-40'-13,"45"32,140 70,114 89,-175-102,-82-74,0 0,-1 1,1-1,-1 1,1-1,-1 1,0 0,0 0,0-1,0 1,0 0,-1 0,1 0,-1 0,0 0,0 0,0 0,0 0,0 0,-1 0,1 0,-1 0,0 0,0 0,0-1,0 1,-1 0,1-1,-1 1,1-1,-1 1,0-1,0 0,0 1,-2 0,-117 68,14-12,99-53,-33 26,1 1,1 3,-31 36,60-59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3.6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29 402,'5'43,"1"15</inkml:trace>
  <inkml:trace contextRef="#ctx0" brushRef="#br0" timeOffset="1">0 7,'0'-5,"0"3,0 3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5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508 254,'-4'2,"0"-1,0 1,0 0,1 0,-1 1,1-1,-1 1,1 0,0 0,0 0,0 0,0 0,1 1,-1-1,1 1,0 0,0 0,-3 4,-179 244,27-59,156-192,1 0,0 0,-1 0,1 0,-1 0,0 0,1 0,-1-1,0 1,1 0,-1 0,0-1,0 1,0 0,0-1,0 1,0-1,1 1,-1-1,0 0,0 1,-1-1,1 0,0 0,0 0,0 1,0-1,0 0,0 0,0-1,0 1,0 0,0 0,0 0,0-1,0 1,0-1,0 1,0 0,0-1,0 0,0 1,0-1,1 0,-1 1,0-1,0 0,1 0,-1 1,1-1,-1 0,0 0,1 0,-1 0,1 0,0 0,-4-19,2 0</inkml:trace>
  <inkml:trace contextRef="#ctx0" brushRef="#br0" timeOffset="338.516">0 141,'2'6,"1"13,1-1,1 1,0-1,2 0,0 0,1-1,1 0,0 0,1-1,1 0,1-1,9 10,207 234,-150-141,-56-106,-15-17</inkml:trace>
  <inkml:trace contextRef="#ctx0" brushRef="#br0" timeOffset="988.675">960 0,'-24'24,"0"1,2 0,1 2,1 0,1 1,2 2,1-1,1 2,1 0,2 1,1 0,2 1,1 0,1 0,0 20,4-40,1 1,0-1,1 1,0 0,1 0,1-1,0 1,0 0,2-1,0 1,0-1,1 0,1 0,0 0,1 0,0-1,1 0,1 0,0-1,0 0,1 0,59 43,-55-52</inkml:trace>
  <inkml:trace contextRef="#ctx0" brushRef="#br0" timeOffset="1708.379">1044 338,'14'-12,"0"1,0 0,1 1,0 0,0 2,1-1,1 2,-1 0,1 1,0 1,1 0,-1 1,1 1,14 0,-30 3,0 0,0-1,0 1,0 0,0 0,0 1,0-1,0 0,0 1,0-1,0 1,0 0,0 0,0 0,0 0,0 0,-1 0,1 0,0 0,-1 1,1-1,-1 1,0-1,1 1,-1-1,0 1,0 0,0 0,0 0,0-1,0 1,-1 0,1 0,0 0,-1 0,0 0,1 0,-1 1,0-1,0 0,-1 1,-26 81,-131 120,152-197,0 2,0-1,1 1,0-1,1 2,0-1,0 0,1 1,0 0,0-1,1 1,1 0,-1 0,2 1,0 7,2-14,1 1,0-1,0 0,0 0,1 0,0 0,0 0,0-1,0 1,0-1,0 0,1-1,0 1,-1-1,1 0,0 0,0 0,0-1,0 0,1 0,-1 0,0 0,0-1,1 0,-1 0,0-1,4 0,8-2,-1-2,1 0,-1 0,-1-2,1 0,-1-1,0 0,-1-1,0-1,0 0,-1-1,0 0,-1-1,8-11,36-34,-32 32</inkml:trace>
  <inkml:trace contextRef="#ctx0" brushRef="#br0" timeOffset="1999.04">1778 282,'-41'41,"9"-12,2 2,0 1,3 1,0 2,3 1,-1 2,22-35,1 0,0 1,-1-1,1 0,0 1,1-1,-1 1,0 0,1-1,0 1,0 0,0 0,1 0,-1 0,1 0,0 0,0 0,0 0,0 0,1 0,0-1,0 1,0 0,0 0,0 0,1-1,0 1,-1-1,2 1,-1-1,0 0,0 0,1 0,0 0,0 0,0 0,0-1,0 1,0-1,1 0,-1 0,1 0,1 0,11-1,-1 0,1-1,0-1,0 0,-1-2,1 1,-1-2,0 0,0-1,0 0,0-2,-1 1,0-2,-1 0,1 0,-1-1,-1-1,9-9,-11 11,0 0,0-1,-1-1,-1 0,0 0,0-1,-1 1,0-2,-1 1,0-1,-1 0,0 0,-1 0,0-1,-1 0,0 1,-1-1,-1 0,0 0,-1-3,-2 8,0 1,0-1,-1 1,0 0,0 0,-1 0,0 1,0-1,0 1,-1 0,0 0,0 1,-1-1,0 1,1 1,-2-1,1 1,0 0,-1 0,0 0,0 1,0 0,0 1,-1 0,1 0,-1 0,1 1,-1 0,1 0,-1 1,0 0,1 1,-7 0,9 0,1 0,-1-1,0 2,1-1,-1 1,1-1,-1 1,1 0,0 1,0-1,0 1,0 0,0 0,1 0,-2 2,-7 11</inkml:trace>
  <inkml:trace contextRef="#ctx0" brushRef="#br0" timeOffset="2453.163">2286 282,'-126'73,"125"-72,-1 0,1 0,0-1,-1 1,1 0,0 0,0 1,0-1,-1 0,1 0,0 0,1 1,-1-1,0 1,0-1,0 0,1 1,-1-1,1 1,-1 0,1-1,0 1,0-1,-1 1,1 0,0-1,0 1,1 0,-1-1,0 1,0-1,1 1,-1-1,1 1,0-1,-1 1,1-1,0 1,0-1,0 0,0 1,0-1,0 0,0 0,0 0,0 0,1 0,-1 0,0 0,1 0,-1 0,1-1,-1 1,2 0,7 5,-4-4,0 1,0 0,0-1,0 2,0-1,-1 1,1 0,-1 0,0 0,0 1,-1-1,0 1,1 0,-2 1,1-1,0 1,-1 0,0 0,-1 0,1 0,-1 0,0 0,-1 1,1-1,-1 1,-1-1,1 1,-1 0,0-1,-1 1,1-1,-1 1,-1 0,-2 1,-1 1,-1-1,0 0,0 0,-1 0,1-1,-2 0,1 0,-1-1,0 0,0 0,-1-1,1 0,-1-1,-8 3,16-6,-1 0,0 0,0 0,0 0,0 0,0-1,0 1,0-1,0 1,0-1,0 0,0 0,0 0,0 0,0 0,0-1,0 1,0 0,0-1,0 0,0 1,0-1,0 0,0 0,-1-1,-7-8</inkml:trace>
  <inkml:trace contextRef="#ctx0" brushRef="#br0" timeOffset="2762.058">2371 28,'17'-2,"0"0,-1 1,1 1,0 0,-1 2,1 0,-1 0,1 2,12 4,-22-6,-1 0,0 1,0 0,0 0,0 1,-1-1,1 1,-1 1,0-1,0 1,-1-1,1 1,-1 1,0-1,0 1,-1-1,0 1,0 0,0 0,-1 1,1-1,-2 0,1 1,-1-1,1 5,-5 204,-1-192,-2-1,0 0,-1-1,-1 0,-1 0,-1 0,-1-1,0-1,-2 0,0-1,-14 15,-59 46,69-72</inkml:trace>
  <inkml:trace contextRef="#ctx0" brushRef="#br0" timeOffset="3171.02">2936 282,'4'0,"8"0,5 0,5 0,4 0,1 0,2 0,1 0,-1 0,0 0,0 0,0 0,0 0,-11 0,-7 0</inkml:trace>
  <inkml:trace contextRef="#ctx0" brushRef="#br0" timeOffset="3409.238">2907 537,'34'5,"15"1,5 0,-2-1,-6-2,-5-1,-10-5,-5-3,-7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5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1 227,'9'0,"9"0,5 0,4 0,2 0,1 0,1 0,-2 0,1 0,-1 0,0 0,-1 0,1 0,-1 0,-5-5,-11-2,-7 1</inkml:trace>
  <inkml:trace contextRef="#ctx0" brushRef="#br0" timeOffset="254.049">141 1,'-9'33,"-4"17,1 3,3-1,2-5,3-6,1-5,3-4,0-3,0-1,0 0,1-6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31,'-24'-7,"-1"0,0 2,-1 0,1 2,0 1,-1 1,-23 2,44-1,-1 0,1 1,0-1,-1 1,1 0,0 1,0-1,0 1,0 0,0 0,0 1,0-1,1 1,-1 0,1 0,0 1,0-1,0 1,0 0,1 0,-1 0,1 1,-2 3,-27 101,23-70,2 53,8-85,0 0,0 1,0-1,1 0,0 0,1 0,-1 0,1-1,1 1,-1-1,1 1,0-1,1 0,-1-1,1 1,0-1,1 0,-1 0,1 0,0-1,0 0,0 0,1-1,-1 0,3 1,60 3,-63-8,0 0,-1 0,1 1,0 0,-1 0,1 1,0-1,-1 1,1 0,-1 1,1 0,-1-1,0 2,0-1,1 0,-2 1,1 0,0 0,0 1,-1-1,0 1,0 0,0 0,0 1,-1-1,1 1,-1 0,0 0,-1 0,2 3,-2 0,0-1,-1 1,0 0,-1-1,1 1,-2 0,1 0,-1-1,0 1,0 0,-1-1,0 1,-1-1,1 0,-2 0,1 0,-1 0,0 0,0-1,0 1,-1-1,0 0,-1-1,-1 2,-4 4,0 0,-1-1,0-1,-1 0,0 0,-1-2,0 1,0-2,0 0,-1 0,-13 2,23-6,-1 0,0 0,0 0,0-1,0 0,0 0,0-1,-1 1,1-1,0-1,0 1,0-1,0 0,0-1,0 1,0-1,0 0,0-1,1 1,-1-1,1 0,-1-1,1 1,1-1,-1 0,-2-3,3-9,6 2</inkml:trace>
  <inkml:trace contextRef="#ctx0" brushRef="#br0" timeOffset="404.612">812 116,'-5'5,"-29"31,1 2,2 0,2 2,2 2,1 0,2 2,-13 36,35-75,0 0,0 1,1-1,0 0,0 1,1-1,-1 0,1 1,1-1,-1 0,1 1,-1-1,1 0,1 1,-1-1,1 0,0 0,0 0,1 0,-1-1,1 1,0-1,0 1,1-1,-1 0,1 0,0-1,0 1,0-1,1 0,-1 0,1 0,-1 0,1-1,0 0,0 0,0 0,0-1,1 1,-1-1,0-1,5 1,5-1,0 0,0-2,0 0,0 0,-1-1,1-1,-1-1,0 0,0-1,0 0,-1-1,0 0,0-1,-1-1,0 0,0-1,-1 0,-1-1,4-3,-3 0,-1-1,0 1,-1-1,0-1,-2 0,1 0,-2 0,0-1,-1 0,-1 0,-1-1,1-9,-3 19,0 0,-1 0,0 0,0 0,0 0,-1 0,-1 0,1 0,-1 0,-1 0,1 0,-1 1,-1-1,1 1,-1 0,-1 0,1 1,-1-1,0 1,-1 0,1 0,-1 0,0 1,-1 0,1 0,-1 1,0 0,0 0,-1 0,1 1,-1 0,1 1,-1 0,0 0,0 0,0 1,0 0,0 1,0 0,-1 0,-61 41,51-27</inkml:trace>
  <inkml:trace contextRef="#ctx0" brushRef="#br0" timeOffset="1083.982">1122 623,'9'-7,"0"0,0 0,-1-1,0-1,-1 1,0-1,0-1,-1 1,0-1,-1 0,0-1,1 1,106-174,-112 183,0 0,0 0,1 0,-1 0,0 0,1 0,-1 0,1 0,-1 0,1 0,0 0,-1 0,1 0,0 1,0-1,-1 0,1 1,0-1,0 0,0 1,0-1,0 1,0-1,0 1,0 0,0-1,0 1,0 0,0 0,0-1,0 1,0 0,1 0,-1 1,0-1,0 0,0 0,0 0,0 1,0-1,0 0,0 1,0-1,0 1,0-1,0 1,0 0,-1-1,1 1,0 0,0 0,0-1,-1 1,1 0,-1 0,1 0,0 0,5 54,-7-51,1 1,0 0,0 0,0-1,0 1,1 0,0 0,0-1,0 1,0-1,1 1,0-1,0 1,0-1,0 0,1 0,-1 0,1 0,0-1,0 1,1-1,1 2,-1-4,0 0,1-1,-1 0,0 0,1 0,-1 0,0 0,1-1,-1 0,0 0,0 0,0 0,1-1,-1 0,-1 0,1 0,0 0,0 0,-1-1,1 0,-1 0,11-5,15-11,-24 14,0 1,0 0,0 0,1 1,0 0,-1 0,1 0,0 1,1 0,-1 0,0 0,1 1,2-1,-7 4,1 0,-1 0,1 0,-1 0,0 0,0 0,0 1,0-1,0 1,0 0,-1-1,1 1,-1 0,0 0,0 0,0 0,0 0,0 0,-1 0,0 0,1 0,-1 0,0 0,0 1,-1-1,1 0,-1 0,0 1,2 12,3 8,1-4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1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60,'-1'0,"0"0,0 0,0 1,0-1,0 0,0 0,0 0,0 0,0-1,0 1,0 0,0 0,0 0,0-1,0 1,0-1,0 1,0-1,0 1,0-1,1 1,-1-1,0 0,0 0,1 1,-1-1,0 0,1 0,-1 0,1 0,-1 1,1-1,-1 0,1 0,0 0,-1 0,1 0,0 0,0 0,0 0,0-1,0 1,0 0,0 0,0 0,0 0,0 0,1 0,-1 0,0 0,1 0,-1 0,1 0,-1 1,1-1,-1 0,1 0,-1 0,1 0,0 1,0-1,-1 0,1 1,0-1,7-2,-1 0,1 0,-1 1,1 0,0 1,0 0,0 0,0 0,0 1,-1 0,1 1,0 0,0 0,0 1,0 0,-1 0,1 1,-1-1,1 2,-1-1,0 1,0 0,2 3,-4 0,0 1,0 0,-1 0,0 1,0-1,-1 1,0-1,-1 1,0 0,0 0,-1 1,0-1,0 0,-1 0,-1 0,1 0,-2 1,1-1,-1 0,0 0,-1 0,-5 15,-1 0,-1 0,0 0,-2-2,-1 1,-8 9,-2 5,-13 19,26-43,0 0,1 0,1 1,0 1,1-1,1 1,0 0,1 1,-2 13,6-26,1 0,0 0,0 0,0 0,0 0,1 0,-1 1,1-1,0 0,0 0,0 0,0-1,1 1,-1 0,1 0,-1-1,1 1,0-1,0 1,0-1,1 0,-1 0,0 0,1 0,-1 0,1-1,0 1,0-1,0 1,-1-1,1 0,0 0,0 0,0-1,3 1,4 1,1 0,-1-1,0-1,1 1,-1-2,0 1,1-1,-1-1,0 0,4-2,53-18,-51 13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53,'-41'47,"10"-13,1 1,2 0,2 3,1 0,-3 10,24-38,0 0,0 1,1 0,0-1,0 1,2 0,-1 0,1 0,1 11,0-18,0 0,0-1,1 1,-1 0,1-1,0 1,0-1,0 1,1-1,-1 0,1 1,-1-1,1 0,0 0,1 0,-1 0,0-1,1 1,0 0,-1-1,1 0,0 0,0 0,0 0,1 0,-1 0,0-1,1 0,-1 1,1-1,0-1,13 3,1-1,-1-1,1-1,-1-1,1 0,-1-1,1-1,-1-1,0 0,0-2,-1 1,1-2,-1 0,-1-1,1-1,-1 0,-1-1,0-1,0 0,-1-1,10-12,87-108,-105 125,-1-1,0 1,0-1,0 1,-1-1,0 0,-1 0,0 0,0-1,-1 1,0 0,0-1,-1 1,0-1,-1 1,1-1,-2 1,1 0,-1-2,-3 3,1-1,-1 1,0 0,-1 0,0 0,0 1,0 0,-1 0,0 1,0-1,0 2,0-1,-1 1,0 0,0 0,0 1,-1 0,1 1,-1 0,1 0,-1 1,0 0,1 0,-1 1,0 0,0 1,0 0,1 0,-3 2,-5 0,1 2,0 0,0 0,0 2,1-1,0 2,-12 8,4 2</inkml:trace>
  <inkml:trace contextRef="#ctx0" brushRef="#br0" timeOffset="660.169">799 81,'-34'49,"22"-35,0 2,1-1,1 1,0 1,1 0,1 0,1 1,0 0,2 0,0 1,1-1,0 1,2 0,0 0,1 0,1 0,1 2,0-16,-1 0,1 0,1 1,-1-1,1 0,0 0,0 0,0-1,1 1,-1 0,1-1,1 0,-1 1,0-1,1-1,0 1,0 0,0-1,0 0,1 0,-1 0,1 0,0-1,-1 0,1 0,0 0,1-1,-1 1,0-1,0 0,1-1,0 1,12 0,0 0,0-1,0-1,0-1,-1 0,1-1,0-1,-1-1,2-1,-7 2,1-1,-1 0,0-1,0-1,0 0,-1 0,0-1,0-1,-1 0,-1 0,1-1,-1 0,-1 0,1-2,1-1,0-2,-1 1,-1-1,0 0,-1 0,-1-1,0 0,1-8,-6 19,0-1,0 0,0 1,-1-1,0 0,0 1,0-1,-1 1,1-1,-1 0,-1 1,1-1,-1 1,0 0,0 0,-1-1,1 1,-1 1,0-1,-1 0,1 1,-1 0,0-1,0 1,0 1,-4-3,0 1,-1 0,1 1,-1 0,-1 0,1 1,0 0,-1 1,1 0,-1 1,0 0,0 0,1 1,-8 0,-9 1</inkml:trace>
  <inkml:trace contextRef="#ctx0" brushRef="#br0" timeOffset="4391.651">1504 138,'-21'109,"-31"121,51-229,0-1,1 1,-1-1,1 1,-1-1,1 1,0-1,-1 1,1 0,-1-1,1 1,0-1,-1 1,1 0,0-1,0 1,0 0,0-1,-1 1,1 0,0 0,0-1,0 1,0 0,1-1,-1 1,0 0,0-1,0 1,0 0,1-1,-1 1,0 0,1-1,-1 1,0-1,1 1,-1 0,1-1,-1 1,1-1,-1 1,1-1,0 0,-1 1,1-1,-1 0,1 1,0-1,-1 0,1 0,0 1,-1-1,1 0,0 0,-1 0,1 0,0 0,0 0,-1 0,1 0,0 0,-1 0,1 0,0-1,69-120,-46 72,2 1,3 1,1 2,2 1,3 1,11-9,-45 51,1-1,-1 1,0 0,0 0,0 0,1 0,-1 0,0 0,1 0,-1 1,1-1,-1 0,1 1,-1-1,1 1,0 0,-1-1,1 1,-1 0,1 0,0 0,-1 0,1 0,0 1,-1-1,1 0,-1 1,1-1,-1 1,1 0,-1-1,1 1,-1 0,1 0,-1 0,0 0,0 0,1 0,-1 0,0 0,0 1,0-1,0 0,0 1,-1-1,1 1,0-1,-1 1,1-1,-1 1,1-1,-1 1,0 0,0-1,1 1,3 16,0 0,-1 1,-1-1,-1 1,0 0,-2-1,-1 17,1 59,1-93,-1 1,1-1,0 0,-1 0,1 0,0 0,0 0,0 1,0-1,0 0,0 0,1 0,-1 1,0-1,0 0,1 0,-1 0,1 0,-1 0,1 0,0 0,-1 0,1 0,0 0,0 0,-1 0,1-1,0 1,0 0,0 0,0-1,0 1,0-1,0 1,0-1,0 1,0-1,1 0,-1 1,0-1,0 0,0 0,0 0,1 0,-1 0,0 0,0 0,0 0,0 0,1-1,-1 1,0-1,0 1,0 0,0-1,0 0,0 1,0-1,0 0,0 1,0-1,0 0,-1 0,1 0,127-155,-33 80,-94 76,0-1,0 0,0 1,0-1,0 1,0-1,0 1,0 0,0-1,0 1,0 0,0 0,0-1,0 1,0 0,0 0,0 0,0 0,0 1,0-1,0 0,0 0,1 1,-1-1,0 0,0 1,-1-1,1 1,0 0,0-1,0 1,0 0,0-1,-1 1,1 0,0 0,0 0,-1-1,1 1,-1 0,1 0,-1 0,1 0,-1 0,0 0,1 0,-1 0,0 1,0-1,0 0,0 0,0 0,0 1,-2 60,-7-19,4-26,1 0,0 0,2 1,0-1,0 1,2 0,0 0,1-1,3 13,2-12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0 282,'197'-27,"2"26,-169-10,-35 5</inkml:trace>
  <inkml:trace contextRef="#ctx0" brushRef="#br0" timeOffset="357.546">198 0,'0'24,"0"13,0 5,0-1,0-1,0-4,0-2,0-3,0-1,0-2,0 0,-5 0,-2-1,1 1,1 0,2 0,0-5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9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29,'17'56,"-17"-41,-1 1,0-1,-1 0,-1 1,0-1,-1 0,-1-1,0 1,-1-1,0 0,-1 0,-1-1,0 0,-3 2,-28 57,38-71,0 1,0-1,0 1,0 0,0 0,0 0,0-1,0 1,1 0,-1 0,1 0,-1 0,1 0,0 0,0 0,0 0,0 0,0 0,0 0,1 0,-1 0,1 0,-1 0,1 0,0 0,0-1,-1 1,1 0,1 0,-1-1,0 1,0-1,1 1,-1-1,0 1,1-1,0 0,-1 0,1 1,0-1,-1 0,1-1,0 1,0 0,0-1,0 1,0-1,0 1,0-1,1 0,14 0,-1-2,1 0,-1-1,0-1,0 0,0-1,0-1,9-5,-8 4,25-20,-30 12</inkml:trace>
  <inkml:trace contextRef="#ctx0" brushRef="#br0" timeOffset="297.847">358 1,'-37'116,"5"1,-8 70,-43 185,88-343,1-34</inkml:trace>
  <inkml:trace contextRef="#ctx0" brushRef="#br0" timeOffset="691.997">782 198,'-19'22,"-8"6,1 1,2 2,1 0,1 2,2 0,1 1,2 1,-9 26,25-58,-1 0,1 1,0-1,0 0,0 1,0-1,1 0,-1 1,1-1,0 1,0-1,0 1,1-1,-1 1,1-1,0 1,0-1,0 0,0 1,0-1,1 0,-1 0,1 0,0 0,0 0,0-1,1 1,-1 0,0-1,1 0,0 1,0-1,-1 0,1 0,1-1,-1 1,0-1,0 1,0-1,1 0,-1 0,8 0,0-1,0 1,-1-2,1 1,0-2,0 1,-1-2,1 1,-1-1,0-1,0 0,0 0,0-1,-1 0,0-1,0 0,5-4,9-8,0-2,-1-1,-1 0,-1-2,13-18,53-108,-83 143,-1 0,0 0,0 1,-1-2,0 1,0 0,0 0,0 0,-1 0,0-1,-1 1,1 0,-1 0,0 0,-1 0,0 0,0 0,0 0,0 0,-1 1,0-1,0 1,-1 0,1 0,-1 0,-1-1,0 2,1 0,-1 0,0 1,0 0,-1 0,1 0,-1 0,1 1,-1 0,0 0,0 1,0-1,0 1,0 1,0-1,0 1,0 0,0 0,-1 1,1 0,0 0,0 0,1 1,-7 2,-128 71,107-51</inkml:trace>
  <inkml:trace contextRef="#ctx0" brushRef="#br0" timeOffset="1045.999">1318 226,'-18'6,"1"0,-1 1,1 1,0 1,1 0,0 2,1-1,0 2,0 0,2 1,-1 0,1 1,1 0,1 1,0 1,-2 5,11-16,1-1,0 1,0-1,0 1,1 0,-1-1,1 1,1 0,-1-1,0 1,1-1,0 1,0 0,1-1,-1 0,1 1,0-1,0 0,0 0,1 0,-1 0,1 0,0 0,0-1,0 0,1 1,-1-1,1 0,0-1,0 1,0-1,0 0,0 0,0 0,1 0,-1-1,1 1,-1-1,1 0,0-1,8 3,1 0,0-1,0-1,0-1,0 0,0 0,0-2,0 1,0-2,0 0,0-1,-1 0,0-1,0 0,0-1,-1-1,1 0,-2 0,1-2,-1 1,0-1,-1-1,0 0,0 0,-1-1,-1 0,0-1,0 0,-1 0,-1 0,0-1,-1 0,0 0,-1-1,0 1,-1-4,-1 10,-2 0,1 0,-1 0,0 0,0 0,-1 0,0 0,0 0,-1 0,0 0,0 1,-1-1,0 1,0-1,0 1,-1 0,0 0,0 0,0 1,-1 0,0-1,0 1,0 1,0-1,-1 1,0 0,0 0,0 1,-6-3,-85-3,68 14</inkml:trace>
  <inkml:trace contextRef="#ctx0" brushRef="#br0" timeOffset="1692.345">1572 565,'36'-20,"-1"-1,-2-2,0-2,28-27,-36 29,64-41,-88 64,0 0,0 0,0 1,0-1,0 0,1 1,-2-1,1 1,0-1,0 1,0-1,0 1,0 0,0 0,-1-1,1 1,0 0,0 0,-1 0,1 0,-1 0,1 0,-1 0,1 0,-1 0,0 0,1 0,-1 0,0 0,0 0,0 0,0 0,0 0,0 0,0 0,0 0,0 0,0 0,-1 1,1-1,0 0,-1 0,1 0,-1 0,1-1,-1 1,1 0,-1 0,0 0,-1 11,2-9,0 0,0 1,0-1,0 1,0-1,0 0,1 1,0-1,0 0,0 1,0-1,0 0,0 0,1 0,0 0,-1 0,1 0,0 0,1-1,-1 1,0-1,1 1,0-1,-1 0,1 0,0 0,0 0,0-1,0 1,0-1,0 0,1 0,-1 0,0 0,1 0,-1-1,0 0,1 0,-1 1,1-2,-1 1,1 0,-1-1,0 0,1 1,-1-2,0 1,1 0,108-65,-111 65,0 1,0-1,0 1,0-1,0 1,1 0,-1 0,0 0,0 0,0 0,0 0,1 0,-1 0,0 0,0 0,0 0,0 1,0-1,1 1,-1-1,0 1,0-1,0 1,0-1,0 1,-1 0,1 0,0-1,0 1,0 0,0 0,-1 0,1 0,-1 0,1 0,0 0,-1 0,0 0,1 0,-1 0,0 0,1 1,-1-1,0 0,0 0,0 0,0 1,-6 61,4-56,-7 106,14-94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1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2,'334'0,"-435"22,-38-14,295-21,18-6,-150 19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2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250,'-19'19,"-12"6,-4 5,-2 0,1 2,2-6,1-2,7-1,3-4,1 0,-2-3,0-1,-2-1,-1-5,0 3,-1-2,0-2,4-3</inkml:trace>
  <inkml:trace contextRef="#ctx0" brushRef="#br0" timeOffset="280.961">564 363,'42'3,"-1"2,0 2,0 1,-1 3,0 1,-1 2,-1 1,6 5,18 5,14-3,43 23,-112-39</inkml:trace>
  <inkml:trace contextRef="#ctx0" brushRef="#br0" timeOffset="550.168">875 137,'-5'33,"-1"17,0 3,1-1,2-5,1-6,0-5,2-4,0-3,0 0,0-2,1 0,-1 0,0 1,0-1,0-4</inkml:trace>
  <inkml:trace contextRef="#ctx0" brushRef="#br0" timeOffset="1570.021">1609 24,'-18'13,"0"-4,1 2,0 1,1 0,1 1,0 0,0 1,2 1,0 1,0 0,2 0,0 1,0 0,2 1,0 0,0 6,8-20,0 0,1 0,0 0,0 1,0-1,0 0,1 0,-1 0,1 1,0-1,0 0,1 0,-1 0,1 0,0-1,0 1,0 0,1-1,-1 0,1 1,0-1,0 0,0 0,0 0,0-1,1 1,-1-1,1 0,0 0,0 0,-1 0,1-1,0 0,0 1,1-1,-1-1,0 1,0-1,0 1,1-1,-1 0,0-1,4 0,12-2,1 0,-1-2,0 0,0-2,-1 0,0-1,0-1,-1 0,0-2,0 0,-1-1,-1 0,0-2,-1 0,0 0,-1-2,-1 0,4-7,-7 10,-2 4,0 1,-1-2,-1 1,1-1,-1 0,-1 0,0-1,-1 0,0 0,0 0,0-4,-4 12,0 1,0 0,-1-1,1 1,-1 0,1-1,-1 1,0 0,0 0,0 0,0 0,0-1,0 1,0 1,-1-1,1 0,-1 0,0 0,1 1,-1-1,0 1,0-1,0 1,0 0,0 0,0 0,0 0,-1 0,1 0,0 1,0-1,-1 1,1-1,0 1,-2 0,-85 3,-38 41,90-30</inkml:trace>
  <inkml:trace contextRef="#ctx0" brushRef="#br0" timeOffset="1920.253">1609 391,'-18'8,"1"1,0 1,0 1,2 0,-1 1,1 1,1 0,0 1,1 1,1 0,0 1,1 0,0 0,2 2,-6 11,14-25,0-1,1 1,-1 0,1 0,0-1,0 1,0 0,0 0,0 0,1-1,0 1,0 0,0-1,0 1,1-1,-1 1,1-1,0 0,0 1,0-1,0 0,0 0,1-1,0 1,-1 0,1-1,0 1,0-1,1 0,-1 0,0-1,1 1,-1 0,1-1,-1 0,1 0,-1 0,1 0,0-1,2 1,12 1,0 0,0-2,-1 0,1-1,0 0,0-1,0-2,-1 1,0-2,1-1,-2 0,1-1,-1 0,0-1,0-1,-1-1,-1 0,1-1,-2-1,1 0,-2-1,0 0,0-1,-1 0,3-7,-11 18,-1-1,1 0,-1 0,0-1,0 1,0 0,-1-1,1 1,-1-1,0 1,-1-1,1 0,-1 1,0-1,0 0,0 0,0 1,-1-1,0 0,0 1,0-1,-1 1,0-1,0 1,0 0,0 0,0 0,-1 0,0 0,0 0,0 1,0-1,0 1,-1 0,0 0,1 0,-1 1,-2-2,-94-37,69 34</inkml:trace>
  <inkml:trace contextRef="#ctx0" brushRef="#br0" timeOffset="3254.338">2202 165,'-14'12,"2"-1,-1 2,1-1,1 2,1 0,0 0,0 1,1 0,1 0,1 1,0 0,1 0,1 1,0 0,2 0,-1 5,3-19,-1 1,1-1,1 1,-1-1,1 1,-1 0,1 0,0-1,0 1,1 0,-1-1,1 1,-1 0,1-1,1 1,-1-1,0 1,1-1,0 0,-1 0,1 0,0 1,1-2,-1 1,1 0,-1 0,1-1,0 1,0-1,0 0,0 0,0 0,0-1,1 1,-1-1,1 1,-1-1,2 0,10-3,0 0,0-1,0-1,0-1,0 0,-1 0,1-2,-2 1,1-2,-1 0,0-1,0 0,1-3,-4 5,1-1,-1-1,-1 0,0 0,0-1,-1 0,0 0,0-1,2-6,-8 13,0 1,0-1,0-1,0 1,-1 0,0 0,0-1,0 1,0 0,-1-1,1 1,-1-1,-1 1,1-1,0 1,-1 0,0-1,0 1,0 0,-1-1,1 1,-1 0,0 0,0 0,-1 0,1 1,-1-1,-2-2,-2 0,0-1,0 1,-1 1,0-1,0 1,-1 1,1 0,-1 0,0 0,0 1,-1 0,1 1,0 0,-1 1,1 0,-1 0,0 1,1 0,-1 1,1 0,-1 0,1 1,-1 1,0 0,-15 4</inkml:trace>
  <inkml:trace contextRef="#ctx0" brushRef="#br0" timeOffset="3785.032">2653 193,'-12'2,"1"0,0 0,-1 1,1 1,0 0,1 0,-1 1,1 1,0 0,0 0,0 1,1 0,0 0,1 1,-1 0,2 1,-1 0,1 0,0 1,1-1,0 2,1-1,0 0,1 1,0 0,-2 9,5-14,0 0,0 0,1 0,0 0,0 0,0-1,1 1,0 0,0 0,0 0,1-1,0 1,0 0,0-1,1 0,0 0,0 0,0 0,1 0,0 0,-1-1,2 0,-1 1,0-2,1 1,0 0,0-1,0 0,0 0,0-1,1 1,-1-1,6 1,3-1,1-1,-1-1,0 0,1-1,-1-1,1 0,-1-1,0-1,0 0,-1-1,13-5,-8 1,0-1,-1-1,0 0,-1-1,0-1,-1 0,0-1,5-8,-14 17,-1 0,-1 0,1 0,-1 0,0-1,0 0,0 1,-1-2,0 1,0 0,0-1,-1 1,0-1,0 0,-1 1,0-1,0 0,-1 0,1 0,-2 0,1 0,-1 0,0 0,0 1,-1-1,0 0,0 1,0-1,-1 1,0-1,0 1,-1 0,0 1,0-1,0 1,-1-1,0 1,0 0,0 1,0 0,-1-1,0 2,1-1,-3 0,-78-10,61 14</inkml:trace>
  <inkml:trace contextRef="#ctx0" brushRef="#br0" timeOffset="4703.739">3217 24,'-33'32,"10"-11,0 1,2 1,0 1,2 0,0 2,2 0,1 1,-10 23,24-45,1 1,-1-1,1 0,0 1,1-1,-1 1,1-1,0 1,0-1,1 1,0-1,0 1,0-1,1 1,-1-1,1 0,1 0,-1 0,1 0,0 0,0-1,0 1,0-1,1 0,0 0,0 0,0 0,0-1,1 1,-1-1,1 0,0-1,0 1,0-1,0 0,0 0,0-1,1 1,2-1,7 2,0-2,1 0,-1-1,0 0,0-2,1 1,-1-2,-1 0,1-1,0 0,-1-1,0-1,0 0,10-7,-13 7,1 0,0-1,-1-1,-1 0,1-1,-1 0,-1 0,0-1,0 0,-1-1,0 0,-1 0,0-1,-1 1,0-2,-1 1,0 0,-1-1,0 0,-1 0,-1 0,0-1,-1 1,0-1,-1-7,-1 17,1 0,-1 1,0-1,0 0,0 0,-1 1,1-1,-1 1,0-1,0 1,0 0,0 0,-1 0,1 0,-1 0,0 0,0 1,0-1,0 1,0 0,0 0,-1 0,1 0,-1 1,1-1,-1 1,0 0,-2 0,-110-9,112 10,-25 1</inkml:trace>
  <inkml:trace contextRef="#ctx0" brushRef="#br0" timeOffset="6262.993">3584 476,'0'-1,"0"1,0-1,0 1,0-1,0 1,0-1,0 1,0-1,0 0,0 1,0-1,0 1,0-1,1 1,-1-1,0 1,0-1,1 1,-1-1,0 1,1 0,-1-1,0 1,1-1,-1 1,1 0,-1-1,0 1,1 0,-1-1,1 1,-1 0,1 0,-1 0,1-1,-1 1,1 0,-1 0,1 0,0 0,-1 0,1 0,-1 0,1 0,-1 0,1 0,-1 0,1 1,-1-1,1 0,-1 0,1 0,-1 1,1-1,-1 0,1 0,-1 1,1-1,-1 1,0-1,1 0,-1 1,0-1,1 1,-1-1,0 1,10-26,0 0,1 0,1 1,2 1,0 0,2 1,0 0,1 2,1 0,1 1,1 0,18-11,-37 28,0 1,0 0,1-1,-1 1,0 0,1 0,-1 0,1 0,-1 0,1 0,-1 0,1 1,-1-1,1 1,0-1,0 1,-1-1,1 1,0 0,0 0,-1 0,1 0,0 0,0 0,-1 1,1-1,0 1,0-1,-1 1,1-1,-1 1,1 0,-1 0,1 0,-1 0,1 0,-1 0,0 0,1 0,-1 1,0-1,0 1,0-1,0 0,0 1,0 0,0-1,-1 1,1-1,-1 1,1 0,-1 0,1-1,-1 2,2 61,-3-56,0-1,1 0,0 1,0-1,0 0,1 0,0 1,1-1,0 0,0 0,0 0,1 0,0-1,0 1,2 1,-1-6,1-1,0 1,0-1,-1 0,1 0,0 0,0 0,0-1,1 0,-1 0,0-1,0 1,0-1,-1 0,1 0,0-1,0 0,0 1,-1-1,1-1,-1 1,0-1,1 0,-1 0,-1 0,1 0,2-4,4 1,18-11,-17 8,1 1,1 1,-1 0,1 0,0 1,1 1,-1 0,1 1,0 1,2 0,-13 3,0 1,1-1,-1 1,0 0,0 0,0 1,0-1,0 0,0 1,0 0,-1 0,1 0,-1 0,1 0,-1 0,0 1,0-1,0 1,0 0,0-1,0 1,-1 0,1 0,-1 0,0 0,0 0,0 0,0 1,-1-1,1 0,-1 0,0 1,0-1,0 0,0 0,-1 1,1-1,-1 0,0 0,0 0,-1 2,7 49,4-36,2-5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49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2145 1441,'-47'19,"0"1,2 3,0 2,2 2,-21 17,53-35,0-1,1 1,1 1,-1 0,2 0,-1 1,1 0,1 0,-3 7,8-14,0 0,0 1,0-1,1 0,0 1,0-1,0 1,0-1,1 1,0-1,0 1,0-1,0 1,1-1,0 1,0-1,0 1,0-1,1 0,-1 1,1-1,0 0,1 0,-1 0,1-1,0 1,-1-1,1 1,1-1,4 5,1-1,0-1,0 0,1 0,0 0,0-1,0-1,1 0,-1 0,1-1,0 0,0-1,0 0,0-1,0 0,0-1,0 0,2-1,18-2,1 0,-1-2,-1-2,1 0,26-12,-48 16,0 1,-1 0,1 0,-1 0,0-1,0-1,0 1,-1-1,1-1,-1 0,0 0,0 0,0 0,-1-1,0 0,0-1,0 1,-1-1,0 0,-1-1,3-4,-8 8,0 0,0 0,0 1,-1-1,0 0,1 1,-1 0,-1-1,1 1,0 0,-1 0,0 0,0 0,0 1,0-1,0 1,0 0,0 0,-1 0,1 0,-1 0,0 1,1-1,-1 1,0 0,0 1,0-1,0 0,0 1,0 0,0 0,-24-2,-1 0,1 2,-1 1,1 1,-1 2,1 1,0 1,-5 3,31-9,-54 15,9-1</inkml:trace>
  <inkml:trace contextRef="#ctx0" brushRef="#br0" timeOffset="1">2032 283,'0'33,"2"-1,-2 0,-2 1,-1-1,-1 0,-2 0,-8 26,-50 112,29-30,29-116</inkml:trace>
  <inkml:trace contextRef="#ctx0" brushRef="#br0" timeOffset="2">1016 397,'-81'38,"65"-26,1 0,1 0,0 2,0 0,2 0,0 1,0 1,2 0,0 0,0 1,2 0,-2 6,6-13,0 1,1-1,0 1,0 0,2 0,-1 0,1 0,1 0,0 0,0 0,1 0,1 0,0 0,0-1,1 1,0 0,1-1,0 0,1 0,0 0,0 0,2-1,-3-2,1-1,-1 0,1 0,1-1,-1 1,1-1,0 0,0-1,1 0,-1 0,1 0,0-1,0 0,0 0,0 0,1-1,-1 0,1-1,-1 0,1 0,-1 0,1-1,0 0,-1-1,1 0,0 0,2-1,17-7,0-2,-1 0,0-2,0-1,-2-1,0-1,0-1,-2-1,0-1,-1-1,-1-1,-1 0,-1-2,-1 0,-1-1,3-7,-13 22,0-1,0 0,-1 0,-1 0,1 0,-2-1,1 0,-2 0,1 0,-1 0,-1 0,0 0,-1 0,0-1,-1 1,0 0,0 0,-1 0,-1 0,0 0,0 0,-1 1,-1-1,0 1,-3-5,2 8,0 0,0 0,-1 1,0 0,-1 0,1 0,-1 1,0 0,0 1,-1 0,1 0,-1 0,0 1,0 1,0 0,0 0,0 1,-1 0,1 0,0 1,-1 0,1 1,0 0,-1 0,1 1,0 0,-6 3,-3 1,0 1,1 1,0 1,1 0,0 1,1 0,0 1,0 1,1 1,0 0,2 1,-1 0,2 1,0 0,0 1,2 0,0 0,1 1,-5 13,0 36,15-40</inkml:trace>
  <inkml:trace contextRef="#ctx0" brushRef="#br0" timeOffset="3">1637 735,'-15'14,"-4"15,1 2</inkml:trace>
  <inkml:trace contextRef="#ctx0" brushRef="#br0" timeOffset="4">2257 566,'48'-92,"17"-2,-65 94,1-1,-1 1,1-1,-1 1,1-1,-1 1,1 0,-1-1,1 1,-1 0,1-1,0 1,-1 0,1 0,0 0,-1-1,1 1,-1 0,1 0,0 0,-1 0,1 0,0 0,-1 0,1 0,0 1,-1-1,1 0,0 0,-1 0,1 1,-1-1,1 0,-1 1,1-1,0 1,-1-1,0 0,1 1,-1-1,1 1,-1-1,1 1,-1 0,0-1,1 1,-1-1,0 1,0-1,0 1,1 0,-1-1,0 1,0 0,0 0,6 44,-5-36,-2-7,1 1,0-1,1 1,-1-1,0 0,1 1,-1-1,1 0,0 0,0 1,0-1,0 0,0 0,0 0,0 0,1 0,-1 0,1 0,0-1,-1 1,1-1,0 1,0-1,0 1,0-1,0 0,0 0,0 0,1 0,-1 0,0-1,0 1,1-1,-1 1,1-1,-1 0,0 0,1 0,-1 0,0-1,1 1,-1 0,0-1,1 0,-1 1,0-1,0 0,14-7,0 0,0-1,-1-1,-1 0,0-1,0-1,-1 0,0-1,-1 0,6-10,2 1,-20 22,0 1,0-1,0 0,0 1,0-1,0 1,1-1,-1 0,0 1,0-1,0 1,0-1,1 0,-1 1,0-1,0 0,1 1,-1-1,0 0,1 0,-1 1,0-1,1 0,-1 0,0 1,1-1,-1 0,1 0,-1 0,0 0,1 0,-1 0,1 0,-1 0,0 1,1-1,-1-1,1 1,-1 0,1 0,-1 0,0 0,1 0,-1 0,1 0,-1 0,0-1,1 1,-1 0,0 0,1-1,-1 1,0 0,1 0,-1-1,0 1,0 0,-6 38,6-37,-63 173,60-150,4-5</inkml:trace>
  <inkml:trace contextRef="#ctx0" brushRef="#br0" timeOffset="5">3048 368,'-38'33,"-33"27,-8 6,5 3,4-6,10-10,11-12,8-10,11-4,7-8,6-1,2-4,3 0,-1-2,1-4</inkml:trace>
  <inkml:trace contextRef="#ctx0" brushRef="#br0" timeOffset="6">3048 707,'-76'27,"-67"51,142-77,0-1,1 0,-1 0,0 1,1-1,-1 0,0 1,1-1,-1 1,1-1,-1 1,0-1,1 1,-1-1,1 1,0-1,-1 1,1 0,-1-1,1 1,0 0,0-1,-1 1,1 0,0-1,0 1,0 0,0 0,0-1,0 1,0 0,0 0,0-1,0 1,0 0,0 0,0-1,1 1,-1 0,0-1,1 1,-1 0,0-1,1 1,-1-1,1 1,-1 0,1-1,-1 1,1-1,-1 1,1-1,0 0,-1 1,1-1,0 0,-1 1,1-1,0 0,-1 0,1 1,0-1,-1 0,1 0,0 0,0 0,-1 0,1 0,0 0,0 0,59 5,-57-5,83 16,-84-16,-1 1,1 0,0-1,-1 1,1 0,-1 0,1 0,-1 0,1 1,-1-1,0 0,0 1,1-1,-1 1,0-1,0 1,-1-1,1 1,0 0,0-1,-1 1,1 0,-1 0,1-1,-1 1,0 0,0 0,0 0,0 0,0-1,0 1,0 0,-1 0,1 0,-1-1,1 1,-1 0,0-1,0 1,0 0,1-1,-2 1,1-1,0 1,-1 0,-11 14,-1 0,-1-1,0-1,-1 0,-1-1,0-1,-1-1,0 0,0-1,-20 7,18-9,1-2</inkml:trace>
  <inkml:trace contextRef="#ctx0" brushRef="#br0" timeOffset="7">3133 594,'147'6,"-145"-6,-1 0,1 0,-1 0,0 1,1-1,-1 1,0-1,1 1,-1-1,0 1,0 0,0 0,1 0,-1 0,0-1,0 1,0 0,0 1,0-1,-1 0,1 0,0 0,-1 1,1-1,0 0,-1 0,1 1,-1-1,0 1,1-1,-1 0,0 1,0-1,0 1,0-1,0 0,-1 2,-26 48,9-21,17-28,1 0,-1 0,0 0,1 0,0 0,-1 0,1 0,0 0,0 0,0 1,0-1,0 0,1 0,-1 0,1 0,-1 0,1 0,0 0,0 0,0 0,0 0,0 0,0 0,0-1,1 1,-1 0,1-1,-1 1,1-1,0 0,-1 0,1 1,0-1,0 0,0 0,0 0,0-1,0 1,0 0,0-1,0 0,0 1,0-1,1 0,100 2,-45-15,-32 7</inkml:trace>
  <inkml:trace contextRef="#ctx0" brushRef="#br0" timeOffset="8">1016 1215,'844'0,"-495"-28,1 16,-65-32,-163 20,-97 20</inkml:trace>
  <inkml:trace contextRef="#ctx0" brushRef="#br0" timeOffset="9">791 57,'-30'52,"-12"18,3 3,3 0,3 3,-1 13,8 63,-7 67,28-188,1 0,2 0,1 0,1 1,2-1,1 0,5 22,58 144,-55-170,-1 1,-2 0,0 0,-2 1,2 22,33 120,-35-160,1-1,-1 1,2-1,-1 0,1-1,1 0,0 0,0-1,0 0,1-1,1 0,-1 0,1-1,0-1,10 4,-3 1,106 119,-113-122,-3-3</inkml:trace>
  <inkml:trace contextRef="#ctx0" brushRef="#br0" timeOffset="10">3161 1,'10'3,"0"1,-1 0,1 0,-1 1,0 0,0 1,-1 0,0 0,0 1,0 0,-1 0,0 1,0 0,-1 0,0 1,0-1,-1 1,0 1,-1-1,0 1,0 2,62 179,-43-106,-4-13,-3-1,-4 2,-3 0,-3 0,-3 1,-4 15,1-44,2-4,-2 1,-2-1,-1 0,-3 1,-1-2,-2 1,-1-1,-2-1,-5 7,2-17,-1 0,-1-1,-2-1,0-1,-2-1,-1 0,-1-2,-15 12,-86 105,92-116,16-17</inkml:trace>
  <inkml:trace contextRef="#ctx0" brushRef="#br0" timeOffset="11">4177 340,'-110'225,"-10"53,11 42,106-317,0 1,1 0,0 0,0 0,0 0,0 0,0 1,1-1,0 0,0 1,0-1,0 1,1-1,-1 1,1 0,1-1,-1 1,1-1,-1 1,1-1,0 1,1-1,-1 0,1 1,0-1,0 0,0 0,1 0,-1 0,1-1,0 1,0-1,0 0,1 0,-1 0,1 0,3 2,11 0,-1-1,1-1,-1 0,1-1,0-2,0 1,0-2,16-3,20 2,25-5,-61 1</inkml:trace>
  <inkml:trace contextRef="#ctx0" brushRef="#br0" timeOffset="12">3584 989,'44'0,"27"0,13 0,-4 0,-11 0,-7 0,-9 0,-10 0,-6-5,-10-1</inkml:trace>
  <inkml:trace contextRef="#ctx0" brushRef="#br0" timeOffset="13">4402 170,'72'-18,"-24"4,0 2,1 3,0 1,5 3,5 14,-58-8,0-1,0 1,0 0,-1 0,1-1,0 1,0 0,-1 0,1 0,-1 0,1 0,0 0,-1 0,0 0,1 0,-1 0,0 0,1 0,-1 0,0 0,0 1,0-1,0 0,0 0,0 0,0 0,-1 0,1 0,0 0,0 1,-1-1,1 0,-1 0,1 0,-1 0,0 0,1-1,-1 1,0 0,1 0,-1 0,0 0,0-1,0 1,0 0,0-1,0 1,-96 76,96-74,1 1,-1-1,1 1,1 0,-1-1,0 1,1-1,-1 1,1-1,0 1,1-1,-1 1,0-1,1 0,0 0,0 0,0 0,0 0,0 0,0 0,1-1,0 1,-1-1,1 0,0 1,0-1,0-1,0 1,4 1,-3 0,25 19,-24-21,0 1,0 1,0-1,-1 1,1 0,-1 0,1 0,-1 0,0 1,0 0,0 0,-1 0,0 0,1 0,-1 1,-1 0,1-1,-1 1,0 0,0 0,0 0,-1 1,1-1,-1 0,0 0,-1 1,0-1,0 1,0-1,0 0,-1 1,0-1,0 0,0 1,-2 2,-5 4,-1-1,0 0,-1 0,0-1,0-1,-1 1,-1-2,1 0,-1 0,-1-1,1 0,-1-1,-1-1,1 0,-1-1,0 0,1-1,-2-1,1 0,0 0,0-2,-1 0,-5-1,-20-16,28 4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3.8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1 136,'126'352,"-96"-295,-29-56,0 0,-1 0,1-1,0 1,0 0,0 0,0-1,0 1,1-1,-1 1,0-1,0 1,0-1,0 1,1-1,-1 0,0 0,0 0,0 0,1 0,-1 0,0 0,0 0,1 0,-1-1,0 1,0 0,0-1,0 1,1-1,-1 1,0-1,0 0,0 1,0-1,0 0,0 0,-1 0,1 0,0 0,0 0,-1 0,1 0,0 0,-1 0,1 0,-1-1,100-201,10-34,-104 218</inkml:trace>
  <inkml:trace contextRef="#ctx0" brushRef="#br0" timeOffset="329.732">565 305,'31'0,"-1"-1,1-2,-1-1,1-2,-1 0,-1-2,1-2,-2 0,23-12,-45 19,1-1,-1 1,0-1,0 0,0 0,-1-1,1 1,-1-1,0-1,-1 1,1-1,-1 1,0-1,0-1,-1 1,0 0,0-1,-1 0,1 1,-1-1,-1 0,1 0,-1 0,-1 0,1-1,-1 1,0 0,-1 0,0 0,0 0,0 0,-1 0,-2-5,2 10,0-1,0 1,0 0,-1 0,1 0,-1 0,1 0,-1 1,1-1,-1 1,0 0,0 0,0 0,0 0,0 0,0 0,0 1,0 0,0-1,0 1,0 0,0 1,0-1,0 0,-1 1,1 0,1 0,-1 0,0 0,0 0,0 0,0 1,-1 1,-84 64,71-48,0 2,2 0,1 1,0 0,2 1,0 1,2 0,-4 12,10-25,1 1,0 0,0-1,1 1,1 0,-1 0,2 1,0-1,1 0,0 0,0 0,1 0,1-1,0 1,1 0,0-1,1 0,0 0,2 3,-1-7,-1 0,2 0,-1 0,1-1,0 0,0 0,0 0,1-1,0-1,0 1,0-1,1 0,-1-1,1 0,0-1,0 1,0-2,9 2,168-2,-140-7,-7-1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0:53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46,'-50'40,"19"-4,3 1,0 1,3 1,1 1,2 2,2 0,2 1,1 1,-9 43,17-41,1 1,3-1,2 1,2 0,4 30,-2-37,-2-27,2 1,-1-1,2 0,0 0,0 0,2 0,-1-1,1 1,1-1,1 0,-1 0,2 0,0-1,0 0,1 0,0-1,1 0,0-1,0 1,1-2,1 1,-1-2,2 1,11 0,-5-6</inkml:trace>
  <inkml:trace contextRef="#ctx0" brushRef="#br0" timeOffset="1045.909">485 329,'-7'3,"-1"0,1 0,0 1,0 0,0 1,0-1,1 1,0 1,0-1,0 1,1 0,0 0,0 0,0 1,1 0,0 0,0 0,1 1,0-1,0 1,1-1,-2 7,1-6,1 0,0 0,0 0,1 0,0 0,0 0,1 1,0-1,0 0,1 1,2 6,-3-12,1 0,0 0,-1 0,2 0,-1 0,0 0,0-1,1 1,-1 0,1-1,0 1,0-1,0 0,0 0,0 1,1-1,-1-1,1 1,-1 0,1-1,0 1,-1-1,1 0,0 1,0-2,0 1,0 0,0 0,0-1,0 0,0 0,0 0,2 0,8-3,0 0,0-2,-1 1,0-2,0 0,0 0,0-1,-1 0,-1-1,1 0,-1-1,0 0,-1-1,0 0,-1 0,0-1,0 0,-1 0,2-5,-3 4,0 0,0 0,-1-1,-1 1,0-1,-1 0,0 0,-1 0,0-1,-1-3,-1 12,0 1,0-1,0 1,-1-1,1 1,-1 0,-1-1,1 1,0 0,-1-1,0 1,0 0,0 0,-1 1,1-1,-1 0,0 1,0 0,0-1,0 1,-1 0,1 1,-1-1,0 1,0-1,0 1,0 0,0 1,0-1,0 1,-1-1,1 1,-1 0,1 1,-1-1,1 1,-1-1,1 1,0 1,-1-1,1 1,-1-1,1 1,0 0,-1 1,1-1,0 1,0 0,0 0,0 0,0 1,1-1,-1 1,1 0,-1 0,1 0,-2 3,-62 93,57-81,0 2</inkml:trace>
  <inkml:trace contextRef="#ctx0" brushRef="#br0" timeOffset="1367.529">823 498,'5'4,"-3"8,-3 5,0 1</inkml:trace>
  <inkml:trace contextRef="#ctx0" brushRef="#br0" timeOffset="1732.651">1106 103,'0'5,"0"10,0 9,0 4,0 3,0 0,0 1,0-2,0 0,0-1,-5 0,-2 0,1-1,1 0,2-5</inkml:trace>
  <inkml:trace contextRef="#ctx0" brushRef="#br0" timeOffset="4152.158">288 837,'1148'-160,"-852"98,-242 61,-49 7</inkml:trace>
  <inkml:trace contextRef="#ctx0" brushRef="#br0" timeOffset="4820.071">936 893,'-20'7,"-1"1,1 0,1 1,0 2,0-1,1 2,0 1,1 0,1 1,0 1,1 1,0 0,2 0,-2 4,10-13,1 1,0 0,1 1,-1-1,1 1,1-1,0 1,0 0,1 0,0 0,0 0,1 0,0 0,1 0,0 0,0-1,1 1,0 0,0 0,1-1,1 1,-1-1,2-2,-1-1,1 0,0 0,0 0,0-1,1 0,0 0,-1 0,1-1,1 1,-1-1,0-1,1 1,-1-1,1-1,0 1,0-1,0 0,0-1,0 1,-1-1,1-1,0 1,0-1,0 0,0-1,4-1,-6 2,-1 0,1 0,-1 0,1 0,-1-1,1 0,-1 0,0 0,0 0,0-1,0 0,-1 1,1-1,-1-1,1 1,-1 0,0-1,0 0,-1 0,1 1,-1-2,0 1,0 0,0 0,-1-1,1 1,-1-1,0 1,0-1,-1 1,1-1,-1 0,0 1,0-1,-1 0,1 1,-1-1,0 0,-1 1,1 0,-1-1,-1-3,0 3,1 1,-1-1,0 1,0 0,-1 0,1 0,-1 0,0 0,0 1,0 0,-1 0,1 0,-1 0,0 1,0-1,1 1,-1 1,-1-1,1 1,0-1,0 1,0 1,-1-1,1 1,0 0,-1 0,1 1,0 0,-3 0,-9 3,0 0,0 1,1 1,-1 0,1 1,1 1,-1 1,-4 4,1-1</inkml:trace>
  <inkml:trace contextRef="#ctx0" brushRef="#br0" timeOffset="27937.788">1614 19,'1'-2,"-1"1,2 0,-1-1,0 1,0 0,0 0,0 0,1 0,-1 0,1 0,-1 0,0 0,1 1,0-1,-1 1,1-1,-1 1,1-1,-1 1,1 0,0 0,-1 0,1 0,0 0,-1 0,1 0,0 1,-1-1,1 0,-1 1,1 0,-1-1,1 1,-1 0,1 0,-1 0,1-1,-1 2,0-1,1 1,7 5,0 1,0 1,-1-1,-1 1,1 1,-2-1,1 1,-1 0,-1 1,0 0,0 0,1 6,-3-10,27 115,-25-99,-2-1,0 1,-2 0,0 0,-2 0,0 0,-2 0,0 0,-1 0,-2-1,-4 11,3-9,-2 9,-2 0,0-1,-3 0,0-1,-2 0,-6 5,-98 163,14-25,15-78,85-88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01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1,'471'0,"-459"0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1,'14'0,"10"0,6 0,2 0,1 0,-6 5,-2 1,-1 0,1-1,-5-1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06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1,'-12'0,"0"0,0 1,1 1,-1 0,0 0,1 1,-1 0,1 1,0 1,0 0,0 0,1 1,0 0,0 1,0 0,1 1,0 0,1 0,-1 1,2 0,-1 1,1-1,-5 12,-8 18,2 1,1 0,2 2,3 0,1 0,1 1,3 0,2 1,1 6,2-41,1 1,1 0,-1-1,1 1,1-1,0 1,0-1,1 1,0-1,1 0,0 0,0 0,1 0,0 0,0-1,1 1,0-1,1 0,0-1,0 0,1 0,-1 0,2 0,-1-1,1-1,0 1,0-1,0 0,1-1,-1 0,1 0,0-1,0 0,2-1,5 0,1 0,0-2,0 0,0 0,0-2,0 0,0-1,-1-1,1 0,-1-2,0 1,-1-2,1 0,-1-1,-1-1,1 0,-1-1,-1 0,0-1,-1 0,0-1,0-1,-1 0,-1-1,0 1,-1-2,-1 0,7-14,-13 24,-1-1,1 1,-1-1,0 1,0-1,-1 0,1 1,-1-1,-1 0,1 1,-1-1,0 0,0 1,0-1,-1 1,0-1,0 1,-1 0,1 0,-1 0,0 0,0 0,-1 1,1-1,-1 1,0 0,0 0,-1 0,1 1,-1 0,0 0,0 0,0 0,0 0,-13-4,1 1,-1 0,1 1,-2 1,1 1,0 1,-1 0,1 1,-1 1,1 1,-6 1,-3 1,0 1,1 1,0 1,0 2,0 1,1 0,0 2,1 1,0 1,1 1,-15 12,31-21,0-1,1 1,-1 1,1-1,1 1,-1 0,1 1,0-1,0 1,1 0,-2 4,0 8</inkml:trace>
  <inkml:trace contextRef="#ctx0" brushRef="#br0" timeOffset="1038.933">1344 29,'-27'-6,"-1"1,1 2,-1 1,0 1,1 2,-1 0,0 2,-10 3,34-5,1 1,-1 0,0 0,0 0,1 1,-1-1,1 1,0 0,0 0,0 0,0 1,0-1,1 1,-1-1,1 1,0 0,0 0,1 0,-1 0,1 0,0 0,0 0,0 0,0 1,1-1,0 0,0 0,0 1,0-1,1 0,-1 1,1-1,1 4,-3 43,-8-4,5-32,1 0,0 0,1 0,1 0,0 0,1 1,1-1,0 0,1 0,0 0,1 0,2 2,0-12,0 0,0-1,0 0,1 0,-1 0,1 0,0-1,0 0,1-1,-1 1,0-1,1 0,0-1,-1 1,1-1,0-1,0 1,-1-1,1 0,0-1,0 0,-1 0,1 0,3-2,17 2,-6 0,-16-1,0 1,0 0,0 0,1 1,-1-1,0 1,1 0,-1 1,0-1,0 1,0 0,1 0,-1 1,0-1,-1 1,1 0,0 1,0-1,-1 1,1 0,-1 0,0 0,0 1,0 0,-1-1,1 1,-1 0,0 1,2 2,-1 7,-1 1,0-1,-1 0,-1 1,0-1,-1 1,0-1,-1 1,-1-1,-1 0,0 1,0-1,-1 0,-1-1,-1 1,0-1,-3 5,4-10,-1 1,1-2,-2 1,1 0,-1-1,0-1,0 1,-1-1,0 0,0-1,-1 0,1 0,-1 0,0-2,0 1,-1-1,1 0,-1-1,1 0,-1 0,0-1,0-1,1 1,-1-2,-2 1,-19-1,1 0,-1-2,1-1,-1-2,2 0,-15-7,20-7,24 8</inkml:trace>
  <inkml:trace contextRef="#ctx0" brushRef="#br0" timeOffset="1501.346">1739 142,'-28'18,"0"1,2 1,0 1,2 1,0 2,2 0,0 2,2 0,1 1,-13 26,26-46,1 0,0 0,1 1,0 0,0 0,0 0,1 0,1 1,-1-1,1 1,1 0,0 0,0 0,0-1,1 1,1 0,-1 0,2 0,-1 0,1-1,0 1,1-1,0 1,0-1,1 0,0 0,1 0,-1-1,1 0,1 1,2 1,2-4,1 0,0-1,-1-1,1 0,0 0,1-1,-1 0,0-1,1-1,-1 0,0 0,1-1,-1 0,6-2,-16 3,18-3,0-1,0-1,-1 0,1-1,-1-1,-1-1,1-1,-1 0,-1-1,0-1,0 0,-1-1,-1-1,0-1,0 1,-2-2,1 0,7-14,-13 17,-1 1,0-1,0 0,-1 0,-1-1,0 0,-1 1,-1-1,0 0,0-1,-1 1,-1 0,0 0,-1 0,0-1,-1 1,-1 0,0 0,-1 1,0-1,-1 1,0 0,-1 0,0 0,-1 1,0 0,-1 0,0 1,-1 0,0 0,-1 0,-1 4,-1 0,1 1,-1 0,0 0,0 2,0-1,-1 2,1-1,-1 2,0-1,1 2,-1 0,0 0,1 2,-1-1,0 1,1 1,0 0,0 1,0 1,0-1,0 2,1 0,0 0,0 1,-1 2,-23 13</inkml:trace>
  <inkml:trace contextRef="#ctx0" brushRef="#br0" timeOffset="2134.858">2078 763,'101'-166,"44"10,-141 150,1 1,0 0,1 0,-1 0,1 1,0-1,0 2,0-1,1 1,-1 0,1 0,0 0,4 0,-8 4,0 1,-1-1,1 1,-1-1,1 1,-1 0,0 0,1 0,-1 1,0-1,-1 0,1 1,0-1,-1 1,1 0,-1 0,0-1,0 1,0 0,0 0,-1 0,1 0,-1 0,1 0,-1 0,0 0,0 0,-1 0,1 0,-1 0,1 0,-2 2,2 0,2 137,-1-140,0 0,-1-1,1 1,0-1,0 0,0 1,0-1,0 0,1 1,-1-1,0 0,0 0,1 0,-1 0,1 0,-1-1,1 1,-1 0,1-1,0 1,-1-1,1 1,0-1,-1 0,1 1,0-1,-1 0,1 0,0-1,0 1,-1 0,1 0,0-1,-1 1,1-1,-1 0,1 1,-1-1,1 0,-1 0,2-1,66-42,-66 42,46-36,-15 9,2 1,1 2,1 2,1 1,1 2,1 2,16-5,-55 23,-1 1,1-1,-1 0,1 1,-1-1,1 1,0 0,-1 0,1-1,0 1,0 0,-1 0,1 1,0-1,-1 0,1 0,0 1,-1-1,1 1,-1 0,1-1,-1 1,1 0,-1 0,1 0,-1 0,0 0,1 0,-1 0,0 0,0 1,0-1,0 0,0 1,0-1,0 1,-1-1,1 1,0 0,-1-1,1 1,-1-1,0 1,0 0,1-1,-1 1,0 1,-10 82,-25 8,28-78,0 1,1 0,0 0,1 0,1 1,1 0,-1 8,6-1,3-6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18,'5'-5,"6"3,6 2,5 2,4-1,2 0,1 1,0-2,1 1,-1-1,0 0,0 0,-1 0,-4-5,-2-2,-5 1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29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1 117,'21'147,"-12"272,-11-248,2-127,22-83,-11 13,-1 1</inkml:trace>
  <inkml:trace contextRef="#ctx0" brushRef="#br0" timeOffset="522.438">311 230,'1'-6,"-1"0,1 0,0-1,1 1,0 0,0 0,0 1,0-1,1 0,0 1,0-1,1 1,0 0,-1 0,2 0,-1 1,0 0,1-1,0 2,0-1,0 0,4-1,5-5,0 1,0 0,1 1,0 0,0 1,1 1,0 1,0 0,0 1,1 1,-1 0,1 1,0 1,2 1,-15 1,1 0,-1 0,0 1,0 0,0 0,0 0,-1 0,1 0,0 1,-1 0,0-1,1 1,-1 0,0 1,-1-1,1 1,-1-1,1 1,-1 0,0 0,0 0,-1 0,1 0,-1 0,0 0,0 1,0-1,-1 0,0 1,0-1,0 0,0 1,0-1,-1 0,0 1,0-1,0 0,0 0,-1 0,0 0,1 0,-1 0,-1 0,1-1,-1 1,1-1,-1 1,-2 1,-136 185,138-187,1 0,0 0,0 0,0 0,0 0,0 0,1 0,-1 1,1-1,0 1,0-1,0 1,1-1,-1 1,1-1,0 1,0-1,0 1,1 0,-1-1,1 1,-1-1,1 1,0-1,1 1,-1-1,1 0,-1 0,1 0,0 0,0 0,0 0,1 0,-1 0,1-1,-1 1,1-1,0 0,0 0,0 0,0 0,0 0,1-1,0 1,38 13,57 32,-96-45,0 0,0 0,-1 1,1 0,-1-1,0 1,0 0,0 0,0 0,0 0,-1 1,1-1,-1 0,0 1,0-1,0 1,0-1,-1 1,1-1,-1 1,0-1,0 1,-1 0,1-1,-1 1,1-1,-1 1,-1 1,-3 9,-1 0,-1 0,-1-1,1 0,-2 0,0-1,-1 0,0 0,0-1,-1-1,-1 0,0 0,0-1,-1-1,0 0,0 0,-1-1,0-1,0-1,-14 4,-39-4,50-10</inkml:trace>
  <inkml:trace contextRef="#ctx0" brushRef="#br0" timeOffset="1121.448">960 117,'-1'-2,"0"0,0 0,1-1,-1 1,1 0,-1 0,1-1,0 1,0 0,0-1,0 1,0 0,0-1,1 1,-1 0,1 0,0-1,0 1,0 0,0 0,0 0,0 0,0 0,1 0,-1 0,0 1,1-1,0 0,0 1,-1-1,1 1,0 0,0-1,0 1,2 0,78-32,-75 30,0 1,0 0,1 0,-1 1,1 0,-1 0,1 1,-1 0,1 0,-1 1,1 0,-1 0,0 0,1 1,-1 1,0-1,0 1,0 0,-1 1,1-1,-1 1,1 1,-1-1,-1 1,1 0,-1 1,0-1,0 1,0 0,-1 0,0 0,0 1,-1-1,1 1,-1 0,0 4,0 4,-2 0,0 0,-1 0,-1 0,0 0,-1 0,0 0,-2-1,1 1,-2-1,0 0,-1 0,-3 7,6-17,1 0,0 0,0 0,0 1,0-1,1 0,-1 1,1-1,1 1,-1 0,1-1,-1 1,1-1,0 1,1 0,-1-1,1 1,0-1,0 1,1-1,-1 1,1-1,0 0,0 0,0 0,1 0,-1 0,1 0,0-1,0 1,1-1,-1 0,0 0,1 0,0-1,2 2,26 15,-20-14,0 1,-1 0,0 1,-1 0,1 1,-1 0,-1 0,1 1,-2 1,1-1,-1 1,-1 1,0 0,1 1,-5-3,-1 0,0 0,0 0,-1 0,0 0,-1 0,0 0,0 0,-1 0,0 0,0 0,-1 0,-1 0,1-1,-1 1,-1-1,0 1,0-1,0 0,-1-1,0 1,-1-1,0 0,0 0,0-1,-1 0,0 0,0 0,0-1,-1 0,0 0,0-1,0 0,-1-1,1 0,-6 2,-13 4,0-1,0-1,-1-1,0-2,-1 0,1-2,0-1,-1-2,-23-3,3-12,35 4</inkml:trace>
  <inkml:trace contextRef="#ctx0" brushRef="#br0" timeOffset="2323.045">1637 935,'25'-50,"2"2,2 0,2 2,2 1,3 2,0 1,33-27,-68 68,0 0,-1 0,1 0,0 0,0 0,0 0,0 0,0 1,0-1,0 0,0 0,0 1,0-1,0 1,0-1,1 1,-1-1,0 1,0 0,0-1,1 1,-1 0,0 0,1 0,-1 0,0 0,0 0,1 1,-1-1,0 0,0 0,1 1,-1-1,0 1,0-1,0 1,0 0,0 0,0-1,0 1,0 0,0 0,0 0,0 0,0 0,-1 0,1 0,0 0,-1 0,1 0,-1 0,1 1,-1-1,0 0,1 0,-1 1,0-1,0 0,0 0,0 1,0-1,0 0,0 0,0 1,-1 0,4 24,-4-23,0 1,1-1,0 0,0 1,0-1,0 1,1-1,-1 0,1 0,0 1,0-1,0 0,0 0,0 0,1 0,0 0,-1 0,1 0,0-1,0 1,1 0,-1-1,1 0,-1 0,1 1,-1-2,1 1,0 0,0 0,0-1,0 0,0 1,1-1,8 0,1-1,-1 0,0 0,1-1,-1-1,0 0,0-1,0 0,0 0,-1-2,0 1,1-2,-1 1,-1-1,10-7,-2 3,-15 7,-1 1,1 0,0 0,0 0,0 1,0-1,1 1,-1-1,0 1,0 0,1 0,-1 1,1-1,-1 1,1-1,-1 1,1 0,-1 1,1-1,-1 0,1 1,-1 0,0 0,1 0,-1 0,0 1,0-1,0 1,0 0,0 0,0 0,0 0,0 0,-1 1,1-1,0 3,18 129,-16-108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10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1143,'107'-22,"285"4,-366 13,119-7,-134 16,-6 2</inkml:trace>
  <inkml:trace contextRef="#ctx0" brushRef="#br0" timeOffset="494.401">29 1566,'168'-11,"43"-24,-81 23,-105 12</inkml:trace>
  <inkml:trace contextRef="#ctx0" brushRef="#br0" timeOffset="10037.883">2089 861,'0'0,"1"-1,-1 1,0-1,1 1,-1 0,0-1,1 1,-1-1,0 1,1-1,-1 1,0-1,0 1,0-1,0 1,0-1,1 0,-1 1,0-1,0 1,0-1,0 1,0-1,-1 1,1-1,0 0,0 1,0-1,0 1,-1-1,1 1,0-1,0 1,-1 0,1-1,0 1,-1-1,1 1,-1-1,1 1,0 0,-1-1,1 1,-1 0,1 0,-1-1,1 1,-1 0,1 0,-1 0,1-1,-1 1,0 0,1 0,-1 0,1 0,-1 0,1 0,-1 0,1 0,-1 1,0-1,1 0,-1 0,-40-1,-189 51,90-21,137-29,1 0,-1 1,1 0,0-1,-1 1,1 0,0 0,0 1,0-1,0 0,0 1,0-1,0 1,0-1,1 1,-1 0,0 0,1 0,0 0,-1 0,1 0,0 0,0 1,0-1,0 0,1 0,-1 1,1-1,-1 1,1-1,0 1,0-1,0 0,0 1,0-1,1 1,-1-1,1 1,-1-1,1 0,0 0,0 1,0-1,0 0,0 0,2 1,34 134,-36-132,-1 1,2-1,-1 1,1-1,-1 1,2-1,-1 0,0 0,1 0,0 0,0 0,1-1,-1 1,1-1,0 0,0 0,0 0,1-1,-1 1,1-1,0 0,0-1,0 1,0-1,6 2,17 2,-13-5,-1 0,0 2,0-1,0 2,-1 0,1 1,-1 0,0 1,-1 0,1 1,-1 1,0 0,-1 0,0 1,0 1,-1 0,5 6,51 132,-64-142,-1 1,0-1,0 1,-1-1,0 1,0 0,0-1,-1 1,0-1,0 1,-1-1,1 1,-2-1,1 0,-1 0,1 0,-2 0,1-1,-1 1,0-1,0 0,0 0,-1 0,1 0,-1-1,-3 2,-14 13,0-1,-1-2,-1 0,-1-1,0-2,-1 0,0-2,-1-1,0-1,0-1,-1-1,0-2,-1-1,1-1,-1-1,0-2,-1-6,25-1</inkml:trace>
  <inkml:trace contextRef="#ctx0" brushRef="#br0" timeOffset="10454.382">2597 945,'5'62,"-2"1,-3 0,-2-1,-6 22,-71 347,74-299,10-122,1-5</inkml:trace>
  <inkml:trace contextRef="#ctx0" brushRef="#br0" timeOffset="10904.166">2936 1002,'188'-24,"142"-38,-308 56,-15 4,-1 0,1 0,-1 0,1 1,-1 0,1 0,0 1,0 0,-1 0,1 0,0 1,0 0,-1 0,6 3,-10-2,-1 1,1 0,-1 0,1 0,-1 0,0 0,0 1,-1-1,1 0,0 0,-1 1,0-1,0 0,0 0,0 1,-1-1,1 0,-1 0,0 1,0-1,0 0,0 0,0 0,-1 0,0 0,1 0,-1-1,0 1,-1 0,2-1,-3 6,-26 52,2 1,3 2,3 0,-11 53,-31 224,57-281,6-45,0 0,0-1,-2 1,0-1,0 0,-1 0,-1 0,-5 11,9-22,0-1,0 1,0-1,0 1,0-1,-1 1,1-1,0 0,-1 0,1 0,-1 1,1-1,-1-1,0 1,1 0,-1 0,0-1,0 1,0-1,1 1,-1-1,0 0,0 0,0 0,0 0,0 0,0 0,-14-3</inkml:trace>
  <inkml:trace contextRef="#ctx0" brushRef="#br0" timeOffset="11155.289">2992 1566,'39'-10,"36"-2,15-1,-3 4,-11 2,-10 2,-10 3,-11 1,-7 1,-1 0,-3 1,-6-1</inkml:trace>
  <inkml:trace contextRef="#ctx0" brushRef="#br0" timeOffset="14203.253">4008 1623,'5'73,"-27"138,12-137,11-73,-1-1,1 1,0-1,0 1,-1-1,1 1,0-1,0 0,-1 1,1-1,0 0,0 1,0-1,0 0,0 0,-1 0,1 0,0 0,0 0,0 0,0 0,0 0,0 0,-1 0,1-1,0 1,0 0,0-1,-1 1,1-1,0 1,0-1,-1 1,1-1,0 1,-1-1,1 1,0-1,-1 0,1 0,-1 1,1-1,-1 0,0 0,1 1,-1-1,0 0,0 0,1 0,-1 0,0 0,0 1,0-1,0 0,0 0,0 0,2-1,145-213,-137 198,1 1,1 0,0 0,1 1,1 1,0 0,1 1,5-3,-19 15,0 0,0 0,0 0,0 0,0 1,0-1,1 0,-1 1,0-1,0 1,1-1,-1 1,0-1,1 1,-1 0,1 0,-1 0,0-1,1 2,-1-1,1 0,-1 0,0 0,1 0,-1 1,0-1,1 1,-1-1,0 1,0 0,0-1,1 1,-1 0,0 0,0 0,0 0,0 0,0 0,0 0,0 0,-1 0,1 0,0 0,-1 1,1-1,-1 0,1 0,-1 1,1-1,-1 1,9 73,-12 261,3-324</inkml:trace>
  <inkml:trace contextRef="#ctx0" brushRef="#br0" timeOffset="15001.968">4318 1989,'18'-55,"-11"38,1-1,0 1,1 0,1 1,0 0,1 0,1 1,1 1,0 0,0 1,2 0,-1 1,2 0,-1 2,2 0,-1 0,1 2,1 0,7-2,-24 10,1-1,0 1,-1-1,1 1,0 0,-1-1,1 1,0 0,0 0,-1 0,1 1,0-1,-1 0,1 1,0-1,-1 1,1-1,-1 1,1 0,0 0,-1-1,0 1,1 0,-1 1,0-1,1 0,-1 0,0 0,0 1,0-1,0 1,0-1,0 1,0-1,-1 1,1-1,-1 1,1 0,-1-1,1 2,4 76,-5-70,12 139,-13-75,-3-55</inkml:trace>
  <inkml:trace contextRef="#ctx0" brushRef="#br0" timeOffset="17135.879">5249 494,'98'-284,"-81"264,-15 59,6 306,33-40,13-2,36 85,42 158,-119-497,-3 0,-1 1,-3 1,-2-1,-2 1,-3 0,-3 13,3-60,0-1,0 0,-1 1,1-1,-1 0,0 0,0 0,0 0,0 0,0 0,-1-1,1 1,-1-1,0 0,0 1,0-1,0 0,0-1,0 1,0-1,-1 1,1-1,0 0,-1 0,1 0,-1-1,1 1,-1-1,0 0,1 0,-1 0,1-1,-1 1,1-1,-3 0,-31 3,-104 12,-1-6,-99-10,81 0,-576 14,-1069 85,725-40,386-53,741-26,-42 20,1 0,-1 0,1 0,-1 0,0-1,0 0,0 0,-1-1,1 1,-1-1,1 0,-1 0,0 0,-1-1,1 1,-1-1,0 0,0 0,-1 0,1-1,-1 1,0 0,0-1,-1 0,0 1,0-1,0-2,-9-257,-39-62,-10-128,52 305,6 0,7 0,6 0,26-104,-28 201,2 1,3 0,1 2,3 0,2 1,3 1,29-42,-41 67,-12 19,0 0,0 0,1 0,-1 0,1 1,-1-1,1 1,0 0,0 0,1 0,-1 0,1 0,-1 1,1 0,0-1,0 1,0 1,0-1,0 1,0-1,1 1,2 0,224 1,922 1,1607-135,-1858 74,-774 52,-27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75,'121'-17,"12"-6,37 4,-125 9,-27 5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76,'43'0,"29"-5,6-6,-4-2,-11 2,-11 3,-14-3,-9 2,-9 1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3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0,'-14'48,"-15"35,-2 13,4-5,7-13,7-11,5-11,4-11,-1-8,-1-5,1-4,2-2,0 0,2 0,1 1,-1-5</inkml:trace>
  <inkml:trace contextRef="#ctx0" brushRef="#br0" timeOffset="336.508">509 198,'-66'92,"4"3,-39 82,95-167,-42 105,47-111,-1 1,1 0,1-1,-1 1,1-1,0 1,0 0,0 0,0-1,1 1,0-1,0 1,0-1,1 1,-1-1,1 1,0-1,0 0,1 0,-1 0,1 0,0-1,0 1,1 1,3 0,0 1,-1-1,2-1,-1 1,1-1,-1 0,1-1,0 0,1 0,-1-1,0 1,1-2,-1 0,1 0,-1 0,1-1,0 0,-1-1,1 0,-1 0,1-1,-1 0,1 0,-1-1,0 0,3-2,12-6,1-2,-1 0,-1-1,0-1,-1-1,-1-1,-1-1,2-2,-5 2,0 1,-1-2,-1 0,-1-1,-1 0,0-1,-2 0,0-1,6-22,-13 33,0 0,0 0,-1 0,-1-1,0 1,0 0,-1-1,0 1,-1 0,0 0,-1-1,-1 1,0 0,0 0,-1 1,0-1,-1 1,0 0,0 0,-1 0,-6-6,6 10,-1 0,-1 0,1 0,-1 1,0 0,0 1,-1 0,1 0,-1 1,0-1,0 2,0 0,0 0,0 0,0 1,-1 1,1 0,0 0,-1 0,1 1,0 1,-1 0,1 0,0 0,1 2,-1-1,0 1,1 0,0 0,-4 4,-19 11</inkml:trace>
  <inkml:trace contextRef="#ctx0" brushRef="#br0" timeOffset="1118.247">989 395,'25'-28,"-1"-1,-2-2,-1 0,11-24,77-104,-109 159,0-1,0 1,0 0,0-1,1 1,-1-1,0 1,0-1,1 1,-1 0,0-1,0 1,1 0,-1-1,0 1,1 0,-1-1,1 1,-1 0,0 0,1-1,-1 1,1 0,-1 0,1 0,-1 0,1 0,-1 0,1 0,-1 0,0 0,1 0,-1 0,1 0,-1 0,1 0,-1 0,1 0,-1 0,1 0,-1 1,0-1,1 0,-1 0,1 1,-1-1,0 0,1 0,-1 1,0-1,1 1,-1-1,0 0,1 1,-1-1,0 0,0 1,0-1,1 1,-1-1,0 1,0-1,0 1,0-1,0 1,0-1,3 38,-3-33,4 135,-4-138,0 0,1 0,-1-1,1 1,0-1,0 1,-1 0,1-1,0 1,0-1,1 0,-1 1,0-1,0 0,1 0,-1 0,0 0,1 0,-1 0,1 0,0 0,-1 0,1-1,0 1,-1-1,1 1,0-1,0 0,-1 0,1 1,0-1,0 0,-1-1,1 1,0 0,0 0,-1-1,1 1,0-1,-1 0,1 1,0-1,-1 0,63-47,96-118,-160 165,0 0,0 1,0-1,0 0,1 0,-1 1,0-1,0 0,1 1,-1-1,0 1,1-1,-1 0,1 1,-1-1,1 1,-1-1,1 1,-1-1,1 1,0 0,-1-1,1 1,-1 0,1-1,0 1,-1 0,1 0,0-1,0 1,-1 0,1 0,0 0,-1 0,1 0,0 0,0 0,-1 0,1 0,0 1,-1-1,1 0,0 0,-1 1,1-1,0 0,-1 1,1-1,-1 1,1-1,0 0,-1 1,1-1,-1 1,0 0,1-1,-1 1,1-1,-1 1,0 0,1-1,-1 1,0 0,0-1,0 1,1 0,-1 0,0-1,0 2,-40 137,21-86,-16 61,31-90</inkml:trace>
  <inkml:trace contextRef="#ctx0" brushRef="#br0" timeOffset="1384.354">2061 112,'-617'566,"364"-363,245-197,3-3,1-1,0 1,-1 0,1 0,0 1,1-1,-1 1,0 0,1 0,0 0,0 0,0 1,1-1,0 1,-1 0,1 0,1 0,-1 0,1 0,0 1,6 6</inkml:trace>
  <inkml:trace contextRef="#ctx0" brushRef="#br0" timeOffset="1851.838">1948 621,'-1'-1,"-1"0,0 1,0-1,0 0,1 1,-1-1,0 1,0-1,0 1,0 0,0 0,0 0,0 0,0 0,0 0,0 1,0-1,1 1,-1-1,0 1,0 0,0 0,-1 0,-17 6,6-3,1 0,-1 1,1 0,1 1,-1 1,1 0,0 0,1 1,-10 9,20-15,0 0,0 1,0-1,1 0,-1 1,1-1,0 0,0 1,0-1,0 1,0-1,0 0,1 1,-1-1,1 0,-1 1,1-1,0 0,0 0,0 0,0 0,1 0,-1 0,0 0,1 0,0 0,-1 0,1-1,0 1,0-1,0 1,0-1,0 0,0 0,0 0,0 0,0 0,1 0,-1-1,0 1,1-1,-1 1,1-1,16 12,-13-6,0 0,-1 0,0 1,0 0,0 0,-1 0,0 1,-1-1,0 1,0 0,0 0,-1 0,0 0,-1 1,0-1,0 0,-1 1,0-1,0 0,-1 1,0-1,0 0,-1 0,0 0,-1 0,0 0,-1 2,-3 0,-1 0,0 0,-1 0,0-1,-1 0,0-1,0 0,-1 0,0-2,0 1,-3 0,8-3,0-1,-1 0,0 0,0-1,0 0,0 0,0 0,0-1,-1 0,1-1,0 0,-1 0,1 0,0-1,-1 0,1 0,0-1,0 0,0 0,-6-3,-11-8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1.7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27 593,'13'40,"-1"1,-3-1,-1 2,-2-1,0 27,-5-66,0-1,0 1,-1-1,1 1,-1 0,0-1,1 1,-1 0,0 0,0-1,0 1,0 0,0 0,-1-1,1 1,0 0,-1-1,0 1,1 0,-1-1,0 1,0-1,1 1,-1-1,0 1,-1-1,1 0,0 1,0-1,0 0,-1 0,1 0,-1 0,1 0,-1 0,1-1,-1 1,1 0,-1-1,0 1,1-1,-1 1,0-1,0 0,1 0,-1 0,0 0,0 0,1 0,-1-1,0 1,1 0,-1-1,0 1,1-1,-1 0,-1 0,-1-6,1 0,0 1,0-1,0-1,1 1,0 0,0-1,1 1,0-1,0 1,1-1,0 1,0-1,1 1,0-1,0 1,1-1,0 1,0 0,1-1,0 1,0 1,0-1,1 0,0 1,20-40,1 1,2 1,2 1,2 2,2 1,2 1,32-27,-47 48,0 1,1 1,0 0,2 2,-1 1,2 1,17-7,-39 18,-1 0,1 1,-1-1,1 0,0 1,-1-1,1 1,0-1,-1 1,1 0,0 0,-1 0,1 0,0 0,0 0,-1 0,1 0,0 1,-1-1,1 1,0-1,-1 1,1 0,-1 0,1-1,-1 1,1 0,-1 0,0 1,1-1,-1 0,0 0,0 1,0-1,0 0,0 1,0-1,0 1,-1-1,1 1,0 0,-1-1,1 1,-1 0,0-1,0 1,1 0,-10 84,-3-57,-1-1,-2 0,0-1,-2-1,-1 0,-1-2,-1 0,-1-1,-1 0,-1-2,0-1,-4 0,12-9,0 0,0-2,-1 0,-1-1,1 0,-1-1,-7 1,23-8,1 1,-1 0,0-1,0 1,0 0,0-1,0 1,0-1,0 0,0 1,0-1,-1 0,1 0,0 1,0-1,0 0,0 0,0 0,0 0,0-1,-1 1,1 0,0 0,0-1,0 1,0-1,0 1,0-1,0 1,0-1,0 1,0-1,1 0,-1 0,0 1,0-1,1 0,-1 0,0 0,1 0,-1 0,1 0,-1 0,1 0,-1 0,1 0,0 0,-1 0,1 0,0 0,0 0,0-1,0 1,0 0,0 0,0 0,0 0,1 0,-1 0,0 0,1-1,90-93,-65 70</inkml:trace>
  <inkml:trace contextRef="#ctx0" brushRef="#br0" timeOffset="303.424">817 311,'-44'75,"23"-42,1 1,2 1,1 0,2 1,1 1,0 7,13-41,0 0,0 0,0-1,0 1,0 0,1 0,-1 0,1 0,0 0,0 0,0 0,0 0,1 0,-1 0,1 0,0 0,0 0,0-1,0 1,0 0,0-1,1 1,-1 0,1-1,0 0,0 1,0-1,0 0,0 0,0 0,1 0,-1-1,1 1,-1 0,1-1,0 0,-1 0,1 0,0 0,0 0,1 0,11-1,-1 0,1-1,0-1,-1 0,1-1,-1 0,0-1,0-1,0 0,-1-1,0-1,0 0,0 0,-1-2,0 1,-1-1,0-1,0 0,-1-1,0 0,-1 0,0-1,-1 0,1-5,-5 12,-1-1,0 0,0 0,-1-1,0 1,0 0,0-1,-1 1,0-1,0 0,-1 1,1-1,-2 0,1 0,-1 1,0-1,0 0,-1 1,1 0,-2-1,1 1,-1 0,0 0,0 0,0 0,-1 1,0-1,0 1,-1 0,1 0,-1 0,0 1,0 0,-1 0,1 0,-4-1,0 0,0 0,-1 0,0 1,0 0,0 1,-1 0,1 1,-1 0,0 0,1 1,-1 1,0 0,0 0,1 1,-1 1,0-1,1 2,-1-1,1 2,0-1,0 1,0 1,-4 2,-13 10</inkml:trace>
  <inkml:trace contextRef="#ctx0" brushRef="#br0" timeOffset="685.746">1409 339,'-30'11,"0"0,0 2,1 1,1 1,0 2,1 0,1 3,24-20,0 1,1-1,-1 1,1 0,-1 0,0 0,1 0,-1 0,1 0,0 1,-1-1,1 0,0 1,0-1,0 1,0-1,0 1,0-1,0 1,1 0,-1-1,1 1,-1 0,1 0,-1-1,1 1,0 0,0 0,0 0,0 0,0-1,0 1,1 0,-1 0,1-1,-1 1,1 0,0 0,-1-1,1 1,0-1,0 1,0-1,0 1,0-1,1 1,-1-1,0 0,1 0,-1 0,1 0,-1 0,2 1,163 42,-164-43,0-1,0 1,0 0,-1-1,1 1,0 0,-1 0,1 0,0 0,-1 0,1 0,-1 1,0-1,1 0,-1 1,0-1,0 1,0-1,0 1,0 0,0-1,0 1,-1 0,1 0,-1-1,1 1,-1 0,0 0,1 0,-1 0,0 0,0 0,0 0,-1-1,1 1,0 0,-1 0,1 0,-1 0,0-1,0 1,1 0,-1-1,0 1,-1 1,-63 60,-83 27,121-77,-58 10,75-30,7-3</inkml:trace>
  <inkml:trace contextRef="#ctx0" brushRef="#br0" timeOffset="930.38">1692 451,'-14'39,"-10"26,-1 8,4-4,6-14</inkml:trace>
  <inkml:trace contextRef="#ctx0" brushRef="#br0" timeOffset="1102.547">1551 170,'0'0</inkml:trace>
  <inkml:trace contextRef="#ctx0" brushRef="#br0" timeOffset="1348.128">2200 0,'0'34,"0"25,0 7,0 3,0-6,0-5,0-6,0-8,0-6,0-6,0-2,5-2,1-1,0-1,-1 1,-6-5,-3-5</inkml:trace>
  <inkml:trace contextRef="#ctx0" brushRef="#br0" timeOffset="1613.908">1862 593,'38'-19,"22"-11,7-1,-5 5,-7 7,-8 7,-8 5,-5 4,-4 2,-2 2,-6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11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0 139,'3'2,"0"-1,-1 1,1-1,-1 1,1 0,-1 0,0 0,1 0,-1 1,0-1,-1 1,1-1,0 1,-1-1,1 1,-1 0,0 0,0 0,1 2,1 3,64 130,-6 3,4 35,-28-24,-36-148,12 43,-12-47,-1 1,0 0,0-1,0 1,0 0,0-1,1 1,-1 0,0-1,0 1,1 0,-1-1,1 1,-1-1,0 1,1 0,-1-1,1 0,-1 1,1-1,0 1,-1-1,1 1,-1-1,1 0,0 0,-1 1,1-1,0 0,-1 0,1 0,0 1,-1-1,1 0,0 0,0 0,-1 0,1-1,0 1,-1 0,1 0,0 0,-1 0,1-1,0 1,-1 0,1-1,-1 1,1 0,0-1,-1 1,1-1,-1 1,1-1,-1 0,35-93,86-359,-46 206,-58 184,-15 58,-2 7</inkml:trace>
  <inkml:trace contextRef="#ctx0" brushRef="#br0" timeOffset="1220.253">734 648,'-8'11,"1"-1,0 1,0 0,1 1,1 0,0 0,1 0,0 0,1 1,-2 10,-2 5,3-22,2 1,-1 0,1 0,0-1,0 1,1 0,0 0,0 1,0-1,1 0,0 0,1 0,0 0,0 0,0 0,1 0,0 0,0 0,1 0,0-1,0 1,1-1,-1 0,1 0,1 0,-1-1,1 1,0-1,0 0,0-1,1 1,0-1,0 0,1 0,1-4,0 0,-1-1,1 0,-1 0,1-1,-1 0,0 0,0-1,0 0,0 0,0-1,0 0,-1 0,0-1,0 1,0-1,0 0,-1-1,0 0,0 0,0 0,-1 0,0 0,0-1,-1 0,2-3,8-9,-5 11,-1-2,0 1,0-1,-1 0,0 0,-1-1,0 0,-1 1,0-2,-1 1,0 0,-1-1,0 0,0 1,-2-1,1 0,-1 0,-1 1,-1-3,1 11,-1 0,0 0,0 0,-1 0,1 1,0-1,-1 1,0-1,0 1,1 0,-1 0,-1 0,1 0,0 1,0-1,-1 1,1 0,0 0,-1 0,1 1,-1-1,1 1,-1-1,0 1,1 0,-1 1,-1-1,-97 25,45 13,32-18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351 1,'-2'16,"-1"0,-1 0,0-1,-1 1,-1-1,0 0,-2 0,1-1,-5 5,7-10,-10 14,-2-1,-1 0,-1-2,0 0,-2 0,0-2,-1-1,-7 4,-6 6,-33 28,64-45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7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0,'-210'17,"193"-13,12-4,0 0,0 1,0 0,0 0,0 0,0 1,0-1,1 1,-1 0,0 1,1-1,0 1,0 0,0 0,0 0,0 0,0 1,1 0,0 0,-1 0,2 0,-1 0,0 0,1 1,-22 153,22-154,0 0,0 1,0-1,0 0,1 1,0-1,0 1,0 0,1-1,-1 1,1-1,0 1,1 0,-1-1,1 1,0 0,0-1,0 1,0-1,1 0,0 1,0-1,0 0,1 0,-1 0,1 0,0-1,0 1,0-1,0 1,1-1,0 0,-1-1,1 1,0-1,2 2,105 0,-100-5,-1-1,0 2,0-1,1 2,-1-1,0 1,0 1,0 0,0 0,0 1,0 0,0 1,-1 0,9 5,-12-3,-1 0,0 1,0 0,-1-1,0 2,0-1,0 0,-1 1,0 0,-1-1,1 1,-2 0,1 0,-1 1,0-1,-1 2,1-4,-1 0,0 0,0 0,-1 0,0 0,0 0,0 0,-1 0,0 0,0 0,0 0,-1-1,0 0,0 1,0-1,-1 0,1 0,-1-1,0 1,-1-1,1 0,-1 0,-2 1,-127 75,115-71,4 0,12-7,0 1,0 0,0-1,0 0,0 1,-1-1,1-1,-1 1,1 0,-1-1,0 0,1 0,-1 0,0 0,0 0,0-1,0 0,0 0,0 0,0 0,1-1,-1 1,0-1,0 0,0 0,1 0,-1-1,0 1,1-1,-1 0,1 0,0 0,-1-1,-3-14</inkml:trace>
  <inkml:trace contextRef="#ctx0" brushRef="#br0" timeOffset="499.095">819 113,'-36'30,"1"2,2 0,1 3,2 0,2 2,1 1,1 3,21-36,1 1,0 0,1 0,-1 0,1 0,0 0,1 1,0 0,0-1,0 1,1 0,-1 0,2 0,-1 0,1 0,0 0,1 0,0 0,0 0,0-1,1 1,0 0,0 0,0-1,1 0,0 1,1-1,-1 0,1 0,0-1,1 1,-1-1,1 0,4 3,-2-3,1 0,0-1,0 0,0-1,0 0,0 0,1 0,-1-1,1 0,0-1,0 0,-1-1,1 1,0-2,0 1,0-1,0-1,-1 1,1-2,-1 1,1-1,-1 0,0-1,0 0,0 0,-1-1,1 1,-1-2,0 1,5-7,7-7,-1 0,0-2,-1 0,-2-1,0-1,-1-1,-2 0,0 0,-1-1,-2 0,-1-1,0 0,-2-1,0-7,-4 27,0 0,-1 1,0-1,0 0,0 0,-1 0,0 0,0 0,-1 0,1 0,-2 0,1 1,-1-1,0 0,0 1,-1-1,0 1,0 0,0 0,-1 0,0 0,0 1,-1-1,1 1,-1 0,0 1,-1-1,1 1,-1 0,0 0,0 1,0-1,0 1,-1 1,1-1,-1 1,0 0,1 1,-7-1,3 3,1 0,-1 1,1 0,0 0,0 1,0 1,0-1,0 2,1-1,-1 1,1 0,1 1,-1 0,1 0,-6 6,-11 15</inkml:trace>
  <inkml:trace contextRef="#ctx0" brushRef="#br0" timeOffset="1667.991">1102 678,'11'-14,"-1"0,0-1,-1 0,0 0,-1-1,-1 0,1-5,26-50,-20 44,2 1,1 0,0 1,2 1,1 1,1 1,1 0,1 2,23-16,-45 34,0 1,0-1,0 1,1 0,-1 0,0 0,1 0,-1 0,1 0,0 0,-1 0,1 0,-1 1,1-1,0 1,0-1,-1 1,1 0,0-1,0 1,0 0,-1 0,1 1,0-1,0 0,-1 0,1 1,0-1,0 1,-1 0,1-1,-1 1,1 0,0 0,-1 0,0 0,1 0,-1 0,0 1,1-1,-1 0,0 1,0-1,0 1,0-1,0 1,0-1,-1 1,1 0,-1-1,1 1,-1 0,1 0,-1-1,0 1,1 170,-1-170,0 0,0 0,0-1,0 1,0 0,0-1,0 1,0 0,1-1,-1 1,1 0,-1-1,1 1,0-1,-1 1,1-1,0 1,0-1,0 0,0 1,0-1,1 0,-1 0,0 0,0 0,1 0,-1 0,1 0,-1 0,1 0,-1-1,1 1,0 0,-1-1,1 0,0 1,-1-1,1 0,0 0,-1 0,1 0,0 0,-1 0,1-1,0 1,-1 0,1-1,0 0,-1 1,1-1,-1 0,1 0,-1 1,0-1,1 0,-1-1,0 1,1-1,121-123,-121 123,-1 0,0 0,0-1,0 1,1 0,-1 0,0 1,1-1,0 0,0 0,-1 1,1-1,0 1,0-1,0 1,0 0,1 0,-1 0,0 0,0 0,1 1,-1-1,1 1,-1-1,0 1,1 0,-1 0,1 0,-1 0,0 0,1 1,-1-1,1 1,-1-1,0 1,0 0,1 0,-1 0,0 0,0 0,0 1,0-1,1 2,2 6,0 0,0 0,-1 1,-1 0,0 0,0 0,0 0,-1 0,-1 0,0 1,0-1,-1 1,-1-1,0 1,-1 9,0 9,1 113,17-102,-4-28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0:5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929 178,'226'0,"-27"-28,-63 6,-128 18</inkml:trace>
  <inkml:trace contextRef="#ctx0" brushRef="#br0" timeOffset="267.293">1014 405,'38'-5,"32"-6,9-2,-4 2,-10 3,-12 2,-9 3,-8 1,-5 2,-3 0,-7 0</inkml:trace>
  <inkml:trace contextRef="#ctx0" brushRef="#br0" timeOffset="-947.184">534 10,'-37'39,"3"2,1 2,-24 39,-38 51,-82 141,116-206,60-68,0 1,0-1,1 1,-1-1,0 0,0 0,0 1,0-1,0 0,0 0,0 0,0 0,0 0,0 0,0 0,0 0,0 0,0 0,0-1,0 1,0 0,0-1,1 1,-1-1,0 1,0-1,0 1,0-1,1 0,-1 1,0-1,1 0,-1 1,0-1,1 0,-1 0,1 0,-1 0,1 1,0-1,-7-13</inkml:trace>
  <inkml:trace contextRef="#ctx0" brushRef="#br0" timeOffset="-443.231">54 10,'1'-1,"0"0,0 0,0 0,0 1,0-1,0 0,0 1,0-1,0 1,0-1,0 1,0-1,1 1,-1 0,0 0,0 0,0-1,1 1,-1 0,0 0,0 1,1-1,-1 0,0 0,0 1,0-1,1 0,-1 1,0-1,0 1,0 0,0-1,0 1,0 0,0 0,0-1,0 1,0 0,-1 0,1 0,0 0,-1 0,1 0,0 0,-1 0,1 1,-1 0,104 109,89 123,-92-78,-88-148,-3-5</inkml:trace>
  <inkml:trace contextRef="#ctx0" brushRef="#br0" timeOffset="5903.026">675 687,'-17'39,"14"-32,1 0,0 0,0 0,0 0,1 0,0 1,0-1,1 1,0-1,1 1,-1-1,1 0,1 1,-1-1,1 0,0 0,1 0,0 0,0 0,1-1,-1 1,1-1,1 0,1 2,2-3,0-1,0 0,1 0,-1-1,1 0,0-1,0 0,0 0,0-1,0 0,0-1,0 0,0 0,0-1,0 0,0 0,0-1,0-1,0 1,-1-1,1-1,-1 0,0 0,0 0,0-1,-1 0,6-5,-8 8,0-1,-1 0,1 0,0 0,-1 0,0-1,0 0,0 0,0 0,-1 0,1-1,-1 1,0-1,0 0,-1 0,1 0,-1 0,-1 0,1 0,0-1,-1 1,0-1,-1 1,1-1,-1 1,0-1,0 1,-1-1,0 1,0-1,0 1,0-1,-1 1,0 0,0 0,-1 0,1 0,-3-3,1 3,0-1,-1 1,1 1,-1-1,0 1,-1 0,1 0,-1 0,1 1,-1 0,0 0,0 0,-1 1,1 0,0 0,-1 1,1 0,-1 0,0 0,1 1,-1 0,1 0,-1 0,0 1,1 0,-1 1,1-1,-1 1,1 1,0-1,0 1,0 0,0 0,1 1,-1 0,1 0,0 0,-2 2,-5 7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1:3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1 170,'313'-75,"-31"19,0 45,-201-2,-67 10,1 0,-1 0,1 2,-1 0,1 0,0 1,-1 1,1 1,-1 0,2 1,26 5,1-1,-1-2,1-3,-1-1,43-4,7 1,487 2,-348 28,395-27,343-1,-557 28,915-29,-566 1,-317-27,-125 15,124-7,-61-8,-82 29,-246 8,-30-4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2.5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1 391,'347'0,"-328"-1,1-1,-1 0,1-1,-1-1,0-1,-1-1,1 0,-1-1,0-2,-1 1,0-2,0 0,-1-1,0-1,-1 0,0-2,5-6,-4 2,0-1,-2 0,0-2,-1 1,-1-2,-1 0,6-17,-16 37,0 0,0 0,0 1,-1-1,1 0,-1 0,1 0,-1 0,0 0,0 0,0 0,0 0,0 0,0 0,0 0,-1 0,1 0,-1 0,1 0,-1 1,0-1,0 0,0 0,0 1,0-1,0 0,0 1,0-1,-1 1,1-1,-1 1,1 0,-1 0,0 0,1 0,-1 0,0 0,0 0,1 0,-1 1,0-1,0 0,0 1,0 0,0 0,0-1,0 1,0 0,0 0,0 1,0-1,0 0,0 1,0-1,0 1,1 0,-1 0,0-1,0 1,1 0,-1 0,0 1,-8 7,0 0,1 1,0 0,0 1,1 0,0 0,1 0,1 1,0 0,0 1,1 0,1-1,0 1,1 1,0 1,-9 21,-26 85,25-70,-2-1,-2-1,-2 0,-3-2,-1 0,-2-1,-3-2,-29 38,48-70,-1-1,0 0,0 0,-1-1,0 0,-1-1,0 0,0-1,-1 0,0-1,-1-1,1 0,-1 0,0-2,-1 0,1 0,-7 0,20-4,-1 0,0 0,1 0,-1 0,0 0,0 0,1-1,-1 1,0 0,1-1,-1 0,0 1,1-1,-1 0,1 0,-1 0,1 0,-1 0,1 0,0 0,0 0,-1 0,1-1,0 1,0-1,0 1,1-1,-1 1,0-1,0 1,1-1,-1 0,1 1,-1-1,1 0,0 1,0-1,0 0,0 0,0 1,0-1,0 0,0 1,1-1,-1 0,1 1,-1-1,1 0,0 1,-1-1,1 1,0-1,0 1,0-1,0 1,1 0,-1 0,0-1,0 1,1 0,-1 0,1 0,-1 0,2 0,11-8,0 1,1 1,0 0,0 1,1 0,-1 2,1-1,0 2,11-1,-9 1,-1 1,1 1,-1 1,1 1,0 0,-1 1,0 1,16 4,153 45,-177-49,-1 0,1 0,-1-1,1 0,0-1,-1 0,1 0,0-1,0 0,0 0,0-1,2-1,7-4</inkml:trace>
  <inkml:trace contextRef="#ctx0" brushRef="#br0" timeOffset="719.631">961 815,'18'-3,"1"0,-1-1,0-1,0-1,-1 0,1-2,-1 0,-1 0,0-2,0 0,-1-1,0 0,-1-1,0-1,-1 0,0-1,4-7,-15 19,1-1,-1 0,0 0,0 0,0 0,0 0,0 0,-1-1,0 1,1 0,-1-1,0 1,-1-1,1 1,-1-1,1 0,-1 1,0-1,0 1,-1-1,1 0,-1 1,0-1,0 1,0-1,0 1,-1 0,1-1,-1 1,0 0,0 0,0 0,0 0,-1 1,1-1,-1 0,1 1,-1 0,0 0,0 0,0 0,0 0,0 0,-1 1,1-1,0 1,-1 0,1 0,-1 1,0-1,1 1,-1-1,1 1,-4 0,-8 7,1 0,0 1,1 0,0 1,0 1,1 0,0 0,0 1,2 1,-1 0,1 0,1 1,1 0,-1 1,2 0,-4 10,-25 84,36-104,-1-1,1 1,0-1,0 0,1 1,-1-1,1 0,-1 1,1-1,0 0,0 1,1-1,-1 0,1 0,-1 0,1 0,0-1,0 1,0 0,1-1,-1 1,1-1,-1 0,1 0,0 0,-1 0,1 0,0-1,1 1,-1-1,2 1,13 2,1-1,-1 0,1-2,0 0,0-1,0-1,16-3,5-3,-1-2,0-1,-1-2,0-2,0-1,-2-2,0-2,-1-1,-1-2,-1-1,-1-1,-1-2,10-12,-22 21,0 0,-2-2,0 0,0-1,-2 0,-1-1,-1-1,0 0,-2-1,0 0,-2-1,0 0,3-19,-14-24,2 65,0 1,-1-1,1 0,0 0,-1 1,0-1,1 1,-1-1,0 1,0-1,0 1,0-1,0 1,0-1,0 1,0 0,0 0,-1 0,1 0,0 0,-1 0,1 0,-1 0,0 0,1 1,-1-1,1 1,-1-1,0 1,0-1,1 1,-1 0,0 0,1 0,-1 0,-1 0,0 3,0 0,0-1,0 1,0 0,1 0,-1 1,1-1,0 1,0-1,0 1,0 0,1-1,-1 1,1 0,0 0,0 0,1 0,-1 0,1 0,0 0,0 0,0 1,0-1,2 4,-2-3,-1 64,3 0,4-1,7 33,0 80,7-102,-20-79,-4-6</inkml:trace>
  <inkml:trace contextRef="#ctx0" brushRef="#br0" timeOffset="968.643">1496 420,'43'10,"34"3,8-1,-5-2,-12-3,-7-3,-15-7,-15-2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3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0,'45'37,"107"-5,-119-25,0-2,0-2,1-1,-1-1,29-4,-39-1,-6-2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6.90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0,'0'5,"5"6,6 2,6-2,5-3,4-2,1 2,2 0,1-2,-1-1,1-2,-1-2,-1 0,1-1,-1 0,0-1,-4-4,-7-1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5.95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133 1,'-14'33,"-15"21,-2 6,0-7,4-13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6.6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32 452,'-6'12,"1"0,1 1,0 0,0 0,1 1,1-1,1 0,-1 1,2-1,0 1,1 0,1 10,-1-22,-1 0,1 0,0 0,-1 1,1-1,0 0,0 0,0 0,1-1,-1 1,0 0,1 0,-1-1,1 1,0-1,-1 1,1-1,0 1,0-1,0 0,0 0,0 0,0 0,0-1,0 1,1 0,-1-1,0 0,0 1,0-1,1 0,-1 0,0 0,0-1,1 1,-1 0,0-1,0 1,0-1,0 0,1 0,-1 0,88-49,-87 48,90-73,-92 75,-1-1,1 1,0-1,0 1,0-1,-1 1,1-1,0 1,0 0,0 0,0-1,0 1,0 0,0 0,0 0,0 0,0 0,0 0,0 0,-1 0,1 1,0-1,0 0,0 1,0-1,0 0,0 1,-1-1,1 1,0-1,0 1,0 0,-1-1,1 1,-1 0,1-1,0 1,-1 0,1 0,-1-1,1 1,-1 0,0 0,1 0,-1 0,0 0,0 0,1 0,-1 0,0-1,0 1,0 0,0 0,0 0,-1 0,1 0,0 0,0 0,0 0,-1 0,1 0,4 15,-3-12,1 1,0 0,0 0,1-1,-1 1,1-1,0 0,0 0,1 0,-1 0,1 0,0-1,0 0,0 0,0 0,0 0,1 0,-1-1,1 0,0 0,0 0,0-1,0 1,0-1,0-1,0 1,0 0,0-1,0 0,0-1,1 1,-1-1,0 0,0 0,4-2,72-29,-62 18</inkml:trace>
  <inkml:trace contextRef="#ctx0" brushRef="#br0" timeOffset="1270.173">851 0,'-19'88,"-20"155,41-9,-3-233,1 0,0 0,-1 0,1 0,0-1,0 1,0 0,0 0,0 0,0 0,0 0,0 0,0 0,0-1,0 1,0 0,1 0,-1 0,0 0,1 0,-1-1,1 1,-1 0,1 0,-1-1,1 1,-1 0,1-1,0 1,-1 0,1-1,0 1,-1-1,1 1,0-1,0 0,0 1,-1-1,1 0,0 1,0-1,0 0,0 0,0 0,0 0,0 0,-1 0,1 0,0 0,0 0,0 0,0-1,0 1,0 0,-1-1,1 1,0 0,0-1,0 1,-1-1,1 1,0-1,0 0,25-14,-23 13,-1 0,1 0,0 0,0 0,0 0,0 0,0 1,0 0,0-1,1 1,-1 0,0 1,1-1,-1 0,1 1,-1 0,1 0,-1 0,1 0,-1 1,1-1,-1 1,0 0,1 0,-1 0,0 1,0-1,0 1,0-1,0 1,1 1,94 78,-88-77,0 0,1 0,0-1,-1-1,1 1,0-2,1 0,-1 0,0-1,0 0,0-1,0 0,0-1,0-1,0 1,0-1,-1-1,0 0,1-1,-1 0,-1 0,1-1,-1 0,0-1,0 0,-1-1,6-5,-12 11,1 0,0 1,0-1,-1 0,1 0,-1-1,0 1,0 0,0-1,0 0,0 1,0-1,-1 0,1 0,-1 0,0 0,0 0,0 0,0 0,0 0,-1 0,1-1,-1 1,0 0,0 0,0 0,-1-1,1 1,-1 0,0 0,1 0,-1 0,-1 0,1 0,0 0,-1 0,1 0,-1 0,0 1,0-1,0 1,-1-1,1 1,0 0,-1 0,1 0,-1 0,0 1,0-1,0 1,1-1,-1 1,-1 0,1 0,-6 3,0 0,0 0,0 1,0 0,0 1,0 0,1 0,0 1,0 0,0 0,1 1,-1 0,1 1,1-1,-1 1,-3 6,7-11,-1 0,1 0,0 0,0 0,0 0,1 0,-1 1,1-1,-1 1,1 0,0 0,0 0,0 0,0 0,1 0,-1 1,1-1,0 1,0-1,0 1,0-1,0 1,1-1,0 1,0-1,0 1,0 0,0-1,1 1,0-1,0 1,0-1,0 1,0-1,1 1,-1-1,1 0,0 0,0 0,0 1,7 2,0-1,0 1,1-1,-1-1,1 0,0 0,1-1,-1 0,0-1,1 0,-1-1,1 0,0 0,-1-1,1-1,0 0,-1 0,1-1,9-3,13-4,-1-1,0-1,-1-2,-1-2,21-13,-38 22,0-1,-1-1,-1 0,1-1,-1 0,-1-1,0 0,0 0,-1-1,0 0,-1-1,0 0,-1-1,2-4,-9 15,1 1,-1-1,1 0,-1 0,0 0,1 1,-1-1,0 0,0 0,0 0,0 1,-1-1,1 0,0 0,-1 0,1 1,-1-1,0 0,0 1,1-1,-1 1,0-1,0 0,-1 1,1 0,0-1,0 1,-1 0,1 0,-1 0,1 0,-1 0,1 0,-1 0,0 0,1 0,-1 1,0-1,1 1,-1 0,-75-1,74 2,1-1,0 0,0 0,0 1,0-1,0 1,-1 0,1 0,0 0,0 0,1 0,-1 0,0 0,0 0,1 1,-1-1,0 1,1-1,-1 1,1 0,0 0,0-1,0 1,-1 0,2 0,-1 0,0 0,0 0,1 1,-1-1,1 0,0 0,-1 0,1 0,0 1,0-1,0 0,1 0,-1 0,1 0,-1 1,1-1,0 0,-1 0,1 0,0 0,0 0,1-1,-1 1,0 0,1 0,-1-1,1 1,-1-1,1 1,0-1,-1 0,1 1,0-1,1 0,47 11,-46-12,0 0,0 0,1 1,-1 0,0-1,0 1,0 0,0 1,0-1,0 1,0 0,0 0,-1 0,1 0,-1 1,1 0,-1-1,0 1,0 0,0 0,-1 1,1-1,-1 1,0-1,1 1,-1 2,6 48,-8-49,0-1,-1 0,1 1,1-1,-1 0,1 0,0 1,0-1,0 0,0 0,1 0,-1 0,1 0,0-1,1 1,-1 0,0-1,1 1,0-1,0 0,0 0,0 0,0-1,1 1,-1-1,1 1,0-1,11 2,-1 0,1-1,0-1,0 0,0-1,0-1,0 0,0-1,0 0,0-1,-1-1,1-1,0 0,-1-1,0 0,5-3,-3-1,0-1,-1 0,0-1,-1 0,0-1,-1-1,-1 0,1-1,-2 0,0-1,-1-1,-3 7,-1 0,0 0,-1-1,0 1,0-1,-1-1,-1 1,1-1,-2 1,0-1,0 0,0 0,-2 0,1 0,-1 0,-2-6,2 15,-1-1,0 1,0 0,0 0,-1 0,1 0,0 0,-1 0,1 0,-1 1,0-1,1 0,-1 1,0 0,0-1,0 1,0 0,0 0,0 0,-1 0,1 0,0 0,0 1,-1-1,1 1,0 0,-1-1,1 1,-1 0,1 1,0-1,-1 0,1 1,0-1,-2 1,-77 37,71-31,1 1,-1 0,1 1,1 0,0 1,0-1,0 1,2 1,-1-1,1 1,1 1,0-1,0 1,1-1,1 1,0 1,1-1,0 0,0 1,2-1,-1 0,2 1,0-1,0 1,1-1,1 0,0 0,0 0,1 0,1 0,0 0,0-2,1-1,0 1,0-1,1 0,0-1,1 1,0-1,0-1,1 0,0 0,0 0,0-1,1-1,0 0,0 0,0-1,1 0,0-1,-1 0,1 0,7-1,6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48.3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227 0,'-11'172,"-45"297,26-301,19-165,7-14</inkml:trace>
  <inkml:trace contextRef="#ctx0" brushRef="#br0" timeOffset="368.668">1 85,'18'-12,"1"2,0 1,0 0,1 1,0 1,0 1,1 1,0 1,0 0,0 2,0 0,20 2,-22 0,0 0,0 1,0 2,-1 0,1 0,-1 2,0 0,0 2,0 0,-1 0,0 2,-1 0,1 1,-2 0,0 2,0 0,-1 0,0 1,-1 1,-1 0,0 1,-1 0,-1 1,0 0,5 14,-12-14,-1 0,-1 0,-1 0,0 1,-1-1,-1 0,0 0,-1 0,-1 0,0 0,-1-1,-1 0,-1 0,0 0,-1-1,0 0,-1 0,-1 0,-12 19,-1-1,-2-1,0-1,-2-2,-1 0,-2-2,0-1,-2-1,-1-2,0-2,-1 0,-2-3,-25 10,52-23,-1 0,1 0,-1-1,0-1,0 0,0 0,0-1,0 0,0 0,-1-1,1-1,0 0,0 0,-1-1,9 1,1 1,0-1,-1 0,1 1,0-1,0 0,-1 0,1 0,0 0,0 0,0 0,0 0,0-1,1 1,-1 0,0-1,0 1,1 0,-1-1,1 1,-1 0,1-1,0 1,-1-1,1 1,0-1,0 1,0-1,0 1,0-1,1 1,-1-2,4-12</inkml:trace>
  <inkml:trace contextRef="#ctx0" brushRef="#br0" timeOffset="715.599">904 395,'-28'36,"2"2,1 0,2 2,1 1,3 0,-7 23,24-61,0 0,1-1,0 1,-1 0,1 0,0 0,0 0,0 0,1 0,-1 0,1 0,0 1,0-1,0 0,0 0,0 0,1 0,-1 0,1 0,0 0,0 0,0 0,0 0,1 0,-1 0,1-1,0 1,-1-1,1 1,0-1,1 1,-1-1,0 0,1 0,-1 0,1-1,0 1,6 0,0-1,0 0,1 0,-1-1,0-1,0 0,0 0,0 0,0-1,0-1,0 1,0-1,-1-1,1 0,-1 0,0 0,0-1,-1-1,0 1,0-1,0 0,0-1,-1 1,0-1,0-1,-1 1,4-8,-4 9,-1 0,0-1,0 1,-1-1,0 0,0 0,0 0,-1 0,0-1,0 1,-1 0,0-1,-1 0,1 1,-1-1,-1 1,0-1,0 1,0-1,-1 1,0 0,0-1,-1 1,0 0,0 1,0-1,-1 0,0 1,-1 0,1 0,-1 0,0 0,-5-3,5 5,0 0,-1 1,1 0,-1 0,0 0,1 0,-1 1,0 0,-1 0,1 1,0 0,0 0,-1 0,1 1,0-1,-1 2,-4 0,-15 4</inkml:trace>
  <inkml:trace contextRef="#ctx0" brushRef="#br0" timeOffset="1217.196">1130 593,'10'33,"-10"-28,0 0,1 0,0 0,0-1,0 1,0 0,1-1,0 1,0-1,0 1,0-1,1 0,-1 0,1 0,0 0,1-1,-1 1,0-1,1 0,0 0,0 0,0 0,0 0,0-1,1 0,-1 0,1 0,-1-1,1 1,0-1,-1 0,5 0,4-3,0-1,0 0,-1-1,1-1,-1 1,0-2,0 0,0 0,-1-1,0-1,0 0,-1 0,0-1,0 0,-1-1,-1 0,1-1,-1 0,-5 7,48-53,-49 57,0 0,0 0,0 1,0-1,0 0,0 1,0 0,0 0,0-1,0 1,0 0,0 0,-1 1,1-1,0 0,-1 1,1-1,-1 1,1-1,-1 1,0 0,1-1,-1 1,0 0,0 0,-1 0,1 0,0 0,0 0,-1 0,0 0,1 0,-1 0,0 1,0-1,0 1,4 7,-2-4,0 0,1-1,0 1,0-1,0 1,1-1,0 0,0-1,0 1,1-1,-1 1,1-1,0-1,0 1,0-1,1 0,-1 0,1 0,0-1,0 0,-1 0,2 0,-1-1,0 0,0 0,0 0,0-1,1 0,-1-1,0 1,0-1,0 0,0 0,1-1,-2 0,1 0,0 0,0-1,1-1,4-3,-1 0,-1-1,1 0,-1 0,0-1,-1 0,0-1,0 1,-1-2,-1 1,0-1,0 0,-1 0,0-1,-1 1,3-13,-2-1</inkml:trace>
  <inkml:trace contextRef="#ctx0" brushRef="#br0" timeOffset="1617.259">1949 762,'261'-264,"-223"232,-40 68,-1-30,1 0,0 1,1 0,0-1,0 1,0 0,1-1,0 1,0 0,1 0,-1 0,1-1,1 1,0 0,0-1,0 0,0 1,1-1,0 0,1 0,-1 0,1-1,0 1,1-1,-1 0,1 0,0-1,0 1,0-1,1 0,0 0,-1-1,4 2,-4-4,-1 0,0-1,1 1,-1-1,0 0,1 0,-1 0,1-1,-1 1,0-1,1 0,-1-1,0 1,0-1,0 1,0-1,0 0,0-1,-1 1,1-1,-1 1,1-1,-1 0,0-1,0 1,0 0,-1-1,2-1,57-115,-54 93,-1 4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19.0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423 114,'-22'137,"15"-113,-2-1,0 0,-2-1,-1 0,0 0,-1-1,-2-1,0 0,-1-1,-1-1,0 0,-2-2,0 0,0-1,-4 2,19-14,1-1,-1 1,0 0,0-1,0 0,0 1,0-2,0 1,-1 0,1-1,0 0,-1 0,1 0,-1-1,0 1,1-1,-1 0,1-1,-1 1,1-1,-1 1,1-2,-1 1,1 0,0-1,-1 0,1 0,0 0,0 0,0-1,1 1,-1-1,1 0,-1 0,1-1,0 1,0 0,0-1,1 0,-1 0,-1-3,4-4,-1 1,1-1,1 1,0-1,1 1,0 0,0-1,1 1,0 0,1 0,0 1,1-1,-1 1,2 0,0 0,0 1,0-1,1 1,0 1,1-1,0 1,0 1,0-1,4 0,-6 4,-1 0,1 0,0 1,1 0,-1 0,0 1,1-1,-1 1,0 1,1-1,-1 1,1 0,-1 1,1 0,-1 0,1 0,-1 1,0 0,0 0,0 0,0 1,0 0,0 0,-1 0,0 1,1 0,-1 0,0 0,-1 1,5 4,150 151,-127-137,-15-16</inkml:trace>
  <inkml:trace contextRef="#ctx0" brushRef="#br0" timeOffset="1168.493">790 368,'-4'0,"2"0,7 0,7 0,7 0,4 0,4 0,2 0,0 0,1 0,-1 0,1 0,-1 0,-1 0,-4-5,-7-2</inkml:trace>
  <inkml:trace contextRef="#ctx0" brushRef="#br0" timeOffset="3338.084">1524 791,'0'0,"1"-1,-1 1,0-1,0 0,0 1,0-1,0 1,0-1,0 1,-1-1,1 1,0-1,0 1,0-1,0 1,-1-1,1 1,0-1,0 1,-1-1,1 1,0 0,-1-1,1 1,-1-1,1 1,0 0,-1-1,1 1,-1 0,1 0,-1-1,1 1,-1 0,1 0,-1 0,1 0,-1 0,1 0,-1-1,1 1,-1 0,1 1,-1-1,0 0,1 0,-1 0,1 0,-1 0,1 0,-1 1,1-1,-1 0,1 0,0 1,-1-1,1 0,-1 1,1-1,0 0,-1 1,1-1,-1 1,1-1,0 0,0 1,-1-1,1 1,-8-28,0-1,2 0,1 0,2-1,0 1,2-1,1 1,2-1,1 1,0-1,2 1,2 0,0 0,2 1,12-26,-8 22,0 1,3 1,0 0,2 1,16-20,20 2,-53 45,1 0,-1 0,0 1,1-1,-1 0,1 1,-1-1,1 1,-1 0,1-1,-1 1,1 0,0 0,-1 0,1 0,-1 0,1 1,-1-1,1 0,-1 1,1-1,-1 1,1-1,-1 1,1 0,-1 0,0-1,1 1,-1 0,0 0,0 0,0 1,0-1,0 0,0 0,0 1,0-1,0 0,-1 1,1-1,0 1,-1 0,3 6,-1-1,-1 1,1 0,-1 0,-1 0,1 0,-1 0,-1 0,0 0,0 0,0 0,-1 0,-3 7,-1 17,6-26,0 1,0 0,1 0,0-1,1 1,0-1,0 1,0-1,0 0,1 0,0 0,1 0,-1 0,1-1,0 1,0-1,3 2,24 41,-29-45,0 0,0 0,0 1,0-1,-1 0,1 1,-1-1,0 1,0 0,0-1,0 1,-1 0,0-1,1 1,-1 0,-1 0,1-1,0 1,-1 0,0 0,0-1,0 1,0-1,-1 1,1-1,-1 0,0 1,0-1,0 0,0 0,-1 0,1 0,-1-1,0 1,0-1,0 0,0 1,0-1,0 0,-1-1,-14 4,0 0,-1-2,0-1,0 0,0-1,0-1,1-1,-1 0,-14-4,17 1,0-1,0-1,1 0,-1-1,2-1,-1 0,1-1,0-1,1 0,0-1,0 0,1-1,1 0,0-1,0-2,-23-21,28 30,0 0,0 0,1-1,0 0,1 0,-1 0,2-1,-1 0,1 1,0-1,0-1,-1-6,-4-17,4 23,2 0,-1-1,1 1,1 0,-1 0,2-1,-1 1,1-1,1 1,0-1,0 1,2-5,3-8,-1 3</inkml:trace>
  <inkml:trace contextRef="#ctx0" brushRef="#br0" timeOffset="4134.748">1694 282,'5'0,"1"5,-5 2,-7-1,-3 4,-5-1,-4 0,0-3</inkml:trace>
  <inkml:trace contextRef="#ctx0" brushRef="#br0" timeOffset="6353.638">2342 1,'-43'92,"-45"128,86-214,0 0,0 0,0 0,1 0,0 1,0-1,0 1,1-1,0 0,0 1,1-1,0 1,0-1,0 0,1 0,0 0,0 0,1 0,-1 0,1 0,0-1,1 1,0-1,0 0,2 3,-1-4,-1-1,1 0,-1 1,1-2,0 1,0 0,1-1,-1 0,0 0,1-1,-1 0,1 0,-1 0,1 0,0-1,-1 0,1 0,0-1,11-3</inkml:trace>
  <inkml:trace contextRef="#ctx0" brushRef="#br0" timeOffset="6620.32">1975 282,'15'0,"23"0,11 0,1 0,-3 0,-4 0,-5 0,-4 0,-3 0,-7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50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602 0,'-87'124,"76"-106,0-1,-2 0,0 0,0-1,-2-1,0 0,-1-1,0-1,-1 0,0-1,-1-1,0-1,-1 0,0-2,-1 0,0-1,0-1,0-1,-1 0,0-2,-19 1,33-5,1-1,0 0,0 0,0 0,0-1,0 0,0 0,1-1,-1 0,1 0,0 0,0 0,1-1,-1 1,1-1,0-1,0 1,0 0,1-1,0 0,0 0,1 0,-1 0,1 0,1 0,-1-1,1 1,0-1,1 1,-1-1,1 1,0-1,1 1,0-1,0 1,0-1,1 1,0 0,0 0,0 0,1 0,0 0,0 0,1 1,0-1,-1 1,2 0,0-1,-2 4,1-1,0 1,0 0,0 0,0 0,0 0,1 1,-1-1,0 1,1 0,-1 1,1-1,-1 1,1 0,0 0,-1 0,1 0,-1 1,1 0,-1 0,0 0,1 1,-1-1,0 1,0 0,0 0,0 1,0-1,0 1,-1 0,1 0,-1 0,0 0,2 3,25 13,158 82,-12-21,-173-79,3 5,1-1,0 1,0-2,0 1,1-1,0 0,0-1,0 0,0 0,0-1,0 0,1 0,0-1,11-3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29.9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30,'15'0,"18"-5,9-1,2 0,-1 1,-4 1,-4 2,-2 1,-2 1,-3 0,1 0,-2 0,-9 0,-8 1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2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29,'0'0,"5"0,6 0,6 0,5 0,4 0,1 0,-2-5,-2-1,0 0,1 1,2 2,0 1,2 1,0 0,-10 1,-7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0.5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41,'39'-5,"17"-1,4 0,-4 1,-6 1,-7 2,-5 1,-6-4,-7-2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1.1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87,'2'-1,"21"-12,1 0,0 2,1 1,0 1,1 1,0 1,0 1,24-1,-48 6,-1 1,1 0,0 0,0-1,0 1,0 1,-1-1,1 0,0 0,0 0,0 1,0-1,-1 1,1 0,0 0,-1-1,1 1,0 0,-1 0,1 0,-1 1,0-1,1 0,-1 0,0 1,1-1,-1 1,0-1,0 1,-1 0,1-1,0 1,0 0,-1-1,1 1,-1 0,1 0,-1 0,0 0,0-1,0 1,0 0,0 0,0 0,0 0,-1-1,1 1,-1 0,1 0,-1 0,0-1,0 2,-8 15,0-1,0 0,-2 0,0-1,-1 0,-1-1,-3 2,-15 20,-80 110,110-146,0 1,0 0,0 0,0 0,1 0,-1 0,1 0,-1 0,1 0,0 0,-1 0,1 0,0 0,1 0,-1 0,0 1,1-1,-1 0,1 0,-1 0,1-1,0 1,0 0,0 0,0 0,0 0,0-1,0 1,1-1,-1 1,1-1,-1 1,1-1,0 0,-1 0,1 1,0-1,0-1,0 1,0 0,0 0,0-1,0 1,0-1,0 1,0-1,0 0,1 0,9 2,0-1,0 0,0-1,0 0,0-1,0-1,0 0,0 0,0-1,0-1,8-3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2.27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0 273,'2'-16,"0"-1,1 0,1 1,1-1,0 1,1 1,0-1,2 1,0 0,5-7,-9 14,1 0,1 0,-1 0,1 1,1 0,-1 0,1 1,0 0,1 0,-1 0,1 1,7-4,-13 10,1-1,-1 0,0 0,0 1,0-1,0 1,0 0,0-1,0 1,0 0,0 0,0 0,0 1,0-1,-1 0,1 1,-1-1,1 1,-1-1,1 1,-1 0,0 0,0 0,0-1,0 1,0 0,0 0,0 0,-1 1,1-1,-1 0,0 0,1 0,-1 0,0 0,0 1,0-1,-1 0,1 0,0 0,-1 1,7 25,-6-26,1 0,0-1,-1 1,1-1,0 0,0 1,0-1,0 1,0-1,0 0,0 0,0 0,1 0,-1 0,0 0,1 0,-1 0,1 0,-1-1,1 1,-1 0,1-1,-1 1,1-1,0 0,-1 0,1 1,0-1,-1 0,1 0,0-1,-1 1,1 0,-1 0,1-1,0 1,-1-1,1 0,-1 1,66-39,-46 25,-14 9,-7 4,1 0,-1 0,1 0,0 1,-1-1,1 0,0 0,-1 1,1-1,0 0,0 1,-1-1,1 1,0-1,0 1,0-1,0 1,0 0,0-1,0 1,0 0,0 0,0 0,0 0,0 0,0 0,0 0,0 0,0 0,0 0,0 0,0 1,-1-1,1 0,0 1,0-1,0 1,0-1,0 1,0-1,-1 1,1 0,0-1,-1 1,1 0,0 0,-1-1,1 1,-1 0,1 0,0 7,0 0,-1 0,0 0,0 0,-1 0,0 0,0 0,-1 0,0 0,0 0,-2 2,-6 27,6-15</inkml:trace>
  <inkml:trace contextRef="#ctx0" brushRef="#br0" timeOffset="269.287">819 20,'-39'43,"-31"28,-9 8,4-5,10-16,12-12,14-10,10-10,4-5,7-2,1-3,4-1,9-2,5-3</inkml:trace>
  <inkml:trace contextRef="#ctx0" brushRef="#br0" timeOffset="788.33">762 330,'-129'95,"128"-95,-1 1,1-1,0 1,0 0,0-1,0 1,0 0,0-1,0 1,0 0,0 0,0 0,0 0,0 0,1 0,-1 0,0 1,1-1,-1 0,1 0,-1 0,1 1,0-1,-1 0,1 0,0 1,0-1,0 0,0 1,0-1,0 0,1 0,-1 1,0-1,0 0,1 1,-1-1,1 0,-1 0,1 0,0 0,-1 0,1 0,0 0,0 0,0 0,0 0,0 0,0 0,0 0,0-1,0 1,0 0,0-1,0 1,1-1,0 1,1 0,0-1,0 1,0 0,0 0,0 0,0 1,0-1,-1 1,1-1,0 1,-1 0,1 0,-1 0,0 0,0 1,0-1,0 0,0 1,0 0,-1-1,1 1,-1 0,0 0,0 0,0 0,0 0,0 0,-1 0,1 0,-1 0,0 0,0 0,0 1,0-1,-1 0,1 0,-1 0,0 0,0 0,0 0,0 0,0 0,-1 0,-2 1,-1 1,1-1,-1 0,0 0,-1 0,1 0,-1-1,1 0,-1 0,0-1,0 1,0-1,0-1,-1 1,1-1,-19 3</inkml:trace>
  <inkml:trace contextRef="#ctx0" brushRef="#br0" timeOffset="1248.033">959 189,'25'-9,"11"-4,1 5,-6 10,-14 3,-8 6,-12 7,-10 4,-2 3,-4-2,1-1,4 1,9-3,11-5,8-6,7-4,5-2,-3-3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7.5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179 816,'-2'2,"0"-1,0 0,0 0,0 0,0 0,0 0,0 0,0 0,0-1,0 1,0-1,0 0,0 1,-1-1,1 0,0 0,0 0,0-1,-1 1,1 0,0-1,0 0,0 1,0-1,0 0,0 0,0 0,0 0,0 0,1-1,-1 1,0-1,1 1,-1-1,1 1,-1-1,1 0,0 0,0 0,0 0,0 0,0 0,0 0,0 0,1 0,-1 0,0-15,0 0,0 0,2 0,0 0,1 1,1-1,0 0,1 1,1 0,1 0,0 0,1 1,1-2,-7 16,109-247,-91 206,2 1,1 2,3 0,22-28,-41 60,0-1,1 1,0 0,0 1,0 0,1 0,0 1,0-1,0 2,1-1,0 1,5-1,-13 4,-1 1,1 0,0-1,0 1,0 0,0-1,0 1,0 0,0 0,0 0,0 0,0 0,0 0,0 0,0 0,-1 0,1 0,0 1,0-1,0 0,0 1,0-1,0 0,0 1,-1-1,1 1,0 0,0-1,-1 1,1-1,0 1,-1 0,1 0,0-1,-1 1,1 0,-1 0,0 0,1 0,-1 0,0 0,1-1,-1 1,0 0,0 0,0 0,0 0,0 0,0 0,0 0,0 0,0 0,0 0,-14 51,-66 108,78-158,0 0,0 0,1 0,-1 0,1 0,-1 0,1 0,0 1,0-1,0 0,0 1,0-1,1 1,-1-1,1 1,0-1,-1 1,1-1,0 1,0-1,1 1,-1-1,1 1,-1-1,1 1,0-1,0 1,0-1,0 0,0 1,0-1,1 0,-1 0,1 0,-1 0,1 0,0 0,0-1,0 1,2 1,81 5,-81-9,1-1,-1 1,1 1,-1-1,1 1,-1-1,1 1,0 1,-1-1,1 1,-1-1,1 1,-1 0,0 1,1-1,-1 1,0 0,0 0,0 0,0 1,0-1,0 1,-1 0,0 0,1 0,-1 1,0-1,0 1,-1 0,1 0,-1 0,0 0,0 0,0 0,-1 0,1 1,0 1,-3 3,0 0,0 1,-1-1,0 0,-1 0,0 0,0-1,-1 1,0-1,-1 1,1-1,-2-1,1 1,-1-1,0 0,0 0,-1-1,0 1,0-2,-4 3,1 0,1-2,-1 1,0-1,0-1,-1 0,0 0,0-1,0 0,0-1,-1 0,1-1,-1-1,1 1,-1-2,0 0,0 0,1-1,-1 0,0-1,1-1,0 0,-1 0,1-1,0 0,1-1,-1 0,1-1,0 0,0-1,1 0,-1-1,-42-43,3-2,2-2,-6-13,38 49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28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0,6 0,2 0,3 0,1 0,1 0,-1 0,0 0,0 0,0 0,-5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8.52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0,'34'0,"15"0,5 0,-2 0,-6 0,-10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6.0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19,'3'-2,"1"0,-1 0,1 0,0 0,0 0,0 1,0 0,0 0,0 0,0 0,0 0,0 1,1 0,-1 0,0 0,0 0,0 1,1 0,-1 0,0 0,0 0,0 1,0-1,-1 1,1 0,0 0,-1 0,1 1,-1-1,0 1,0 0,0 0,0 0,0 0,-1 1,1-1,1 4,2 9,0 1,0 0,-2 1,0-1,-1 1,-1 0,-1-1,0 1,-2 0,0 1,5 79,18 232,-22-303,-1-4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36.09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444 254,'-37'-9,"-1"2,0 1,-1 2,1 2,-25 1,45 2,1 1,-1 1,1 0,-1 1,1 1,0 0,1 2,-8 3,23-10,0 1,-1-1,1 1,0-1,0 1,-1-1,1 1,0 0,0 0,0 0,0 0,0 0,0 0,0 0,1 0,-1 0,0 0,0 0,1 0,-1 0,1 1,-1-1,1 0,-1 0,1 1,0-1,0 0,0 1,0-1,0 0,0 1,0-1,0 0,0 1,0-1,1 0,-1 1,1-1,-1 0,1 0,-1 1,1-1,0 0,-1 0,1 0,0 0,0 0,0 0,0 0,0 0,0 0,64 36,69 1,-133-37,0-1,0 1,0 0,0-1,-1 1,1 0,0 0,0-1,-1 1,1 0,-1 0,1 0,-1 0,1 0,-1 0,1 0,-1 0,0 0,1 0,-1 0,0 0,0 0,0 0,0 0,0 0,0 0,0 0,0 0,-1 0,1 0,0 0,-1 0,1 0,0 0,-1 0,1 0,-1 0,0 0,1 0,-1-1,0 1,1 0,-1 0,0-1,0 1,0 0,1-1,-1 1,0-1,-47 33,45-32,-22 13,13-10,1 1,1 1,-1 0,1 0,0 1,0 0,1 1,0 0,1 0,-1 1,2 0,-1 1,1 0,-1 3,7-11,1 0,0 1,-1-1,1 0,0 1,0-1,1 0,-1 1,0-1,1 0,-1 1,1-1,0 0,0 0,0 0,0 1,0-1,0 0,0 0,1-1,-1 1,1 0,-1 0,1-1,0 1,0-1,0 1,0-1,0 0,0 0,0 0,1 1,73 29,-70-28,-1-1,1 0,0-1,0 1,0-1,0-1,0 1,0-1,0 0,0 0,0-1,0 1,0-1,-1-1,1 1,0-1,0 0,-1 0,1-1,-1 0,0 0,0 0,0 0,0-1,0 0,1-2,3-11</inkml:trace>
  <inkml:trace contextRef="#ctx0" brushRef="#br0" timeOffset="422.781">218 0,'-10'49,"2"1,3 0,2 0,2 18,-3 34,-22 147,15-130,12-8,3-87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2.5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114 141,'-16'26,"1"1,1 1,1 0,1 1,2 0,1 1,1 0,2 0,-1 11,6-38,1 1,-1-1,0 0,1 1,-1-1,1 1,0-1,0 1,1-1,-1 1,1-1,0 0,0 1,0-1,0 0,0 0,1 1,-1-1,1 0,0-1,0 1,0 0,0 0,1-1,-1 1,1-1,-1 0,1 0,0 0,0 0,0 0,0-1,0 1,0-1,0 0,1 1,7-1,0 0,-1 0,1-1,0 0,0-1,-1 0,1 0,0-2,-1 1,0-1,1-1,-1 0,-1 0,1-1,0 0,-1 0,0-1,-1-1,1 0,-1 0,0 0,-1-1,0 0,0 0,-1-1,3-4,-1 5,-1-1,0 0,0-1,-1 1,0-1,0 0,-1-1,-1 0,0 1,0-1,-1 0,0-1,-1 1,-1 0,1-1,-2 1,0-1,0 0,-1 1,-1-8,-3 11,0 0,0 0,-1 0,0 1,0-1,0 2,-1-1,0 1,0 0,-1 0,0 1,0 0,0 0,-1 1,1 0,-1 0,0 1,0 0,-1 1,1 0,0 1,-1-1,1 2,-1-1,1 2,-1-1,1 1,-1 0,1 1,0 0,0 1,0 0,0 0,0 1,1 0,-1 1,1 0,0 0,-1 1,-15 11</inkml:trace>
  <inkml:trace contextRef="#ctx0" brushRef="#br0" timeOffset="384.852">567 339,'-5'24,"-2"12,6 1,2-11,2-10</inkml:trace>
  <inkml:trace contextRef="#ctx0" brushRef="#br0" timeOffset="819.326">877 0,'-6'16,"0"1,1-1,1 1,1 0,0 0,1 0,1 0,0 9,-9 70,-52 147,63-243,-1 0,0 0,0-1,0 1,1 0,-1 0,0 0,0 0,1-1,-1 1,0 0,0 0,1 0,-1 0,0 0,0 0,1 0,-1 0,0 0,1 0,-1 0,0 0,0 0,1 0,-1 0,0 0,1 0,-1 0,0 0,0 0,1 1,-1-1,0 0,0 0,1 0,-1 0,0 1,0-1,0 0,1 0,-1 0,0 1,0-1,0 0,0 1,11-14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24:44.84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0 368,'143'-258,"-82"181,-60 77,1 1,-1-1,0 0,0 1,0-1,0 1,0-1,0 1,0 0,0-1,0 1,0 0,0 0,0 0,-1-1,1 1,0 0,-1 0,1 0,0 0,-1 0,1 0,-1 1,1-1,-1 0,0 0,0 0,1 0,-1 0,0 1,0-1,0 0,0 0,0 0,-1 1,1-1,0 0,0 0,-1 0,1 0,-1 0,1 0,-1 0,0 1,1-2,-7 79,7-77,0-1,0 1,0-1,0 1,0 0,1-1,-1 1,1-1,-1 1,1-1,0 1,-1-1,1 0,0 1,0-1,0 0,0 1,0-1,0 0,1 0,-1 0,0 0,0 0,1 0,-1-1,1 1,-1 0,1-1,-1 1,1-1,-1 1,1-1,-1 0,1 1,0-1,-1 0,1 0,0 0,-1-1,1 1,-1 0,1 0,-1-1,1 1,-1-1,1 0,0 0,100-68,-83 52,52-40,-70 58,0 0,0-1,0 1,-1 0,1 0,0 0,0 0,0 0,-1 0,1 0,-1 0,1 0,-1 0,1 0,-1 0,1 1,-1-1,0 0,0 0,0 0,1 1,-1-1,-1 0,1 0,0 0,0 1,0-1,0 0,-1 0,1 0,-1 0,1 1,-1-1,1 0,-1 0,0 0,1 0,-1 0,0 0,0 1,-59 191,54-168</inkml:trace>
  <inkml:trace contextRef="#ctx0" brushRef="#br0" timeOffset="347.406">846 1,'-24'42,"-2"-2,-3 0,0-2,-3-1,-35 33,-39 45,-162 154,272-268,6-7</inkml:trace>
  <inkml:trace contextRef="#ctx0" brushRef="#br0" timeOffset="885.989">903 340,'7'-7,"-14"11,-10 8,-33 15,-57 44,106-71,0 1,0 0,0 0,0 0,0 0,0 0,0 0,0 0,1 0,-1 0,0 0,1 1,-1-1,1 0,-1 1,1-1,-1 0,1 0,0 1,0-1,0 1,0-1,0 0,0 1,0-1,0 0,0 1,1-1,-1 0,0 1,1-1,-1 0,1 0,0 1,-1-1,1 0,0 0,0 0,0 0,0 0,0 0,0 0,0 0,0 0,0-1,0 1,66 25,-53-22,54 29,-67-32,1 0,-1 1,0-1,0 0,1 0,-1 1,0-1,0 1,0-1,0 1,0-1,-1 1,1-1,0 1,-1 0,1 0,-1-1,0 1,1 0,-1 0,0-1,0 1,0 0,0 0,0 0,-1-1,1 1,-1 0,1-1,-1 1,1 0,-1-1,0 1,0 0,0-1,0 1,0-1,0 0,-1 2,-6 4,-1 1,0-2,0 1,0-1,0 0,-1-1,0 0,-1-1,-9 3,16-5,2-1,0 0,0 0,-1 0,1 0,0 0,-1-1,1 1,-1-1,1 1,0-1,-1 0,1 0,-1 0,1 0,-1-1,1 1,-1-1,1 1,0-1,-1 0,1 0,0 0,-1-1,-8-8</inkml:trace>
  <inkml:trace contextRef="#ctx0" brushRef="#br0" timeOffset="1533.007">1157 114,'42'13,"-39"-14,0 1,0 0,0 0,-1 0,1 0,0 0,0 1,0 0,0-1,-1 1,1 0,0 0,-1 0,1 1,-1-1,1 1,-1-1,1 1,-1 0,0 0,0 0,0 0,0 0,0 0,-1 1,1-1,-1 1,1-1,-1 1,0-1,0 1,0 0,0 0,-1-1,1 1,-1 0,1 0,-1 0,0 1,-2 3,0-1,0 1,1 0,0-1,1 1,-1 0,1 0,0-1,1 1,0 0,0 0,0-1,1 1,0-1,0 1,1-3,0 1,0 0,-1-1,0 1,0 0,0 1,-1-1,1 0,-1 0,0 1,-1-1,1 0,-1 1,-1-1,1 1,0-1,-1 0,0 1,-1-1,1 0,-1 0,0 0,0 0,0 0,-1 0,0 0,0-1,0 0,0 1,-1-1,0 0,0-1,0 1,0-1,-3 3,-71-1,59-12</inkml:trace>
  <inkml:trace contextRef="#ctx0" brushRef="#br0" timeOffset="2332.386">1270 283,'-5'0,"-6"0,-6 0,-1 0</inkml:trace>
  <inkml:trace contextRef="#ctx0" brushRef="#br0" timeOffset="2983.592">1186 481,'0'5,"-5"1,-7 0,-5-1,0-6,-2-3,2-1</inkml:trace>
  <inkml:trace contextRef="#ctx0" brushRef="#br0" timeOffset="3568.896">1242 143,'-5'0,"-6"0,-6 0,-1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2.0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1,'378'1,"-128"25,106 4,836-31,-645 1,-281 28,513-28,256 0,-610-28,699 28,-675-28,686 28,-686 0,-317-25,-119 37,-12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3.6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1 116,'304'-76,"20"54,-87 7,188 13,-199 4,1298-2,-1260 27,-83-27,119 12,-156 1,0-5,99-10,-68 0,555 2,-706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39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1666 1199,'-10'33,"-8"17,0 3,2-1,4-6,5-5,2-14,3-13</inkml:trace>
  <inkml:trace contextRef="#ctx0" brushRef="#br0" timeOffset="167.177">1666 549,'-5'19,"-1"7</inkml:trace>
  <inkml:trace contextRef="#ctx0" brushRef="#br0" timeOffset="578.736">1863 1396,'5'-2,"0"0,1 0,-1 0,-1-1,1 0,0 0,-1 0,1-1,-1 1,0-1,0 0,0 0,-1-1,0 1,1-1,-2 0,1 1,0-1,-1 0,0-1,1-3,82-245,-61 181,-18 112,-8 16,0-39,1 1,0-1,1 0,1 1,0-1,1 0,1 0,0 0,2 0,-1-1,2 1,0-1,4 6,-5-17,-1-1,1 1,1 0,-1-1,0 0,1-1,-1 1,1-1,0 0,0 0,0-1,0 1,0-1,0-1,0 1,1-1,-1 0,0-1,0 1,0-1,0 0,0-1,0 0,0 0,0 0,-1 0,1-1,-1 0,1 0,-1-1,0 1,0-1,-1 0,1 0,-1-1,1-1,3-3,-1 0,0-1,-1 1,1-2,-2 1,0-1,0 0,-1 0,0 0,-1 0,0-1,-1 1,0-1,-1 0,0-4,0-8</inkml:trace>
  <inkml:trace contextRef="#ctx0" brushRef="#br0" timeOffset="1028.674">2626 1057,'-8'3,"1"0,0 1,0 0,1 1,-1-1,1 1,0 0,0 1,1-1,0 1,0 0,0 1,1-1,-1 1,2 0,-1 0,1 0,0 1,0 1,1-5,1 0,-1 1,1-1,0 0,1 0,-1 1,1-1,0 1,0-1,0 0,1 1,-1-1,1 0,0 1,0-1,1 0,-1 0,1 0,0 0,0 0,1 0,-1-1,1 1,-1-1,1 1,0-1,0 0,1 0,-1-1,1 1,-1-1,1 1,0-1,3 1,2 1,0-2,-1 1,1-1,0 0,0-1,0 0,1 0,-1-1,0-1,0 1,0-1,0-1,0 0,0 0,0 0,-1-1,1-1,-1 0,0 0,0 0,0-1,0 0,-1-1,0 1,0-1,0-1,-1 1,0-1,4-7,131-220,-133 220,0-1,-1 0,-1 0,0-1,-1 1,0-1,-2-1,0 1,-1 0,0-1,-1 1,-1-1,-1 1,0-1,-1 1,-1 0,0-1,-1 1,-3-5,5 17,0 0,-1 0,1-1,-1 1,0 1,0-1,0 0,0 1,-1 0,1-1,-1 1,0 1,0-1,0 1,-1-1,1 1,0 0,-1 1,1-1,-1 1,0 0,1 0,-1 0,0 1,0-1,0 1,1 1,-1-1,0 0,0 1,1 0,-1 0,0 1,1-1,-1 1,1 0,0 0,-1 1,1-1,0 1,0 0,1 0,-2 1,-8 8,0 1,1 0,0 1,1 0,0 1,2 0,-1 1,2 0,0 0,1 1,1 0,0 0,1 0,1 1,1 0,1 0,-1 6,1-9,0-1,1 1,1 1,0-1,1 0,1 0,0-1,1 1,0 0,1-1,1 1,0-1,1-1,1 1,0-1,1 0,0 0,1-1,0 0,7 5,20 8,0-2,2-1,0-2,1-2,23 7,20 10,-53-21</inkml:trace>
  <inkml:trace contextRef="#ctx0" brushRef="#br0" timeOffset="-697.544">141 436,'414'-167,"-310"116,-3-5,-2-4,38-33,-112 85,-139 256,99-195,2 1,2 0,3 0,2 1,3 0,2 0,2 0,3 9,68 464,-55-358,-16-170,0 1,0-1,-1 1,1 0,0 0,-1-1,1 1,0 0,-1 0,1 0,-1 0,1 0,-1 0,0 0,1 0,-1 0,0 0,0 0,1 0,-1 0,0 0,0 0,0 0,0 0,-1 0,1 0,0 0,0 0,-1 0,1 0,0 0,-1 0,1 0,-1 0,1-1,-1 1,0 0,1 0,-1 0,0-1,1 1,-1 0,0-1,0 1,0 0,0-1,0 1,1-1,-1 0,0 1,0-1,0 0,0 1,0-1,0 0,0 0,-1 0,1 0,0 0,0 0,0 0,0 0,0-1,0 1,0 0,0-1,-157-132,142 118,-1 2,-1 0,0 1,0 1,-1 0,0 1,-1 2,0 0,-1 1,1 1,-1 0,-7 1,3 2,1 1,0 1,-1 1,1 2,-1 0,1 1,0 2,0 0,1 2,0 0,0 2,0 0,1 2,1 0,0 2,0 0,-11 10,-3 24,30-30</inkml:trace>
  <inkml:trace contextRef="#ctx0" brushRef="#br0" timeOffset="-245.017">367 860,'91'-46,"2"5,1 4,71-17,-131 43,227-47,-258 57,-1 0,1 0,-1 1,1-1,-1 0,1 1,-1 0,1-1,-1 1,1 0,-1 0,1 1,-1-1,1 1,-1-1,1 1,-1 0,1 0,-1 0,1 0,-1 0,0 0,0 1,0-1,0 1,0-1,0 1,0 0,0 0,-1 0,1 0,-1 0,1 0,-1 0,0 1,0-1,0 0,0 1,0-1,-1 1,1-1,0 3,9 97,9-3,-12-76</inkml:trace>
  <inkml:trace contextRef="#ctx0" brushRef="#br0" timeOffset="3305.731">4685 746,'18'-34,"-20"68,-19 31,-3 0,-2-2,-4-1,-26 41,-111 164,165-264,-1 1,1-1,-1 1,0-1,0 0,-1 0,1 0,0 0,-1-1,0 1,0-1,1 0,-1 0,-1-1,1 1,-1-1,-9 0</inkml:trace>
  <inkml:trace contextRef="#ctx0" brushRef="#br0" timeOffset="3736.441">4262 746,'11'3,"-1"1,1-1,0 2,-1-1,0 2,0-1,-1 1,0 1,0-1,0 2,-1-1,0 1,0 0,-1 1,0 0,0 0,-1 1,29 39,-3 1,-3 1,-1 1,2 13,-15-34,15 37,-24-51,0 0,2-1,0 1,1-2,0 1,2-1,0-1,7 9,-13-18,-4-3,0-1,0 0,0 1,0-1,0 1,0-1,0 0,1 0,-1 0,0 0,1 0,-1 0,0 0,1 0,0 0,-1-1,1 1,-1-1,1 1,0-1,-1 1,1-1,0 0,-1 0,1 0,0 0,-1 0,1 0,0-1,0 1,0-1,6-7</inkml:trace>
  <inkml:trace contextRef="#ctx0" brushRef="#br0" timeOffset="4176.721">5306 493,'-31'35,"2"3,2 0,1 2,-16 34,34-58,1 0,0 1,1 0,1 1,0 0,2-1,0 1,1 0,0 0,2 1,0-1,1 0,3 17,3 0,1-1,1 0,2 0,1-1,2-1,1 0,2-1,0-1,19 23,-36-52,1 0,-1 0,0-1,1 1,-1 0,1 0,0 0,-1 0,1 0,0-1,-1 1,1 0,0-1,0 1,0 0,-1-1,1 1,0-1,0 1,0-1,0 0,0 1,0-1,0 0,0 0,0 0,0 0,0 0,0 0,0 0,0 0,0 0,0 0,0 0,0-1,0 1,0 0,0-1,0 1,0-1,0 1,0-1,0 1,-1-1,1 0,0 1,0-1,-1 0,1 0,0 1,-1-1,1 0,0-1,5-12</inkml:trace>
  <inkml:trace contextRef="#ctx0" brushRef="#br0" timeOffset="4630.693">5391 916,'77'-31,"1"3,78-17,-154 44,0 0,-1 0,1 0,0 0,0 0,0 0,0 0,0 1,0-1,0 1,0-1,0 1,0 0,0 0,0 0,0 0,0 0,0 0,0 1,0-1,0 1,0-1,0 1,0 0,0 0,0 0,0 0,-1 0,1 0,0 0,-1 0,1 1,-1-1,1 1,-1-1,0 1,1 0,-1 0,0-1,0 1,0 0,-1 0,1 0,0 0,-1 0,1 0,-1 0,1 0,-1 0,0 0,0 0,0 0,0 0,-1 1,-4 10,0 0,-1 0,-1 0,0-1,0 1,-1-2,-1 1,-8 7,-2 5,-2 3,9-15,1 1,1 0,0 0,1 1,0 0,1 1,0 0,2 0,0 1,0-1,1 1,1 1,1-1,-1 9,4-21,0-1,1 1,-1-1,0 1,1-1,0 1,0-1,0 1,0-1,0 0,1 1,0-1,-1 0,1 0,0 0,1 0,-1-1,0 1,1-1,0 1,-1-1,1 0,0 0,0 0,0 0,0 0,1-1,-1 0,0 1,1-1,-1 0,1-1,-1 1,1-1,-1 1,1-1,0 0,2-1,6 1,1-1,0-1,0 0,-1-1,0-1,1 0,-1 0,-1-1,1 0,3-4,82-70,-78 57</inkml:trace>
  <inkml:trace contextRef="#ctx0" brushRef="#br0" timeOffset="4922.52">6153 888,'-9'11,"-5"2,1 1,1 0,1 1,0 0,1 0,0 1,1 1,1 0,1 0,0 0,1 1,-3 16,9-31,-1 0,1 0,0 0,0 0,0 0,1 1,-1-1,1 0,-1 0,1-1,0 1,0 0,0 0,1 0,-1-1,1 1,-1 0,1-1,0 1,0-1,0 0,0 0,0 0,1 0,-1 0,1 0,-1-1,1 1,0-1,-1 1,1-1,0 0,0 0,0-1,0 1,0-1,0 1,0-1,1 0,7 1,1-1,-1-1,0 0,1-1,-1 0,0 0,0-1,0-1,10-4,-4 0,1-1,-2-1,1 0,-2-1,1 0,-1-2,-1 0,3-3,-12 10,1 0,-1 0,-1 0,1-1,-1 1,0-1,0 0,-1 0,0-1,0 1,-1-1,0 1,0-1,-1 0,0 0,0 1,0-1,-1 0,-1 0,1 0,-2-2,0 5,-1-1,1 1,-1 0,-1 0,1 0,-1 0,1 1,-2-1,1 1,0 0,-1 0,1 0,-1 1,0 0,-1 0,1 0,0 0,-1 1,0 0,1 0,-1 1,0-1,0 1,0 0,0 1,0 0,0 0,0 0,0 0,0 1,0 0,1 0,-1 1,0 0,0 0,1 0,-1 1,-1 0,-21 9,3-2</inkml:trace>
  <inkml:trace contextRef="#ctx0" brushRef="#br0" timeOffset="5407.54">6774 916,'-5'-1,"0"1,0 0,0 0,0 0,0 0,0 1,0 0,0 0,0 0,0 1,1-1,-1 1,0 0,1 1,0-1,-1 1,1 0,0 0,0 0,1 0,-1 1,1 0,-1-1,1 1,1 1,-1-1,0 0,1 1,-1 1,4-2,0 0,0-1,1 1,0-1,-1 0,1 1,0-1,1 0,-1 0,1 0,-1-1,1 1,0 0,0-1,0 0,0 0,0 0,0 0,1 0,1 0,10 8,76 72,-89-79,1 0,-1 1,0-1,0 1,0-1,-1 1,1 0,-1-1,0 1,0 0,0 0,-1 0,1 0,-1 0,0 0,0 0,-1 0,1 0,-1 0,1 0,-1 0,-1 0,1-1,0 1,-1 0,0-1,0 1,0-1,-1 1,-3 4,0-1,-1 1,1-2,-2 1,1-1,-1 0,0-1,0 0,0 0,-1 0,1-1,-1-1,-1 1,1-2,0 1,-1-1,1-1,-1 1,1-2,-1 1,0-1,-6-1,-3-5</inkml:trace>
  <inkml:trace contextRef="#ctx0" brushRef="#br0" timeOffset="5693.27">6943 493,'29'21,"0"2,-2 1,-1 1,-2 1,0 2,-2 0,0 1,-2 2,-2 0,-1 1,-1 0,-2 1,-1 1,-1 0,-2 1,-2 0,2 22,-9-38,0-1,-1 1,-1-1,-1 0,-1 1,0-1,-2 0,0-1,-1 1,0-1,-2 0,0 0,-8 11,-101 115,94-120</inkml:trace>
  <inkml:trace contextRef="#ctx0" brushRef="#br0" timeOffset="6858.074">0 1847,'65'-25,"1"3,0 2,2 3,35-2,209-4,-33 7,150 15,-193 3,313-13,316-7,-676 19,237-26,126-7,-152 22,-58-9,132 18,-207 3,456-2,-310-28,-179 28,-93-28,-18 10,-54 3,-52 8</inkml:trace>
  <inkml:trace contextRef="#ctx0" brushRef="#br0" timeOffset="7274.363">7818 578,'0'5,"0"6,-5 1,-1 4,5-1,7-4,-2-2,-1 0,-7 0,-2-2</inkml:trace>
  <inkml:trace contextRef="#ctx0" brushRef="#br0" timeOffset="7813.99">7875 1029,'0'5,"-5"6,3 1,3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4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26,'10'0,"7"0,7 0,3 0,2 0,1 0,0 0,0 0,0 0,-6-5,-2-1,1 0,-10 1,-6 2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5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1,'19'4,"11"2,6 0,1-1,-1-1,-7-7,-2-2,-3-1,1 2,0 0,1 2,-4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6:54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29,'7'-1,"-18"21,-183 198,163-181,-1 0,2 1,1 2,2 0,-4 13,-6 19,26-65,1-7</inkml:trace>
  <inkml:trace contextRef="#ctx0" brushRef="#br0" timeOffset="344.199">0 1,'119'151,"-84"-112,-3 1,-1 2,-2 1,3 10,-7-8,2 0,2-2,30 35,-45-62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04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1,'-37'-1,"-111"13,-5 7,149-18,0 1,0-1,0 1,1 0,-1 0,1 0,-1 0,1 1,0-1,0 1,0 0,0 0,1 0,-1 0,1 0,0 1,-1-1,2 1,-1-1,0 1,1 0,0 0,-1 0,1 0,1 0,-1 0,1 0,0 0,-1 0,2 0,-1 0,0 0,1 0,0 0,0 0,0 0,-3 42,-5-5,4-30,0 0,1 0,0 0,1 1,1-1,-1 1,2-1,0 1,0-1,1 0,0 1,2 1,0-8,1-1,0 0,0 0,0 0,1-1,-1 0,1 0,0 0,0 0,0-1,0 0,0 0,0-1,0 0,1 0,-1 0,1-1,-1 0,0 0,1-1,-1 1,0-2,1 1,-1 0,0-1,0-1,0 1,3-2,3 0,-1 1,1 0,0 1,-1 1,1 0,0 0,0 1,0 0,6 2,-14-1,1 0,-1 0,0 0,0 0,0 1,0-1,-1 1,1 0,0 1,-1-1,1 0,-1 1,0 0,0 0,0 0,0 0,0 0,-1 1,0-1,1 1,-1 0,0-1,-1 1,1 0,-1 0,0 0,0 0,0 2,2 3,-1-1,0 1,-1 0,0 0,0 0,-1 0,0 0,-1 0,0 0,0 0,-1 0,0 0,0-1,-1 1,0-1,-1 1,0-1,0 0,-1 0,0-1,0 0,-1 0,0 0,-6 6,-9 0,0-1,-1-1,0-1,-1-1,0 0,0-2,-1-1,0-1,0-1,0-1,-6-1,-56-13,83 11,1-1,0 0,0 1,-1-1,1 0,0-1,0 1,0 0,0-1,0 1,0-1,1 1,-1-1,0 0,1 0,-1 1,1-1,0 0,-1-1,1 1,0 0,0 0,1 0,-1-1,0 1,1 0,-1-1,1 1,0-1,0 1,0 0,0-1,0 0,4-12</inkml:trace>
  <inkml:trace contextRef="#ctx0" brushRef="#br0" timeOffset="469.43">951 170,'-63'58,"45"-44,2 0,-1 0,2 2,0 0,1 1,1 0,1 1,0 1,1-1,-6 16,15-30,0 1,0 0,0-1,1 1,0 0,0 0,0 0,0 0,1 0,0 0,0 0,0 0,0 0,1 0,0 0,0 0,0 0,1-1,0 1,0 0,0-1,0 1,1-1,-1 0,1 1,0-2,1 1,-1 0,1 0,-1-1,1 0,0 0,0 0,1 0,-1-1,1 0,3 2,13 0,0-2,0-1,0 0,0-1,0-2,0 0,0-1,-1-1,1-1,-1-1,0 0,0-2,-1 0,0-1,-1-1,0-1,13-10,-19 13,-1 1,1-2,-1 0,-1 0,1-1,-2-1,1 1,-2-1,1-1,-1 0,-1 0,0-1,-1 1,-1-1,1-1,-2 1,0-1,-1 0,0 0,-1 0,-1 0,0 0,-1 0,0-8,-1 17,0 0,0 0,-1 0,1 0,-1 1,0-1,-1 0,1 1,-1-1,0 1,0 0,0 0,0 0,-1 0,1 1,-1-1,0 1,0 0,-1 0,1 0,-1 1,1 0,-1 0,0 0,0 0,0 1,-1-1,-11-2,0 0,-1 1,0 1,1 1,-1 1,0 0,-6 1,13 1,1-1,0 2,0-1,-1 2,2-1,-1 1,0 1,1-1,0 2,0-1,0 1,-7 7,-9 8</inkml:trace>
  <inkml:trace contextRef="#ctx0" brushRef="#br0" timeOffset="25453.859">1544 311,'-3'35,"-2"0,-1 0,-2 0,-1-1,-1 0,-2-1,-2 0,-1 0,2-1,5-9,14-26,15-35,11-21,3 1,3 2,27-31,-7 17,-56 71,0 1,0-1,1 1,-1 0,-1 0,1 0,0-1,0 2,-1-1,1 0,-1 0,0 0,1 1,-1-1,0 1,0-1,-1 1,1-1,-1 1,1 0,0-1,19 179,-20-180,0 0,0 0,1 0,-1-1,0 1,0 0,0 0,1-1,-1 1,0 0,1 0,-1-1,1 1,-1-1,0 1,1 0,0-1,-1 1,1-1,-1 1,1-1,0 1,-1-1,1 1,0-1,-1 0,1 1,0-1,0 0,-1 0,1 0,0 0,0 1,0-1,-1 0,1 0,0 0,0 0,0-1,-1 1,1 0,0 0,0 0,-1-1,1 1,0 0,-1-1,1 1,0-1,-1 1,1-1,0 1,34-34,-30 28,151-152,-155 157,-1 1,0 0,1-1,-1 1,1-1,-1 1,1 0,-1-1,1 1,-1 0,1 0,-1-1,1 1,-1 0,1 0,-1 0,1 0,-1 0,1-1,-1 1,1 0,0 0,-1 0,1 1,-1-1,1 0,-1 0,1 0,-1 0,1 0,-1 1,1-1,-1 0,1 1,-1-1,1 0,-1 1,1-1,-1 0,1 1,-1-1,0 1,1-1,-1 1,0-1,0 1,1-1,-1 1,0-1,0 1,0-1,1 1,-1-1,0 1,0-1,0 1,0 0,0-1,0 1,0-1,0 1,-1-1,1 1,0-1,0 1,0-1,-1 1,3 51,-2-45,-3 197,3-179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1,'-14'33,"-5"17,0 4,9-8,11-10,5-17,1-12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6.2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452 1,'-19'38,"-12"23,1 5,-1-8,6-9,2-13,5-8,0-9,4-7</inkml:trace>
  <inkml:trace contextRef="#ctx0" brushRef="#br0" timeOffset="169.965">1 143,'38'5,"18"6,3 6,-2 0,-7 2,-12 3,-7-3,-5 1,-6 1,-2-3,1 1,1-3,-1-5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16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797 255,'-11'138,"-25"58,14 8,6-92,15-88</inkml:trace>
  <inkml:trace contextRef="#ctx0" brushRef="#br0" timeOffset="392.622">1192 368,'-28'38,"2"2,1 2,2 0,3 1,1 1,0 7,14-36,2-1,0 1,1 0,0 0,1 0,1 0,0 0,1 0,1 0,1 4,-2-15,0 1,0 0,0-1,1 1,-1 0,1-1,0 0,1 1,-1-1,1 0,0 0,0 0,0-1,0 1,1-1,-1 0,1 0,0 0,0 0,0-1,1 1,-1-1,0 0,1 0,-1-1,1 1,0-1,0 0,-1-1,1 1,0-1,4 0,10-3,0-1,0-1,-1 0,0-2,0 0,0-1,-1 0,0-2,-1 0,0-1,-1-1,0 0,-1-1,0 0,-1-1,0-1,-1 0,5-10,-7 11,0 0,0-1,-2 0,0 0,-1-1,0 0,-1-1,-1 1,-1-1,0 0,0-12,-3 20,0 0,-1 0,0 0,-1 0,0 0,0 1,-1-1,0 0,0 0,-1 1,0-1,-1 1,0 0,0 0,-1 1,0-1,0 1,-1 0,0 0,0 0,-1 1,1 0,-2 0,1 2,1 0,-1 0,0 1,-1 0,1 0,0 0,-1 1,1 0,-1 1,0 0,0 0,1 0,-1 1,0 1,0-1,0 1,1 0,-1 1,0 0,1 0,0 1,-1-1,1 2,0-1,0 1,1 0,-1 0,1 1,0 0,-4 4,-15 13</inkml:trace>
  <inkml:trace contextRef="#ctx0" brushRef="#br0" timeOffset="1155.667">1672 565,'2'-17,"1"1,0 0,1-1,1 1,0 1,2-1,0 1,0 0,1 0,1 1,8-9,-14 17,0 1,0 0,1 0,0 0,0 1,0-1,0 1,1 0,0 0,0 0,0 1,0 0,0 0,1 0,-1 0,1 1,6-2,-9 6,0-1,0 1,1 0,-1 0,-1 0,1 0,0 1,0-1,-1 1,0 0,1-1,-1 1,0 0,0 0,-1 1,1-1,-1 0,1 0,-1 1,0-1,0 1,-1-1,1 2,8 18,-8-20,0-1,-1 0,1 0,0 0,0 0,0 0,1 0,-1 0,0 0,1 0,-1 0,1-1,0 1,-1-1,1 1,0-1,0 1,0-1,0 0,0 0,0 0,1 0,-1-1,0 1,0-1,1 1,-1-1,0 0,1 1,-1-1,0 0,0-1,1 1,-1 0,0-1,1 1,-1-1,0 0,0 0,0 0,0 0,0 0,0 0,0 0,1-1,86-104,-59 63,-30 42,1 0,0 0,-1 1,1-1,0 1,0-1,0 1,-1-1,1 1,0-1,0 1,0 0,0-1,0 1,0 0,0 0,0 0,0 0,0 0,0 0,-1 0,1 0,0 0,0 0,0 0,0 1,0-1,0 0,0 1,0-1,0 1,-1-1,1 1,0-1,0 1,-1-1,1 1,0 0,0-1,-1 1,1 0,-1 0,1 0,-1-1,1 1,-1 0,0 0,1 0,-1 0,0 0,0 0,1 0,-1 0,0 0,0 0,0 0,0 0,0 0,-1-1,1 1,0 0,0 0,-1 0,1 0,0 0,0 0,48 124,-38-110</inkml:trace>
  <inkml:trace contextRef="#ctx0" brushRef="#br0" timeOffset="1471.67">1502 762,'486'-78,"-441"67,0 2,1 2,-1 1,1 3,0 2,19 3,-42 3,-6 1</inkml:trace>
  <inkml:trace contextRef="#ctx0" brushRef="#br0" timeOffset="2103.912">2152 875,'-202'74,"200"-74,1 0,-1 0,1 0,-1 0,0 0,1 1,-1-1,1 1,-1-1,1 1,-1-1,1 1,-1 0,1 0,0 0,-1 0,1 0,0 0,0 0,0 0,0 0,0 0,0 1,0-1,0 0,0 1,1-1,-1 1,0-1,1 1,-1-1,1 1,0-1,0 1,-1 0,1-1,0 1,0-1,0 1,1 0,-1-1,0 1,1-1,-1 1,1-1,-1 1,1-1,0 1,-1-1,1 1,0-1,0 0,0 0,0 1,0-1,0 0,1 0,0 1,190 77,-190-76,1-1,-1 1,0-1,0 1,0 0,0 0,0 0,-1 0,0 0,1 0,-1 0,0 0,0 0,0 1,-1-1,1 0,-1 1,0-1,0 1,0-1,0 0,-1 1,0-1,1 0,-1 1,0-1,0 0,-1 0,1 0,-1 0,1 0,-1 0,0 0,0 0,0-1,-1 1,1-1,-1 0,1 1,-1-1,0 0,0-1,1 1,-2 0,1-1,0 0,0 0,0 0,0 0,-1 0,1 0,-1-1,-11 7,0-1,0-1,-1-1,1 0,-1-1,0 0,0-1,0-1,-15-1,18-5,7-1</inkml:trace>
  <inkml:trace contextRef="#ctx0" brushRef="#br0" timeOffset="20673.555">684 1,'-48'92,"35"-65,2 0,0 2,2-1,1 1,1 0,1 1,1 12,-2-1,-21 188,25-202,1 0,1 1,2-1,0 0,2 0,1 0,1 0,2-1,0 0,2 0,1 0,1-1,1-1,14 22,101 114,-117-151,-3-4</inkml:trace>
  <inkml:trace contextRef="#ctx0" brushRef="#br0" timeOffset="21563.386">2490 57,'18'56,"56"148,-60-152,-3 0,-1 0,-3 1,0 43,-7-50,-2 1,-2-1,-2 0,-11 43,3-35,-2 0,-2-1,-2-1,-17 28,18-36,16-34,-1 0,0 0,-1 0,0 0,0-1,-1 1,0-2,-1 1,0-1,0 0,-6 5,13-13,0-1,0 1,0 0,0-1,0 1,0 0,0-1,0 1,0-1,0 1,0 0,0-1,0 1,0-1,0 1,0 0,0-1,0 1,-1 0,1-1,0 1,0 0,0-1,-1 1,1 0,0-1,0 1,-1 0,1 0,0-1,-1 1,1 0,0 0,-1 0,1 0,0-1,-1 1,1 0,-1 0,1 0,0 0,-1 0,1 0,0 0,-1 0,1 0,-1 0,1 0,0 0,-1 0,1 0,0 0,-1 0,1 1,-1-1,1 0,0 0,-1 0,1 1,0-1,0 0,-1 0,1 1,0-1,-1 0,1 1,0-1,0 0,0 1,2-13</inkml:trace>
  <inkml:trace contextRef="#ctx0" brushRef="#br0" timeOffset="22541.932">3111 141,'0'0,"1"0,-1-1,0 1,1 0,-1-1,1 1,-1 0,1-1,-1 1,1 0,-1 0,1-1,-1 1,1 0,0 0,-1 0,1 0,-1 0,1 0,-1 0,1 0,-1 0,1 0,0 0,-1 0,1 1,-1-1,1 0,-1 0,1 0,-1 1,1-1,-1 0,1 1,-1-1,0 0,1 1,-1-1,1 1,-1-1,0 1,1-1,-1 0,0 1,0-1,1 1,-1 0,0-1,0 1,0-1,0 1,0-1,1 1,-1-1,0 1,0 0,0-1,-1 1,1-1,0 1,0-1,0 1,0 0,1 40,-14 16,-2 1,-2-2,-21 44,-26 84,57-154,1 1,2 0,1 0,1 0,2 0,1 1,3 6,-4-34,0 0,1 0,0 0,0 0,0 0,0-1,0 1,1 0,0-1,0 1,0-1,0 1,0-1,1 0,-1 0,1 0,0 0,0-1,0 1,0-1,0 0,1 0,-1 0,1 0,-1 0,1-1,0 1,0-1,0 0,0-1,-1 1,1 0,0-1,0 0,0 0,0 0,0-1,0 1,0-1,1 1,-1 0,1 0,-1 0,1 0,-1-1,1 0,-1 0,0 0,1 0,-1-1,0 1,0-1,0 0,0-1,0 1,-1-1,1 1,-1-1,0 0,1-1,-1 1,0 0,-1-1,1 0,0 0,-2-10</inkml:trace>
  <inkml:trace contextRef="#ctx0" brushRef="#br0" timeOffset="22836.631">2716 537,'14'0,"10"-5,6-1,2 0,0 1,1 1,3-3,0 0,0 0,-2 2,-2 2,-2 1,-1 1,0 1,-6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46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0,'0'567,"0"-589,0 0</inkml:trace>
  <inkml:trace contextRef="#ctx0" brushRef="#br0" timeOffset="474.202">0 339,'425'0,"-306"-22,-99 18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5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0 254,'5'0,"6"0,6 0,5 0,4 0,2 0,0 0,2-5,-1-1,1 0,-1 1,-1 2,-4-4,-2-1,-9 1,-8 2</inkml:trace>
  <inkml:trace contextRef="#ctx0" brushRef="#br0" timeOffset="414.461">141 0,'-5'5,"-2"6,1 6,1 5,2 4,0 2,2 1,6 0,1 1,1-1,-2 0,-1 0,-2-1,0 1,-2-1,0 0,0-5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7:59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228 0,'-4'0,"-1"1,0 0,1 0,-1 0,1 0,0 0,-1 1,1 0,0 0,0 0,0 1,0-1,0 1,1 0,-1 0,1 0,0 0,0 1,0-1,0 1,0 0,1 0,-2 3,-41 107,38-90,-47 226,24 20,42-109,2-103,2 0,3-1,2-1,11 18,-24-56,-8-15,1 0,0 0,-1 1,2-1,-1 0,0 0,1 0,-1 0,1-1,0 1,0 0,0-1,0 1,0-1,1 0,-1 1,1-1,0 0,-1-1,1 1,0 0,0-1,0 0,1 1,7-7,-2-5</inkml:trace>
  <inkml:trace contextRef="#ctx0" brushRef="#br0" timeOffset="452.901">482 283,'-27'196,"26"-93,-10 80,-8 3,19-174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00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57 850,'110'-247,"-110"248,1-1,-1 1,0 0,0-1,0 1,0 0,1 0,-1-1,0 1,0-1,1 1,-1 0,1-1,-1 1,0-1,1 1,-1-1,1 1,0-1,-1 1,1-1,-1 1,1-1,0 0,-1 1,1-1,0 0,-1 0,1 0,0 1,-1-1,1 0,0 0,-1 0,1 0,0 0,0 0,-1 0,1 0,0-1,-1 1,1 0,0 0,-1 0,1-1,0 1,-1 0,1-1,-1 1,1-1,0 1,-6 23,4-18,-1-1,1 1,0 0,0 0,0 0,0 0,1 0,0 0,0 0,1 0,-1 0,1 0,0 0,0 0,1 0,0 0,-1-1,3 4,-2-7,-1 0,0 0,1 0,-1 0,1-1,0 1,-1 0,1-1,-1 1,1-1,0 0,0 0,-1 1,1-1,0 0,-1-1,1 1,0 0,-1 0,1-1,0 1,-1-1,1 1,-1-1,1 0,0 1,-1-1,0 0,1 0,-1 0,0 0,1-1,-1 1,0 0,0 0,43-47,53-72,-94 119,-1 1,1 0,-1 0,1 1,0-1,-1 0,1 1,-1-1,0 1,1 0,-1 0,1 0,-1 0,0 0,0 1,0-1,0 1,0-1,0 1,0 0,0-1,0 1,-1 0,1 0,-1 1,0-1,1 0,-1 0,0 1,0-1,0 0,-1 1,1-1,-1 1,1-1,-1 1,0 1,8 12,41 26,-30-36</inkml:trace>
  <inkml:trace contextRef="#ctx0" brushRef="#br0" timeOffset="268.322">1 991,'34'-5,"15"-1,10 0,-1 1,-6-4,-6 1,-6 0,-6 3,-3 1,-3 2,-5 1</inkml:trace>
  <inkml:trace contextRef="#ctx0" brushRef="#br0" timeOffset="688.457">368 1104,'-73'53,"72"-51,-1-1,0 1,0 0,1-1,-1 1,1 0,0 0,-1 0,1 0,0 0,0 0,0 0,1 1,-1-1,0 0,1 1,-1-1,1 0,0 1,0-1,0 0,0 1,0-1,1 0,-1 1,1-1,-1 0,1 0,0 1,0-1,0 0,0 0,0 0,0 0,2 1,70 45,-66-46,0 1,-1-1,0 2,0-1,0 1,0 0,0 0,-1 0,0 1,1 0,-2 0,1 0,2 5,-6-9,-1 1,1 0,-1 0,0-1,1 1,-1 0,0 0,0-1,0 1,0 0,0 0,-1-1,1 1,0 0,-1-1,0 1,1 0,-1-1,0 1,0-1,1 1,-1-1,-1 1,1-1,0 1,0-1,0 0,-1 0,1 0,0 0,-1 0,1 0,-1 0,0 0,-58 30,58-31,-3 3,1-1,-1 0,0 0,0 0,0-1,0 0,-1 0,1 0,0 0,0-1,-1 0,1 0,0 0,0-1,0 0,-1 0,1 0,0-1,0 1,0-1,-2-2,-5-8</inkml:trace>
  <inkml:trace contextRef="#ctx0" brushRef="#br0" timeOffset="1504.81">622 229,'6'2,"-1"0,1 0,-1 1,1-1,-1 1,0 1,0-1,0 1,0 0,-1 0,0 0,0 1,0-1,2 4,-5-6,19 21,-1 1,-1 1,-1 0,-2 2,-1-1,0 2,-2 0,-2 1,0 0,-2 0,-1 1,-1 0,-2 0,-1 0,-1 6,0 4,-2 1,-1 0,-2 0,-2-1,-1 1,-3-1,-1-1,-2 0,-1 0,-2-1,-2-1,-19 31,15-33,-1 0,-1-2,-2 0,-1-2,-2-1,-1-1,-6 3,20-21</inkml:trace>
  <inkml:trace contextRef="#ctx0" brushRef="#br0" timeOffset="4977.468">565 877,'55'-10,"-51"8,0 0,0 0,1 1,-1-1,1 1,-1 1,1-1,0 0,-1 1,1 0,0 0,-1 1,1-1,0 1,-1 0,1 0,-1 1,1-1,-1 1,1 0,-4 1,0 0,0 1,0-1,0 0,-1 0,0 0,1 1,-1-1,0 0,-1 0,1 1,-1-1,1 0,-1 0,0 0,0 0,0 0,-1 0,1 0,-1 0,1 0,-1-1,0 1,0-1,0 1,-1-1,1 0,0 1,-2-1,0 4,-12 13,13-15,-1-1,1 1,0-1,0 1,0 0,0 1,1-1,0 0,0 1,0-1,0 1,1-1,0 1,0 0,0 0,2-3,1 1,0-1,0 1,0-1,0 0,1 0,-1 0,1 0,-1 0,1-1,0 1,-1-1,1 1,0-1,0 0,0 0,0-1,0 1,0 0,0-1,0 0,0 0,0 0,0 0,1 0,-1-1,0 1,0-1,0 0,0 0,2-1,14-4</inkml:trace>
  <inkml:trace contextRef="#ctx0" brushRef="#br0" timeOffset="7365.989">1469 172,'0'0,"0"0,1-1,-1 1,1 0,-1-1,1 1,-1 0,1-1,-1 1,1 0,-1 0,1 0,-1 0,1-1,0 1,-1 0,1 0,-1 0,1 0,-1 0,1 0,-1 1,1-1,0 0,-1 0,1 0,-1 0,1 1,-1-1,1 0,-1 0,1 1,-1-1,0 0,1 1,-1-1,1 1,-1-1,0 0,1 1,-1-1,0 1,0-1,1 1,-1-1,0 1,0-1,0 1,1 0,-1-1,0 1,0-1,0 1,0-1,0 1,0-1,0 1,0 0,0-1,-1 1,7 39,-6-39,-1 23,-1 1,-1-1,-1 0,-1 0,-1 0,-1-1,-4 7,-5 20,-165 385,178-430,0 1,0 0,0 0,1 0,0 0,0 0,1 1,0-1,0 1,0-1,1 1,0-1,0 1,1-1,-1 1,1-1,1 0,-1 1,1-1,0 0,1 0,-1 0,1 0,1-1,-1 1,1-1,0 1,0-1,0-1,1 1,-1-1,1 1,0-1,1-1,-1 1,1-1,4 2,5 0,0-2,0 0,1 0,-1-1,1-1,-1-1,1 0,0-1,-1-1,1-1,-1 0,0 0,3-3,1-10,-17 6</inkml:trace>
  <inkml:trace contextRef="#ctx0" brushRef="#br0" timeOffset="7633.347">1074 680,'29'5,"14"1,9 0,1-1,-4-6,-5-4,-6 1,-4-1,-3 2,-3 1,-5-5,-2 0,-5 1</inkml:trace>
  <inkml:trace contextRef="#ctx0" brushRef="#br0" timeOffset="8131.359">1751 87,'16'-11,"-1"1,1 0,1 1,0 1,0 1,0 0,1 1,0 1,0 1,1 0,-1 2,1 0,11 1,-29 0,0 1,1 0,-1 0,1 0,-1 1,0-1,1 0,-1 0,0 1,1-1,-1 1,0-1,1 1,-1 0,0-1,0 1,0 0,0 0,0 0,0 0,0 0,0 0,0 0,0 0,0 0,-1 0,1 0,0 1,-1-1,1 0,-1 1,1-1,-1 0,0 1,0-1,1 0,-1 1,0-1,0 0,0 1,-1-1,1 1,0-1,0 0,-1 1,1-1,-1 0,1 1,-1-1,0 0,1 0,-1 0,0 0,0 1,0-1,0 0,0 0,0-1,0 1,0 0,0 0,0 0,0-1,-1 1,-20 22,-36 59,58-80,-1 0,1 0,0 0,0 0,0 0,0 0,0 0,1 0,-1 0,0 0,1 0,0 0,-1-1,1 1,0 0,0 0,0 0,0-1,0 1,1-1,-1 1,0-1,1 1,-1-1,1 0,-1 0,1 1,0-1,-1 0,1 0,0-1,0 1,0 0,0-1,0 1,1-1,74 11,-49-11,-3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33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69,'2'-2,"-1"0,0 0,1 0,0 0,-1 1,1-1,0 1,0-1,0 1,0-1,0 1,0 0,0 0,0 0,0 0,1 1,-1-1,0 1,1-1,-1 1,0 0,1 0,-1 0,1 0,0 0,0 0,364-14,-64-4,-297 14,-11-2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47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29 210,'284'-1,"-115"-25,-145 25</inkml:trace>
  <inkml:trace contextRef="#ctx0" brushRef="#br0" timeOffset="550.733">1 520,'317'0,"-77"-28,-228 27</inkml:trace>
  <inkml:trace contextRef="#ctx0" brushRef="#br0" timeOffset="1609.223">368 13,'-40'-13,"45"32,140 70,114 89,-175-102,-82-74,0 0,-1 1,1-1,-1 1,1-1,-1 1,0 0,0 0,0-1,0 1,0 0,-1 0,1 0,-1 0,0 0,0 0,0 0,0 0,0 0,-1 0,1 0,-1 0,0 0,0 0,0-1,0 1,-1 0,1-1,-1 1,1-1,-1 1,0-1,0 0,0 1,-2 0,-117 68,14-12,99-53,-33 26,1 1,1 3,-31 36,60-59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51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508 254,'-4'2,"0"-1,0 1,0 0,1 0,-1 1,1-1,-1 1,1 0,0 0,0 0,0 0,0 0,1 1,-1-1,1 1,0 0,0 0,-3 4,-179 244,27-59,156-192,1 0,0 0,-1 0,1 0,-1 0,0 0,1 0,-1-1,0 1,1 0,-1 0,0-1,0 1,0 0,0-1,0 1,0-1,1 1,-1-1,0 0,0 1,-1-1,1 0,0 0,0 0,0 1,0-1,0 0,0 0,0-1,0 1,0 0,0 0,0 0,0-1,0 1,0-1,0 1,0 0,0-1,0 0,0 1,0-1,1 0,-1 1,0-1,0 0,1 0,-1 1,1-1,-1 0,0 0,1 0,-1 0,1 0,0 0,-4-19,2 0</inkml:trace>
  <inkml:trace contextRef="#ctx0" brushRef="#br0" timeOffset="338.516">0 141,'2'6,"1"13,1-1,1 1,0-1,2 0,0 0,1-1,1 0,0 0,1-1,1 0,1-1,9 10,207 234,-150-141,-56-106,-15-17</inkml:trace>
  <inkml:trace contextRef="#ctx0" brushRef="#br0" timeOffset="988.675">960 0,'-24'24,"0"1,2 0,1 2,1 0,1 1,2 2,1-1,1 2,1 0,2 1,1 0,2 1,1 0,1 0,0 20,4-40,1 1,0-1,1 1,0 0,1 0,1-1,0 1,0 0,2-1,0 1,0-1,1 0,1 0,0 0,1 0,0-1,1 0,1 0,0-1,0 0,1 0,59 43,-55-52</inkml:trace>
  <inkml:trace contextRef="#ctx0" brushRef="#br0" timeOffset="1708.379">1044 338,'14'-12,"0"1,0 0,1 1,0 0,0 2,1-1,1 2,-1 0,1 1,0 1,1 0,-1 1,1 1,14 0,-30 3,0 0,0-1,0 1,0 0,0 0,0 1,0-1,0 0,0 1,0-1,0 1,0 0,0 0,0 0,0 0,0 0,-1 0,1 0,0 0,-1 1,1-1,-1 1,0-1,1 1,-1-1,0 1,0 0,0 0,0 0,0-1,0 1,-1 0,1 0,0 0,-1 0,0 0,1 0,-1 1,0-1,0 0,-1 1,-26 81,-131 120,152-197,0 2,0-1,1 1,0-1,1 2,0-1,0 0,1 1,0 0,0-1,1 1,1 0,-1 0,2 1,0 7,2-14,1 1,0-1,0 0,0 0,1 0,0 0,0 0,0-1,0 1,0-1,0 0,1-1,0 1,-1-1,1 0,0 0,0 0,0-1,0 0,1 0,-1 0,0 0,0-1,1 0,-1 0,0-1,4 0,8-2,-1-2,1 0,-1 0,-1-2,1 0,-1-1,0 0,-1-1,0-1,0 0,-1-1,0 0,-1-1,8-11,36-34,-32 32</inkml:trace>
  <inkml:trace contextRef="#ctx0" brushRef="#br0" timeOffset="1999.04">1778 282,'-41'41,"9"-12,2 2,0 1,3 1,0 2,3 1,-1 2,22-35,1 0,0 1,-1-1,1 0,0 1,1-1,-1 1,0 0,1-1,0 1,0 0,0 0,1 0,-1 0,1 0,0 0,0 0,0 0,0 0,1 0,0-1,0 1,0 0,0 0,0 0,1-1,0 1,-1-1,2 1,-1-1,0 0,0 0,1 0,0 0,0 0,0 0,0-1,0 1,0-1,1 0,-1 0,1 0,1 0,11-1,-1 0,1-1,0-1,0 0,-1-2,1 1,-1-2,0 0,0-1,0 0,0-2,-1 1,0-2,-1 0,1 0,-1-1,-1-1,9-9,-11 11,0 0,0-1,-1-1,-1 0,0 0,0-1,-1 1,0-2,-1 1,0-1,-1 0,0 0,-1 0,0-1,-1 0,0 1,-1-1,-1 0,0 0,-1-3,-2 8,0 1,0-1,-1 1,0 0,0 0,-1 0,0 1,0-1,0 1,-1 0,0 0,0 1,-1-1,0 1,1 1,-2-1,1 1,0 0,-1 0,0 0,0 1,0 0,0 1,-1 0,1 0,-1 0,1 1,-1 0,1 0,-1 1,0 0,1 1,-7 0,9 0,1 0,-1-1,0 2,1-1,-1 1,1-1,-1 1,1 0,0 1,0-1,0 1,0 0,0 0,1 0,-2 2,-7 11</inkml:trace>
  <inkml:trace contextRef="#ctx0" brushRef="#br0" timeOffset="2453.163">2286 282,'-126'73,"125"-72,-1 0,1 0,0-1,-1 1,1 0,0 0,0 1,0-1,-1 0,1 0,0 0,1 1,-1-1,0 1,0-1,0 0,1 1,-1-1,1 1,-1 0,1-1,0 1,0-1,-1 1,1 0,0-1,0 1,1 0,-1-1,0 1,0-1,1 1,-1-1,1 1,0-1,-1 1,1-1,0 1,0-1,0 0,0 1,0-1,0 0,0 0,0 0,0 0,1 0,-1 0,0 0,1 0,-1 0,1-1,-1 1,2 0,7 5,-4-4,0 1,0 0,0-1,0 2,0-1,-1 1,1 0,-1 0,0 0,0 1,-1-1,0 1,1 0,-2 1,1-1,0 1,-1 0,0 0,-1 0,1 0,-1 0,0 0,-1 1,1-1,-1 1,-1-1,1 1,-1 0,0-1,-1 1,1-1,-1 1,-1 0,-2 1,-1 1,-1-1,0 0,0 0,-1 0,1-1,-2 0,1 0,-1-1,0 0,0 0,-1-1,1 0,-1-1,-8 3,16-6,-1 0,0 0,0 0,0 0,0 0,0-1,0 1,0-1,0 1,0-1,0 0,0 0,0 0,0 0,0 0,0-1,0 1,0 0,0-1,0 0,0 1,0-1,0 0,0 0,-1-1,-7-8</inkml:trace>
  <inkml:trace contextRef="#ctx0" brushRef="#br0" timeOffset="2762.058">2371 28,'17'-2,"0"0,-1 1,1 1,0 0,-1 2,1 0,-1 0,1 2,12 4,-22-6,-1 0,0 1,0 0,0 0,0 1,-1-1,1 1,-1 1,0-1,0 1,-1-1,1 1,-1 1,0-1,0 1,-1-1,0 1,0 0,0 0,-1 1,1-1,-2 0,1 1,-1-1,1 5,-5 204,-1-192,-2-1,0 0,-1-1,-1 0,-1 0,-1 0,-1-1,0-1,-2 0,0-1,-14 15,-59 46,69-72</inkml:trace>
  <inkml:trace contextRef="#ctx0" brushRef="#br0" timeOffset="3171.02">2936 282,'4'0,"8"0,5 0,5 0,4 0,1 0,2 0,1 0,-1 0,0 0,0 0,0 0,0 0,-11 0,-7 0</inkml:trace>
  <inkml:trace contextRef="#ctx0" brushRef="#br0" timeOffset="3409.238">2907 537,'34'5,"15"1,5 0,-2-1,-6-2,-5-1,-10-5,-5-3,-7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5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1 227,'9'0,"9"0,5 0,4 0,2 0,1 0,1 0,-2 0,1 0,-1 0,0 0,-1 0,1 0,-1 0,-5-5,-11-2,-7 1</inkml:trace>
  <inkml:trace contextRef="#ctx0" brushRef="#br0" timeOffset="254.049">141 1,'-9'33,"-4"17,1 3,3-1,2-5,3-6,1-5,3-4,0-3,0-1,0 0,1-6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8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31,'-24'-7,"-1"0,0 2,-1 0,1 2,0 1,-1 1,-23 2,44-1,-1 0,1 1,0-1,-1 1,1 0,0 1,0-1,0 1,0 0,0 0,0 1,0-1,1 1,-1 0,1 0,0 1,0-1,0 1,0 0,1 0,-1 0,1 1,-2 3,-27 101,23-70,2 53,8-85,0 0,0 1,0-1,1 0,0 0,1 0,-1 0,1-1,1 1,-1-1,1 1,0-1,1 0,-1-1,1 1,0-1,1 0,-1 0,1 0,0-1,0 0,0 0,1-1,-1 0,3 1,60 3,-63-8,0 0,-1 0,1 1,0 0,-1 0,1 1,0-1,-1 1,1 0,-1 1,1 0,-1-1,0 2,0-1,1 0,-2 1,1 0,0 0,0 1,-1-1,0 1,0 0,0 0,0 1,-1-1,1 1,-1 0,0 0,-1 0,2 3,-2 0,0-1,-1 1,0 0,-1-1,1 1,-2 0,1 0,-1-1,0 1,0 0,-1-1,0 1,-1-1,1 0,-2 0,1 0,-1 0,0 0,0-1,0 1,-1-1,0 0,-1-1,-1 2,-4 4,0 0,-1-1,0-1,-1 0,0 0,-1-2,0 1,0-2,0 0,-1 0,-13 2,23-6,-1 0,0 0,0 0,0-1,0 0,0 0,0-1,-1 1,1-1,0-1,0 1,0-1,0 0,0-1,0 1,0-1,0 0,0-1,1 1,-1-1,1 0,-1-1,1 1,1-1,-1 0,-2-3,3-9,6 2</inkml:trace>
  <inkml:trace contextRef="#ctx0" brushRef="#br0" timeOffset="404.612">812 116,'-5'5,"-29"31,1 2,2 0,2 2,2 2,1 0,2 2,-13 36,35-75,0 0,0 1,1-1,0 0,0 1,1-1,-1 0,1 1,1-1,-1 0,1 1,-1-1,1 0,1 1,-1-1,1 0,0 0,0 0,1 0,-1-1,1 1,0-1,0 1,1-1,-1 0,1 0,0-1,0 1,0-1,1 0,-1 0,1 0,-1 0,1-1,0 0,0 0,0 0,0-1,1 1,-1-1,0-1,5 1,5-1,0 0,0-2,0 0,0 0,-1-1,1-1,-1-1,0 0,0-1,0 0,-1-1,0 0,0-1,-1-1,0 0,0-1,-1 0,-1-1,4-3,-3 0,-1-1,0 1,-1-1,0-1,-2 0,1 0,-2 0,0-1,-1 0,-1 0,-1-1,1-9,-3 19,0 0,-1 0,0 0,0 0,0 0,-1 0,-1 0,1 0,-1 0,-1 0,1 0,-1 1,-1-1,1 1,-1 0,-1 0,1 1,-1-1,0 1,-1 0,1 0,-1 0,0 1,-1 0,1 0,-1 1,0 0,0 0,-1 0,1 1,-1 0,1 1,-1 0,0 0,0 0,0 1,0 0,0 1,0 0,-1 0,-61 41,51-27</inkml:trace>
  <inkml:trace contextRef="#ctx0" brushRef="#br0" timeOffset="1083.982">1122 623,'9'-7,"0"0,0 0,-1-1,0-1,-1 1,0-1,0-1,-1 1,0-1,-1 0,0-1,1 1,106-174,-112 183,0 0,0 0,1 0,-1 0,0 0,1 0,-1 0,1 0,-1 0,1 0,0 0,-1 0,1 0,0 1,0-1,-1 0,1 1,0-1,0 0,0 1,0-1,0 1,0-1,0 1,0 0,0-1,0 1,0 0,0 0,0-1,0 1,0 0,1 0,-1 1,0-1,0 0,0 0,0 0,0 1,0-1,0 0,0 1,0-1,0 1,0-1,0 1,0 0,-1-1,1 1,0 0,0 0,0-1,-1 1,1 0,-1 0,1 0,0 0,5 54,-7-51,1 1,0 0,0 0,0-1,0 1,1 0,0 0,0-1,0 1,0-1,1 1,0-1,0 1,0-1,0 0,1 0,-1 0,1 0,0-1,0 1,1-1,1 2,-1-4,0 0,1-1,-1 0,0 0,1 0,-1 0,0 0,1-1,-1 0,0 0,0 0,0 0,1-1,-1 0,-1 0,1 0,0 0,0 0,-1-1,1 0,-1 0,11-5,15-11,-24 14,0 1,0 0,0 0,1 1,0 0,-1 0,1 0,0 1,1 0,-1 0,0 0,1 1,2-1,-7 4,1 0,-1 0,1 0,-1 0,0 0,0 0,0 1,0-1,0 1,0 0,-1-1,1 1,-1 0,0 0,0 0,0 0,0 0,0 0,-1 0,0 0,1 0,-1 0,0 0,0 1,-1-1,1 0,-1 0,0 1,2 12,3 8,1-4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9.2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0 115,'333'23,"195"-17,-431-6,619-27,915-31,-187 28,-1063 30,587-10,328-7,-1290 17,3-1,1 1,-1 0,0 0,1 1,-1 1,0-1,0 1,0 1,0 0,0 0,0 1,0 0,4 7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1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60,'-1'0,"0"0,0 0,0 1,0-1,0 0,0 0,0 0,0 0,0-1,0 1,0 0,0 0,0 0,0-1,0 1,0-1,0 1,0-1,0 1,0-1,1 1,-1-1,0 0,0 0,1 1,-1-1,0 0,1 0,-1 0,1 0,-1 1,1-1,-1 0,1 0,0 0,-1 0,1 0,0 0,0 0,0 0,0-1,0 1,0 0,0 0,0 0,0 0,0 0,1 0,-1 0,0 0,1 0,-1 0,1 0,-1 1,1-1,-1 0,1 0,-1 0,1 0,0 1,0-1,-1 0,1 1,0-1,7-2,-1 0,1 0,-1 1,1 0,0 1,0 0,0 0,0 0,0 1,-1 0,1 1,0 0,0 0,0 1,0 0,-1 0,1 1,-1-1,1 2,-1-1,0 1,0 0,2 3,-4 0,0 1,0 0,-1 0,0 1,0-1,-1 1,0-1,-1 1,0 0,0 0,-1 1,0-1,0 0,-1 0,-1 0,1 0,-2 1,1-1,-1 0,0 0,-1 0,-5 15,-1 0,-1 0,0 0,-2-2,-1 1,-8 9,-2 5,-13 19,26-43,0 0,1 0,1 1,0 1,1-1,1 1,0 0,1 1,-2 13,6-26,1 0,0 0,0 0,0 0,0 0,1 0,-1 1,1-1,0 0,0 0,0 0,0-1,1 1,-1 0,1 0,-1-1,1 1,0-1,0 1,0-1,1 0,-1 0,0 0,1 0,-1 0,1-1,0 1,0-1,0 1,-1-1,1 0,0 0,0 0,0-1,3 1,4 1,1 0,-1-1,0-1,1 1,-1-2,0 1,1-1,-1-1,0 0,4-2,53-18,-51 13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2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53,'-41'47,"10"-13,1 1,2 0,2 3,1 0,-3 10,24-38,0 0,0 1,1 0,0-1,0 1,2 0,-1 0,1 0,1 11,0-18,0 0,0-1,1 1,-1 0,1-1,0 1,0-1,0 1,1-1,-1 0,1 1,-1-1,1 0,0 0,1 0,-1 0,0-1,1 1,0 0,-1-1,1 0,0 0,0 0,0 0,1 0,-1 0,0-1,1 0,-1 1,1-1,0-1,13 3,1-1,-1-1,1-1,-1-1,1 0,-1-1,1-1,-1-1,0 0,0-2,-1 1,1-2,-1 0,-1-1,1-1,-1 0,-1-1,0-1,0 0,-1-1,10-12,87-108,-105 125,-1-1,0 1,0-1,0 1,-1-1,0 0,-1 0,0 0,0-1,-1 1,0 0,0-1,-1 1,0-1,-1 1,1-1,-2 1,1 0,-1-2,-3 3,1-1,-1 1,0 0,-1 0,0 0,0 1,0 0,-1 0,0 1,0-1,0 2,0-1,-1 1,0 0,0 0,0 1,-1 0,1 1,-1 0,1 0,-1 1,0 0,1 0,-1 1,0 0,0 1,0 0,1 0,-3 2,-5 0,1 2,0 0,0 0,0 2,1-1,0 2,-12 8,4 2</inkml:trace>
  <inkml:trace contextRef="#ctx0" brushRef="#br0" timeOffset="660.169">799 81,'-34'49,"22"-35,0 2,1-1,1 1,0 1,1 0,1 0,1 1,0 0,2 0,0 1,1-1,0 1,2 0,0 0,1 0,1 0,1 2,0-16,-1 0,1 0,1 1,-1-1,1 0,0 0,0 0,0-1,1 1,-1 0,1-1,1 0,-1 1,0-1,1-1,0 1,0 0,0-1,0 0,1 0,-1 0,1 0,0-1,-1 0,1 0,0 0,1-1,-1 1,0-1,0 0,1-1,0 1,12 0,0 0,0-1,0-1,0-1,-1 0,1-1,0-1,-1-1,2-1,-7 2,1-1,-1 0,0-1,0-1,0 0,-1 0,0-1,0-1,-1 0,-1 0,1-1,-1 0,-1 0,1-2,1-1,0-2,-1 1,-1-1,0 0,-1 0,-1-1,0 0,1-8,-6 19,0-1,0 0,0 1,-1-1,0 0,0 1,0-1,-1 1,1-1,-1 0,-1 1,1-1,-1 1,0 0,0 0,-1-1,1 1,-1 1,0-1,-1 0,1 1,-1 0,0-1,0 1,0 1,-4-3,0 1,-1 0,1 1,-1 0,-1 0,1 1,0 0,-1 1,1 0,-1 1,0 0,0 0,1 1,-8 0,-9 1</inkml:trace>
  <inkml:trace contextRef="#ctx0" brushRef="#br0" timeOffset="4391.651">1504 138,'-21'109,"-31"121,51-229,0-1,1 1,-1-1,1 1,-1-1,1 1,0-1,-1 1,1 0,-1-1,1 1,0-1,-1 1,1 0,0-1,0 1,0 0,0-1,-1 1,1 0,0 0,0-1,0 1,0 0,1-1,-1 1,0 0,0-1,0 1,0 0,1-1,-1 1,0 0,1-1,-1 1,0-1,1 1,-1 0,1-1,-1 1,1-1,-1 1,1-1,0 0,-1 1,1-1,-1 0,1 1,0-1,-1 0,1 0,0 1,-1-1,1 0,0 0,-1 0,1 0,0 0,0 0,-1 0,1 0,0 0,-1 0,1 0,0-1,69-120,-46 72,2 1,3 1,1 2,2 1,3 1,11-9,-45 51,1-1,-1 1,0 0,0 0,0 0,1 0,-1 0,0 0,1 0,-1 1,1-1,-1 0,1 1,-1-1,1 1,0 0,-1-1,1 1,-1 0,1 0,0 0,-1 0,1 0,0 1,-1-1,1 0,-1 1,1-1,-1 1,1 0,-1-1,1 1,-1 0,1 0,-1 0,0 0,0 0,1 0,-1 0,0 0,0 1,0-1,0 0,0 1,-1-1,1 1,0-1,-1 1,1-1,-1 1,1-1,-1 1,0 0,0-1,1 1,3 16,0 0,-1 1,-1-1,-1 1,0 0,-2-1,-1 17,1 59,1-93,-1 1,1-1,0 0,-1 0,1 0,0 0,0 0,0 1,0-1,0 0,0 0,1 0,-1 1,0-1,0 0,1 0,-1 0,1 0,-1 0,1 0,0 0,-1 0,1 0,0 0,0 0,-1 0,1-1,0 1,0 0,0 0,0-1,0 1,0-1,0 1,0-1,0 1,0-1,1 0,-1 1,0-1,0 0,0 0,0 0,1 0,-1 0,0 0,0 0,0 0,0 0,1-1,-1 1,0-1,0 1,0 0,0-1,0 0,0 1,0-1,0 0,0 1,0-1,0 0,-1 0,1 0,127-155,-33 80,-94 76,0-1,0 0,0 1,0-1,0 1,0-1,0 1,0 0,0-1,0 1,0 0,0 0,0-1,0 1,0 0,0 0,0 0,0 0,0 1,0-1,0 0,0 0,1 1,-1-1,0 0,0 1,-1-1,1 1,0 0,0-1,0 1,0 0,0-1,-1 1,1 0,0 0,0 0,-1-1,1 1,-1 0,1 0,-1 0,1 0,-1 0,0 0,1 0,-1 0,0 1,0-1,0 0,0 0,0 0,0 1,-2 60,-7-19,4-26,1 0,0 0,2 1,0-1,0 1,2 0,0 0,1-1,3 13,2-12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8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0 282,'197'-27,"2"26,-169-10,-35 5</inkml:trace>
  <inkml:trace contextRef="#ctx0" brushRef="#br0" timeOffset="357.546">198 0,'0'24,"0"13,0 5,0-1,0-1,0-4,0-2,0-3,0-1,0-2,0 0,-5 0,-2-1,1 1,1 0,2 0,0-5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09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29,'17'56,"-17"-41,-1 1,0-1,-1 0,-1 1,0-1,-1 0,-1-1,0 1,-1-1,0 0,-1 0,-1-1,0 0,-3 2,-28 57,38-71,0 1,0-1,0 1,0 0,0 0,0 0,0-1,0 1,1 0,-1 0,1 0,-1 0,1 0,0 0,0 0,0 0,0 0,0 0,0 0,1 0,-1 0,1 0,-1 0,1 0,0 0,0-1,-1 1,1 0,1 0,-1-1,0 1,0-1,1 1,-1-1,0 1,1-1,0 0,-1 0,1 1,0-1,-1 0,1-1,0 1,0 0,0-1,0 1,0-1,0 1,0-1,1 0,14 0,-1-2,1 0,-1-1,0-1,0 0,0-1,0-1,9-5,-8 4,25-20,-30 12</inkml:trace>
  <inkml:trace contextRef="#ctx0" brushRef="#br0" timeOffset="297.847">358 1,'-37'116,"5"1,-8 70,-43 185,88-343,1-34</inkml:trace>
  <inkml:trace contextRef="#ctx0" brushRef="#br0" timeOffset="691.997">782 198,'-19'22,"-8"6,1 1,2 2,1 0,1 2,2 0,1 1,2 1,-9 26,25-58,-1 0,1 1,0-1,0 0,0 1,0-1,1 0,-1 1,1-1,0 1,0-1,0 1,1-1,-1 1,1-1,0 1,0-1,0 0,0 1,0-1,1 0,-1 0,1 0,0 0,0 0,0-1,1 1,-1 0,0-1,1 0,0 1,0-1,-1 0,1 0,1-1,-1 1,0-1,0 1,0-1,1 0,-1 0,8 0,0-1,0 1,-1-2,1 1,0-2,0 1,-1-2,1 1,-1-1,0-1,0 0,0 0,0-1,-1 0,0-1,0 0,5-4,9-8,0-2,-1-1,-1 0,-1-2,13-18,53-108,-83 143,-1 0,0 0,0 1,-1-2,0 1,0 0,0 0,0 0,-1 0,0-1,-1 1,1 0,-1 0,0 0,-1 0,0 0,0 0,0 0,0 0,-1 1,0-1,0 1,-1 0,1 0,-1 0,-1-1,0 2,1 0,-1 0,0 1,0 0,-1 0,1 0,-1 0,1 1,-1 0,0 0,0 1,0-1,0 1,0 1,0-1,0 1,0 0,0 0,-1 1,1 0,0 0,0 0,1 1,-7 2,-128 71,107-51</inkml:trace>
  <inkml:trace contextRef="#ctx0" brushRef="#br0" timeOffset="1045.999">1318 226,'-18'6,"1"0,-1 1,1 1,0 1,1 0,0 2,1-1,0 2,0 0,2 1,-1 0,1 1,1 0,1 1,0 1,-2 5,11-16,1-1,0 1,0-1,0 1,1 0,-1-1,1 1,1 0,-1-1,0 1,1-1,0 1,0 0,1-1,-1 0,1 1,0-1,0 0,0 0,1 0,-1 0,1 0,0 0,0-1,0 0,1 1,-1-1,1 0,0-1,0 1,0-1,0 0,0 0,0 0,1 0,-1-1,1 1,-1-1,1 0,0-1,8 3,1 0,0-1,0-1,0-1,0 0,0 0,0-2,0 1,0-2,0 0,0-1,-1 0,0-1,0 0,0-1,-1-1,1 0,-2 0,1-2,-1 1,0-1,-1-1,0 0,0 0,-1-1,-1 0,0-1,0 0,-1 0,-1 0,0-1,-1 0,0 0,-1-1,0 1,-1-4,-1 10,-2 0,1 0,-1 0,0 0,0 0,-1 0,0 0,0 0,-1 0,0 0,0 1,-1-1,0 1,0-1,0 1,-1 0,0 0,0 0,0 1,-1 0,0-1,0 1,0 1,0-1,-1 1,0 0,0 0,0 1,-6-3,-85-3,68 14</inkml:trace>
  <inkml:trace contextRef="#ctx0" brushRef="#br0" timeOffset="1692.345">1572 565,'36'-20,"-1"-1,-2-2,0-2,28-27,-36 29,64-41,-88 64,0 0,0 0,0 1,0-1,0 0,1 1,-2-1,1 1,0-1,0 1,0-1,0 1,0 0,0 0,-1-1,1 1,0 0,0 0,-1 0,1 0,-1 0,1 0,-1 0,1 0,-1 0,0 0,1 0,-1 0,0 0,0 0,0 0,0 0,0 0,0 0,0 0,0 0,0 0,0 0,-1 1,1-1,0 0,-1 0,1 0,-1 0,1-1,-1 1,1 0,-1 0,0 0,-1 11,2-9,0 0,0 1,0-1,0 1,0-1,0 0,1 1,0-1,0 0,0 1,0-1,0 0,0 0,1 0,0 0,-1 0,1 0,0 0,1-1,-1 1,0-1,1 1,0-1,-1 0,1 0,0 0,0 0,0-1,0 1,0-1,0 0,1 0,-1 0,0 0,1 0,-1-1,0 0,1 0,-1 1,1-2,-1 1,1 0,-1-1,0 0,1 1,-1-2,0 1,1 0,108-65,-111 65,0 1,0-1,0 1,0-1,0 1,1 0,-1 0,0 0,0 0,0 0,0 0,1 0,-1 0,0 0,0 0,0 0,0 1,0-1,1 1,-1-1,0 1,0-1,0 1,0-1,0 1,-1 0,1 0,0-1,0 1,0 0,0 0,-1 0,1 0,-1 0,1 0,0 0,-1 0,0 0,1 0,-1 0,0 0,1 1,-1-1,0 0,0 0,0 0,0 1,-6 61,4-56,-7 106,14-94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13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2,'334'0,"-435"22,-38-14,295-21,18-6,-150 19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3:59:23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250,'-19'19,"-12"6,-4 5,-2 0,1 2,2-6,1-2,7-1,3-4,1 0,-2-3,0-1,-2-1,-1-5,0 3,-1-2,0-2,4-3</inkml:trace>
  <inkml:trace contextRef="#ctx0" brushRef="#br0" timeOffset="280.961">564 363,'42'3,"-1"2,0 2,0 1,-1 3,0 1,-1 2,-1 1,6 5,18 5,14-3,43 23,-112-39</inkml:trace>
  <inkml:trace contextRef="#ctx0" brushRef="#br0" timeOffset="550.168">875 137,'-5'33,"-1"17,0 3,1-1,2-5,1-6,0-5,2-4,0-3,0 0,0-2,1 0,-1 0,0 1,0-1,0-4</inkml:trace>
  <inkml:trace contextRef="#ctx0" brushRef="#br0" timeOffset="1570.021">1609 24,'-18'13,"0"-4,1 2,0 1,1 0,1 1,0 0,0 1,2 1,0 1,0 0,2 0,0 1,0 0,2 1,0 0,0 6,8-20,0 0,1 0,0 0,0 1,0-1,0 0,1 0,-1 0,1 1,0-1,0 0,1 0,-1 0,1 0,0-1,0 1,0 0,1-1,-1 0,1 1,0-1,0 0,0 0,0 0,0-1,1 1,-1-1,1 0,0 0,0 0,-1 0,1-1,0 0,0 1,1-1,-1-1,0 1,0-1,0 1,1-1,-1 0,0-1,4 0,12-2,1 0,-1-2,0 0,0-2,-1 0,0-1,0-1,-1 0,0-2,0 0,-1-1,-1 0,0-2,-1 0,0 0,-1-2,-1 0,4-7,-7 10,-2 4,0 1,-1-2,-1 1,1-1,-1 0,-1 0,0-1,-1 0,0 0,0 0,0-4,-4 12,0 1,0 0,-1-1,1 1,-1 0,1-1,-1 1,0 0,0 0,0 0,0 0,0-1,0 1,0 1,-1-1,1 0,-1 0,0 0,1 1,-1-1,0 1,0-1,0 1,0 0,0 0,0 0,0 0,-1 0,1 0,0 1,0-1,-1 1,1-1,0 1,-2 0,-85 3,-38 41,90-30</inkml:trace>
  <inkml:trace contextRef="#ctx0" brushRef="#br0" timeOffset="1920.253">1609 391,'-18'8,"1"1,0 1,0 1,2 0,-1 1,1 1,1 0,0 1,1 1,1 0,0 1,1 0,0 0,2 2,-6 11,14-25,0-1,1 1,-1 0,1 0,0-1,0 1,0 0,0 0,0 0,1-1,0 1,0 0,0-1,0 1,1-1,-1 1,1-1,0 0,0 1,0-1,0 0,0 0,1-1,0 1,-1 0,1-1,0 1,0-1,1 0,-1 0,0-1,1 1,-1 0,1-1,-1 0,1 0,-1 0,1 0,0-1,2 1,12 1,0 0,0-2,-1 0,1-1,0 0,0-1,0-2,-1 1,0-2,1-1,-2 0,1-1,-1 0,0-1,0-1,-1-1,-1 0,1-1,-2-1,1 0,-2-1,0 0,0-1,-1 0,3-7,-11 18,-1-1,1 0,-1 0,0-1,0 1,0 0,-1-1,1 1,-1-1,0 1,-1-1,1 0,-1 1,0-1,0 0,0 0,0 1,-1-1,0 0,0 1,0-1,-1 1,0-1,0 1,0 0,0 0,0 0,-1 0,0 0,0 0,0 1,0-1,0 1,-1 0,0 0,1 0,-1 1,-2-2,-94-37,69 34</inkml:trace>
  <inkml:trace contextRef="#ctx0" brushRef="#br0" timeOffset="3254.338">2202 165,'-14'12,"2"-1,-1 2,1-1,1 2,1 0,0 0,0 1,1 0,1 0,1 1,0 0,1 0,1 1,0 0,2 0,-1 5,3-19,-1 1,1-1,1 1,-1-1,1 1,-1 0,1 0,0-1,0 1,1 0,-1-1,1 1,-1 0,1-1,1 1,-1-1,0 1,1-1,0 0,-1 0,1 0,0 1,1-2,-1 1,1 0,-1 0,1-1,0 1,0-1,0 0,0 0,0 0,0-1,1 1,-1-1,1 1,-1-1,2 0,10-3,0 0,0-1,0-1,0-1,0 0,-1 0,1-2,-2 1,1-2,-1 0,0-1,0 0,1-3,-4 5,1-1,-1-1,-1 0,0 0,0-1,-1 0,0 0,0-1,2-6,-8 13,0 1,0-1,0-1,0 1,-1 0,0 0,0-1,0 1,0 0,-1-1,1 1,-1-1,-1 1,1-1,0 1,-1 0,0-1,0 1,0 0,-1-1,1 1,-1 0,0 0,0 0,-1 0,1 1,-1-1,-2-2,-2 0,0-1,0 1,-1 1,0-1,0 1,-1 1,1 0,-1 0,0 0,0 1,-1 0,1 1,0 0,-1 1,1 0,-1 0,0 1,1 0,-1 1,1 0,-1 0,1 1,-1 1,0 0,-15 4</inkml:trace>
  <inkml:trace contextRef="#ctx0" brushRef="#br0" timeOffset="3785.032">2653 193,'-12'2,"1"0,0 0,-1 1,1 1,0 0,1 0,-1 1,1 1,0 0,0 0,0 1,1 0,0 0,1 1,-1 0,2 1,-1 0,1 0,0 1,1-1,0 2,1-1,0 0,1 1,0 0,-2 9,5-14,0 0,0 0,1 0,0 0,0 0,0-1,1 1,0 0,0 0,0 0,1-1,0 1,0 0,0-1,1 0,0 0,0 0,0 0,1 0,0 0,-1-1,2 0,-1 1,0-2,1 1,0 0,0-1,0 0,0 0,0-1,1 1,-1-1,6 1,3-1,1-1,-1-1,0 0,1-1,-1-1,1 0,-1-1,0-1,0 0,-1-1,13-5,-8 1,0-1,-1-1,0 0,-1-1,0-1,-1 0,0-1,5-8,-14 17,-1 0,-1 0,1 0,-1 0,0-1,0 0,0 1,-1-2,0 1,0 0,0-1,-1 1,0-1,0 0,-1 1,0-1,0 0,-1 0,1 0,-2 0,1 0,-1 0,0 0,0 1,-1-1,0 0,0 1,0-1,-1 1,0-1,0 1,-1 0,0 1,0-1,0 1,-1-1,0 1,0 0,0 1,0 0,-1-1,0 2,1-1,-3 0,-78-10,61 14</inkml:trace>
  <inkml:trace contextRef="#ctx0" brushRef="#br0" timeOffset="4703.739">3217 24,'-33'32,"10"-11,0 1,2 1,0 1,2 0,0 2,2 0,1 1,-10 23,24-45,1 1,-1-1,1 0,0 1,1-1,-1 1,1-1,0 1,0-1,1 1,0-1,0 1,0-1,1 1,-1-1,1 0,1 0,-1 0,1 0,0 0,0-1,0 1,0-1,1 0,0 0,0 0,0 0,0-1,1 1,-1-1,1 0,0-1,0 1,0-1,0 0,0 0,0-1,1 1,2-1,7 2,0-2,1 0,-1-1,0 0,0-2,1 1,-1-2,-1 0,1-1,0 0,-1-1,0-1,0 0,10-7,-13 7,1 0,0-1,-1-1,-1 0,1-1,-1 0,-1 0,0-1,0 0,-1-1,0 0,-1 0,0-1,-1 1,0-2,-1 1,0 0,-1-1,0 0,-1 0,-1 0,0-1,-1 1,0-1,-1-7,-1 17,1 0,-1 1,0-1,0 0,0 0,-1 1,1-1,-1 1,0-1,0 1,0 0,0 0,-1 0,1 0,-1 0,0 0,0 1,0-1,0 1,0 0,0 0,-1 0,1 0,-1 1,1-1,-1 1,0 0,-2 0,-110-9,112 10,-25 1</inkml:trace>
  <inkml:trace contextRef="#ctx0" brushRef="#br0" timeOffset="6262.993">3584 476,'0'-1,"0"1,0-1,0 1,0-1,0 1,0-1,0 1,0-1,0 0,0 1,0-1,0 1,0-1,1 1,-1-1,0 1,0-1,1 1,-1-1,0 1,1 0,-1-1,0 1,1-1,-1 1,1 0,-1-1,0 1,1 0,-1-1,1 1,-1 0,1 0,-1 0,1-1,-1 1,1 0,-1 0,1 0,0 0,-1 0,1 0,-1 0,1 0,-1 0,1 0,-1 0,1 1,-1-1,1 0,-1 0,1 0,-1 1,1-1,-1 0,1 0,-1 1,1-1,-1 1,0-1,1 0,-1 1,0-1,1 1,-1-1,0 1,10-26,0 0,1 0,1 1,2 1,0 0,2 1,0 0,1 2,1 0,1 1,1 0,18-11,-37 28,0 1,0 0,1-1,-1 1,0 0,1 0,-1 0,1 0,-1 0,1 0,-1 0,1 1,-1-1,1 1,0-1,0 1,-1-1,1 1,0 0,0 0,-1 0,1 0,0 0,0 0,-1 1,1-1,0 1,0-1,-1 1,1-1,-1 1,1 0,-1 0,1 0,-1 0,1 0,-1 0,0 0,1 0,-1 1,0-1,0 1,0-1,0 0,0 1,0 0,0-1,-1 1,1-1,-1 1,1 0,-1 0,1-1,-1 2,2 61,-3-56,0-1,1 0,0 1,0-1,0 0,1 0,0 1,1-1,0 0,0 0,0 0,1 0,0-1,0 1,2 1,-1-6,1-1,0 1,0-1,-1 0,1 0,0 0,0 0,0-1,1 0,-1 0,0-1,0 1,0-1,-1 0,1 0,0-1,0 0,0 1,-1-1,1-1,-1 1,0-1,1 0,-1 0,-1 0,1 0,2-4,4 1,18-11,-17 8,1 1,1 1,-1 0,1 0,0 1,1 1,-1 0,1 1,0 1,2 0,-13 3,0 1,1-1,-1 1,0 0,0 0,0 1,0-1,0 0,0 1,0 0,-1 0,1 0,-1 0,1 0,-1 0,0 1,0-1,0 1,0 0,0-1,0 1,-1 0,1 0,-1 0,0 0,0 0,0 0,0 1,-1-1,1 0,-1 0,0 1,0-1,0 0,0 0,-1 1,1-1,-1 0,0 0,0 0,-1 2,7 49,4-36,2-5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49:46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2145 1441,'-47'19,"0"1,2 3,0 2,2 2,-21 17,53-35,0-1,1 1,1 1,-1 0,2 0,-1 1,1 0,1 0,-3 7,8-14,0 0,0 1,0-1,1 0,0 1,0-1,0 1,0-1,1 1,0-1,0 1,0-1,0 1,1-1,0 1,0-1,0 1,0-1,1 0,-1 1,1-1,0 0,1 0,-1 0,1-1,0 1,-1-1,1 1,1-1,4 5,1-1,0-1,0 0,1 0,0 0,0-1,0-1,1 0,-1 0,1-1,0 0,0-1,0 0,0-1,0 0,0-1,0 0,2-1,18-2,1 0,-1-2,-1-2,1 0,26-12,-48 16,0 1,-1 0,1 0,-1 0,0-1,0-1,0 1,-1-1,1-1,-1 0,0 0,0 0,0 0,-1-1,0 0,0-1,0 1,-1-1,0 0,-1-1,3-4,-8 8,0 0,0 0,0 1,-1-1,0 0,1 1,-1 0,-1-1,1 1,0 0,-1 0,0 0,0 0,0 1,0-1,0 1,0 0,0 0,-1 0,1 0,-1 0,0 1,1-1,-1 1,0 0,0 1,0-1,0 0,0 1,0 0,0 0,-24-2,-1 0,1 2,-1 1,1 1,-1 2,1 1,0 1,-5 3,31-9,-54 15,9-1</inkml:trace>
  <inkml:trace contextRef="#ctx0" brushRef="#br0" timeOffset="1">2032 283,'0'33,"2"-1,-2 0,-2 1,-1-1,-1 0,-2 0,-8 26,-50 112,29-30,29-116</inkml:trace>
  <inkml:trace contextRef="#ctx0" brushRef="#br0" timeOffset="2">1016 397,'-81'38,"65"-26,1 0,1 0,0 2,0 0,2 0,0 1,0 1,2 0,0 0,0 1,2 0,-2 6,6-13,0 1,1-1,0 1,0 0,2 0,-1 0,1 0,1 0,0 0,0 0,1 0,1 0,0 0,0-1,1 1,0 0,1-1,0 0,1 0,0 0,0 0,2-1,-3-2,1-1,-1 0,1 0,1-1,-1 1,1-1,0 0,0-1,1 0,-1 0,1 0,0-1,0 0,0 0,0 0,1-1,-1 0,1-1,-1 0,1 0,-1 0,1-1,0 0,-1-1,1 0,0 0,2-1,17-7,0-2,-1 0,0-2,0-1,-2-1,0-1,0-1,-2-1,0-1,-1-1,-1-1,-1 0,-1-2,-1 0,-1-1,3-7,-13 22,0-1,0 0,-1 0,-1 0,1 0,-2-1,1 0,-2 0,1 0,-1 0,-1 0,0 0,-1 0,0-1,-1 1,0 0,0 0,-1 0,-1 0,0 0,0 0,-1 1,-1-1,0 1,-3-5,2 8,0 0,0 0,-1 1,0 0,-1 0,1 0,-1 1,0 0,0 1,-1 0,1 0,-1 0,0 1,0 1,0 0,0 0,0 1,-1 0,1 0,0 1,-1 0,1 1,0 0,-1 0,1 1,0 0,-6 3,-3 1,0 1,1 1,0 1,1 0,0 1,1 0,0 1,0 1,1 1,0 0,2 1,-1 0,2 1,0 0,0 1,2 0,0 0,1 1,-5 13,0 36,15-40</inkml:trace>
  <inkml:trace contextRef="#ctx0" brushRef="#br0" timeOffset="3">1637 735,'-15'14,"-4"15,1 2</inkml:trace>
  <inkml:trace contextRef="#ctx0" brushRef="#br0" timeOffset="4">2257 566,'48'-92,"17"-2,-65 94,1-1,-1 1,1-1,-1 1,1-1,-1 1,1 0,-1-1,1 1,-1 0,1-1,0 1,-1 0,1 0,0 0,-1-1,1 1,-1 0,1 0,0 0,-1 0,1 0,0 0,-1 0,1 0,0 1,-1-1,1 0,0 0,-1 0,1 1,-1-1,1 0,-1 1,1-1,0 1,-1-1,0 0,1 1,-1-1,1 1,-1-1,1 1,-1 0,0-1,1 1,-1-1,0 1,0-1,0 1,1 0,-1-1,0 1,0 0,0 0,6 44,-5-36,-2-7,1 1,0-1,1 1,-1-1,0 0,1 1,-1-1,1 0,0 0,0 1,0-1,0 0,0 0,0 0,0 0,1 0,-1 0,1 0,0-1,-1 1,1-1,0 1,0-1,0 1,0-1,0 0,0 0,0 0,1 0,-1 0,0-1,0 1,1-1,-1 1,1-1,-1 0,0 0,1 0,-1 0,0-1,1 1,-1 0,0-1,1 0,-1 1,0-1,0 0,14-7,0 0,0-1,-1-1,-1 0,0-1,0-1,-1 0,0-1,-1 0,6-10,2 1,-20 22,0 1,0-1,0 0,0 1,0-1,0 1,1-1,-1 0,0 1,0-1,0 1,0-1,1 0,-1 1,0-1,0 0,1 1,-1-1,0 0,1 0,-1 1,0-1,1 0,-1 0,0 1,1-1,-1 0,1 0,-1 0,0 0,1 0,-1 0,1 0,-1 0,0 1,1-1,-1-1,1 1,-1 0,1 0,-1 0,0 0,1 0,-1 0,1 0,-1 0,0-1,1 1,-1 0,0 0,1-1,-1 1,0 0,1 0,-1-1,0 1,0 0,-6 38,6-37,-63 173,60-150,4-5</inkml:trace>
  <inkml:trace contextRef="#ctx0" brushRef="#br0" timeOffset="5">3048 368,'-38'33,"-33"27,-8 6,5 3,4-6,10-10,11-12,8-10,11-4,7-8,6-1,2-4,3 0,-1-2,1-4</inkml:trace>
  <inkml:trace contextRef="#ctx0" brushRef="#br0" timeOffset="6">3048 707,'-76'27,"-67"51,142-77,0-1,1 0,-1 0,0 1,1-1,-1 0,0 1,1-1,-1 1,1-1,-1 1,0-1,1 1,-1-1,1 1,0-1,-1 1,1 0,-1-1,1 1,0 0,0-1,-1 1,1 0,0-1,0 1,0 0,0 0,0-1,0 1,0 0,0 0,0-1,0 1,0 0,0 0,0-1,1 1,-1 0,0-1,1 1,-1 0,0-1,1 1,-1-1,1 1,-1 0,1-1,-1 1,1-1,-1 1,1-1,0 0,-1 1,1-1,0 0,-1 1,1-1,0 0,-1 0,1 1,0-1,-1 0,1 0,0 0,0 0,-1 0,1 0,0 0,0 0,59 5,-57-5,83 16,-84-16,-1 1,1 0,0-1,-1 1,1 0,-1 0,1 0,-1 0,1 1,-1-1,0 0,0 1,1-1,-1 1,0-1,0 1,-1-1,1 1,0 0,0-1,-1 1,1 0,-1 0,1-1,-1 1,0 0,0 0,0 0,0 0,0-1,0 1,0 0,-1 0,1 0,-1-1,1 1,-1 0,0-1,0 1,0 0,1-1,-2 1,1-1,0 1,-1 0,-11 14,-1 0,-1-1,0-1,-1 0,-1-1,0-1,-1-1,0 0,0-1,-20 7,18-9,1-2</inkml:trace>
  <inkml:trace contextRef="#ctx0" brushRef="#br0" timeOffset="7">3133 594,'147'6,"-145"-6,-1 0,1 0,-1 0,0 1,1-1,-1 1,0-1,1 1,-1-1,0 1,0 0,0 0,1 0,-1 0,0-1,0 1,0 0,0 1,0-1,-1 0,1 0,0 0,-1 1,1-1,0 0,-1 0,1 1,-1-1,0 1,1-1,-1 0,0 1,0-1,0 1,0-1,0 0,-1 2,-26 48,9-21,17-28,1 0,-1 0,0 0,1 0,0 0,-1 0,1 0,0 0,0 0,0 1,0-1,0 0,1 0,-1 0,1 0,-1 0,1 0,0 0,0 0,0 0,0 0,0 0,0 0,0-1,1 1,-1 0,1-1,-1 1,1-1,0 0,-1 0,1 1,0-1,0 0,0 0,0 0,0-1,0 1,0 0,0-1,0 0,0 1,0-1,1 0,100 2,-45-15,-32 7</inkml:trace>
  <inkml:trace contextRef="#ctx0" brushRef="#br0" timeOffset="8">1016 1215,'844'0,"-495"-28,1 16,-65-32,-163 20,-97 20</inkml:trace>
  <inkml:trace contextRef="#ctx0" brushRef="#br0" timeOffset="9">791 57,'-30'52,"-12"18,3 3,3 0,3 3,-1 13,8 63,-7 67,28-188,1 0,2 0,1 0,1 1,2-1,1 0,5 22,58 144,-55-170,-1 1,-2 0,0 0,-2 1,2 22,33 120,-35-160,1-1,-1 1,2-1,-1 0,1-1,1 0,0 0,0-1,0 0,1-1,1 0,-1 0,1-1,0-1,10 4,-3 1,106 119,-113-122,-3-3</inkml:trace>
  <inkml:trace contextRef="#ctx0" brushRef="#br0" timeOffset="10">3161 1,'10'3,"0"1,-1 0,1 0,-1 1,0 0,0 1,-1 0,0 0,0 1,0 0,-1 0,0 1,0 0,-1 0,0 1,0-1,-1 1,0 1,-1-1,0 1,0 2,62 179,-43-106,-4-13,-3-1,-4 2,-3 0,-3 0,-3 1,-4 15,1-44,2-4,-2 1,-2-1,-1 0,-3 1,-1-2,-2 1,-1-1,-2-1,-5 7,2-17,-1 0,-1-1,-2-1,0-1,-2-1,-1 0,-1-2,-15 12,-86 105,92-116,16-17</inkml:trace>
  <inkml:trace contextRef="#ctx0" brushRef="#br0" timeOffset="11">4177 340,'-110'225,"-10"53,11 42,106-317,0 1,1 0,0 0,0 0,0 0,0 0,0 1,1-1,0 0,0 1,0-1,0 1,1-1,-1 1,1 0,1-1,-1 1,1-1,-1 1,1-1,0 1,1-1,-1 0,1 1,0-1,0 0,0 0,1 0,-1 0,1-1,0 1,0-1,0 0,1 0,-1 0,1 0,3 2,11 0,-1-1,1-1,-1 0,1-1,0-2,0 1,0-2,16-3,20 2,25-5,-61 1</inkml:trace>
  <inkml:trace contextRef="#ctx0" brushRef="#br0" timeOffset="12">3584 989,'44'0,"27"0,13 0,-4 0,-11 0,-7 0,-9 0,-10 0,-6-5,-10-1</inkml:trace>
  <inkml:trace contextRef="#ctx0" brushRef="#br0" timeOffset="13">4402 170,'72'-18,"-24"4,0 2,1 3,0 1,5 3,5 14,-58-8,0-1,0 1,0 0,-1 0,1-1,0 1,0 0,-1 0,1 0,-1 0,1 0,0 0,-1 0,0 0,1 0,-1 0,0 0,1 0,-1 0,0 0,0 1,0-1,0 0,0 0,0 0,0 0,-1 0,1 0,0 0,0 1,-1-1,1 0,-1 0,1 0,-1 0,0 0,1-1,-1 1,0 0,1 0,-1 0,0 0,0-1,0 1,0 0,0-1,0 1,-96 76,96-74,1 1,-1-1,1 1,1 0,-1-1,0 1,1-1,-1 1,1-1,0 1,1-1,-1 1,0-1,1 0,0 0,0 0,0 0,0 0,0 0,0 0,1-1,0 1,-1-1,1 0,0 1,0-1,0-1,0 1,4 1,-3 0,25 19,-24-21,0 1,0 1,0-1,-1 1,1 0,-1 0,1 0,-1 0,0 1,0 0,0 0,-1 0,0 0,1 0,-1 1,-1 0,1-1,-1 1,0 0,0 0,0 0,-1 1,1-1,-1 0,0 0,-1 1,0-1,0 1,0-1,0 0,-1 1,0-1,0 0,0 1,-2 2,-5 4,-1-1,0 0,-1 0,0-1,0-1,-1 1,-1-2,1 0,-1 0,-1-1,1 0,-1-1,-1-1,1 0,-1-1,0 0,1-1,-2-1,1 0,0 0,0-2,-1 0,-5-1,-20-16,28 4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0:53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46,'-50'40,"19"-4,3 1,0 1,3 1,1 1,2 2,2 0,2 1,1 1,-9 43,17-41,1 1,3-1,2 1,2 0,4 30,-2-37,-2-27,2 1,-1-1,2 0,0 0,0 0,2 0,-1-1,1 1,1-1,1 0,-1 0,2 0,0-1,0 0,1 0,0-1,1 0,0-1,0 1,1-2,1 1,-1-2,2 1,11 0,-5-6</inkml:trace>
  <inkml:trace contextRef="#ctx0" brushRef="#br0" timeOffset="1045.909">485 329,'-7'3,"-1"0,1 0,0 1,0 0,0 1,0-1,1 1,0 1,0-1,0 1,1 0,0 0,0 0,0 1,1 0,0 0,0 0,1 1,0-1,0 1,1-1,-2 7,1-6,1 0,0 0,0 0,1 0,0 0,0 0,1 1,0-1,0 0,1 1,2 6,-3-12,1 0,0 0,-1 0,2 0,-1 0,0 0,0-1,1 1,-1 0,1-1,0 1,0-1,0 0,0 0,0 1,1-1,-1-1,1 1,-1 0,1-1,0 1,-1-1,1 0,0 1,0-2,0 1,0 0,0 0,0-1,0 0,0 0,0 0,2 0,8-3,0 0,0-2,-1 1,0-2,0 0,0 0,0-1,-1 0,-1-1,1 0,-1-1,0 0,-1-1,0 0,-1 0,0-1,0 0,-1 0,2-5,-3 4,0 0,0 0,-1-1,-1 1,0-1,-1 0,0 0,-1 0,0-1,-1-3,-1 12,0 1,0-1,0 1,-1-1,1 1,-1 0,-1-1,1 1,0 0,-1-1,0 1,0 0,0 0,-1 1,1-1,-1 0,0 1,0 0,0-1,0 1,-1 0,1 1,-1-1,0 1,0-1,0 1,0 0,0 1,0-1,0 1,-1-1,1 1,-1 0,1 1,-1-1,1 1,-1-1,1 1,0 1,-1-1,1 1,-1-1,1 1,0 0,-1 1,1-1,0 1,0 0,0 0,0 0,0 1,1-1,-1 1,1 0,-1 0,1 0,-2 3,-62 93,57-81,0 2</inkml:trace>
  <inkml:trace contextRef="#ctx0" brushRef="#br0" timeOffset="1367.529">823 498,'5'4,"-3"8,-3 5,0 1</inkml:trace>
  <inkml:trace contextRef="#ctx0" brushRef="#br0" timeOffset="1732.651">1106 103,'0'5,"0"10,0 9,0 4,0 3,0 0,0 1,0-2,0 0,0-1,-5 0,-2 0,1-1,1 0,2-5</inkml:trace>
  <inkml:trace contextRef="#ctx0" brushRef="#br0" timeOffset="4152.158">288 837,'1148'-160,"-852"98,-242 61,-49 7</inkml:trace>
  <inkml:trace contextRef="#ctx0" brushRef="#br0" timeOffset="4820.071">936 893,'-20'7,"-1"1,1 0,1 1,0 2,0-1,1 2,0 1,1 0,1 1,0 1,1 1,0 0,2 0,-2 4,10-13,1 1,0 0,1 1,-1-1,1 1,1-1,0 1,0 0,1 0,0 0,0 0,1 0,0 0,1 0,0 0,0-1,1 1,0 0,0 0,1-1,1 1,-1-1,2-2,-1-1,1 0,0 0,0 0,0-1,1 0,0 0,-1 0,1-1,1 1,-1-1,0-1,1 1,-1-1,1-1,0 1,0-1,0 0,0-1,0 1,-1-1,1-1,0 1,0-1,0 0,0-1,4-1,-6 2,-1 0,1 0,-1 0,1 0,-1-1,1 0,-1 0,0 0,0 0,0-1,0 0,-1 1,1-1,-1-1,1 1,-1 0,0-1,0 0,-1 0,1 1,-1-2,0 1,0 0,0 0,-1-1,1 1,-1-1,0 1,0-1,-1 1,1-1,-1 0,0 1,0-1,-1 0,1 1,-1-1,0 0,-1 1,1 0,-1-1,-1-3,0 3,1 1,-1-1,0 1,0 0,-1 0,1 0,-1 0,0 0,0 1,0 0,-1 0,1 0,-1 0,0 1,0-1,1 1,-1 1,-1-1,1 1,0-1,0 1,0 1,-1-1,1 1,0 0,-1 0,1 1,0 0,-3 0,-9 3,0 0,0 1,1 1,-1 0,1 1,1 1,-1 1,-4 4,1-1</inkml:trace>
  <inkml:trace contextRef="#ctx0" brushRef="#br0" timeOffset="27937.788">1614 19,'1'-2,"-1"1,2 0,-1-1,0 1,0 0,0 0,0 0,1 0,-1 0,1 0,-1 0,0 0,1 1,0-1,-1 1,1-1,-1 1,1-1,-1 1,1 0,0 0,-1 0,1 0,0 0,-1 0,1 0,0 1,-1-1,1 0,-1 1,1 0,-1-1,1 1,-1 0,1 0,-1 0,1-1,-1 2,0-1,1 1,7 5,0 1,0 1,-1-1,-1 1,1 1,-2-1,1 1,-1 0,-1 1,0 0,0 0,1 6,-3-10,27 115,-25-99,-2-1,0 1,-2 0,0 0,-2 0,0 0,-2 0,0 0,-1 0,-2-1,-4 11,3-9,-2 9,-2 0,0-1,-3 0,0-1,-2 0,-6 5,-98 163,14-25,15-78,85-88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01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1,'471'0,"-459"0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1,'14'0,"10"0,6 0,2 0,1 0,-6 5,-2 1,-1 0,1-1,-5-1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4:59.8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1 399,'429'-56,"421"-2,659-54,-143-13,-659 78,-636 46</inkml:trace>
  <inkml:trace contextRef="#ctx0" brushRef="#br0" timeOffset="2801.929">1976 229,'12'30,"-1"1,-2-1,-1 2,-1-1,-2 1,-1 0,-2 1,-1-1,-1 0,-4 22,6 116,24-30,-9-92,-34-76,-1 0,-1 1,-1 1,-2 1,-10-9,8 8,13 12,-1 1,-1 0,0 1,-1 1,0 0,-1 1,-11-6,-53-19,101 48,23 1,0-2,0-2,2-2,-1-1,11-3,-16 1,362 4,-445 20,-14-1,2-3,1 2,1 3,2 2,-26 22,31-2,38-33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06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469 1,'-12'0,"0"0,0 1,1 1,-1 0,0 0,1 1,-1 0,1 1,0 1,0 0,0 0,1 1,0 0,0 1,0 0,1 1,0 0,1 0,-1 1,2 0,-1 1,1-1,-5 12,-8 18,2 1,1 0,2 2,3 0,1 0,1 1,3 0,2 1,1 6,2-41,1 1,1 0,-1-1,1 1,1-1,0 1,0-1,1 1,0-1,1 0,0 0,0 0,1 0,0 0,0-1,1 1,0-1,1 0,0-1,0 0,1 0,-1 0,2 0,-1-1,1-1,0 1,0-1,0 0,1-1,-1 0,1 0,0-1,0 0,2-1,5 0,1 0,0-2,0 0,0 0,0-2,0 0,0-1,-1-1,1 0,-1-2,0 1,-1-2,1 0,-1-1,-1-1,1 0,-1-1,-1 0,0-1,-1 0,0-1,0-1,-1 0,-1-1,0 1,-1-2,-1 0,7-14,-13 24,-1-1,1 1,-1-1,0 1,0-1,-1 0,1 1,-1-1,-1 0,1 1,-1-1,0 0,0 1,0-1,-1 1,0-1,0 1,-1 0,1 0,-1 0,0 0,0 0,-1 1,1-1,-1 1,0 0,0 0,-1 0,1 1,-1 0,0 0,0 0,0 0,0 0,-13-4,1 1,-1 0,1 1,-2 1,1 1,0 1,-1 0,1 1,-1 1,1 1,-6 1,-3 1,0 1,1 1,0 1,0 2,0 1,1 0,0 2,1 1,0 1,1 1,-15 12,31-21,0-1,1 1,-1 1,1-1,1 1,-1 0,1 1,0-1,0 1,1 0,-2 4,0 8</inkml:trace>
  <inkml:trace contextRef="#ctx0" brushRef="#br0" timeOffset="1038.933">1344 29,'-27'-6,"-1"1,1 2,-1 1,0 1,1 2,-1 0,0 2,-10 3,34-5,1 1,-1 0,0 0,0 0,1 1,-1-1,1 1,0 0,0 0,0 0,0 1,0-1,1 1,-1-1,1 1,0 0,0 0,1 0,-1 0,1 0,0 0,0 0,0 0,0 1,1-1,0 0,0 0,0 1,0-1,1 0,-1 1,1-1,1 4,-3 43,-8-4,5-32,1 0,0 0,1 0,1 0,0 0,1 1,1-1,0 0,1 0,0 0,1 0,2 2,0-12,0 0,0-1,0 0,1 0,-1 0,1 0,0-1,0 0,1-1,-1 1,0-1,1 0,0-1,-1 1,1-1,0-1,0 1,-1-1,1 0,0-1,0 0,-1 0,1 0,3-2,17 2,-6 0,-16-1,0 1,0 0,0 0,1 1,-1-1,0 1,1 0,-1 1,0-1,0 1,0 0,1 0,-1 1,0-1,-1 1,1 0,0 1,0-1,-1 1,1 0,-1 0,0 0,0 1,0 0,-1-1,1 1,-1 0,0 1,2 2,-1 7,-1 1,0-1,-1 0,-1 1,0-1,-1 1,0-1,-1 1,-1-1,-1 0,0 1,0-1,-1 0,-1-1,-1 1,0-1,-3 5,4-10,-1 1,1-2,-2 1,1 0,-1-1,0-1,0 1,-1-1,0 0,0-1,-1 0,1 0,-1 0,0-2,0 1,-1-1,1 0,-1-1,1 0,-1 0,0-1,0-1,1 1,-1-2,-2 1,-19-1,1 0,-1-2,1-1,-1-2,2 0,-15-7,20-7,24 8</inkml:trace>
  <inkml:trace contextRef="#ctx0" brushRef="#br0" timeOffset="1501.346">1739 142,'-28'18,"0"1,2 1,0 1,2 1,0 2,2 0,0 2,2 0,1 1,-13 26,26-46,1 0,0 0,1 1,0 0,0 0,0 0,1 0,1 1,-1-1,1 1,1 0,0 0,0 0,0-1,1 1,1 0,-1 0,2 0,-1 0,1-1,0 1,1-1,0 1,0-1,1 0,0 0,1 0,-1-1,1 0,1 1,2 1,2-4,1 0,0-1,-1-1,1 0,0 0,1-1,-1 0,0-1,1-1,-1 0,0 0,1-1,-1 0,6-2,-16 3,18-3,0-1,0-1,-1 0,1-1,-1-1,-1-1,1-1,-1 0,-1-1,0-1,0 0,-1-1,-1-1,0-1,0 1,-2-2,1 0,7-14,-13 17,-1 1,0-1,0 0,-1 0,-1-1,0 0,-1 1,-1-1,0 0,0-1,-1 1,-1 0,0 0,-1 0,0-1,-1 1,-1 0,0 0,-1 1,0-1,-1 1,0 0,-1 0,0 0,-1 1,0 0,-1 0,0 1,-1 0,0 0,-1 0,-1 4,-1 0,1 1,-1 0,0 0,0 2,0-1,-1 2,1-1,-1 2,0-1,1 2,-1 0,0 0,1 2,-1-1,0 1,1 1,0 0,0 1,0 1,0-1,0 2,1 0,0 0,0 1,-1 2,-23 13</inkml:trace>
  <inkml:trace contextRef="#ctx0" brushRef="#br0" timeOffset="2134.858">2078 763,'101'-166,"44"10,-141 150,1 1,0 0,1 0,-1 0,1 1,0-1,0 2,0-1,1 1,-1 0,1 0,0 0,4 0,-8 4,0 1,-1-1,1 1,-1-1,1 1,-1 0,0 0,1 0,-1 1,0-1,-1 0,1 1,0-1,-1 1,1 0,-1 0,0-1,0 1,0 0,0 0,-1 0,1 0,-1 0,1 0,-1 0,0 0,0 0,-1 0,1 0,-1 0,1 0,-2 2,2 0,2 137,-1-140,0 0,-1-1,1 1,0-1,0 0,0 1,0-1,0 0,1 1,-1-1,0 0,0 0,1 0,-1 0,1 0,-1-1,1 1,-1 0,1-1,0 1,-1-1,1 1,0-1,-1 0,1 1,0-1,-1 0,1 0,0-1,0 1,-1 0,1 0,0-1,-1 1,1-1,-1 0,1 1,-1-1,1 0,-1 0,2-1,66-42,-66 42,46-36,-15 9,2 1,1 2,1 2,1 1,1 2,1 2,16-5,-55 23,-1 1,1-1,-1 0,1 1,-1-1,1 1,0 0,-1 0,1-1,0 1,0 0,-1 0,1 1,0-1,-1 0,1 0,0 1,-1-1,1 1,-1 0,1-1,-1 1,1 0,-1 0,1 0,-1 0,0 0,1 0,-1 0,0 0,0 1,0-1,0 0,0 1,0-1,0 1,-1-1,1 1,0 0,-1-1,1 1,-1-1,0 1,0 0,1-1,-1 1,0 1,-10 82,-25 8,28-78,0 1,1 0,0 0,1 0,1 1,1 0,-1 8,6-1,3-6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1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18,'5'-5,"6"3,6 2,5 2,4-1,2 0,1 1,0-2,1 1,-1-1,0 0,0 0,-1 0,-4-5,-2-2,-5 1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29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1 117,'21'147,"-12"272,-11-248,2-127,22-83,-11 13,-1 1</inkml:trace>
  <inkml:trace contextRef="#ctx0" brushRef="#br0" timeOffset="522.438">311 230,'1'-6,"-1"0,1 0,0-1,1 1,0 0,0 0,0 1,0-1,1 0,0 1,0-1,1 1,0 0,-1 0,2 0,-1 1,0 0,1-1,0 2,0-1,0 0,4-1,5-5,0 1,0 0,1 1,0 0,0 1,1 1,0 1,0 0,0 1,1 1,-1 0,1 1,0 1,2 1,-15 1,1 0,-1 0,0 1,0 0,0 0,0 0,-1 0,1 0,0 1,-1 0,0-1,1 1,-1 0,0 1,-1-1,1 1,-1-1,1 1,-1 0,0 0,0 0,-1 0,1 0,-1 0,0 0,0 1,0-1,-1 0,0 1,0-1,0 0,0 1,0-1,-1 0,0 1,0-1,0 0,0 0,-1 0,0 0,1 0,-1 0,-1 0,1-1,-1 1,1-1,-1 1,-2 1,-136 185,138-187,1 0,0 0,0 0,0 0,0 0,0 0,1 0,-1 1,1-1,0 1,0-1,0 1,1-1,-1 1,1-1,0 1,0-1,0 1,1 0,-1-1,1 1,-1-1,1 1,0-1,1 1,-1-1,1 0,-1 0,1 0,0 0,0 0,0 0,1 0,-1 0,1-1,-1 1,1-1,0 0,0 0,0 0,0 0,0 0,1-1,0 1,38 13,57 32,-96-45,0 0,0 0,-1 1,1 0,-1-1,0 1,0 0,0 0,0 0,0 0,-1 1,1-1,-1 0,0 1,0-1,0 1,0-1,-1 1,1-1,-1 1,0-1,0 1,-1 0,1-1,-1 1,1-1,-1 1,-1 1,-3 9,-1 0,-1 0,-1-1,1 0,-2 0,0-1,-1 0,0 0,0-1,-1-1,-1 0,0 0,0-1,-1-1,0 0,0 0,-1-1,0-1,0-1,-14 4,-39-4,50-10</inkml:trace>
  <inkml:trace contextRef="#ctx0" brushRef="#br0" timeOffset="1121.448">960 117,'-1'-2,"0"0,0 0,1-1,-1 1,1 0,-1 0,1-1,0 1,0 0,0-1,0 1,0 0,0-1,1 1,-1 0,1 0,0-1,0 1,0 0,0 0,0 0,0 0,0 0,1 0,-1 0,0 1,1-1,0 0,0 1,-1-1,1 1,0 0,0-1,0 1,2 0,78-32,-75 30,0 1,0 0,1 0,-1 1,1 0,-1 0,1 1,-1 0,1 0,-1 1,1 0,-1 0,0 0,1 1,-1 1,0-1,0 1,0 0,-1 1,1-1,-1 1,1 1,-1-1,-1 1,1 0,-1 1,0-1,0 1,0 0,-1 0,0 0,0 1,-1-1,1 1,-1 0,0 4,0 4,-2 0,0 0,-1 0,-1 0,0 0,-1 0,0 0,-2-1,1 1,-2-1,0 0,-1 0,-3 7,6-17,1 0,0 0,0 0,0 1,0-1,1 0,-1 1,1-1,1 1,-1 0,1-1,-1 1,1-1,0 1,1 0,-1-1,1 1,0-1,0 1,1-1,-1 1,1-1,0 0,0 0,0 0,1 0,-1 0,1 0,0-1,0 1,1-1,-1 0,0 0,1 0,0-1,2 2,26 15,-20-14,0 1,-1 0,0 1,-1 0,1 1,-1 0,-1 0,1 1,-2 1,1-1,-1 1,-1 1,0 0,1 1,-5-3,-1 0,0 0,0 0,-1 0,0 0,-1 0,0 0,0 0,-1 0,0 0,0 0,-1 0,-1 0,1-1,-1 1,-1-1,0 1,0-1,0 0,-1-1,0 1,-1-1,0 0,0 0,0-1,-1 0,0 0,0 0,0-1,-1 0,0 0,0-1,0 0,-1-1,1 0,-6 2,-13 4,0-1,0-1,-1-1,0-2,-1 0,1-2,0-1,-1-2,-23-3,3-12,35 4</inkml:trace>
  <inkml:trace contextRef="#ctx0" brushRef="#br0" timeOffset="2323.045">1637 935,'25'-50,"2"2,2 0,2 2,2 1,3 2,0 1,33-27,-68 68,0 0,-1 0,1 0,0 0,0 0,0 0,0 0,0 1,0-1,0 0,0 0,0 1,0-1,0 1,0-1,1 1,-1-1,0 1,0 0,0-1,1 1,-1 0,0 0,1 0,-1 0,0 0,0 0,1 1,-1-1,0 0,0 0,1 1,-1-1,0 1,0-1,0 1,0 0,0 0,0-1,0 1,0 0,0 0,0 0,0 0,0 0,-1 0,1 0,0 0,-1 0,1 0,-1 0,1 1,-1-1,0 0,1 0,-1 1,0-1,0 0,0 0,0 1,0-1,0 0,0 0,0 1,-1 0,4 24,-4-23,0 1,1-1,0 0,0 1,0-1,0 1,1-1,-1 0,1 0,0 1,0-1,0 0,0 0,0 0,1 0,0 0,-1 0,1 0,0-1,0 1,1 0,-1-1,1 0,-1 0,1 1,-1-2,1 1,0 0,0 0,0-1,0 0,0 1,1-1,8 0,1-1,-1 0,0 0,1-1,-1-1,0 0,0-1,0 0,0 0,-1-2,0 1,1-2,-1 1,-1-1,10-7,-2 3,-15 7,-1 1,1 0,0 0,0 0,0 1,0-1,1 1,-1-1,0 1,0 0,1 0,-1 1,1-1,-1 1,1-1,-1 1,1 0,-1 1,1-1,-1 0,1 1,-1 0,0 0,1 0,-1 0,0 1,0-1,0 1,0 0,0 0,0 0,0 0,0 0,-1 1,1-1,0 3,18 129,-16-108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59,'214'-11,"-35"-18,41 11,-208 18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2:3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30,'73'17,"-47"-14,0-2,0 0,0-2,0-1,0-1,14-4,15-1,131-21,-162 27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7:28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7:28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1">1 766,'43'-9,"29"-4,7-4,-6 0,-10 4,-10 4,-11 3,-6 3,-11 6,-8 4</inkml:trace>
  <inkml:trace contextRef="#ctx0" brushRef="#br0" timeOffset="2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3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4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5">1469 710,'38'-5,"42"-6,16-2,-2 2,-9 3,-13 2,-15 3,-11 1,-10 2,-5 0,-9 0</inkml:trace>
  <inkml:trace contextRef="#ctx0" brushRef="#br0" timeOffset="6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8:42.5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356 481,'-32'-34,"26"31,0-1,-1 1,1 1,0-1,-1 1,1 0,-1 0,0 1,0 0,0 0,0 1,1 0,-1 0,0 0,0 1,0 0,0 0,1 1,-1 0,0 0,1 1,0-1,-1 1,1 1,0-1,1 1,-1 0,1 1,0-1,0 1,-4 5,5-7,1 1,0-1,1 1,-1 0,1 0,0 0,-1 1,2-1,-1 0,1 1,-1-1,1 1,0 0,1-1,-1 1,1 0,0-1,0 1,0 0,1-1,0 1,0 0,0-1,0 1,1-1,0 1,0-1,0 0,0 0,0 0,1 0,0 0,0 0,0-1,1 1,170 107,-171-108,0-1,0 1,0 0,-1 1,1-1,-1 0,0 1,1-1,-2 1,1 0,0 0,-1 0,0 0,1 0,-2 0,1 0,0 0,-1 0,0 0,0 0,0 0,0 1,-1-1,0 0,1 0,-2 0,1 0,0 0,-1 0,0-1,1 1,-3 2,-87 102,-11-46,98-60,0-1,-1 1,1-1,0 0,-1 0,1 0,-1-1,1 1,-1-1,1 0,-1-1,1 1,-1-1,1 0,0 0,-1 0,1 0,0-1,0 0,0 1,0-2,0 1,0 0,0-1,1 0,1 2,1-1,0 0,0 1,0-1,0 0,1 1,-1-1,0 0,1 0,-1 0,1 0,0 0,-1 0,1 0,0 0,0 0,0 0,0 0,1 1,-1-1,1 0,-1 0,1 0,-1 0,1 0,0 1,0-1,0 0,0 1,0-1,1 0,-1 1,0 0,1-1,-1 1,1 0,-1 0,1-1,-1 1,1 0,0 1,0-1,0 0,-1 0,1 1,0-1,0 1,1 0,18-11</inkml:trace>
  <inkml:trace contextRef="#ctx0" brushRef="#br0" timeOffset="1">666 481,'-13'35,"2"2,1-1,2 1,1 0,3 1,0 0,3 0,1 8,0-42,0 0,1 0,-1-1,1 1,0-1,0 1,0 0,1-1,-1 0,1 1,0-1,0 0,0 0,0 0,1 0,-1 0,1-1,-1 1,1-1,0 1,0-1,0 0,0 0,1-1,-1 1,0 0,1-1,0 0,-1 0,1 0,-1-1,1 1,0-1,-1 1,1-1,0-1,0 1,-1 0,1-1,0 0,-1 0,1 0,14-4,1-1,-1-1,-1-1,1 0,-1-1,-1-1,0-1,0 0,-1-1,0-1,-1 0,-1-1,0 0,8-13,38-98,-59 123,0 1,0-1,0 0,-1 0,1 0,-1 0,1 1,-1-1,1 0,-1 0,0 1,0-1,0 0,0 1,0-1,0 1,-1 0,1-1,0 1,-1 0,1 0,-1 0,1 0,-1 0,0 0,1 0,-1 0,0 1,0-1,0 1,1-1,-1 1,0 0,0-1,0 1,0 0,0 0,1 1,-1-1,0 0,0 1,0-1,0 1,1-1,-1 1,0 0,1 0,-1 0,0 0,1 0,-1 0,1 0,-1 0,1 1,0-1,-1 1,-12 10</inkml:trace>
  <inkml:trace contextRef="#ctx0" brushRef="#br0" timeOffset="2">1400 508,'-1'-1,"0"0,-1-1,1 1,0 0,-1 0,1-1,-1 1,1 0,-1 1,0-1,1 0,-1 0,0 1,0-1,1 1,-1-1,0 1,0 0,0 0,0 0,1 0,-1 0,0 0,0 0,0 1,0-1,1 0,-1 1,0 0,0-1,1 1,-1 0,1 0,-1 0,1 0,-1 0,1 1,-1-1,-7 6,0 1,0 1,1-1,0 1,0 1,1-1,0 1,1 1,0-1,1 1,0 0,1 0,0 1,0-1,1 1,1 0,0-1,1 1,0 0,1 0,0 0,1 0,0 0,1 0,0 0,1 0,0-1,1 1,0-1,1 0,0 0,1-1,0 1,1-1,0-1,1 1,-3-6,0 0,1 0,-1-1,1 1,0-1,0-1,0 1,0-1,0 0,0 0,1-1,-1 0,1 0,-1-1,1 1,0-1,-1-1,1 1,1-2,3-2,-5-3</inkml:trace>
  <inkml:trace contextRef="#ctx0" brushRef="#br0" timeOffset="3">1682 1,'-17'44,"14"-10,1 1,2 0,1 0,2-1,3 17,6 78,-12 239,11-299,-11-68,0 0,0 1,1-1,-1 1,1-1,-1 0,1 0,0 1,-1-1,1 0,0 0,0 0,0 0,0 0,0 0,0 0,0 0,0 0,0-1,1 1,-1 0,0-1,0 1,1 0,-1-1,0 0,1 1,-1-1,1 0,-1 0,0 0,1 0,-1 0,1 0,-1 0,0 0,1 0,-1-1,0 1,1-1,-1 1,0-1,1 1,-1-1,0 0,1 0,160-140,-161 140,0 0,0 0,0 0,0 0,0 0,0 0,0 0,0 0,1 0,-1 1,0-1,0 0,1 1,-1-1,0 1,1 0,-1-1,1 1,-1 0,1 0,-1 0,0 0,1 0,-1 0,1 0,-1 0,0 1,1-1,-1 1,1-1,-1 1,0-1,0 1,1 0,-1-1,0 1,0 0,0 0,0 0,0 0,0 0,0 0,0 0,0 1,0-1,-1 0,1 0,0 1,-1-1,1 0,-1 1,0-1,1 0,-1 2,11 158,-6-141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4:59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52.16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1,'-66'73,"2"3,5 3,2 3,5 2,-25 55,26 15,50-147,0 0,1 0,0 0,0 0,1 0,-1 0,2 0,-1 0,1 0,0-1,0 1,1 0,0-1,0 0,0 1,1-1,0 0,0-1,1 1,-1-1,4 2,0 1,1-1,0 0,1-1,0 0,0-1,0 0,0 0,1-1,0-1,-1 0,1 0,1-1,-1 0,0-1,0 0,1-1,-1 0,0-1,1-1,-1 1,0-2,4 0,9-4,0-1,0-1,0-1,-2-1,1-1,-1-1,-1-1,-1-1,9-8,-19 14,0 0,-1 0,0 0,-1-1,0-1,0 1,-1-1,-1 0,3-7,-7 13,0 1,0-1,-1 0,0 1,0-1,0 0,0 0,-1 0,0 1,0-1,0 0,-1 0,1 0,-1 0,0 1,-1-1,1 0,-1 1,0-1,0 1,0 0,-1 0,1-1,-1 1,0 1,-2-3,-5-2,0 0,0 1,-1 0,0 0,0 1,-1 1,0 0,1 1,-2 0,1 0,0 2,-1-1,0 2,1-1,-1 2,0 0,0 0,-9 2,1 1,1 1,-1 1,1 1,0 1,0 0,1 1,0 2,-14 8,-4 5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269 311,'16'-11,"-23"8,-28 6,-135 31,170-34,-1-1,1 1,0 0,-1-1,1 1,-1 0,1 0,-1-1,1 1,-1 0,1 0,-1 0,1 0,-1 0,1 0,-1 0,1 0,-1 0,1 0,-1 0,1 0,-1 0,1 0,-1 0,1 1,-1-1,1 0,-1 0,1 1,-1-1,1 0,-1 0,1 1,0-1,-1 0,1 1,0-1,-1 1,1-1,0 1,-1-1,1 1,0-1,0 0,0 1,0-1,-1 1,1-1,0 1,0 0,0-1,0 1,0-1,0 1,0-1,0 1,0-1,1 1,-1-1,0 1,0-1,0 1,0-1,1 1,-1-1,1 1,34 12,-25-12,-7-2,0 1,1 0,-1 0,1 0,-1 0,0 1,1-1,-1 1,0 0,0 0,1 0,-1 0,0 0,0 1,0-1,0 1,-1 0,1 0,0 0,-1 0,1 1,-1-1,0 1,0-1,0 1,0 0,0 0,-1 0,1 0,-1 0,0 0,0 0,0 1,0 0,-3 5,-1 1,0-1,-1 0,0 0,0 0,-1-1,0 1,-1-1,0 0,0-1,0 1,-1-1,0 0,-1-1,0 1,-32 35,27-27,9-13,0 1,1-1,-1 1,1 0,-1 0,1 1,0-1,1 1,-1-1,0 1,1 0,0 0,0 0,0 0,1 1,-1-1,1 0,0 1,0-1,0 1,1-1,0 1,0-1,0 1,0-1,1 1,-1-1,1 1,0-1,1 1,-1-1,1 0,0 0,0 0,0 0,0 0,7 3,1-1,-1 0,1 0,0-1,0-1,1 0,-1 0,1-1,0 0,0-1,0 0,1-1,32-9,-31-3</inkml:trace>
  <inkml:trace contextRef="#ctx0" brushRef="#br0" timeOffset="260.636">127 0,'19'219,"-10"126,-14-243,-5-1,-20 90,30-188,-4 14,1 0,0 0,1 0,1 0,1 0,1 0,0 0,3 13,3-12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4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231 268,'546'-251,"-545"250,1-1,-1 1,0 0,1-1,-1 1,1 0,-1 0,1 0,-1 0,1 0,0 0,0 1,-1-1,1 1,0-1,0 1,0-1,0 1,0 0,0 0,-1 0,1 0,0 0,0 1,0-1,0 0,0 1,-1-1,1 1,0 0,0 0,-1 0,1 0,0 0,-1 0,1 0,-1 0,0 0,1 1,-1-1,0 1,0-1,0 1,0-1,0 1,0 0,0 0,0-1,-1 1,1 0,-1 0,1 0,-1 0,0 0,-2 271,9-44,11-1,16 46,-14-112,20 74,-74-263,14 7,-1 2,-1 0,-1 1,-1 1,0 2,-1 0,0 1,-1 2,0 1,-1 1,0 1,-1 1,0 1,0 2,0 1,0 1,0 2,-14 1,5-1,1 1,-1 2,0 1,1 2,0 2,1 1,-28 12,-55 32,116-47,6-3</inkml:trace>
  <inkml:trace contextRef="#ctx0" brushRef="#br0" timeOffset="432.494">485 833,'307'-89,"68"-41,-358 123,-16 5,0 1,0 0,1 0,-1 0,0 0,0 0,1 0,-1 0,1 0,-1 0,1 1,-1-1,1 1,-1-1,1 1,0-1,-1 1,1 0,0 0,-1 0,1 0,0 0,-1 0,1 1,0-1,-1 0,1 1,-1-1,1 1,-1 0,1-1,-1 1,1 0,-1 0,0 0,1 0,-1 0,0 0,0 0,0 1,0-1,0 0,0 1,1 0,-3 191,18-11,10-125,-14-46</inkml:trace>
  <inkml:trace contextRef="#ctx0" brushRef="#br0" timeOffset="881.572">1529 1340,'0'23,"0"-13,0-23,-1-46,0 13,1 0,2 0,3 0,1 1,5-11,-2 21,-3 7,1 1,1 0,1 1,2-1,1 2,1 0,10-15,-23 39,1 0,0-1,-1 1,1 0,0 0,0 0,0 0,-1 0,1 0,1 0,-1 0,0 0,0 0,0 1,0-1,0 0,1 1,-1-1,0 1,1-1,-1 1,0 0,1-1,-1 1,1 0,-1 0,0 0,1 0,-1 0,0 0,1 1,-1-1,1 0,-1 1,0-1,0 1,1-1,-1 1,0 0,0 0,0-1,1 1,-1 0,0 0,0 0,-1 0,1 0,0 0,0 0,0 1,-1-1,1 0,0 0,-1 1,1-1,-1 1,59 200,-53-183</inkml:trace>
  <inkml:trace contextRef="#ctx0" brushRef="#br0" timeOffset="1132.817">2037 1228</inkml:trace>
  <inkml:trace contextRef="#ctx0" brushRef="#br0" timeOffset="1296.667">1952 663,'0'0</inkml:trace>
  <inkml:trace contextRef="#ctx0" brushRef="#br0" timeOffset="1637.657">2517 889,'-18'13,"-10"6,0 1,1 2,1 0,1 2,1 1,1 0,1 2,2 0,-12 22,30-45,0-1,0 1,0-1,1 1,0-1,-1 1,1 0,1 0,-1 0,0 0,1 0,0-1,0 1,0 0,0 0,1 0,0 0,0 0,0 0,0-1,0 1,1 0,-1-1,1 1,0-1,0 0,0 1,1-1,-1 0,1 0,0-1,0 1,0 0,0-1,0 0,0 0,1 0,-1 0,1 0,1 0,6 2,1 0,-1-1,0 0,1 0,0-2,0 1,-1-2,1 1,0-2,0 1,0-2,-1 0,1 0,0-1,-1 0,0-1,0 0,0-1,0 0,-1-1,6-4,1-1,-1-1,0 0,-1-2,0 0,-1 0,-1-1,0-1,-2 0,1-1,-2 0,0-1,2-7,8-20,-1-1,-3-2,-1 1,-3-2,-2 0,-2 0,-2-1,-1-31,-6 62,-1 0,0 1,-1 0,-1 0,-1 0,0 0,-2 1,0-1,-7-11,11 22,0 2,0-1,-1 0,0 1,0 0,0-1,-1 2,1-1,-1 0,0 1,0 0,-1 0,1 1,-1-1,0 1,0 0,0 1,0-1,-1 1,1 1,-1-1,1 1,-1 0,1 1,-1-1,0 1,1 1,-5 0,-2 2,0 1,0 0,0 1,0 1,1 0,0 1,0 0,1 0,0 2,0-1,1 1,0 1,1 0,0 0,0 1,1 0,1 0,-1 1,2 0,0 0,0 1,1 0,1 0,-1 6,1 0,2 1,0-1,1 1,1 0,1-1,1 1,0-1,2 1,0-1,1 0,1 0,1-1,0 1,2-1,0-1,1 0,0 0,2-1,0-1,0 1,2-2,-1 0,2-1,0 0,1-1,15 9,-9-8,1-1,0 0,1-2,0-1,1-1,0-1,0-1,0-2,1 0,8-1,-1-1</inkml:trace>
  <inkml:trace contextRef="#ctx0" brushRef="#br0" timeOffset="2765.87">3250 805,'-27'14,"1"2,0 1,1 1,1 1,0 0,2 2,0 1,2 1,-6 9,22-28,1-1,-1 1,1 0,0 0,0 1,1-1,-1 1,1-1,0 1,0 0,0 0,1-1,0 1,0 0,0 0,1 1,-1-1,1 0,0 0,1 0,-1 0,1 0,0 0,0 0,1 0,0 0,-1 0,2-1,-1 1,0-1,1 1,0-1,0 0,0 0,1 0,-1-1,1 1,0-1,0 0,0 0,4 3,1-3,1 0,-1-1,1 0,-1-1,1 1,0-2,0 1,0-2,-1 1,1-1,0-1,-1 1,1-2,-1 1,1-1,-1-1,0 0,0 0,-1-1,1 0,-1 0,0-1,0 0,3-5,10-8,0-1,-2-1,-1-1,-1-1,0 0,-2-1,11-24,25-55,-51 104,0-1,0 0,-1 0,1 1,0-1,0 0,0 0,0 1,0-1,0 0,0 0,0 1,0-1,0 0,1 1,-1-1,0 0,0 0,0 1,0-1,0 0,0 0,1 0,-1 1,0-1,0 0,0 0,0 0,1 1,-1-1,0 0,0 0,1 0,-1 0,0 1,0-1,1 0,-1 0,0 0,0 0,1 0,-1 0,0 0,0 0,1 0,-1 0,0 0,-5 30,2-22,1 0,0 0,0 0,1 1,0-1,0 0,1 1,0-1,0 0,1 1,0-1,1 0,0 0,0 1,1-2,0 1,0 0,1 0,0-1,0 0,0 0,2 1,-4-6,0-1,0 1,0-1,0 1,1-1,-1 0,0 0,1 0,-1 0,1 0,-1-1,1 1,-1-1,1 0,-1 1,1-1,0 0,-1-1,1 1,-1 0,1-1,-1 1,1-1,-1 0,1 0,-1 0,0 0,1 0,-1 0,1-2,65-53,-61 49,8-7,-2 0,0-1,0 0,-2-1,0-1,0 0,-2 0,0-1,-1 0,1-6,-35 58,21-25,1 0,0 0,1 1,-1-1,2 1,-1 0,1 0,1 0,0 0,0 0,1 1,0-8,1 1,-1 0,0-1,1 1,0-1,0 1,0-1,0 0,0 1,1-1,0 0,-1 0,1 0,0 0,1 0,-1-1,0 1,1 0,-1-1,1 0,0 0,0 1,0-2,0 1,0 0,0-1,1 1,-1-1,0 0,1 0,-1 0,4 0,-2-1,0 0,0 1,0-2,0 1,0-1,0 1,0-1,0-1,0 1,0-1,-1 0,1 0,0 0,-1-1,0 1,0-1,0 0,0 0,0-1,0 1,-1-1,1 0,-1 0,0 0,62-106,-16-10,-30 60,-24 84,62 96,8 11,-54-79,-1 1,-3 1,-2 0,-3 0,-2 0,-2-1,-2 1,-3 0,-3-1,-1 0,-8 15,11-34,-2 0,-2-1,-1-1,-1 0,-1-1,-2 0,-2-1,0-1,-2-1,-1-1,-6 4,-27 10,54-40,0 0,0 0,0 0,0 0,0-1,-1 1,1 0,0-1,-1 1,1-1,-1 0,1 1,0-1,-1 0,1 0,-1 0,1 0,0 0,-1 0,1 0,-1 0,1-1,0 1,-1-1,1 1,0-1,-1 1,1-1,0 0,0 1,-1-1,1 0,0 0,0 0,0 0,0 0,0 0,0 0,1-1,-1 1,0 0,1 0,-1-1,0 0,0-5,1-1,0 0,0 0,1 0,0 0,0 0,1 1,0-1,0 0,1 1,0 0,0-1,0 1,2 0,-1-3,24-53,3 2,2 1,3 2,2 1,3 2,28-27,-57 68,1 1,0 0,0 1,2 1,-1 0,2 1,-1 0,1 1,1 1,-1 1,1 0,1 2,16-5,-21 10,0 0,0 1,0 1,0 0,-1 0,1 2,-1-1,1 1,-1 1,0 1,-11-6,23 9</inkml:trace>
  <inkml:trace contextRef="#ctx0" brushRef="#br0" timeOffset="3669.724">2037 1030,'0'-5,"0"4,0 6,0 7,0 7,0 5,0 2,0 3,0 0,0 1,0 0,0-1,5-5,1-12,5-7,0-5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36.5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8389 550,'0'0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249.552">1 766,'43'-9,"29"-4,7-4,-6 0,-10 4,-10 4,-11 3,-6 3,-11 6,-8 4</inkml:trace>
  <inkml:trace contextRef="#ctx0" brushRef="#br0" timeOffset="754.151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2552.089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3184.072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3438.343">1469 710,'38'-5,"42"-6,16-2,-2 2,-9 3,-13 2,-15 3,-11 1,-10 2,-5 0,-9 0</inkml:trace>
  <inkml:trace contextRef="#ctx0" brushRef="#br0" timeOffset="3899.758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11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53.51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2 144,'0'-1,"-1"0,1 0,0 0,0 0,0 0,-1 1,1-1,0 0,0 0,0 0,0 0,0 0,1 0,-1 0,0 0,0 0,1 1,-1-1,0 0,1 0,-1 0,1 0,-1 1,1-1,-1 0,1 0,-1 1,1-1,0 1,0-1,-1 0,1 1,0-1,0 1,0 0,-1-1,2 1,16-14,2 1,0 1,0 0,1 2,0 0,1 2,0 0,0 1,1 2,0 0,3 1,-22 3,91-4,-93 5,0 0,1 0,-1 0,0 0,0 0,0 1,0-1,0 1,0-1,0 1,0 0,-1 0,1 0,0 0,0 0,-1 0,1 0,0 1,-1-1,1 1,-1-1,0 1,1 0,-1-1,0 1,0 0,0 0,0 0,-1 0,1-1,0 1,-1 0,1 1,-1-1,0 0,0 0,0 0,0 0,0 0,0 0,-1 2,-3 10,0-1,-2 0,1 1,-2-2,0 1,0-1,-1 0,-2 1,-7 12,-292 432,304-449,1 0,-1 1,1-1,0 1,1 0,0 0,1 0,-1 1,2-1,-1 9,2-14,0-1,0 1,0-1,1 1,-1-1,1 0,0 1,0-1,1 0,-1 0,0 0,1 0,0 0,0 0,0 0,0 0,0-1,1 1,-1-1,1 0,-1 1,1-1,0 0,0-1,0 1,0 0,0-1,0 0,1 0,-1 0,1 0,9 2,-1-1,1-1,-1 0,1-1,0 0,0-1,-1 0,1-1,-1-1,1 0,-1 0,0-1,3-2,27-7,4 9,-28 5</inkml:trace>
  <inkml:trace contextRef="#ctx0" brushRef="#br0" timeOffset="248.388">679 708,'-9'29,"1"9,7-1,4-8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10 193,'-10'-53,"64"-72,-55 126,1-1,-1 1,1-1,-1 1,1-1,-1 1,1-1,-1 1,0-1,1 0,-1 1,0-1,1 0,-1 0,0 0,0 0,1 1,-1-1,0 0,0 0,1 0,-1 0,0-1,1 1,-1 0,0 0,0 0,1 0,-1-1,0 1,1 0,-1-1,0 1,1-1,-1 1,1-1,-1 1,1-1,-1 1,1-1,-1 1,1-1,-1 1,1-1,0 0,-1 1,1-1,0 0,0 1,-1-1,1 0,0 0,0 1,0-1,0 0,0 0,0 1,0-1,0 0,0 1,0-1,-2 3,0 0,0 1,0-1,0 1,1 0,-1-1,1 1,-1 0,1 0,0 0,0 0,1 0,-1 0,0 0,1 0,0 1,0-1,0 0,0 0,0 0,1 0,-1 1,1-1,0 0,0 0,0 0,0 0,0-1,1 1,0 0,-1 0,1-1,0 1,0-1,0 0,1 1,-1-1,0 0,1 0,2 1,14 9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1,'-14'14,"-6"15,2 7,8-3,11-7,5-12,6-14,-3-6,-9-3,-8 5,-9 4,0 6,2 2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8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14 223,'-3'9,"0"0,1 0,0 0,0 1,1-1,1 0,-1 1,2-1,-1 0,1 1,1-1,-1 0,2 0,-1 0,1 0,1 0,0 0,-4-7,1-1,0 0,0 1,0-1,0 0,0 0,0 1,0-1,0 0,1 0,-1 0,0-1,1 1,-1 0,1 0,-1-1,1 1,-1-1,1 1,-1-1,1 1,0-1,-1 0,1 0,-1 0,1 0,0 0,-1 0,1-1,-1 1,1 0,-1-1,1 1,-1-1,1 0,-1 1,1-1,-1 0,0 0,1 0,-1 0,0 0,0 0,0 0,1 0,-1-1,47-62,-44 56,0-1,-1 0,0 0,0 0,-1 0,0-1,-1 1,0 0,-1-1,1 1,-2-8,1 14,0 0,-1 0,1 0,-1 0,1 0,-1 0,0 0,0 0,0 0,0 1,-1-1,1 0,-1 1,0-1,1 1,-1-1,0 1,-1 0,1 0,0 0,-1 0,1 0,-1 1,1-1,-1 1,0 0,1-1,-1 1,0 1,0-1,0 0,0 1,0-1,0 1,0 0,0 0,-2 0,-16 3,2 2</inkml:trace>
  <inkml:trace contextRef="#ctx0" brushRef="#br0" timeOffset="285.277">352 421,'19'-26,"122"-135,-140 159,1 0,0 0,-1 0,1 1,0-1,0 0,0 1,0-1,1 1,-1 0,0 0,0 0,1 0,-1 0,1 0,-1 1,1-1,-1 1,1 0,-1 0,1 0,0 0,-1 0,1 0,-1 0,1 1,-1 0,1-1,-1 1,0 0,1 0,-1 0,0 1,0-1,1 0,-1 1,0 0,-1-1,1 1,0 0,0 0,0 0,22 33,-21-30,-1-1,1 1,0-1,0 1,0-1,1 0,-1 0,1 0,0-1,0 0,0 1,1-1,-1-1,1 1,0-1,0 1,0-2,0 1,0 0,0-1,0 0,5 0,0 0,0-1,0 0,0 0,-1-1,1-1,0 0,-1 0,1-1,-1 0,1 0,-1-1,-1-1,1 1,0-1,-1-1,0 0,0 0,-1 0,0-1,0 0,0 0,-1-1,0 0,-1 0,1-2,9-12,-1 3,-1 0,0-1,-2-1,0 0,-1-1,-1 0,3-13,-8 10</inkml:trace>
  <inkml:trace contextRef="#ctx0" brushRef="#br0" timeOffset="1158.75">1679 54,'-156'-17,"149"17,0 0,-1 0,1 1,-1 0,1 1,0 0,0 0,0 0,0 1,0 0,0 0,1 1,-1 0,1 0,0 1,1-1,-1 1,1 0,-3 4,6-7,1 0,0 0,0 0,1-1,-1 1,0 0,0 0,1 0,-1 1,1-1,0 0,0 0,0 0,0 0,0 0,0 0,0 0,1 0,-1 1,1-1,-1 0,1 0,0-1,0 1,0 0,0 0,0 0,0 0,1-1,-1 1,2 1,55 48,-48-43,-8-7,6 4,-1 0,0 0,0 1,0 0,-1 0,0 1,0-1,-1 1,0 1,0-1,0 1,-1-1,2 7,-7-9,-1 0,0-1,0 1,0 0,-1-1,1 1,-1-1,0 0,-1 0,1 0,-1-1,1 1,-1-1,0 0,0 0,-1 0,1 0,0-1,-1 1,0-1,0-1,1 1,-1-1,0 1,-11 3,-1 0,1-1,-1-1,1 0,-1-1,0-1,-16-1,9-1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36.5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8389 550,'0'0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249.552">1 766,'43'-9,"29"-4,7-4,-6 0,-10 4,-10 4,-11 3,-6 3,-11 6,-8 4</inkml:trace>
  <inkml:trace contextRef="#ctx0" brushRef="#br0" timeOffset="754.151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2552.089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3184.072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3438.343">1469 710,'38'-5,"42"-6,16-2,-2 2,-9 3,-13 2,-15 3,-11 1,-10 2,-5 0,-9 0</inkml:trace>
  <inkml:trace contextRef="#ctx0" brushRef="#br0" timeOffset="3899.758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1236,'9'2,"-1"0,1 0,-1-1,1 0,0 0,-1-1,1 0,0-1,-1 0,1 0,-1-1,1 0,-1-1,0 1,1-2,-1 1,-1-1,1 0,-1-1,1 0,-1 0,-1 0,1-1,-1 0,0-1,0 1,-1-1,0 0,0 0,1-4,168-288,98-260,-136 333,-96 180,-39 45,0 0,-1 0,1 0,0 1,0-1,-1 0,1 1,0-1,0 1,0-1,0 1,0-1,0 1,0 0,0-1,0 1,0 0,0 0,0 0,0-1,0 1,0 0,0 1,0-1,0 0,0 0,0 0,0 1,0-1,0 0,0 1,0-1,0 1,0-1,0 1,0-1,0 1,0 0,-1 0,1-1,0 1,-1 0,1 0,0 0,-1 0,1 0,-1-1,1 1,-1 0,0 0,1 0,-1 0,0 1,8 28,0 1,-3 0,0 0,-2 1,-1 23,4 39,9 41,-7 1,-8 109,0-231,-1 0,0 1,-2-1,0 0,0 0,-1 0,-1 0,0-1,-1 1,0-1,-1-1,-1 1,0-1,0-1,-1 1,-1-1,0-1,0 0,-1 0,0-1,-5 2,-7 1,-1-1,0-1,-1-2,0 0,-1-1,0-2,0 0,0-2,0-1,0-1,-1-1,1-1,0-2,0 0,-23-7,-22-23,69 32,1 0,0-1,-1 1,1 0,0-1,0 1,0 0,0-1,0 0,0 1,1-1,-1 1,0-1,1 0,-1 0,1 1,0-1,-1 0,1 0,0 1,0-1,0 0,1 0,-1 0,0 1,1-1,-1 0,1 1,-1-1,1 0,0 1,0-1,-1 0,1 1,0 0,1-1,-1 1,0-1,0 1,1 0,14-16</inkml:trace>
  <inkml:trace contextRef="#ctx0" brushRef="#br0" timeOffset="1047.551">1044 1208,'35'-5,"-2"-1,1-2,-1-1,0-2,-1-1,0-2,-1-1,-1-1,0-2,1-2,-21 13,0 0,-1-1,0 0,0 0,0-1,-1 0,0-1,-1 0,0 0,-1 0,0-1,0 0,-1 0,-1 0,0-1,-1 0,0 1,0-1,0-10,-3 20,-1-1,1 1,0 0,-1-1,0 1,0 0,1-1,-1 1,0 0,-1 0,1 0,0 0,-1 0,1 0,-1 0,0 0,1 1,-1-1,0 0,0 1,0 0,0-1,0 1,-1 0,1 0,0 0,0 1,-1-1,1 0,0 1,-1-1,1 1,-2 0,-81 14,70-6,0 1,1 1,1 0,0 1,0 0,1 1,0 0,1 1,1 1,0-1,0 2,2-1,0 1,0 0,2 1,0 0,-3 11,8-19,0 1,1-1,0 1,0-1,1 1,0-1,0 1,1-1,0 0,1 0,0 1,0-2,1 1,-1 0,2-1,-1 0,1 0,0 0,1 0,-1-1,1 0,1 0,-1-1,1 1,0-2,0 1,0-1,1 0,0 0,-1-1,1 0,0 0,1-1,-1 0,0-1,1 1,-1-2,1 1,-1-1,1 0,-1-1,5-1,21-2,-1-2,1-1,-1-2,-1-1,0-2,0-1,-1-1,-1-2,0-1,-1-1,10-10,243-184,-190 149,-124 64,2 1,22-2,1-1,-1 1,0 1,1 0,-1 0,0 0,1 1,0 0,-1 0,1 1,0 0,0 0,0 1,0 0,1 0,0 0,0 1,0 0,0 0,1 1,-5 4,5-3,0-1,1 1,-1 0,1 0,0 0,1 0,0 1,0 0,0-1,1 1,1 0,-1 0,1 0,0 1,1-1,0 0,0 0,1 0,0 0,1 0,-1 0,1 0,1 0,0 0,0-1,0 1,1-1,0 0,0 0,1 0,0-1,0 0,1 0,0 0,0 0,0-1,0 0,6 3,6-3,0 0,1-2,-1 0,1-1,-1-1,1 0,0-2,-1 0,1-1,-1-1,0-1,1 0,-2-1,1-1,0-1,-1-1,-1 0,16-10,17-11,-1-1,-2-2,-2-3,0-1,-3-2,-1-2,6-10,-33 37,21-25,-1-1,-2-2,-2-1,-2-1,-1-1,-3-1,-1-1,1-10,-15 35,-1 1,-1-1,0 0,-2 0,-1 0,0-1,-1 0,-2-5,1 26,-1-1,0 1,1 0,-1-1,0 1,0-1,0 1,0-1,-1 1,1 0,0-1,0 1,-1-1,1 1,-1 0,0-1,1 1,-1 0,0 0,1-1,-1 1,0 0,0 0,0 0,0 0,0 0,-1 0,1 1,0-1,0 0,0 0,-1 1,1-1,0 1,-1-1,1 1,-1 0,1-1,0 1,-1 0,1 0,-1 0,1 0,-1 0,1 0,0 0,-1 1,1-1,-1 1,1-1,0 1,0-1,-1 1,1 0,0-1,0 1,-1 0,1 0,0 0,0 0,0 0,0 0,0 0,1 0,-1 1,0-1,0 0,-9 19,1 0,1 1,0 0,2 0,0 0,2 1,0 0,1 0,2 0,0 0,1 1,1-1,1 0,-1-4,2 35,4-1,1 1,3-2,2 1,2-2,3 0,4 5,43 127,-64-181,0 1,0-1,-1 0,1 1,0-1,-1 1,1-1,-1 1,1-1,-1 1,0-1,0 1,1 0,-1-1,0 1,0-1,-1 1,1 0,0-1,-1 1,1-1,0 1,-1-1,0 1,1-1,-1 1,0-1,0 0,0 1,0-1,0 0,0 0,0 0,0 0,0 0,-1 0,1 0,0 0,-1 0,1 0,-1-1,1 1,-1-1,1 1,-1-1,1 0,-1 1,1-1,-1 0,0 0,1 0,-1 0,1 0,-1 0,1-1,-1 1,0-1,1 1,-1-1,1 1,0-1,-1 0,0 0,-57-43,39 26</inkml:trace>
  <inkml:trace contextRef="#ctx0" brushRef="#br0" timeOffset="1297.915">2371 785,'467'-59,"-288"42,55 8,-191 20,-26-5</inkml:trace>
  <inkml:trace contextRef="#ctx0" brushRef="#br0" timeOffset="1476.568">3529 814,'4'33,"3"21,-1 6,-2-7</inkml:trace>
  <inkml:trace contextRef="#ctx0" brushRef="#br0" timeOffset="1714.623">3556 587,'-4'-9,"-3"1,1 2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1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0 873,'106'-44,"-2"-3,67-44,-121 58,-1-2,-1-1,-2-3,-2-2,-2-2,-2-2,-1-1,9-18,173-223,-194 266,-15 46,-14 0,-2 1,0-1,-2 0,-1 0,-8 21,-2 8,-18 59,-5-2,-41 80,64-156,-2 0,-1-2,-1 0,-2-2,-17 19,29-37,-1-1,0-1,-1 0,0-1,0 0,-1-1,0 0,-1-1,0-1,0-1,0 0,-1 0,0-2,-8 2,22-5,-1-1,0 1,0 0,1-1,-1 0,0 0,0 1,0-2,1 1,-1 0,0 0,0-1,1 0,-1 1,0-1,1 0,-1 0,1-1,-1 1,1 0,-1-1,1 0,0 1,0-1,0 0,0 0,0 0,0-1,1 1,-1 0,1 0,-1-1,1 1,0-1,0 0,0 1,0-1,1 0,-1-2,-3-17</inkml:trace>
  <inkml:trace contextRef="#ctx0" brushRef="#br0" timeOffset="317.969">1214 533,'-10'34,"1"0,2 0,1 0,2 1,2 0,0 0,3 0,1 0,2 8,-1-38,-1 1,1-1,0 0,1 1,-1-1,1-1,0 1,0 0,0-1,1 0,0 0,0 0,0-1,0 0,0 1,1-2,-1 1,1-1,0 0,0 0,-1 0,1-1,0 0,1 0,-1-1,0 0,0 0,0 0,0 0,0-1,0 0,0-1,0 1,0-1,0 0,0-1,-1 1,3-3,2 1,-1-2,1 0,-1 0,0 0,0-1,-1 0,0-1,0 0,-1 0,0-1,-1 0,0 0,0-1,-1 1,0-1,0 0,-1-1,-1 1,0-1,0 0,-1 1,0-1,-1 0,0 0,-1 0,0 0,-1-2,-1 7,0 1,0 0,-1 0,1 0,-1 0,0 0,-1 0,1 1,-1 0,0 0,0 0,0 0,0 0,-1 1,0 0,1 0,-1 0,0 0,0 1,-1 0,1 0,0 1,-1-1,1 1,-1 0,0 0,1 1,-1 0,0 0,1 0,-1 1,0 0,1 0,-1 0,1 1,-3 0,-18 5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89 186,'-1'0,"-1"0,1 0,-1 1,1-1,-1 0,1 1,-1-1,1 0,-1 1,1 0,-1-1,1 1,0 0,-1 0,1 0,0 0,0 0,0 0,0 0,0 0,0 0,0 1,0-1,0 0,0 1,1-1,-1 1,1-1,-1 0,1 1,-1-1,1 1,0 0,0-1,0 1,0 1,-2 2,-10 31,2 1,1 1,2 0,2 0,1 0,2 0,2 1,2 14,-3-50,0 1,0-1,1 1,-1-1,1 1,0 0,0-1,1 1,-1-1,1 1,-1-1,1 1,0-1,0 0,1 1,-1-1,1 0,-1 0,1 0,0 0,0 0,0 0,1-1,-1 1,1-1,0 1,-1-1,1 0,0 0,0 0,0 0,0-1,1 0,-1 1,0-1,1 0,-1 0,1-1,-1 1,1-1,-1 1,1-1,-1-1,1 1,0 0,-1-1,1 1,0-2,13-7,-1 0,-1-1,0-1,0-1,-1 0,-1-1,0-1,0 0,-1 0,0-3,31-41,-2-2,-3-2,-3-1,24-61,-51 105,-1 0,-1 0,0 0,-1 0,-2-1,0 0,0-14,-10 20,-4 44,3 21,2 1,3 0,2 0,6 47,39 188,-13-125,-21-97,-1-18,-2 0,-2 0,-2 1,-3 36,0-56,-2 0,-1 0,-1 0,-1 0,-2-1,0 0,-2 0,-1-1,-1 0,-2-1,-8 15,18-37,1 1,0-1,-1 0,0 1,0-1,0-1,0 1,0 0,0-1,-1 0,1 1,-1-1,0-1,0 1,1 0,-1-1,0 0,0 0,0 0,-1-1,1 1,0-1,0 0,0 0,0 0,0-1,0 1,-1-1,1 0,0 0,0-1,1 1,-1-1,0 0,0 0,1 0,-1 0,1-1,0 1,0-1,0 0,0 0,-4-9,1 0,1 0,0 0,1-1,0 0,1 0,0 0,1 0,1 0,0 0,1-1,0 1,1 0,1-10,-1-11,0-16,-2 6,2 0,1 1,3-1,1 1,3 0,2-1,-3 20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0,'10'5,"12"2,8-1,3-1,1-1,0-2,-2-1,-1-1,-1 0,-1 0,-1 0,1 0,-1 0,0-6,0 0,-10 0,-7 1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1,'39'0,"21"0,6 0,-3 0,-8 0,-13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217 340,'-37'10,"22"-8,2 1,-1 1,0 1,1 0,-1 0,1 1,1 1,-1 0,1 1,0 0,-5 6,16-13,-1 0,1 1,-1-1,1 1,0-1,0 1,0 0,0 0,0-1,0 1,0 0,0 0,1 0,-1 0,1 0,-1 0,1 0,0 0,0 0,0 0,0 0,0 0,0 0,1 0,-1 0,0 0,1 0,0 0,0-1,-1 1,1 0,0 0,0 0,1-1,-1 1,0-1,0 1,1-1,-1 1,1-1,-1 0,1 0,0 1,0-1,-1-1,1 1,0 0,0 0,0-1,0 1,0-1,0 1,1-1,23 9,-21-9,0 0,-1 1,1-1,0 1,-1 0,1 0,-1 0,1 1,-1 0,0 0,0 0,1 0,-2 1,1-1,0 1,0 0,-1 0,0 1,1-1,-1 1,0 0,-1-1,1 1,-1 0,0 0,0 1,0-1,0 0,-1 1,0-1,0 1,0 0,0-1,-1 1,1 1,-5 3,0 0,0-1,-1 0,0 0,-1 0,1 0,-2-1,1 0,-1 0,0-1,0 0,0 0,-1-1,0 1,0-2,-1 1,-3 0,11-4,0 1,0-1,-1 0,1-1,0 1,0 0,-1 0,1 0,0-1,-1 1,1-1,-1 1,1-1,-1 0,1 1,-1-1,1 0,-1 0,1 0,-1 0,1 0,-1 0,0-1,1 1,-1 0,1-1,0 1,-1-1,1 0,-1 1,1-1,0 0,0 0,-1 0,1 0,0 0,0 0,0 0,0 0,0-1,0 1,0 0,1 0,-1-1,0 1,1-1,-1-15</inkml:trace>
  <inkml:trace contextRef="#ctx0" brushRef="#br0" timeOffset="378.92">359 1,'141'180,"-131"-167,0 0,-1 1,0 1,-2-1,1 1,-2 1,0-1,-1 1,0 0,-2 0,0 0,0 1,-2-1,0 1,-1 0,0-1,-1 1,-1-1,-1 1,-1-1,0 0,-1 0,0 0,-1-1,-1 0,-1 0,0 0,-8 9,1-7,2-2,-1 0,0-1,-1 0,0-1,-1-1,-1-1,-12 8,8-13,2-5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4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0,'-7'0,"0"0,1 1,-1 0,0 0,0 1,0-1,1 1,-1 1,1-1,0 1,0 0,0 1,0 0,0 0,1 0,-1 0,1 1,0 0,0 0,1 0,0 1,0-1,0 1,0 0,-11 25,1 1,2 0,1 1,1 0,2 0,1 1,2 0,1 1,2-1,1 1,2-1,2 12,-3-17,1 0,1 0,1-1,1 1,2-1,1 0,1 0,1-1,2 0,0-1,2 0,4 5,6-13,-12-16</inkml:trace>
  <inkml:trace contextRef="#ctx0" brushRef="#br0" timeOffset="520.744">430 141,'-1'273,"-27"-36,28-135,6-97,0-9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335 707,'-44'-1,"-135"13,177-11,-1-1,0 1,0-1,0 1,1 0,-1 0,0 0,1 0,-1 0,1 1,-1-1,1 1,0-1,0 1,0 0,0 0,0 0,0 0,0 1,0-1,1 0,-1 1,1-1,0 1,0-1,0 1,0 0,0 0,1-1,-1 1,1 0,-1 0,1 0,0-1,0 1,1 0,-1 0,0 0,1 0,0-1,0 1,-1 0,2-1,-1 1,1 2,65 87,-57-82,-1 1,0-1,0 1,-1 1,-1 0,0 0,-1 0,0 1,-1 0,0 0,-1 1,2 8,-7-14,0 0,0-1,-1 1,0-1,0 1,-1-1,0 0,0 1,-1-2,1 1,-2 0,1-1,-1 0,0 0,0 0,0 0,-1-1,0 0,0 0,-1-1,1 1,-1-1,0-1,0 1,0-1,0-1,-1 1,1-1,-1 0,1-1,-1 0,0 0,0-1,0 0,-4 0,-12-6</inkml:trace>
  <inkml:trace contextRef="#ctx0" brushRef="#br0" timeOffset="365.158">306 170,'6'3,"24"8,0 2,-1 1,-1 1,0 2,-1 0,-1 2,0 1,-2 1,0 1,-2 1,0 1,-2 1,0 1,-2 0,6 13,-14-13,-1 0,-1 1,-1-1,-1 2,-2-1,0 0,-2 1,-1 0,-2 0,0-1,-2 1,-1-1,-1 0,-1 0,-2 0,-1-1,0 0,-2 0,-1-1,-1-1,-1 0,-2-1,0 0,-1-1,-9 8,-7 6,-2-2,-1 0,-2-3,-1-1,-8 3,22-19</inkml:trace>
  <inkml:trace contextRef="#ctx0" brushRef="#br0" timeOffset="1312.077">673 57,'18'-9,"0"0,0 2,1 0,0 1,0 1,0 0,1 2,-1 0,6 1,-23 2,0 0,0 0,0 0,0 0,0 0,0 0,0 0,0 1,0-1,1 1,-1-1,-1 1,1 0,0 0,0 0,0 0,0 0,-1 0,1 1,0-1,-1 0,1 1,-1-1,0 1,1 0,-1-1,0 1,0 0,0 0,0 0,0 0,-1 0,1 0,-1 0,1 0,-1 0,0 0,1 0,-1 0,0 1,-30 79,13-59,12-20,1 1,0 0,0 0,0 0,0 1,0-1,1 1,0 0,0 0,0 0,1 0,-1 0,1 1,1-1,-1 1,1-1,0 1,0 0,0 0,1-1,0 1,0 0,1 0,-1-1,1 1,0 0,1-1,0 1,-1-1,2 2,4-3,-1 0,1 0,0-1,0 0,0-1,0 0,0 0,0 0,1-1,-1 0,1 0,-1-1,1 0,-1 0,1-1,-1 0,0 0,1-1,-1 0,0 0,0-1,1 0,11-4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1 800,'1'2,"0"0,0 0,1 0,-1 0,1-1,0 1,-1-1,1 1,0-1,0 1,0-1,0 0,0 0,0 0,0 0,0 0,1 0,-1-1,0 1,0-1,1 0,1 1,7 2,14 5,1-2,0-1,1 0,-1-2,1-1,0-2,0 0,17-3,37-19,-73 18</inkml:trace>
  <inkml:trace contextRef="#ctx0" brushRef="#br0" timeOffset="24793.564">1327 1393,'280'-50,"-277"49,0 0,0 0,0 0,-1 1,1 0,0-1,0 1,0 0,0 0,0 0,0 1,0-1,0 1,-1 0,1-1,0 1,0 0,-1 1,1-1,0 0,-1 1,0 0,1-1,-1 1,0 0,0 0,0 0,0 1,0-1,0 0,-1 1,1-1,-1 1,0-1,1 1,-1 0,0 0,0 1,-4 7,0 1,0-1,-1 0,0 0,-1-1,0 1,-1-1,0 0,-1-1,0 1,0-1,-1-1,-3 4,-12 15,-139 161,160-186,0 0,1 1,-1-1,0 0,1 0,0 1,-1-1,1 1,0-1,0 1,1-1,-1 1,0 0,1-1,0 1,-1 0,1 0,0-1,0 1,1 0,-1 0,1-1,-1 1,1-1,0 1,0 0,0-1,0 1,0-1,1 0,-1 1,1-1,0 0,-1 0,1 0,0 0,0 0,0-1,1 1,-1 0,0-1,1 0,-1 1,1-1,-1 0,1 0,-1-1,1 1,14 4,1 0,-1-2,1 0,-1-1,1-1,0 0,0-2,0 0,0-1,-1 0,1-2,-1 0,0-1,0 0,0-2,8-4,-8 3</inkml:trace>
  <inkml:trace contextRef="#ctx0" brushRef="#br0" timeOffset="22542.883">1242 320,'-1'-5,"-1"0,0 0,0 1,-1-1,1 1,-1-1,0 1,-1 0,1 0,0 1,-1-1,0 0,0 1,0 0,0 0,-3-1,6 4,-7-6,0 1,-1 0,0 0,0 1,-1 0,1 0,-1 2,0-1,0 1,0 0,0 1,0 0,0 1,-2 0,7 0,0 0,1 0,-1 1,0 0,1 0,-1 0,1 1,-1-1,1 1,0 0,0 0,0 0,0 1,0 0,0-1,1 1,-1 1,1-1,0 0,0 1,0 0,0-1,1 1,-1 0,1 1,0-1,0 0,1 1,-1-1,1 1,0 1,-3 24,1 0,2-1,1 1,1 0,4 16,-5-42,0 0,1 0,0 0,-1-1,1 1,1 0,-1 0,1 0,-1-1,1 1,0-1,0 1,1-1,-1 0,1 0,-1 0,1 0,0-1,0 1,0-1,1 1,-1-1,0 0,1 0,0-1,-1 1,1-1,0 1,0-1,0-1,-1 1,1 0,0-1,0 0,0 0,0 0,0 0,0-1,0 0,12-1,-1-2,0 0,0 0,0-2,-1 0,1 0,-1-1,-1-1,0 0,0-1,0-1,-1 0,-1-1,3-2,33-67,-41 118,-20 109,-22 82,26-156,9-61</inkml:trace>
  <inkml:trace contextRef="#ctx0" brushRef="#br0" timeOffset="22894.017">1580 687,'-4'14,"-3"10,1-4,2-5</inkml:trace>
  <inkml:trace contextRef="#ctx0" brushRef="#br0" timeOffset="23274.811">1947 207,'-14'19,"1"1,0 0,1 1,2 1,0-1,1 2,1-1,1 1,1 0,2 1,0-1,1 1,1 4,2-22,1-1,0 0,0 0,0 0,0-1,1 1,0 0,0 0,0-1,0 1,1-1,0 0,0 1,0-1,0-1,1 1,-1 0,1-1,0 0,0 0,0 0,1 0,-1-1,1 1,-1-1,1 0,0-1,0 1,0-1,0 0,0 0,0-1,0 1,0-1,0 0,0 0,0-1,0 0,0 0,0 0,0 0,0-1,-1 0,1 0,0 0,11-6,0-1,-1 0,-1-2,1 1,-2-2,1 0,-2 0,1-1,-2-1,0 0,-1 0,0-1,-1-1,0 0,-2 0,0 0,-1-1,0 0,0-5,-4 16,0-1,0 1,-1-1,0 1,0-1,-1 0,0 0,0 1,0-1,-1 0,0 0,0 1,-1-1,1 1,-2-1,1 1,-1 0,0 0,0 0,0 0,-1 0,0 1,0-1,-1 1,1 0,-1 1,-5-5,4 5,0-1,-1 1,1 0,-1 0,0 1,0 0,-1 0,1 1,0 0,-1 0,0 1,1-1,-1 2,0-1,1 1,-1 0,0 1,0 0,1 0,-1 1,1 0,-6 2,-12 7</inkml:trace>
  <inkml:trace contextRef="#ctx0" brushRef="#br0" timeOffset="23625.971">2060 517,'-19'17,"0"0,0 0,2 2,0 1,2 0,0 0,1 2,1 0,1 0,1 1,1 1,-1 6,10-26,0 0,1 1,-1-1,1 0,0 1,0-1,1 0,-1 1,1-1,0 0,0 0,0 1,1-1,-1 0,1 0,0-1,0 1,1 0,-1-1,1 1,0-1,0 0,0 1,0-2,0 1,1 0,-1-1,1 1,0-1,-1 0,1 0,0-1,0 1,1-1,-1 0,0 0,0 0,1 0,-1-1,0 0,1 0,0 0,12 1,-1 0,1-1,-1 0,1-2,-1 0,0 0,1-2,-1 0,-1-1,1 0,-1-2,0 1,0-2,-1 0,0-1,0 0,-1-1,0-1,-1 0,0 0,-1-2,1-1,-7 9,-1 0,0-1,0 1,-1-1,1 0,-1 0,-1-1,1 1,-1 0,0-1,-1 0,1 1,-1-1,0 0,-1 0,0 0,0 0,-1 1,1-1,-1 0,-1 0,1 1,-1-1,-1 1,1-1,-1 1,0 0,0 0,-1 0,0 0,0 1,0 0,0-1,-1 1,0 1,0-1,-1 1,1 0,-1 0,0 1,-6-4,-90-1,72 14</inkml:trace>
  <inkml:trace contextRef="#ctx0" brushRef="#br0" timeOffset="24011.275">848 1110,'866'-45,"-715"31,306-12,-414 32,-32 0</inkml:trace>
  <inkml:trace contextRef="#ctx0" brushRef="#br0" timeOffset="44784.33">2569 66,'102'65,"-77"-41,-2 0,-1 2,-1 1,-1 1,-1 0,-2 2,-1 0,-1 0,-1 2,-2 0,-2 0,0 1,-3 0,0 1,0 22,3 6,-2 0,-3 1,-3 0,-3-1,-7 59,3-81,-2-1,-2 0,-1-1,-2 0,-1 0,-2-1,-2-1,-1 0,-2-2,-1 0,-2-1,-2 0,-89 78,92-97</inkml:trace>
  <inkml:trace contextRef="#ctx0" brushRef="#br0" timeOffset="45729.055">875 10,'0'-1,"-1"0,0 0,0 0,1 1,-1-1,0 1,0-1,0 0,0 1,0-1,0 1,0 0,0-1,0 1,0 0,0 0,0-1,0 1,0 0,0 0,0 0,0 0,0 1,0-1,0 0,-1 0,1 1,0-1,0 0,0 1,1-1,-1 1,0-1,0 1,0 0,0-1,0 1,1 0,-1 0,0-1,1 1,-1 0,0 0,1 0,-1 0,1 0,-1 0,1 0,0 0,-1 0,1 0,-16 28,1 0,1 1,2 1,1 0,1 1,2 0,1 0,2 1,1-1,1 15,-2-11,-14 106,5 1,7 0,7 1,5 2,15-1,6 0,6-2,14 24,29 49,-13-143,-46-61</inkml:trace>
  <inkml:trace contextRef="#ctx0" brushRef="#br0" timeOffset="46867.784">3218 857,'27'-73,"-17"37,2 1,2 0,0 2,3-1,0 2,2 0,2 1,1 1,19-19,-41 48,1 0,0 0,0 0,0 0,-1 1,1-1,0 0,0 0,0 1,0-1,0 1,0-1,1 1,-1-1,0 1,0 0,0-1,0 1,0 0,1 0,-1 0,0 0,0 0,0 0,0 0,1 1,-1-1,0 0,0 1,0-1,0 0,0 1,0 0,0-1,0 1,0-1,0 1,0 0,0 0,0 0,0-1,-1 1,1 0,0 0,-1 0,1 0,-1 0,1 0,-1 1,1-1,-1 1,18 61,-17-57,-1 0,0 1,0 0,1 0,0 0,1 0,-1 0,1-1,1 1,-1-1,1 0,0 1,1-1,-1 0,1-1,0 1,1-1,-1 0,1 0,0 0,4 3,-4-8,0 0,0 0,0 0,0-1,0 0,0 0,0 0,0 0,0-1,-1 1,1-1,0-1,-1 1,0-1,1 1,-1-1,0-1,-1 1,1 0,0-1,-1 0,0 0,0 0,0 0,0 0,0-3,4 0,47-64,56-54,-109 124,0 0,0 0,0 1,0-1,0 0,0 1,0-1,1 0,-1 1,0-1,0 1,1 0,-1-1,0 1,1 0,-1 0,0 0,1 0,-1 0,0 0,1 0,-1 0,0 1,1-1,-1 1,0-1,0 1,1-1,-1 1,0-1,0 1,0 0,0 0,0 0,0 0,0 0,0 0,0 0,0 0,0 0,-1 0,1 0,0 0,23 65,-17-41,-3-12,1 0,0-1,0 1,1-1,1-1,0 1,0-1,1 0,1-1,0 0,0 0,1-1,0 0,11 7,-4-9</inkml:trace>
  <inkml:trace contextRef="#ctx0" brushRef="#br0" timeOffset="47166.751">3190 884,'43'0,"43"0,17-4,0-3,-8 1,-10 1,-6-3,-6 0,-11 1,-6 2,-8-4,-3 1,-3 1,-5 1,-14 8,-10 3</inkml:trace>
  <inkml:trace contextRef="#ctx0" brushRef="#br0" timeOffset="47764.893">3895 1083,'-53'11,"1"3,0 2,2 3,-13 7,10 10,52-35,1 0,-1 1,0-1,0 0,0 0,1 1,-1-1,1 1,-1-1,1 0,-1 1,1-1,0 1,0-1,0 1,0-1,0 1,0-1,0 1,0-1,0 1,1-1,-1 0,1 1,-1-1,1 1,0-1,-1 0,1 0,0 1,0-1,0 0,0 0,0 0,0 0,0 0,0 0,0 0,0 0,1 0,195 113,-192-110,0 0,0 1,0-1,-1 1,0 0,0 0,0 0,0 1,-1-1,0 1,0 0,-1 0,1 0,-1 0,-1 0,1 1,-1-1,0 0,0 1,-1-1,0 1,0-1,-1 1,1-1,-1 0,-1 1,1-1,-1 0,-2 4,-5 4,-2-1,1 0,-2-1,0 0,0-1,-1 0,-1-1,1 0,-2-1,1-1,-1 0,0-1,-1-1,0 0,-3-1,12 0,-1-1,1-1,-1 1,0-2,0 1,0-1,0 0,-1 0,1-1,0 0,-1-1,1 0,-1 0,1-1,-1 0,1 0,0-1,0 0,-1-1,1 1,1-2,-1 1,0-1,1 0,-3-2,-1-12</inkml:trace>
  <inkml:trace contextRef="#ctx0" brushRef="#br0" timeOffset="48599.725">4065 1054,'35'-12,"-19"5,1 1,1 0,-1 2,1 0,0 0,0 2,0 1,16 0,-33 1,1 0,-1 0,1 0,-1 0,1 0,-1 0,0 1,1-1,-1 0,1 1,-1-1,0 1,1 0,-1 0,0-1,0 1,0 0,0 0,1 0,-1 0,-1 0,1 0,0 0,0 1,0-1,0 0,-1 0,1 1,-1-1,1 0,-1 1,1-1,-1 1,0-1,0 1,1-1,-1 1,0-1,-1 0,1 1,0-1,0 1,0-1,-1 1,1-1,-1 0,1 1,-1-1,0 0,1 1,-2 0,-83 119,84-120,0 1,0-1,0 1,0-1,0 1,1 0,-1-1,1 1,-1 0,1 0,-1-1,1 1,0 0,0 0,0-1,0 1,0 0,1 0,-1 0,1-1,-1 1,1 0,-1-1,1 1,0 0,0-1,0 1,0-1,0 1,0-1,0 1,0-1,0 0,1 0,-1 0,1 0,-1 0,1 0,-1 0,1 0,-1 0,1-1,0 1,0 0,-1-1,1 0,0 1,0-1,-1 0,1 0,0 0,0 0,0 0,-1-1,82-12,-57 9</inkml:trace>
  <inkml:trace contextRef="#ctx0" brushRef="#br0" timeOffset="49167.748">4488 123,'18'12,"28"35,-2 3,-3 1,-1 2,26 48,-44-61,-2 1,-2 0,-1 1,-2 1,-2 1,-2 0,-2 0,-2 1,-2 0,-2 0,-2 0,-1 1,-3-1,-2 0,-7 32,-5-6,-3-1,-3 0,-3-2,-4 1,16-39,-1-1,-2-1,0-1,-2-1,-1 0,-1-1,-1-2,-2 0,-10 8,10-14</inkml:trace>
  <inkml:trace contextRef="#ctx0" brushRef="#br0" timeOffset="49732.791">3020 66,'-24'33,"1"0,1 2,2 0,1 2,2 0,2 1,1 0,2 1,2 1,1 0,2 0,2 1,2 5,1 52,5 0,5 0,3-1,15 52,-20-117,17 104,5-2,7-1,23 50,-57-177,0 0,0-1,1 0,-1 1,1-1,0 0,1 0,0 0,-1 0,1 0,1 0,-1-1,1 0,0 0,0 0,0 0,0 0,0-1,1 0,0 0,0 0,0 0,0-1,0 0,0 0,1 0,-1-1,1 1,-1-1,4 0,13-6</inkml:trace>
  <inkml:trace contextRef="#ctx0" brushRef="#br0" timeOffset="55066.683">5476 263,'-11'-15,"8"21,6 30,18 82,-3-24,-4 1,-4 1,-4 20,-8 217,2-332,-11 26,5-31</inkml:trace>
  <inkml:trace contextRef="#ctx0" brushRef="#br0" timeOffset="56387.583">5109 179,'-13'67,"2"1,4 0,2 1,4-1,5 48,1-41,3 0,4-1,2 0,8 13,-20-75,1 0,1 0,0 0,0-1,1 0,1 1,0-2,0 1,1-1,0 0,1 0,0-1,1 0,0 0,0-1,1 0,-1-1,2 0,-1-1,1 0,0 0,1-1,-1-1,1 0,0 0,7 0,66 1,-60-6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34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36 752,'-5'9,"-6"9,-1-5,6-8,4-10,2-5</inkml:trace>
  <inkml:trace contextRef="#ctx0" brushRef="#br0" timeOffset="623.301">658 18,'-8'-1,"-16"-4,0 0,0 2,0 1,0 1,0 1,-1 1,1 1,0 1,0 1,0 1,1 1,0 2,0 0,-2 2,19-7,1 0,0 0,0 1,0 0,0 0,0 0,1 0,0 1,0-1,0 1,0 0,1 0,0 1,0-1,0 1,1-1,0 1,0 0,0 0,1 0,-1 0,2 0,-1 0,1 1,0-1,0 0,0 0,1 0,0 0,0 0,1 0,0 0,0 0,0 0,1-1,-1 1,1-1,1 1,-1-1,1 0,0-1,0 1,0-1,5 4,2-2,0-1,1 0,-1 0,1-1,0-1,0 0,1 0,-1-2,0 1,1-2,-1 1,1-2,-1 0,1 0,-1-1,0 0,0-1,0-1,0 0,0-1,-1 0,0 0,0-1,0-1,-1 0,0 0,0-1,5-6,5-1,0 0,-1-1,-1-2,-1 1,0-2,13-20,-29 93,-31 139,-2 155,23-217,-2-87,8-24</inkml:trace>
  <inkml:trace contextRef="#ctx0" brushRef="#br0" timeOffset="2537.156">1025 864,'0'-1,"0"1,0 0,0-1,0 1,1-1,-1 1,0 0,0-1,0 1,0-1,0 1,-1 0,1-1,0 1,0-1,0 1,0 0,0-1,0 1,-1 0,1-1,0 1,0 0,-1-1,1 1,0 0,0-1,-1 1,1 0,0 0,-1-1,1 1,0 0,-1 0,1 0,-1-1,1 1,0 0,-1 0,1 0,-1 0,1 0,0 0,-1 0,1 0,-1 0,1 0,0 0,-1 0,1 0,-1 0,1 1,0-1,-1 0,1 0,0 0,-1 0,1 1,0-1,-1 0,1 0,0 1,-1-1,1 1,4-42,-3 37,4-20,0-1,2 1,1 0,1 0,1 1,1 0,1 1,0 0,2 1,1 1,7-8,-20 25,0-1,0 1,0 0,0 0,1 0,-1 0,1 1,0-1,0 1,0-1,0 1,0 0,0 0,0 1,1-1,-1 1,1-1,-1 1,1 0,0 0,-1 1,1-1,0 1,0 0,-1 0,1 0,0 0,0 1,-1-1,1 1,0 0,-1 0,1 0,-1 1,1-1,-1 1,0 0,1 0,-1 0,0 0,0 1,-1-1,1 1,0 0,-1 0,0 0,2 3,14 189,-18-195,0 1,1-1,-1 1,0-1,0 1,0 0,0-1,1 1,-1-1,0 1,0-1,1 1,-1-1,1 1,-1-1,0 1,1-1,-1 0,1 1,-1-1,1 0,-1 1,1-1,-1 0,1 0,-1 1,1-1,-1 0,1 0,0 0,-1 0,1 0,-1 0,1 0,0 0,-1 0,1 0,-1 0,1 0,-1 0,1 0,0 0,-1-1,1 1,-1 0,1 0,-1-1,1 1,-1 0,1-1,-1 1,0-1,1 1,-1 0,1-1,-1 0,29-30,-24 25,21-25,-2 1,1 1,1 2,1 0,2 2,8-5,-25 22,-2 0,1 0,0 0,0 2,1-1,0 2,0-1,0 2,1-1,12-1,-20 6,-1 1,0 0,0 0,-1 1,1-1,0 1,0 0,-1 0,1 0,-1 0,1 1,-1-1,0 1,0 0,0 0,0 0,-1 0,1 1,-1-1,0 1,0-1,0 1,-1 0,1 0,-1 0,0 0,0 0,0 0,0 0,-1 0,0 0,0 0,0 0,0 1,6 20,-3-13,0 0,0 1,-1-1,-1 1,0-1,-1 1,0-1,-1 1,0 0,-1-1,0 0,-1 1,-6 34,6-25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1 706,'4'0,"7"0,6 0,5 0,4 0,2 0,1 0,0 0,1 0,-1 0,0 0,0 0,-5-5,-3-1,-3 0</inkml:trace>
  <inkml:trace contextRef="#ctx0" brushRef="#br0" timeOffset="381.295">28 932,'5'0,"11"0,8 0,4 0,2 0,2 0,-1 0,0 0,-1 0,-1 0,0 0,-1 0,-5-5,-6-1</inkml:trace>
  <inkml:trace contextRef="#ctx0" brushRef="#br0" timeOffset="7202.15">1016 142,'-56'197,"23"-122,25-60,0 0,1 1,1 0,0 0,1 1,1-1,1 1,-1 7,4-21,0 0,0 0,1 0,-1 0,1 0,-1 0,1-1,0 1,0 0,0 0,0-1,1 1,-1-1,1 1,-1-1,1 0,0 1,0-1,0 0,0 0,0 0,1-1,-1 1,0 0,1-1,0 0,-1 1,1-1,0 0,-1 0,1-1,0 1,0 0,1-1,101-1,124-65,-205 62</inkml:trace>
  <inkml:trace contextRef="#ctx0" brushRef="#br0" timeOffset="7655.517">1383 1,'-11'27,"1"1,1 0,2 1,0 0,2 0,2 0,0 15,28 234,-31-205,-3 0,-3-1,-4 0,-2-1,-9 13,13-36,-6 2,12-38</inkml:trace>
  <inkml:trace contextRef="#ctx0" brushRef="#br0" timeOffset="8952.702">565 227,'63'0,"-37"0,-31 0,-110 0,310 0,-293 21,75-15,32-5,37-5,16-13,-57 18,-6 2</inkml:trace>
  <inkml:trace contextRef="#ctx0" brushRef="#br0" timeOffset="17953.056">733 198,'-57'22,"-82"3,74-26,105 8,1-3,-1-2,0-1,25-3,0 1,-41 1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1,'28'196,"2"94,-48-75,6 16,13-207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54.80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0 118,'18'-15,"1"2,1 1,0 0,1 1,0 2,0 0,1 1,0 1,0 1,1 1,0 1,0 1,0 1,21 1,-35 3,0 0,0 0,-1 1,1 1,-1-1,1 1,-1 1,0-1,-1 1,1 1,-1 0,0 0,0 0,-1 1,0 0,0 0,-1 0,5 8,-8-12,0 0,0 1,-1-1,1 0,-1 1,0-1,1 1,-2-1,1 1,0-1,-1 1,0 0,1-1,-1 1,-1 0,1-1,-1 1,1-1,-1 1,0 0,0-1,-1 0,1 1,-1-1,1 0,-1 1,0-1,-2 2,-80 71,59-57,-103 77,127-95,-1 1,1-1,0 0,0 1,0-1,0 1,0-1,1 1,-1 0,0-1,1 1,-1 0,1 0,-1-1,1 1,0 0,0 0,0-1,0 1,0 0,0 0,0 0,1-1,-1 1,1 0,-1-1,1 1,0 0,0-1,-1 1,1-1,0 1,0-1,1 1,-1-1,0 0,0 1,1-1,-1 0,1 0,-1 0,1 0,-1 0,1 0,77 32,-18-18,-38-11,1 1,-1 2,0 0,-1 2,0 0,0 1,4 5,-23-14,-1 0,1 1,-1 0,0-1,1 1,-1 0,0 0,0 0,0 1,-1-1,1 0,-1 1,1-1,-1 1,0 0,1-1,-1 1,-1 0,1 0,0-1,-1 1,1 0,-1 0,0 0,0 0,0 0,-1 0,1-1,0 1,-1 0,0 0,0 0,0-1,0 1,0 0,-1-1,1 1,-1-1,0 2,-87 77,51-61,0-3,-2 0,0-3,0-1,-1-2,-39 4,73-13,4-1,0 0,1 0,-1 0,0-1,0 1,0-1,0 1,0-1,0 0,0 0,0-1,0 1,0-1,0 1,0-1,1 0,-1 0,0 0,0 0,1-1,-1 1,-3-10</inkml:trace>
  <inkml:trace contextRef="#ctx0" brushRef="#br0" timeOffset="412.049">931 682,'0'29,"0"9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5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59,'44'-13,"0"1,1 2,0 2,1 2,27 1,-70 4,0 0,0 0,-1 1,1-1,0 1,0-1,0 1,0 0,-1 0,1 1,0-1,0 0,0 1,0 0,-1 0,1 0,0 0,-1 0,1 0,-1 1,1-1,-1 1,0-1,1 1,-1 0,0 0,0 0,-1 1,1-1,0 0,-1 1,1-1,-1 1,0-1,1 1,-1 0,-1-1,1 1,0 0,-1 0,1 2,-8 17,-1 0,-1-1,-1 0,0-1,-2 0,0-1,-1 0,-1-1,-1 0,-1-1,12-12,-25 28,22-27,-1 1,1 0,1 1,-1 0,1 0,1 0,-1 0,2 1,-1 0,1 0,0 1,1-1,0 1,1 0,-1 1,6-4,-1 0,1-1,0 1,0 0,1-1,-1 0,2 1,-1-2,1 1,0 0,0-1,0 0,1 0,-1-1,1 1,1-1,-1 0,0-1,1 0,0 0,0 0,0-1,2 1,29 16,-22-10,-1 1,1 1,-2 0,0 1,0 0,-1 2,0-1,-1 1,-8-9,0 0,-1 1,1-1,-1 0,0 1,0 0,-1 0,1 0,-2 0,1 0,0 0,-1 1,0-1,-1 0,0 1,1-1,-2 1,1-1,-1 0,0 1,0-1,-1 0,0 0,-2 4,-2 1,0 1,-1-1,-1-1,1 0,-2 0,0 0,0-1,0 0,-1-1,-1 0,1 0,-1-1,-1-1,1 0,-1 0,0-1,-1-1,-2 4,-1 0,0-2,-1 0,1-1,-1-1,0 0,0-1,0-1,-13 0,29-2,0 0,0 0,0 1,0-1,0 0,0 0,0 0,-1 0,1 0,0 0,0-1,0 1,0 0,0-1,0 1,0 0,0-1,0 1,0-1,0 0,0 1,0-1,0 0,1 1,-1-1,0 0,0 0,1 0,-1 0,1 0,-1 0,0 0,1 0,0 0,-1 0,1 0,0 0,-1 0,1 0,0 0,0 0,0 0,0 0,0-1,0 1,0 0,1 0,-1 0,0 0,0 0,1 0,-1 0,1 0,-1 0,1 0,-1 0,1 0,0 0,-1 0,1 1,0-1,1 0,12-15</inkml:trace>
  <inkml:trace contextRef="#ctx0" brushRef="#br0" timeOffset="252.585">791 963,'-9'24,"-4"8</inkml:trace>
  <inkml:trace contextRef="#ctx0" brushRef="#br0" timeOffset="669.657">1045 229,'286'-109,"-261"100,2 2,-1 0,0 2,1 2,0 0,0 1,13 2,-38 0,1 1,0-1,0 1,0 0,0 0,0 0,-1 0,1 0,0 0,-1 1,1 0,-1-1,0 1,1 0,-1 0,0 0,0 0,0 1,-1-1,1 0,0 1,-1-1,1 1,-1 0,0-1,0 1,0 0,-1 0,1 0,0 0,-1 0,0 0,0 0,0-1,0 2,-23 106,-157 172,164-255,1 1,1 0,1 1,2 1,-6 22,15-45,0 1,0-1,1 1,0-1,0 1,1 0,0-1,1 1,-1-1,1 1,1 0,-1-1,1 0,1 1,-1-1,1 0,1 0,-1 0,1-1,0 1,1-1,-1 0,1 0,0-1,1 1,1 0,5 0,0 0,0 0,1-1,0-1,0 0,0-1,0-1,1 0,-1 0,1-2,-1 1,1-2,-1 0,13-2,5 1,8-1,-1-2,0-1,0-3,-1-1,18-7,-11-3,-26 12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36.5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8389 550,'0'0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440 338,'0'0,"0"0,-1 0,1-1,0 1,0 0,-1-1,1 1,0 0,-1-1,1 1,0 0,0-1,0 1,0-1,-1 1,1 0,0-1,0 1,0-1,0 1,0 0,0-1,0 1,0-1,0 1,0 0,0-1,0 1,0-1,1 1,-1 0,0-1,0 1,0-1,0 1,1 0,-1-1,0 1,1 0,-1-1,0 1,0 0,1 0,-1-1,0 1,1 0,-1 0,1 0,-1-1,0 1,1 0,-1 0,0 0,1 0,-1 0,1 0,-1 0,1 0,-1 0,0 0,1 0,-1 0,1 0,-1 0,0 0,1 0,-1 0,1 0,-1 1,-34-9,-2 11,0 2,0 1,0 2,0 2,1 1,-31 15,59-24,6-2,-1 0,1 0,-1 1,1-1,0 0,-1 1,1-1,0 1,-1-1,1 1,0-1,-1 1,1 0,0 0,0 0,0 0,0 0,0 0,0 0,0 0,0 0,0 0,1 0,-1 1,0-1,1 0,-1 0,1 1,-1-1,1 1,0-1,0 0,-1 1,1-1,0 1,0-1,0 0,1 1,-1-1,0 1,0-1,1 0,-1 1,1-1,-1 0,1 1,0-1,-1 0,1 0,0 0,0 1,0-1,0 0,7 5,-1 0,1-1,0 0,1-1,-1 1,1-2,-1 1,1-1,1 0,7 0,70 34,-85-36,0 1,0-1,0 0,-1 1,1 0,0-1,-1 1,0 0,1 0,-1 0,0 0,0 0,0 0,0 0,0 0,0 0,-1 1,1-1,-1 0,0 0,1 1,-1-1,0 0,0 1,-1-1,1 0,0 0,-1 1,1-1,-1 0,0 0,0 0,0 0,0 0,0 0,0 0,-1 0,1 0,0 0,-1 0,0 0,-79 66,72-62,-158 108,164-113,1-1,-1 1,1 0,0 0,-1 0,1 1,0-1,0 1,0-1,0 1,0 0,0-1,1 1,-1 0,0 0,1 0,0 0,-1 1,1-1,0 0,0 1,0-1,1 0,-1 1,0-1,1 1,0-1,-1 1,1 0,0-1,0 1,1-1,-1 1,0-1,1 1,0-1,-1 1,1-1,0 0,1 2,10 3,-1-1,1 0,1-1,-1 0,1-1,0 0,0-1,0 0,0-1,1-1,4 0,256 2,-229-19,-32 4</inkml:trace>
  <inkml:trace contextRef="#ctx0" brushRef="#br0" timeOffset="289.944">300 0,'-23'81,"5"1,3 0,4 2,2 16,4-3,5 0,12 88,1 74,-14-82,1-153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249.552">1 766,'43'-9,"29"-4,7-4,-6 0,-10 4,-10 4,-11 3,-6 3,-11 6,-8 4</inkml:trace>
  <inkml:trace contextRef="#ctx0" brushRef="#br0" timeOffset="754.151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2552.089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3184.072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3438.343">1469 710,'38'-5,"42"-6,16-2,-2 2,-9 3,-13 2,-15 3,-11 1,-10 2,-5 0,-9 0</inkml:trace>
  <inkml:trace contextRef="#ctx0" brushRef="#br0" timeOffset="3899.758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1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0 873,'106'-44,"-2"-3,67-44,-121 58,-1-2,-1-1,-2-3,-2-2,-2-2,-2-2,-1-1,9-18,173-223,-194 266,-15 46,-14 0,-2 1,0-1,-2 0,-1 0,-8 21,-2 8,-18 59,-5-2,-41 80,64-156,-2 0,-1-2,-1 0,-2-2,-17 19,29-37,-1-1,0-1,-1 0,0-1,0 0,-1-1,0 0,-1-1,0-1,0-1,0 0,-1 0,0-2,-8 2,22-5,-1-1,0 1,0 0,1-1,-1 0,0 0,0 1,0-2,1 1,-1 0,0 0,0-1,1 0,-1 1,0-1,1 0,-1 0,1-1,-1 1,1 0,-1-1,1 0,0 1,0-1,0 0,0 0,0 0,0-1,1 1,-1 0,1 0,-1-1,1 1,0-1,0 0,0 1,0-1,1 0,-1-2,-3-17</inkml:trace>
  <inkml:trace contextRef="#ctx0" brushRef="#br0" timeOffset="317.969">1214 533,'-10'34,"1"0,2 0,1 0,2 1,2 0,0 0,3 0,1 0,2 8,-1-38,-1 1,1-1,0 0,1 1,-1-1,1-1,0 1,0 0,0-1,1 0,0 0,0 0,0-1,0 0,0 1,1-2,-1 1,1-1,0 0,0 0,-1 0,1-1,0 0,1 0,-1-1,0 0,0 0,0 0,0 0,0-1,0 0,0-1,0 1,0-1,0 0,0-1,-1 1,3-3,2 1,-1-2,1 0,-1 0,0 0,0-1,-1 0,0-1,0 0,-1 0,0-1,-1 0,0 0,0-1,-1 1,0-1,0 0,-1-1,-1 1,0-1,0 0,-1 1,0-1,-1 0,0 0,-1 0,0 0,-1-2,-1 7,0 1,0 0,-1 0,1 0,-1 0,0 0,-1 0,1 1,-1 0,0 0,0 0,0 0,0 0,-1 1,0 0,1 0,-1 0,0 0,0 1,-1 0,1 0,0 1,-1-1,1 1,-1 0,0 0,1 1,-1 0,0 0,1 0,-1 1,0 0,1 0,-1 0,1 1,-3 0,-18 5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89 186,'-1'0,"-1"0,1 0,-1 1,1-1,-1 0,1 1,-1-1,1 0,-1 1,1 0,-1-1,1 1,0 0,-1 0,1 0,0 0,0 0,0 0,0 0,0 0,0 0,0 1,0-1,0 0,0 1,1-1,-1 1,1-1,-1 0,1 1,-1-1,1 1,0 0,0-1,0 1,0 1,-2 2,-10 31,2 1,1 1,2 0,2 0,1 0,2 0,2 1,2 14,-3-50,0 1,0-1,1 1,-1-1,1 1,0 0,0-1,1 1,-1-1,1 1,-1-1,1 1,0-1,0 0,1 1,-1-1,1 0,-1 0,1 0,0 0,0 0,0 0,1-1,-1 1,1-1,0 1,-1-1,1 0,0 0,0 0,0 0,0-1,1 0,-1 1,0-1,1 0,-1 0,1-1,-1 1,1-1,-1 1,1-1,-1-1,1 1,0 0,-1-1,1 1,0-2,13-7,-1 0,-1-1,0-1,0-1,-1 0,-1-1,0-1,0 0,-1 0,0-3,31-41,-2-2,-3-2,-3-1,24-61,-51 105,-1 0,-1 0,0 0,-1 0,-2-1,0 0,0-14,-10 20,-4 44,3 21,2 1,3 0,2 0,6 47,39 188,-13-125,-21-97,-1-18,-2 0,-2 0,-2 1,-3 36,0-56,-2 0,-1 0,-1 0,-1 0,-2-1,0 0,-2 0,-1-1,-1 0,-2-1,-8 15,18-37,1 1,0-1,-1 0,0 1,0-1,0-1,0 1,0 0,0-1,-1 0,1 1,-1-1,0-1,0 1,1 0,-1-1,0 0,0 0,0 0,-1-1,1 1,0-1,0 0,0 0,0 0,0-1,0 1,-1-1,1 0,0 0,0-1,1 1,-1-1,0 0,0 0,1 0,-1 0,1-1,0 1,0-1,0 0,0 0,-4-9,1 0,1 0,0 0,1-1,0 0,1 0,0 0,1 0,1 0,0 0,1-1,0 1,1 0,1-10,-1-11,0-16,-2 6,2 0,1 1,3-1,1 1,3 0,2-1,-3 20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0,'10'5,"12"2,8-1,3-1,1-1,0-2,-2-1,-1-1,-1 0,-1 0,-1 0,1 0,-1 0,0-6,0 0,-10 0,-7 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1,'39'0,"21"0,6 0,-3 0,-8 0,-13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217 340,'-37'10,"22"-8,2 1,-1 1,0 1,1 0,-1 0,1 1,1 1,-1 0,1 1,0 0,-5 6,16-13,-1 0,1 1,-1-1,1 1,0-1,0 1,0 0,0 0,0-1,0 1,0 0,0 0,1 0,-1 0,1 0,-1 0,1 0,0 0,0 0,0 0,0 0,0 0,0 0,1 0,-1 0,0 0,1 0,0 0,0-1,-1 1,1 0,0 0,0 0,1-1,-1 1,0-1,0 1,1-1,-1 1,1-1,-1 0,1 0,0 1,0-1,-1-1,1 1,0 0,0 0,0-1,0 1,0-1,0 1,1-1,23 9,-21-9,0 0,-1 1,1-1,0 1,-1 0,1 0,-1 0,1 1,-1 0,0 0,0 0,1 0,-2 1,1-1,0 1,0 0,-1 0,0 1,1-1,-1 1,0 0,-1-1,1 1,-1 0,0 0,0 1,0-1,0 0,-1 1,0-1,0 1,0 0,0-1,-1 1,1 1,-5 3,0 0,0-1,-1 0,0 0,-1 0,1 0,-2-1,1 0,-1 0,0-1,0 0,0 0,-1-1,0 1,0-2,-1 1,-3 0,11-4,0 1,0-1,-1 0,1-1,0 1,0 0,-1 0,1 0,0-1,-1 1,1-1,-1 1,1-1,-1 0,1 1,-1-1,1 0,-1 0,1 0,-1 0,1 0,-1 0,0-1,1 1,-1 0,1-1,0 1,-1-1,1 0,-1 1,1-1,0 0,0 0,-1 0,1 0,0 0,0 0,0 0,0 0,0-1,0 1,0 0,1 0,-1-1,0 1,1-1,-1-15</inkml:trace>
  <inkml:trace contextRef="#ctx0" brushRef="#br0" timeOffset="378.92">359 1,'141'180,"-131"-167,0 0,-1 1,0 1,-2-1,1 1,-2 1,0-1,-1 1,0 0,-2 0,0 0,0 1,-2-1,0 1,-1 0,0-1,-1 1,-1-1,-1 1,-1-1,0 0,-1 0,0 0,-1-1,-1 0,-1 0,0 0,-8 9,1-7,2-2,-1 0,0-1,-1 0,0-1,-1-1,-1-1,-12 8,8-13,2-5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4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0,'-7'0,"0"0,1 1,-1 0,0 0,0 1,0-1,1 1,-1 1,1-1,0 1,0 0,0 1,0 0,0 0,1 0,-1 0,1 1,0 0,0 0,1 0,0 1,0-1,0 1,0 0,-11 25,1 1,2 0,1 1,1 0,2 0,1 1,2 0,1 1,2-1,1 1,2-1,2 12,-3-17,1 0,1 0,1-1,1 1,2-1,1 0,1 0,1-1,2 0,0-1,2 0,4 5,6-13,-12-16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335 707,'-44'-1,"-135"13,177-11,-1-1,0 1,0-1,0 1,1 0,-1 0,0 0,1 0,-1 0,1 1,-1-1,1 1,0-1,0 1,0 0,0 0,0 0,0 0,0 1,0-1,1 0,-1 1,1-1,0 1,0-1,0 1,0 0,0 0,1-1,-1 1,1 0,-1 0,1 0,0-1,0 1,1 0,-1 0,0 0,1 0,0-1,0 1,-1 0,2-1,-1 1,1 2,65 87,-57-82,-1 1,0-1,0 1,-1 1,-1 0,0 0,-1 0,0 1,-1 0,0 0,-1 1,2 8,-7-14,0 0,0-1,-1 1,0-1,0 1,-1-1,0 0,0 1,-1-2,1 1,-2 0,1-1,-1 0,0 0,0 0,0 0,-1-1,0 0,0 0,-1-1,1 1,-1-1,0-1,0 1,0-1,0-1,-1 1,1-1,-1 0,1-1,-1 0,0 0,0-1,0 0,-4 0,-12-6</inkml:trace>
  <inkml:trace contextRef="#ctx0" brushRef="#br0" timeOffset="365.158">306 170,'6'3,"24"8,0 2,-1 1,-1 1,0 2,-1 0,-1 2,0 1,-2 1,0 1,-2 1,0 1,-2 1,0 1,-2 0,6 13,-14-13,-1 0,-1 1,-1-1,-1 2,-2-1,0 0,-2 1,-1 0,-2 0,0-1,-2 1,-1-1,-1 0,-1 0,-2 0,-1-1,0 0,-2 0,-1-1,-1-1,-1 0,-2-1,0 0,-1-1,-9 8,-7 6,-2-2,-1 0,-2-3,-1-1,-8 3,22-19</inkml:trace>
  <inkml:trace contextRef="#ctx0" brushRef="#br0" timeOffset="1312.077">673 57,'18'-9,"0"0,0 2,1 0,0 1,0 1,0 0,1 2,-1 0,6 1,-23 2,0 0,0 0,0 0,0 0,0 0,0 0,0 0,0 1,0-1,1 1,-1-1,-1 1,1 0,0 0,0 0,0 0,0 0,-1 0,1 1,0-1,-1 0,1 1,-1-1,0 1,1 0,-1-1,0 1,0 0,0 0,0 0,0 0,-1 0,1 0,-1 0,1 0,-1 0,0 0,1 0,-1 0,0 1,-30 79,13-59,12-20,1 1,0 0,0 0,0 0,0 1,0-1,1 1,0 0,0 0,0 0,1 0,-1 0,1 1,1-1,-1 1,1-1,0 1,0 0,0 0,1-1,0 1,0 0,1 0,-1-1,1 1,0 0,1-1,0 1,-1-1,2 2,4-3,-1 0,1 0,0-1,0 0,0-1,0 0,0 0,0 0,1-1,-1 0,1 0,-1-1,1 0,-1 0,1-1,-1 0,0 0,1-1,-1 0,0 0,0-1,1 0,11-4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1 800,'1'2,"0"0,0 0,1 0,-1 0,1-1,0 1,-1-1,1 1,0-1,0 1,0-1,0 0,0 0,0 0,0 0,0 0,1 0,-1-1,0 1,0-1,1 0,1 1,7 2,14 5,1-2,0-1,1 0,-1-2,1-1,0-2,0 0,17-3,37-19,-73 18</inkml:trace>
  <inkml:trace contextRef="#ctx0" brushRef="#br0" timeOffset="24793.564">1327 1393,'280'-50,"-277"49,0 0,0 0,0 0,-1 1,1 0,0-1,0 1,0 0,0 0,0 0,0 1,0-1,0 1,-1 0,1-1,0 1,0 0,-1 1,1-1,0 0,-1 1,0 0,1-1,-1 1,0 0,0 0,0 0,0 1,0-1,0 0,-1 1,1-1,-1 1,0-1,1 1,-1 0,0 0,0 1,-4 7,0 1,0-1,-1 0,0 0,-1-1,0 1,-1-1,0 0,-1-1,0 1,0-1,-1-1,-3 4,-12 15,-139 161,160-186,0 0,1 1,-1-1,0 0,1 0,0 1,-1-1,1 1,0-1,0 1,1-1,-1 1,0 0,1-1,0 1,-1 0,1 0,0-1,0 1,1 0,-1 0,1-1,-1 1,1-1,0 1,0 0,0-1,0 1,0-1,1 0,-1 1,1-1,0 0,-1 0,1 0,0 0,0 0,0-1,1 1,-1 0,0-1,1 0,-1 1,1-1,-1 0,1 0,-1-1,1 1,14 4,1 0,-1-2,1 0,-1-1,1-1,0 0,0-2,0 0,0-1,-1 0,1-2,-1 0,0-1,0 0,0-2,8-4,-8 3</inkml:trace>
  <inkml:trace contextRef="#ctx0" brushRef="#br0" timeOffset="22542.883">1242 320,'-1'-5,"-1"0,0 0,0 1,-1-1,1 1,-1-1,0 1,-1 0,1 0,0 1,-1-1,0 0,0 1,0 0,0 0,-3-1,6 4,-7-6,0 1,-1 0,0 0,0 1,-1 0,1 0,-1 2,0-1,0 1,0 0,0 1,0 0,0 1,-2 0,7 0,0 0,1 0,-1 1,0 0,1 0,-1 0,1 1,-1-1,1 1,0 0,0 0,0 0,0 1,0 0,0-1,1 1,-1 1,1-1,0 0,0 1,0 0,0-1,1 1,-1 0,1 1,0-1,0 0,1 1,-1-1,1 1,0 1,-3 24,1 0,2-1,1 1,1 0,4 16,-5-42,0 0,1 0,0 0,-1-1,1 1,1 0,-1 0,1 0,-1-1,1 1,0-1,0 1,1-1,-1 0,1 0,-1 0,1 0,0-1,0 1,0-1,1 1,-1-1,0 0,1 0,0-1,-1 1,1-1,0 1,0-1,0-1,-1 1,1 0,0-1,0 0,0 0,0 0,0 0,0-1,0 0,12-1,-1-2,0 0,0 0,0-2,-1 0,1 0,-1-1,-1-1,0 0,0-1,0-1,-1 0,-1-1,3-2,33-67,-41 118,-20 109,-22 82,26-156,9-61</inkml:trace>
  <inkml:trace contextRef="#ctx0" brushRef="#br0" timeOffset="22894.017">1580 687,'-4'14,"-3"10,1-4,2-5</inkml:trace>
  <inkml:trace contextRef="#ctx0" brushRef="#br0" timeOffset="23274.811">1947 207,'-14'19,"1"1,0 0,1 1,2 1,0-1,1 2,1-1,1 1,1 0,2 1,0-1,1 1,1 4,2-22,1-1,0 0,0 0,0 0,0-1,1 1,0 0,0 0,0-1,0 1,1-1,0 0,0 1,0-1,0-1,1 1,-1 0,1-1,0 0,0 0,0 0,1 0,-1-1,1 1,-1-1,1 0,0-1,0 1,0-1,0 0,0 0,0-1,0 1,0-1,0 0,0 0,0-1,0 0,0 0,0 0,0 0,0-1,-1 0,1 0,0 0,11-6,0-1,-1 0,-1-2,1 1,-2-2,1 0,-2 0,1-1,-2-1,0 0,-1 0,0-1,-1-1,0 0,-2 0,0 0,-1-1,0 0,0-5,-4 16,0-1,0 1,-1-1,0 1,0-1,-1 0,0 0,0 1,0-1,-1 0,0 0,0 1,-1-1,1 1,-2-1,1 1,-1 0,0 0,0 0,0 0,-1 0,0 1,0-1,-1 1,1 0,-1 1,-5-5,4 5,0-1,-1 1,1 0,-1 0,0 1,0 0,-1 0,1 1,0 0,-1 0,0 1,1-1,-1 2,0-1,1 1,-1 0,0 1,0 0,1 0,-1 1,1 0,-6 2,-12 7</inkml:trace>
  <inkml:trace contextRef="#ctx0" brushRef="#br0" timeOffset="23625.971">2060 517,'-19'17,"0"0,0 0,2 2,0 1,2 0,0 0,1 2,1 0,1 0,1 1,1 1,-1 6,10-26,0 0,1 1,-1-1,1 0,0 1,0-1,1 0,-1 1,1-1,0 0,0 0,0 1,1-1,-1 0,1 0,0-1,0 1,1 0,-1-1,1 1,0-1,0 0,0 1,0-2,0 1,1 0,-1-1,1 1,0-1,-1 0,1 0,0-1,0 1,1-1,-1 0,0 0,0 0,1 0,-1-1,0 0,1 0,0 0,12 1,-1 0,1-1,-1 0,1-2,-1 0,0 0,1-2,-1 0,-1-1,1 0,-1-2,0 1,0-2,-1 0,0-1,0 0,-1-1,0-1,-1 0,0 0,-1-2,1-1,-7 9,-1 0,0-1,0 1,-1-1,1 0,-1 0,-1-1,1 1,-1 0,0-1,-1 0,1 1,-1-1,0 0,-1 0,0 0,0 0,-1 1,1-1,-1 0,-1 0,1 1,-1-1,-1 1,1-1,-1 1,0 0,0 0,-1 0,0 0,0 1,0 0,0-1,-1 1,0 1,0-1,-1 1,1 0,-1 0,0 1,-6-4,-90-1,72 14</inkml:trace>
  <inkml:trace contextRef="#ctx0" brushRef="#br0" timeOffset="24011.275">848 1110,'866'-45,"-715"31,306-12,-414 32,-32 0</inkml:trace>
  <inkml:trace contextRef="#ctx0" brushRef="#br0" timeOffset="44784.33">2569 66,'102'65,"-77"-41,-2 0,-1 2,-1 1,-1 1,-1 0,-2 2,-1 0,-1 0,-1 2,-2 0,-2 0,0 1,-3 0,0 1,0 22,3 6,-2 0,-3 1,-3 0,-3-1,-7 59,3-81,-2-1,-2 0,-1-1,-2 0,-1 0,-2-1,-2-1,-1 0,-2-2,-1 0,-2-1,-2 0,-89 78,92-97</inkml:trace>
  <inkml:trace contextRef="#ctx0" brushRef="#br0" timeOffset="45729.055">875 10,'0'-1,"-1"0,0 0,0 0,1 1,-1-1,0 1,0-1,0 0,0 1,0-1,0 1,0 0,0-1,0 1,0 0,0 0,0-1,0 1,0 0,0 0,0 0,0 0,0 1,0-1,0 0,-1 0,1 1,0-1,0 0,0 1,1-1,-1 1,0-1,0 1,0 0,0-1,0 1,1 0,-1 0,0-1,1 1,-1 0,0 0,1 0,-1 0,1 0,-1 0,1 0,0 0,-1 0,1 0,-16 28,1 0,1 1,2 1,1 0,1 1,2 0,1 0,2 1,1-1,1 15,-2-11,-14 106,5 1,7 0,7 1,5 2,15-1,6 0,6-2,14 24,29 49,-13-143,-46-61</inkml:trace>
  <inkml:trace contextRef="#ctx0" brushRef="#br0" timeOffset="46867.784">3218 857,'27'-73,"-17"37,2 1,2 0,0 2,3-1,0 2,2 0,2 1,1 1,19-19,-41 48,1 0,0 0,0 0,0 0,-1 1,1-1,0 0,0 0,0 1,0-1,0 1,0-1,1 1,-1-1,0 1,0 0,0-1,0 1,0 0,1 0,-1 0,0 0,0 0,0 0,0 0,1 1,-1-1,0 0,0 1,0-1,0 0,0 1,0 0,0-1,0 1,0-1,0 1,0 0,0 0,0 0,0-1,-1 1,1 0,0 0,-1 0,1 0,-1 0,1 0,-1 1,1-1,-1 1,18 61,-17-57,-1 0,0 1,0 0,1 0,0 0,1 0,-1 0,1-1,1 1,-1-1,1 0,0 1,1-1,-1 0,1-1,0 1,1-1,-1 0,1 0,0 0,4 3,-4-8,0 0,0 0,0 0,0-1,0 0,0 0,0 0,0 0,0-1,-1 1,1-1,0-1,-1 1,0-1,1 1,-1-1,0-1,-1 1,1 0,0-1,-1 0,0 0,0 0,0 0,0 0,0-3,4 0,47-64,56-54,-109 124,0 0,0 0,0 1,0-1,0 0,0 1,0-1,1 0,-1 1,0-1,0 1,1 0,-1-1,0 1,1 0,-1 0,0 0,1 0,-1 0,0 0,1 0,-1 0,0 1,1-1,-1 1,0-1,0 1,1-1,-1 1,0-1,0 1,0 0,0 0,0 0,0 0,0 0,0 0,0 0,0 0,0 0,-1 0,1 0,0 0,23 65,-17-41,-3-12,1 0,0-1,0 1,1-1,1-1,0 1,0-1,1 0,1-1,0 0,0 0,1-1,0 0,11 7,-4-9</inkml:trace>
  <inkml:trace contextRef="#ctx0" brushRef="#br0" timeOffset="47166.751">3190 884,'43'0,"43"0,17-4,0-3,-8 1,-10 1,-6-3,-6 0,-11 1,-6 2,-8-4,-3 1,-3 1,-5 1,-14 8,-10 3</inkml:trace>
  <inkml:trace contextRef="#ctx0" brushRef="#br0" timeOffset="47764.893">3895 1083,'-53'11,"1"3,0 2,2 3,-13 7,10 10,52-35,1 0,-1 1,0-1,0 0,0 0,1 1,-1-1,1 1,-1-1,1 0,-1 1,1-1,0 1,0-1,0 1,0-1,0 1,0-1,0 1,0-1,0 1,1-1,-1 0,1 1,-1-1,1 1,0-1,-1 0,1 0,0 1,0-1,0 0,0 0,0 0,0 0,0 0,0 0,0 0,0 0,1 0,195 113,-192-110,0 0,0 1,0-1,-1 1,0 0,0 0,0 0,0 1,-1-1,0 1,0 0,-1 0,1 0,-1 0,-1 0,1 1,-1-1,0 0,0 1,-1-1,0 1,0-1,-1 1,1-1,-1 0,-1 1,1-1,-1 0,-2 4,-5 4,-2-1,1 0,-2-1,0 0,0-1,-1 0,-1-1,1 0,-2-1,1-1,-1 0,0-1,-1-1,0 0,-3-1,12 0,-1-1,1-1,-1 1,0-2,0 1,0-1,0 0,-1 0,1-1,0 0,-1-1,1 0,-1 0,1-1,-1 0,1 0,0-1,0 0,-1-1,1 1,1-2,-1 1,0-1,1 0,-3-2,-1-12</inkml:trace>
  <inkml:trace contextRef="#ctx0" brushRef="#br0" timeOffset="48599.725">4065 1054,'35'-12,"-19"5,1 1,1 0,-1 2,1 0,0 0,0 2,0 1,16 0,-33 1,1 0,-1 0,1 0,-1 0,1 0,-1 0,0 1,1-1,-1 0,1 1,-1-1,0 1,1 0,-1 0,0-1,0 1,0 0,0 0,1 0,-1 0,-1 0,1 0,0 0,0 1,0-1,0 0,-1 0,1 1,-1-1,1 0,-1 1,1-1,-1 1,0-1,0 1,1-1,-1 1,0-1,-1 0,1 1,0-1,0 1,0-1,-1 1,1-1,-1 0,1 1,-1-1,0 0,1 1,-2 0,-83 119,84-120,0 1,0-1,0 1,0-1,0 1,1 0,-1-1,1 1,-1 0,1 0,-1-1,1 1,0 0,0 0,0-1,0 1,0 0,1 0,-1 0,1-1,-1 1,1 0,-1-1,1 1,0 0,0-1,0 1,0-1,0 1,0-1,0 1,0-1,0 0,1 0,-1 0,1 0,-1 0,1 0,-1 0,1 0,-1 0,1-1,0 1,0 0,-1-1,1 0,0 1,0-1,-1 0,1 0,0 0,0 0,0 0,-1-1,82-12,-57 9</inkml:trace>
  <inkml:trace contextRef="#ctx0" brushRef="#br0" timeOffset="49167.748">4488 123,'18'12,"28"35,-2 3,-3 1,-1 2,26 48,-44-61,-2 1,-2 0,-1 1,-2 1,-2 1,-2 0,-2 0,-2 1,-2 0,-2 0,-2 0,-1 1,-3-1,-2 0,-7 32,-5-6,-3-1,-3 0,-3-2,-4 1,16-39,-1-1,-2-1,0-1,-2-1,-1 0,-1-1,-1-2,-2 0,-10 8,10-14</inkml:trace>
  <inkml:trace contextRef="#ctx0" brushRef="#br0" timeOffset="49732.791">3020 66,'-24'33,"1"0,1 2,2 0,1 2,2 0,2 1,1 0,2 1,2 1,1 0,2 0,2 1,2 5,1 52,5 0,5 0,3-1,15 52,-20-117,17 104,5-2,7-1,23 50,-57-177,0 0,0-1,1 0,-1 1,1-1,0 0,1 0,0 0,-1 0,1 0,1 0,-1-1,1 0,0 0,0 0,0 0,0 0,0-1,1 0,0 0,0 0,0 0,0-1,0 0,0 0,1 0,-1-1,1 1,-1-1,4 0,13-6</inkml:trace>
  <inkml:trace contextRef="#ctx0" brushRef="#br0" timeOffset="56387.583">5109 179,'-13'67,"2"1,4 0,2 1,4-1,5 48,1-41,3 0,4-1,2 0,8 13,-20-75,1 0,1 0,0 0,0-1,1 0,1 1,0-2,0 1,1-1,0 0,1 0,0-1,1 0,0 0,0-1,1 0,-1-1,2 0,-1-1,1 0,0 0,1-1,-1-1,1 0,0 0,7 0,66 1,-60-6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59.2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1 120,'0'1,"0"-1,1 0,-1 1,1-1,-1 0,1 1,-1-1,0 0,1 0,-1 0,1 1,-1-1,1 0,0 0,-1 0,1 0,-1 0,1 0,-1 0,1 0,-1 0,1 0,-1 0,1-1,-1 1,1 0,-1 0,1 0,-1-1,1 1,-1 0,1 0,-1-1,0 1,1-1,-1 1,0 0,1-1,-1 1,0-1,1 1,-1 0,0-1,0 1,1-1,-1 1,0-1,0 1,0-1,0 1,0-1,0 0,0 1,0-1,0 1,0-1,0 1,0-1,0 1,0-1,27 40,-15-14,-2 0,0 1,-1 1,-2 0,0 0,1 27,7 22,-8-39,24 72,-29-106,-1 0,1 1,0-1,0-1,1 1,-1 0,1-1,-1 1,1-1,0 1,0-1,0 0,0-1,0 1,0 0,1-1,-1 0,1 0,-1 0,1 0,-1 0,1-1,-1 1,1-1,0 0,-1 0,1 0,-1-1,2 0,316-50,205-3,-167 20,-99 7,-257 27,0 1,0-1,0 1,0-1,0 0,1 0,-1 0,0-1,0 1,0-1,0 0,0 0,0 0,0 0,0 0,0-1,0 1,0-1,-1 0,1 0,-1 0,0 0,1 0,-1-1,0 1,0-1,0 1,-1-1,1 0,0 1,-1-1,0 0,0 0,0 0,1-3,5-278,21 183,-21 83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1 706,'4'0,"7"0,6 0,5 0,4 0,2 0,1 0,0 0,1 0,-1 0,0 0,0 0,-5-5,-3-1,-3 0</inkml:trace>
  <inkml:trace contextRef="#ctx0" brushRef="#br0" timeOffset="381.295">28 932,'5'0,"11"0,8 0,4 0,2 0,2 0,-1 0,0 0,-1 0,-1 0,0 0,-1 0,-5-5,-6-1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57.33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55,'32'-33,"-27"30,-1 0,1 1,0-1,0 1,0 0,0 1,0-1,1 1,-1 0,0 1,1-1,-1 1,1 0,-1 0,0 0,1 1,-1 0,0 0,1 1,-1-1,0 1,0 0,0 0,-1 1,1-1,0 1,-1 0,0 1,1-1,-1 1,-1 0,1-1,0 2,-1-1,0 0,0 1,0-1,-1 1,2 5,0 3,-1 0,0 0,-1 0,0 1,-2-1,1 1,-2-1,1 0,-2 1,0-1,-1 0,0 1,-1-2,0 1,-1 0,0-1,-1 0,-1 0,0 0,0-1,-8 8,-83 127,59-82,39-63,1 0,0-1,-1 1,1 0,-1-1,1 1,0 0,0-1,-1 1,1-1,0 0,0 1,0-1,-1 0,1 1,0-1,0 0,0 0,0 0,0 1,0-1,0 0,-1 0,1-1,0 1,0 0,0 0,0 0,0 0,0-1,-1 1,1 0,0-1,0 1,0-1,-1 1,1-1,0 1,-1-1,1 0,0 1,6-3,2 1,0 0,0 1,1 0,-1 1,0 0,1 0,-1 1,0 0,0 0,0 1,0 0,0 1,0 0,0 1,5 3,33 9,-26-10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04.74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10 133,'-1'-1,"0"0,0 0,1 0,-1 0,0 0,0 0,1 0,-1 0,1-1,-1 1,1 0,-1 0,1 0,0 0,0-1,0 1,-1 0,1 0,0-1,0 1,1 0,-1 0,0-1,0 1,1 0,-1 0,0-1,1 1,-1 0,1 0,0 0,-1 0,1 0,0 0,0 0,-1 0,1 0,0 0,0 1,0-1,0 0,0 0,2 0,6-8,2 0,-1 1,1 0,1 1,-1 0,1 1,1 0,-1 1,1 0,9-1,-18 4,0 1,0-1,0 1,1 0,-1 0,0 1,1 0,-1-1,0 1,1 0,-1 1,0-1,1 1,-1 0,0 0,0 1,0-1,0 1,0-1,0 2,0-1,-1 0,1 0,0 1,-1 0,0 0,0 0,0 0,0 0,0 1,-1-1,0 1,1 0,-1 0,-1 0,1 0,0 0,-1 0,1 3,0 9,-1 0,0 0,-1-1,-1 1,-1 0,0 0,-1 0,0-1,-1 1,-1-1,-1 0,0 0,-1-1,0 0,-1 0,-1 0,-3 3,8-11,-7 7,0 0,2 1,0 0,0 1,2 0,-1 0,2 1,0-1,1 1,1 1,-3 15,7-28,1 1,-1-1,1 1,0-1,0 0,0 1,1-1,0 0,-1 0,1 0,1 0,-1 0,0-1,1 1,0-1,0 1,0-1,0 0,1 0,-1-1,1 1,0-1,-1 1,1-1,0 0,0-1,1 1,-1-1,0 1,2-1,136 16,-117-17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6.75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19 31,'274'0,"-566"0,330-18,183 6,-217 12,-98 1,67-1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7.36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131 4,'0'0,"-1"0,1-1,0 1,-1 0,1-1,-1 1,1 0,-1 0,1-1,-1 1,1 0,-1 0,1 0,-1 0,0-1,1 1,-1 0,1 0,-1 0,1 0,-1 0,1 1,-1-1,0 0,1 0,-1 0,1 0,-1 1,1-1,-1 0,1 0,-1 1,1-1,0 0,-1 1,1-1,-1 1,1-1,0 0,-1 1,1-1,0 1,-1-1,1 1,0-1,0 1,0-1,-1 1,1-1,0 1,0 0,0-1,0 1,0-1,0 1,0-1,0 1,0-1,0 1,1 0,-7 39,6-39,-2 203,-8 76,-34-1,15-134,11-89,53-91,-21 17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8.63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368 1,'-52'55,"3"3,2 2,3 2,-1 9,30-51,2 1,0 0,2 0,0 1,2 1,0 0,1 0,2 0,0 1,2 0,0 0,2 1,0-1,2 3,2-18,0 0,0 0,1-1,0 0,0 1,1-1,0 0,1-1,0 1,0-1,1 0,-1 0,2-1,-1 1,1-1,0-1,0 1,0-1,1-1,-1 1,1-1,1 0,-1-1,0 0,15 5,0-1,0-1,0 0,1-2,0-1,0-1,0-1,10-1,-9-2,-1 0,0-1,0-2,0 0,0-2,-1 0,1-2,-15 5,0 0,0 0,-1 0,1-1,-1 0,0-1,0 0,-1 0,0-1,0 0,0 0,-1-1,0 1,0-1,-1-1,0 1,-1-1,4-8,-7 13,0-1,0 1,0 0,-1 0,0 0,0 0,0-1,0 1,-1 0,1 0,-1 0,0 0,0 0,-1 0,1 0,-1 0,0 0,0 0,0 1,-1-1,1 1,-1 0,0 0,1 0,-2 0,1 0,0 0,0 1,-1 0,0-1,1 1,-3 0,-8-6,-1 1,0 1,0 0,-1 2,0-1,0 2,-15-2,3 3,-1 1,1 2,-1 1,1 1,0 1,0 1,0 2,1 1,0 1,0 1,1 2,0 0,1 2,1 1,0 0,1 2,-7 8,1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428 199,'-1'-9,"0"0,0 0,-1 0,0 0,0 1,-1-1,-1 1,1-1,-1 1,-1 0,1 1,-1-1,-1 1,1 0,-1 0,-1 0,1 1,-1 0,0 1,0-1,-1 1,0 0,0 1,0 0,0 0,-1 1,1 0,-1 1,0 0,0 0,1 1,-1 0,-1 0,1 1,0 0,0 1,0 0,0 0,-2 1,0 3,0 0,1 0,0 1,0 0,0 1,1 0,0 0,1 1,-1 0,1 0,1 1,0 0,0 1,1 0,0 0,0 0,1 0,1 1,0 0,0 0,1 0,1 1,-1-1,1 9,1-5,0-1,2 1,-1 0,2 0,0-1,1 1,0-1,1 1,5 11,-6-20,-1 0,1-1,1 1,-1-1,1 1,-1-1,2 0,-1-1,0 1,1-1,0 0,0 0,0 0,1-1,-1 0,1 0,-1 0,1-1,0 1,0-1,0-1,1 1,-1-1,1 0,5 0,1 0,0-1,-1 0,1-1,0 0,-1-1,1-1,-1 0,0 0,1-1,-2-1,1 0,0 0,-1-1,0-1,-1 0,1-1,-2 0,1 0,5-7,196-237,-142 175,-69 77,0 1,0-1,-1 0,1 0,0 1,0-1,0 0,0 1,0-1,0 0,0 0,0 1,0-1,-1 0,1 1,0-1,0 0,1 1,-1-1,0 0,0 0,0 1,0-1,0 0,0 1,0-1,0 0,1 0,-1 1,0-1,0 0,0 0,0 1,1-1,-1 0,0 0,0 1,1-1,-1 0,0 0,0 0,1 0,-1 0,0 1,1-1,-1 0,0 0,1 0,-1 0,0 0,-13 34,-40 80,19-48,3 2,3 2,3 0,3 2,4 0,-7 56,-6 119,18-156,15-91,-1 0,1 0,-1 0,1 0,-1 0,1 0,-1 0,0 0,1-1,-1 1,1 0,-1-1,1 1,-1-1,0 0,1 1,-1-1,0 0,0 0,0 0,0 0,0 0,0 0,0 0,0 0,0-1,0 1,0 0,0-1,12-13</inkml:trace>
  <inkml:trace contextRef="#ctx0" brushRef="#br0" timeOffset="270.717">852 792,'-10'24,"-3"13,1 4,2-8,8-11,4-9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7:45.64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103 270,'29'-22,"-25"48,-7-4,-2-1,0 0,-1 0,-1-1,-1 0,0 0,-6 8,-8 20,-36 67,69-143,35-51,2 3,4 2,3 2,3 3,10-5,59-58,-127 131,1 1,0-1,-1 1,1-1,0 1,-1-1,1 1,0 0,0-1,0 1,0 0,-1 0,1-1,0 1,0 0,0 0,0 0,0 0,-1 0,1 0,0 1,0-1,0 0,0 0,-1 1,1-1,0 0,0 1,0-1,-1 1,1-1,0 1,-1-1,1 1,0-1,-1 1,1 0,-1-1,1 1,-1 0,1 0,-1-1,0 1,1 0,-1 0,0 0,1-1,-1 1,0 0,0 0,0 0,0 0,0 0,0-1,0 1,0 0,0 0,-1 0,0 56,-43 161,44-217,-10 84,9-83,1 0,0 0,0 0,0 0,1 0,-1 0,0 0,1-1,-1 1,1 0,-1 0,1 0,0-1,0 1,0 0,0-1,0 1,0 0,1-1,-1 0,0 1,1-1,-1 0,1 0,-1 0,1 1,0-2,-1 1,1 0,0 0,0-1,0 1,-1 0,1-1,0 0,0 0,0 1,0-1,0 0,2-1,5-1,0-2,-1 1,1-1,-1 0,1-1,-1 0,-1 0,1-1,-1 0,0 0,0-1,-1 0,1 0,6-6,183-182,-195 194,0-1,0 0,0 0,0 0,0 0,0 1,1-1,-1 0,1 1,-1-1,1 1,-1 0,1-1,0 1,0 0,-1 0,1 0,0 0,0 0,0 0,0 1,0-1,0 1,1 0,-1-1,0 1,0 0,0 0,0 0,0 0,0 1,1-1,-1 0,0 1,0 0,0-1,0 1,0 0,0 0,-1 0,1 0,0 1,0-1,-1 0,3 13,-1-1,-1 1,0-1,-1 1,-1-1,0 1,-1 0,-1 5,1 9,-11 48,9-67,1 0,-1-1,2 1,-1 0,1 0,1 0,0 1,0-1,0 0,1 0,1 0,0 0,0 0,0-1,1 1,3 5,4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55.66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8:04.1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 2269,'32'132,"-17"-90,50 149,-33-108,-4 2,-3 0,-4 1,-4 2,3 61,-19-140,0 0,0 0,-1 1,0-1,-1 0,0 0,-1 0,0 1,0-2,-1 1,0 0,0 0,-1-1,0 0,-1 0,0 0,0 0,-1-1,1 0,-2 0,1 0,-6 3,8-9,0 0,-1-1,1 1,0-1,-1-1,1 1,0 0,0-1,-1 0,1 0,0 0,0-1,0 1,0-1,0 0,0 0,1 0,-1-1,1 1,-1-1,1 0,0 0,0 0,0-1,1 1,-1 0,1-1,0 0,0 0,0 1,-1-5,-13-26,1-1,2-1,2 0,1-1,2 0,2 0,1 0,2-1,1-16,-4-39,4-1,4 0,4 0,5 0,3 1,19-61,-26 127,0 1,2 0,0 0,2 1,1 0,1 1,1 0,1 1,1 1,1 1,1 0,1 1,0 1,6-3,-21 17,0 2,0-1,0 0,1 1,-1 0,1 0,0 0,-1 1,1-1,1 1,-1 0,0 1,0-1,1 1,-1 0,1 1,-1-1,1 1,-1 0,1 0,-1 1,1-1,-1 1,0 1,1-1,-1 1,0 0,0 0,0 0,0 1,0-1,0 1,-1 1,4 2,3 12,0 1,-2 0,0 1,-1 0,-1 0,-1 0,-1 1,-1 0,-1 0,0 0,-2 1,0 0,0-4,-1 0,0 0,-1 1,-1-1,-1 0,0-1,-1 1,-1-1,-1 1,0-2,-2 1,0-1,0 0,-2 0,0-1,0 0,-1-1,-1 0,-1-1,-4 3,6-8,-1-1,0-1,0 0,-1-1,0 0,1-1,-1 0,-1-1,0 0,-39-17,42 3</inkml:trace>
  <inkml:trace contextRef="#ctx0" brushRef="#br0" timeOffset="2864.738">2852 1506,'1'1,"0"-1,-1 1,1-1,0 1,0-1,0 1,0 0,-1-1,1 1,0 0,-1 0,1-1,0 1,-1 0,1 0,-1 0,1 0,-1 0,0 0,1 0,-1 0,0 0,0 0,0 0,1 0,-1 0,0 0,0 0,-1 0,1 0,0 0,0 0,0 0,-1 0,1 0,-1 0,1 0,0 0,-1 0,0 0,1 0,-1-1,1 1,-1 0,0 0,0-1,0 1,-1 13,1-8,1-1,-1 1,1-1,0 1,1-1,-1 0,1 1,0-1,0 1,1-1,0 0,0 0,0 0,0 0,1 0,0-1,0 1,0-1,0 1,1-1,0 0,0-1,0 1,0-1,0 1,1-1,0-1,-1 1,1 0,0-1,0 0,0-1,1 1,-1-1,0 0,1 0,-1 0,1-1,-1 0,1 0,-1 0,-1 0,0-1,1 1,-1-1,0 0,0 0,0 0,0-1,0 1,0-1,-1 0,1 0,0-1,-1 1,0-1,1 1,-1-1,0 0,0 0,-1-1,1 1,-1 0,1-1,-1 0,0 1,-1-1,1 0,-1 0,1 0,-1 0,0 0,-1 0,1-1,-1 1,1 0,-1 0,-1 0,1-1,-1-1,2-6,0-3,-1 0,0 0,0 0,-1 0,-1 0,-1 0,0 0,-1 1,-1-1,2 11,1 1,-2-1,1 1,0 0,0 0,-1 0,0 0,1 1,-1-1,0 1,0 0,-1 0,1 1,0-1,-1 1,1 0,-1 0,1 0,-1 1,1 0,-1-1,1 2,-1-1,1 0,-1 1,1 0,-1 0,-3 2,-11 4</inkml:trace>
  <inkml:trace contextRef="#ctx0" brushRef="#br0" timeOffset="3368.068">3246 1535,'46'-109,"32"-96,-78 204,1 0,0 0,-1 0,1 0,0 0,-1 0,1 0,0 1,0-1,0 0,0 0,0 1,0-1,0 0,0 1,0-1,0 1,0-1,0 1,0 0,0-1,0 1,1 0,-1 0,0 0,0 0,0 0,1 0,-1 0,0 0,0 0,0 1,0-1,0 0,1 1,-1-1,0 1,0-1,0 1,0 0,0-1,0 1,-1 0,1 0,0 0,0-1,0 1,-1 0,1 0,0 0,-1 0,1 0,-1 1,1-1,-1 0,0 0,1 1,6 5,1 2,1-1,1-1,-1 0,1 0,0-1,1 0,0-1,-1 0,2 0,-1-1,5 0,-11-3,-1 0,1 0,-1 0,1-1,-1 0,1 0,-1 0,1 0,-1-1,1 0,-1 0,1 0,-1 0,0-1,0 1,0-1,0 0,0-1,0 1,0-1,0 1,-1-1,0 0,1 0,-1-1,0 1,-1-1,1 0,-1 1,1-1,0-3,2-6,-1-1,0 0,0 0,-2 0,0-1,0 1,-2-1,1 1,-2-1,0-2,0 9,1-17</inkml:trace>
  <inkml:trace contextRef="#ctx0" brushRef="#br0" timeOffset="344.819">933 2326,'-31'48,"3"1,2 2,2 1,-16 50,38-99,0 0,0 0,1 1,-1-1,1 1,-1-1,1 1,0 0,1-1,-1 1,1 0,-1-1,1 1,0 0,0 0,1 0,-1-1,1 1,0 0,0-1,0 1,0-1,1 1,0-1,-1 1,1-1,0 0,1 0,-1 0,0 0,1 0,0-1,-1 1,1-1,0 0,0 0,1 0,1 2,5-4,-1-1,1 1,-1-1,0-1,1 0,-1 0,0-1,0 0,0-1,-1 0,1 0,-1 0,0-1,0-1,-1 1,1-1,-1-1,0 1,-1-1,0 0,0-1,0 1,-1-1,0-1,-1 1,0 0,0-1,-1 0,0 0,0 0,0-8,0 4,-1 0,0 0,-1 0,0 1,-2-1,1 0,-1 0,-1 0,-1-2,2 10,0 1,0-1,0 0,-1 1,0-1,0 1,0-1,-1 1,1 0,-1 0,0 0,0 0,0 1,-1-1,1 1,-1 0,0 0,0 0,0 0,0 1,0 0,-1 0,1 0,-1 0,-3 0,-66 2,56 7</inkml:trace>
  <inkml:trace contextRef="#ctx0" brushRef="#br0" timeOffset="712.633">1469 2043,'-24'19,"1"1,1 1,0 1,2 0,0 2,2 1,1 0,-11 22,27-46,0 1,0-1,0 1,0 0,0 0,1-1,-1 1,1 0,-1 0,1 0,0-1,0 1,-1 0,1 0,1 0,-1 0,0-1,0 1,1 0,-1 0,1 0,-1-1,1 1,0 0,0-1,0 1,0 0,0-1,0 1,0-1,0 0,1 1,-1-1,0 0,1 0,0 0,-1 0,1 0,-1 0,1 0,0 0,-1-1,1 1,0-1,0 1,0-1,0 0,-1 0,1 0,0 0,0 0,1 0,42-2,-40 1,1 0,0 1,0-1,0 1,-1 0,1 0,0 1,0 0,0 0,-1 0,1 1,0 0,-1 0,0 0,1 1,-4-1,-1 0,1-1,-1 1,0 0,1 0,-1 0,0 1,0-1,0 0,-1 0,1 1,0-1,-1 0,0 1,1-1,-1 0,0 1,0-1,-1 0,1 1,0-1,-1 0,1 1,-1-1,0 0,0 1,0-1,0 0,0 0,-1 1,-41 64,34-57,0 0,-1-1,0 0,-1-1,1 0,-2 0,1-1,-1 0,-8 2,-3 0</inkml:trace>
  <inkml:trace contextRef="#ctx0" brushRef="#br0" timeOffset="965.723">1723 2184,'0'28,"5"11,1-3</inkml:trace>
  <inkml:trace contextRef="#ctx0" brushRef="#br0" timeOffset="1214.202">1525 1732,'0'0</inkml:trace>
  <inkml:trace contextRef="#ctx0" brushRef="#br0" timeOffset="1363.209">1948 1394,'99'207,"39"130,-127-306,-2 0,-1 0,-1 1,-2-1,2 32,-7-39</inkml:trace>
  <inkml:trace contextRef="#ctx0" brushRef="#br0" timeOffset="1633.738">1892 1902,'33'-14,"27"-10,6-1,-2 4,-8 6,-8 5,-8 4,-10 4</inkml:trace>
  <inkml:trace contextRef="#ctx0" brushRef="#br0" timeOffset="1884.931">2512 1789,'0'0</inkml:trace>
  <inkml:trace contextRef="#ctx0" brushRef="#br0" timeOffset="1885.931">2428 1451,'0'0</inkml:trace>
  <inkml:trace contextRef="#ctx0" brushRef="#br0" timeOffset="5036.564">1046 3850,'-53'24,"1"2,2 3,-46 34,-97 113,192-176,0 0,0 1,0-1,0 1,0-1,0 0,0 1,0 0,0-1,0 1,1-1,-1 1,0 0,0 0,1-1,-1 1,0 0,1 0,-1 0,1 0,-1 0,1 0,0 0,-1 0,1 0,0 0,0 0,-1 0,1 0,0 0,0 0,0 0,0 0,1 0,-1 0,0 0,0 0,1 0,-1 0,0 0,1 0,-1 0,1 0,-1 0,1 0,0-1,-1 1,1 0,0 0,-1-1,1 1,0 0,0-1,0 1,0-1,0 1,0 0,12 0,0 0,0-1,0 0,0-1,0 0,0-1,0-1,0 0,-1-1,1 0,-1 0,10-7,25-6,15-3,-61 21,0 0,-1 1,1-1,0 0,-1 1,0-1,1 1,-1-1,0 0,0 1,0-1,0 1,0-1,0 1,0-1,0 0,-1 1,1-1,0 1,-1-1,1 0,-1 1,0-1,1 0,-1 0,0 1,0-1,0 0,0 0,0 0,0 0,0 0,0 0,0 0,-1 0,1 1,-30 44,-2-2,-1-2,-2-1,-38 33,-30 32,104-105,-1 0,0 0,0 0,0 0,1 0,-1 0,1 1,-1-1,1 0,-1 0,1 1,0-1,-1 0,1 1,0-1,0 0,0 1,0-1,0 0,0 1,1-1,-1 0,0 1,1-1,-1 0,1 0,-1 1,1-1,0 0,-1 0,1 0,0 0,0 0,0 0,0 0,0 0,0 0,0 0,0 0,0-1,0 1,1 0,-1-1,0 1,0-1,1 1,-1-1,0 0,2 0,67 10,-41-14,-1 0,1-2,-1-1,0-2,-1 0,0-2,0-1,11-8,-36 19,1 0,0 0,-1-1,1 0,0 1,-1-1,0 0,1 0,-1 0,0 0,0-1,0 1,-1-1,1 1,0-1,-1 0,0 1,0-1,1 0,-2 0,1 0,0 0,-1 0,1 0,-1 0,-2-16</inkml:trace>
  <inkml:trace contextRef="#ctx0" brushRef="#br0" timeOffset="5282.616">650 3793,'68'356,"-29"-135,32 82,-63-272,2-1,1 0,2-1,1 0,1-1,1-1,9 11,-10-21,-1-5</inkml:trace>
  <inkml:trace contextRef="#ctx0" brushRef="#br0" timeOffset="5933.63">1214 3991,'217'214,"-127"-154,-88-59,-1-1,0 1,0-1,0 0,1 0,-1 1,0-1,0 0,1 0,-1 0,0 0,0-1,1 1,-1 0,0 0,0-1,0 1,1-1,-1 1,0-1,0 1,0-1,0 0,0 1,0-1,0 0,0 0,0 0,0 0,-1 0,1 0,0 0,-1 0,1 0,0 0,-1 0,1 0,-1-1,0 1,1 0,-1 0,0-1,4-58,-4 53,-5-112,1 77,2-1,1 0,3 1,1-1,2 1,2-1,2 2,10-30,-19 69,1-1,0 1,0-1,0 1,0 0,0-1,0 1,1 0,-1 0,1 0,0 0,0 0,-1 0,1 1,0-1,0 0,1 1,-1 0,0-1,0 1,1 0,-1 0,1 0,9 2</inkml:trace>
  <inkml:trace contextRef="#ctx0" brushRef="#br0" timeOffset="6508.122">1780 3991,'34'-36,"-2"-2,-1-1,-2-1,-2-1,-1-2,-2 0,-2-3,-19 39,2-1,-1 0,0-1,-1 1,0-1,0 1,-1-1,0 0,0 0,-1 0,-1 0,1-1,-2-6,1 14,0 0,-1 1,1-1,-1 1,1-1,-1 1,1-1,-1 1,0 0,0-1,0 1,0 0,0-1,0 1,0 0,0 0,-1 0,1 0,0 0,-1 0,1 1,0-1,-1 0,1 1,-1-1,1 1,-1-1,0 1,1 0,-1-1,1 1,-1 0,0 0,1 0,-1 1,1-1,-1 0,1 0,-1 1,0 0,-59 27,50-18,0 0,1 0,0 1,0 0,2 1,-1 0,1 1,1-1,1 1,-1 1,2-1,0 1,1 0,0 0,1 0,0 1,2-1,-1 1,2-1,0 13,1-20,0-1,0 1,0-1,1 1,-1-1,2 1,-1-1,1 0,0 0,0 0,0 0,1-1,0 1,0-1,1 0,-1 0,1-1,0 1,0-1,1 0,-1-1,1 1,0-1,0 0,0 0,0-1,1 0,-1 0,1 0,-1-1,1 0,-1 0,1-1,0 0,-1 0,1 0,0-1,-1 0,1 0,-1-1,2 0,9-5,-1 0,0 0,-1-2,1 0,-2 0,1-2,-1 0,-1 0,0-1,-1-1,0 0,-1-1,-1 0,0-1,2-4,12-23,-2 0,-2-2,-1 0,-3-1,-1-4,-5 17,-2 1,0-1,-3 0,-1-1,-1 1,-1-1,-2 0,-2 0,-1 1,-1-1,-2 1,-1 0,-1 1,-2-1,-1 2,-2-1,-5-8,17 35,-1 1,1 0,0-1,-1 1,0 0,0 0,0 0,0 0,0 0,0 0,-1 1,1-1,-1 1,0 0,0 0,0 0,0 0,0 0,0 0,-1 1,1 0,0 0,-1 0,1 0,-1 0,1 0,-1 1,0 0,1 0,-1 0,1 0,-1 0,0 1,1 0,-1 0,1 0,-1 0,1 0,0 1,-2 0,-5 11,0 0,0 1,1 0,1 0,0 1,1 1,1-1,0 1,1 0,1 0,0 0,1 1,1 0,1-1,0 1,1 0,1-1,1 1,2 9,-1 0,2 1,2-1,0 0,2 0,0-1,2 0,1-1,0 0,2-1,1 0,1-1,1-1,0-1,2 0,0-1,1-1,1-1,1-1,0-1,1-1,20 9,-41-21,-1-1,1 1,0-1,0 1,0-1,0 0,1 0,-1 0,0 0,0 0,0 0,1-1,-1 1,1-1,-1 0,0 1,1-1,-1 0,0-1,1 1,-1 0,1-1,-1 1,0-1,1 1,-1-1,0 0,0 0,0 0,0-1,0 1,0 0,0-1,0 1,1-2,3-12</inkml:trace>
  <inkml:trace contextRef="#ctx0" brushRef="#br0" timeOffset="6800.972">2767 3172,'-12'23,"0"-1,1 1,1 1,1 0,1 0,2 1,0 0,2 0,0 0,1 11,3-33,0-1,1 1,-1 0,0 0,1 0,0 0,-1 0,1 0,0-1,1 1,-1 0,0-1,1 1,-1-1,1 1,0-1,0 0,0 0,0 0,0 0,1 0,-1 0,0-1,1 1,-1-1,1 1,0-1,0 0,-1 0,1 0,0-1,0 1,0-1,0 1,0-1,0 0,0 0,-1 0,1-1,0 1,0-1,0 1,0-1,0 0,-1 0,1 0,0-1,-1 1,3-2,5-4,0-1,0 0,-1-1,0 0,-1 0,0 0,0-1,-1-1,-1 1,0-1,0 0,-1-1,0 1,-1-1,0 0,-1 0,0-1,-1 1,-1 0,0-1,0 1,-1-1,-1 1,-1-9,1 15,-1 1,1-1,-1 0,0 1,0 0,-1-1,0 1,0 0,0 0,0 0,-1 1,0-1,0 1,0 0,0 0,-1 0,1 1,-1-1,0 1,0 0,0 1,-1-1,1 1,-1 0,1 0,-1 1,0 0,0 0,1 0,-1 0,0 1,-4 0,-14-1</inkml:trace>
  <inkml:trace contextRef="#ctx0" brushRef="#br0" timeOffset="7120.278">3190 2946,'-15'21,"2"0,0 0,1 2,1-1,2 1,0 1,1 0,1 0,2 0,-3 25,8-46,0 0,0 0,0 0,0 0,1 0,-1-1,1 1,0 0,0 0,0 0,0 0,0-1,1 1,-1-1,1 1,0-1,0 1,0-1,0 0,0 0,0 0,0 0,1 0,-1 0,1-1,0 1,-1-1,1 0,0 0,0 0,-1 0,1 0,0-1,0 1,0-1,0 0,0 0,2 0,5 0,0 0,0-1,0-1,0 0,0 0,0-1,0 0,0 0,-1-1,7-4,-8 4,-1 0,0-1,0 0,0 0,-1 0,0-1,0 1,0-1,-1-1,0 1,0-1,3-7,-1-3</inkml:trace>
  <inkml:trace contextRef="#ctx0" brushRef="#br0" timeOffset="7365.788">3501 2861,'5'34,"1"11</inkml:trace>
  <inkml:trace contextRef="#ctx0" brushRef="#br0" timeOffset="7648.921">3359 2551,'0'0</inkml:trace>
  <inkml:trace contextRef="#ctx0" brushRef="#br0" timeOffset="7930.74">3613 2099,'16'18,"-2"1,0 0,-1 1,-1 0,-1 1,-1 0,0 1,-2 0,4 16,-2-9,136 291,-75-187,-61-118</inkml:trace>
  <inkml:trace contextRef="#ctx0" brushRef="#br0" timeOffset="8468.518">3699 2551,'23'-13,"7"-6,2 1,1 2,0 2,0 1,2 1,23-4,-56 15,0 1,0 0,0-1,0 1,0 0,0 0,0 0,0 1,0-1,0 1,0-1,0 1,0-1,0 1,0 0,-1 0,1 0,0 0,0 0,-1 0,1 0,-1 1,1-1,-1 1,0-1,0 1,1-1,-1 1,0 0,0 0,0-1,-1 1,1 0,0 0,-1 0,1 0,-1 0,0 0,0 0,0 0,0 0,0 0,0 0,0 0,0 0,-1 0,1 3,-1 0,1 0,0 0,0-1,1 1,-1 0,1 0,0-1,1 1,-1-1,1 1,0-1,0 1,0-1,1 0,-1 0,1 0,0 0,0-1,0 1,1-1,-1 0,1 0,0 0,0 0,0 0,0-1,0 0,1 0,-1 0,1-1,-1 1,6 0,-4-4,0 0,0-1,1 0,-1 0,-1 0,1-1,-1 0,1 0,-1 0,0-1,0 0,-1 0,0 0,1 0,-2-1,1 1,-1-1,0 0,0 0,0-1,-1 1,0 0,0-1,-1 1,0-1,0 0,0-2,4-37,-6 41,0-1,0 0,1 1,0-1,0 1,0-1,1 0,0 1,0-1,0 1,1 0,-1-1,1 1,1 0,-1 0,1 0,0 0,0 1,0-1,1 1,-1-1,1 1,0 1,0-1,1 0,-1 1,1 0,0 0,0 0,0 1,0 0,0 0,1 0,7 3,-1 2,1-1,-1 2,0 0,0 0,0 1,0 1,-1 0,0 0,0 1,0 0,-1 1,0 1,-1-1,0 2,0-1,-1 1,0 0,-1 1,0 0,2 3,-3-5,21 28,-1 2,-3 0,-1 1,-2 2,-1 0,-3 1,-1 0,-3 1,-1 1,-2 0,-2 0,0 36,-6-68,-1-1,0 1,-1 0,-1 0,1 0,-2 0,0-1,0 1,-2-1,1 0,-1 0,-1-1,0 1,-1-1,0 0,-1-1,0 0,0 0,-1-1,0 0,-1 0,0-1,-4 2,12-8,0-1,0 1,0-1,-1 1,1-1,0 0,-1 0,1 0,-1 0,1 0,-1-1,1 1,-1-1,0 0,1 0,-1 0,0 0,1 0,-1 0,0-1,1 1,-1-1,1 0,-1 1,1-1,-1 0,1-1,0 1,-1 0,1-1,0 1,0-1,0 0,0 0,0 0,1 0,-1 0,0 0,1 0,0 0,-2-3,-28-108,30 77,2 1,1 0,2-1,2 1,1 1,1-1,2 1,2 1,1 0,1 0,13-20,78-140,-85 159</inkml:trace>
  <inkml:trace contextRef="#ctx0" brushRef="#br0" timeOffset="9233.055">1243 5570,'21'17,"0"0,-2 1,0 0,-1 2,0 1,-2 0,-1 1,0 0,-2 1,-1 1,3 7,65 166,-80-196,0-1,0 1,0-1,0 1,0-1,0 1,0-1,0 1,0-1,0 1,0-1,0 1,1-1,-1 0,0 1,0-1,1 1,-1-1,0 1,0-1,1 0,-1 1,1-1,-1 0,0 1,1-1,-1 0,0 0,1 1,-1-1,1 0,-1 0,1 0,-1 0,1 0,-1 1,1-1,-1 0,1 0,-1 0,1 0,-1 0,1 0,-1 0,0-1,1 1,-1 0,1 0,-1 0,1 0,-1-1,1 1,-1 0,0 0,1-1,-1 1,1 0,-1-1,0 1,0 0,1-1,-1 1,0-1,1 1,-1 0,0-1,0 0,8-36,-8 32,19-220,-10-1,-10-3,1 207,0-2</inkml:trace>
  <inkml:trace contextRef="#ctx0" brushRef="#br0" timeOffset="9538.583">1807 5599,'47'-65,"-3"-2,-3-2,12-33,-32 42,-20 59,-1 0,0-1,0 1,1 0,-1-1,0 1,0 0,0-1,0 1,-1-1,1 1,0 0,-1-1,1 1,-1 0,1-1,-1 1,1 0,-1 0,0 0,0 0,1-1,-1 1,0 0,0 0,0 1,0-1,0 0,-1 0,1 0,0 1,0-1,0 0,-1 1,1-1,0 1,-1 0,1-1,0 1,-2 0,-4 1,0 1,0 0,0 0,1 0,-1 1,1 0,-1 1,1-1,0 1,0 0,1 1,-1-1,1 1,0 0,0 1,1-1,0 1,0 0,-2 3,-11 10,1 1,1 1,1 0,1 1,1 1,1 0,0 0,2 1,1 0,1 1,1-1,1 2,2-1,0 4,3-24,0 0,1 0,-1 0,1 0,1-1,-1 1,1 0,0-1,0 1,0-1,0 0,1 0,-1 0,1 0,1 0,-1 0,0-1,1 1,-1-1,1 0,0 0,0-1,1 1,-1-1,0 0,1 0,-1 0,1 0,0-1,0 0,3 0,6 2,1-1,0-1,-1 0,1-1,0-1,-1 0,1-1,-1-1,1 0,1-1,18-9,0-1,-2-2,0 0,0-3,-2 0,0-2,-2-1,0-2,-2 0,0-2,6-10,-3 3</inkml:trace>
  <inkml:trace contextRef="#ctx0" brushRef="#br0" timeOffset="9804.209">2541 4893,'-5'12,"-27"58,3 1,3 2,-4 30,27-99,1 1,1-1,-1 1,1-1,0 1,0 0,0-1,0 1,1 0,0 0,0-1,0 1,1 0,0 0,0-1,0 1,0-1,1 1,-1-1,1 1,0-1,1 0,-1 0,1 0,-1 0,1 0,1-1,-1 1,0-1,1 0,0 0,-1 0,1 0,0-1,1 1,-1-1,0 0,1-1,-1 1,1-1,-1 0,1 0,0 0,0 0,17-4,0-1,0-1,-1-1,0-1,0 0,0-2,-1-1,0 0,-1-1,6-5,10-4,-6 5,0-2,-1 0,-1-2,0-1,-2-2,0 0,-1-1,-2-2,0 0,4-10,-10 12,-2 5</inkml:trace>
  <inkml:trace contextRef="#ctx0" brushRef="#br0" timeOffset="10053.696">3078 4075,'4'38,"17"57,9 15,4 0,-3-14,-3-19,-1-17,0-15,-4-10,-3-6,-3-3,-1-1,-2 0,-4 0,-4 1,-7-4,-4-6</inkml:trace>
  <inkml:trace contextRef="#ctx0" brushRef="#br0" timeOffset="10310.646">2879 4781,'44'-38,"32"-28,10-7,-2 5,-9 8,-13 14,-8 11,-7 11,-13 10</inkml:trace>
  <inkml:trace contextRef="#ctx0" brushRef="#br0" timeOffset="10471.023">3670 4358,'-9'35,"4"-21,1 0,0 1,1 0,1 0,0 0,1 0,1 0,0 0,1 0,0 0,2-1,-1 1,4 8,-5-20,1-1,-1 1,0-1,1 1,0-1,-1 1,1-1,0 0,0 0,1 0,-1 0,0 0,1-1,-1 1,1-1,-1 1,1-1,0 0,-1 0,1 0,0 0,0-1,0 1,0-1,0 0,0 1,0-1,-1-1,1 1,0 0,0-1,0 1,0-1,2-1,3-1,0 0,0-1,0 0,0 0,-1 0,0-1,0-1,0 1,0-1,-1 0,0-1,2-3,0 1,-1-1,0-1,-1 1,0-1,-1 0,0-1,0 1,-2-1,1 0,0-5,-3 12,-1-1,1 1,-1 0,0-1,0 1,0 0,-1-1,1 1,-1 0,-1 0,1 0,-1-1,0 1,0 1,0-1,-1 0,0 1,0-1,0 1,0 0,-1 0,0 0,1 0,-1 1,-1-1,1 1,-3-1,-1-1,-1 1,0 1,0-1,-1 1,1 1,0 0,-1 0,0 1,1 0,-1 1,0 0,0 1,1-1,-1 2,1 0,-3 0,-7 5</inkml:trace>
  <inkml:trace contextRef="#ctx0" brushRef="#br0" timeOffset="10735.174">4150 4498,'-19'-38,"-7"-32,2-14,4 3,6 10,5 13,10 10,3 10,7 6,1 4,4 6,3 2,4 1,-2 2</inkml:trace>
  <inkml:trace contextRef="#ctx0" brushRef="#br0" timeOffset="10986.061">4601 3680,'-16'13,"0"0,0 1,2 1,0 1,0 0,2 0,0 1,1 1,10-17,0 1,0-1,0 0,0 1,0-1,0 1,1-1,-1 1,0 0,1-1,0 1,-1 0,1-1,0 1,0 0,0-1,0 1,0 0,0 0,0-1,1 1,-1 0,1-1,-1 1,1-1,-1 1,1 0,0-1,0 0,0 1,0-1,0 1,0-1,0 0,1 0,-1 0,0 0,1 0,-1 0,0 0,1 0,-1 0,1-1,0 1,-1 0,1-1,0 0,-1 1,1-1,0 0,-1 0,3 0,29 4,97 25,-126-28,0 1,0 0,0 0,0 1,-1-1,1 1,-1 0,1 0,-1 0,0 0,0 0,0 1,-1 0,1-1,-1 1,0 0,0 0,0 0,0 1,-1-1,0 0,0 1,0-1,0 0,-1 1,1-1,-1 4,-3 4,0 0,-1 0,0 0,-1 0,0-1,-1 0,0 0,-1 0,0-1,-1 0,0 0,0-1,-1 0,0 0,-1-1,0-1,0 1,-1-2,0 1,-8 3,-5 2</inkml:trace>
  <inkml:trace contextRef="#ctx0" brushRef="#br0" timeOffset="12254.488">4206 1648,'54'-157,"7"3,6 2,7 3,21-20,43-42,-78 126,-4-3,-4-2,29-71,-68 111,-13 49,0 0,0 0,0 1,0-1,1 0,-1 0,0 0,-1 0,1 0,0 0,0 1,0-1,0 0,-1 0,1 0,0 0,-1 1,1-1,-1 0,1 0,-1 1,1-1,-1 0,1 1,-1-1,0 1,1-1,-1 1,0-1,0 1,1-1,-1 1,0-1,0 1,0 0,1 0,-1-1,0 1,0 0,0 0,0 0,0 0,0 0,1 0,-1 0,0 0,0 0,0 1,0-1,0 0,1 1,-1-1,0 0,0 1,0-1,-124 78,107-68,-1-2,1 0,-2 0,1-2,-1-1,0 0,0-2,0 0,-1-1,-2-1,61 14,-22-12,-1-1,0 0,-1 1,1 0,-1 1,0 1,0 1,0 0,-1 0,0 1,0 1,-1 0,9 8,143 222,-164-238,1 2,-1 0,1-1,0 1,-1-1,1 1,0-1,0 1,0-1,0 1,0-1,0 0,1 0,-1 1,0-1,1 0,-1 0,1 0,-1-1,1 1,-1 0,1 0,0-1,-1 1,1-1,0 0,-1 1,1-1,0 0,0 0,-1 0,1 0,0 0,-1 0,1-1,0 1,0-1,-1 1,1-1,-1 1,1-1,1-1,0-11,0-1,0 0,-1 0,-1 0,0-1,-1 1,-1 0,-1-8,0-14,-1-348,14 304,-5 62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85,'39'-22,"148"-32,-91 46,-93 7,-1 1,1 0,-1 0,1 1,-1-1,1 1,-1-1,1 1,-1 0,0-1,1 1,-1 1,0-1,0 0,0 0,0 1,0-1,0 1,0 0,0-1,0 1,-1 0,1 0,-1 0,0 0,1 1,-1-1,0 0,0 0,-1 1,1-1,0 1,-1-1,1 1,-1-1,0 1,-2 7,-1 0,-1 0,1 0,-2 0,1 0,-1-1,-1 0,0 0,0-1,-1 1,0-1,0-1,-1 1,-4 2,-3 7,-224 255,232-263,1 0,1 0,0 1,0 0,1 0,0 0,1 1,0 0,0-1,1 1,1 0,0 0,0-6,1 0,0-1,0 1,1 0,-1-1,1 1,0-1,0 1,1-1,-1 1,1-1,0 0,0 0,1 0,-1 0,1 0,0 0,0-1,0 1,0-1,0 0,1 0,0 0,0 0,-1-1,1 1,1-1,-1 0,2 0,12 3,1-1,0-1,0-1,0-1,0-1,0 0,0-1,18-4,9-6,-28 5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3:57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590 426,'12'-40,"-22"76,-59 222,51-200,3-16,3 0,2 0,1 1,-2 42,10-81,0 0,1 0,0 0,0 0,0 1,0-1,0 0,1 0,0 0,0 0,0-1,0 1,1 0,-1 0,1-1,0 1,0-1,0 1,1-1,-1 0,1 0,0 0,0 0,0 0,0-1,0 1,0-1,1 0,-1 0,1 0,0-1,-1 1,1-1,0 0,0 0,0 0,0 0,2-1,280-2,-213 2,-61 0</inkml:trace>
  <inkml:trace contextRef="#ctx0" brushRef="#br0" timeOffset="471.748">1550 397,'-17'4,"1"1,-1 1,2 0,-1 2,1-1,0 2,0 0,1 1,1 0,-1 1,2 0,-1 1,2 1,0 0,0 1,-3 5,-4 10,0 0,2 1,2 1,0 0,2 1,2 0,-6 29,12-51,1 0,0 1,0-1,1 1,1 0,0 0,0 0,1-1,0 1,1 0,0 0,1 0,0-1,1 1,0-1,1 0,0 0,0 0,1 0,0-1,1 1,0-1,1-1,-1 1,2-1,-1 0,1-1,0 0,1 0,0-1,2 1,1-3,0 0,0-2,0 1,0-2,1 1,-1-2,1 0,-1 0,1-1,-1-1,0 0,1 0,-1-1,0-1,0 0,-1-1,0 0,1-1,-2 0,1 0,-1-1,0-1,0 0,-1 0,0-1,0 0,-1-1,0 1,-1-2,0 1,-1-1,0 0,-1 0,0-1,2-6,-6 14,-1-1,1 0,0 1,-1-1,0 0,0 0,-1 1,1-1,-1 0,0 1,0-1,-1 1,1-1,-1 1,0-1,0 1,-1 0,1 0,-1 0,0 0,0 1,0-1,0 1,-1 0,1 0,-1 0,0 0,0 0,0 1,0 0,-1 0,1 0,0 0,-1 1,-4-2,-13 0,0 0,-1 1,1 1,-1 1,1 1,-1 1,1 1,0 1,0 1,0 1,1 1,0 1,0 1,1 0,0 2,0 0,2 1,-13 11,1 4,8-2</inkml:trace>
  <inkml:trace contextRef="#ctx0" brushRef="#br0" timeOffset="2033.608">1973 86,'0'1,"1"-1,-1 1,0-1,0 1,1-1,-1 1,0-1,1 1,-1-1,0 0,1 1,-1-1,1 0,-1 1,1-1,-1 0,0 0,1 1,-1-1,1 0,0 0,-1 0,1 0,-1 1,1-1,-1 0,1 0,-1 0,1 0,-1 0,1 0,-1-1,1 1,-1 0,1 0,-1 0,1 0,-1-1,1 1,-1 0,1 0,-1-1,1 1,-1-1,1 1,-1 0,0-1,1 1,-1-1,0 1,1 0,-1-1,0 1,0-1,1 0,3 53,-4-52,11 277,25 76,-27 99,13-336,-22-114,0 0,0-1,0 1,0 0,0 0,-1 0,1 0,-1 0,1 0,-1 0,0-1,0 1,0 0,0 0,0-1,0 1,0-1,0 1,-1-1,1 1,0-1,-1 0,0 0,1 1,-1-1,1 0,-1-1,0 1,0 0,0 0,0-1,1 1,-1-1,0 0,-1 1,-74 3,64-4,-302 7,197 7,-269 33,-20 22,159-16,125-31,-32-12,153-10,-1-1,0 1,1-1,-1 1,0-1,1 0,-1 0,1 0,-1-1,1 1,-1-1,1 1,0-1,0 0,0 1,0-1,0 0,0-1,0 1,1 0,-1 0,1-1,0 1,-1-1,1 1,0-1,1 0,-1 1,0-1,1 0,-3-90,4 71,4-97,-6 0,-4 0,-17-90,-54-158,47 223,27 140,1-1,0 0,0 0,0 0,1 0,0 0,0 0,0 0,1 0,-1 1,1-1,0 0,1 0,-1 0,1 1,0-1,0 1,0-1,1 1,-1 0,1 0,0 0,1 0,-1 1,0-1,1 1,0 0,0 0,0 0,2-1,28-7,0 1,1 1,0 2,0 2,8 1,-14 0,204-18,443-44,-188 3,-208 35,-255 27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592 138,'0'809,"-11"-814,5-7</inkml:trace>
  <inkml:trace contextRef="#ctx0" brushRef="#br0" timeOffset="269.927">0 363,'44'-24,"42"-17,16-7,1 5,-8 5,-10 9,-10 9,-13 4,-13 4,-9 4,-7 4,-4 2,-2 2,-2 0,1 1,-4 5,-7 1</inkml:trace>
  <inkml:trace contextRef="#ctx0" brushRef="#br0" timeOffset="632.984">1270 505,'-22'31,"1"2,1 0,2 0,2 2,1 0,2 1,-8 34,19-67,1 1,0 0,0-1,0 1,0 0,0 0,1 0,0 0,0-1,0 1,0 0,1 0,-1 0,1 0,0-1,0 1,1 0,-1-1,1 1,0-1,-1 1,1-1,1 0,-1 0,1 0,-1 0,1 0,0-1,0 1,0-1,0 1,0-1,0 0,1-1,-1 1,1 0,0-1,-1 0,1 0,0 0,0 0,-1-1,1 1,0-1,3 0,4-2,1 0,-1-1,0 0,1-1,-2 0,1-1,0 0,-1 0,0-1,0-1,-1 0,1 0,-1-1,-1 0,0 0,0-1,-1 0,0-1,0 1,-1-1,0-1,-1 1,0-1,-1 0,0 0,-1 0,0-1,0 1,-2-1,1 1,-1-1,-1 0,-1-10,0 16,0 0,0 0,-1 0,1 1,-1-1,-1 1,1 0,-1-1,0 1,0 0,0 0,-1 1,0-1,0 1,0 0,0 0,-1 0,1 0,-1 1,0 0,0 0,0 0,-1 1,1-1,-1 1,1 1,-1-1,0 1,0 0,1 0,-1 1,0-1,0 1,0 1,0-1,0 1,1 0,-1 0,0 1,1-1,-1 1,1 1,-1-1,1 1,0 0,0 0,0 0,0 1,1 0,-4 3,-7 10</inkml:trace>
  <inkml:trace contextRef="#ctx0" brushRef="#br0" timeOffset="1089.435">1722 589,'-12'20,"1"0,0 0,2 1,0 0,2 1,0 0,1 0,2 0,0 1,1 0,1 7,2-27,0 0,0 0,0-1,0 1,0 0,1 0,-1-1,1 1,0 0,0 0,0-1,0 1,1-1,-1 1,1-1,-1 0,1 0,0 1,0-1,0 0,0 0,0-1,0 1,0 0,1-1,-1 1,1-1,-1 0,1 0,-1 0,1 0,0 0,0-1,-1 1,1-1,0 0,0 1,0-1,-1-1,1 1,2-1,11-5,0 0,-1-2,0 0,-1-1,0 0,0-1,-1 0,0-2,0 1,-2-1,1-1,-2 0,0-1,0 0,-1 0,-1-1,0 0,0-6,-1 10,16-35,-1-2,-3 0,-2-1,-2 0,-2-1,-2-8,-6 34,0 0,-2 0,-1-1,-1 1,-1 0,-2-7,2 23,-1-1,-1 0,0 0,0 0,0 1,-1-1,0 1,-1 0,0 0,0 0,-1 0,0 1,0 0,-1 0,0 0,0 1,0-1,-5-1,7 5,0 0,0 1,-1 0,1 0,-1 1,1-1,-1 1,0 0,0 0,0 0,1 1,-1-1,0 1,0 1,0-1,0 1,0-1,1 1,-1 1,0-1,1 1,-1 0,1 0,-1 0,1 0,-2 2,-5 3,1 0,-1 1,1 0,1 1,-1 0,1 0,1 1,0 0,-4 7,1 6,0 0,2 0,1 1,0 1,2-1,1 1,1 0,1 0,1 1,1-1,1 0,2 1,0 0,0-11,0 1,0-1,2 0,0 0,0 0,2 0,0-1,0 0,2 0,-1-1,2 1,0-2,0 1,1-1,1-1,0 0,0 0,1-1,1-1,-1 0,2-1,-1 0,1-1,0 0,3 0,-6-3,0-1,0 0,1 0,0-1,-1 0,1-1,0-1,0 0,0 0,-1-1,1-1,0 0,1-1,14-3</inkml:trace>
  <inkml:trace contextRef="#ctx0" brushRef="#br0" timeOffset="2083.355">2511 533,'-28'10,"0"2,0 1,2 2,-1 0,2 2,0 0,1 2,1 1,1 0,-8 12,27-29,1 0,-1 0,1 0,0 0,0 0,1 1,-1-1,1 1,0-1,-1 1,2 0,-1-1,0 1,1 0,0 0,-1-1,1 1,1 0,-1 0,1 0,-1-1,1 1,0 0,1-1,-1 1,0-1,1 1,0-1,0 0,0 1,0-1,1 0,-1-1,1 1,-1 0,1-1,0 1,0-1,0 0,1 0,-1 0,0 0,1-1,0 1,4 0,1-1,0 0,0 0,0-1,0 0,0-1,0 0,0 0,0-1,-1 0,1 0,0-1,-1 0,0-1,0 0,0 0,0-1,-1 0,1 0,-1-1,-1 1,1-2,-1 1,0-1,1-1,159-197,-166 205,0 1,0-1,1 1,-1-1,0 0,1 1,-1-1,0 1,1-1,-1 0,1 0,-1 1,1-1,-1 0,0 1,1-1,-1 0,1 0,-1 0,1 0,-1 0,1 0,-1 1,1-1,-1 0,1 0,0 0,-1-1,1 1,-1 0,1 0,-1 0,1 0,-1 0,0-1,1 1,-1 0,1 0,-1-1,1 1,-1 0,0-1,1 1,-1 0,1-1,-1 1,0-1,0 1,1 0,-1-1,0 1,0-1,1 1,-1-1,0 1,0-1,0 1,0-1,0 1,0-1,1 50,-2-39,0-3,0 0,0 0,1 0,0 1,0-1,1 0,0 0,0 0,1 0,0-1,0 1,0 0,1-1,0 1,0-1,1 0,-1 0,2 0,-1 0,0-1,1 0,0 0,0 0,1 0,-1-1,1 0,5 3,-6-8,1 0,-1 0,1-1,-1 1,0-1,1 0,-1-1,0 1,0-1,-1 0,1 0,-1-1,1 1,-1-1,0 0,0 0,-1-1,1 1,-1-1,0 1,0-1,-1 0,1 0,-1-1,0 1,0 0,-1-1,0 1,1-2,8-15,-9 21,-2-1,1 1,0 0,1 0,-1-1,0 1,0 0,0-1,1 1,-1 0,1 0,-1 0,1 0,-1-1,1 1,0 0,-1 0,1 0,0 0,0 0,0 0,0 0,0 1,0-1,0 0,0 0,0 1,0-1,0 1,0-1,1 1,-1-1,0 1,0 0,1 0,-1 0,0-1,0 1,1 0,-1 0,0 1,0-1,1 0,-1 0,0 1,0-1,1 0,-1 1,1 0,43 152,-45-151,0 0,1-1,-1 1,1 0,0-1,0 1,-1-1,1 1,0-1,0 1,1-1,-1 0,0 1,0-1,1 0,-1 0,0 0,1 0,-1 0,1 0,0 0,-1-1,1 1,-1-1,1 1,0-1,0 1,-1-1,1 0,0 0,0 0,-1 0,1 0,0 0,0 0,-1-1,1 1,0-1,-1 1,1-1,0 0,-1 0,1 1,-1-1,1-1,55-59,5-87,-63 147,1 0,0 0,-1 0,1 0,0 0,0 0,0 0,0 0,0 0,0 0,0 0,0 0,0 0,1 0,-1 0,0 0,1 0,-1 0,0 0,1 0,-1 0,1 0,0 1,-1-1,1 0,0 0,-1 1,1-1,0 0,0 1,0-1,0 1,-1-1,1 1,0-1,0 1,0-1,0 1,0 0,0 0,0 0,0-1,0 1,0 0,0 0,0 0,0 1,1-1,-1 0,0 0,0 0,-1 1,1-1,0 1,0-1,0 1,0-1,0 1,0-1,0 1,-1 0,1-1,11 19,-1-1,-1 1,0 1,-2 0,0 0,3 15,3 5,3 10,-1 1,-3 0,-1 0,-4 1,-1 1,-2 4,-2 14,-4 0,-2 0,-3 0,-4 0,-2-1,-4 0,5-25,-1 0,-3-1,-1-1,-2-1,-2 0,-2-1,-1-2,-10 11,-50 17,80-66,0 0,0 0,0 0,0 0,0 0,0 0,-1-1,1 0,0 1,0-1,-1-1,1 1,0 0,0-1,0 1,-1-1,1 0,0 0,0-1,0 1,0 0,1-1,-1 0,0 0,0 0,1 0,0 0,-1 0,1 0,-2-3,-4-8,1 0,0-1,1 1,1-1,0-1,1 1,0 0,1-1,1 0,0-12,1-6,1 1,2-1,2 1,0-1,3 1,0 1,2-1,2 1,0 1,2 0,2 0,0 2,2 0,1 0,1 2,2 0,0 2,3-2,80-65,-86 79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36.5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8389 550,'0'0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249.552">1 766,'43'-9,"29"-4,7-4,-6 0,-10 4,-10 4,-11 3,-6 3,-11 6,-8 4</inkml:trace>
  <inkml:trace contextRef="#ctx0" brushRef="#br0" timeOffset="754.151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2552.089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3184.072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3438.343">1469 710,'38'-5,"42"-6,16-2,-2 2,-9 3,-13 2,-15 3,-11 1,-10 2,-5 0,-9 0</inkml:trace>
  <inkml:trace contextRef="#ctx0" brushRef="#br0" timeOffset="3899.758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4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57,'0'-5,"0"3,-5 2,3 2,3-6,5-1,1-5,6-1,-1-3,-7 6,-3 9,-4 3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1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0 873,'106'-44,"-2"-3,67-44,-121 58,-1-2,-1-1,-2-3,-2-2,-2-2,-2-2,-1-1,9-18,173-223,-194 266,-15 46,-14 0,-2 1,0-1,-2 0,-1 0,-8 21,-2 8,-18 59,-5-2,-41 80,64-156,-2 0,-1-2,-1 0,-2-2,-17 19,29-37,-1-1,0-1,-1 0,0-1,0 0,-1-1,0 0,-1-1,0-1,0-1,0 0,-1 0,0-2,-8 2,22-5,-1-1,0 1,0 0,1-1,-1 0,0 0,0 1,0-2,1 1,-1 0,0 0,0-1,1 0,-1 1,0-1,1 0,-1 0,1-1,-1 1,1 0,-1-1,1 0,0 1,0-1,0 0,0 0,0 0,0-1,1 1,-1 0,1 0,-1-1,1 1,0-1,0 0,0 1,0-1,1 0,-1-2,-3-17</inkml:trace>
  <inkml:trace contextRef="#ctx0" brushRef="#br0" timeOffset="317.969">1214 533,'-10'34,"1"0,2 0,1 0,2 1,2 0,0 0,3 0,1 0,2 8,-1-38,-1 1,1-1,0 0,1 1,-1-1,1-1,0 1,0 0,0-1,1 0,0 0,0 0,0-1,0 0,0 1,1-2,-1 1,1-1,0 0,0 0,-1 0,1-1,0 0,1 0,-1-1,0 0,0 0,0 0,0 0,0-1,0 0,0-1,0 1,0-1,0 0,0-1,-1 1,3-3,2 1,-1-2,1 0,-1 0,0 0,0-1,-1 0,0-1,0 0,-1 0,0-1,-1 0,0 0,0-1,-1 1,0-1,0 0,-1-1,-1 1,0-1,0 0,-1 1,0-1,-1 0,0 0,-1 0,0 0,-1-2,-1 7,0 1,0 0,-1 0,1 0,-1 0,0 0,-1 0,1 1,-1 0,0 0,0 0,0 0,0 0,-1 1,0 0,1 0,-1 0,0 0,0 1,-1 0,1 0,0 1,-1-1,1 1,-1 0,0 0,1 1,-1 0,0 0,1 0,-1 1,0 0,1 0,-1 0,1 1,-3 0,-18 5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89 186,'-1'0,"-1"0,1 0,-1 1,1-1,-1 0,1 1,-1-1,1 0,-1 1,1 0,-1-1,1 1,0 0,-1 0,1 0,0 0,0 0,0 0,0 0,0 0,0 0,0 1,0-1,0 0,0 1,1-1,-1 1,1-1,-1 0,1 1,-1-1,1 1,0 0,0-1,0 1,0 1,-2 2,-10 31,2 1,1 1,2 0,2 0,1 0,2 0,2 1,2 14,-3-50,0 1,0-1,1 1,-1-1,1 1,0 0,0-1,1 1,-1-1,1 1,-1-1,1 1,0-1,0 0,1 1,-1-1,1 0,-1 0,1 0,0 0,0 0,0 0,1-1,-1 1,1-1,0 1,-1-1,1 0,0 0,0 0,0 0,0-1,1 0,-1 1,0-1,1 0,-1 0,1-1,-1 1,1-1,-1 1,1-1,-1-1,1 1,0 0,-1-1,1 1,0-2,13-7,-1 0,-1-1,0-1,0-1,-1 0,-1-1,0-1,0 0,-1 0,0-3,31-41,-2-2,-3-2,-3-1,24-61,-51 105,-1 0,-1 0,0 0,-1 0,-2-1,0 0,0-14,-10 20,-4 44,3 21,2 1,3 0,2 0,6 47,39 188,-13-125,-21-97,-1-18,-2 0,-2 0,-2 1,-3 36,0-56,-2 0,-1 0,-1 0,-1 0,-2-1,0 0,-2 0,-1-1,-1 0,-2-1,-8 15,18-37,1 1,0-1,-1 0,0 1,0-1,0-1,0 1,0 0,0-1,-1 0,1 1,-1-1,0-1,0 1,1 0,-1-1,0 0,0 0,0 0,-1-1,1 1,0-1,0 0,0 0,0 0,0-1,0 1,-1-1,1 0,0 0,0-1,1 1,-1-1,0 0,0 0,1 0,-1 0,1-1,0 1,0-1,0 0,0 0,-4-9,1 0,1 0,0 0,1-1,0 0,1 0,0 0,1 0,1 0,0 0,1-1,0 1,1 0,1-10,-1-11,0-16,-2 6,2 0,1 1,3-1,1 1,3 0,2-1,-3 20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0,'10'5,"12"2,8-1,3-1,1-1,0-2,-2-1,-1-1,-1 0,-1 0,-1 0,1 0,-1 0,0-6,0 0,-10 0,-7 1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1,'39'0,"21"0,6 0,-3 0,-8 0,-13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217 340,'-37'10,"22"-8,2 1,-1 1,0 1,1 0,-1 0,1 1,1 1,-1 0,1 1,0 0,-5 6,16-13,-1 0,1 1,-1-1,1 1,0-1,0 1,0 0,0 0,0-1,0 1,0 0,0 0,1 0,-1 0,1 0,-1 0,1 0,0 0,0 0,0 0,0 0,0 0,0 0,1 0,-1 0,0 0,1 0,0 0,0-1,-1 1,1 0,0 0,0 0,1-1,-1 1,0-1,0 1,1-1,-1 1,1-1,-1 0,1 0,0 1,0-1,-1-1,1 1,0 0,0 0,0-1,0 1,0-1,0 1,1-1,23 9,-21-9,0 0,-1 1,1-1,0 1,-1 0,1 0,-1 0,1 1,-1 0,0 0,0 0,1 0,-2 1,1-1,0 1,0 0,-1 0,0 1,1-1,-1 1,0 0,-1-1,1 1,-1 0,0 0,0 1,0-1,0 0,-1 1,0-1,0 1,0 0,0-1,-1 1,1 1,-5 3,0 0,0-1,-1 0,0 0,-1 0,1 0,-2-1,1 0,-1 0,0-1,0 0,0 0,-1-1,0 1,0-2,-1 1,-3 0,11-4,0 1,0-1,-1 0,1-1,0 1,0 0,-1 0,1 0,0-1,-1 1,1-1,-1 1,1-1,-1 0,1 1,-1-1,1 0,-1 0,1 0,-1 0,1 0,-1 0,0-1,1 1,-1 0,1-1,0 1,-1-1,1 0,-1 1,1-1,0 0,0 0,-1 0,1 0,0 0,0 0,0 0,0 0,0-1,0 1,0 0,1 0,-1-1,0 1,1-1,-1-15</inkml:trace>
  <inkml:trace contextRef="#ctx0" brushRef="#br0" timeOffset="378.92">359 1,'141'180,"-131"-167,0 0,-1 1,0 1,-2-1,1 1,-2 1,0-1,-1 1,0 0,-2 0,0 0,0 1,-2-1,0 1,-1 0,0-1,-1 1,-1-1,-1 1,-1-1,0 0,-1 0,0 0,-1-1,-1 0,-1 0,0 0,-8 9,1-7,2-2,-1 0,0-1,-1 0,0-1,-1-1,-1-1,-12 8,8-13,2-5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4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0,'-7'0,"0"0,1 1,-1 0,0 0,0 1,0-1,1 1,-1 1,1-1,0 1,0 0,0 1,0 0,0 0,1 0,-1 0,1 1,0 0,0 0,1 0,0 1,0-1,0 1,0 0,-11 25,1 1,2 0,1 1,1 0,2 0,1 1,2 0,1 1,2-1,1 1,2-1,2 12,-3-17,1 0,1 0,1-1,1 1,2-1,1 0,1 0,1-1,2 0,0-1,2 0,4 5,6-13,-12-16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335 707,'-44'-1,"-135"13,177-11,-1-1,0 1,0-1,0 1,1 0,-1 0,0 0,1 0,-1 0,1 1,-1-1,1 1,0-1,0 1,0 0,0 0,0 0,0 0,0 1,0-1,1 0,-1 1,1-1,0 1,0-1,0 1,0 0,0 0,1-1,-1 1,1 0,-1 0,1 0,0-1,0 1,1 0,-1 0,0 0,1 0,0-1,0 1,-1 0,2-1,-1 1,1 2,65 87,-57-82,-1 1,0-1,0 1,-1 1,-1 0,0 0,-1 0,0 1,-1 0,0 0,-1 1,2 8,-7-14,0 0,0-1,-1 1,0-1,0 1,-1-1,0 0,0 1,-1-2,1 1,-2 0,1-1,-1 0,0 0,0 0,0 0,-1-1,0 0,0 0,-1-1,1 1,-1-1,0-1,0 1,0-1,0-1,-1 1,1-1,-1 0,1-1,-1 0,0 0,0-1,0 0,-4 0,-12-6</inkml:trace>
  <inkml:trace contextRef="#ctx0" brushRef="#br0" timeOffset="365.158">306 170,'6'3,"24"8,0 2,-1 1,-1 1,0 2,-1 0,-1 2,0 1,-2 1,0 1,-2 1,0 1,-2 1,0 1,-2 0,6 13,-14-13,-1 0,-1 1,-1-1,-1 2,-2-1,0 0,-2 1,-1 0,-2 0,0-1,-2 1,-1-1,-1 0,-1 0,-2 0,-1-1,0 0,-2 0,-1-1,-1-1,-1 0,-2-1,0 0,-1-1,-9 8,-7 6,-2-2,-1 0,-2-3,-1-1,-8 3,22-19</inkml:trace>
  <inkml:trace contextRef="#ctx0" brushRef="#br0" timeOffset="1312.077">673 57,'18'-9,"0"0,0 2,1 0,0 1,0 1,0 0,1 2,-1 0,6 1,-23 2,0 0,0 0,0 0,0 0,0 0,0 0,0 0,0 1,0-1,1 1,-1-1,-1 1,1 0,0 0,0 0,0 0,0 0,-1 0,1 1,0-1,-1 0,1 1,-1-1,0 1,1 0,-1-1,0 1,0 0,0 0,0 0,0 0,-1 0,1 0,-1 0,1 0,-1 0,0 0,1 0,-1 0,0 1,-30 79,13-59,12-20,1 1,0 0,0 0,0 0,0 1,0-1,1 1,0 0,0 0,0 0,1 0,-1 0,1 1,1-1,-1 1,1-1,0 1,0 0,0 0,1-1,0 1,0 0,1 0,-1-1,1 1,0 0,1-1,0 1,-1-1,2 2,4-3,-1 0,1 0,0-1,0 0,0-1,0 0,0 0,0 0,1-1,-1 0,1 0,-1-1,1 0,-1 0,1-1,-1 0,0 0,1-1,-1 0,0 0,0-1,1 0,11-4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1 800,'1'2,"0"0,0 0,1 0,-1 0,1-1,0 1,-1-1,1 1,0-1,0 1,0-1,0 0,0 0,0 0,0 0,0 0,1 0,-1-1,0 1,0-1,1 0,1 1,7 2,14 5,1-2,0-1,1 0,-1-2,1-1,0-2,0 0,17-3,37-19,-73 18</inkml:trace>
  <inkml:trace contextRef="#ctx0" brushRef="#br0" timeOffset="24793.564">1327 1393,'280'-50,"-277"49,0 0,0 0,0 0,-1 1,1 0,0-1,0 1,0 0,0 0,0 0,0 1,0-1,0 1,-1 0,1-1,0 1,0 0,-1 1,1-1,0 0,-1 1,0 0,1-1,-1 1,0 0,0 0,0 0,0 1,0-1,0 0,-1 1,1-1,-1 1,0-1,1 1,-1 0,0 0,0 1,-4 7,0 1,0-1,-1 0,0 0,-1-1,0 1,-1-1,0 0,-1-1,0 1,0-1,-1-1,-3 4,-12 15,-139 161,160-186,0 0,1 1,-1-1,0 0,1 0,0 1,-1-1,1 1,0-1,0 1,1-1,-1 1,0 0,1-1,0 1,-1 0,1 0,0-1,0 1,1 0,-1 0,1-1,-1 1,1-1,0 1,0 0,0-1,0 1,0-1,1 0,-1 1,1-1,0 0,-1 0,1 0,0 0,0 0,0-1,1 1,-1 0,0-1,1 0,-1 1,1-1,-1 0,1 0,-1-1,1 1,14 4,1 0,-1-2,1 0,-1-1,1-1,0 0,0-2,0 0,0-1,-1 0,1-2,-1 0,0-1,0 0,0-2,8-4,-8 3</inkml:trace>
  <inkml:trace contextRef="#ctx0" brushRef="#br0" timeOffset="22542.883">1242 320,'-1'-5,"-1"0,0 0,0 1,-1-1,1 1,-1-1,0 1,-1 0,1 0,0 1,-1-1,0 0,0 1,0 0,0 0,-3-1,6 4,-7-6,0 1,-1 0,0 0,0 1,-1 0,1 0,-1 2,0-1,0 1,0 0,0 1,0 0,0 1,-2 0,7 0,0 0,1 0,-1 1,0 0,1 0,-1 0,1 1,-1-1,1 1,0 0,0 0,0 0,0 1,0 0,0-1,1 1,-1 1,1-1,0 0,0 1,0 0,0-1,1 1,-1 0,1 1,0-1,0 0,1 1,-1-1,1 1,0 1,-3 24,1 0,2-1,1 1,1 0,4 16,-5-42,0 0,1 0,0 0,-1-1,1 1,1 0,-1 0,1 0,-1-1,1 1,0-1,0 1,1-1,-1 0,1 0,-1 0,1 0,0-1,0 1,0-1,1 1,-1-1,0 0,1 0,0-1,-1 1,1-1,0 1,0-1,0-1,-1 1,1 0,0-1,0 0,0 0,0 0,0 0,0-1,0 0,12-1,-1-2,0 0,0 0,0-2,-1 0,1 0,-1-1,-1-1,0 0,0-1,0-1,-1 0,-1-1,3-2,33-67,-41 118,-20 109,-22 82,26-156,9-61</inkml:trace>
  <inkml:trace contextRef="#ctx0" brushRef="#br0" timeOffset="22894.017">1580 687,'-4'14,"-3"10,1-4,2-5</inkml:trace>
  <inkml:trace contextRef="#ctx0" brushRef="#br0" timeOffset="23274.811">1947 207,'-14'19,"1"1,0 0,1 1,2 1,0-1,1 2,1-1,1 1,1 0,2 1,0-1,1 1,1 4,2-22,1-1,0 0,0 0,0 0,0-1,1 1,0 0,0 0,0-1,0 1,1-1,0 0,0 1,0-1,0-1,1 1,-1 0,1-1,0 0,0 0,0 0,1 0,-1-1,1 1,-1-1,1 0,0-1,0 1,0-1,0 0,0 0,0-1,0 1,0-1,0 0,0 0,0-1,0 0,0 0,0 0,0 0,0-1,-1 0,1 0,0 0,11-6,0-1,-1 0,-1-2,1 1,-2-2,1 0,-2 0,1-1,-2-1,0 0,-1 0,0-1,-1-1,0 0,-2 0,0 0,-1-1,0 0,0-5,-4 16,0-1,0 1,-1-1,0 1,0-1,-1 0,0 0,0 1,0-1,-1 0,0 0,0 1,-1-1,1 1,-2-1,1 1,-1 0,0 0,0 0,0 0,-1 0,0 1,0-1,-1 1,1 0,-1 1,-5-5,4 5,0-1,-1 1,1 0,-1 0,0 1,0 0,-1 0,1 1,0 0,-1 0,0 1,1-1,-1 2,0-1,1 1,-1 0,0 1,0 0,1 0,-1 1,1 0,-6 2,-12 7</inkml:trace>
  <inkml:trace contextRef="#ctx0" brushRef="#br0" timeOffset="23625.971">2060 517,'-19'17,"0"0,0 0,2 2,0 1,2 0,0 0,1 2,1 0,1 0,1 1,1 1,-1 6,10-26,0 0,1 1,-1-1,1 0,0 1,0-1,1 0,-1 1,1-1,0 0,0 0,0 1,1-1,-1 0,1 0,0-1,0 1,1 0,-1-1,1 1,0-1,0 0,0 1,0-2,0 1,1 0,-1-1,1 1,0-1,-1 0,1 0,0-1,0 1,1-1,-1 0,0 0,0 0,1 0,-1-1,0 0,1 0,0 0,12 1,-1 0,1-1,-1 0,1-2,-1 0,0 0,1-2,-1 0,-1-1,1 0,-1-2,0 1,0-2,-1 0,0-1,0 0,-1-1,0-1,-1 0,0 0,-1-2,1-1,-7 9,-1 0,0-1,0 1,-1-1,1 0,-1 0,-1-1,1 1,-1 0,0-1,-1 0,1 1,-1-1,0 0,-1 0,0 0,0 0,-1 1,1-1,-1 0,-1 0,1 1,-1-1,-1 1,1-1,-1 1,0 0,0 0,-1 0,0 0,0 1,0 0,0-1,-1 1,0 1,0-1,-1 1,1 0,-1 0,0 1,-6-4,-90-1,72 14</inkml:trace>
  <inkml:trace contextRef="#ctx0" brushRef="#br0" timeOffset="24011.275">848 1110,'866'-45,"-715"31,306-12,-414 32,-32 0</inkml:trace>
  <inkml:trace contextRef="#ctx0" brushRef="#br0" timeOffset="44784.33">2569 66,'102'65,"-77"-41,-2 0,-1 2,-1 1,-1 1,-1 0,-2 2,-1 0,-1 0,-1 2,-2 0,-2 0,0 1,-3 0,0 1,0 22,3 6,-2 0,-3 1,-3 0,-3-1,-7 59,3-81,-2-1,-2 0,-1-1,-2 0,-1 0,-2-1,-2-1,-1 0,-2-2,-1 0,-2-1,-2 0,-89 78,92-97</inkml:trace>
  <inkml:trace contextRef="#ctx0" brushRef="#br0" timeOffset="45729.055">875 10,'0'-1,"-1"0,0 0,0 0,1 1,-1-1,0 1,0-1,0 0,0 1,0-1,0 1,0 0,0-1,0 1,0 0,0 0,0-1,0 1,0 0,0 0,0 0,0 0,0 1,0-1,0 0,-1 0,1 1,0-1,0 0,0 1,1-1,-1 1,0-1,0 1,0 0,0-1,0 1,1 0,-1 0,0-1,1 1,-1 0,0 0,1 0,-1 0,1 0,-1 0,1 0,0 0,-1 0,1 0,-16 28,1 0,1 1,2 1,1 0,1 1,2 0,1 0,2 1,1-1,1 15,-2-11,-14 106,5 1,7 0,7 1,5 2,15-1,6 0,6-2,14 24,29 49,-13-143,-46-61</inkml:trace>
  <inkml:trace contextRef="#ctx0" brushRef="#br0" timeOffset="46867.784">3218 857,'27'-73,"-17"37,2 1,2 0,0 2,3-1,0 2,2 0,2 1,1 1,19-19,-41 48,1 0,0 0,0 0,0 0,-1 1,1-1,0 0,0 0,0 1,0-1,0 1,0-1,1 1,-1-1,0 1,0 0,0-1,0 1,0 0,1 0,-1 0,0 0,0 0,0 0,0 0,1 1,-1-1,0 0,0 1,0-1,0 0,0 1,0 0,0-1,0 1,0-1,0 1,0 0,0 0,0 0,0-1,-1 1,1 0,0 0,-1 0,1 0,-1 0,1 0,-1 1,1-1,-1 1,18 61,-17-57,-1 0,0 1,0 0,1 0,0 0,1 0,-1 0,1-1,1 1,-1-1,1 0,0 1,1-1,-1 0,1-1,0 1,1-1,-1 0,1 0,0 0,4 3,-4-8,0 0,0 0,0 0,0-1,0 0,0 0,0 0,0 0,0-1,-1 1,1-1,0-1,-1 1,0-1,1 1,-1-1,0-1,-1 1,1 0,0-1,-1 0,0 0,0 0,0 0,0 0,0-3,4 0,47-64,56-54,-109 124,0 0,0 0,0 1,0-1,0 0,0 1,0-1,1 0,-1 1,0-1,0 1,1 0,-1-1,0 1,1 0,-1 0,0 0,1 0,-1 0,0 0,1 0,-1 0,0 1,1-1,-1 1,0-1,0 1,1-1,-1 1,0-1,0 1,0 0,0 0,0 0,0 0,0 0,0 0,0 0,0 0,0 0,-1 0,1 0,0 0,23 65,-17-41,-3-12,1 0,0-1,0 1,1-1,1-1,0 1,0-1,1 0,1-1,0 0,0 0,1-1,0 0,11 7,-4-9</inkml:trace>
  <inkml:trace contextRef="#ctx0" brushRef="#br0" timeOffset="47166.751">3190 884,'43'0,"43"0,17-4,0-3,-8 1,-10 1,-6-3,-6 0,-11 1,-6 2,-8-4,-3 1,-3 1,-5 1,-14 8,-10 3</inkml:trace>
  <inkml:trace contextRef="#ctx0" brushRef="#br0" timeOffset="47764.893">3895 1083,'-53'11,"1"3,0 2,2 3,-13 7,10 10,52-35,1 0,-1 1,0-1,0 0,0 0,1 1,-1-1,1 1,-1-1,1 0,-1 1,1-1,0 1,0-1,0 1,0-1,0 1,0-1,0 1,0-1,0 1,1-1,-1 0,1 1,-1-1,1 1,0-1,-1 0,1 0,0 1,0-1,0 0,0 0,0 0,0 0,0 0,0 0,0 0,0 0,1 0,195 113,-192-110,0 0,0 1,0-1,-1 1,0 0,0 0,0 0,0 1,-1-1,0 1,0 0,-1 0,1 0,-1 0,-1 0,1 1,-1-1,0 0,0 1,-1-1,0 1,0-1,-1 1,1-1,-1 0,-1 1,1-1,-1 0,-2 4,-5 4,-2-1,1 0,-2-1,0 0,0-1,-1 0,-1-1,1 0,-2-1,1-1,-1 0,0-1,-1-1,0 0,-3-1,12 0,-1-1,1-1,-1 1,0-2,0 1,0-1,0 0,-1 0,1-1,0 0,-1-1,1 0,-1 0,1-1,-1 0,1 0,0-1,0 0,-1-1,1 1,1-2,-1 1,0-1,1 0,-3-2,-1-12</inkml:trace>
  <inkml:trace contextRef="#ctx0" brushRef="#br0" timeOffset="48599.725">4065 1054,'35'-12,"-19"5,1 1,1 0,-1 2,1 0,0 0,0 2,0 1,16 0,-33 1,1 0,-1 0,1 0,-1 0,1 0,-1 0,0 1,1-1,-1 0,1 1,-1-1,0 1,1 0,-1 0,0-1,0 1,0 0,0 0,1 0,-1 0,-1 0,1 0,0 0,0 1,0-1,0 0,-1 0,1 1,-1-1,1 0,-1 1,1-1,-1 1,0-1,0 1,1-1,-1 1,0-1,-1 0,1 1,0-1,0 1,0-1,-1 1,1-1,-1 0,1 1,-1-1,0 0,1 1,-2 0,-83 119,84-120,0 1,0-1,0 1,0-1,0 1,1 0,-1-1,1 1,-1 0,1 0,-1-1,1 1,0 0,0 0,0-1,0 1,0 0,1 0,-1 0,1-1,-1 1,1 0,-1-1,1 1,0 0,0-1,0 1,0-1,0 1,0-1,0 1,0-1,0 0,1 0,-1 0,1 0,-1 0,1 0,-1 0,1 0,-1 0,1-1,0 1,0 0,-1-1,1 0,0 1,0-1,-1 0,1 0,0 0,0 0,0 0,-1-1,82-12,-57 9</inkml:trace>
  <inkml:trace contextRef="#ctx0" brushRef="#br0" timeOffset="49167.748">4488 123,'18'12,"28"35,-2 3,-3 1,-1 2,26 48,-44-61,-2 1,-2 0,-1 1,-2 1,-2 1,-2 0,-2 0,-2 1,-2 0,-2 0,-2 0,-1 1,-3-1,-2 0,-7 32,-5-6,-3-1,-3 0,-3-2,-4 1,16-39,-1-1,-2-1,0-1,-2-1,-1 0,-1-1,-1-2,-2 0,-10 8,10-14</inkml:trace>
  <inkml:trace contextRef="#ctx0" brushRef="#br0" timeOffset="49732.791">3020 66,'-24'33,"1"0,1 2,2 0,1 2,2 0,2 1,1 0,2 1,2 1,1 0,2 0,2 1,2 5,1 52,5 0,5 0,3-1,15 52,-20-117,17 104,5-2,7-1,23 50,-57-177,0 0,0-1,1 0,-1 1,1-1,0 0,1 0,0 0,-1 0,1 0,1 0,-1-1,1 0,0 0,0 0,0 0,0 0,0-1,1 0,0 0,0 0,0 0,0-1,0 0,0 0,1 0,-1-1,1 1,-1-1,4 0,13-6</inkml:trace>
  <inkml:trace contextRef="#ctx0" brushRef="#br0" timeOffset="56387.583">5109 179,'-13'67,"2"1,4 0,2 1,4-1,5 48,1-41,3 0,4-1,2 0,8 13,-20-75,1 0,1 0,0 0,0-1,1 0,1 1,0-2,0 1,1-1,0 0,1 0,0-1,1 0,0 0,0-1,1 0,-1-1,2 0,-1-1,1 0,0 0,1-1,-1-1,1 0,0 0,7 0,66 1,-60-6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1 706,'4'0,"7"0,6 0,5 0,4 0,2 0,1 0,0 0,1 0,-1 0,0 0,0 0,-5-5,-3-1,-3 0</inkml:trace>
  <inkml:trace contextRef="#ctx0" brushRef="#br0" timeOffset="381.295">28 932,'5'0,"11"0,8 0,4 0,2 0,2 0,-1 0,0 0,-1 0,-1 0,0 0,-1 0,-5-5,-6-1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5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90,'5'-10,"1"2,-5 2,-2 7,-2-2,5 0,2-5,1-6,3-2,1-2,0 6,-8 4,-8 9,-4 3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57.33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55,'32'-33,"-27"30,-1 0,1 1,0-1,0 1,0 0,0 1,0-1,1 1,-1 0,0 1,1-1,-1 1,1 0,-1 0,0 0,1 1,-1 0,0 0,1 1,-1-1,0 1,0 0,0 0,-1 1,1-1,0 1,-1 0,0 1,1-1,-1 1,-1 0,1-1,0 2,-1-1,0 0,0 1,0-1,-1 1,2 5,0 3,-1 0,0 0,-1 0,0 1,-2-1,1 1,-2-1,1 0,-2 1,0-1,-1 0,0 1,-1-2,0 1,-1 0,0-1,-1 0,-1 0,0 0,0-1,-8 8,-83 127,59-82,39-63,1 0,0-1,-1 1,1 0,-1-1,1 1,0 0,0-1,-1 1,1-1,0 0,0 1,0-1,-1 0,1 1,0-1,0 0,0 0,0 0,0 1,0-1,0 0,-1 0,1-1,0 1,0 0,0 0,0 0,0 0,0-1,-1 1,1 0,0-1,0 1,0-1,-1 1,1-1,0 1,-1-1,1 0,0 1,6-3,2 1,0 0,0 1,1 0,-1 1,0 0,1 0,-1 1,0 0,0 0,0 1,0 0,0 1,0 0,0 1,5 3,33 9,-26-10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04.74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10 133,'-1'-1,"0"0,0 0,1 0,-1 0,0 0,0 0,1 0,-1 0,1-1,-1 1,1 0,-1 0,1 0,0 0,0-1,0 1,-1 0,1 0,0-1,0 1,1 0,-1 0,0-1,0 1,1 0,-1 0,0-1,1 1,-1 0,1 0,0 0,-1 0,1 0,0 0,0 0,-1 0,1 0,0 0,0 1,0-1,0 0,0 0,2 0,6-8,2 0,-1 1,1 0,1 1,-1 0,1 1,1 0,-1 1,1 0,9-1,-18 4,0 1,0-1,0 1,1 0,-1 0,0 1,1 0,-1-1,0 1,1 0,-1 1,0-1,1 1,-1 0,0 0,0 1,0-1,0 1,0-1,0 2,0-1,-1 0,1 0,0 1,-1 0,0 0,0 0,0 0,0 0,0 1,-1-1,0 1,1 0,-1 0,-1 0,1 0,0 0,-1 0,1 3,0 9,-1 0,0 0,-1-1,-1 1,-1 0,0 0,-1 0,0-1,-1 1,-1-1,-1 0,0 0,-1-1,0 0,-1 0,-1 0,-3 3,8-11,-7 7,0 0,2 1,0 0,0 1,2 0,-1 0,2 1,0-1,1 1,1 1,-3 15,7-28,1 1,-1-1,1 1,0-1,0 0,0 1,1-1,0 0,-1 0,1 0,1 0,-1 0,0-1,1 1,0-1,0 1,0-1,0 0,1 0,-1-1,1 1,0-1,-1 1,1-1,0 0,0-1,1 1,-1-1,0 1,2-1,136 16,-117-17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6.75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19 31,'274'0,"-566"0,330-18,183 6,-217 12,-98 1,67-1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7.36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131 4,'0'0,"-1"0,1-1,0 1,-1 0,1-1,-1 1,1 0,-1 0,1-1,-1 1,1 0,-1 0,1 0,-1 0,0-1,1 1,-1 0,1 0,-1 0,1 0,-1 0,1 1,-1-1,0 0,1 0,-1 0,1 0,-1 1,1-1,-1 0,1 0,-1 1,1-1,0 0,-1 1,1-1,-1 1,1-1,0 0,-1 1,1-1,0 1,-1-1,1 1,0-1,0 1,0-1,-1 1,1-1,0 1,0 0,0-1,0 1,0-1,0 1,0-1,0 1,0-1,0 1,1 0,-7 39,6-39,-2 203,-8 76,-34-1,15-134,11-89,53-91,-21 17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8.63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368 1,'-52'55,"3"3,2 2,3 2,-1 9,30-51,2 1,0 0,2 0,0 1,2 1,0 0,1 0,2 0,0 1,2 0,0 0,2 1,0-1,2 3,2-18,0 0,0 0,1-1,0 0,0 1,1-1,0 0,1-1,0 1,0-1,1 0,-1 0,2-1,-1 1,1-1,0-1,0 1,0-1,1-1,-1 1,1-1,1 0,-1-1,0 0,15 5,0-1,0-1,0 0,1-2,0-1,0-1,0-1,10-1,-9-2,-1 0,0-1,0-2,0 0,0-2,-1 0,1-2,-15 5,0 0,0 0,-1 0,1-1,-1 0,0-1,0 0,-1 0,0-1,0 0,0 0,-1-1,0 1,0-1,-1-1,0 1,-1-1,4-8,-7 13,0-1,0 1,0 0,-1 0,0 0,0 0,0-1,0 1,-1 0,1 0,-1 0,0 0,0 0,-1 0,1 0,-1 0,0 0,0 0,0 1,-1-1,1 1,-1 0,0 0,1 0,-2 0,1 0,0 0,0 1,-1 0,0-1,1 1,-3 0,-8-6,-1 1,0 1,0 0,-1 2,0-1,0 2,-15-2,3 3,-1 1,1 2,-1 1,1 1,0 1,0 1,0 2,1 1,0 1,0 1,1 2,0 0,1 2,1 1,0 0,1 2,-7 8,1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428 199,'-1'-9,"0"0,0 0,-1 0,0 0,0 1,-1-1,-1 1,1-1,-1 1,-1 0,1 1,-1-1,-1 1,1 0,-1 0,-1 0,1 1,-1 0,0 1,0-1,-1 1,0 0,0 1,0 0,0 0,-1 1,1 0,-1 1,0 0,0 0,1 1,-1 0,-1 0,1 1,0 0,0 1,0 0,0 0,-2 1,0 3,0 0,1 0,0 1,0 0,0 1,1 0,0 0,1 1,-1 0,1 0,1 1,0 0,0 1,1 0,0 0,0 0,1 0,1 1,0 0,0 0,1 0,1 1,-1-1,1 9,1-5,0-1,2 1,-1 0,2 0,0-1,1 1,0-1,1 1,5 11,-6-20,-1 0,1-1,1 1,-1-1,1 1,-1-1,2 0,-1-1,0 1,1-1,0 0,0 0,0 0,1-1,-1 0,1 0,-1 0,1-1,0 1,0-1,0-1,1 1,-1-1,1 0,5 0,1 0,0-1,-1 0,1-1,0 0,-1-1,1-1,-1 0,0 0,1-1,-2-1,1 0,0 0,-1-1,0-1,-1 0,1-1,-2 0,1 0,5-7,196-237,-142 175,-69 77,0 1,0-1,-1 0,1 0,0 1,0-1,0 0,0 1,0-1,0 0,0 0,0 1,0-1,-1 0,1 1,0-1,0 0,1 1,-1-1,0 0,0 0,0 1,0-1,0 0,0 1,0-1,0 0,1 0,-1 1,0-1,0 0,0 0,0 1,1-1,-1 0,0 0,0 1,1-1,-1 0,0 0,0 0,1 0,-1 0,0 1,1-1,-1 0,0 0,1 0,-1 0,0 0,-13 34,-40 80,19-48,3 2,3 2,3 0,3 2,4 0,-7 56,-6 119,18-156,15-91,-1 0,1 0,-1 0,1 0,-1 0,1 0,-1 0,0 0,1-1,-1 1,1 0,-1-1,1 1,-1-1,0 0,1 1,-1-1,0 0,0 0,0 0,0 0,0 0,0 0,0 0,0 0,0-1,0 1,0 0,0-1,12-13</inkml:trace>
  <inkml:trace contextRef="#ctx0" brushRef="#br0" timeOffset="270.717">852 792,'-10'24,"-3"13,1 4,2-8,8-11,4-9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7:45.64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103 270,'29'-22,"-25"48,-7-4,-2-1,0 0,-1 0,-1-1,-1 0,0 0,-6 8,-8 20,-36 67,69-143,35-51,2 3,4 2,3 2,3 3,10-5,59-58,-127 131,1 1,0-1,-1 1,1-1,0 1,-1-1,1 1,0 0,0-1,0 1,0 0,-1 0,1-1,0 1,0 0,0 0,0 0,0 0,-1 0,1 0,0 1,0-1,0 0,0 0,-1 1,1-1,0 0,0 1,0-1,-1 1,1-1,0 1,-1-1,1 1,0-1,-1 1,1 0,-1-1,1 1,-1 0,1 0,-1-1,0 1,1 0,-1 0,0 0,1-1,-1 1,0 0,0 0,0 0,0 0,0 0,0-1,0 1,0 0,0 0,-1 0,0 56,-43 161,44-217,-10 84,9-83,1 0,0 0,0 0,0 0,1 0,-1 0,0 0,1-1,-1 1,1 0,-1 0,1 0,0-1,0 1,0 0,0-1,0 1,0 0,1-1,-1 0,0 1,1-1,-1 0,1 0,-1 0,1 1,0-2,-1 1,1 0,0 0,0-1,0 1,-1 0,1-1,0 0,0 0,0 1,0-1,0 0,2-1,5-1,0-2,-1 1,1-1,-1 0,1-1,-1 0,-1 0,1-1,-1 0,0 0,0-1,-1 0,1 0,6-6,183-182,-195 194,0-1,0 0,0 0,0 0,0 0,0 1,1-1,-1 0,1 1,-1-1,1 1,-1 0,1-1,0 1,0 0,-1 0,1 0,0 0,0 0,0 0,0 1,0-1,0 1,1 0,-1-1,0 1,0 0,0 0,0 0,0 0,0 1,1-1,-1 0,0 1,0 0,0-1,0 1,0 0,0 0,-1 0,1 0,0 1,0-1,-1 0,3 13,-1-1,-1 1,0-1,-1 1,-1-1,0 1,-1 0,-1 5,1 9,-11 48,9-67,1 0,-1-1,2 1,-1 0,1 0,1 0,0 1,0-1,0 0,1 0,1 0,0 0,0 0,0-1,1 1,3 5,4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8:09.03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99,'23'109,"-20"-88,2 0,0-1,2 1,0-1,1 0,1-1,1 0,0 0,2-1,0-1,1 1,0-2,13 11,-14-16,1 0,1-1,0 0,0-1,1-1,0 0,0-1,1-1,4 1,5 2,0-2,1 0,0-2,0-1,0-1,0-1,1-1,-1-2,0 0,9-3,259-44,-63 17,-61 17,-155 11,-1 0,1 1,0 0,0 2,0-1,0 2,-1 0,9 2,-1 0,1 0,0 1,-1 2,0 0,0 1,-1 1,0 2,0 0,-1 1,0 0,-1 2,-1 1,13 11,49 73,-79-96,0-1,0 1,0-1,0 1,1-1,-1 1,0-1,1 0,-1 1,1-1,-1 0,1 0,0 0,-1-1,1 1,0 0,-1 0,1-1,0 1,0-1,0 0,0 0,0 1,-1-1,1 0,0 0,0-1,0 1,0 0,0-1,-1 1,1-1,0 1,0-1,-1 0,1 0,0 0,-1 0,1 0,-1 0,1 0,-1-1,0 1,1 0,-1-1,1-1,-1 3,19-13,12-8,1 2,0 1,1 1,28-8,-9 8,-1-3,0 4,1 1,1 3,0 2,1 3,26 0,490 9,-509-8,-1-3,1-2,-2-3,0-2,0-3,-2-3,43-22,-12 3,-3-3,-1-4,52-39,-130 83,1-1,-1 1,0-2,0 1,0-1,-1 1,0-2,0 1,-1-1,0 0,0 0,0 0,-1-1,0 0,0 1,-1-1,0-1,-1 1,1 0,-1-6,-4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8:10.87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395 1,'86'375,"-42"-15,-37-286,-7-64,3 8,-2 0,0 0,-1 1,-1-1,0 0,-2 0,-3 17,1-19,5-12,0-1,0 0,-1 0,1 0,-1 0,0 0,0 0,0 0,-1 0,1-1,0 1,-1 0,0-1,0 1,0-1,0 0,0 1,0-1,-1 0,1 0,-1 0,1-1,-1 1,0-1,0 1,-9-2</inkml:trace>
  <inkml:trace contextRef="#ctx0" brushRef="#br0" timeOffset="249.072">0 650,'44'-14,"42"-15,16-2,1-1,-8 5,-10 3,-10 5,-9 5,-10 2,-10 1,-8 4,-5 2,-5 3,-1 1,-5 1</inkml:trace>
  <inkml:trace contextRef="#ctx0" brushRef="#br0" timeOffset="493.532">932 424,'-9'33,"1"0,2 0,2 0,0 1,3-1,1 1,3 31,-2-60,-1 0,1 0,0 0,1 0,-1 0,1 0,0-1,0 1,0-1,1 1,-1-1,1 0,0 0,0 0,1 0,-1-1,1 1,0-1,0 0,0 0,0 0,1-1,-1 1,1-1,-1 0,1 0,0-1,0 1,0-1,-1 0,1-1,0 1,1-1,-1 0,0 0,0-1,0 1,0-1,10-4,-1 0,1-1,-1 0,0-2,-1 1,1-2,-2 1,1-2,-1 0,-1 0,1-1,-2-1,0 0,0 0,-1-1,-1 0,0 0,-1-1,3-8,-5 16,-2 0,1 0,-1-1,0 1,0-1,0 0,-1 0,0 0,-1 0,0 0,0 0,0-1,-1 1,0 0,0-1,-1 1,0 0,0 0,-1 0,0 0,0 0,0 0,-1 0,0 1,-1-1,1 1,-1 0,0 0,-1 0,0 0,0 1,0 0,0 0,-1 0,0 1,0 0,-5-3,1 3,-1 1,0 0,1 1,-1 0,0 1,0 0,0 0,0 1,0 1,0 0,1 0,-6 2,-9 5</inkml:trace>
  <inkml:trace contextRef="#ctx0" brushRef="#br0" timeOffset="762.114">1693 395,'-19'33,"-3"2,2 1,1 1,2 0,1 2,-7 30,21-65,0 0,0 0,1 1,0-1,0 0,0 1,0-1,1 1,0-1,0 1,0-1,0 1,1-1,-1 0,1 1,1-1,-1 0,0 1,1-1,0 0,0 0,0 0,1 0,-1-1,1 1,0-1,0 1,0-1,0 0,1 0,-1 0,1-1,-1 1,1-1,0 0,0 0,1 0,-1-1,0 1,2-1,3 0,0-1,0 0,-1-1,1 0,0 0,-1-1,1 0,-1 0,1-1,-1 0,0-1,0 0,-1 0,1-1,-1 1,0-2,0 1,2-3,6-5,0-1,-2-1,1 0,-2 0,0-1,-1-1,5-10,-10 16,0 0,-1-1,0 1,-1-1,-1 0,1 0,-2 0,0 0,0-1,-2 1,1 0,-1-1,-1 1,0-1,-1 1,0 0,-1 0,-1 0,1 0,-2 0,0 1,0 0,-1 0,0 0,-1 1,0 0,-1 0,0 1,-1 0,0 0,0 1,0 0,-1 0,-1 1,1 1,-1 0,-11-5,-5 3</inkml:trace>
  <inkml:trace contextRef="#ctx0" brushRef="#br0" timeOffset="4362.396">2511 1695,'32'-81,"4"2,3 1,18-23,-23 42,157-226,-137 211,-49 66,-5 7,0 0,0 0,0 0,1-1,-1 1,0 0,0 0,0 0,1 0,-1 0,1 0,-1 0,1 0,-1 0,1 0,-1 0,1 0,0 0,0 1,-1-1,1 0,0 0,0 1,0-1,0 0,0 1,0-1,0 1,0-1,0 1,0 0,0-1,0 1,0 0,0 0,0 0,1 0,-1 0,0 0,0 0,0 0,0 0,0 1,0-1,0 0,0 1,0-1,0 0,0 1,0 0,0-1,0 1,0 0,0-1,0 1,0 0,-1 0,1-1,0 2,4 15,-1-1,0 1,-2 0,0 1,0-1,-2 0,0 1,-2 6,2 43,-1-63,1 0,-1 0,1-1,0 1,0 0,0 0,1 0,-1-1,1 1,0 0,0-1,0 1,1 0,-1-1,1 0,0 1,0-1,0 0,0 0,1 0,-1 0,1 0,0-1,0 1,0-1,0 1,0-1,0 0,1-1,-1 1,1 0,-1-1,1 0,-1 0,1 0,0 0,0-1,1 1,8-4,-1-1,0 0,1-1,-2 0,1-1,-1 0,0-1,0 0,-1 0,1-2,-2 1,1-1,-2 0,1-1,6-10,7-3,93-110,-114 131,0 1,0 0,0 0,0 0,0 1,0-1,0 0,1 0,-1 1,0-1,0 0,1 1,-1-1,0 1,1 0,-1-1,0 1,1 0,-1 0,1 0,-1 0,0 0,1 0,-1 0,1 1,-1-1,0 0,1 1,-1-1,0 1,1-1,-1 1,0 0,0 0,0-1,0 1,0 0,0 0,0 0,0 0,0 0,0 0,0 1,0-1,-1 0,1 0,-1 1,1-1,-1 0,1 1,-1-1,0 0,1 1,19 77,-18-70,-3 0,2 0,-1 0,2 0,-1-1,1 1,0 0,1-1,0 1,0-1,1 0,0 0,0 0,1-1,0 1,0-1,1 0,0-1,0 0,1 1,10 1</inkml:trace>
  <inkml:trace contextRef="#ctx0" brushRef="#br0" timeOffset="4644.769">4064 678,'-47'46,"3"2,1 2,2 1,-5 14,5 35,40-98,1 1,0-1,-1 0,1 0,0 0,0 0,0 0,1 0,-1 0,0 0,1 0,-1 0,1 0,0 0,-1 0,1 0,0 0,0-1,0 1,1 0,-1 0,0-1,1 1,-1-1,1 0,-1 1,1-1,0 0,-1 0,1 0,0 0,0 0,0 0,0 0,0-1,0 1,0-1,0 1,0-1,0 0,0 0,0 0,0 0,0 0,0-1,0 1,2-1,19-3,-1-2,1 0,-1-2,-1 0,0-1,0-1,-1-1,0-1,3-3,-22 14,136-96,-137 97,0 1,0-1,0 1,1-1,-1 0,0 1,0-1,0 1,0-1,0 0,1 1,-1-1,0 1,0-1,1 0,-1 1,0-1,1 0,-1 1,0-1,1 0,-1 0,0 1,1-1,-1 0,1 0,-1 0,0 0,1 1,-1-1,1 0,-1 0,1 0,-1 0,1 0,-1 0,0 0,1 0,-1 0,1 0,-1-1,1 1,-1 0,0 0,1 0,-1 0,1-1,-1 1,0 0,1 0,-1-1,0 1,1 0,-1-1,0 1,1 0,-1-1,0 1,0 0,1-1,-1 1,0-1,0 1,0 0,0-1,-7 39,6-34,-6 23,1-2</inkml:trace>
  <inkml:trace contextRef="#ctx0" brushRef="#br0" timeOffset="5011.679">4459 961,'186'-327,"-185"325,23-31,-23 32,-1 1,1 0,-1-1,1 1,-1 0,1-1,0 1,-1 0,1 0,0 0,-1 0,1 0,0 0,-1 0,1 0,-1 0,1 0,0 0,-1 0,1 0,0 0,-1 0,1 1,0-1,-1 0,1 1,-1-1,1 0,-1 1,1-1,-1 0,1 1,-1-1,1 1,-1-1,1 1,-1-1,0 1,1 0,-1-1,0 1,0-1,1 1,-1 0,0-1,0 1,0 0,0-1,0 1,0 0,0-1,0 1,13 40,28 47,-35-81,0 0,0-1,1 0,-1 0,1-1,1 1,-1-2,1 1,-1-1,1 0,1 0,-1-1,0 0,1-1,0 0,-1 0,1-1,0 0,0 0,0-1,0-1,-1 1,1-1,0-1,0 1,-1-2,1 1,-1-1,1 0,-1-1,0 0,-1 0,8-5,-7 1,0 0,-1-1,0 1,0-1,-1-1,0 1,-1-1,0 0,0 0,-1 0,-1-1,0 0,0 0,-1 0,1-7,-1-4</inkml:trace>
  <inkml:trace contextRef="#ctx0" brushRef="#br0" timeOffset="5529.936">5390 340,'-3'10,"0"-1,1 1,0 0,0 0,1 0,0 1,1-1,0 0,1 0,0 0,0 0,1 0,1 0,0 0,0 0,0-1,2 1,-1-1,1 0,0 0,1-1,0 0,0 0,1 0,0-1,0 0,3 2,-7-7,0 0,0 0,0 0,0-1,0 1,0-1,0 0,0 0,1 0,-1 0,1-1,-1 1,0-1,1 0,-1 0,1 0,-1 0,1-1,-1 1,0-1,1 0,-1 0,0 0,0-1,1 1,-1-1,0 0,0 1,-1-1,1 0,0-1,-1 1,1-1,-1 1,1-2,65-104,-43 54,-10 19,1 0,2 1,2 0,1 2,15-18,-35 48,0 1,1-1,-1 1,1-1,-1 1,1 0,0-1,-1 1,1 0,0 0,0 0,0 1,0-1,0 0,0 1,0-1,0 1,0 0,0-1,0 1,0 0,0 0,0 0,0 1,0-1,0 1,0-1,0 1,0-1,0 1,0 0,0 0,0 0,-1 0,1 0,0 0,-1 1,1-1,-1 1,1-1,-1 1,0-1,0 1,1 0,-1-1,0 1,0 0,-1 0,1 0,0 0,-1 0,1 0,-1 1,55 208,-53-200,82 443,-65-357,-5 0,-3 2,-4 34,-12-106,-8-34,0-131,14 105,0 5,3 0,0 0,1 1,2-1,7-17,-4 10,-3 11</inkml:trace>
  <inkml:trace contextRef="#ctx0" brushRef="#br0" timeOffset="7145.694">4064 707,'0'4,"0"7,5 2,1 2,0 5,4-2,0 1,3-2,-1 0,3-3,-2 2,3-3,-3 2,3 3,-8-2,-4-3</inkml:trace>
  <inkml:trace contextRef="#ctx0" brushRef="#br0" timeOffset="8445.457">2455 2202,'-7'-2,"0"0,1 1,-1-1,0 2,0-1,0 1,0 0,0 0,0 0,0 1,0 0,1 1,-1 0,0 0,1 0,-1 1,1 0,0 0,0 0,0 1,0 0,1 0,-1 0,1 1,0 0,0 0,1 0,0 1,0 0,-1 1,-33 29,27-28,0 0,0 1,1 1,0 0,1 0,0 1,1 0,0 1,1 0,0 0,1 0,0 1,1 0,-3 9,8-19,0 0,0 0,0 0,1 0,-1 0,1 0,-1 0,1 0,0 0,0 0,1 0,-1 0,0-1,1 1,0 0,-1-1,1 1,0-1,1 0,-1 0,0 0,0 0,1 0,0 0,-1-1,1 1,0-1,-1 1,3-1,92 27,-84-26,238 25,-247-26,-1-1,1 1,-1-1,1 1,-1 0,1 1,-1-1,1 0,-1 1,0 0,0 0,0 0,0 0,0 0,-1 1,1-1,0 1,-1 0,0 0,0 0,0 0,0 0,0 0,-1 0,1 1,-1-1,0 1,0-1,0 1,0-1,-1 1,0-1,1 1,-1 0,0-1,-1 1,1 0,-1 0,-5 11,-1-1,0 0,-1 0,0-1,-1 0,-1 0,0-1,0 0,-2-1,1 0,-3 0,-3 6,-25 21,-1-3,-2-1,-1-3,-25 12,64-36,28-18,30-25,-25 15</inkml:trace>
  <inkml:trace contextRef="#ctx0" brushRef="#br0" timeOffset="8649.728">2907 2653,'-10'39,"-2"17,4-1,5-10</inkml:trace>
  <inkml:trace contextRef="#ctx0" brushRef="#br0" timeOffset="8798.729">2766 2117,'0'0</inkml:trace>
  <inkml:trace contextRef="#ctx0" brushRef="#br0" timeOffset="9265.2">3444 2427,'-29'38,"1"0,3 2,1 1,2 1,-16 42,17 0,20-82,1 1,-1-1,1 1,0-1,0 0,0 1,0-1,1 1,-1-1,0 1,1-1,0 0,0 1,0-1,0 0,0 0,0 1,0-1,1 0,-1 0,1 0,-1-1,1 1,0 0,0-1,0 1,0-1,0 1,0-1,0 0,1 1,2-2,0-1,-1 1,1-1,0 1,-1-2,1 1,-1 0,1-1,-1 0,0 0,1 0,-1 0,0-1,0 1,-1-1,1 0,-1 0,1-1,-1 1,0-1,0 0,0 0,3-2,30-36,-2-2,-2-1,-2-2,-2-1,-2-1,14-38,-21 46,15-39,-34 79,1 1,-1-1,0 1,1 0,-1-1,0 1,1 0,-1 0,0-1,1 1,-1 0,1 0,-1-1,1 1,-1 0,0 0,1 0,-1 0,1 0,-1 0,1 0,-1 0,1 0,-1 0,1 0,-1 0,1 0,-1 0,0 0,1 0,-1 1,1-1,-1 0,1 0,-1 1,0-1,1 0,-1 0,0 1,1-1,-1 0,0 1,1-1,-1 1,0-1,0 0,1 1,-1-1,0 1,0-1,0 1,1-1,-1 0,0 1,0-1,0 1,0-1,0 1,0-1,0 1,0-1,0 1,0-1,-1 1,1-1,0 1,8 35,8 111,7-1,36 126,-37-194,-5 2,-2 0,-4 0,-4 1,-2 34,-4-91,0 0,-1 0,-2 0,0 0,-2 0,0 0,-2 0,0-1,-2 0,0 0,-2-1,0 0,-2-1,0 0,-2 0,12-18,0 1,-1 0,0-1,1 1,-1-1,-1 0,1 0,0 0,-1-1,1 1,-1-1,0 1,0-1,0 0,0-1,0 1,0-1,0 0,-1 0,1 0,0 0,-1-1,1 0,0 0,-1 0,1 0,-1-1,1 0,0 0,-1 0,1 0,0-1,0 1,0-1,0 0,0 0,1-1,-1 1,0-1,1 0,-3-2,0-10,0-1,1 0,1-1,0 1,1-1,1 1,0-1,1 0,1 0,2-14,-2 2,2-72,4 0,17-84,-12 116,-2 13</inkml:trace>
  <inkml:trace contextRef="#ctx0" brushRef="#br0" timeOffset="9915.514">4769 1779,'58'-32,"-3"-2,0-2,38-36,-64 49,0-2,-2-1,-2-1,21-26,-38 42,0-1,0 1,-1-1,-1 0,0-1,0 1,-2-1,1 0,-2 0,0-1,0 1,-1-1,-1 0,0-8,-6 94,45 288,-1-85,-11-89,-7 2,-9 15,-10-152,-3-1,-2 0,-3 0,-7 32,10-66,-2-1,1 1,-2-1,0 0,0-1,-2 1,0-1,0-1,-1 1,-1-2,0 1,-1-1,-1-1,1 0,-2 0,-5 3,13-10,0-1,1 1,-2-1,1 0,0 0,0-1,-1 0,0 0,1 0,-1 0,0-1,0 0,0 0,0-1,0 0,0 0,0 0,0 0,0-1,1 0,-1-1,0 1,0-1,1 0,-1 0,1-1,-1 0,1 0,0 0,0 0,1-1,-1 0,1 0,-1 0,1-1,1 1,-1-1,-2-4,-2-9,1 0,0-1,2 1,0-1,1 0,1-1,1 1,0 0,2-1,0 1,1-1,1 1,1 0,1 0,2-5,9-30,2 0,3 1,2 1,20-32,-17 38,3 1,1 1,2 2,25-26,-12 29,-25 28</inkml:trace>
  <inkml:trace contextRef="#ctx0" brushRef="#br0" timeOffset="10163.251">5786 2287,'5'38,"1"18,5-1,0-10</inkml:trace>
  <inkml:trace contextRef="#ctx0" brushRef="#br0" timeOffset="10419.474">5729 1779,'0'0</inkml:trace>
  <inkml:trace contextRef="#ctx0" brushRef="#br0" timeOffset="10748.117">6265 1892,'-10'1,"0"1,1 1,-1 0,1 0,0 1,0 0,0 0,0 1,1 0,0 1,0 0,0 0,1 1,-3 3,-2 1,0 0,1 1,1 0,0 1,1 0,0 1,1 0,1 0,0 1,1 0,0 0,1 1,1-1,-1 9,5-19,1 1,-1-1,1 1,0-1,0 0,1 1,-1-1,1 0,0 0,1 0,-1 0,1 0,0-1,0 1,1-1,-1 0,1 0,0 0,0 0,0-1,1 0,-1 0,1 0,0 0,0 0,0-1,0 0,0 0,0-1,0 1,1-1,-1 0,1-1,-1 1,1-1,-1 0,1 0,-1-1,0 0,1 0,-1 0,5-2,11-8,-1 0,-1-2,0 0,-1-1,0-1,-1-1,-1 0,13-18,-15 19,128-164,-137 170,0 0,1 1,0-1,1 2,0-1,0 1,0 0,1 0,0 1,1 0,-1 0,1 1,0 0,7-2,-12 8,1 0,-1 1,-1 0,1-1,0 1,0 1,-1-1,1 1,-1-1,0 1,1 0,-1 0,-1 0,1 1,0-1,-1 1,0-1,0 1,0 0,0 0,0 0,-1 0,0 0,0 0,0 0,0 0,-1 1,1 3,6 41,-2 0,-2 0,-2 0,-2 0,-3 0,-1 0,-5 12,3-13,-56 473,62-512,-5 34,-1 0,-1-1,-3 0,-9 21,20-61,1-1,-1 0,0 1,0-1,-1 0,1 1,0-1,0 0,0 1,-1-1,1 0,-1 1,1-1,-1 0,0 0,1 0,-1 0,0 0,0 1,0-1,0 0,0-1,0 1,0 0,0 0,0 0,0-1,0 1,0 0,-1-1,1 1,0-1,0 0,-1 1,1-1,0 0,-1 0,1 0,-1 0,1 0,0 0,-1 0,1 0,0 0,-1-1,1 1,0 0,0-1,-1 1,1-1,0 0,0 1,0-1,-1-1,-6-18,1 0,1-1,1 0,0 0,2-1,1 1,0-1,2 1,0-1,2-4,-2-10,3-338,18 228,-18 120</inkml:trace>
  <inkml:trace contextRef="#ctx0" brushRef="#br0" timeOffset="11201.708">7168 1609,'-111'40,"102"-36,0 0,0 0,1 1,-1 0,1 1,1 0,-1 0,1 0,0 1,0 0,1 1,-1 0,2 0,-1 0,-1 5,6-10,1-1,0 1,0 0,0-1,0 1,1-1,-1 1,1-1,-1 1,1-1,0 1,0-1,0 0,0 1,0-1,1 0,-1 0,1 0,-1 0,1 0,0 0,0 0,0-1,0 1,0-1,0 1,0-1,1 0,-1 0,0 0,1 0,78 27,-79-27,9 0,1 1,-1 0,0 1,0 1,0-1,-1 2,0-1,1 1,-1 1,-1 0,1 1,-1-1,0 2,-1-1,0 1,0 0,-1 1,0 0,0 0,-1 1,0 0,0 0,0 3,-4-6,0 1,-1 0,1 0,-2 1,1-1,-1 0,0 0,-1 0,0 0,0 0,0 0,-1 0,-1 0,1 0,-1-1,-1 1,1-1,-1 0,0 0,-1 0,0-1,-2 3,-4 4,-1-1,0 0,-1 0,0-1,-1-1,0 0,0-1,-1 0,-1-1,-3 0,16-6,1 0,-1-1,0 0,0 0,0 0,0 0,0 0,0-1,-1 1,1-1,0 0,0 0,0 0,0 0,0-1,-1 1,1-1,0 0,0 0,0 0,-1 0,-8-10</inkml:trace>
  <inkml:trace contextRef="#ctx0" brushRef="#br0" timeOffset="11629.671">7620 678,'4'48,"13"49,2 19,2-2,-1-6,0-11,-3-13,0-11,-2-13,0-7,3-3,-2-5,2-6,1-5,-1-2,0-3,-2-6</inkml:trace>
  <inkml:trace contextRef="#ctx0" brushRef="#br0" timeOffset="11813.76">8213 1976,'-15'39,"-9"26,0 8,3-5,5-8,6-14</inkml:trace>
  <inkml:trace contextRef="#ctx0" brushRef="#br0" timeOffset="11979.668">7846 2061,'52'19,"28"12,5 4,-8 2,-7-1,-10-7,-11-2,-9-3,-12-4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56.5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0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1 933,'11'1,"0"0,0-1,0 0,0-1,-1 0,1 0,0-1,0-1,-1 0,1 0,-1-1,0 0,0-1,0 0,-1-1,0 0,0 0,0-1,-1 0,0 0,3-4,9-11,-1-1,-1 0,-1-1,-2-1,0-1,-2 0,0-1,37-65,171-263,-202 329,0 0,2 1,1 1,1 1,1 1,17-11,-38 30,0 0,1 0,0 0,0 1,0-1,0 1,0 0,0 0,0 1,1-1,-1 1,0 0,1 0,-1 1,1-1,-1 1,1 0,0 0,-1 0,1 1,-1 0,1 0,-1 0,1 0,-1 0,0 1,0 0,0 0,0 0,0 1,0-1,0 1,-1 0,3 2,4 12,0 1,-1 0,-1 1,0 0,-2 0,0 1,-1-1,-1 1,-1 0,-1 1,0 18,2 5,-2 1,-3-1,-1 1,-2-1,-2 0,-2 0,-1-1,-9 20,10-41,0 0,-2 0,0-1,-2 0,0-1,-1 0,-1-1,-1 0,-1-1,0-1,-1-1,-1 0,-1-1,0-1,0-1,-16 7,23-14,-1 0,0 0,-1-2,1 0,-1 0,0-1,0-1,0 0,0-1,-7 0,15-1,1-1,-1 1,1-1,0 1,0-2,-1 1,1 0,0-1,0 0,0 0,0-1,1 0,-1 1,0-1,1-1,0 1,0-1,0 1,0-1,1 0,-1-1,1 1,0-1,1 1,-1-1,1 0,0 0,-1-2,-8-49,10 30</inkml:trace>
  <inkml:trace contextRef="#ctx0" brushRef="#br0" timeOffset="411.636">1073 876,'300'-107,"-286"103,0-2,0 0,0 0,-1-1,0-1,-1 0,0-1,0 0,0-1,-1 0,-1-1,7-9,-15 17,-1 1,0 0,0-1,0 1,0-1,0 1,0-1,-1 1,1-1,-1 1,0-1,0 0,0 1,0-1,0 0,-1 1,1-1,-1 1,1-1,-1 1,0-1,0 1,0-1,0 1,-1 0,1-1,-1 1,1 0,-1 0,0 0,0 0,0 1,0-1,0 0,0 1,0 0,-1-1,1 1,0 0,-1 0,1 0,-1 0,1 1,-1-1,0 1,1-1,-1 1,1 0,-1 0,0 0,1 0,-1 1,0-1,1 1,-1 0,-10 2,0 1,0 0,0 1,1 0,-1 1,1 1,1 0,-1 0,1 1,1 1,-1 0,1 0,1 1,0 0,0 1,1-1,-2 6,4-10,0 0,0 1,1 0,0 1,0-1,1 1,0 0,0 0,1 0,0 0,1 0,0 1,0 0,0-1,1 1,1 0,-1-1,1 1,1 0,0 0,0-1,1 1,0 0,0-1,1 1,0-1,4-2,1-1,1 0,-1 0,1-1,-1 0,1-1,0 1,1-2,-1 1,0-1,1-1,-1 0,1 0,0-1,-1 0,1 0,-1-1,8-2,8-1,0-1,-1-1,1-1,-2-1,1-2,-1 0,0-1,-1-1,-1-1,4-4,60-32,-61 37</inkml:trace>
  <inkml:trace contextRef="#ctx0" brushRef="#br0" timeOffset="712.636">2146 594,'-8'4,"-17"7,0 1,0 0,1 2,1 1,0 1,1 1,1 1,1 1,0 0,-9 14,27-31,0 0,0 1,0-1,0 1,1 0,-1-1,1 1,-1 0,1 0,0 0,0 0,1 0,-1 0,0 0,1 0,0 0,0 0,0 0,0 0,0 0,1 1,-1-1,1 0,0 0,0 0,0 0,0-1,0 1,1 0,-1 0,1-1,0 1,0-1,0 1,0-1,0 0,1 0,-1 0,0 0,1 0,0-1,-1 1,1-1,0 1,0-1,0 0,0 0,1 0,17 2,0-1,0-1,0-1,0 0,0-2,0 0,0-2,0 0,-1-1,0-1,0-1,0-1,-1-1,0 0,10-8,25-29,-38 33</inkml:trace>
  <inkml:trace contextRef="#ctx0" brushRef="#br0" timeOffset="982.484">2738 142,'-14'34,"-10"39,-1 13,4-4,6-11,5-12,4-12,3-9,3-7,5-2,3-3,-1-1,-1 1,-2 1,-1-1,-2-3</inkml:trace>
  <inkml:trace contextRef="#ctx0" brushRef="#br0" timeOffset="1235.355">2314 538,'39'-5,"41"-1,12-1,-5 2,-13 7,-13 2,-13 1,-10 0,-6-2,-4 4,-2 1,-1-1,-4-2</inkml:trace>
  <inkml:trace contextRef="#ctx0" brushRef="#br0" timeOffset="1492.52">3105 651,'-5'34,"3"15,3 0</inkml:trace>
  <inkml:trace contextRef="#ctx0" brushRef="#br0" timeOffset="1493.52">3134 425,'0'0</inkml:trace>
  <inkml:trace contextRef="#ctx0" brushRef="#br0" timeOffset="1791.286">3472 538,'-24'33,"3"1,0 1,2 1,2 1,-1 7,16-42,1 1,-1-1,1 1,0-1,0 1,0 0,0-1,0 1,0 0,1 0,0 0,-1-1,1 1,0 0,0 0,1 0,-1 0,0-1,1 1,0 0,0 0,-1-1,2 1,-1 0,0-1,0 1,1-1,0 0,-1 1,1-1,0 0,0 0,0 0,0 0,1 0,-1-1,0 1,1-1,-1 1,2-1,7-1,-1 0,0-1,0 0,0-1,0 0,0 0,0-1,-1-1,1 0,-1 0,0-1,0 0,0 0,-1-1,0 0,0 0,0-1,-1 0,0-1,0 0,-1 0,0 0,-1 0,0 0,0 0,-1-1,0 1,-1-1,0 0,0 0,-1-1,0 1,0 0,-1-1,-1 1,1-1,-2 1,1-1,-1 1,-1-1,1 1,-2 0,1 0,-4-7,5 14,0 0,0 0,0 0,0 0,-1 0,1 0,-1 1,1-1,-1 1,0-1,0 1,0-1,1 1,-1 0,0 0,-1 0,1 0,0 0,0 0,0 1,0-1,-1 1,1-1,0 1,-1 0,1 0,0 0,-1 0,1 0,0 1,-3 0,-11 3</inkml:trace>
  <inkml:trace contextRef="#ctx0" brushRef="#br0" timeOffset="2150.464">3698 848,'127'-202,"-127"200,1 0,-1 1,1-1,0 0,-1 1,1-1,0 1,0-1,0 1,0 0,1-1,-1 1,0 0,0 0,1 0,-1 0,1 0,-1 0,1 0,-1 0,1 1,0-1,-1 1,1-1,0 1,-1-1,1 1,0 0,-1 0,1 0,0 0,0 0,-1 0,1 1,0-1,0 0,-1 1,1 0,1 0,25 50,-26-45,0 0,1 0,0-1,0 1,0-1,0 0,1 0,0 0,0 0,0-1,1 0,4 4,-4-5,0 0,0 0,1-1,-1 0,1 0,-1 0,1-1,0 0,0 0,0 0,0-1,-1 1,1-2,0 1,0-1,0 1,0-2,-1 1,1-1,0 1,-1-2,1 1,-1-1,0 1,0-1,0-1,0 1,0-1,119-118,-107 104,-3 4</inkml:trace>
  <inkml:trace contextRef="#ctx0" brushRef="#br0" timeOffset="2468.597">4572 453,'-3'1,"-15"5,1 1,0 1,0 0,1 1,0 1,0 1,1 0,1 1,0 0,0 1,-3 5,16-16,0-1,1 0,-1 0,0 1,0-1,1 0,-1 1,1-1,-1 0,1 1,0-1,-1 1,1-1,0 1,0-1,0 1,0-1,0 1,0-1,1 1,-1-1,0 0,1 1,-1-1,1 1,0-1,-1 0,1 0,0 1,0-1,0 0,0 0,0 0,0 0,0 0,0 0,0 0,0 0,1 0,-1 0,0-1,1 1,0 0,70 21,-59-19,6 1,67 23,-84-26,0 1,0-1,0 0,0 1,0-1,0 1,0-1,0 1,-1 0,1 0,-1 0,0 0,1 0,-1 0,0 0,0 0,0 1,0-1,-1 0,1 1,0-1,-1 0,0 1,0-1,0 1,0-1,0 0,0 1,0-1,-1 1,1-1,-1 0,-1 3,-3 5,-2 0,1-1,-1 1,-1-1,0-1,0 1,0-1,-1-1,0 0,-1 0,0-1,0 0,0 0,-1-1,0-1,0 0,0 0,-8 1,-68 7,63-12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90,'-1'1,"-26"16,1 2,1 0,0 2,2 0,0 2,2 0,-10 16,29-38,1 0,-1 1,1-1,-1 1,1-1,0 1,-1 0,1 0,0-1,0 1,0 0,1 0,-1 0,0 0,1 0,-1 0,1 0,0 0,0 1,0-1,0 0,0 0,0 0,0 0,1 0,-1 0,1 0,-1 0,1 0,0 0,0 0,0 0,0 0,0-1,0 1,1 0,-1-1,2 2,7 1,1-2,0 1,0-1,0-1,0 0,0-1,0 0,0 0,9-3,44 2,-56 0,0 1,0-1,0 2,0-1,0 1,0 0,0 0,0 1,0 0,-1 1,1 0,0 0,-1 0,0 1,0 0,0 1,-1 0,1 0,-1 0,0 0,0 1,-1 0,0 0,0 1,0 0,-1-1,2 5,-4-3,0 1,-1-1,0 1,0-1,0 1,-1-1,-1 1,0 0,0-1,0 1,-1-1,0 0,-1 0,0 1,0-1,-1-1,0 1,0-1,0 1,-1-1,-1 0,1-1,-1 1,0-1,0-1,-1 1,-6 4,6-4,0 1,-1 1,0-1,0 0,0-1,0 0,-1 0,0-1,-1 0,1 0,-1-1,0 0,0-1,0 0,0-1,0 0,-1-1,1 0,-1 0,1-1,-1 0,-5-2,-2-4</inkml:trace>
  <inkml:trace contextRef="#ctx0" brushRef="#br0" timeOffset="184.903">138 176,'43'-20,"38"-10,15-1,-4 5,-7 2,-15 6,-13 5,-13 5,-8 4,-10 3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2 144,'0'-1,"-1"0,1 0,0 0,0 0,0 0,-1 1,1-1,0 0,0 0,0 0,0 0,0 0,1 0,-1 0,0 0,0 0,1 1,-1-1,0 0,1 0,-1 0,1 0,-1 1,1-1,-1 0,1 0,-1 1,1-1,0 1,0-1,-1 0,1 1,0-1,0 1,0 0,-1-1,2 1,16-14,2 1,0 1,0 0,1 2,0 0,1 2,0 0,0 1,1 2,0 0,3 1,-22 3,91-4,-93 5,0 0,1 0,-1 0,0 0,0 0,0 1,0-1,0 1,0-1,0 1,0 0,-1 0,1 0,0 0,0 0,-1 0,1 0,0 1,-1-1,1 1,-1-1,0 1,1 0,-1-1,0 1,0 0,0 0,0 0,-1 0,1-1,0 1,-1 0,1 1,-1-1,0 0,0 0,0 0,0 0,0 0,0 0,-1 2,-3 10,0-1,-2 0,1 1,-2-2,0 1,0-1,-1 0,-2 1,-7 12,-292 432,304-449,1 0,-1 1,1-1,0 1,1 0,0 0,1 0,-1 1,2-1,-1 9,2-14,0-1,0 1,0-1,1 1,-1-1,1 0,0 1,0-1,1 0,-1 0,0 0,1 0,0 0,0 0,0 0,0 0,0-1,1 1,-1-1,1 0,-1 1,1-1,0 0,0-1,0 1,0 0,0-1,0 0,1 0,-1 0,1 0,9 2,-1-1,1-1,-1 0,1-1,0 0,0-1,-1 0,1-1,-1-1,1 0,-1 0,0-1,3-2,27-7,4 9,-28 5</inkml:trace>
  <inkml:trace contextRef="#ctx0" brushRef="#br0" timeOffset="248.388">679 708,'-9'29,"1"9,7-1,4-8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36.5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8389 550,'0'0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249.552">1 766,'43'-9,"29"-4,7-4,-6 0,-10 4,-10 4,-11 3,-6 3,-11 6,-8 4</inkml:trace>
  <inkml:trace contextRef="#ctx0" brushRef="#br0" timeOffset="754.151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2552.089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3184.072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3438.343">1469 710,'38'-5,"42"-6,16-2,-2 2,-9 3,-13 2,-15 3,-11 1,-10 2,-5 0,-9 0</inkml:trace>
  <inkml:trace contextRef="#ctx0" brushRef="#br0" timeOffset="3899.758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5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85,'39'-22,"148"-32,-91 46,-93 7,-1 1,1 0,-1 0,1 1,-1-1,1 1,-1-1,1 1,-1 0,0-1,1 1,-1 1,0-1,0 0,0 0,0 1,0-1,0 1,0 0,0-1,0 1,-1 0,1 0,-1 0,0 0,1 1,-1-1,0 0,0 0,-1 1,1-1,0 1,-1-1,1 1,-1-1,0 1,-2 7,-1 0,-1 0,1 0,-2 0,1 0,-1-1,-1 0,0 0,0-1,-1 1,0-1,0-1,-1 1,-4 2,-3 7,-224 255,232-263,1 0,1 0,0 1,0 0,1 0,0 0,1 1,0 0,0-1,1 1,1 0,0 0,0-6,1 0,0-1,0 1,1 0,-1-1,1 1,0-1,0 1,1-1,-1 1,1-1,0 0,0 0,1 0,-1 0,1 0,0 0,0-1,0 1,0-1,0 0,1 0,0 0,0 0,-1-1,1 1,1-1,-1 0,2 0,12 3,1-1,0-1,0-1,0-1,0-1,0 0,0-1,18-4,9-6,-28 5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1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0 873,'106'-44,"-2"-3,67-44,-121 58,-1-2,-1-1,-2-3,-2-2,-2-2,-2-2,-1-1,9-18,173-223,-194 266,-15 46,-14 0,-2 1,0-1,-2 0,-1 0,-8 21,-2 8,-18 59,-5-2,-41 80,64-156,-2 0,-1-2,-1 0,-2-2,-17 19,29-37,-1-1,0-1,-1 0,0-1,0 0,-1-1,0 0,-1-1,0-1,0-1,0 0,-1 0,0-2,-8 2,22-5,-1-1,0 1,0 0,1-1,-1 0,0 0,0 1,0-2,1 1,-1 0,0 0,0-1,1 0,-1 1,0-1,1 0,-1 0,1-1,-1 1,1 0,-1-1,1 0,0 1,0-1,0 0,0 0,0 0,0-1,1 1,-1 0,1 0,-1-1,1 1,0-1,0 0,0 1,0-1,1 0,-1-2,-3-17</inkml:trace>
  <inkml:trace contextRef="#ctx0" brushRef="#br0" timeOffset="317.969">1214 533,'-10'34,"1"0,2 0,1 0,2 1,2 0,0 0,3 0,1 0,2 8,-1-38,-1 1,1-1,0 0,1 1,-1-1,1-1,0 1,0 0,0-1,1 0,0 0,0 0,0-1,0 0,0 1,1-2,-1 1,1-1,0 0,0 0,-1 0,1-1,0 0,1 0,-1-1,0 0,0 0,0 0,0 0,0-1,0 0,0-1,0 1,0-1,0 0,0-1,-1 1,3-3,2 1,-1-2,1 0,-1 0,0 0,0-1,-1 0,0-1,0 0,-1 0,0-1,-1 0,0 0,0-1,-1 1,0-1,0 0,-1-1,-1 1,0-1,0 0,-1 1,0-1,-1 0,0 0,-1 0,0 0,-1-2,-1 7,0 1,0 0,-1 0,1 0,-1 0,0 0,-1 0,1 1,-1 0,0 0,0 0,0 0,0 0,-1 1,0 0,1 0,-1 0,0 0,0 1,-1 0,1 0,0 1,-1-1,1 1,-1 0,0 0,1 1,-1 0,0 0,1 0,-1 1,0 0,1 0,-1 0,1 1,-3 0,-18 5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89 186,'-1'0,"-1"0,1 0,-1 1,1-1,-1 0,1 1,-1-1,1 0,-1 1,1 0,-1-1,1 1,0 0,-1 0,1 0,0 0,0 0,0 0,0 0,0 0,0 0,0 1,0-1,0 0,0 1,1-1,-1 1,1-1,-1 0,1 1,-1-1,1 1,0 0,0-1,0 1,0 1,-2 2,-10 31,2 1,1 1,2 0,2 0,1 0,2 0,2 1,2 14,-3-50,0 1,0-1,1 1,-1-1,1 1,0 0,0-1,1 1,-1-1,1 1,-1-1,1 1,0-1,0 0,1 1,-1-1,1 0,-1 0,1 0,0 0,0 0,0 0,1-1,-1 1,1-1,0 1,-1-1,1 0,0 0,0 0,0 0,0-1,1 0,-1 1,0-1,1 0,-1 0,1-1,-1 1,1-1,-1 1,1-1,-1-1,1 1,0 0,-1-1,1 1,0-2,13-7,-1 0,-1-1,0-1,0-1,-1 0,-1-1,0-1,0 0,-1 0,0-3,31-41,-2-2,-3-2,-3-1,24-61,-51 105,-1 0,-1 0,0 0,-1 0,-2-1,0 0,0-14,-10 20,-4 44,3 21,2 1,3 0,2 0,6 47,39 188,-13-125,-21-97,-1-18,-2 0,-2 0,-2 1,-3 36,0-56,-2 0,-1 0,-1 0,-1 0,-2-1,0 0,-2 0,-1-1,-1 0,-2-1,-8 15,18-37,1 1,0-1,-1 0,0 1,0-1,0-1,0 1,0 0,0-1,-1 0,1 1,-1-1,0-1,0 1,1 0,-1-1,0 0,0 0,0 0,-1-1,1 1,0-1,0 0,0 0,0 0,0-1,0 1,-1-1,1 0,0 0,0-1,1 1,-1-1,0 0,0 0,1 0,-1 0,1-1,0 1,0-1,0 0,0 0,-4-9,1 0,1 0,0 0,1-1,0 0,1 0,0 0,1 0,1 0,0 0,1-1,0 1,1 0,1-10,-1-11,0-16,-2 6,2 0,1 1,3-1,1 1,3 0,2-1,-3 20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0,'10'5,"12"2,8-1,3-1,1-1,0-2,-2-1,-1-1,-1 0,-1 0,-1 0,1 0,-1 0,0-6,0 0,-10 0,-7 1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1,'39'0,"21"0,6 0,-3 0,-8 0,-13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217 340,'-37'10,"22"-8,2 1,-1 1,0 1,1 0,-1 0,1 1,1 1,-1 0,1 1,0 0,-5 6,16-13,-1 0,1 1,-1-1,1 1,0-1,0 1,0 0,0 0,0-1,0 1,0 0,0 0,1 0,-1 0,1 0,-1 0,1 0,0 0,0 0,0 0,0 0,0 0,0 0,1 0,-1 0,0 0,1 0,0 0,0-1,-1 1,1 0,0 0,0 0,1-1,-1 1,0-1,0 1,1-1,-1 1,1-1,-1 0,1 0,0 1,0-1,-1-1,1 1,0 0,0 0,0-1,0 1,0-1,0 1,1-1,23 9,-21-9,0 0,-1 1,1-1,0 1,-1 0,1 0,-1 0,1 1,-1 0,0 0,0 0,1 0,-2 1,1-1,0 1,0 0,-1 0,0 1,1-1,-1 1,0 0,-1-1,1 1,-1 0,0 0,0 1,0-1,0 0,-1 1,0-1,0 1,0 0,0-1,-1 1,1 1,-5 3,0 0,0-1,-1 0,0 0,-1 0,1 0,-2-1,1 0,-1 0,0-1,0 0,0 0,-1-1,0 1,0-2,-1 1,-3 0,11-4,0 1,0-1,-1 0,1-1,0 1,0 0,-1 0,1 0,0-1,-1 1,1-1,-1 1,1-1,-1 0,1 1,-1-1,1 0,-1 0,1 0,-1 0,1 0,-1 0,0-1,1 1,-1 0,1-1,0 1,-1-1,1 0,-1 1,1-1,0 0,0 0,-1 0,1 0,0 0,0 0,0 0,0 0,0-1,0 1,0 0,1 0,-1-1,0 1,1-1,-1-15</inkml:trace>
  <inkml:trace contextRef="#ctx0" brushRef="#br0" timeOffset="378.92">359 1,'141'180,"-131"-167,0 0,-1 1,0 1,-2-1,1 1,-2 1,0-1,-1 1,0 0,-2 0,0 0,0 1,-2-1,0 1,-1 0,0-1,-1 1,-1-1,-1 1,-1-1,0 0,-1 0,0 0,-1-1,-1 0,-1 0,0 0,-8 9,1-7,2-2,-1 0,0-1,-1 0,0-1,-1-1,-1-1,-12 8,8-13,2-5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4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0,'-7'0,"0"0,1 1,-1 0,0 0,0 1,0-1,1 1,-1 1,1-1,0 1,0 0,0 1,0 0,0 0,1 0,-1 0,1 1,0 0,0 0,1 0,0 1,0-1,0 1,0 0,-11 25,1 1,2 0,1 1,1 0,2 0,1 1,2 0,1 1,2-1,1 1,2-1,2 12,-3-17,1 0,1 0,1-1,1 1,2-1,1 0,1 0,1-1,2 0,0-1,2 0,4 5,6-13,-12-16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335 707,'-44'-1,"-135"13,177-11,-1-1,0 1,0-1,0 1,1 0,-1 0,0 0,1 0,-1 0,1 1,-1-1,1 1,0-1,0 1,0 0,0 0,0 0,0 0,0 1,0-1,1 0,-1 1,1-1,0 1,0-1,0 1,0 0,0 0,1-1,-1 1,1 0,-1 0,1 0,0-1,0 1,1 0,-1 0,0 0,1 0,0-1,0 1,-1 0,2-1,-1 1,1 2,65 87,-57-82,-1 1,0-1,0 1,-1 1,-1 0,0 0,-1 0,0 1,-1 0,0 0,-1 1,2 8,-7-14,0 0,0-1,-1 1,0-1,0 1,-1-1,0 0,0 1,-1-2,1 1,-2 0,1-1,-1 0,0 0,0 0,0 0,-1-1,0 0,0 0,-1-1,1 1,-1-1,0-1,0 1,0-1,0-1,-1 1,1-1,-1 0,1-1,-1 0,0 0,0-1,0 0,-4 0,-12-6</inkml:trace>
  <inkml:trace contextRef="#ctx0" brushRef="#br0" timeOffset="365.158">306 170,'6'3,"24"8,0 2,-1 1,-1 1,0 2,-1 0,-1 2,0 1,-2 1,0 1,-2 1,0 1,-2 1,0 1,-2 0,6 13,-14-13,-1 0,-1 1,-1-1,-1 2,-2-1,0 0,-2 1,-1 0,-2 0,0-1,-2 1,-1-1,-1 0,-1 0,-2 0,-1-1,0 0,-2 0,-1-1,-1-1,-1 0,-2-1,0 0,-1-1,-9 8,-7 6,-2-2,-1 0,-2-3,-1-1,-8 3,22-19</inkml:trace>
  <inkml:trace contextRef="#ctx0" brushRef="#br0" timeOffset="1312.077">673 57,'18'-9,"0"0,0 2,1 0,0 1,0 1,0 0,1 2,-1 0,6 1,-23 2,0 0,0 0,0 0,0 0,0 0,0 0,0 0,0 1,0-1,1 1,-1-1,-1 1,1 0,0 0,0 0,0 0,0 0,-1 0,1 1,0-1,-1 0,1 1,-1-1,0 1,1 0,-1-1,0 1,0 0,0 0,0 0,0 0,-1 0,1 0,-1 0,1 0,-1 0,0 0,1 0,-1 0,0 1,-30 79,13-59,12-20,1 1,0 0,0 0,0 0,0 1,0-1,1 1,0 0,0 0,0 0,1 0,-1 0,1 1,1-1,-1 1,1-1,0 1,0 0,0 0,1-1,0 1,0 0,1 0,-1-1,1 1,0 0,1-1,0 1,-1-1,2 2,4-3,-1 0,1 0,0-1,0 0,0-1,0 0,0 0,0 0,1-1,-1 0,1 0,-1-1,1 0,-1 0,1-1,-1 0,0 0,1-1,-1 0,0 0,0-1,1 0,11-4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1 800,'1'2,"0"0,0 0,1 0,-1 0,1-1,0 1,-1-1,1 1,0-1,0 1,0-1,0 0,0 0,0 0,0 0,0 0,1 0,-1-1,0 1,0-1,1 0,1 1,7 2,14 5,1-2,0-1,1 0,-1-2,1-1,0-2,0 0,17-3,37-19,-73 18</inkml:trace>
  <inkml:trace contextRef="#ctx0" brushRef="#br0" timeOffset="24793.564">1327 1393,'280'-50,"-277"49,0 0,0 0,0 0,-1 1,1 0,0-1,0 1,0 0,0 0,0 0,0 1,0-1,0 1,-1 0,1-1,0 1,0 0,-1 1,1-1,0 0,-1 1,0 0,1-1,-1 1,0 0,0 0,0 0,0 1,0-1,0 0,-1 1,1-1,-1 1,0-1,1 1,-1 0,0 0,0 1,-4 7,0 1,0-1,-1 0,0 0,-1-1,0 1,-1-1,0 0,-1-1,0 1,0-1,-1-1,-3 4,-12 15,-139 161,160-186,0 0,1 1,-1-1,0 0,1 0,0 1,-1-1,1 1,0-1,0 1,1-1,-1 1,0 0,1-1,0 1,-1 0,1 0,0-1,0 1,1 0,-1 0,1-1,-1 1,1-1,0 1,0 0,0-1,0 1,0-1,1 0,-1 1,1-1,0 0,-1 0,1 0,0 0,0 0,0-1,1 1,-1 0,0-1,1 0,-1 1,1-1,-1 0,1 0,-1-1,1 1,14 4,1 0,-1-2,1 0,-1-1,1-1,0 0,0-2,0 0,0-1,-1 0,1-2,-1 0,0-1,0 0,0-2,8-4,-8 3</inkml:trace>
  <inkml:trace contextRef="#ctx0" brushRef="#br0" timeOffset="22542.883">1242 320,'-1'-5,"-1"0,0 0,0 1,-1-1,1 1,-1-1,0 1,-1 0,1 0,0 1,-1-1,0 0,0 1,0 0,0 0,-3-1,6 4,-7-6,0 1,-1 0,0 0,0 1,-1 0,1 0,-1 2,0-1,0 1,0 0,0 1,0 0,0 1,-2 0,7 0,0 0,1 0,-1 1,0 0,1 0,-1 0,1 1,-1-1,1 1,0 0,0 0,0 0,0 1,0 0,0-1,1 1,-1 1,1-1,0 0,0 1,0 0,0-1,1 1,-1 0,1 1,0-1,0 0,1 1,-1-1,1 1,0 1,-3 24,1 0,2-1,1 1,1 0,4 16,-5-42,0 0,1 0,0 0,-1-1,1 1,1 0,-1 0,1 0,-1-1,1 1,0-1,0 1,1-1,-1 0,1 0,-1 0,1 0,0-1,0 1,0-1,1 1,-1-1,0 0,1 0,0-1,-1 1,1-1,0 1,0-1,0-1,-1 1,1 0,0-1,0 0,0 0,0 0,0 0,0-1,0 0,12-1,-1-2,0 0,0 0,0-2,-1 0,1 0,-1-1,-1-1,0 0,0-1,0-1,-1 0,-1-1,3-2,33-67,-41 118,-20 109,-22 82,26-156,9-61</inkml:trace>
  <inkml:trace contextRef="#ctx0" brushRef="#br0" timeOffset="22894.017">1580 687,'-4'14,"-3"10,1-4,2-5</inkml:trace>
  <inkml:trace contextRef="#ctx0" brushRef="#br0" timeOffset="23274.811">1947 207,'-14'19,"1"1,0 0,1 1,2 1,0-1,1 2,1-1,1 1,1 0,2 1,0-1,1 1,1 4,2-22,1-1,0 0,0 0,0 0,0-1,1 1,0 0,0 0,0-1,0 1,1-1,0 0,0 1,0-1,0-1,1 1,-1 0,1-1,0 0,0 0,0 0,1 0,-1-1,1 1,-1-1,1 0,0-1,0 1,0-1,0 0,0 0,0-1,0 1,0-1,0 0,0 0,0-1,0 0,0 0,0 0,0 0,0-1,-1 0,1 0,0 0,11-6,0-1,-1 0,-1-2,1 1,-2-2,1 0,-2 0,1-1,-2-1,0 0,-1 0,0-1,-1-1,0 0,-2 0,0 0,-1-1,0 0,0-5,-4 16,0-1,0 1,-1-1,0 1,0-1,-1 0,0 0,0 1,0-1,-1 0,0 0,0 1,-1-1,1 1,-2-1,1 1,-1 0,0 0,0 0,0 0,-1 0,0 1,0-1,-1 1,1 0,-1 1,-5-5,4 5,0-1,-1 1,1 0,-1 0,0 1,0 0,-1 0,1 1,0 0,-1 0,0 1,1-1,-1 2,0-1,1 1,-1 0,0 1,0 0,1 0,-1 1,1 0,-6 2,-12 7</inkml:trace>
  <inkml:trace contextRef="#ctx0" brushRef="#br0" timeOffset="23625.971">2060 517,'-19'17,"0"0,0 0,2 2,0 1,2 0,0 0,1 2,1 0,1 0,1 1,1 1,-1 6,10-26,0 0,1 1,-1-1,1 0,0 1,0-1,1 0,-1 1,1-1,0 0,0 0,0 1,1-1,-1 0,1 0,0-1,0 1,1 0,-1-1,1 1,0-1,0 0,0 1,0-2,0 1,1 0,-1-1,1 1,0-1,-1 0,1 0,0-1,0 1,1-1,-1 0,0 0,0 0,1 0,-1-1,0 0,1 0,0 0,12 1,-1 0,1-1,-1 0,1-2,-1 0,0 0,1-2,-1 0,-1-1,1 0,-1-2,0 1,0-2,-1 0,0-1,0 0,-1-1,0-1,-1 0,0 0,-1-2,1-1,-7 9,-1 0,0-1,0 1,-1-1,1 0,-1 0,-1-1,1 1,-1 0,0-1,-1 0,1 1,-1-1,0 0,-1 0,0 0,0 0,-1 1,1-1,-1 0,-1 0,1 1,-1-1,-1 1,1-1,-1 1,0 0,0 0,-1 0,0 0,0 1,0 0,0-1,-1 1,0 1,0-1,-1 1,1 0,-1 0,0 1,-6-4,-90-1,72 14</inkml:trace>
  <inkml:trace contextRef="#ctx0" brushRef="#br0" timeOffset="24011.275">848 1110,'866'-45,"-715"31,306-12,-414 32,-32 0</inkml:trace>
  <inkml:trace contextRef="#ctx0" brushRef="#br0" timeOffset="44784.33">2569 66,'102'65,"-77"-41,-2 0,-1 2,-1 1,-1 1,-1 0,-2 2,-1 0,-1 0,-1 2,-2 0,-2 0,0 1,-3 0,0 1,0 22,3 6,-2 0,-3 1,-3 0,-3-1,-7 59,3-81,-2-1,-2 0,-1-1,-2 0,-1 0,-2-1,-2-1,-1 0,-2-2,-1 0,-2-1,-2 0,-89 78,92-97</inkml:trace>
  <inkml:trace contextRef="#ctx0" brushRef="#br0" timeOffset="45729.055">875 10,'0'-1,"-1"0,0 0,0 0,1 1,-1-1,0 1,0-1,0 0,0 1,0-1,0 1,0 0,0-1,0 1,0 0,0 0,0-1,0 1,0 0,0 0,0 0,0 0,0 1,0-1,0 0,-1 0,1 1,0-1,0 0,0 1,1-1,-1 1,0-1,0 1,0 0,0-1,0 1,1 0,-1 0,0-1,1 1,-1 0,0 0,1 0,-1 0,1 0,-1 0,1 0,0 0,-1 0,1 0,-16 28,1 0,1 1,2 1,1 0,1 1,2 0,1 0,2 1,1-1,1 15,-2-11,-14 106,5 1,7 0,7 1,5 2,15-1,6 0,6-2,14 24,29 49,-13-143,-46-61</inkml:trace>
  <inkml:trace contextRef="#ctx0" brushRef="#br0" timeOffset="46867.784">3218 857,'27'-73,"-17"37,2 1,2 0,0 2,3-1,0 2,2 0,2 1,1 1,19-19,-41 48,1 0,0 0,0 0,0 0,-1 1,1-1,0 0,0 0,0 1,0-1,0 1,0-1,1 1,-1-1,0 1,0 0,0-1,0 1,0 0,1 0,-1 0,0 0,0 0,0 0,0 0,1 1,-1-1,0 0,0 1,0-1,0 0,0 1,0 0,0-1,0 1,0-1,0 1,0 0,0 0,0 0,0-1,-1 1,1 0,0 0,-1 0,1 0,-1 0,1 0,-1 1,1-1,-1 1,18 61,-17-57,-1 0,0 1,0 0,1 0,0 0,1 0,-1 0,1-1,1 1,-1-1,1 0,0 1,1-1,-1 0,1-1,0 1,1-1,-1 0,1 0,0 0,4 3,-4-8,0 0,0 0,0 0,0-1,0 0,0 0,0 0,0 0,0-1,-1 1,1-1,0-1,-1 1,0-1,1 1,-1-1,0-1,-1 1,1 0,0-1,-1 0,0 0,0 0,0 0,0 0,0-3,4 0,47-64,56-54,-109 124,0 0,0 0,0 1,0-1,0 0,0 1,0-1,1 0,-1 1,0-1,0 1,1 0,-1-1,0 1,1 0,-1 0,0 0,1 0,-1 0,0 0,1 0,-1 0,0 1,1-1,-1 1,0-1,0 1,1-1,-1 1,0-1,0 1,0 0,0 0,0 0,0 0,0 0,0 0,0 0,0 0,0 0,-1 0,1 0,0 0,23 65,-17-41,-3-12,1 0,0-1,0 1,1-1,1-1,0 1,0-1,1 0,1-1,0 0,0 0,1-1,0 0,11 7,-4-9</inkml:trace>
  <inkml:trace contextRef="#ctx0" brushRef="#br0" timeOffset="47166.751">3190 884,'43'0,"43"0,17-4,0-3,-8 1,-10 1,-6-3,-6 0,-11 1,-6 2,-8-4,-3 1,-3 1,-5 1,-14 8,-10 3</inkml:trace>
  <inkml:trace contextRef="#ctx0" brushRef="#br0" timeOffset="47764.893">3895 1083,'-53'11,"1"3,0 2,2 3,-13 7,10 10,52-35,1 0,-1 1,0-1,0 0,0 0,1 1,-1-1,1 1,-1-1,1 0,-1 1,1-1,0 1,0-1,0 1,0-1,0 1,0-1,0 1,0-1,0 1,1-1,-1 0,1 1,-1-1,1 1,0-1,-1 0,1 0,0 1,0-1,0 0,0 0,0 0,0 0,0 0,0 0,0 0,0 0,1 0,195 113,-192-110,0 0,0 1,0-1,-1 1,0 0,0 0,0 0,0 1,-1-1,0 1,0 0,-1 0,1 0,-1 0,-1 0,1 1,-1-1,0 0,0 1,-1-1,0 1,0-1,-1 1,1-1,-1 0,-1 1,1-1,-1 0,-2 4,-5 4,-2-1,1 0,-2-1,0 0,0-1,-1 0,-1-1,1 0,-2-1,1-1,-1 0,0-1,-1-1,0 0,-3-1,12 0,-1-1,1-1,-1 1,0-2,0 1,0-1,0 0,-1 0,1-1,0 0,-1-1,1 0,-1 0,1-1,-1 0,1 0,0-1,0 0,-1-1,1 1,1-2,-1 1,0-1,1 0,-3-2,-1-12</inkml:trace>
  <inkml:trace contextRef="#ctx0" brushRef="#br0" timeOffset="48599.725">4065 1054,'35'-12,"-19"5,1 1,1 0,-1 2,1 0,0 0,0 2,0 1,16 0,-33 1,1 0,-1 0,1 0,-1 0,1 0,-1 0,0 1,1-1,-1 0,1 1,-1-1,0 1,1 0,-1 0,0-1,0 1,0 0,0 0,1 0,-1 0,-1 0,1 0,0 0,0 1,0-1,0 0,-1 0,1 1,-1-1,1 0,-1 1,1-1,-1 1,0-1,0 1,1-1,-1 1,0-1,-1 0,1 1,0-1,0 1,0-1,-1 1,1-1,-1 0,1 1,-1-1,0 0,1 1,-2 0,-83 119,84-120,0 1,0-1,0 1,0-1,0 1,1 0,-1-1,1 1,-1 0,1 0,-1-1,1 1,0 0,0 0,0-1,0 1,0 0,1 0,-1 0,1-1,-1 1,1 0,-1-1,1 1,0 0,0-1,0 1,0-1,0 1,0-1,0 1,0-1,0 0,1 0,-1 0,1 0,-1 0,1 0,-1 0,1 0,-1 0,1-1,0 1,0 0,-1-1,1 0,0 1,0-1,-1 0,1 0,0 0,0 0,0 0,-1-1,82-12,-57 9</inkml:trace>
  <inkml:trace contextRef="#ctx0" brushRef="#br0" timeOffset="49167.748">4488 123,'18'12,"28"35,-2 3,-3 1,-1 2,26 48,-44-61,-2 1,-2 0,-1 1,-2 1,-2 1,-2 0,-2 0,-2 1,-2 0,-2 0,-2 0,-1 1,-3-1,-2 0,-7 32,-5-6,-3-1,-3 0,-3-2,-4 1,16-39,-1-1,-2-1,0-1,-2-1,-1 0,-1-1,-1-2,-2 0,-10 8,10-14</inkml:trace>
  <inkml:trace contextRef="#ctx0" brushRef="#br0" timeOffset="49732.791">3020 66,'-24'33,"1"0,1 2,2 0,1 2,2 0,2 1,1 0,2 1,2 1,1 0,2 0,2 1,2 5,1 52,5 0,5 0,3-1,15 52,-20-117,17 104,5-2,7-1,23 50,-57-177,0 0,0-1,1 0,-1 1,1-1,0 0,1 0,0 0,-1 0,1 0,1 0,-1-1,1 0,0 0,0 0,0 0,0 0,0-1,1 0,0 0,0 0,0 0,0-1,0 0,0 0,1 0,-1-1,1 1,-1-1,4 0,13-6</inkml:trace>
  <inkml:trace contextRef="#ctx0" brushRef="#br0" timeOffset="56387.583">5109 179,'-13'67,"2"1,4 0,2 1,4-1,5 48,1-41,3 0,4-1,2 0,8 13,-20-75,1 0,1 0,0 0,0-1,1 0,1 1,0-2,0 1,1-1,0 0,1 0,0-1,1 0,0 0,0-1,1 0,-1-1,2 0,-1-1,1 0,0 0,1-1,-1-1,1 0,0 0,7 0,66 1,-60-6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1 706,'4'0,"7"0,6 0,5 0,4 0,2 0,1 0,0 0,1 0,-1 0,0 0,0 0,-5-5,-3-1,-3 0</inkml:trace>
  <inkml:trace contextRef="#ctx0" brushRef="#br0" timeOffset="381.295">28 932,'5'0,"11"0,8 0,4 0,2 0,2 0,-1 0,0 0,-1 0,-1 0,0 0,-1 0,-5-5,-6-1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1,'-14'33,"-5"17,0 4,9-8,11-10,5-17,1-12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57.33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55,'32'-33,"-27"30,-1 0,1 1,0-1,0 1,0 0,0 1,0-1,1 1,-1 0,0 1,1-1,-1 1,1 0,-1 0,0 0,1 1,-1 0,0 0,1 1,-1-1,0 1,0 0,0 0,-1 1,1-1,0 1,-1 0,0 1,1-1,-1 1,-1 0,1-1,0 2,-1-1,0 0,0 1,0-1,-1 1,2 5,0 3,-1 0,0 0,-1 0,0 1,-2-1,1 1,-2-1,1 0,-2 1,0-1,-1 0,0 1,-1-2,0 1,-1 0,0-1,-1 0,-1 0,0 0,0-1,-8 8,-83 127,59-82,39-63,1 0,0-1,-1 1,1 0,-1-1,1 1,0 0,0-1,-1 1,1-1,0 0,0 1,0-1,-1 0,1 1,0-1,0 0,0 0,0 0,0 1,0-1,0 0,-1 0,1-1,0 1,0 0,0 0,0 0,0 0,0-1,-1 1,1 0,0-1,0 1,0-1,-1 1,1-1,0 1,-1-1,1 0,0 1,6-3,2 1,0 0,0 1,1 0,-1 1,0 0,1 0,-1 1,0 0,0 0,0 1,0 0,0 1,0 0,0 1,5 3,33 9,-26-10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04.74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10 133,'-1'-1,"0"0,0 0,1 0,-1 0,0 0,0 0,1 0,-1 0,1-1,-1 1,1 0,-1 0,1 0,0 0,0-1,0 1,-1 0,1 0,0-1,0 1,1 0,-1 0,0-1,0 1,1 0,-1 0,0-1,1 1,-1 0,1 0,0 0,-1 0,1 0,0 0,0 0,-1 0,1 0,0 0,0 1,0-1,0 0,0 0,2 0,6-8,2 0,-1 1,1 0,1 1,-1 0,1 1,1 0,-1 1,1 0,9-1,-18 4,0 1,0-1,0 1,1 0,-1 0,0 1,1 0,-1-1,0 1,1 0,-1 1,0-1,1 1,-1 0,0 0,0 1,0-1,0 1,0-1,0 2,0-1,-1 0,1 0,0 1,-1 0,0 0,0 0,0 0,0 0,0 1,-1-1,0 1,1 0,-1 0,-1 0,1 0,0 0,-1 0,1 3,0 9,-1 0,0 0,-1-1,-1 1,-1 0,0 0,-1 0,0-1,-1 1,-1-1,-1 0,0 0,-1-1,0 0,-1 0,-1 0,-3 3,8-11,-7 7,0 0,2 1,0 0,0 1,2 0,-1 0,2 1,0-1,1 1,1 1,-3 15,7-28,1 1,-1-1,1 1,0-1,0 0,0 1,1-1,0 0,-1 0,1 0,1 0,-1 0,0-1,1 1,0-1,0 1,0-1,0 0,1 0,-1-1,1 1,0-1,-1 1,1-1,0 0,0-1,1 1,-1-1,0 1,2-1,136 16,-117-17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6.752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19 31,'274'0,"-566"0,330-18,183 6,-217 12,-98 1,67-1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7.36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131 4,'0'0,"-1"0,1-1,0 1,-1 0,1-1,-1 1,1 0,-1 0,1-1,-1 1,1 0,-1 0,1 0,-1 0,0-1,1 1,-1 0,1 0,-1 0,1 0,-1 0,1 1,-1-1,0 0,1 0,-1 0,1 0,-1 1,1-1,-1 0,1 0,-1 1,1-1,0 0,-1 1,1-1,-1 1,1-1,0 0,-1 1,1-1,0 1,-1-1,1 1,0-1,0 1,0-1,-1 1,1-1,0 1,0 0,0-1,0 1,0-1,0 1,0-1,0 1,0-1,0 1,1 0,-7 39,6-39,-2 203,-8 76,-34-1,15-134,11-89,53-91,-21 17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8.63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368 1,'-52'55,"3"3,2 2,3 2,-1 9,30-51,2 1,0 0,2 0,0 1,2 1,0 0,1 0,2 0,0 1,2 0,0 0,2 1,0-1,2 3,2-18,0 0,0 0,1-1,0 0,0 1,1-1,0 0,1-1,0 1,0-1,1 0,-1 0,2-1,-1 1,1-1,0-1,0 1,0-1,1-1,-1 1,1-1,1 0,-1-1,0 0,15 5,0-1,0-1,0 0,1-2,0-1,0-1,0-1,10-1,-9-2,-1 0,0-1,0-2,0 0,0-2,-1 0,1-2,-15 5,0 0,0 0,-1 0,1-1,-1 0,0-1,0 0,-1 0,0-1,0 0,0 0,-1-1,0 1,0-1,-1-1,0 1,-1-1,4-8,-7 13,0-1,0 1,0 0,-1 0,0 0,0 0,0-1,0 1,-1 0,1 0,-1 0,0 0,0 0,-1 0,1 0,-1 0,0 0,0 0,0 1,-1-1,1 1,-1 0,0 0,1 0,-2 0,1 0,0 0,0 1,-1 0,0-1,1 1,-3 0,-8-6,-1 1,0 1,0 0,-1 2,0-1,0 2,-15-2,3 3,-1 1,1 2,-1 1,1 1,0 1,0 1,0 2,1 1,0 1,0 1,1 2,0 0,1 2,1 1,0 0,1 2,-7 8,1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6:58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428 199,'-1'-9,"0"0,0 0,-1 0,0 0,0 1,-1-1,-1 1,1-1,-1 1,-1 0,1 1,-1-1,-1 1,1 0,-1 0,-1 0,1 1,-1 0,0 1,0-1,-1 1,0 0,0 1,0 0,0 0,-1 1,1 0,-1 1,0 0,0 0,1 1,-1 0,-1 0,1 1,0 0,0 1,0 0,0 0,-2 1,0 3,0 0,1 0,0 1,0 0,0 1,1 0,0 0,1 1,-1 0,1 0,1 1,0 0,0 1,1 0,0 0,0 0,1 0,1 1,0 0,0 0,1 0,1 1,-1-1,1 9,1-5,0-1,2 1,-1 0,2 0,0-1,1 1,0-1,1 1,5 11,-6-20,-1 0,1-1,1 1,-1-1,1 1,-1-1,2 0,-1-1,0 1,1-1,0 0,0 0,0 0,1-1,-1 0,1 0,-1 0,1-1,0 1,0-1,0-1,1 1,-1-1,1 0,5 0,1 0,0-1,-1 0,1-1,0 0,-1-1,1-1,-1 0,0 0,1-1,-2-1,1 0,0 0,-1-1,0-1,-1 0,1-1,-2 0,1 0,5-7,196-237,-142 175,-69 77,0 1,0-1,-1 0,1 0,0 1,0-1,0 0,0 1,0-1,0 0,0 0,0 1,0-1,-1 0,1 1,0-1,0 0,1 1,-1-1,0 0,0 0,0 1,0-1,0 0,0 1,0-1,0 0,1 0,-1 1,0-1,0 0,0 0,0 1,1-1,-1 0,0 0,0 1,1-1,-1 0,0 0,0 0,1 0,-1 0,0 1,1-1,-1 0,0 0,1 0,-1 0,0 0,-13 34,-40 80,19-48,3 2,3 2,3 0,3 2,4 0,-7 56,-6 119,18-156,15-91,-1 0,1 0,-1 0,1 0,-1 0,1 0,-1 0,0 0,1-1,-1 1,1 0,-1-1,1 1,-1-1,0 0,1 1,-1-1,0 0,0 0,0 0,0 0,0 0,0 0,0 0,0 0,0-1,0 1,0 0,0-1,12-13</inkml:trace>
  <inkml:trace contextRef="#ctx0" brushRef="#br0" timeOffset="270.717">852 792,'-10'24,"-3"13,1 4,2-8,8-11,4-9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7:45.64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103 270,'29'-22,"-25"48,-7-4,-2-1,0 0,-1 0,-1-1,-1 0,0 0,-6 8,-8 20,-36 67,69-143,35-51,2 3,4 2,3 2,3 3,10-5,59-58,-127 131,1 1,0-1,-1 1,1-1,0 1,-1-1,1 1,0 0,0-1,0 1,0 0,-1 0,1-1,0 1,0 0,0 0,0 0,0 0,-1 0,1 0,0 1,0-1,0 0,0 0,-1 1,1-1,0 0,0 1,0-1,-1 1,1-1,0 1,-1-1,1 1,0-1,-1 1,1 0,-1-1,1 1,-1 0,1 0,-1-1,0 1,1 0,-1 0,0 0,1-1,-1 1,0 0,0 0,0 0,0 0,0 0,0-1,0 1,0 0,0 0,-1 0,0 56,-43 161,44-217,-10 84,9-83,1 0,0 0,0 0,0 0,1 0,-1 0,0 0,1-1,-1 1,1 0,-1 0,1 0,0-1,0 1,0 0,0-1,0 1,0 0,1-1,-1 0,0 1,1-1,-1 0,1 0,-1 0,1 1,0-2,-1 1,1 0,0 0,0-1,0 1,-1 0,1-1,0 0,0 0,0 1,0-1,0 0,2-1,5-1,0-2,-1 1,1-1,-1 0,1-1,-1 0,-1 0,1-1,-1 0,0 0,0-1,-1 0,1 0,6-6,183-182,-195 194,0-1,0 0,0 0,0 0,0 0,0 1,1-1,-1 0,1 1,-1-1,1 1,-1 0,1-1,0 1,0 0,-1 0,1 0,0 0,0 0,0 0,0 1,0-1,0 1,1 0,-1-1,0 1,0 0,0 0,0 0,0 0,0 1,1-1,-1 0,0 1,0 0,0-1,0 1,0 0,0 0,-1 0,1 0,0 1,0-1,-1 0,3 13,-1-1,-1 1,0-1,-1 1,-1-1,0 1,-1 0,-1 5,1 9,-11 48,9-67,1 0,-1-1,2 1,-1 0,1 0,1 0,0 1,0-1,0 0,1 0,1 0,0 0,0 0,0-1,1 1,3 5,4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8:09.039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0 99,'23'109,"-20"-88,2 0,0-1,2 1,0-1,1 0,1-1,1 0,0 0,2-1,0-1,1 1,0-2,13 11,-14-16,1 0,1-1,0 0,0-1,1-1,0 0,0-1,1-1,4 1,5 2,0-2,1 0,0-2,0-1,0-1,0-1,1-1,-1-2,0 0,9-3,259-44,-63 17,-61 17,-155 11,-1 0,1 1,0 0,0 2,0-1,0 2,-1 0,9 2,-1 0,1 0,0 1,-1 2,0 0,0 1,-1 1,0 2,0 0,-1 1,0 0,-1 2,-1 1,13 11,49 73,-79-96,0-1,0 1,0-1,0 1,1-1,-1 1,0-1,1 0,-1 1,1-1,-1 0,1 0,0 0,-1-1,1 1,0 0,-1 0,1-1,0 1,0-1,0 0,0 0,0 1,-1-1,1 0,0 0,0-1,0 1,0 0,0-1,-1 1,1-1,0 1,0-1,-1 0,1 0,0 0,-1 0,1 0,-1 0,1 0,-1-1,0 1,1 0,-1-1,1-1,-1 3,19-13,12-8,1 2,0 1,1 1,28-8,-9 8,-1-3,0 4,1 1,1 3,0 2,1 3,26 0,490 9,-509-8,-1-3,1-2,-2-3,0-2,0-3,-2-3,43-22,-12 3,-3-3,-1-4,52-39,-130 83,1-1,-1 1,0-2,0 1,0-1,-1 1,0-2,0 1,-1-1,0 0,0 0,0 0,-1-1,0 0,0 1,-1-1,0-1,-1 1,1 0,-1-6,-4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8:10.87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395 1,'86'375,"-42"-15,-37-286,-7-64,3 8,-2 0,0 0,-1 1,-1-1,0 0,-2 0,-3 17,1-19,5-12,0-1,0 0,-1 0,1 0,-1 0,0 0,0 0,0 0,-1 0,1-1,0 1,-1 0,0-1,0 1,0-1,0 0,0 1,0-1,-1 0,1 0,-1 0,1-1,-1 1,0-1,0 1,-9-2</inkml:trace>
  <inkml:trace contextRef="#ctx0" brushRef="#br0" timeOffset="249.072">0 650,'44'-14,"42"-15,16-2,1-1,-8 5,-10 3,-10 5,-9 5,-10 2,-10 1,-8 4,-5 2,-5 3,-1 1,-5 1</inkml:trace>
  <inkml:trace contextRef="#ctx0" brushRef="#br0" timeOffset="493.532">932 424,'-9'33,"1"0,2 0,2 0,0 1,3-1,1 1,3 31,-2-60,-1 0,1 0,0 0,1 0,-1 0,1 0,0-1,0 1,0-1,1 1,-1-1,1 0,0 0,0 0,1 0,-1-1,1 1,0-1,0 0,0 0,0 0,1-1,-1 1,1-1,-1 0,1 0,0-1,0 1,0-1,-1 0,1-1,0 1,1-1,-1 0,0 0,0-1,0 1,0-1,10-4,-1 0,1-1,-1 0,0-2,-1 1,1-2,-2 1,1-2,-1 0,-1 0,1-1,-2-1,0 0,0 0,-1-1,-1 0,0 0,-1-1,3-8,-5 16,-2 0,1 0,-1-1,0 1,0-1,0 0,-1 0,0 0,-1 0,0 0,0 0,0-1,-1 1,0 0,0-1,-1 1,0 0,0 0,-1 0,0 0,0 0,0 0,-1 0,0 1,-1-1,1 1,-1 0,0 0,-1 0,0 0,0 1,0 0,0 0,-1 0,0 1,0 0,-5-3,1 3,-1 1,0 0,1 1,-1 0,0 1,0 0,0 0,0 1,0 1,0 0,1 0,-6 2,-9 5</inkml:trace>
  <inkml:trace contextRef="#ctx0" brushRef="#br0" timeOffset="762.114">1693 395,'-19'33,"-3"2,2 1,1 1,2 0,1 2,-7 30,21-65,0 0,0 0,1 1,0-1,0 0,0 1,0-1,1 1,0-1,0 1,0-1,0 1,1-1,-1 0,1 1,1-1,-1 0,0 1,1-1,0 0,0 0,0 0,1 0,-1-1,1 1,0-1,0 1,0-1,0 0,1 0,-1 0,1-1,-1 1,1-1,0 0,0 0,1 0,-1-1,0 1,2-1,3 0,0-1,0 0,-1-1,1 0,0 0,-1-1,1 0,-1 0,1-1,-1 0,0-1,0 0,-1 0,1-1,-1 1,0-2,0 1,2-3,6-5,0-1,-2-1,1 0,-2 0,0-1,-1-1,5-10,-10 16,0 0,-1-1,0 1,-1-1,-1 0,1 0,-2 0,0 0,0-1,-2 1,1 0,-1-1,-1 1,0-1,-1 1,0 0,-1 0,-1 0,1 0,-2 0,0 1,0 0,-1 0,0 0,-1 1,0 0,-1 0,0 1,-1 0,0 0,0 1,0 0,-1 0,-1 1,1 1,-1 0,-11-5,-5 3</inkml:trace>
  <inkml:trace contextRef="#ctx0" brushRef="#br0" timeOffset="4362.396">2511 1695,'32'-81,"4"2,3 1,18-23,-23 42,157-226,-137 211,-49 66,-5 7,0 0,0 0,0 0,1-1,-1 1,0 0,0 0,0 0,1 0,-1 0,1 0,-1 0,1 0,-1 0,1 0,-1 0,1 0,0 0,0 1,-1-1,1 0,0 0,0 1,0-1,0 0,0 1,0-1,0 1,0-1,0 1,0 0,0-1,0 1,0 0,0 0,0 0,1 0,-1 0,0 0,0 0,0 0,0 0,0 1,0-1,0 0,0 1,0-1,0 0,0 1,0 0,0-1,0 1,0 0,0-1,0 1,0 0,-1 0,1-1,0 2,4 15,-1-1,0 1,-2 0,0 1,0-1,-2 0,0 1,-2 6,2 43,-1-63,1 0,-1 0,1-1,0 1,0 0,0 0,1 0,-1-1,1 1,0 0,0-1,0 1,1 0,-1-1,1 0,0 1,0-1,0 0,0 0,1 0,-1 0,1 0,0-1,0 1,0-1,0 1,0-1,0 0,1-1,-1 1,1 0,-1-1,1 0,-1 0,1 0,0 0,0-1,1 1,8-4,-1-1,0 0,1-1,-2 0,1-1,-1 0,0-1,0 0,-1 0,1-2,-2 1,1-1,-2 0,1-1,6-10,7-3,93-110,-114 131,0 1,0 0,0 0,0 0,0 1,0-1,0 0,1 0,-1 1,0-1,0 0,1 1,-1-1,0 1,1 0,-1-1,0 1,1 0,-1 0,1 0,-1 0,0 0,1 0,-1 0,1 1,-1-1,0 0,1 1,-1-1,0 1,1-1,-1 1,0 0,0 0,0-1,0 1,0 0,0 0,0 0,0 0,0 0,0 0,0 1,0-1,-1 0,1 0,-1 1,1-1,-1 0,1 1,-1-1,0 0,1 1,19 77,-18-70,-3 0,2 0,-1 0,2 0,-1-1,1 1,0 0,1-1,0 1,0-1,1 0,0 0,0 0,1-1,0 1,0-1,1 0,0-1,0 0,1 1,10 1</inkml:trace>
  <inkml:trace contextRef="#ctx0" brushRef="#br0" timeOffset="4644.769">4064 678,'-47'46,"3"2,1 2,2 1,-5 14,5 35,40-98,1 1,0-1,-1 0,1 0,0 0,0 0,0 0,1 0,-1 0,0 0,1 0,-1 0,1 0,0 0,-1 0,1 0,0 0,0-1,0 1,1 0,-1 0,0-1,1 1,-1-1,1 0,-1 1,1-1,0 0,-1 0,1 0,0 0,0 0,0 0,0 0,0-1,0 1,0-1,0 1,0-1,0 0,0 0,0 0,0 0,0 0,0-1,0 1,2-1,19-3,-1-2,1 0,-1-2,-1 0,0-1,0-1,-1-1,0-1,3-3,-22 14,136-96,-137 97,0 1,0-1,0 1,1-1,-1 0,0 1,0-1,0 1,0-1,0 0,1 1,-1-1,0 1,0-1,1 0,-1 1,0-1,1 0,-1 1,0-1,1 0,-1 0,0 1,1-1,-1 0,1 0,-1 0,0 0,1 1,-1-1,1 0,-1 0,1 0,-1 0,1 0,-1 0,0 0,1 0,-1 0,1 0,-1-1,1 1,-1 0,0 0,1 0,-1 0,1-1,-1 1,0 0,1 0,-1-1,0 1,1 0,-1-1,0 1,1 0,-1-1,0 1,0 0,1-1,-1 1,0-1,0 1,0 0,0-1,-7 39,6-34,-6 23,1-2</inkml:trace>
  <inkml:trace contextRef="#ctx0" brushRef="#br0" timeOffset="5011.679">4459 961,'186'-327,"-185"325,23-31,-23 32,-1 1,1 0,-1-1,1 1,-1 0,1-1,0 1,-1 0,1 0,0 0,-1 0,1 0,0 0,-1 0,1 0,-1 0,1 0,0 0,-1 0,1 0,0 0,-1 0,1 1,0-1,-1 0,1 1,-1-1,1 0,-1 1,1-1,-1 0,1 1,-1-1,1 1,-1-1,1 1,-1-1,0 1,1 0,-1-1,0 1,0-1,1 1,-1 0,0-1,0 1,0 0,0-1,0 1,0 0,0-1,0 1,13 40,28 47,-35-81,0 0,0-1,1 0,-1 0,1-1,1 1,-1-2,1 1,-1-1,1 0,1 0,-1-1,0 0,1-1,0 0,-1 0,1-1,0 0,0 0,0-1,0-1,-1 1,1-1,0-1,0 1,-1-2,1 1,-1-1,1 0,-1-1,0 0,-1 0,8-5,-7 1,0 0,-1-1,0 1,0-1,-1-1,0 1,-1-1,0 0,0 0,-1 0,-1-1,0 0,0 0,-1 0,1-7,-1-4</inkml:trace>
  <inkml:trace contextRef="#ctx0" brushRef="#br0" timeOffset="5529.936">5390 340,'-3'10,"0"-1,1 1,0 0,0 0,1 0,0 1,1-1,0 0,1 0,0 0,0 0,1 0,1 0,0 0,0 0,0-1,2 1,-1-1,1 0,0 0,1-1,0 0,0 0,1 0,0-1,0 0,3 2,-7-7,0 0,0 0,0 0,0-1,0 1,0-1,0 0,0 0,1 0,-1 0,1-1,-1 1,0-1,1 0,-1 0,1 0,-1 0,1-1,-1 1,0-1,1 0,-1 0,0 0,0-1,1 1,-1-1,0 0,0 1,-1-1,1 0,0-1,-1 1,1-1,-1 1,1-2,65-104,-43 54,-10 19,1 0,2 1,2 0,1 2,15-18,-35 48,0 1,1-1,-1 1,1-1,-1 1,1 0,0-1,-1 1,1 0,0 0,0 0,0 1,0-1,0 0,0 1,0-1,0 1,0 0,0-1,0 1,0 0,0 0,0 0,0 1,0-1,0 1,0-1,0 1,0-1,0 1,0 0,0 0,0 0,-1 0,1 0,0 0,-1 1,1-1,-1 1,1-1,-1 1,0-1,0 1,1 0,-1-1,0 1,0 0,-1 0,1 0,0 0,-1 0,1 0,-1 1,55 208,-53-200,82 443,-65-357,-5 0,-3 2,-4 34,-12-106,-8-34,0-131,14 105,0 5,3 0,0 0,1 1,2-1,7-17,-4 10,-3 11</inkml:trace>
  <inkml:trace contextRef="#ctx0" brushRef="#br0" timeOffset="7145.694">4064 707,'0'4,"0"7,5 2,1 2,0 5,4-2,0 1,3-2,-1 0,3-3,-2 2,3-3,-3 2,3 3,-8-2,-4-3</inkml:trace>
  <inkml:trace contextRef="#ctx0" brushRef="#br0" timeOffset="8445.457">2455 2202,'-7'-2,"0"0,1 1,-1-1,0 2,0-1,0 1,0 0,0 0,0 0,0 1,0 0,1 1,-1 0,0 0,1 0,-1 1,1 0,0 0,0 0,0 1,0 0,1 0,-1 0,1 1,0 0,0 0,1 0,0 1,0 0,-1 1,-33 29,27-28,0 0,0 1,1 1,0 0,1 0,0 1,1 0,0 1,1 0,0 0,1 0,0 1,1 0,-3 9,8-19,0 0,0 0,0 0,1 0,-1 0,1 0,-1 0,1 0,0 0,0 0,1 0,-1 0,0-1,1 1,0 0,-1-1,1 1,0-1,1 0,-1 0,0 0,0 0,1 0,0 0,-1-1,1 1,0-1,-1 1,3-1,92 27,-84-26,238 25,-247-26,-1-1,1 1,-1-1,1 1,-1 0,1 1,-1-1,1 0,-1 1,0 0,0 0,0 0,0 0,0 0,-1 1,1-1,0 1,-1 0,0 0,0 0,0 0,0 0,0 0,-1 0,1 1,-1-1,0 1,0-1,0 1,0-1,-1 1,0-1,1 1,-1 0,0-1,-1 1,1 0,-1 0,-5 11,-1-1,0 0,-1 0,0-1,-1 0,-1 0,0-1,0 0,-2-1,1 0,-3 0,-3 6,-25 21,-1-3,-2-1,-1-3,-25 12,64-36,28-18,30-25,-25 15</inkml:trace>
  <inkml:trace contextRef="#ctx0" brushRef="#br0" timeOffset="8649.728">2907 2653,'-10'39,"-2"17,4-1,5-10</inkml:trace>
  <inkml:trace contextRef="#ctx0" brushRef="#br0" timeOffset="8798.729">2766 2117,'0'0</inkml:trace>
  <inkml:trace contextRef="#ctx0" brushRef="#br0" timeOffset="9265.2">3444 2427,'-29'38,"1"0,3 2,1 1,2 1,-16 42,17 0,20-82,1 1,-1-1,1 1,0-1,0 0,0 1,0-1,1 1,-1-1,0 1,1-1,0 0,0 1,0-1,0 0,0 0,0 1,0-1,1 0,-1 0,1 0,-1-1,1 1,0 0,0-1,0 1,0-1,0 1,0-1,0 0,1 1,2-2,0-1,-1 1,1-1,0 1,-1-2,1 1,-1 0,1-1,-1 0,0 0,1 0,-1 0,0-1,0 1,-1-1,1 0,-1 0,1-1,-1 1,0-1,0 0,0 0,3-2,30-36,-2-2,-2-1,-2-2,-2-1,-2-1,14-38,-21 46,15-39,-34 79,1 1,-1-1,0 1,1 0,-1-1,0 1,1 0,-1 0,0-1,1 1,-1 0,1 0,-1-1,1 1,-1 0,0 0,1 0,-1 0,1 0,-1 0,1 0,-1 0,1 0,-1 0,1 0,-1 0,1 0,-1 0,0 0,1 0,-1 1,1-1,-1 0,1 0,-1 1,0-1,1 0,-1 0,0 1,1-1,-1 0,0 1,1-1,-1 1,0-1,0 0,1 1,-1-1,0 1,0-1,0 1,1-1,-1 0,0 1,0-1,0 1,0-1,0 1,0-1,0 1,0-1,0 1,0-1,-1 1,1-1,0 1,8 35,8 111,7-1,36 126,-37-194,-5 2,-2 0,-4 0,-4 1,-2 34,-4-91,0 0,-1 0,-2 0,0 0,-2 0,0 0,-2 0,0-1,-2 0,0 0,-2-1,0 0,-2-1,0 0,-2 0,12-18,0 1,-1 0,0-1,1 1,-1-1,-1 0,1 0,0 0,-1-1,1 1,-1-1,0 1,0-1,0 0,0-1,0 1,0-1,0 0,-1 0,1 0,0 0,-1-1,1 0,0 0,-1 0,1 0,-1-1,1 0,0 0,-1 0,1 0,0-1,0 1,0-1,0 0,0 0,1-1,-1 1,0-1,1 0,-3-2,0-10,0-1,1 0,1-1,0 1,1-1,1 1,0-1,1 0,1 0,2-14,-2 2,2-72,4 0,17-84,-12 116,-2 13</inkml:trace>
  <inkml:trace contextRef="#ctx0" brushRef="#br0" timeOffset="9915.514">4769 1779,'58'-32,"-3"-2,0-2,38-36,-64 49,0-2,-2-1,-2-1,21-26,-38 42,0-1,0 1,-1-1,-1 0,0-1,0 1,-2-1,1 0,-2 0,0-1,0 1,-1-1,-1 0,0-8,-6 94,45 288,-1-85,-11-89,-7 2,-9 15,-10-152,-3-1,-2 0,-3 0,-7 32,10-66,-2-1,1 1,-2-1,0 0,0-1,-2 1,0-1,0-1,-1 1,-1-2,0 1,-1-1,-1-1,1 0,-2 0,-5 3,13-10,0-1,1 1,-2-1,1 0,0 0,0-1,-1 0,0 0,1 0,-1 0,0-1,0 0,0 0,0-1,0 0,0 0,0 0,0 0,0-1,1 0,-1-1,0 1,0-1,1 0,-1 0,1-1,-1 0,1 0,0 0,0 0,1-1,-1 0,1 0,-1 0,1-1,1 1,-1-1,-2-4,-2-9,1 0,0-1,2 1,0-1,1 0,1-1,1 1,0 0,2-1,0 1,1-1,1 1,1 0,1 0,2-5,9-30,2 0,3 1,2 1,20-32,-17 38,3 1,1 1,2 2,25-26,-12 29,-25 28</inkml:trace>
  <inkml:trace contextRef="#ctx0" brushRef="#br0" timeOffset="10163.251">5786 2287,'5'38,"1"18,5-1,0-10</inkml:trace>
  <inkml:trace contextRef="#ctx0" brushRef="#br0" timeOffset="10419.474">5729 1779,'0'0</inkml:trace>
  <inkml:trace contextRef="#ctx0" brushRef="#br0" timeOffset="10748.117">6265 1892,'-10'1,"0"1,1 1,-1 0,1 0,0 1,0 0,0 0,0 1,1 0,0 1,0 0,0 0,1 1,-3 3,-2 1,0 0,1 1,1 0,0 1,1 0,0 1,1 0,1 0,0 1,1 0,0 0,1 1,1-1,-1 9,5-19,1 1,-1-1,1 1,0-1,0 0,1 1,-1-1,1 0,0 0,1 0,-1 0,1 0,0-1,0 1,1-1,-1 0,1 0,0 0,0 0,0-1,1 0,-1 0,1 0,0 0,0 0,0-1,0 0,0 0,0-1,0 1,1-1,-1 0,1-1,-1 1,1-1,-1 0,1 0,-1-1,0 0,1 0,-1 0,5-2,11-8,-1 0,-1-2,0 0,-1-1,0-1,-1-1,-1 0,13-18,-15 19,128-164,-137 170,0 0,1 1,0-1,1 2,0-1,0 1,0 0,1 0,0 1,1 0,-1 0,1 1,0 0,7-2,-12 8,1 0,-1 1,-1 0,1-1,0 1,0 1,-1-1,1 1,-1-1,0 1,1 0,-1 0,-1 0,1 1,0-1,-1 1,0-1,0 1,0 0,0 0,0 0,-1 0,0 0,0 0,0 0,0 0,-1 1,1 3,6 41,-2 0,-2 0,-2 0,-2 0,-3 0,-1 0,-5 12,3-13,-56 473,62-512,-5 34,-1 0,-1-1,-3 0,-9 21,20-61,1-1,-1 0,0 1,0-1,-1 0,1 1,0-1,0 0,0 1,-1-1,1 0,-1 1,1-1,-1 0,0 0,1 0,-1 0,0 0,0 1,0-1,0 0,0-1,0 1,0 0,0 0,0 0,0-1,0 1,0 0,-1-1,1 1,0-1,0 0,-1 1,1-1,0 0,-1 0,1 0,-1 0,1 0,0 0,-1 0,1 0,0 0,-1-1,1 1,0 0,0-1,-1 1,1-1,0 0,0 1,0-1,-1-1,-6-18,1 0,1-1,1 0,0 0,2-1,1 1,0-1,2 1,0-1,2-4,-2-10,3-338,18 228,-18 120</inkml:trace>
  <inkml:trace contextRef="#ctx0" brushRef="#br0" timeOffset="11201.708">7168 1609,'-111'40,"102"-36,0 0,0 0,1 1,-1 0,1 1,1 0,-1 0,1 0,0 1,0 0,1 1,-1 0,2 0,-1 0,-1 5,6-10,1-1,0 1,0 0,0-1,0 1,1-1,-1 1,1-1,-1 1,1-1,0 1,0-1,0 0,0 1,0-1,1 0,-1 0,1 0,-1 0,1 0,0 0,0 0,0-1,0 1,0-1,0 1,0-1,1 0,-1 0,0 0,1 0,78 27,-79-27,9 0,1 1,-1 0,0 1,0 1,0-1,-1 2,0-1,1 1,-1 1,-1 0,1 1,-1-1,0 2,-1-1,0 1,0 0,-1 1,0 0,0 0,-1 1,0 0,0 0,0 3,-4-6,0 1,-1 0,1 0,-2 1,1-1,-1 0,0 0,-1 0,0 0,0 0,0 0,-1 0,-1 0,1 0,-1-1,-1 1,1-1,-1 0,0 0,-1 0,0-1,-2 3,-4 4,-1-1,0 0,-1 0,0-1,-1-1,0 0,0-1,-1 0,-1-1,-3 0,16-6,1 0,-1-1,0 0,0 0,0 0,0 0,0 0,0-1,-1 1,1-1,0 0,0 0,0 0,0 0,0-1,-1 1,1-1,0 0,0 0,0 0,-1 0,-8-10</inkml:trace>
  <inkml:trace contextRef="#ctx0" brushRef="#br0" timeOffset="11629.671">7620 678,'4'48,"13"49,2 19,2-2,-1-6,0-11,-3-13,0-11,-2-13,0-7,3-3,-2-5,2-6,1-5,-1-2,0-3,-2-6</inkml:trace>
  <inkml:trace contextRef="#ctx0" brushRef="#br0" timeOffset="11813.76">8213 1976,'-15'39,"-9"26,0 8,3-5,5-8,6-14</inkml:trace>
  <inkml:trace contextRef="#ctx0" brushRef="#br0" timeOffset="11979.668">7846 2061,'52'19,"28"12,5 4,-8 2,-7-1,-10-7,-11-2,-9-3,-12-4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8:48.23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2370,'90'-16,"2"6,1 5,92 7,-52 0,-108-2</inkml:trace>
  <inkml:trace contextRef="#ctx0" brushRef="#br0" timeOffset="262.227">28 2625,'44'5,"32"-3,10-3,-7 0,-10 0,-14-1,-10 1,-8 1,-11-1</inkml:trace>
  <inkml:trace contextRef="#ctx0" brushRef="#br0" timeOffset="700.17">1017 2173,'62'-21,"0"2,1 3,0 3,1 2,27 1,4 22,-92-11,-1 0,1 0,-1 0,0 0,1 0,-1 0,0 1,0-1,0 1,0-1,0 1,0 0,0 0,0 0,-1 0,1 0,-1 0,0 0,1 1,-1-1,0 0,-1 1,1-1,0 1,0-1,-1 1,0-1,1 1,-1 0,0-1,0 1,-1-1,1 1,-1 2,-4 10,-2 0,1 0,-2 0,0-1,-1 0,0 0,-1-1,0-1,-1 0,-1 0,0-1,-3 2,-32 35,-104 131,146-176,1 1,0 0,0-1,0 2,1-1,-1 0,1 1,0 0,0 0,1 0,-1 0,1 0,0 0,1 1,-1-1,1 0,0 1,0 0,1-1,0 1,0-1,0 1,1-1,-1 1,1 0,1-1,-1 0,1 1,0-1,0 0,0 0,1 0,0 0,0 0,1 1,8 3,0-1,1-1,0 0,0-1,0 0,1-1,-1 0,1-1,1-1,-1 0,1-1,5 0,1-1,0 0,-1-2,1 0,-1-2,1 0,-1-1,0-1,0-1,-1-1,0 0,4-3,1-2</inkml:trace>
  <inkml:trace contextRef="#ctx0" brushRef="#br0" timeOffset="995.445">2146 2230,'-28'13,"2"1,0 2,0 0,2 2,0 1,1 1,1 1,1 1,1 0,-13 20,30-38,-1-1,1 1,0 0,0-1,1 2,-1-1,1 0,0 0,0 1,0-1,1 1,0-1,0 1,0 0,0 0,1-1,-1 1,1 0,0 0,1 0,-1-1,1 1,0 0,0 0,1-1,-1 1,1-1,0 1,0-1,1 0,-1 0,1 0,0 0,0 0,0-1,0 1,1-1,1 1,10 3,0 0,1-1,0-1,0-1,0 0,0-1,1-1,-1 0,1-1,0-1,-1 0,1-2,0 0,-1 0,1-2,6-2,-2 2,-1 0,0-1,0-1,0-1,-1-1,1-1,-2 0,0-1,0-1,-1-1,0-1,-1 0,0-1,-1-1,-1 0,0-1,-1 0,-1-1,-1-1,0 0,-1 0,-1-1,-1 0,-1-1,0 0,-2 0,0 0,-1-1,-1 0,0-12,-4 26,1 0,-1 0,0 0,0 1,-1-1,1 0,-2 0,1 1,-1 0,0-1,0 1,-1 0,0 0,0 1,0-1,-1 1,1 0,-1 0,-1 0,1 1,-1 0,1 0,-1 0,0 1,-1-1,1 2,0-1,-1 1,0 0,1 0,-1 1,0-1,-2 1,-131-1,101 9</inkml:trace>
  <inkml:trace contextRef="#ctx0" brushRef="#br0" timeOffset="2479.79">2456 2794,'362'-339,"-280"272,-81 67,0-1,0 1,0 0,0-1,0 1,0 0,0 0,1 0,-1-1,0 1,0 0,0 0,0 1,0-1,0 0,0 0,0 0,0 1,1-1,-1 1,0-1,0 1,-1-1,1 1,0-1,0 1,0 0,0 0,0-1,-1 1,1 0,0 0,-1 0,1 0,0 0,-1 0,0 0,1 0,-1 0,1 0,-1 0,0 0,0 0,0 0,1 0,-1 0,0 1,-1-1,1 0,0 0,2 61,-13-7,9-50,-1 1,1-1,0 1,1 0,-1-1,1 1,0 0,1 0,0 0,-1 0,2 0,-1 0,1 0,0 0,0-1,0 1,1 0,0-1,0 1,1-1,-1 1,1-1,0 0,1 0,-1 0,1-1,1 2,2-4,0 0,0-1,0 0,0 0,0-1,0 0,0 0,0 0,0-1,0 0,-1-1,1 1,0-1,0-1,-1 1,1-1,-1 0,0-1,4-2,-7 5,288-181,-290 181,1 0,-1 0,0 0,1 0,-1 0,1 0,-1 0,1 1,-1-1,1 1,-1-1,1 1,0 0,-1 0,1-1,0 1,-1 0,1 1,-1-1,1 0,0 0,-1 1,1-1,-1 1,1-1,0 1,-1 0,1-1,-1 1,0 0,1 0,-1 0,0 0,0 0,1 0,-1 1,0-1,0 0,0 1,0-1,-1 0,1 1,0-1,-1 1,1-1,-1 1,1 0,-1-1,0 1,1 0,-10 119,-1-69,9-48,0 0,0 0,0 0,1 0,0 0,0 0,0 0,0 1,1-1,0 0,-1 0,1 0,1 0,-1 0,1-1,-1 1,1 0,0-1,0 1,1-1,-1 0,1 1,0-1,-1 0,1-1,1 1,-1 0,0-1,4 2,12 3</inkml:trace>
  <inkml:trace contextRef="#ctx0" brushRef="#br0" timeOffset="3.647">875 1919,'1'-22,"1"0,1 1,0-1,2 0,0 1,2 0,0 1,1-1,2 1,0 1,10-15,0 7,2 1,0 1,2 1,0 1,12-7,-4 3,-9 10,1 1,1 0,1 2,0 1,0 1,4 0,122-18,-134 28,-1 1,1 1,-1 1,1 0,-1 1,0 1,0 0,0 2,0 0,9 4,2 0,114 26,-129-34,5 1,1 0,0-1,0-1,0-1,0 0,0-2,-1 0,1-1,-1 0,0-2,0 0,0-2,1 0,-9-1,0-1,0 0,-1 0,0-1,-1 0,-1-1,1 1,1-7,-2 7,37-70,-43 81,0 1,0-1,0 0,0 1,0-1,0 1,0-1,0 1,-1-1,1 1,0-1,0 1,-1 0,1-1,0 1,-1 0,1 0,-1 0,1 0,-1-1,1 1,-1 0,0 0,1 0,-1 0,0 0,0 0,0 0,0 0,0 0,0 0,0 0,0 0,0 0,0 0,0 1,0-2,3 47,-3-37,0 0,0-1,1 1,1 0,0 0,0-1,1 1,0-1,1 1,-1-1,2 0,0-1,1 3,4 1,0-1,1 0,0 0,1-1,0 0,0-1,1-1,0 0,1-1,0 0,0-1,0 0,1-1,0-1,0-1,0 0,0-1,0 0,1-1,-1-1,5-1,11-3,-1-1,0-2,0-1,-1-1,0-2,0-1,17-10,168-80,-212 101,0 0,0 1,0-1,0 1,0-1,0 1,1 0,-1 0,0 0,0 0,0 0,0 1,0-1,1 1,-1-1,0 1,0 0,0-1,0 1,-1 0,1 1,0-1,0 0,0 0,-1 1,1-1,-1 1,1 0,-1-1,0 1,1 0,-1 0,0 0,0-1,0 2,24 77,-23-68,8 32,-2 2,2-1,2 0,2 0,2-1,2-1,12 17,-29-57,0 0,0 0,1 0,-1-1,1 1,0 0,0-1,0 1,0-1,0 0,1 0,-1 0,1 0,-1 0,1-1,0 1,-1-1,1 1,0-1,0 0,0 0,0 0,0-1,0 1,1-1,-1 0,0 0,0 0,0 0,0 0,0-1,0 1,1-1,-1 0,1 0,7-11</inkml:trace>
  <inkml:trace contextRef="#ctx0" brushRef="#br0" timeOffset="3.647">1496 564,'-4'-10,"-1"1,6 17,63 315,-37-218,-41-125,8-13,1 1,2-2,1 1,1 0,4-25,-2-5,2 21,2 0,2 0,2 1,1 0,4-4,-6 17,58-147,-65 173,-1 0,2 0,-1 0,0 0,0 0,1 0,-1 1,1-1,-1 0,1 1,0-1,-1 1,1 0,0 0,0-1,0 1,0 0,0 1,0-1,0 0,0 1,1-1,-1 1,0 0,0-1,1 1,-1 0,0 0,0 1,1-1,-1 0,0 1,0-1,0 1,0 0,0 0,0 0,0 0,0 0,0 0,0 0,1 2,67 70,-66-69,0 2,0-1,-1 0,0 0,0 1,0 0,-1 0,1 0,-2 0,1 0,-1 0,1 0,-2 0,1 1,-1-1,0 0,0 1,-1-1,0 0,0 0,0 0,-1 1,0-1,0-1,0 1,-1 0,0 0,0-1,-4 5,-7 12,-2-1,0-1,-1 0,-1-1,-1-1,0-1,-1-1,-7 3,-37 37,65-54,0 0,0 0,1 0,-1-1,1 1,-1 0,1-1,0 0,0 1,0-1,0 0,0 0,0 0,0 0,0 0,0 0,0 0,0-1,1 1,-1-1,0 0,0 0,1 0,-1 0,0 0,0 0,2-1,-1 2,9-2,0 1,1 1,-1 0,0 1,1 0,-1 1,0 0,0 1,-1 0,1 1,-1 1,0-1,-1 2,1-1,-1 2,0-1,-1 1,0 1,0 0,-1 0,0 0,2 5,-2 5</inkml:trace>
  <inkml:trace contextRef="#ctx0" brushRef="#br0" timeOffset="3.647">2230 650,'-5'33,"-1"17,5 3,7-6,8-11,1-13</inkml:trace>
  <inkml:trace contextRef="#ctx0" brushRef="#br0" timeOffset="3.647">2230 367,'0'-5,"5"-1,1-1</inkml:trace>
  <inkml:trace contextRef="#ctx0" brushRef="#br0" timeOffset="3.647">2626 593,'-1'-3,"0"-1,-1 0,1 1,-1-1,1 1,-1-1,0 1,0 0,-1 0,1 0,-1 0,0 0,1 1,-1-1,0 1,0 0,-1-1,1 1,0 1,-1-1,1 1,-1-1,0 1,1 0,-1 0,0 0,0 1,0-1,1 1,-1 0,0 0,0 1,0-1,1 1,-1 0,0-1,0 2,1-1,-1 0,1 1,-1 0,0 0,-6 7,1 0,1 0,0 1,0 0,1 0,0 1,0 0,2 0,-1 1,1 0,1 0,0 0,1 0,0 0,1 1,0-1,1 1,1 0,0-1,0 1,2 3,-2-13,0 1,0-1,1 1,0-1,-1 0,1 1,0-1,0 0,1 0,-1 0,1 0,0 0,0 0,0 0,0 0,0-1,0 1,1-1,-1 0,1 1,0-1,-1 0,1-1,0 1,0 0,1-1,-1 0,0 0,0 0,1 0,-1 0,0 0,1-1,-1 0,1 0,-1 0,0 0,1 0,-1-1,1 1,-1-1,0 0,1 0,-1 0,0-1,0 1,0-1,3-1,7-9,0-1,0 1,-1-2,-1 0,0 0,-1-1,-1-1,0 1,-1-1,-1-1,5-16,-3 11,62-111,-70 133,-1-1,0 0,0 0,1 1,-1-1,1 0,-1 1,0-1,1 0,-1 1,1-1,0 0,-1 1,1-1,-1 1,1-1,0 1,0 0,-1-1,1 1,0 0,-1-1,1 1,0 0,0 0,0 0,-1 0,1 0,0-1,0 1,0 1,-1-1,1 0,0 0,0 0,0 0,-1 1,1-1,0 0,0 0,-1 1,1-1,0 1,-1-1,1 1,0-1,-1 1,1-1,-1 1,1 0,-1-1,1 1,-1 0,1-1,-1 1,0 0,1-1,-1 1,0 0,0 0,0 0,1-1,-1 1,0 0,0 0,0 0,0-1,0 1,5 61,-5-59,-2 80,11 124,27-34,-30-136,-1 0,-3 1,0-1,-3 1,-3 27,4-61,0 0,0 0,0 0,0-1,0 1,-1 0,0 0,0-1,0 1,0 0,0-1,-1 1,0-1,0 0,0 1,0-1,0 0,0 0,-1 0,1-1,-1 1,0-1,0 1,0-1,0 0,-1 0,1 0,0 0,-1-1,1 0,-1 1,0-1,1 0,-1-1,0 1,0-1,0 1,1-1,-1-1,0 1,0 0,0-1,1 0,-1 0,0 0,0 0,-37-43,34 26</inkml:trace>
  <inkml:trace contextRef="#ctx0" brushRef="#br0" timeOffset="3.647">3020 0,'-11'66,"2"1,4-1,2 1,4 18,14 204,-21-245,3-30,0 0,1 0,1 0,1 0,0 0,0 0,1 0,2 6,-3-20,1 1,-1 0,1 0,-1 0,1 0,-1 0,1-1,-1 1,1 0,0 0,-1-1,1 1,0 0,0-1,-1 1,1-1,0 1,0-1,0 0,0 1,0-1,0 0,0 1,0-1,-1 0,1 0,0 0,0 0,0 0,0 0,0 0,0 0,0 0,0-1,0 1,0 0,0-1,0 1,0 0,0-1,-1 1,1-1,0 1,0-1,-1 0,1 1,0-1,0 0,-1 0,42-35,-40 35,110-155,-35 73,-77 83,1-1,0 1,-1-1,1 1,0-1,0 1,-1-1,1 1,0-1,0 1,-1 0,1-1,0 1,0 0,0 0,0 0,0 0,-1 0,1 0,0 0,0 0,0 0,0 0,0 0,-1 0,1 1,0-1,0 0,0 1,-1-1,1 1,0-1,0 0,-1 1,1 0,0-1,-1 1,1-1,-1 1,1 0,-1-1,1 1,-1 0,1 0,-1-1,0 1,1 0,-1 0,0 0,0 0,0-1,1 2,3 48,-4-47,-3 54,1-44,1 1,0-1,1 1,1-1,0 1,0-1,2 0,-1 1,4 5,-6-17,1-1,-1 1,1-1,0 0,0 1,0-1,-1 0,1 0,0 0,0 1,1-1,-1 0,0-1,0 1,0 0,1 0,-1 0,0-1,1 1,-1-1,1 1,-1-1,1 1,-1-1,1 0,-1 0,1 0,-1 0,1 0,-1 0,1 0,-1 0,1 0,-1-1,1 1,-1-1,0 1,1-1,-1 0,1 1,-1-1,0 0,0 0,0 0,1 0,-1 0,0 0,0 0,0 0,0-1,-1 1,1 0,0-1,13-14</inkml:trace>
  <inkml:trace contextRef="#ctx0" brushRef="#br0" timeOffset="3.647">3585 141,'-10'43,"-3"34,1 8,2-5,3-12,3-12,2-11,6-9,2-5,5-8,6-8,0-12,-4-5</inkml:trace>
  <inkml:trace contextRef="#ctx0" brushRef="#br0" timeOffset="3.647">3274 451,'43'-9,"39"-9,10-5,-7 1,-11 4,-20 5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1,'-66'73,"2"3,5 3,2 3,5 2,-25 55,26 15,50-147,0 0,1 0,0 0,0 0,1 0,-1 0,2 0,-1 0,1 0,0-1,0 1,1 0,0-1,0 0,0 1,1-1,0 0,0-1,1 1,-1-1,4 2,0 1,1-1,0 0,1-1,0 0,0-1,0 0,0 0,1-1,0-1,-1 0,1 0,1-1,-1 0,0-1,0 0,1-1,-1 0,0-1,1-1,-1 1,0-2,4 0,9-4,0-1,0-1,0-1,-2-1,1-1,-1-1,-1-1,-1-1,9-8,-19 14,0 0,-1 0,0 0,-1-1,0-1,0 1,-1-1,-1 0,3-7,-7 13,0 1,0-1,-1 0,0 1,0-1,0 0,0 0,-1 0,0 1,0-1,0 0,-1 0,1 0,-1 0,0 1,-1-1,1 0,-1 1,0-1,0 1,0 0,-1 0,1-1,-1 1,0 1,-2-3,-5-2,0 0,0 1,-1 0,0 0,0 1,-1 1,0 0,1 1,-2 0,1 0,0 2,-1-1,0 2,1-1,-1 2,0 0,0 0,-9 2,1 1,1 1,-1 1,1 1,0 1,0 0,1 1,0 2,-14 8,-4 5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2:49.57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272 14,'-6'-2,"0"-1,0 1,-1 0,1 1,0-1,-1 1,1 1,-1-1,0 1,1 0,-1 1,1-1,-1 1,1 0,-1 1,1 0,0 0,0 0,0 1,0 0,0 0,0 0,1 1,0 0,-1 0,-1 3,0-3,0-1,1 0,-1 0,1 1,0 0,0 0,0 1,1-1,0 1,0 1,0-1,0 1,1 0,0 0,0 0,0 0,1 1,0-1,0 1,0 2,5-6,0 0,0 0,0-1,0 1,1-1,-1 1,1-1,-1 0,1 0,0 0,0-1,0 1,0-1,0 1,0-1,0 0,1 0,-1-1,0 1,0 0,1-1,-1 0,1 0,-1 0,0 0,1-1,-1 1,0-1,1 0,-1 0,2-1,109-16,-112 19,-1-1,0 0,1 1,-1-1,0 1,1 0,-1-1,0 1,0 0,1 0,-1 0,0 0,0 0,0 0,0 0,0 0,0 0,-1 0,1 0,0 1,0-1,-1 0,1 1,-1-1,1 0,-1 1,0-1,0 1,1-1,-1 0,0 1,0-1,0 1,-1-1,1 1,0-1,0 1,-1-1,1 0,-1 1,1-1,-1 0,0 1,-31 59,6-30,-2-1,0-1,-2-2,-25 18,50-41,1 0,5-3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2:49.82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30 1,'-9'38,"-4"18,6-1,8-10,10-17,2-18,4-16,-1-12,1-7,-1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2:50.05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1 0,'0'0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2:50.453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250 0,'-48'58,"3"1,2 2,-33 65,41-38,34-85,1-1,-1 0,1 0,0 0,-1 0,1 0,0 0,1 1,-1-1,0 0,0 0,1 0,-1 0,1 0,0 0,0 0,0 0,0 0,0 0,0 0,0-1,0 1,1 0,-1-1,1 1,-1-1,1 0,0 1,0-1,-1 0,1 0,0 0,0 0,0 0,0 0,0-1,0 1,0-1,0 0,1 1,-1-1,5 1,0-1,-1 0,1 0,0-1,0 0,-1 0,1 0,-1-1,1 0,-1 0,0-1,0 0,0 0,0 0,0 0,-1-1,1 0,-1-1,0 1,0-1,0 0,88-120,-77 99,46-88,-46 85,-15 28,-1 1,0 0,0-1,0 1,1-1,-1 1,0 0,0-1,1 1,-1 0,0-1,0 1,1 0,-1 0,1-1,-1 1,0 0,1 0,-1 0,0-1,1 1,-1 0,1 0,-1 0,1 0,-1 0,0 0,1 0,-1 0,1 0,-1 0,1 0,-1 0,0 0,1 0,-1 0,1 1,-1-1,0 0,1 0,-1 0,1 1,-1-1,0 0,1 0,-1 1,0-1,0 0,1 1,-1-1,0 0,0 1,1-1,-1 0,0 1,0-1,0 1,0-1,1 1,-1-1,0 0,0 1,0-1,0 1,0-1,0 1,0-1,0 1,10 101,48 189,-49-256,2 9,-2 1,-1-1,-3 1,0 42,-32 17,26-101,0 0,-1 0,0-1,1 1,-1 0,0-1,-1 1,1-1,0 0,-1 0,1 0,-1 0,1 0,-1 0,0-1,0 1,0-1,0 0,0 0,0 0,0 0,0 0,-1-1,1 0,0 1,0-1,0 0,-1-1,1 1,0 0,-1-1,-2-3,0 0,0 0,0 0,1-1,0 0,0 0,0 0,1-1,-1 1,1-1,0 0,1-1,0 1,0 0,0-1,1 0,0 0,0 0,0 0,1 0,0 0,1 0,0 0,0-3,-3-15,1-1,1 1,1 0,1 0,2 0,0 0,2 0,1 0,0 1,2 0,1 1,1-1,1 2,1-1,1 2,5-7,26-18,-23 29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3:07.64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33 153,'143'-103,"-80"54,-61 50,0 1,0-1,0 1,-1 0,1 0,-1-1,1 1,-1 0,0 0,0 1,0-1,0 0,0 0,0 0,0 1,-1-1,1 0,-1 1,0-1,0 0,0 1,0-1,0 1,0-1,-1 0,1 2,0 0,9 190,2-92,-4 1,-7 101,-1-94,1-94,-1 0,0 0,-1 0,-1 0,-1 0,0 0,-1-1,-1 1,0-1,-1-1,0 1,-1-1,-1 0,0-1,-1 0,-1-1,0 0,-3 3,10-13,1 0,0 0,-1-1,0 1,1-1,-1 0,0 0,0 0,0 0,0 0,1-1,-1 0,0 0,0 0,0 0,0-1,0 1,0-1,0 0,0 0,1-1,-1 1,1-1,-1 0,1 0,-1 0,1 0,0 0,0-1,0 0,0 1,0-1,1 0,-1 0,1-1,0 1,0 0,0-1,0 1,1-1,0 0,-1 1,1-3,-3-1,0-1,0 0,1 0,0 0,0 0,1 0,0-1,0 1,1-1,0 1,1-1,0 1,0-1,1 0,0 1,0-1,1 1,0 0,1-1,0 1,0 0,1 0,0 1,0-1,0 1,1 0,1 0,-1 0,1 1,2-2,245-135,-151 98,-85 42,-5 3</inkml:trace>
  <inkml:trace contextRef="#ctx0" brushRef="#br0" timeOffset="225.238">568 577,'0'29,"5"9,2-1</inkml:trace>
  <inkml:trace contextRef="#ctx0" brushRef="#br0" timeOffset="386.827">597 295,'0'0</inkml:trace>
  <inkml:trace contextRef="#ctx0" brushRef="#br0" timeOffset="956.058">795 408,'-6'8,"-10"15,0 0,1 1,2 1,0 0,2 1,1 0,-5 20,14-44,-1 0,1 0,0 1,0-1,1 0,-1 1,0-1,1 0,-1 1,1-1,0 1,0-1,0 1,0-1,0 1,1-1,-1 1,1-1,-1 0,1 1,0-1,0 0,0 1,0-1,1 0,-1 0,1 0,-1 0,1 0,-1 0,1-1,0 1,0 0,0-1,0 1,0-1,0 0,1 0,-1 0,0 0,1 0,-1 0,0-1,1 1,-1-1,1 0,-1 0,1 1,-1-2,1 1,-1 0,1 0,-1-1,3 0,11-8,-1 0,0-1,0-1,-1 0,-1-1,1-1,-2 0,0-1,-1 0,0-1,-1 0,-1 0,2-5,11-13,-3 24,-12 39,-6-15,42 189,-24-156,-2 1,-3 0,-2 1,-1 0,-3 1,-3 0,-1 1,-3 32,-2-79,0 1,0-1,0 1,-1-1,0 0,0 1,0-1,-1 0,0 0,0-1,0 1,0-1,-1 1,0-1,0 0,0 0,0-1,-1 1,1-1,-1 0,0 0,0 0,0-1,0 0,0 0,-1 0,1-1,-1 1,1-1,-1-1,1 1,-1-1,1 0,-1 0,0-1,1 1,-1-1,1 0,-1-1,1 0,0 1,-1-2,1 1,-3-2,2-2,-1 1,1-1,1-1,-1 1,1-1,0 0,0 0,1 0,0-1,1 1,-1-1,1 0,1 0,-1-1,2 1,-1 0,1-1,0 1,1-1,0 1,0-1,1 1,0 0,0-1,1 1,2-7,1-8,2 4</inkml:trace>
  <inkml:trace contextRef="#ctx0" brushRef="#br0" timeOffset="1335.066">1359 352,'-9'3,"0"0,1 1,0 0,-1 0,2 1,-1 0,0 1,1 0,0 0,0 0,1 1,-5 6,10-12,1 0,-1 1,0-1,1 0,-1 1,1-1,-1 1,1-1,-1 1,1-1,0 1,0-1,0 1,0-1,0 1,0-1,0 1,1-1,-1 1,0-1,1 0,-1 1,1-1,0 1,-1-1,1 0,0 0,0 1,0-1,0 0,0 0,0 0,0 0,0 0,1 0,-1 0,0 0,0-1,1 1,-1 0,0-1,1 1,-1-1,1 0,-1 1,1-1,70 16,-48-15,-21-2,0 0,0 0,0 1,0-1,0 1,0 0,0 0,0 0,0 0,0 0,0 1,0-1,0 1,0 0,0 0,0 0,0 0,0 0,0 1,-1 0,1-1,-1 1,1 0,-1 0,0 0,0 0,0 1,0-1,0 0,0 1,-1 0,1-1,-1 1,1 0,-1 0,0 0,0 0,-1 0,1 0,-2 3,0 0,-1 0,1 0,-1 0,0-1,-1 1,0 0,0-1,0 0,0 0,-1 0,0 0,0-1,0 1,0-1,-1 0,0 0,0 0,0-1,-2 1,-115 52,97-49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57.38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6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1,'-14'33,"-5"17,0 4,9-8,11-10,5-17,1-12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4:1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269 311,'16'-11,"-23"8,-28 6,-135 31,170-34,-1-1,1 1,0 0,-1-1,1 1,-1 0,1 0,-1-1,1 1,-1 0,1 0,-1 0,1 0,-1 0,1 0,-1 0,1 0,-1 0,1 0,-1 0,1 0,-1 0,1 0,-1 0,1 1,-1-1,1 0,-1 0,1 1,-1-1,1 0,-1 0,1 1,0-1,-1 0,1 1,0-1,-1 1,1-1,0 1,-1-1,1 1,0-1,0 0,0 1,0-1,-1 1,1-1,0 1,0 0,0-1,0 1,0-1,0 1,0-1,0 1,0-1,1 1,-1-1,0 1,0-1,0 1,0-1,1 1,-1-1,1 1,34 12,-25-12,-7-2,0 1,1 0,-1 0,1 0,-1 0,0 1,1-1,-1 1,0 0,0 0,1 0,-1 0,0 0,0 1,0-1,0 1,-1 0,1 0,0 0,-1 0,1 1,-1-1,0 1,0-1,0 1,0 0,0 0,-1 0,1 0,-1 0,0 0,0 0,0 1,0 0,-3 5,-1 1,0-1,-1 0,0 0,0 0,-1-1,0 1,-1-1,0 0,0-1,0 1,-1-1,0 0,-1-1,0 1,-32 35,27-27,9-13,0 1,1-1,-1 1,1 0,-1 0,1 1,0-1,1 1,-1-1,0 1,1 0,0 0,0 0,0 0,1 1,-1-1,1 0,0 1,0-1,0 1,1-1,0 1,0-1,0 1,0-1,1 1,-1-1,1 1,0-1,1 1,-1-1,1 0,0 0,0 0,0 0,0 0,7 3,1-1,-1 0,1 0,0-1,0-1,1 0,-1 0,1-1,0 0,0-1,0 0,1-1,32-9,-31-3</inkml:trace>
  <inkml:trace contextRef="#ctx0" brushRef="#br0" timeOffset="260.636">127 0,'19'219,"-10"126,-14-243,-5-1,-20 90,30-188,-4 14,1 0,0 0,1 0,1 0,1 0,1 0,0 0,3 13,3-12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4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231 268,'546'-251,"-545"250,1-1,-1 1,0 0,1-1,-1 1,1 0,-1 0,1 0,-1 0,1 0,0 0,0 1,-1-1,1 1,0-1,0 1,0-1,0 1,0 0,0 0,-1 0,1 0,0 0,0 1,0-1,0 0,0 1,-1-1,1 1,0 0,0 0,-1 0,1 0,0 0,-1 0,1 0,-1 0,0 0,1 1,-1-1,0 1,0-1,0 1,0-1,0 1,0 0,0 0,0-1,-1 1,1 0,-1 0,1 0,-1 0,0 0,-2 271,9-44,11-1,16 46,-14-112,20 74,-74-263,14 7,-1 2,-1 0,-1 1,-1 1,0 2,-1 0,0 1,-1 2,0 1,-1 1,0 1,-1 1,0 1,0 2,0 1,0 1,0 2,-14 1,5-1,1 1,-1 2,0 1,1 2,0 2,1 1,-28 12,-55 32,116-47,6-3</inkml:trace>
  <inkml:trace contextRef="#ctx0" brushRef="#br0" timeOffset="432.494">485 833,'307'-89,"68"-41,-358 123,-16 5,0 1,0 0,1 0,-1 0,0 0,0 0,1 0,-1 0,1 0,-1 0,1 1,-1-1,1 1,-1-1,1 1,0-1,-1 1,1 0,0 0,-1 0,1 0,0 0,-1 0,1 1,0-1,-1 0,1 1,-1-1,1 1,-1 0,1-1,-1 1,1 0,-1 0,0 0,1 0,-1 0,0 0,0 0,0 1,0-1,0 0,0 1,1 0,-3 191,18-11,10-125,-14-46</inkml:trace>
  <inkml:trace contextRef="#ctx0" brushRef="#br0" timeOffset="881.572">1529 1340,'0'23,"0"-13,0-23,-1-46,0 13,1 0,2 0,3 0,1 1,5-11,-2 21,-3 7,1 1,1 0,1 1,2-1,1 2,1 0,10-15,-23 39,1 0,0-1,-1 1,1 0,0 0,0 0,0 0,-1 0,1 0,1 0,-1 0,0 0,0 0,0 1,0-1,0 0,1 1,-1-1,0 1,1-1,-1 1,0 0,1-1,-1 1,1 0,-1 0,0 0,1 0,-1 0,0 0,1 1,-1-1,1 0,-1 1,0-1,0 1,1-1,-1 1,0 0,0 0,0-1,1 1,-1 0,0 0,0 0,-1 0,1 0,0 0,0 0,0 1,-1-1,1 0,0 0,-1 1,1-1,-1 1,59 200,-53-183</inkml:trace>
  <inkml:trace contextRef="#ctx0" brushRef="#br0" timeOffset="1132.817">2037 1228</inkml:trace>
  <inkml:trace contextRef="#ctx0" brushRef="#br0" timeOffset="1296.667">1952 663,'0'0</inkml:trace>
  <inkml:trace contextRef="#ctx0" brushRef="#br0" timeOffset="1637.657">2517 889,'-18'13,"-10"6,0 1,1 2,1 0,1 2,1 1,1 0,1 2,2 0,-12 22,30-45,0-1,0 1,0-1,1 1,0-1,-1 1,1 0,1 0,-1 0,0 0,1 0,0-1,0 1,0 0,0 0,1 0,0 0,0 0,0 0,0-1,0 1,1 0,-1-1,1 1,0-1,0 0,0 1,1-1,-1 0,1 0,0-1,0 1,0 0,0-1,0 0,0 0,1 0,-1 0,1 0,1 0,6 2,1 0,-1-1,0 0,1 0,0-2,0 1,-1-2,1 1,0-2,0 1,0-2,-1 0,1 0,0-1,-1 0,0-1,0 0,0-1,0 0,-1-1,6-4,1-1,-1-1,0 0,-1-2,0 0,-1 0,-1-1,0-1,-2 0,1-1,-2 0,0-1,2-7,8-20,-1-1,-3-2,-1 1,-3-2,-2 0,-2 0,-2-1,-1-31,-6 62,-1 0,0 1,-1 0,-1 0,-1 0,0 0,-2 1,0-1,-7-11,11 22,0 2,0-1,-1 0,0 1,0 0,0-1,-1 2,1-1,-1 0,0 1,0 0,-1 0,1 1,-1-1,0 1,0 0,0 1,0-1,-1 1,1 1,-1-1,1 1,-1 0,1 1,-1-1,0 1,1 1,-5 0,-2 2,0 1,0 0,0 1,0 1,1 0,0 1,0 0,1 0,0 2,0-1,1 1,0 1,1 0,0 0,0 1,1 0,1 0,-1 1,2 0,0 0,0 1,1 0,1 0,-1 6,1 0,2 1,0-1,1 1,1 0,1-1,1 1,0-1,2 1,0-1,1 0,1 0,1-1,0 1,2-1,0-1,1 0,0 0,2-1,0-1,0 1,2-2,-1 0,2-1,0 0,1-1,15 9,-9-8,1-1,0 0,1-2,0-1,1-1,0-1,0-1,0-2,1 0,8-1,-1-1</inkml:trace>
  <inkml:trace contextRef="#ctx0" brushRef="#br0" timeOffset="2765.87">3250 805,'-27'14,"1"2,0 1,1 1,1 1,0 0,2 2,0 1,2 1,-6 9,22-28,1-1,-1 1,1 0,0 0,0 1,1-1,-1 1,1-1,0 1,0 0,0 0,1-1,0 1,0 0,0 0,1 1,-1-1,1 0,0 0,1 0,-1 0,1 0,0 0,0 0,1 0,0 0,-1 0,2-1,-1 1,0-1,1 1,0-1,0 0,0 0,1 0,-1-1,1 1,0-1,0 0,0 0,4 3,1-3,1 0,-1-1,1 0,-1-1,1 1,0-2,0 1,0-2,-1 1,1-1,0-1,-1 1,1-2,-1 1,1-1,-1-1,0 0,0 0,-1-1,1 0,-1 0,0-1,0 0,3-5,10-8,0-1,-2-1,-1-1,-1-1,0 0,-2-1,11-24,25-55,-51 104,0-1,0 0,-1 0,1 1,0-1,0 0,0 0,0 1,0-1,0 0,0 0,0 1,0-1,0 0,1 1,-1-1,0 0,0 0,0 1,0-1,0 0,0 0,1 0,-1 1,0-1,0 0,0 0,0 0,1 1,-1-1,0 0,0 0,1 0,-1 0,0 1,0-1,1 0,-1 0,0 0,0 0,1 0,-1 0,0 0,0 0,1 0,-1 0,0 0,-5 30,2-22,1 0,0 0,0 0,1 1,0-1,0 0,1 1,0-1,0 0,1 1,0-1,1 0,0 0,0 1,1-2,0 1,0 0,1 0,0-1,0 0,0 0,2 1,-4-6,0-1,0 1,0-1,0 1,1-1,-1 0,0 0,1 0,-1 0,1 0,-1-1,1 1,-1-1,1 0,-1 1,1-1,0 0,-1-1,1 1,-1 0,1-1,-1 1,1-1,-1 0,1 0,-1 0,0 0,1 0,-1 0,1-2,65-53,-61 49,8-7,-2 0,0-1,0 0,-2-1,0-1,0 0,-2 0,0-1,-1 0,1-6,-35 58,21-25,1 0,0 0,1 1,-1-1,2 1,-1 0,1 0,1 0,0 0,0 0,1 1,0-8,1 1,-1 0,0-1,1 1,0-1,0 1,0-1,0 0,0 1,1-1,0 0,-1 0,1 0,0 0,1 0,-1-1,0 1,1 0,-1-1,1 0,0 0,0 1,0-2,0 1,0 0,0-1,1 1,-1-1,0 0,1 0,-1 0,4 0,-2-1,0 0,0 1,0-2,0 1,0-1,0 1,0-1,0-1,0 1,0-1,-1 0,1 0,0 0,-1-1,0 1,0-1,0 0,0 0,0-1,0 1,-1-1,1 0,-1 0,0 0,62-106,-16-10,-30 60,-24 84,62 96,8 11,-54-79,-1 1,-3 1,-2 0,-3 0,-2 0,-2-1,-2 1,-3 0,-3-1,-1 0,-8 15,11-34,-2 0,-2-1,-1-1,-1 0,-1-1,-2 0,-2-1,0-1,-2-1,-1-1,-6 4,-27 10,54-40,0 0,0 0,0 0,0 0,0-1,-1 1,1 0,0-1,-1 1,1-1,-1 0,1 1,0-1,-1 0,1 0,-1 0,1 0,0 0,-1 0,1 0,-1 0,1-1,0 1,-1-1,1 1,0-1,-1 1,1-1,0 0,0 1,-1-1,1 0,0 0,0 0,0 0,0 0,0 0,0 0,1-1,-1 1,0 0,1 0,-1-1,0 0,0-5,1-1,0 0,0 0,1 0,0 0,0 0,1 1,0-1,0 0,1 1,0 0,0-1,0 1,2 0,-1-3,24-53,3 2,2 1,3 2,2 1,3 2,28-27,-57 68,1 1,0 0,0 1,2 1,-1 0,2 1,-1 0,1 1,1 1,-1 1,1 0,1 2,16-5,-21 10,0 0,0 1,0 1,0 0,-1 0,1 2,-1-1,1 1,-1 1,0 1,-11-6,23 9</inkml:trace>
  <inkml:trace contextRef="#ctx0" brushRef="#br0" timeOffset="3669.724">2037 1030,'0'-5,"0"4,0 6,0 7,0 7,0 5,0 2,0 3,0 0,0 1,0 0,0-1,5-5,1-12,5-7,0-5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6.5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424 622,'22'195,"-17"-145,-2 0,-3 0,-2 0,-2 0,-2 2,-36 159,35-189,-2-4</inkml:trace>
  <inkml:trace contextRef="#ctx0" brushRef="#br0" timeOffset="331.727">0 735,'44'-19,"42"-16,12-2,-1 5,-13 8,-10 8,-14 7,-12 5,-9 3,-6 2,-5 0,-2 1,0-1,0 0,0 0,-4 4,-10 2,-8-1</inkml:trace>
  <inkml:trace contextRef="#ctx0" brushRef="#br0" timeOffset="581.583">57 1384,'43'0,"39"-10,14-7,-4-2,-8-2,-8 3,-14 4,-11 0,-10 2,-2 3,-8-1,-10 1</inkml:trace>
  <inkml:trace contextRef="#ctx0" brushRef="#br0" timeOffset="1298.267">988 1469,'11'-22,"14"-33,3 1,3 1,1 2,3 1,36-40,-70 89,0-1,0 1,0-1,-1 1,2 0,-1 0,0-1,0 1,0 0,0 0,1 0,-1 0,0 0,1 1,-1-1,1 0,-1 1,1-1,-1 1,1-1,0 1,-1 0,1 0,-1 0,1 0,0 0,-1 0,1 0,0 0,-1 0,1 1,-1-1,1 1,-1-1,1 1,-1 0,1 0,-1-1,0 1,1 0,-1 0,0 0,0 1,1-1,-1 0,0 0,0 1,0-1,-1 0,1 1,0-1,0 1,8 52,11 18,-17-71,0 0,1 0,-1 0,0-1,0 1,1-1,-1 0,0 0,1 0,-1 0,0-1,1 1,-1-1,0 0,0 0,0 0,0 0,0-1,0 1,0-1,0 0,0 0,-1 0,1 0,-1 0,1-1,0 0,0 1,116-98,-117 100,-1-1,0 0,0 0,0 1,0-1,1 0,-1 1,0-1,0 1,1 0,-1-1,1 1,-1 0,0 0,1 0,-1 0,0 0,1 0,-1 0,0 1,1-1,-1 0,0 1,1-1,-1 1,0-1,0 1,1 0,-1-1,0 1,0 0,0 0,0 0,0 0,0 0,0 0,-1 0,1 0,0 0,0 1,0 0,14 64,-10-34,28 36,-20-54</inkml:trace>
  <inkml:trace contextRef="#ctx0" brushRef="#br0" timeOffset="2937.278">2852 904,'-12'-5,"1"1,-1 1,0 0,1 1,-1 0,-1 1,1 0,0 1,0 0,0 1,0 0,0 1,0 0,0 1,1 1,-1-1,1 2,0 0,0 0,-5 4,13-7,1 0,-1 1,0-1,1 0,-1 1,1 0,0 0,0 0,0 0,0 0,1 0,-1 0,1 0,0 1,0-1,0 1,0-1,0 1,1-1,0 1,0-1,0 1,0-1,0 1,1 0,-1-1,1 1,0-1,0 0,0 1,1-1,0 1,3 6,1 0,0 0,0-1,1 0,0-1,1 1,0-1,0-1,7 5,-4-4,66 66,-75-72,0 0,-1 1,1-1,-1 1,1-1,-1 1,0 0,0 0,0 0,0-1,-1 1,1 0,-1 0,1 0,-1 0,0 0,0 0,-1 0,1 0,-1 0,1 0,-1 0,0 0,0-1,0 1,0 0,-1-1,1 1,-1 0,0-1,1 0,-3 3,-7 3,0 1,0-1,-1-1,0 0,-1 0,1-1,-1-1,0 0,-1-1,1 0,-1-1,-3 0,-42 13,31-7,3-1</inkml:trace>
  <inkml:trace contextRef="#ctx0" brushRef="#br0" timeOffset="3935.531">2907 1243,'13'2,"-1"-1,1 0,0-1,-1 0,1-1,-1-1,1 0,-1 0,1-1,-1-1,0 0,0-1,-1 0,0 0,1-1,-2-1,1 0,-1-1,0 0,-1 0,0-1,0 0,0-1,-2 0,1 0,3-8,-9 17,-1-1,0 0,0 0,0 0,0 0,0 0,0 0,0 0,-1 0,1 0,-1-1,1 1,-1 0,0 0,0-1,0 1,0 0,0 0,-1 0,1-1,-1 1,1 0,-1 0,0 0,0 0,0 0,0 0,0 0,0 0,0 0,-1 1,1-1,-1 0,1 1,-1-1,0 1,0-1,0 1,1 0,-1 0,0 0,0 0,-1 0,1 1,0-1,0 0,0 1,0 0,-1-1,1 1,0 0,-11 3,0 0,0 1,1 0,0 1,0 0,0 1,0 1,1 0,0 0,1 1,-1 0,1 1,1 0,0 1,0-2,1 1,0 0,0 0,1 1,0 0,1 0,0 1,0-1,1 1,0 3,4-10,0 0,-1 0,2 0,-1 0,0 0,1 0,0 0,0 0,0 0,0 1,1-1,-1 0,1 0,0 0,1 0,-1 0,1-1,-1 1,1 0,0-1,0 1,1-1,-1 1,1-1,0 0,0 0,0-1,0 1,0 0,3 1,4 1,-1 1,2-1,-1-1,0 0,1-1,0 0,-1 0,1-1,0 0,1-1,-1-1,0 0,0 0,0-1,0 0,7-2,13-4,0 0,-1-3,0 0,0-2,7-5,1-3,-1-2,-1-2,-1-1,-1-2,-2-1,0-1,-2-2,-1-1,3-8,-6 4,-2 0,-1-2,-2 0,-2-1,13-40,-28 70,0 1,-1-1,0-1,0 1,-1 0,0-1,-1 1,0-1,-1 1,0-1,0 1,-1-1,0 1,-1-3,0 10,0 1,0 0,1 0,-1 0,0 1,0-1,0 0,-1 1,1-1,0 1,0 0,0 0,0-1,0 2,0-1,-1 0,1 0,0 1,0-1,0 1,0-1,0 1,0 0,0 0,0 0,0 0,1 0,-1 0,0 1,1-1,-1 1,1-1,-1 1,1-1,-1 1,1 0,0 0,0-1,0 2,-14 15,2 1,0 0,2 0,0 1,1 0,1 1,0 1,2-1,1 1,-3 18,3-16,2 1,1-1,1 1,1 0,1 0,1 0,1-1,5 20,-6-38,1 0,0 1,1-1,-1 0,1 0,0-1,1 1,-1 0,1-1,0 0,1 0,-1 0,1-1,0 1,0-1,0 0,1-1,-1 1,1-1,0 0,0-1,0 1,1-1,-1 0,0-1,1 0,0 1,5-1,1 0,-1-1,0 0,0-1,0 0,0-1,0 0,0-1,0 0,-1-1,1-1,-1 0,0 0,3-3,16-15,-1-2,-2-1,-1-2,0 0,-3-2,0 0,-2-2,-1 0,-2-1,-1-1,-1-1,8-31,-15 45,-2 1,-1-1,0 0,-1-1,-2 1,0-1,-1 0,-1 0,-1 0,-2-12,1 34,1 1,0-1,-1 1,1-1,-1 0,1 1,-1-1,1 0,-1 1,1-1,-1 0,1 1,-1-1,0 0,1 0,-1 0,1 0,-1 0,0 0,1 0,-1 0,1 0,-1 0,0 0,1 0,-1 0,1 0,-1-1,0 1,1 0,-1 0,1-1,-1 1,1 0,-1-1,1 1,-1 0,1-1,0 1,-1-1,1 1,-1-1,1 1,0-1,-1 1,1-1,0 1,0-1,-1 1,1-1,0 0,0 1,0-1,0 1,0-1,0 0,0 1,0-1,0 1,0-1,0 0,0 1,0-1,1 0,-24 46,-2 83,18-87,1 0,2 1,2 0,2 0,2 19,0 22,-3 144,2-226,-1 0,0 0,0 1,0-1,0 0,0 0,0 0,0 0,0 1,0-1,0 0,-1 0,1 0,0 0,-1 0,1 0,-1 0,0 0,1 0,-1 0,0 0,1 0,-1 0,0 0,0 0,0-1,0 1,0 0,0-1,0 1,0-1,0 1,0-1,0 1,0-1,0 0,-1 1,-9-7</inkml:trace>
  <inkml:trace contextRef="#ctx0" brushRef="#br0" timeOffset="4169.305">3444 792,'43'0,"38"-5,16-2,0 1,-7 1,-13 1,-11 2,-12 1,-9 1,-9 0,-5 0,-3 5,-1 2,-2 4,1 0,-4-1</inkml:trace>
  <inkml:trace contextRef="#ctx0" brushRef="#br0" timeOffset="4371.167">4544 1046,'5'28,"2"11</inkml:trace>
  <inkml:trace contextRef="#ctx0" brushRef="#br0" timeOffset="4519.156">4544 679,'0'0</inkml:trace>
  <inkml:trace contextRef="#ctx0" brushRef="#br0" timeOffset="5334.391">4827 1159,'3'-27,"1"1,1 0,1 1,1-1,1 1,2 1,0 0,7-11,-16 33,0 0,0 0,0-1,0 1,0 0,1 0,-1 0,1 0,-1 1,1-1,0 0,0 1,0-1,-1 1,2-1,-1 1,0 0,0 0,0 0,0 0,1 0,-1 1,0-1,1 1,-1-1,1 1,-1 0,1 0,-1 0,0 0,1 0,-1 1,1-1,-1 1,0 0,1-1,-1 1,0 0,0 0,0 1,0-1,0 0,0 1,0-1,2 3,34 44,-37-44,1 0,0 0,0 0,1 0,-1 0,1 0,0-1,0 0,0 1,0-1,1 0,-1-1,1 1,0-1,-1 1,1-1,0 0,1 0,-1-1,0 1,0-1,1 0,-1 0,1-1,-1 1,1-1,-1 0,3 0,7-4,0-1,-1-1,1 0,-1-1,-1 0,1-1,-1 0,0-1,-1 0,6-7,15-10,58-53,-90 80,-1-1,1 1,-1-1,1 1,0-1,-1 0,1 1,-1-1,1 1,-1-1,1 0,-1 1,0-1,1 0,-1 0,1 1,-1-1,0 0,1 0,-1 0,1 0,-1 0,0 0,1 0,-1 0,0 0,1 0,-1 0,1 0,-1 0,0-1,1 1,-1 0,1 0,-1-1,0 1,1 0,-1-1,1 1,-1 0,1-1,0 1,-1-1,1 1,-1-1,1 1,0-1,-1 0,1 1,0-1,0 1,-1-1,1 1,0-1,0 0,0 1,0-1,0 0,0 1,0-1,0 0,0 1,0-1,0 1,0-1,-4 3,1-1,-1 1,1 0,0 0,-1 1,1-1,0 1,0-1,0 1,1 0,-1 0,1 0,0 1,-1-1,1 1,1-1,-1 1,1-1,-1 1,1 0,0 0,0 0,0 0,1 0,0 0,0 0,0 0,0 0,0 0,1-1,-1 1,1 0,0 0,1 0,-1 0,1-1,-1 1,1-1,0 1,0-1,1 0,-1 1,1-1,-1 0,1-1,0 1,0 0,0-1,1 0,0 1,10 1,0 0,0-1,1 0,-1-1,1-1,0 0,0-1,0-1,7-1,112 10,-125-6,0 1,0 1,0-1,-1 1,0 1,1-1,-2 2,1-1,0 1,-1 0,0 0,-1 1,1 0,-1 0,-1 1,1-1,-1 1,-1 1,1-1,-2 1,1-1,-1 1,0 0,1 9,2 26,-1 2,-3-1,-1 0,-3 0,-1 0,-3 0,-1 0,-14 42,13-51,-2 0,-2-1,0 0,-3-1,-1-1,-1-1,-2 0,-1-1,-2-1,-2 2,-63 32,84-63,0 1,0-1,0 0,-1 0,1 0,0-1,0 1,-1-1,1 0,0 0,0 0,-1 0,1 0,0-1,-1 0,1 1,0-1,0 0,0-1,0 1,0 0,0-1,0 0,0 0,1 1,-1-2,1 1,-1 0,1 0,-2-3,0-1,0-1,0 1,1-1,0 0,0 0,1 0,0-1,0 1,0-1,1 1,0-1,1 1,0-1,0 0,0 1,1-1,0 1,1-1,-1 1,4-7,66-140,-34 101,2 3,2 1,32-28,-42 43,92-70,-99 92</inkml:trace>
  <inkml:trace contextRef="#ctx0" brushRef="#br0" timeOffset="7538.588">7113 763,'-20'2,"0"0,0 2,0 0,1 1,0 1,0 1,0 1,1 0,-9 7,20-13,1 1,-1 0,1 0,0 0,0 1,0-1,1 2,-1-1,1 1,0-1,0 1,0 1,1-1,0 1,0 0,0 0,1 0,0 0,0 0,1 1,-1 0,1-1,1 1,-1 0,1 0,1 0,-1 0,1 0,0 6,5-2,0-1,0 1,1-1,1 0,-1-1,2 1,-1-1,1-1,0 0,1 0,0 0,0-1,1 0,0-1,0 0,1-1,-1 0,6 1,-5 0,2 1,0-1,1 0,-1-2,1 1,0-1,1-1,-1-1,1 0,-1-1,1 0,-1-1,1-1,0 0,-1-1,3-1,7-4</inkml:trace>
  <inkml:trace contextRef="#ctx0" brushRef="#br0" timeOffset="7866.249">7451 792,'-9'22,"0"1,2 0,1 1,0-1,2 1,1 0,1 1,1-1,1 0,1 1,3 16,-2-35,1 1,-1-1,1 0,1 0,-1-1,1 1,0-1,0 1,0-1,1 0,0-1,0 1,0-1,1 0,-1 0,1-1,0 0,0 0,0 0,0-1,1 1,-1-1,1-1,-1 0,1 0,0 0,-1 0,1-1,0 0,0-1,-1 0,1 0,0 0,-1 0,1-1,-1-1,0 1,0-1,0 0,0 0,0 0,5-5,2 2,0-1,0-1,-1 0,0-1,0-1,-1 1,0-2,-1 1,0-2,-1 1,0-1,-1-1,0 1,-1-1,0-1,-1 1,-1-1,0 0,-1-1,0 1,-2-1,1 1,-2-1,0 0,0 0,-2 0,0-2,0 12,-1-1,1 1,-1 0,0 0,0 0,-1 0,0 1,0-1,0 1,0 0,-1-1,1 1,-1 1,0-1,0 1,-1-1,1 1,-1 0,1 1,-1-1,0 1,0 0,0 0,0 1,-1-1,1 1,0 0,-1 0,1 1,0 0,-1 0,1 0,-2 1,-9 0,-1 1,1 1,-1 1,1 0,0 2,0-1,1 2,0 0,0 1,-3 2,-90 85,81-63</inkml:trace>
  <inkml:trace contextRef="#ctx0" brushRef="#br0" timeOffset="8417.4">8270 763,'-10'0,"0"1,0 0,0 0,0 1,0 1,1 0,-1 0,0 0,1 2,0-1,0 1,1 0,-1 1,1 0,0 0,1 1,-1 0,1 0,0 1,1-1,0 2,1-1,-1 1,1 0,1 0,0 0,0 0,1 1,0 0,1-1,-1 7,1-9,1 0,0 0,0 0,0 0,1 0,0 1,1-1,-1 0,2 0,-1 0,1 0,0 0,0 0,0-1,1 1,1-1,-1 0,1 1,0-1,0-1,0 1,1-1,0 0,0 0,0 0,1 0,0-1,0 0,0 0,0-1,1 0,-1 0,1 0,0-1,0 0,2-2,-1 0,1 0,-1-1,1-1,-1 1,1-1,-1-1,0 1,0-1,0-1,0 0,-1 0,0 0,0-1,0 0,0 0,-1-1,1 0,-1 0,1-3,7-7,0-1,-1-1,-1 0,-1-1,-1 0,0-1,3-10,-10 24,0 0,0 0,-1 0,0 0,0 0,0 0,-1-1,1 1,-2 0,1-1,-1 1,0-1,0 0,-1 1,1 0,-2-1,1 1,-1-1,0 1,0 0,0 0,-1 0,0 0,0 1,-1-1,0 1,0 0,0 0,0 0,-1 0,0 1,0 0,0 0,0 0,-1 1,-2-2,4 4,0-1,-1 1,1 1,-1-1,1 0,-1 1,0 0,1 0,-1 1,1-1,-1 1,1 0,-1 0,1 0,0 1,-1 0,1-1,0 2,0-1,0 0,0 1,-1 1,-14 13</inkml:trace>
  <inkml:trace contextRef="#ctx0" brushRef="#br0" timeOffset="8671.152">8552 1159,'5'-34,"6"-25,1-8,4 3,4 8,-2 8,1 12,2 8,3 9,-4 12,0 7,-3 4</inkml:trace>
  <inkml:trace contextRef="#ctx0" brushRef="#br0" timeOffset="9168.653">9116 876,'-21'7,"1"2,0 0,0 1,1 1,1 0,0 2,0 0,1 1,1 1,0 0,1 1,1 1,0 1,2 0,-1 0,12-15,0-1,0 0,-1 0,1 1,1-1,-1 0,0 1,1-1,-1 1,1-1,0 1,-1-1,1 1,1 0,-1-1,0 1,0-1,1 1,0-1,-1 0,1 1,0-1,0 0,0 1,1-1,-1 0,0 0,1 0,0 0,-1 0,1 0,0 0,0-1,0 1,0-1,0 1,0-1,1 0,-1 0,0 0,1 0,-1 0,0-1,1 1,115 10,-102-15,-1 0,1-1,-1-1,0-1,0 0,-1 0,0-2,0 0,-1 0,0-1,-1-1,0 0,-1-1,0 0,-1-1,0 0,-1 0,5-9,10-21,-2 0,-2-2,-1 0,-3-1,-2-1,6-36,-14 58,-2 0,-1 0,-1 0,-1 0,-2-1,0 1,-1 0,1 16,-1 0,1 1,-1-1,-1 1,1 0,-2-1,1 1,-1 1,0-1,-1 0,1 1,-1 0,-1 0,0 1,0-1,0 1,0 1,-1-1,0 1,0 0,-8-3,8 5,-1 0,0 1,0-1,0 2,0-1,0 1,0 1,0-1,0 1,-1 1,1 0,0 0,0 0,0 1,0 0,0 1,1 0,-1 0,1 0,0 1,0 0,0 1,0-1,-1 3,-6 3,2 0,0 1,0 1,1 0,0 0,1 1,1 0,0 1,1 0,0 1,-4 12,6-12,2 2,0-1,0 0,2 1,0 0,1-1,1 1,0 0,1 0,1-1,1 1,0-1,1 0,1 1,0-2,1 1,1-1,1 0,0 0,0-1,2 0,0 0,0-1,1-1,1 0,0 0,1-1,0-1,0 0,1 0,9 3,7 5,1-1,0-1,2-2,-1-1,2-2,0-1,0-2,19 2,2-11,-31-4</inkml:trace>
  <inkml:trace contextRef="#ctx0" brushRef="#br0" timeOffset="9351.679">9766 1046,'0'0</inkml:trace>
  <inkml:trace contextRef="#ctx0" brushRef="#br0" timeOffset="9500.654">9766 509,'0'0</inkml:trace>
  <inkml:trace contextRef="#ctx0" brushRef="#br0" timeOffset="9819.31">9963 1073,'137'-180,"-90"134,-46 46,0-1,0 0,0 1,0-1,0 1,0-1,0 1,0 0,0-1,0 1,0 0,1 0,-1 0,0 0,0 0,0 0,0 0,0 0,0 0,0 0,1 0,-1 1,0-1,0 1,0-1,0 0,0 1,0 0,0-1,0 1,-1 0,1-1,0 1,0 0,0 0,-1 0,1 0,0 0,-1-1,1 1,-1 0,1 0,-1 1,0-1,1 0,-1 0,0 0,0 0,0 0,0 0,0 0,0 1,8 45,-9-42,1 0,-1 0,2 0,-1 0,0 0,1 0,0 0,0 0,0-1,1 1,0 0,0 0,0-1,0 1,1-1,0 0,0 0,0 0,0 0,0 0,1-1,0 1,0-1,0 0,0 0,0-1,1 1,-1-1,1 0,2 1,1-3,1-1,-1 0,0-1,0 1,0-2,0 1,0-1,0 0,-1-1,1 1,-1-2,0 1,0-1,0 0,-1 0,0-1,0 0,0 0,-1 0,0-1,0 0,-1 0,2-3,51-78,-44 71</inkml:trace>
  <inkml:trace contextRef="#ctx0" brushRef="#br0" timeOffset="10387.62">10753 735,'-10'4,"-1"0,1 0,0 1,0 1,0 0,1 0,0 1,0 0,1 0,0 1,0 0,1 1,0-1,0 2,1-1,0 1,0-1,1 2,1 0,3-9,1 1,-1-1,1 1,0-1,0 1,0-1,0 1,1-1,-1 1,1-1,-1 0,1 1,0-1,0 0,0 1,0-1,0 0,0 0,1 0,-1 0,1 0,0 0,-1 0,1-1,0 1,0 0,0-1,0 0,1 1,-1-1,0 0,0 0,1 0,-1-1,1 1,94 12,-80-12,159 36,-164-37,0-1,0-1,0 0,0 0,-1-1,1-1,-1 0,1 0,-2-1,1-1,0 0,-1 0,0-1,-1-1,1 1,5-7,16-19,-1-1,-1-1,-2-2,-2 0,-1-2,-2-1,-2 0,-1-2,-2 0,-3-1,-1-1,-2 0,-2 0,-1-1,-3-5,7-164,-11 212,-1 0,0 0,1 0,-1 0,0 0,0 0,0 0,-1 0,1 0,0 0,-1 0,0 0,1 0,-1 0,0 0,0 0,0 0,0 0,0 1,0-1,-1 0,1 1,0-1,-1 1,0 0,1-1,-1 1,0 0,1 0,-1 0,0 0,0 0,0 0,0 1,0-1,0 1,0-1,0 1,0 0,0 0,0 0,0 0,0 0,0 0,0 1,0-1,0 0,0 1,0 0,0-1,0 1,0 0,0 0,0 1,-11 10,1 2,0 0,1 0,1 1,0 0,1 1,1 0,0 1,1-1,1 1,0 1,2-1,-2 9,-5 17,2 1,3 0,1 0,2 0,1 0,3 0,2 1,2-1,1-1,3 1,1-1,2-1,7 12,-16-44,0 0,1-1,1 0,0 0,0 0,0 0,1-1,1 0,-1 0,1 0,1-1,-1 0,1-1,0 1,1-2,-1 1,1-1,0 0,4 1,-11-6,0 1,-1-1,1 0,0 0,0 1,-1-1,1 0,0 0,0-1,-1 1,1 0,0-1,-1 1,1-1,0 1,-1-1,1 0,-1 1,1-1,-1 0,1 0,-1 0,1 0,-1-1,0 1,0 0,0 0,0-1,0 1,0-1,0 1,0-2,7-14</inkml:trace>
  <inkml:trace contextRef="#ctx0" brushRef="#br0" timeOffset="10571.117">10923 538,'58'4,"23"3,8-1,-7-1,-7-2,-12-1,-12-1,-9 0,-8-1,-9 4,-9 2</inkml:trace>
  <inkml:trace contextRef="#ctx0" brushRef="#br0" timeOffset="10869.202">11685 763,'41'-5,"1"-2,-1-2,0-1,-1-2,0-2,-1-2,-1-1,0-2,10-9,20-52,-67 78,0 0,0 0,0-1,0 1,0 0,0-1,0 1,-1-1,0 1,1-1,-1 1,0-1,0 1,0-1,0 1,-1-1,1 1,-1 0,1-1,-1 1,0-1,0 1,0 0,0 0,-1 0,1-1,-1 1,1 0,-1 1,1-1,-1 0,0 0,0 1,0-1,0 1,0 0,0-1,-1 1,-1-1,-8 0,1-1,-1 1,0 1,0 0,0 1,1 1,-1-1,0 2,0-1,0 2,1 0,0 0,-1 1,1 0,0 1,1 0,-1 1,1 0,0 1,-2 2,-3 4,2 1,-1 0,2 1,0 0,1 0,1 2,0-1,1 1,1 0,0 1,1 0,1 1,1-1,1 1,0 0,0 16,3-27,0-1,0 1,1-1,-1 1,2-1,-1 1,1-1,0 1,1-1,0 0,0 1,1-1,-1 0,1 0,1-1,0 1,-1-1,2 1,-1-1,1-1,0 1,0-1,1 1,0-1,-1-1,2 1,-1-1,0 0,1-1,0 0,0 0,0 0,0-1,0 0,5 1,45 2,-32-5</inkml:trace>
  <inkml:trace contextRef="#ctx0" brushRef="#br0" timeOffset="11405.492">10725 735,'14'0,"10"5,1 6,-4 6,-6 5,-5 4,-4 2,-9-4,-2-1,-2 0,-4 1,0-3</inkml:trace>
  <inkml:trace contextRef="#ctx0" brushRef="#br0" timeOffset="12588.863">537 2061,'19'-9,"-28"15,-32 17,-183 113,222-136,1 0,0 0,-1 0,1 0,0 0,-1 1,1-1,0 0,0 1,-1-1,1 1,0-1,0 1,0 0,0 0,0-1,0 1,0 0,0 0,0 0,0 0,0 0,0 0,1 1,-1-1,0 0,1 0,-1 0,1 1,0-1,-1 0,1 0,0 1,0-1,-1 0,1 1,0-1,1 0,-1 1,0-1,0 0,0 1,1-1,-1 0,1 0,-1 1,1-1,-1 0,1 0,0 0,0 0,-1 0,2 1,162 57,-161-58,78 39,-78-39,-1 0,0 1,-1 0,1-1,0 1,0 0,-1 0,1 0,-1 0,0 0,1 0,-1 0,0 1,0-1,0 0,-1 1,1-1,0 0,-1 1,0-1,0 1,1-1,-1 1,-1-1,1 1,0-1,-1 1,1-1,-1 0,0 1,1-1,-1 0,0 1,-1-1,-6 11,-1-2,-1 1,0-1,0-1,-1 1,0-2,-1 0,0 0,-1-1,1 0,-1-2,-1 1,0-1,1-1,-2-1,1 0,0 0,-15 0,-51-4,62-6</inkml:trace>
  <inkml:trace contextRef="#ctx0" brushRef="#br0" timeOffset="13101.037">820 2174,'-8'17,"1"-1,1 1,1 1,0-1,1 1,1 0,1 0,0 0,1 0,2 0,-1 0,4 15,-3-29,-1-1,1 0,0 0,1 1,-1-1,0 0,1 0,0 0,0 0,0-1,0 1,0 0,0-1,1 0,-1 1,1-1,0 0,0 0,-1 0,1-1,0 1,1-1,-1 0,0 0,0 0,0 0,1 0,-1-1,1 1,-1-1,0 0,1 0,-1 0,1 0,-1-1,0 1,1-1,-1 0,0 0,0 0,0-1,0 1,3-2,19-10,-1-1,0-1,-1-1,0-2,-2 0,0-1,-1-1,0 0,-2-2,-1 0,-1-1,0-1,-2-1,2-5,19-27,-35 90,-10 63,4 1,3-1,6 1,10 71,-8-101,-2 197,-5-245,-1-1,0 1,-1-1,-1 0,-1 0,-1-1,0 0,-1 0,-1 0,0-1,-2-1,0 1,-1 0,8-12,1 1,-1-1,0 0,-1 0,1 0,-1-1,1 0,-1 1,0-2,0 1,-1 0,1-1,0 0,-1 0,1-1,-1 0,0 0,1 0,-1 0,0-1,0 0,-2-1,4-2,0-1,0-1,1 1,0 0,-1-1,1 0,1 0,-1 0,1 0,0 0,0 0,1 0,-1-1,1 1,0-1,1 1,-1-1,1 1,0-1,1 1,-1-1,1 1,0-1,0 1,1-1,0 0,7-29,2 1,1 1,1 0,15-25,-4 8,23-51,-25 55</inkml:trace>
  <inkml:trace contextRef="#ctx0" brushRef="#br0" timeOffset="13471.207">1976 2033,'-346'132,"264"-88,82-44,-1 1,0-1,0 1,1-1,-1 1,1-1,-1 1,1 0,-1-1,1 1,-1 0,1-1,-1 1,1 0,0 0,-1-1,1 1,0 0,0 0,0 0,-1 0,1-1,0 1,0 0,0 0,0 0,0-1,1 1,-1 0,0 0,0 0,1 0,-1-1,0 1,1 0,-1-1,0 1,1 0,-1 0,1-1,-1 1,1-1,0 1,-1-1,1 1,0-1,-1 1,1-1,0 1,0-1,-1 0,1 1,0-1,44 13,7-7,-37-6,-1 0,1 1,0 0,0 2,-1-1,1 2,-1 0,0 1,0 0,-1 1,0 0,0 2,0-1,-1 1,0 1,0 0,7 8,-17-13,1 0,-1 0,0 0,0 1,-1-1,0 0,1 1,-1-1,-1 1,1-1,-1 1,1-1,-1 1,-1 0,1-1,-1 1,1-1,-1 1,-1-1,1 0,0 1,-1-1,0 0,0 0,-1 0,1 0,-1 0,1-1,-4 4,-101 91,-39-23,122-70,6-4</inkml:trace>
  <inkml:trace contextRef="#ctx0" brushRef="#br0" timeOffset="13705.154">2343 1864,'-14'43,"-15"33,-2 14,4 1,7-10,6-14,7-14,3-11,3-8,1-4,2-4,4-5,-3-7,-3 0,0-3</inkml:trace>
  <inkml:trace contextRef="#ctx0" brushRef="#br0" timeOffset="14156.993">2061 2146,'96'1,"0"3,-1 4,0 5,14 7,-82-15,-23-5,1 1,0-1,-1 1,1-1,0 1,-1 1,1-1,-1 1,1-1,-1 1,0 1,1-1,-1 1,-1-1,1 1,0 0,-1 0,1 1,-1-1,0 1,0 0,0 0,-1 0,1 0,-1 0,0 1,-1-2,-1 1,1-1,0 0,0 1,1-1,-1 0,1 0,-1 0,1 0,0 0,0-1,0 1,1 0,-1-1,0 1,1-1,0 0,-1 0,1 0,0 0,0-1,0 1,1-1,-1 0,0 0,0 0,1 0,-1 0,0-1,1 1,-1-1,1 0,-1 0,1 0,-1-1,0 1,1-1,-1 0,0 0,1 0,2-1,1-2,1 0,-1-1,0 0,0 0,0 0,0-1,-1 0,0 0,-1 0,1-1,-1 0,0 0,-1 0,0-1,2-3,-4 8,-1-1,1 1,-1 0,0-1,0 1,0-1,-1 1,1-1,-1 1,1-1,-1 0,-1 1,1-1,0 0,-1 1,0-1,1 1,-1-1,-1 1,1 0,0-1,-1 1,0 0,0 0,0 0,0 0,0 0,-1 0,1 1,-1-1,0 1,0 0,1-1,-1 1,-1 1,-2-3,-1 2,1 1,-1-1,1 1,-1 0,0 0,1 1,-1 0,0 0,0 1,1 0,-1 0,0 1,1-1,-1 1,1 1,0-1,0 1,0 0,0 1,0-1,0 1,1 0,0 1,0-1,0 1,1 0,-1 0,1 0,0 1,1 0,-1-1,1 1,0 1,1-1,-1 0,1 1,1-1,-1 3,-1-2,0 1,1-1,0 1,0-1,1 1,0 0,0-1,1 1,0 0,0 0,1-1,0 1,0 0,1-1,0 1,0-1,1 1,0-1,0 0,1 0,0-1,0 1,1-1,-1 0,2 0,2 3,2 1,0-1,1 0,1-1,-1 0,1-1,1 0,-1-1,1-1,0 0,3 1,9 1</inkml:trace>
  <inkml:trace contextRef="#ctx0" brushRef="#br0" timeOffset="14571.42">3077 2513,'44'-57,"4"2,1 3,50-42,-53 64,-45 29,-1 1,1 0,0-1,0 1,0 0,0 0,0 0,0-1,0 1,0 0,0 0,0 0,0 0,0 1,0-1,0 0,0 0,0 1,0-1,0 0,-1 1,1-1,0 1,0-1,0 1,0-1,-1 1,1 0,0-1,-1 1,1 0,0 0,-1-1,1 1,-1 0,1 0,-1 0,0 0,1 0,-1 0,0 0,0 0,0 0,1 0,-1 0,0 0,0 0,0 0,0 143,0-142,1-1,-1 1,1 0,-1-1,1 1,0 0,-1-1,1 1,0-1,0 1,0-1,0 1,0-1,0 0,1 0,-1 1,0-1,1 0,-1 0,1 0,-1 0,1-1,0 1,-1 0,1-1,0 1,-1-1,1 1,0-1,-1 0,1 0,0 0,0 0,-1 0,1 0,0 0,0-1,-1 1,1-1,0 1,-1-1,1 1,0-1,1-1,67-44,-69 46,27-24,114-73,-140 96,1 0,-1 0,1 1,-1-1,1 0,-1 1,1-1,-1 1,1 0,-1 0,1 0,0 0,-1 1,1-1,-1 1,1-1,-1 1,1 0,-1 0,1 0,-1 0,0 1,0-1,0 0,1 1,-1 0,-1-1,1 1,0 0,0 0,-1 0,1 0,-1 0,1 1,-1-1,0 0,0 1,0-1,0 1,-1-1,1 1,-1-1,1 1,-1-1,0 1,0 0,3 68,9 35,0-81</inkml:trace>
  <inkml:trace contextRef="#ctx0" brushRef="#br0" timeOffset="15437.739">5081 2174,'-3'-7,"1"1,-2 0,1 0,-1 0,0 0,0 0,0 1,-1-1,0 1,0 0,0 1,-1-1,1 1,-1 0,0 1,0-1,-1 1,1 0,-1 1,1-1,-1 1,0 1,0-1,0 1,0 1,0-1,0 1,0 0,0 1,0-1,0 1,0 1,0 0,1-1,-3 3,-98 57,107-58,-1-1,1 1,0-1,0 1,0 0,1-1,-1 1,1-1,-1 1,1-1,0 1,0-1,0 1,0-1,1 0,-1 0,0 1,1-1,0 0,-1 0,1-1,0 1,0 0,0-1,0 1,0-1,1 1,-1-1,0 0,1 0,-1 0,1 0,-1 0,1-1,-1 1,1-1,0 0,85 31,46 24,-130-53,-1 0,0 0,-1 0,1 1,0 0,-1-1,1 1,-1 0,0 0,0 0,0 1,0-1,0 0,-1 1,0-1,1 1,-2 0,1-1,0 1,-1 0,1-1,-1 1,0 0,0 0,0-1,-1 1,0 0,1-1,-1 1,0 0,-2 2,0 2,0-1,-1 1,0-1,0 0,-1 0,0 0,0-1,-1 0,1 0,-1 0,-1 0,1-1,-7 4,-11 3,0-1,-1-1,0-2,-1 0,0-2,-25 4,-37-1,63-8</inkml:trace>
  <inkml:trace contextRef="#ctx0" brushRef="#br0" timeOffset="15702.446">5363 2231,'-1'12,"0"0,1 0,1 0,0 0,1-1,0 1,1 0,0 0,1-1,0 0,1 0,0 0,1 0,0-1,1 0,0 0,0-1,1 0,0 0,1 0,0-1,3 1,-3-7,0-1,1 0,-1-1,0 0,1-1,-1 1,0-2,0 1,0-2,0 1,0-1,0 0,0-1,-1 0,0 0,0-1,0 0,0-1,-1 1,0-2,6-5,-10 10,109-101,-86 68,-19 18</inkml:trace>
  <inkml:trace contextRef="#ctx0" brushRef="#br0" timeOffset="16091.612">6266 2146,'-18'10,"1"0,-1 1,2 0,0 2,0 0,1 1,1 0,-12 16,20-23,1 0,0 0,0 0,1 1,-1-1,2 1,-1 0,1 1,1-1,-1 0,1 1,1 0,0-1,0 1,1 0,0-1,0 1,1 0,0-1,0 1,3 8,-1-11,0 1,0-1,0 0,1 0,0 0,0 0,1 0,0-1,0 0,0 0,0-1,1 1,-1-1,1 0,1-1,-1 1,0-1,1 0,-1-1,1 0,0 0,0 0,0-1,0 0,0 0,0-1,0 0,0 0,0 0,0-1,0 0,0-1,0 0,0 0,0 0,-1-1,1 1,0-2,11-7,-2 2</inkml:trace>
  <inkml:trace contextRef="#ctx0" brushRef="#br0" timeOffset="16474.163">6746 1751,'-109'369,"82"-198,27-164,0 1,1 0,-1-1,2 1,-1-1,1 1,0-1,0 0,1 0,0 0,1 0,-1 0,1 0,1-1,-1 0,1 0,0 0,0-1,1 1,-1-1,3 1,3-1,-1-1,1-1,0 1,0-2,0 1,0-2,1 1,-1-1,1-1,-1 0,0-1,1 0,-1-1,0 0,0-1,0 0,7-3,93-49,-108 55,-1 1,0 1,0-1,0 0,0 0,0 1,0-1,0 1,0 0,-1-1,1 1,0 0,-1 0,0 0,1 0,-1 0,0 0,0 1,0-1,0 0,-1 1,1-1,-1 0,1 1,-1-1,0 1,0-1,0 0,0 1,0-1,-1 3,5 17,6 3,1-6</inkml:trace>
  <inkml:trace contextRef="#ctx0" brushRef="#br0" timeOffset="18107.932">8270 1779,'4'56,"-8"653,-1-604,-7-92,7-19</inkml:trace>
  <inkml:trace contextRef="#ctx0" brushRef="#br0" timeOffset="18336.912">7931 2315,'43'-10,"24"-7,10-2,-3-1,-5 2,-8 4,-12 0,-7 2,-7 3,-5-2,-2 2,-7-3,-1 0,-4-2,0-4,-4 2</inkml:trace>
  <inkml:trace contextRef="#ctx0" brushRef="#br0" timeOffset="18674.775">8806 1751,'-35'171,"8"2,4 50,36-95,-11-124,-1 0,0-1,1 1,0-1,0 1,0-1,0 0,1 0,-1 0,1 0,0 0,0-1,0 1,0-1,0 0,0 0,1 0,-1 0,1 0,0-1,-1 1,1-1,0 0,0 0,-1-1,1 1,0-1,0 0,0 0,0 0,1-1,9-1,0-2,1 0,-1 0,0-2,-1 0,1 0,-1-1,-1-1,3-2,2 0,142-76,-157 85,0 0,0 1,0 0,0-1,1 1,-1 0,0 0,0 0,0 1,0-1,0 0,0 1,0-1,0 1,0 0,0 0,-1 0,1 0,0 0,0 0,-1 0,1 0,-1 1,1-1,-1 1,1-1,-1 1,0-1,0 1,0 0,0 0,0-1,0 1,0 0,0 0,-1 0,1 0,-1 0,0 0,1 0,-1 0,0 0,0 0,0 1,-1-1,1 0,-1 1,18 48,-2-38,1-5</inkml:trace>
  <inkml:trace contextRef="#ctx0" brushRef="#br0" timeOffset="19320.258">9625 2258,'-14'9,"0"0,1 1,0 1,0 0,2 0,-1 2,1-1,1 1,0 1,-6 12,15-25,0 1,0-1,0 1,0-1,1 1,-1 0,1 0,-1-1,1 1,0 0,-1 0,1-1,0 1,0 0,0 0,0-1,1 1,-1 0,0 0,1-1,-1 1,1 0,0 0,-1-1,1 1,0-1,0 1,0-1,0 1,0-1,1 0,-1 1,0-1,1 0,-1 0,0 0,1 0,-1 0,1 0,0-1,-1 1,1 0,0-1,-1 1,1-1,0 0,0 1,0-1,-1 0,2 0,92-4,56-54,-150 57,1 0,0 0,-1-1,1 1,0 0,0 1,0-1,0 0,0 0,0 1,0-1,0 1,0 0,0 0,0 0,0 0,0 0,0 0,0 0,0 0,0 1,0-1,0 1,0 0,0 0,0-1,0 1,-1 0,1 1,0-1,-1 0,1 0,0 1,-1-1,0 1,1-1,-1 1,0 0,0-1,0 1,0 0,0 0,0 0,0 0,-1 0,1 1,7 17,-8-16,1 0,0 1,0-1,0 1,0-1,1 0,0 0,0 0,0 0,0 0,1 0,-1-1,1 1,0-1,0 1,0-1,1 0,-1-1,1 1,0 0,-1-1,1 0,0 0,0 0,1 0,-1-1,0 0,0 0,1 0,-1 0,1 0,-1-1,2 0,6-4,0-1,-1 0,0-1,0 0,0-1,-1 0,1 0,-2-1,1-1,-1 0,-1 0,1 0,2-6,-9 13,179-249,-135 181,-26 36,-1-1,-1-1,-2 0,-1-2,-2 1,-2-1,-2-1,-1 0,1-24,-15-43,5 102,0 1,0 0,0 0,0 0,-1 0,1 0,-1 0,0 0,0 0,0 1,0-1,-1 1,1-1,-1 1,1 0,-1 0,0 0,0 1,0-1,0 0,0 1,0 0,0 0,0 0,0 0,-1 0,1 1,0-1,-3 1,-1 2,0 0,0 0,1 1,-1-1,1 2,0-1,-1 1,1 0,1 0,-1 0,1 1,0 0,0 0,0 0,0 1,1 0,0-1,0 2,1-1,0 0,0 1,0-1,0 4,-4 15,0 0,2 1,1 0,1-1,1 2,1-1,2 0,0 0,3 8,0 1,1 0,2-1,1 0,2 0,1-1,2 0,1-1,1-1,2 0,1-1,2-1,19 23,-30-40,1-1,0 0,1-1,0 0,1 0,0-1,0-1,10 5,-21-13,-1 1,1 0,0-1,0 1,0-1,0 1,0-1,0 0,0 1,0-1,0 0,0 0,0 0,0 0,0 0,0 0,0 0,0 0,0 0,0 0,0 0,0-1,0 1,0 0,0-1,0 1,0-1,0 1,0-1,0 0,-1 1,1-1,0 0,0 1,-1-1,1 0,0 0,-1 0,1 0,-1 1,1-1,-1 0,1 0,-1 0,0 0,0 0,1 0,-1 0,0 0,0 0,0 0,0-1,0 1,0 0,-3-14</inkml:trace>
  <inkml:trace contextRef="#ctx0" brushRef="#br0" timeOffset="19556.678">10020 1948,'38'-5,"42"-6,16-1,2 1,-6 3,-9 2,-10 3,-11 2,-8 0,-7 1,-13 1</inkml:trace>
  <inkml:trace contextRef="#ctx0" brushRef="#br0" timeOffset="20943.223">11685 2033,'-28'79,"-9"10,-4 0,-36 54,-17 46,81-171</inkml:trace>
  <inkml:trace contextRef="#ctx0" brushRef="#br0" timeOffset="21257.928">11374 2033,'5'10,"11"17,3 9,3-1,2-3,3-1,-4-2,-1 0,0-6,-2-1,-2 0,3 1,-3 1,0-3,-3 0,-4 0,-4-2</inkml:trace>
  <inkml:trace contextRef="#ctx0" brushRef="#br0" timeOffset="21637.089">11939 2484,'-5'12,"1"0,0 0,1 0,0 0,1 0,1 1,0-1,1 1,0-1,0 1,2-1,-1 1,2-1,2 8,-3-17,0-1,1 1,-1-1,0 0,1 0,0 0,-1-1,1 1,0 0,0-1,0 0,0 0,0 0,1 0,-1 0,0 0,0-1,1 0,-1 0,0 0,0 0,1 0,-1 0,0-1,0 0,0 0,1 0,-1 0,0 0,0 0,0-1,-1 1,1-1,0 0,-1 0,1 0,-1 0,1-1,-1 1,0-1,0 1,0-1,0 0,-1 0,1 1,0-4,5-4,0 0,-1-1,0 0,-1-1,0 1,0-1,-2 0,1 0,-2 0,1-1,-2 1,1-5,-2 12,0 0,0-1,0 1,0 0,-1 0,0 0,0 0,0 0,-1 0,1 0,-1 1,0-1,-1 0,1 1,-1-1,0 1,0 0,0 0,-1 0,1 1,-1-1,0 1,0 0,0 0,0 0,-1 0,1 1,-1 0,0 0,1 0,-1 0,-23-4,3 3</inkml:trace>
  <inkml:trace contextRef="#ctx0" brushRef="#br0" timeOffset="22070.718">12305 2146,'24'0,"18"0,6 0,0 0,-4 0,-4 0,-4-5,-3-1,-3 0,-2 1,0 1,-6 2</inkml:trace>
  <inkml:trace contextRef="#ctx0" brushRef="#br0" timeOffset="22307.347">12305 2484,'39'-4,"26"-7,8-2,-4-3,-14 2</inkml:trace>
  <inkml:trace contextRef="#ctx0" brushRef="#br0" timeOffset="22927.79">13039 2004,'-67'202,"45"-62,22-134,0 0,0 0,0 0,1 0,0 0,0 0,1 0,-1 0,1-1,1 1,-1 0,1-1,0 0,0 1,0-1,1-1,0 1,0 0,0-1,0 0,4 3,-6-6,1 1,0-1,-1 0,1 0,0 0,-1 0,1 0,0-1,0 1,0-1,0 0,0 0,0 0,-1 0,1 0,0-1,0 1,0-1,0 0,-1 0,1 0,0 0,-1 0,1-1,-1 1,1-1,-1 1,0-1,1 0,-1 0,0 0,0-1,60-76,-60 77,27-50,-2-2,-2-1,-3-2,-2 0,0-12,-3 18,1 0,-21 69,-10 42,3 1,2 1,2 32,7 224,-4-280,-2 0,-1-1,-2 0,-1 0,-2-1,-1 0,-2-1,-2 0,-6 8,17-33,-1 1,-1-1,1-1,-2 1,1-1,-1-1,0 1,-1-1,0-1,-1 1,1-2,-1 1,0-1,-1-1,0 0,-8 3,17-8,0 0,0 0,0 0,0 0,0 0,0 0,0-1,0 1,1-1,-1 1,0-1,0 0,0 1,0-1,1 0,-1 0,0-1,1 1,-1 0,1 0,-1-1,1 1,0-1,0 1,-1-1,1 0,0 1,0-1,1 0,-1 0,0 0,1 0,-1 1,1-1,-1 0,1 0,0 0,0 0,0 0,0-1,9-83,10 33,3 2,2 0,2 2,5-4,-15 27</inkml:trace>
  <inkml:trace contextRef="#ctx0" brushRef="#br0" timeOffset="23242.177">13547 2344,'-5'8,"0"2,1-1,0 0,1 1,0 0,0-1,1 1,0 0,1 1,0-1,0 0,2 0,-1 0,1 1,0-1,1 0,0 0,1 0,1 2,-2-10,-1 0,1-1,0 1,0-1,-1 1,1-1,0 1,0-1,1 0,-1 0,0 0,0 0,1-1,-1 1,0-1,1 1,-1-1,0 0,1 0,-1 0,1 0,-1 0,0 0,1-1,-1 1,0-1,1 0,-1 0,0 1,0-2,0 1,0 0,0 0,1-1,62-54,-62 52,0 0,0 0,-1-1,1 1,-1-1,0 1,0-1,-1 0,1 0,-1 0,0 0,-1 0,1 0,-1 0,0 0,0-1,0 1,-1 0,0 0,0 0,0 0,-1 0,0 1,1-1,-2 0,1 1,0-1,-1 1,0 0,0 0,0 0,-1 0,1 0,-1 1,0 0,0-1,0 1,-5-2,-44-5,28 9</inkml:trace>
  <inkml:trace contextRef="#ctx0" brushRef="#br0" timeOffset="23605.338">13801 2174,'29'0,"19"-5,6-1,-1 0,-5 1,-6 2,-5 1,-9-4,-4-1,-2 0,-9 3,-7 0</inkml:trace>
  <inkml:trace contextRef="#ctx0" brushRef="#br0" timeOffset="23844.008">13886 2400,'39'-9,"31"-9,9-1,-5-2,-9 3,-11 4,-11 0,-7 2,-5-2,-8 2</inkml:trace>
  <inkml:trace contextRef="#ctx0" brushRef="#br0" timeOffset="24154.749">14620 1948,'-6'15,"-7"14,1 0,1 1,2 1,0-1,3 2,0-1,2 1,1 14,4-40,-1 0,1 0,1 0,-1 0,1 0,0 0,1-1,-1 1,1-1,0 1,0-1,1 0,0-1,0 1,0 0,0-1,0 0,1 0,0-1,0 1,0-1,0 0,1 0,-1 0,1-1,0 0,-1 0,1-1,0 1,0-1,0-1,0 1,0-1,1 0,-1 0,0-1,0 1,0-2,0 1,-1 0,1-1,1-1,17-5,0-1,0-1,-1-1,0-2,-1 0,20-16,-30 21,-1 1,0-1,0 0,0 0,-1-1,-1 0,0-1,0 0,-1-1,0 0,0 0,-1-1,-1 0,0 0,-1 0,0-1,-1 1,-1-1,1 0,-2-3,0 10,0-1,-1 1,0-1,0 0,-1 0,0 0,0 1,-1-1,0 0,0 0,0 1,-1-1,0 1,0-1,-1 1,0 0,0 0,0 0,-1 0,0 0,0 1,0 0,-1-1,1 2,-1-1,-1 1,1-1,-1 1,-4-2,-6 1,0 1,-1 1,1 0,-1 2,0-1,0 2,0 0,0 1,1 1,-12 3,-6 2</inkml:trace>
  <inkml:trace contextRef="#ctx0" brushRef="#br0" timeOffset="24474.466">14478 2033,'2'-2,"-1"0,0 0,1 1,0-1,-1 0,1 1,0-1,0 1,0-1,0 1,0 0,0 0,0 0,0 0,0 0,1 0,-1 1,0-1,1 1,-1-1,0 1,1 0,-1 0,0 0,2 1,-1-2,172 24,289 32,-336-49,-104-6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9:31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400 867,'11'138,"24"119,-26-175,-4 1,-4-1,-3 15,0 17,-16 307,7-273,6 1,8 13,-1-2,26 37,-28-165,-1-29,0 1,0 0,1-1,-1 1,1 0,0 0,0 0,0-1,1 1,-1 0,1 0,0-1,0 1,0 0,0-1,1 1,-1-1,1 0,0 1,0-1,0 0,1 0,-1 0,1 0,0-1,-1 1,1-1,0 0,0 1,1-1,-1-1,0 1,1 0,-1-1,1 0,13 1,0-1,0-1,0 0,0-2,0 0,-1-1,1 0,5-3,78-11,397 17,-423 1,168-13,8-3,-95 12,66-25,61-1,310 30,-518 5,-73-7</inkml:trace>
  <inkml:trace contextRef="#ctx0" brushRef="#br0" timeOffset="37627.989">3900 2814,'-314'404,"53"-54,261-351,0 1,0-1,0 1,0-1,0 1,0-1,-1 1,1 0,0-1,0 1,0-1,-1 1,1 0,0-1,-1 1,1-1,0 1,0 0,-1 0,1-1,-1 1,1 0,0 0,-1-1,1 1,-1 0,1 0,-1 0,1 0,0-1,-1 1,1 0,-1 0,1 0,-1 0,1 0,-1 0,1 0,-1 0,1 1,0-1,-1 0,1 0,-1 0,1 0,-1 1,1-1,0 0,-1 0,1 1,0-1,-1 0,1 1,0-1,-1 0,1 1,0-1,-1 0,1 1,0-1,0 1,0-1,0 0,-1 1,1 0,0-40,18-31,-13 49</inkml:trace>
  <inkml:trace contextRef="#ctx0" brushRef="#br0" timeOffset="37971.638">3391 2956,'113'94,"-88"-69,-2 1,0 2,-2 0,-1 1,-1 1,-1 0,11 29,-19-33,2 0,0-1,2-1,1 0,1-1,0-1,2 0,1-1,0-1,13 9,-14-18</inkml:trace>
  <inkml:trace contextRef="#ctx0" brushRef="#br0" timeOffset="39379.319">89 20,'-2'0,"0"0,0 1,0-1,0 1,1-1,-1 1,0 0,0-1,0 1,0 0,1 0,-1 0,0 1,1-1,-1 0,1 1,-1-1,1 1,0-1,0 1,-1-1,1 1,0 0,1 0,-1 0,0-1,0 1,1 0,-1 0,1 0,0 0,-1 0,1 0,0 0,0 1,-1 2,-9 20,2 0,1 1,1 0,1 0,2 1,0-1,2 1,1 0,3 24,-4-48,1 0,0 0,0 0,0 0,1 0,-1 0,1-1,0 1,0 0,0 0,0 0,0-1,0 1,1 0,-1-1,1 1,0-1,0 0,0 1,0-1,0 0,0 0,1 0,-1-1,0 1,1-1,0 1,-1-1,1 0,0 0,0 0,0 0,0 0,-1-1,1 1,0-1,0 0,0 0,0 0,0 0,0-1,0 1,1-1,9-5,-1-1,1 0,-2-1,1 0,-1-1,0 0,-1-1,0 0,-1-1,0 0,-1 0,0-1,0 0,-1 0,2-7,15-22,-2 0,-2-2,-2 0,12-43,-30 86,0 0,-1-1,1 1,0-1,0 1,0 0,-1-1,1 1,0-1,0 1,0-1,0 1,0-1,0 1,0 0,0-1,0 1,0-1,0 1,0-1,0 1,0-1,0 1,1-1,-1 1,0 0,0-1,0 1,1-1,-1 1,0 0,1-1,-1 1,0 0,1-1,-1 1,0 0,1 0,-1-1,0 1,1 0,-1 0,1 0,-1-1,1 1,-1 0,0 0,1 0,-1 0,1 0,-1 0,1 0,-1 0,1 0,-1 0,1 0,-1 0,1 0,-1 1,0-1,1 0,-1 0,1 0,-1 1,0-1,1 0,-1 0,1 1,-1-1,0 0,12 36,9 142,46 134,-66-301,0 0,-1 0,-1 0,0 1,-1-1,0 0,0 0,-1-1,-1 1,0 0,0-1,-1 0,0 0,-1 0,0-1,0 0,-1 0,-1-1,1 1,-1-2,-1 1,1-1,-1 0,0-1,-1 0,0 0,0-1,0-1,0 0,-1 0,1-1,-1 0,0 0,0-2,0 1,-7-1,16-1,0 0,0 0,0 1,0-2,1 1,-1 0,0 0,0-1,0 1,1-1,-1 1,0-1,0 0,1 0,-1 0,1 1,-1-2,1 1,-1 0,1 0,-1 0,1-1,0 1,0-1,0 1,0-1,0 1,0-1,0 0,0 1,1-1,-1 0,1 0,-1 1,1-1,0 0,0 0,-1 0,1 0,1 1,-1-1,0 0,0 0,1 0,-1 0,1 1,-1-1,43-81,-11 44,2 1,2 2,1 1,1 2,2 1,2 3,15-8,26 4,-59 29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2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0,'-5'2,"0"1,0-1,1 1,-1-1,1 2,-1-1,1 0,0 1,0 0,1-1,-1 2,1-1,-1 0,2 1,-1-1,0 1,1 0,0 0,0 0,0 0,1 0,-1 0,1 1,1-1,-1 4,-11 50,2 0,4 0,0 49,5-75,-1-26,1 0,1 1,-1 0,1-1,0 1,1-1,0 1,0-1,1 0,0 1,0-1,0 0,1 0,0 0,1 0,-1-1,1 1,1-1,2 3,-1-4,0 0,1-1,-1 0,1 0,0 0,0-1,0 0,0-1,1 1,-1-1,1-1,-1 0,1 0,0 0,0-1,-1 0,1 0,0-1,-1 0,1 0,0-1,-1 0,0-1,1 1,-1-1,0-1,0 1,-1-1,1-1,-1 1,0-1,0 0,0 0,-1-1,5-5,10-14,-1-1,-2 0,-1-1,-1-1,-1 0,-1-1,-2-1,-1 0,-1 0,-2-1,0-6,-1-99,4 458,59 128,-65-394,-1 1,-4-1,-2 1,-2-1,-3 0,-2 1,3-28,-1 1,-1-1,-2-1,0 1,-2-2,-2 0,0-1,-1 0,-2-1,-1-1,0-1,-2-1,19-20,1 0,-1 0,0 0,1-1,-1 1,0-1,0 1,0-1,0 0,-1 1,1-1,0-1,0 1,-1 0,1 0,-1-1,1 1,0-1,-1 0,1 0,-1 0,1 0,-1 0,1-1,0 1,-1-1,1 1,-1-1,1 0,0 0,0 0,0 0,-1 0,1 0,0-1,0 1,1-1,-1 0,0 1,0-1,1 0,-1 0,1 0,0 0,-1 0,1 0,0-1,0 1,1 0,-1-1,0 1,1 0,-1-1,-6-161,9 107,0 17,1 0,2 1,2 0,1 0,3 0,0 1,3 1,1 0,2 1,1 1,2 0,21-28,-39 60,1-1,-1 1,1-1,-1 1,1 0,0 0,0 0,0 1,1-1,-1 1,1-1,-1 1,1 0,0 1,0-1,0 1,0-1,0 1,0 0,0 1,0-1,2 1,10 3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18,'88'22,"165"-16,-230-7,0-1,0-2,0 0,-1-1,0-1,0-1,18-9,-49 26,-5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0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19,'5'5,"11"1,8 0,-1-6,1-3,2-1,0 1,1 0,1 0,0 2,0-5,1 0,-1 0,-5 6,-1 3,-4 1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1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0,'73'18,"155"-6,-342-14,104-2,9-2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32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226 169,'2'2,"0"-1,0 0,0 1,-1-1,1 1,0 0,-1-1,1 1,-1 0,0 0,0 0,0 0,0 0,0 1,0-1,0 0,-1 0,1 0,-1 1,1-1,-1 0,0 1,0-1,0 0,0 2,0-1,2 225,-22-98,24-118</inkml:trace>
  <inkml:trace contextRef="#ctx0" brushRef="#br0" timeOffset="366.052">1 705,'10'0,"7"0,6 0,4 0,3-5,0-1,0 0,-1 1,-4-3,-2-1,-1 2,2 1,1 3,-4 1</inkml:trace>
  <inkml:trace contextRef="#ctx0" brushRef="#br0" timeOffset="901.272">1 959,'56'-29,"114"-64,-168 92,0 0,1 0,-1 1,1-1,-1 1,1-1,-1 1,1 0,-1 0,1 0,0 0,-1 1,1-1,-1 1,1-1,-1 1,0 0,1 0,-1 0,0 0,1 0,-1 1,0-1,0 1,0-1,0 1,0 0,-1 0,1 0,-1 0,1 0,-1 0,1 0,-1 0,0 1,0-1,0 0,0 1,-1-1,1 1,-1-1,1 1,-1-1,0 1,0-1,0 1,0-1,-1 1,1 0,-1-1,1 0,-1 1,-1 1,-67 110,34-69,-10 15,32-46,2 1,-1 0,2 1,0 0,1 0,0 1,-3 13,11-28,1 0,-1 0,1 0,0 0,0 0,0 0,0 0,0 0,0 0,1 0,-1 0,0 0,1 0,0 0,0 0,-1-1,1 1,0 0,0 0,0-1,1 1,-1 0,0-1,1 1,-1-1,1 0,-1 1,1-1,0 0,0 0,-1 0,1 0,0 0,0-1,0 1,0 0,0-1,0 0,0 1,0-1,0 0,0 0,0 0,1 0,96-7,-52-12,-27 7</inkml:trace>
  <inkml:trace contextRef="#ctx0" brushRef="#br0" timeOffset="1617.026">791 621,'-154'80,"148"-75,0-1,0 1,0 0,1 1,-1-1,2 1,-1 0,0 0,1 1,0-1,1 1,0 0,0 0,0 0,1 1,0-1,0 1,0-1,1 1,1-1,-1 4,1-9,0 0,0 0,0 0,0 0,0 0,0 0,1 0,-1 0,1 0,-1 0,1 0,0 0,0 0,0-1,0 1,0 0,0 0,0-1,1 1,-1-1,1 1,-1-1,1 0,-1 0,1 1,0-1,0 0,-1 0,1-1,0 1,0 0,0-1,0 1,0-1,0 1,0-1,0 0,0 0,0 0,0 0,0 0,2-1,80-34,75-146,-158 179,0 1,0 0,0 0,0 0,0 0,0 0,1 0,-1 0,0 0,1 1,-1-1,0 0,1 1,-1-1,1 1,-1-1,1 1,-1 0,1 0,-1-1,1 1,-1 0,1 0,-1 1,1-1,-1 0,1 0,-1 1,1-1,-1 1,0-1,1 1,-1 0,1 0,-1-1,0 1,0 0,0 0,1 0,-1 0,0 0,0 1,0-1,-1 0,1 0,0 1,0-1,-1 0,1 1,-1-1,1 1,-1-1,1 1,-1-1,0 1,0-1,0 1,24 188,-15-127,-3 1,-3-1,-3 1,-3 10,-49 155,50-220,-1-1,0 1,0-1,0 0,-1 0,-1 0,1-1,-1 1,0-1,-1 0,0-1,0 1,0-1,-1-1,0 1,0-1,0 0,-1 0,0-1,1 0,-2-1,1 0,0 0,-1 0,1-1,-1 0,0-1,1 0,-1-1,-4 1,10-2,1 0,-1 0,0-1,1 1,-1 0,1-1,-1 0,1 0,0 1,-1-1,1 0,0-1,0 1,1 0,-1-1,0 1,1-1,-1 1,1-1,0 0,0 1,0-1,0 0,1 0,-1 0,1 0,-1 0,1 0,0 0,0 1,1-1,-1 0,1 0,0-3,32-98,88-102,-65 119,-41 63</inkml:trace>
  <inkml:trace contextRef="#ctx0" brushRef="#br0" timeOffset="2183.66">1383 226,'0'301,"-6"-262,-1 0,-2 0,-1-1,-2 0,-15 31,4-7,20-58,1 0,0 0,0 0,0 0,0 1,1-1,0 1,0-1,0 1,0 0,1-1,-1 1,1 0,1-1,-1 1,1 0,-1-1,1 1,0-1,1 1,-1-1,1 1,0-1,0 0,1 0,-1 0,1 0,0 0,-1-1,2 1,-1-1,0 0,1 0,0 0,-1 0,1-1,0 1,5 1,84 17,-86-20,-5 1,1-1,0 0,0 0,-1 0,1 0,0-1,0 1,0-1,0 1,0-1,0 0,0-1,0 1,0 0,0-1,0 1,0-1,-1 0,1 0,0 0,0-1,-1 1,1 0,0-1,1-10</inkml:trace>
  <inkml:trace contextRef="#ctx0" brushRef="#br0" timeOffset="2434.017">1016 677,'39'0,"26"-5,8-1,-4-1,-9 2,-10 2,-9 1,-11 0</inkml:trace>
  <inkml:trace contextRef="#ctx0" brushRef="#br0" timeOffset="3330.735">1581 84,'37'-18,"1"2,1 2,1 1,28-4,8 12,-74 5,-1 0,1 0,-1 1,1-1,-1 1,1-1,-1 1,0-1,1 1,-1 0,0 0,1-1,-1 1,0 0,0 0,0 0,0 0,0 1,0-1,0 0,0 0,0 1,-1-1,1 0,0 1,-1-1,1 1,-1-1,0 1,1-1,-1 1,0-1,0 1,0-1,0 1,0-1,0 1,0-1,-1 1,1-1,-1 1,1-1,-1 0,1 1,-1-1,0 1,-74 124,44-84,30-40,-1 0,1 0,0 0,0 1,0-1,0 0,1 1,-1-1,1 1,-1-1,1 1,0-1,0 1,0-1,0 1,0-1,0 1,1-1,-1 0,1 1,0-1,0 1,0-1,0 0,0 0,0 0,1 1,-1-1,1-1,-1 1,1 0,0 0,0 0,0-1,0 1,0-1,0 0,0 1,0-1,1 0,-1 0,0-1,1 1,-1 0,1-1,-1 1,1-1,-1 0,1 0,-1 0,1 0,-1 0,3-1,109 2,-88-1</inkml:trace>
  <inkml:trace contextRef="#ctx0" brushRef="#br0" timeOffset="8014.197">2004 734,'255'-30,"-34"2,-202 28</inkml:trace>
  <inkml:trace contextRef="#ctx0" brushRef="#br0" timeOffset="9248.312">2710 310,'2'0,"0"0,0 0,0 0,0 0,0 0,0 1,0-1,0 1,0-1,-1 1,1 0,0 0,0 0,-1 0,1 0,0 0,-1 0,1 0,-1 1,0-1,1 0,-1 1,0-1,0 1,0 0,0-1,0 1,0 0,0 0,-1 0,1-1,-1 1,2 1,123 266,-107-229,-3 1,-1 1,-1 0,-3 1,0 10,8 20,-3-107,26-149,-2-44,-28 174,0-57,-16 97,-1 7</inkml:trace>
  <inkml:trace contextRef="#ctx0" brushRef="#br0" timeOffset="17219.503">3190 761,'-18'56,"11"-37,4-15,0 0,0 1,1-1,0 1,-1 0,2-1,-1 1,1 0,-1 0,1 0,1 0,-1 1,1-1,0 0,0 0,0 0,1 0,0 0,0 0,0 0,0 0,1 0,0 0,0 0,0-1,1 1,-1-1,1 1,0-1,1 0,-1 0,1-1,-1 1,2-3,-1 0,1-1,-1 1,1-1,-1 0,1 0,-1-1,1 1,-1-1,1 0,-1 0,0-1,1 1,-1-1,0 0,0 0,0 0,0-1,-1 1,1-1,-1 0,1 0,-1 0,0-1,0 1,2-4,76-117,-81 125,1-1,-1 0,0 1,0-1,0 0,1 1,-1-1,0 0,0 1,1-1,-1 0,0 0,0 1,1-1,-1 0,0 0,1 0,-1 1,0-1,1 0,-1 0,0 0,1 0,-1 0,1 0,-1 0,0 0,1 0,-1 0,0 0,1 0,-1 0,1 0,-1 0,0 0,1 0,-1-1,0 1,1 0,-1 0,0 0,1-1,-1 1,0 0,0 0,1 0,-1-1,0 1,0 0,1-1,-1 1,0 0,0-1,0 1,0 0,1-1,-1 1,0 0,0-1,0 1,2 36,-2-31,26 230,-27-10,0-214,1 0,-2 0,1 0,-1-1,-1 1,0 0,-1-1,0 0,0 0,-1 0,0-1,-1 1,0-1,-1-1,1 1,-2-1,1 0,-1-1,0 1,-1-2,0 1,-5 2,12-8,0 0,0 0,0 0,0-1,0 1,0 0,-1-1,1 0,0 0,0 1,0-1,0 0,-1-1,1 1,0 0,0-1,0 1,0-1,0 0,0 1,0-1,0 0,0 0,0 0,0-1,0 1,1 0,-1-1,0 1,1-1,-1 0,1 1,0-1,0 0,-1 0,1 0,0 0,1 0,-1 0,0 0,1 0,-1 0,1 0,-1 0,1-1,0 0,-2-15,0 0,1 1,1-1,1 0,0 0,1 0,1 1,5-13,-2 5</inkml:trace>
  <inkml:trace contextRef="#ctx0" brushRef="#br0" timeOffset="17636.121">3528 847,'0'2,"14"137,-13-134,0 0,1-1,0 1,-1-1,1 0,1 0,-1 0,1 0,-1 0,1 0,0 0,1-1,-1 0,1 1,-1-1,1-1,0 1,0 0,0-1,0 0,1 0,-1 0,1-1,-1 1,1-1,-1 0,6 0,-6-1,0 1,1-1,-1-1,1 1,-1-1,1 1,-1-1,1-1,-1 1,0-1,0 1,0-1,0 0,0-1,0 1,0-1,-1 0,1 1,-1-2,0 1,0 0,0-1,0 1,-1-1,1 0,-1 0,0 0,0 0,-1 0,2-4,0 1,-1-1,1 0,-2 0,1-1,-1 1,0 0,-1 0,0 0,0-1,-1 1,0 0,-1 0,1 0,-2 0,1 0,-3-5,3 10,0 0,0 0,-1 0,0 0,1 0,-1 0,0 1,0 0,0-1,-1 1,1 0,-1 0,1 1,-1-1,1 1,-1 0,0 0,0 0,1 0,-1 1,0-1,0 1,0 0,0 0,0 1,0-1,1 1,-4 1,-18 4</inkml:trace>
  <inkml:trace contextRef="#ctx0" brushRef="#br0" timeOffset="18818.058">4262 141,'1'-1,"0"0,-1 1,1-1,0 0,-1 1,1-1,0 1,0-1,0 1,0 0,-1-1,1 1,0 0,0 0,0 0,0-1,0 1,0 0,0 0,0 0,-1 0,1 1,0-1,0 0,0 0,0 0,0 1,0-1,0 0,-1 1,1-1,0 1,0-1,-1 1,1 0,0-1,-1 1,1 0,0-1,-1 1,1 0,-1-1,1 1,-1 0,0 0,1 0,-1 0,0 0,1-1,-1 2,-6 46,-129 341,129-368,-23 135,29-152,0 1,0-1,0 1,1-1,0 1,0-1,0 0,0 1,1-1,-1 0,1 0,0 0,1 0,-1 0,1-1,-1 1,1-1,0 1,0-1,1 0,-1 0,1-1,-1 1,1-1,0 1,0-1,0 0,0-1,0 1,1-1,-1 1,3-1,7 2,0-2,0 1,0-2,0 0,0 0,0-1,0-1,0 0,0-1,-1-1,1 0,11-6,-16 6</inkml:trace>
  <inkml:trace contextRef="#ctx0" brushRef="#br0" timeOffset="19106.282">3923 536,'10'0,"12"0,8 0,3 0,1 0,0 0,-2 0,-1 0,-1 0,0 0,-2 0,0 0,0 0,0 0,0 0,0 0,-5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4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5,'-2'21,"2"-1,0 1,2-1,0 1,1-1,1 0,1 0,1 0,1-1,0 0,2 0,4 7,-11-23,0 0,1 1,-1-2,1 1,0 0,0 0,0-1,0 0,0 1,1-1,-1-1,1 1,-1 0,1-1,-1 1,1-1,0 0,0-1,0 1,0-1,0 1,-1-1,1 0,0-1,0 1,0-1,0 1,0-1,-1 0,1-1,0 1,-1-1,1 1,-1-1,1 0,-1 0,0-1,0 1,3-3,0 0,1 0,-1-1,0 0,0 0,-1 0,1-1,-1 0,-1 0,0 0,0 0,0-1,-1 1,0-1,0 0,-1 0,0 0,0-1,0-5,-3 8,0-1,0 0,-1 0,0 0,0 1,0-1,-1 1,0 0,-1 0,1 0,-1 0,0 0,0 1,-1 0,0 0,1 0,-2 0,1 1,-1 0,1 0,-1 0,0 1,0 0,-1 0,1 0,-1 1,1 0,-1 1,0-1,0 1,0 0,1 1,-3 0,-17-2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0:52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7 481,'-5'-5,"3"-2,7 1,8 1,5 2,10-4,6-1,0 2,1 1,-2 2,-2-4,0 0,-2 0,0 2,-1 2,0 1,0 1,-5 1</inkml:trace>
  <inkml:trace contextRef="#ctx0" brushRef="#br0" timeOffset="351.837">147 114,'9'42,"8"35,-3-1,-4 2,-1 57,-10 108,5-216,2-3</inkml:trace>
  <inkml:trace contextRef="#ctx0" brushRef="#br0" timeOffset="1097.753">768 1,'-26'29,"1"2,1 1,2 1,1 1,1 1,12-20,0 0,0 0,1 0,1 1,1 0,0 0,1 0,1 0,0 1,1 0,1 0,1-1,0 1,1 0,1 0,0-1,2 1,-1-1,2 0,1 3,-4-12,-1 0,1 0,1 0,-1 0,1 0,1 0,-1-1,1 1,0-1,0 0,1 0,0 0,0-1,0 0,0 0,1 0,0-1,0 0,1 0,-1 0,1-1,-1 0,1 0,0 0,0-1,1 0,-1-1,0 0,1 0,-1 0,0-1,1 0,-1 0,1-1,1-1,4-4,-1-2,-1 0,0 0,0-1,0-1,-1 0,0 0,-1-1,5-7,-6 9,13-20,-1-1,-1 0,-2-2,-1 0,-2-1,0 0,-3-1,-1 0,-1-1,0-12,-6 34,0 0,-1-1,-1 1,0-1,0 1,-2-1,0 1,0-1,-2-5,3 19,-1 1,1-1,0 0,0 1,0-1,-1 0,1 0,0 0,0 1,-1-1,1 0,0 0,-1 0,1 0,0 1,-1-1,1 0,0 0,-1 0,1 0,0 0,-1 0,1 0,0 0,-1 0,1 0,0 0,-1 0,1 0,0 0,-1 0,1 0,0-1,0 1,-1 0,1 0,0 0,-1 0,1-1,0 1,0 0,-1 0,1-1,0 1,0 0,0 0,-1-1,1 1,0 0,0-1,0 1,0 0,0-1,-1 1,1 0,0-1,0 1,0 0,0-1,0 1,0 0,0-1,0 1,0 0,1-1,-1 1,0-1,-8 28,5 10,2 0,2 0,1 0,2 0,3 9,-4-22,14 78,-5-1,-4 1,-5 1,-5-1,-3 0,-15 66,13-126,-2-1,-2 0,-2 0,-1-1,-2-1,-2 0,-2-1,-1-1,-25 33,45-70,1 1,0 0,-1 0,1 0,0 0,-1 0,1-1,-1 1,0 0,1 0,-1-1,0 1,1 0,-1-1,0 1,0-1,1 1,-1-1,0 1,0-1,0 0,0 1,0-1,1 0,-1 0,0 0,0 1,0-1,0 0,0 0,0 0,0-1,0 1,0 0,0 0,0 0,1-1,-1 1,0 0,0-1,0 1,0-1,1 1,-1-1,0 1,0-1,1 0,-1 1,0-1,0 0,-11-47,15 18,1 0,1 1,1 0,2 0,1 0,1 1,6-21,84-214,-85 228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3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2172,'297'-338,"-167"183,254-314,98-67,-480 536,-1-1,0 1,0-1,0 0,1 1,-1-1,0 0,0 0,0 0,0 0,-1 0,1 0,0 0,0 0,0 0,-1-1,1 1,-1 0,1 0,-1-1,1 1,-1 0,0-1,0 1,0 0,1-1,-1 1,0 0,-1-1,1 1,0-1,0 1,-1 0,1 0,0-1,-1 1,0 0,1 0,-1-1,0 1,1 0,-1 0,0 0,0 0,0 0,0 0,0 0,0 0,0 0,0 1,-1-2,-137-1,82 7,35-5,-58 7,78-6,0 0,0 1,1-1,-1 1,0 0,0-1,1 1,-1 0,0 0,1 0,-1 0,1 0,0 1,-1-1,1 0,0 1,-1-1,1 1,0-1,0 1,0 0,1-1,-1 1,0 0,1-1,-1 1,1 0,-1 0,1 0,0 0,0 0,0-1,0 1,0 0,0 0,0 0,1 0,2 7,1-1,1 1,0-1,0 0,0 0,1-1,0 0,0 0,1 0,0 0,0-1,1-1,0 1,0-1,0 0,0-1,1 0,0 0,0-1,0 0,0-1,6 1,183 71,-197-75,0 1,0 0,0 0,1 0,-1 0,0 0,0 0,0 0,0 1,0-1,0 0,0 1,0-1,0 0,0 1,0-1,0 1,0 0,0-1,-1 1,1 0,0-1,0 1,-1 0,1 0,0 0,-1 0,1-1,-1 1,1 0,-1 0,1 0,-1 0,0 0,0 1,1-1,-1 0,0 0,0 0,0 0,0 0,0 0,0 0,0 0,-1 0,1 0,0 0,-1 0,1 0,0 0,-1 0,1 0,-1 0,0 0,1 0,-1 0,-6-1,0 0,1 0,-1-1,0 1,1-2,-1 1,1-1,-1 0,1 0,0-1,-1 1,2-2,-1 1,0 0,0-1,1 0,0-1,0 1,0-1,1 0,-1 0,1 0,0-1,1 0,-1 1,1-1,0-1,1 1,-1 0,1 0,1-1,-1 0,0-3,1 2,-1-1,2 1,-1-1,1 0,0 1,1-1,0 1,0-1,1 1,0 0,1-2,4-9</inkml:trace>
  <inkml:trace contextRef="#ctx0" brushRef="#br0" timeOffset="506.479">1778 54,'-33'10,"0"1,1 2,0 1,1 1,1 2,1 1,0 1,1 1,1 2,-8 9,26-23,0 1,0 0,0 0,1 1,1 0,0 0,0 1,-4 10,9-16,0-1,1 0,0 1,0-1,0 0,0 1,1 0,0-1,0 1,0-1,0 1,1-1,-1 1,1-1,0 1,1-1,-1 0,1 0,0 1,0-1,0 0,1-1,-1 1,1 0,2 2,2 2,1-1,0 0,0 0,1-1,0 0,0-1,0 0,1 0,0-1,0 0,0 0,0-1,0-1,1 0,-1 0,1-1,0 0,2-1,9 0,0 0,-1-2,1-1,0 0,-1-2,1 0,-1-2,7-3,-4 1,-1-2,0 0,-1-2,0 0,-1-1,0-1,-2-1,0-1,0-1,-2 0,13-18,-25 30,-1 0,0-1,0 1,0-1,-1 0,0 0,0-1,-1 1,0-1,0 1,-1-1,0 1,0-1,-1 0,0 0,0 1,-1-1,0 0,0 1,-1-1,0 1,0-1,-1 1,0 0,0 0,0 0,-1 0,0 1,-1-1,0 1,1 0,-2 0,1 1,-1 0,0 0,0 0,-7-3,0 0,-1 2,1 0,-2 0,1 1,-1 1,1 1,-1 0,0 1,0 0,-1 1,1 1,-9 1,-14 4</inkml:trace>
  <inkml:trace contextRef="#ctx0" brushRef="#br0" timeOffset="936.146">1213 337,'15'-11,"0"0,1 1,1 1,-1 0,1 2,1 0,0 1,-1 0,2 1,-1 2,0 0,1 0,0 2,-1 0,1 1,0 2,0-1,-1 2,0 0,11 4,274 30,86-27,-285-22,-92 13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10 193,'-10'-53,"64"-72,-55 126,1-1,-1 1,1-1,-1 1,1-1,-1 1,1-1,-1 1,0-1,1 0,-1 1,0-1,1 0,-1 0,0 0,0 0,1 1,-1-1,0 0,0 0,1 0,-1 0,0-1,1 1,-1 0,0 0,0 0,1 0,-1-1,0 1,1 0,-1-1,0 1,1-1,-1 1,1-1,-1 1,1-1,-1 1,1-1,-1 1,1-1,-1 1,1-1,0 0,-1 1,1-1,0 0,0 1,-1-1,1 0,0 0,0 1,0-1,0 0,0 0,0 1,0-1,0 0,0 1,0-1,-2 3,0 0,0 1,0-1,0 1,1 0,-1-1,1 1,-1 0,1 0,0 0,0 0,1 0,-1 0,0 0,1 0,0 1,0-1,0 0,0 0,0 0,1 0,-1 1,1-1,0 0,0 0,0 0,0 0,0-1,1 1,0 0,-1 0,1-1,0 1,0-1,0 0,1 1,-1-1,0 0,1 0,2 1,14 9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01.4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2092,'161'-242,"49"-112,-137 221,-17 27,5 3,4 3,44-50,-87 121,-1-1,-2-1,-1-1,-1 0,10-30,-4-12,-24 73,0 0,0 1,0 0,0-1,0 1,0-1,0 1,0 0,0 0,0 0,0 0,0-1,0 1,0 1,0-1,0 0,0 0,0 0,0 0,0 1,0-1,0 0,0 1,0-1,0 1,0-1,1 1,-1 0,0-1,0 1,0 0,1 0,-1-1,0 1,-14 6,-1 0,0-2,0 0,-1 0,0-2,0 0,1-1,-1-1,0 0,-1-2,-13-1,17 2,14 0,1 1,-1-1,0 1,0-1,0 0,0 1,0-1,0 1,0-1,0 1,0-1,0 1,0-1,0 0,-1 1,1-1,0 1,0-1,0 1,0-1,-1 0,1 1,0-1,0 0,-1 1,1-1,0 0,-1 1,1-1,0 0,-1 0,1 1,-1-1,1 0,0 0,-1 0,1 1,-1-1,1 0,-1 0,1 0,-1 0,1 0,0 0,-1 0,1 0,-1 0,1 0,-1 0,1 0,-1 0,1-1,0 1,-1 0,1 0,-1 0,1-1,0 1,-1 0,1 0,-1-1,35 21,-32-19,40 21,0 1,-2 2,-1 2,-1 1,-1 2,11 15,2 5,-59-80,-84-163,57 136,26 42</inkml:trace>
  <inkml:trace contextRef="#ctx0" brushRef="#br0" timeOffset="532.713">564 230,'-5'3,"0"1,0-1,0 1,1 0,-1 1,1-1,0 1,0 0,0 0,1 0,0 0,0 1,0-1,1 1,0 0,0-1,0 1,1 0,-1 1,2-1,-1 0,1 0,-1 0,2 0,-1 0,1 1,0-1,0 0,1 0,-1 0,1 0,1-1,-1 1,1-1,0 1,0-1,1 0,-1 0,1 0,0 0,2 1,1 0,-1-1,0 0,1 0,0 0,0 0,1-1,-1-1,1 1,0-1,0 0,0-1,0 0,0 0,1-1,-1 0,0 0,1-1,-1 0,1-1,-1 0,0 0,1-1,-1 0,0 0,0-1,0 0,0 0,-1-1,1 0,-1 0,0-1,0 0,-1 0,1-1,4-5,3-1,-1 0,-1-1,0 0,-1-1,0 0,-1-1,-1 0,0 0,-1-1,-1 0,0-1,-2 0,1 0,1-17,-8 25,0-1,-1 0,-1 0,0 1,0-1,-1 1,0 0,0 0,-1 1,0-1,-1 1,0 0,0 0,-1 1,0 0,0 0,0 1,-1-1,0 2,-1-1,1 1,-1 0,0 1,0 0,0 1,-1-1,1 2,-1 0,0 0,0 0,-8 1,-3-2,1 2,-1 0,0 1,0 2,0 0,1 1,-1 1,1 1,0 0,0 2,1 0,-1 1,-15 11,1 1</inkml:trace>
  <inkml:trace contextRef="#ctx0" brushRef="#br0" timeOffset="982.991">170 343,'523'-82,"-168"21,-330 60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30,'56'16,"-28"-12,1-1,-1-2,0-1,1-1,-1-1,0-1,1-2,88-7,221-18,-336 30,-1-1,1 1,-1 0,1 0,0 0,-1 1,1-1,-1 0,1 0,-1 1,1-1,-1 1,1 0,-1-1,1 1,-1 0,0 0,1 0,-1 0,0 0,0 0,0 0,0 0,0 0,0 1,0-1,0 0,0 1,0 0,-1 10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1:21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54,'254'-11,"48"-9,-158-2,-134 24,-5 3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2:36.5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8389 550,'0'0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33,'56'-17,"-11"10,0 2,0 2,0 2,32 4,8-1,21 3,-99 7,-16-15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5:55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339 173,'1'54,"-13"176,-12-44,25-179,0-8</inkml:trace>
  <inkml:trace contextRef="#ctx0" brushRef="#br0" timeOffset="249.552">1 766,'43'-9,"29"-4,7-4,-6 0,-10 4,-10 4,-11 3,-6 3,-11 6,-8 4</inkml:trace>
  <inkml:trace contextRef="#ctx0" brushRef="#br0" timeOffset="754.151">114 991,'45'-1,"-29"0,1 0,0 1,0 1,0 0,-1 2,1 0,-1 0,16 6,-30-8,1 0,-1 0,0 0,0 1,0-1,0 1,0-1,0 1,0-1,0 1,0 0,-1 0,1 0,-1 0,0 0,1 0,-1 1,0-1,0 0,0 1,-1-1,1 0,0 1,-1-1,0 1,0-1,1 1,-1-1,-1 1,1-1,0 1,-1-1,1 1,-1-1,0 1,0-1,1 0,-2 1,1-1,0 0,0 0,-1 0,-1 2,-75 86,55-71,7-7,1 1,0 0,0 1,1 1,1 0,1 1,0 0,1 1,1 0,0 1,-1 4,10-18,0-1,1 0,-1 0,0 1,1-1,0 0,0 1,0-1,0 0,0 1,1-1,0 0,-1 0,1 1,0-1,1 0,-1 0,0 0,1 0,0 0,0 0,0-1,0 1,0-1,0 1,1-1,-1 0,1 1,-1-1,1-1,0 1,0 0,0-1,0 1,0-1,0 0,0 0,1 0,-1-1,0 1,1-1,-1 0,3 0,10 2,-1-1,1 0,0-2,-1 0,1 0,0-2,-1 0,0 0,0-2,0 0,0 0,-1-1,5-4,10-19,-20 12</inkml:trace>
  <inkml:trace contextRef="#ctx0" brushRef="#br0" timeOffset="2552.089">1129 597,'-20'-9,"-1"2,0 0,0 1,-1 1,0 1,0 2,0 0,-2 1,17 1,0 0,0 0,0 1,0 0,0 1,0 0,0 0,0 0,1 1,-1 0,1 0,0 1,-1-1,2 1,-1 1,0-1,1 1,0 0,0 0,0 1,1-1,0 1,0 0,0 0,1 0,-2 5,-37 138,41-142,0 0,1 0,0-1,0 1,1 0,0 0,0 0,0 0,1 0,0-1,0 1,1-1,0 0,0 1,0-1,1 0,0-1,0 1,0-1,1 0,0 1,2-3,0-1,0 1,1-1,-1-1,1 1,-1-1,1-1,-1 1,1-1,0 0,-1-1,1 0,-1 0,1-1,-1 0,0 0,0 0,1-1,-2 0,1-1,0 0,-1 0,1 0,-1 0,0-1,3-4,14-10,-1 0,-1-1,0-2,-2 0,0-1,10-18,62-72,-90 113,-1-1,0 1,0-1,0 1,0-1,1 1,-1-1,0 1,1 0,-1-1,0 1,1 0,-1-1,0 1,1 0,-1-1,0 1,1 0,-1 0,1 0,-1-1,1 1,-1 0,1 0,-1 0,1 0,-1 0,0 0,1 0,-1 0,1 0,-1 0,1 0,-1 0,1 0,-1 0,1 0,-1 0,1 1,-1-1,0 0,1 0,-1 0,1 1,-1-1,0 0,1 1,-1-1,0 0,1 1,-1-1,0 1,1-1,-1 0,0 1,0-1,0 1,1-1,-1 1,0-1,0 1,0-1,0 0,0 1,0 0,2 37,-2-32,8 164,7-87,16 162,-30-242,1 20,0 1,-1-1,-1 1,-1-1,-2 1,0-1,-1 0,-2 0,0 0,-1-1,-1 0,-2 0,0-1,-1 0,-1-1,-2 2,2-6,-1-1,0-1,-1 0,0-1,-2 0,1-2,-1 1,-1-2,-2 1,16-9,0 0,1 0,-1 0,0-1,0 1,-1-1,1 0,0 0,0 0,-1 0,1 0,0-1,-1 1,1-1,0 0,-1 0,1 0,0-1,-1 1,1-1,0 0,-1 0,1 0,0 0,0-1,0 1,0-1,0 0,0 0,1 0,-1 0,0 0,1 0,0-1,-1 1,1-1,0 0,0 0,1 0,-1 0,1 0,-1 0,1 0,0 0,0 0,0-2,5-16,1 0,0 0,2 0,0 1,2 0,0 0,1 1,1 1,0-1,2 2,4-6,1-3,1 0,2 1,0 1,1 1,2 1,0 1,1 1,1 1,1 1,0 2,27-12,-46 25</inkml:trace>
  <inkml:trace contextRef="#ctx0" brushRef="#br0" timeOffset="3184.072">1949 173,'21'90,"-21"-58,-2-1,-1 0,-1 0,-2 0,-1-1,-1 0,-2 0,-1-1,-1 0,-10 16,1 3,-114 259,105-216,30-88,-1 0,1 0,0 0,1 0,-1-1,0 1,1 0,0 0,0-1,0 1,0 0,0-1,0 1,0-1,1 1,0-1,-1 0,1 0,0 1,0-1,0-1,0 1,0 0,1 0,-1-1,0 1,1-1,0 0,-1 0,1 0,-1 0,1 0,14 3,-1-1,1-1,0 0,0-2,-1 0,1 0,0-2,0 0,-1-1,1 0,-1-2,14-4,-29 8,0 1,0 0,0 0,1-1,-1 1,0 0,0-1,0 1,0-1,0 0,0 1,0-1,0 0,0 0,0 1,-1-1,1 0,0 0,0 0,-1 0,1 0,0 0,-1 0,1 0,-1-1,0 1,1 0,-1 0,0 0,0 0,0-1,1 1,-1 0,0 0,-1 0,1-1,0 1,-4-12</inkml:trace>
  <inkml:trace contextRef="#ctx0" brushRef="#br0" timeOffset="3438.343">1469 710,'38'-5,"42"-6,16-2,-2 2,-9 3,-13 2,-15 3,-11 1,-10 2,-5 0,-9 0</inkml:trace>
  <inkml:trace contextRef="#ctx0" brushRef="#br0" timeOffset="3899.758">2343 89,'25'-13,"-1"0,2 2,-1 1,2 1,-1 2,1 0,0 2,0 1,10 0,-33 3,0 0,0 0,0 0,0 0,0 1,0 0,0 0,0 0,1 0,-1 1,0 0,0-1,0 1,0 1,-1-1,1 1,0-1,0 1,-1 0,1 0,-1 1,0-1,0 1,0 0,0-1,0 1,0 1,-1-1,1 0,-1 1,0-1,0 1,0-1,-1 1,1 0,-1 0,0 0,0 0,0 0,0 2,-6 12,-1-1,0 0,-1 0,0-1,-2 0,0 0,0 0,-2-2,0 1,0-1,-1-1,-7 6,-1 3,17-18,-73 106,74-107,0 1,1-1,-1 1,1-1,0 1,0 0,0 0,1-1,-1 1,1 0,0 0,0-1,0 1,1 0,-1 0,1 0,0-1,0 1,0-1,0 1,1 0,0-1,-1 0,1 1,0-1,1 0,-1 0,1 0,-1-1,1 1,0-1,0 1,1 0,6 2,-1-1,1-1,0 1,0-2,0 1,0-1,1-1,-1 0,1 0,-1-1,1 0,-1-1,0-1,1 1,-1-1,0-1,0 0,0-1,0 1,-1-2,0 0,1 0,-1-1,9-7,-5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1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0 873,'106'-44,"-2"-3,67-44,-121 58,-1-2,-1-1,-2-3,-2-2,-2-2,-2-2,-1-1,9-18,173-223,-194 266,-15 46,-14 0,-2 1,0-1,-2 0,-1 0,-8 21,-2 8,-18 59,-5-2,-41 80,64-156,-2 0,-1-2,-1 0,-2-2,-17 19,29-37,-1-1,0-1,-1 0,0-1,0 0,-1-1,0 0,-1-1,0-1,0-1,0 0,-1 0,0-2,-8 2,22-5,-1-1,0 1,0 0,1-1,-1 0,0 0,0 1,0-2,1 1,-1 0,0 0,0-1,1 0,-1 1,0-1,1 0,-1 0,1-1,-1 1,1 0,-1-1,1 0,0 1,0-1,0 0,0 0,0 0,0-1,1 1,-1 0,1 0,-1-1,1 1,0-1,0 0,0 1,0-1,1 0,-1-2,-3-17</inkml:trace>
  <inkml:trace contextRef="#ctx0" brushRef="#br0" timeOffset="317.969">1214 533,'-10'34,"1"0,2 0,1 0,2 1,2 0,0 0,3 0,1 0,2 8,-1-38,-1 1,1-1,0 0,1 1,-1-1,1-1,0 1,0 0,0-1,1 0,0 0,0 0,0-1,0 0,0 1,1-2,-1 1,1-1,0 0,0 0,-1 0,1-1,0 0,1 0,-1-1,0 0,0 0,0 0,0 0,0-1,0 0,0-1,0 1,0-1,0 0,0-1,-1 1,3-3,2 1,-1-2,1 0,-1 0,0 0,0-1,-1 0,0-1,0 0,-1 0,0-1,-1 0,0 0,0-1,-1 1,0-1,0 0,-1-1,-1 1,0-1,0 0,-1 1,0-1,-1 0,0 0,-1 0,0 0,-1-2,-1 7,0 1,0 0,-1 0,1 0,-1 0,0 0,-1 0,1 1,-1 0,0 0,0 0,0 0,0 0,-1 1,0 0,1 0,-1 0,0 0,0 1,-1 0,1 0,0 1,-1-1,1 1,-1 0,0 0,1 1,-1 0,0 0,1 0,-1 1,0 0,1 0,-1 0,1 1,-3 0,-18 5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89 186,'-1'0,"-1"0,1 0,-1 1,1-1,-1 0,1 1,-1-1,1 0,-1 1,1 0,-1-1,1 1,0 0,-1 0,1 0,0 0,0 0,0 0,0 0,0 0,0 0,0 1,0-1,0 0,0 1,1-1,-1 1,1-1,-1 0,1 1,-1-1,1 1,0 0,0-1,0 1,0 1,-2 2,-10 31,2 1,1 1,2 0,2 0,1 0,2 0,2 1,2 14,-3-50,0 1,0-1,1 1,-1-1,1 1,0 0,0-1,1 1,-1-1,1 1,-1-1,1 1,0-1,0 0,1 1,-1-1,1 0,-1 0,1 0,0 0,0 0,0 0,1-1,-1 1,1-1,0 1,-1-1,1 0,0 0,0 0,0 0,0-1,1 0,-1 1,0-1,1 0,-1 0,1-1,-1 1,1-1,-1 1,1-1,-1-1,1 1,0 0,-1-1,1 1,0-2,13-7,-1 0,-1-1,0-1,0-1,-1 0,-1-1,0-1,0 0,-1 0,0-3,31-41,-2-2,-3-2,-3-1,24-61,-51 105,-1 0,-1 0,0 0,-1 0,-2-1,0 0,0-14,-10 20,-4 44,3 21,2 1,3 0,2 0,6 47,39 188,-13-125,-21-97,-1-18,-2 0,-2 0,-2 1,-3 36,0-56,-2 0,-1 0,-1 0,-1 0,-2-1,0 0,-2 0,-1-1,-1 0,-2-1,-8 15,18-37,1 1,0-1,-1 0,0 1,0-1,0-1,0 1,0 0,0-1,-1 0,1 1,-1-1,0-1,0 1,1 0,-1-1,0 0,0 0,0 0,-1-1,1 1,0-1,0 0,0 0,0 0,0-1,0 1,-1-1,1 0,0 0,0-1,1 1,-1-1,0 0,0 0,1 0,-1 0,1-1,0 1,0-1,0 0,0 0,-4-9,1 0,1 0,0 0,1-1,0 0,1 0,0 0,1 0,1 0,0 0,1-1,0 1,1 0,1-10,-1-11,0-16,-2 6,2 0,1 1,3-1,1 1,3 0,2-1,-3 20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0,'10'5,"12"2,8-1,3-1,1-1,0-2,-2-1,-1-1,-1 0,-1 0,-1 0,1 0,-1 0,0-6,0 0,-10 0,-7 1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6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1,'39'0,"21"0,6 0,-3 0,-8 0,-13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6:19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1,'-14'14,"-6"15,2 7,8-3,11-7,5-12,6-14,-3-6,-9-3,-8 5,-9 4,0 6,2 2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5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217 340,'-37'10,"22"-8,2 1,-1 1,0 1,1 0,-1 0,1 1,1 1,-1 0,1 1,0 0,-5 6,16-13,-1 0,1 1,-1-1,1 1,0-1,0 1,0 0,0 0,0-1,0 1,0 0,0 0,1 0,-1 0,1 0,-1 0,1 0,0 0,0 0,0 0,0 0,0 0,0 0,1 0,-1 0,0 0,1 0,0 0,0-1,-1 1,1 0,0 0,0 0,1-1,-1 1,0-1,0 1,1-1,-1 1,1-1,-1 0,1 0,0 1,0-1,-1-1,1 1,0 0,0 0,0-1,0 1,0-1,0 1,1-1,23 9,-21-9,0 0,-1 1,1-1,0 1,-1 0,1 0,-1 0,1 1,-1 0,0 0,0 0,1 0,-2 1,1-1,0 1,0 0,-1 0,0 1,1-1,-1 1,0 0,-1-1,1 1,-1 0,0 0,0 1,0-1,0 0,-1 1,0-1,0 1,0 0,0-1,-1 1,1 1,-5 3,0 0,0-1,-1 0,0 0,-1 0,1 0,-2-1,1 0,-1 0,0-1,0 0,0 0,-1-1,0 1,0-2,-1 1,-3 0,11-4,0 1,0-1,-1 0,1-1,0 1,0 0,-1 0,1 0,0-1,-1 1,1-1,-1 1,1-1,-1 0,1 1,-1-1,1 0,-1 0,1 0,-1 0,1 0,-1 0,0-1,1 1,-1 0,1-1,0 1,-1-1,1 0,-1 1,1-1,0 0,0 0,-1 0,1 0,0 0,0 0,0 0,0 0,0-1,0 1,0 0,1 0,-1-1,0 1,1-1,-1-15</inkml:trace>
  <inkml:trace contextRef="#ctx0" brushRef="#br0" timeOffset="378.92">359 1,'141'180,"-131"-167,0 0,-1 1,0 1,-2-1,1 1,-2 1,0-1,-1 1,0 0,-2 0,0 0,0 1,-2-1,0 1,-1 0,0-1,-1 1,-1-1,-1 1,-1-1,0 0,-1 0,0 0,-1-1,-1 0,-1 0,0 0,-8 9,1-7,2-2,-1 0,0-1,-1 0,0-1,-1-1,-1-1,-12 8,8-13,2-5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4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0,'-7'0,"0"0,1 1,-1 0,0 0,0 1,0-1,1 1,-1 1,1-1,0 1,0 0,0 1,0 0,0 0,1 0,-1 0,1 1,0 0,0 0,1 0,0 1,0-1,0 1,0 0,-11 25,1 1,2 0,1 1,1 0,2 0,1 1,2 0,1 1,2-1,1 1,2-1,2 12,-3-17,1 0,1 0,1-1,1 1,2-1,1 0,1 0,1-1,2 0,0-1,2 0,4 5,6-13,-12-16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3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335 707,'-44'-1,"-135"13,177-11,-1-1,0 1,0-1,0 1,1 0,-1 0,0 0,1 0,-1 0,1 1,-1-1,1 1,0-1,0 1,0 0,0 0,0 0,0 0,0 1,0-1,1 0,-1 1,1-1,0 1,0-1,0 1,0 0,0 0,1-1,-1 1,1 0,-1 0,1 0,0-1,0 1,1 0,-1 0,0 0,1 0,0-1,0 1,-1 0,2-1,-1 1,1 2,65 87,-57-82,-1 1,0-1,0 1,-1 1,-1 0,0 0,-1 0,0 1,-1 0,0 0,-1 1,2 8,-7-14,0 0,0-1,-1 1,0-1,0 1,-1-1,0 0,0 1,-1-2,1 1,-2 0,1-1,-1 0,0 0,0 0,0 0,-1-1,0 0,0 0,-1-1,1 1,-1-1,0-1,0 1,0-1,0-1,-1 1,1-1,-1 0,1-1,-1 0,0 0,0-1,0 0,-4 0,-12-6</inkml:trace>
  <inkml:trace contextRef="#ctx0" brushRef="#br0" timeOffset="365.158">306 170,'6'3,"24"8,0 2,-1 1,-1 1,0 2,-1 0,-1 2,0 1,-2 1,0 1,-2 1,0 1,-2 1,0 1,-2 0,6 13,-14-13,-1 0,-1 1,-1-1,-1 2,-2-1,0 0,-2 1,-1 0,-2 0,0-1,-2 1,-1-1,-1 0,-1 0,-2 0,-1-1,0 0,-2 0,-1-1,-1-1,-1 0,-2-1,0 0,-1-1,-9 8,-7 6,-2-2,-1 0,-2-3,-1-1,-8 3,22-19</inkml:trace>
  <inkml:trace contextRef="#ctx0" brushRef="#br0" timeOffset="1312.077">673 57,'18'-9,"0"0,0 2,1 0,0 1,0 1,0 0,1 2,-1 0,6 1,-23 2,0 0,0 0,0 0,0 0,0 0,0 0,0 0,0 1,0-1,1 1,-1-1,-1 1,1 0,0 0,0 0,0 0,0 0,-1 0,1 1,0-1,-1 0,1 1,-1-1,0 1,1 0,-1-1,0 1,0 0,0 0,0 0,0 0,-1 0,1 0,-1 0,1 0,-1 0,0 0,1 0,-1 0,0 1,-30 79,13-59,12-20,1 1,0 0,0 0,0 0,0 1,0-1,1 1,0 0,0 0,0 0,1 0,-1 0,1 1,1-1,-1 1,1-1,0 1,0 0,0 0,1-1,0 1,0 0,1 0,-1-1,1 1,0 0,1-1,0 1,-1-1,2 2,4-3,-1 0,1 0,0-1,0 0,0-1,0 0,0 0,0 0,1-1,-1 0,1 0,-1-1,1 0,-1 0,1-1,-1 0,0 0,1-1,-1 0,0 0,0-1,1 0,11-4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49:27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1 800,'1'2,"0"0,0 0,1 0,-1 0,1-1,0 1,-1-1,1 1,0-1,0 1,0-1,0 0,0 0,0 0,0 0,0 0,1 0,-1-1,0 1,0-1,1 0,1 1,7 2,14 5,1-2,0-1,1 0,-1-2,1-1,0-2,0 0,17-3,37-19,-73 18</inkml:trace>
  <inkml:trace contextRef="#ctx0" brushRef="#br0" timeOffset="24793.564">1327 1393,'280'-50,"-277"49,0 0,0 0,0 0,-1 1,1 0,0-1,0 1,0 0,0 0,0 0,0 1,0-1,0 1,-1 0,1-1,0 1,0 0,-1 1,1-1,0 0,-1 1,0 0,1-1,-1 1,0 0,0 0,0 0,0 1,0-1,0 0,-1 1,1-1,-1 1,0-1,1 1,-1 0,0 0,0 1,-4 7,0 1,0-1,-1 0,0 0,-1-1,0 1,-1-1,0 0,-1-1,0 1,0-1,-1-1,-3 4,-12 15,-139 161,160-186,0 0,1 1,-1-1,0 0,1 0,0 1,-1-1,1 1,0-1,0 1,1-1,-1 1,0 0,1-1,0 1,-1 0,1 0,0-1,0 1,1 0,-1 0,1-1,-1 1,1-1,0 1,0 0,0-1,0 1,0-1,1 0,-1 1,1-1,0 0,-1 0,1 0,0 0,0 0,0-1,1 1,-1 0,0-1,1 0,-1 1,1-1,-1 0,1 0,-1-1,1 1,14 4,1 0,-1-2,1 0,-1-1,1-1,0 0,0-2,0 0,0-1,-1 0,1-2,-1 0,0-1,0 0,0-2,8-4,-8 3</inkml:trace>
  <inkml:trace contextRef="#ctx0" brushRef="#br0" timeOffset="22542.883">1242 320,'-1'-5,"-1"0,0 0,0 1,-1-1,1 1,-1-1,0 1,-1 0,1 0,0 1,-1-1,0 0,0 1,0 0,0 0,-3-1,6 4,-7-6,0 1,-1 0,0 0,0 1,-1 0,1 0,-1 2,0-1,0 1,0 0,0 1,0 0,0 1,-2 0,7 0,0 0,1 0,-1 1,0 0,1 0,-1 0,1 1,-1-1,1 1,0 0,0 0,0 0,0 1,0 0,0-1,1 1,-1 1,1-1,0 0,0 1,0 0,0-1,1 1,-1 0,1 1,0-1,0 0,1 1,-1-1,1 1,0 1,-3 24,1 0,2-1,1 1,1 0,4 16,-5-42,0 0,1 0,0 0,-1-1,1 1,1 0,-1 0,1 0,-1-1,1 1,0-1,0 1,1-1,-1 0,1 0,-1 0,1 0,0-1,0 1,0-1,1 1,-1-1,0 0,1 0,0-1,-1 1,1-1,0 1,0-1,0-1,-1 1,1 0,0-1,0 0,0 0,0 0,0 0,0-1,0 0,12-1,-1-2,0 0,0 0,0-2,-1 0,1 0,-1-1,-1-1,0 0,0-1,0-1,-1 0,-1-1,3-2,33-67,-41 118,-20 109,-22 82,26-156,9-61</inkml:trace>
  <inkml:trace contextRef="#ctx0" brushRef="#br0" timeOffset="22894.017">1580 687,'-4'14,"-3"10,1-4,2-5</inkml:trace>
  <inkml:trace contextRef="#ctx0" brushRef="#br0" timeOffset="23274.811">1947 207,'-14'19,"1"1,0 0,1 1,2 1,0-1,1 2,1-1,1 1,1 0,2 1,0-1,1 1,1 4,2-22,1-1,0 0,0 0,0 0,0-1,1 1,0 0,0 0,0-1,0 1,1-1,0 0,0 1,0-1,0-1,1 1,-1 0,1-1,0 0,0 0,0 0,1 0,-1-1,1 1,-1-1,1 0,0-1,0 1,0-1,0 0,0 0,0-1,0 1,0-1,0 0,0 0,0-1,0 0,0 0,0 0,0 0,0-1,-1 0,1 0,0 0,11-6,0-1,-1 0,-1-2,1 1,-2-2,1 0,-2 0,1-1,-2-1,0 0,-1 0,0-1,-1-1,0 0,-2 0,0 0,-1-1,0 0,0-5,-4 16,0-1,0 1,-1-1,0 1,0-1,-1 0,0 0,0 1,0-1,-1 0,0 0,0 1,-1-1,1 1,-2-1,1 1,-1 0,0 0,0 0,0 0,-1 0,0 1,0-1,-1 1,1 0,-1 1,-5-5,4 5,0-1,-1 1,1 0,-1 0,0 1,0 0,-1 0,1 1,0 0,-1 0,0 1,1-1,-1 2,0-1,1 1,-1 0,0 1,0 0,1 0,-1 1,1 0,-6 2,-12 7</inkml:trace>
  <inkml:trace contextRef="#ctx0" brushRef="#br0" timeOffset="23625.971">2060 517,'-19'17,"0"0,0 0,2 2,0 1,2 0,0 0,1 2,1 0,1 0,1 1,1 1,-1 6,10-26,0 0,1 1,-1-1,1 0,0 1,0-1,1 0,-1 1,1-1,0 0,0 0,0 1,1-1,-1 0,1 0,0-1,0 1,1 0,-1-1,1 1,0-1,0 0,0 1,0-2,0 1,1 0,-1-1,1 1,0-1,-1 0,1 0,0-1,0 1,1-1,-1 0,0 0,0 0,1 0,-1-1,0 0,1 0,0 0,12 1,-1 0,1-1,-1 0,1-2,-1 0,0 0,1-2,-1 0,-1-1,1 0,-1-2,0 1,0-2,-1 0,0-1,0 0,-1-1,0-1,-1 0,0 0,-1-2,1-1,-7 9,-1 0,0-1,0 1,-1-1,1 0,-1 0,-1-1,1 1,-1 0,0-1,-1 0,1 1,-1-1,0 0,-1 0,0 0,0 0,-1 1,1-1,-1 0,-1 0,1 1,-1-1,-1 1,1-1,-1 1,0 0,0 0,-1 0,0 0,0 1,0 0,0-1,-1 1,0 1,0-1,-1 1,1 0,-1 0,0 1,-6-4,-90-1,72 14</inkml:trace>
  <inkml:trace contextRef="#ctx0" brushRef="#br0" timeOffset="24011.275">848 1110,'866'-45,"-715"31,306-12,-414 32,-32 0</inkml:trace>
  <inkml:trace contextRef="#ctx0" brushRef="#br0" timeOffset="44784.33">2569 66,'102'65,"-77"-41,-2 0,-1 2,-1 1,-1 1,-1 0,-2 2,-1 0,-1 0,-1 2,-2 0,-2 0,0 1,-3 0,0 1,0 22,3 6,-2 0,-3 1,-3 0,-3-1,-7 59,3-81,-2-1,-2 0,-1-1,-2 0,-1 0,-2-1,-2-1,-1 0,-2-2,-1 0,-2-1,-2 0,-89 78,92-97</inkml:trace>
  <inkml:trace contextRef="#ctx0" brushRef="#br0" timeOffset="45729.055">875 10,'0'-1,"-1"0,0 0,0 0,1 1,-1-1,0 1,0-1,0 0,0 1,0-1,0 1,0 0,0-1,0 1,0 0,0 0,0-1,0 1,0 0,0 0,0 0,0 0,0 1,0-1,0 0,-1 0,1 1,0-1,0 0,0 1,1-1,-1 1,0-1,0 1,0 0,0-1,0 1,1 0,-1 0,0-1,1 1,-1 0,0 0,1 0,-1 0,1 0,-1 0,1 0,0 0,-1 0,1 0,-16 28,1 0,1 1,2 1,1 0,1 1,2 0,1 0,2 1,1-1,1 15,-2-11,-14 106,5 1,7 0,7 1,5 2,15-1,6 0,6-2,14 24,29 49,-13-143,-46-61</inkml:trace>
  <inkml:trace contextRef="#ctx0" brushRef="#br0" timeOffset="46867.784">3218 857,'27'-73,"-17"37,2 1,2 0,0 2,3-1,0 2,2 0,2 1,1 1,19-19,-41 48,1 0,0 0,0 0,0 0,-1 1,1-1,0 0,0 0,0 1,0-1,0 1,0-1,1 1,-1-1,0 1,0 0,0-1,0 1,0 0,1 0,-1 0,0 0,0 0,0 0,0 0,1 1,-1-1,0 0,0 1,0-1,0 0,0 1,0 0,0-1,0 1,0-1,0 1,0 0,0 0,0 0,0-1,-1 1,1 0,0 0,-1 0,1 0,-1 0,1 0,-1 1,1-1,-1 1,18 61,-17-57,-1 0,0 1,0 0,1 0,0 0,1 0,-1 0,1-1,1 1,-1-1,1 0,0 1,1-1,-1 0,1-1,0 1,1-1,-1 0,1 0,0 0,4 3,-4-8,0 0,0 0,0 0,0-1,0 0,0 0,0 0,0 0,0-1,-1 1,1-1,0-1,-1 1,0-1,1 1,-1-1,0-1,-1 1,1 0,0-1,-1 0,0 0,0 0,0 0,0 0,0-3,4 0,47-64,56-54,-109 124,0 0,0 0,0 1,0-1,0 0,0 1,0-1,1 0,-1 1,0-1,0 1,1 0,-1-1,0 1,1 0,-1 0,0 0,1 0,-1 0,0 0,1 0,-1 0,0 1,1-1,-1 1,0-1,0 1,1-1,-1 1,0-1,0 1,0 0,0 0,0 0,0 0,0 0,0 0,0 0,0 0,0 0,-1 0,1 0,0 0,23 65,-17-41,-3-12,1 0,0-1,0 1,1-1,1-1,0 1,0-1,1 0,1-1,0 0,0 0,1-1,0 0,11 7,-4-9</inkml:trace>
  <inkml:trace contextRef="#ctx0" brushRef="#br0" timeOffset="47166.751">3190 884,'43'0,"43"0,17-4,0-3,-8 1,-10 1,-6-3,-6 0,-11 1,-6 2,-8-4,-3 1,-3 1,-5 1,-14 8,-10 3</inkml:trace>
  <inkml:trace contextRef="#ctx0" brushRef="#br0" timeOffset="47764.893">3895 1083,'-53'11,"1"3,0 2,2 3,-13 7,10 10,52-35,1 0,-1 1,0-1,0 0,0 0,1 1,-1-1,1 1,-1-1,1 0,-1 1,1-1,0 1,0-1,0 1,0-1,0 1,0-1,0 1,0-1,0 1,1-1,-1 0,1 1,-1-1,1 1,0-1,-1 0,1 0,0 1,0-1,0 0,0 0,0 0,0 0,0 0,0 0,0 0,0 0,1 0,195 113,-192-110,0 0,0 1,0-1,-1 1,0 0,0 0,0 0,0 1,-1-1,0 1,0 0,-1 0,1 0,-1 0,-1 0,1 1,-1-1,0 0,0 1,-1-1,0 1,0-1,-1 1,1-1,-1 0,-1 1,1-1,-1 0,-2 4,-5 4,-2-1,1 0,-2-1,0 0,0-1,-1 0,-1-1,1 0,-2-1,1-1,-1 0,0-1,-1-1,0 0,-3-1,12 0,-1-1,1-1,-1 1,0-2,0 1,0-1,0 0,-1 0,1-1,0 0,-1-1,1 0,-1 0,1-1,-1 0,1 0,0-1,0 0,-1-1,1 1,1-2,-1 1,0-1,1 0,-3-2,-1-12</inkml:trace>
  <inkml:trace contextRef="#ctx0" brushRef="#br0" timeOffset="48599.725">4065 1054,'35'-12,"-19"5,1 1,1 0,-1 2,1 0,0 0,0 2,0 1,16 0,-33 1,1 0,-1 0,1 0,-1 0,1 0,-1 0,0 1,1-1,-1 0,1 1,-1-1,0 1,1 0,-1 0,0-1,0 1,0 0,0 0,1 0,-1 0,-1 0,1 0,0 0,0 1,0-1,0 0,-1 0,1 1,-1-1,1 0,-1 1,1-1,-1 1,0-1,0 1,1-1,-1 1,0-1,-1 0,1 1,0-1,0 1,0-1,-1 1,1-1,-1 0,1 1,-1-1,0 0,1 1,-2 0,-83 119,84-120,0 1,0-1,0 1,0-1,0 1,1 0,-1-1,1 1,-1 0,1 0,-1-1,1 1,0 0,0 0,0-1,0 1,0 0,1 0,-1 0,1-1,-1 1,1 0,-1-1,1 1,0 0,0-1,0 1,0-1,0 1,0-1,0 1,0-1,0 0,1 0,-1 0,1 0,-1 0,1 0,-1 0,1 0,-1 0,1-1,0 1,0 0,-1-1,1 0,0 1,0-1,-1 0,1 0,0 0,0 0,0 0,-1-1,82-12,-57 9</inkml:trace>
  <inkml:trace contextRef="#ctx0" brushRef="#br0" timeOffset="49167.748">4488 123,'18'12,"28"35,-2 3,-3 1,-1 2,26 48,-44-61,-2 1,-2 0,-1 1,-2 1,-2 1,-2 0,-2 0,-2 1,-2 0,-2 0,-2 0,-1 1,-3-1,-2 0,-7 32,-5-6,-3-1,-3 0,-3-2,-4 1,16-39,-1-1,-2-1,0-1,-2-1,-1 0,-1-1,-1-2,-2 0,-10 8,10-14</inkml:trace>
  <inkml:trace contextRef="#ctx0" brushRef="#br0" timeOffset="49732.791">3020 66,'-24'33,"1"0,1 2,2 0,1 2,2 0,2 1,1 0,2 1,2 1,1 0,2 0,2 1,2 5,1 52,5 0,5 0,3-1,15 52,-20-117,17 104,5-2,7-1,23 50,-57-177,0 0,0-1,1 0,-1 1,1-1,0 0,1 0,0 0,-1 0,1 0,1 0,-1-1,1 0,0 0,0 0,0 0,0 0,0-1,1 0,0 0,0 0,0 0,0-1,0 0,0 0,1 0,-1-1,1 1,-1-1,4 0,13-6</inkml:trace>
  <inkml:trace contextRef="#ctx0" brushRef="#br0" timeOffset="56387.583">5109 179,'-13'67,"2"1,4 0,2 1,4-1,5 48,1-41,3 0,4-1,2 0,8 13,-20-75,1 0,1 0,0 0,0-1,1 0,1 1,0-2,0 1,1-1,0 0,1 0,0-1,1 0,0 0,0-1,1 0,-1-1,2 0,-1-1,1 0,0 0,1-1,-1-1,1 0,0 0,7 0,66 1,-60-6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0:25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1 706,'4'0,"7"0,6 0,5 0,4 0,2 0,1 0,0 0,1 0,-1 0,0 0,0 0,-5-5,-3-1,-3 0</inkml:trace>
  <inkml:trace contextRef="#ctx0" brushRef="#br0" timeOffset="381.295">28 932,'5'0,"11"0,8 0,4 0,2 0,2 0,-1 0,0 0,-1 0,-1 0,0 0,-1 0,-5-5,-6-1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3:53.27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1 167,'125'-106,"-113"97,0 1,1 1,-1 0,1 1,1 1,-1 0,1 0,0 1,4 0,-16 4,-1 0,1 0,0 0,0 0,0 0,-1 0,1 1,0-1,0 0,-1 1,1 0,0-1,-1 1,1 0,0 0,-1 0,1 0,-1 0,0 0,1 0,-1 0,0 1,0-1,0 1,0-1,0 1,0-1,0 1,0-1,0 1,-1 0,1-1,-1 1,1 0,-1 0,0-1,0 1,0 0,0 0,0 0,0-1,0 1,-1 1,-18 80,-57 64,71-137,0 1,-1-2,0 1,0-1,-1 1,0-2,-1 1,0-1,-1 0,1-1,-1 0,-1 0,1-1,-3 0,13-6,-1 0,0 0,1 0,-1 0,1 1,-1-1,0 0,1 0,-1 0,0 0,1 0,-1 0,0 1,0-1,1 0,-1 0,0 0,1 1,-1-1,0 0,0 1,1-1,-1 0,0 0,0 1,0-1,0 0,1 1,-1-1,0 0,0 1,0-1,0 0,0 1,0-1,0 1,0-1,0 0,0 1,0-1,0 0,0 1,0-1,0 0,-1 1,1-1,0 0,0 1,0-1,0 0,-1 1,1-1,0 0,0 0,-1 1,1-1,0 0,47 2,-34-2,0 2,0 0,0 0,0 1,0 1,-1 0,1 1,-1 1,0-1,-1 2,1 0,-1 0,0 1,5 5,-13-9,-1 1,1 0,-1 0,0 0,0 0,0 0,0 0,-1 0,0 1,0-1,-1 0,1 1,-1-1,-1 1,1-1,-1 0,1 1,-1-1,-1 0,1 0,-1 0,0 0,0 0,-1 0,1 0,-1 0,0-1,0 0,-1 1,1-1,-1-1,0 1,0 0,0-1,-1 0,1 0,-1 0,0 0,0-1,-1 1,-9 4,0 1,0-2,-1 0,0 0,0-2,0 0,-1-1,1-1,-9 1,1-3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3:59.29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37 159,'-1'-2,"0"-1,1 1,-1-1,1 1,0-1,0 0,0 1,0-1,0 0,1 1,-1-1,1 1,-1-1,1 1,0-1,0 1,0-1,1 1,-1 0,0 0,1 0,-1 0,1 0,0 0,0 0,0 0,0 0,0 1,1-1,-1 0,7-8,0 1,1 1,1-1,-1 2,1-1,1 2,-1-1,1 1,0 1,1 0,7-1,-18 5,0 1,1 0,-1 0,0-1,0 1,0 0,1 1,-1-1,0 0,0 1,0-1,0 1,1 0,-1 0,0-1,0 1,0 1,-1-1,1 0,0 0,0 1,-1-1,1 1,-1-1,1 1,-1 0,1 0,-1 0,0-1,0 1,0 0,0 0,0 1,-1-1,1 0,-1 0,1 0,-1 0,0 1,0-1,0 0,0 1,-1 98,-2-88,0 0,0 0,-2 0,1 0,-2 0,1-1,-2 0,0 0,0-1,-1 0,0 0,-1-1,0 0,-1-1,0 0,0 0,-8 4,-95 23,92-36,33-7,105-17,-114 23,0 0,1 0,-1 0,1 1,-1-1,0 1,1 0,-1 0,1 0,-1 0,1 0,-1 1,0 0,1-1,-1 1,0 1,0-1,1 0,-1 1,0 0,0-1,-1 1,1 0,0 1,-1-1,1 0,-1 1,1-1,-1 1,0 0,0 0,-1 0,1 0,-1 0,2 3,38 122,-40-124,-1 0,0-1,0 1,0 0,0-1,0 1,-1 0,0-1,0 1,0-1,0 1,0-1,-1 0,1 1,-1-1,0 0,0 0,0 0,-1 0,1 0,-1-1,1 1,-1-1,0 0,-1 1,-82 51,75-49,-71 29,62-30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4:34.0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149 113,'0'18,"-1"0,-1 0,0 0,-2-1,0 1,-1-1,-1 0,0 0,-1 0,-1-1,0 0,-4 3,-62 95,73-113,0 0,0 1,1-1,-1 0,0 0,0 1,1-1,-1 0,1 1,-1-1,1 1,-1-1,1 0,0 1,0-1,0 1,0-1,0 1,0-1,0 1,0-1,1 1,-1-1,0 1,1-1,-1 0,1 1,0-1,-1 0,1 1,0-1,0 0,0 0,0 0,0 0,0 0,0 0,0 0,1 0,-1 0,0 0,0-1,1 1,-1 0,1-1,-1 1,0-1,1 0,-1 1,1-1,0 0,200 9,-43 8,-148-21,-5-2</inkml:trace>
  <inkml:trace contextRef="#ctx0" brushRef="#br0" timeOffset="602.021">516 0,'-16'74,"-138"599,107-411,36-92,11-171,0 1,0 0,0-1,-1 1,1 0,0 0,0-1,0 1,0 0,-1 0,1-1,0 1,0 0,-1 0,1-1,0 1,-1 0,1 0,0 0,0 0,-1-1,1 1,0 0,-1 0,1 0,0 0,-1 0,1 0,0 0,-1 0,1 0,0 0,-1 0,1 0,0 0,-1 0,1 0,0 1,-1-1,1 0,0 0,-1 0,1 0,0 1,0-1,-1 0,1 0,0 0,0 1,-1-1,1 0,0 1,0-1,0 0,-1 0,1 1,0-1,0 1,-5-15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4:36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132 0,'0'16,"0"0,0-1,-2 1,0-1,-1 0,0 1,-1-1,-1-1,-1 1,0-1,0 0,-2 1,-75 129,82-142,1-1,-1 1,1 0,-1-1,1 1,0 0,-1 0,1-1,0 1,0 0,1-1,-1 1,0 0,0 0,1-1,-1 1,1-1,0 1,-1 0,1-1,0 1,0-1,0 1,0-1,0 0,0 1,0-1,1 0,-1 0,0 0,1 0,-1 0,1 0,-1 0,1 0,-1-1,1 1,0-1,-1 1,1-1,1 1,78 3,-70-4,0-1,0 0,1 0,-1-1,0 0,0-1,0 0,-1-1,1-1,-1 1,1-1,3-6</inkml:trace>
  <inkml:trace contextRef="#ctx0" brushRef="#br0" timeOffset="429.168">442 0,'-33'32,"-29"174,-79 430,117-524,26-127</inkml:trace>
  <inkml:trace contextRef="#ctx0" brushRef="#br0" timeOffset="74038.966">640 1101,'-4'-7,"0"0,1 0,0 0,1 0,-1-1,1 1,1-1,0 1,0-1,0 0,1 0,0-7,3-3,0 1,1-1,1 1,1-1,0 1,1 1,1-1,0 1,1 1,1 0,1 0,0 1,0 0,2 1,1-1,0-3,1 0,0 1,1 1,1 1,1 0,0 1,19-10,-35 21,0 1,0 0,1 0,-1 0,0 0,1 1,-1-1,1 1,-1-1,1 1,-1 0,1 0,0 0,-1 0,1 0,-1 1,1-1,-1 1,0 0,1 0,-1 0,1 0,-1 0,0 0,0 0,0 1,0-1,0 1,0 0,0-1,0 1,-1 0,1 0,-1 0,1 0,-1 1,0-1,0 0,0 0,0 1,0-1,0 1,-1-1,1 1,-1-1,0 1,0-1,0 1,0-1,0 1,0 1,-3 284,3-286,0 0,0 0,1 0,-1 0,0 0,1 0,-1 0,1 0,-1 0,1 0,0 0,0 0,0 0,0 0,0-1,1 1,-1 0,1-1,-1 1,1-1,-1 1,1-1,0 0,-1 0,1 0,0 0,0 0,0 0,0 0,0-1,0 1,0-1,0 1,0-1,0 0,0 0,0 0,1 0,0 0,80-30,151-153,-203 162,-18 11,0 1,0 1,1 0,-1 0,2 1,-1 1,1 1,11-3,-24 7,0 1,0 0,1 0,-1 0,0 0,0 0,0 1,0-1,0 1,0-1,0 1,0 0,0 0,0 0,0 0,0 0,-1 0,1 0,0 0,-1 1,1-1,-1 1,1-1,-1 1,0 0,0 0,1-1,-1 1,-1 0,1 0,0 0,0 0,-1 0,1 0,-1 0,1 0,-1 0,0 1,0 0,0 90,0-86,-27 119,21-104,0 0,1 0,1 1,1 0,1-1,1 10,1-28,0 0,0 1,0-1,0 0,0 1,1-1,0 0,0 0,0 0,1 0,-1 0,1 0,0 0,0 0,0 0,1-1,-1 1,1-1,0 0,0 0,0 0,0 0,1 0,-1-1,1 1,-1-1,1 0,0 0,0 0,0-1,0 1,0-1,0 0,1 0,-1-1,0 1,0-1,1 0,-1 0,0 0,1-1,-1 0,0 1,0-1,0-1,1 1,0-1,9-10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8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14 223,'-3'9,"0"0,1 0,0 0,0 1,1-1,1 0,-1 1,2-1,-1 0,1 1,1-1,-1 0,2 0,-1 0,1 0,1 0,0 0,-4-7,1-1,0 0,0 1,0-1,0 0,0 0,0 1,0-1,0 0,1 0,-1 0,0-1,1 1,-1 0,1 0,-1-1,1 1,-1-1,1 1,-1-1,1 1,0-1,-1 0,1 0,-1 0,1 0,0 0,-1 0,1-1,-1 1,1 0,-1-1,1 1,-1-1,1 0,-1 1,1-1,-1 0,0 0,1 0,-1 0,0 0,0 0,0 0,1 0,-1-1,47-62,-44 56,0-1,-1 0,0 0,0 0,-1 0,0-1,-1 1,0 0,-1-1,1 1,-2-8,1 14,0 0,-1 0,1 0,-1 0,1 0,-1 0,0 0,0 0,0 0,0 1,-1-1,1 0,-1 1,0-1,1 1,-1-1,0 1,-1 0,1 0,0 0,-1 0,1 0,-1 1,1-1,-1 1,0 0,1-1,-1 1,0 1,0-1,0 0,0 1,0-1,0 1,0 0,0 0,-2 0,-16 3,2 2</inkml:trace>
  <inkml:trace contextRef="#ctx0" brushRef="#br0" timeOffset="285.277">352 421,'19'-26,"122"-135,-140 159,1 0,0 0,-1 0,1 1,0-1,0 0,0 1,0-1,1 1,-1 0,0 0,0 0,1 0,-1 0,1 0,-1 1,1-1,-1 1,1 0,-1 0,1 0,0 0,-1 0,1 0,-1 0,1 1,-1 0,1-1,-1 1,0 0,1 0,-1 0,0 1,0-1,1 0,-1 1,0 0,-1-1,1 1,0 0,0 0,0 0,22 33,-21-30,-1-1,1 1,0-1,0 1,0-1,1 0,-1 0,1 0,0-1,0 0,0 1,1-1,-1-1,1 1,0-1,0 1,0-2,0 1,0 0,0-1,0 0,5 0,0 0,0-1,0 0,0 0,-1-1,1-1,0 0,-1 0,1-1,-1 0,1 0,-1-1,-1-1,1 1,0-1,-1-1,0 0,0 0,-1 0,0-1,0 0,0 0,-1-1,0 0,-1 0,1-2,9-12,-1 3,-1 0,0-1,-2-1,0 0,-1-1,-1 0,3-13,-8 10</inkml:trace>
  <inkml:trace contextRef="#ctx0" brushRef="#br0" timeOffset="1158.75">1679 54,'-156'-17,"149"17,0 0,-1 0,1 1,-1 0,1 1,0 0,0 0,0 0,0 1,0 0,0 0,1 1,-1 0,1 0,0 1,1-1,-1 1,1 0,-3 4,6-7,1 0,0 0,0 0,1-1,-1 1,0 0,0 0,1 0,-1 1,1-1,0 0,0 0,0 0,0 0,0 0,0 0,0 0,1 0,-1 1,1-1,-1 0,1 0,0-1,0 1,0 0,0 0,0 0,0 0,1-1,-1 1,2 1,55 48,-48-43,-8-7,6 4,-1 0,0 0,0 1,0 0,-1 0,0 1,0-1,-1 1,0 1,0-1,0 1,-1-1,2 7,-7-9,-1 0,0-1,0 1,0 0,-1-1,1 1,-1-1,0 0,-1 0,1 0,-1-1,1 1,-1-1,0 0,0 0,-1 0,1 0,0-1,-1 1,0-1,0-1,1 1,-1-1,0 1,-11 3,-1 0,1-1,-1-1,1 0,-1-1,0-1,-16-1,9-1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7:58.50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4409 566,'-213'-50,"-94"-6,47 24,-1 10,-31 12,-389 12,111 36,299 5,1 11,-87 38,289-74,-312 114,94 10,272-135,0 1,0 0,1 1,1 1,0 0,0 1,1 0,0 1,1 0,0 1,1 0,0 0,1 1,1 0,0 0,-1 5,8-7,0 1,1-1,0 0,0 0,1-1,1 1,0 0,1-1,0 1,1-1,0 0,1-1,0 1,0-1,1 0,1-1,-1 1,6 3,159 168,-106-114,-20-16,3-3,1-2,3-1,2-4,1-1,22 8,398 165,-381-174,151 52,3-12,53 2,-11-18,148 7,-365-59,121 8,-1-9,107-10,-173-1,-56-1,0-2,0-3,-1-4,0-3,-1-2,-1-4,27-13,-53 16,-1-2,-1-2,0-1,-2-3,0-1,-2-1,-1-3,-2 0,-1-3,-1 0,-2-2,0-3,45-62,-25 37,-4-1,-2-3,12-31,-36 61,-2-1,-1-1,-3-1,-1 0,-1-1,-3 0,-1 0,-2-1,-2 0,-2 0,-2-18,-4 37,-1 1,-1 0,-1 0,-1 1,0 0,-2 0,-1 1,0 0,-1 1,-1 1,-1 0,-1 0,-6-5,-35-25,-1 3,-3 2,-1 2,-2 4,-1 2,-2 3,-1 3,-2 2,-48-10,74 22,-163-52,-4 9,-70-4,59 30,-2 9,0 9,-211 16,210 0,85 0,1 5,0 6,0 7,2 5,1 6,1 6,-125 54,158-46,2 4,-90 61,152-84,0 3,2 0,2 3,0 1,2 1,2 1,1 2,-19 35,31-50,1 1,1 1,1 0,1 1,1 0,1 0,2 1,0 1,2 0,1 0,1 0,1 0,2 0,1 20,6-9,2-1,2 1,1-2,2 0,1 0,2-1,18 29,3-9,3-1,2-3,1-1,4-2,1-2,2-2,2-3,4 0,49 42,3-4,95 49,-107-74,3-4,1-5,3-4,1-4,1-5,31 1,28-3,1-7,1-7,36-7,428-16,-530 1,-1-5,0-4,-1-5,-1-3,-1-5,-2-4,-1-4,42-25,-79 28,-2-3,-1-1,-2-3,-1-3,-3-1,0-4,-10 4,-2-1,-2-2,-2-2,-3 0,-1-2,-3-1,-2-1,-3-1,-1 0,-3-2,-3 0,-2 0,0-32,-6 44,-2-1,-2 1,-2-1,-1 1,-3 0,-2 0,-1 1,-3 0,-1 0,-3 1,-18-37,7 34,-1 2,-2 1,-2 2,-1 1,-2 1,-2 2,-1 1,-31-20,-14-4,-2 4,-2 3,-2 4,-2 4,-3 5,0 3,-3 4,0 5,-42-4,-111-18,-2 12,-1 10,-45 10,82 10,-1 9,-85 16,-273 52,556-67,-149 27,-110 36,226-50,0 2,2 2,0 3,1 2,1 1,2 3,-14 12,41-26,0 1,1 1,1 0,1 1,0 1,1 0,1 2,1-1,1 2,1-1,1 2,0-1,2 1,1 1,1-1,0 1,0 20,3 2,2 1,2 0,2 0,2-1,2 1,2-1,2-1,2 0,2-1,11 21,5 4,4-2,2-1,3-2,3-2,2-1,11 5,0 0,3-4,2-1,3-4,3-2,28 15,8-5,2-4,3-5,103 37,-95-46,23 12,2-6,3-6,1-7,105 14,-121-37,1-6,1-6,-1-5,1-6,93-18,-130 11,0-5,-2-4,0-3,-2-5,79-37,-106 34,-2-2,-1-2,-2-3,-1-3,-3-2,-2-3,29-34,-51 45,-1-2,-2-1,-2-1,-1-1,-2-1,-3-1,-1-1,-2-1,-3 0,-1-1,-2 0,-3-1,-1 0,-3 0,-1-17,2 14,-2-2,-3 1,-1 0,-3 1,-2-1,-2 1,-3 0,-2 1,-2 0,-13-27,-10 13,-2 2,-3 2,-3 2,-2 2,-3 2,-1 2,-3 3,-3 2,-1 2,-2 4,-1 2,-3 3,-12-2,-19-5,-2 4,-2 4,-1 5,-1 4,-1 5,-1 4,-1 5,-67 3,82 5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3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1236,'9'2,"-1"0,1 0,-1-1,1 0,0 0,-1-1,1 0,0-1,-1 0,1 0,-1-1,1 0,-1-1,0 1,1-2,-1 1,-1-1,1 0,-1-1,1 0,-1 0,-1 0,1-1,-1 0,0-1,0 1,-1-1,0 0,0 0,1-4,168-288,98-260,-136 333,-96 180,-39 45,0 0,-1 0,1 0,0 1,0-1,-1 0,1 1,0-1,0 1,0-1,0 1,0-1,0 1,0 0,0-1,0 1,0 0,0 0,0 0,0-1,0 1,0 0,0 1,0-1,0 0,0 0,0 0,0 1,0-1,0 0,0 1,0-1,0 1,0-1,0 1,0-1,0 1,0 0,-1 0,1-1,0 1,-1 0,1 0,0 0,-1 0,1 0,-1-1,1 1,-1 0,0 0,1 0,-1 0,0 1,8 28,0 1,-3 0,0 0,-2 1,-1 23,4 39,9 41,-7 1,-8 109,0-231,-1 0,0 1,-2-1,0 0,0 0,-1 0,-1 0,0-1,-1 1,0-1,-1-1,-1 1,0-1,0-1,-1 1,-1-1,0-1,0 0,-1 0,0-1,-5 2,-7 1,-1-1,0-1,-1-2,0 0,-1-1,0-2,0 0,0-2,0-1,0-1,-1-1,1-1,0-2,0 0,-23-7,-22-23,69 32,1 0,0-1,-1 1,1 0,0-1,0 1,0 0,0-1,0 0,0 1,1-1,-1 1,0-1,1 0,-1 0,1 1,0-1,-1 0,1 0,0 1,0-1,0 0,1 0,-1 0,0 1,1-1,-1 0,1 1,-1-1,1 0,0 1,0-1,-1 0,1 1,0 0,1-1,-1 1,0-1,0 1,1 0,14-16</inkml:trace>
  <inkml:trace contextRef="#ctx0" brushRef="#br0" timeOffset="1047.551">1044 1208,'35'-5,"-2"-1,1-2,-1-1,0-2,-1-1,0-2,-1-1,-1-1,0-2,1-2,-21 13,0 0,-1-1,0 0,0 0,0-1,-1 0,0-1,-1 0,0 0,-1 0,0-1,0 0,-1 0,-1 0,0-1,-1 0,0 1,0-1,0-10,-3 20,-1-1,1 1,0 0,-1-1,0 1,0 0,1-1,-1 1,0 0,-1 0,1 0,0 0,-1 0,1 0,-1 0,0 0,1 1,-1-1,0 0,0 1,0 0,0-1,0 1,-1 0,1 0,0 0,0 1,-1-1,1 0,0 1,-1-1,1 1,-2 0,-81 14,70-6,0 1,1 1,1 0,0 1,0 0,1 1,0 0,1 1,1 1,0-1,0 2,2-1,0 1,0 0,2 1,0 0,-3 11,8-19,0 1,1-1,0 1,0-1,1 1,0-1,0 1,1-1,0 0,1 0,0 1,0-2,1 1,-1 0,2-1,-1 0,1 0,0 0,1 0,-1-1,1 0,1 0,-1-1,1 1,0-2,0 1,0-1,1 0,0 0,-1-1,1 0,0 0,1-1,-1 0,0-1,1 1,-1-2,1 1,-1-1,1 0,-1-1,5-1,21-2,-1-2,1-1,-1-2,-1-1,0-2,0-1,-1-1,-1-2,0-1,-1-1,10-10,243-184,-190 149,-124 64,2 1,22-2,1-1,-1 1,0 1,1 0,-1 0,0 0,1 1,0 0,-1 0,1 1,0 0,0 0,0 1,0 0,1 0,0 0,0 1,0 0,0 0,1 1,-5 4,5-3,0-1,1 1,-1 0,1 0,0 0,1 0,0 1,0 0,0-1,1 1,1 0,-1 0,1 0,0 1,1-1,0 0,0 0,1 0,0 0,1 0,-1 0,1 0,1 0,0 0,0-1,0 1,1-1,0 0,0 0,1 0,0-1,0 0,1 0,0 0,0 0,0-1,0 0,6 3,6-3,0 0,1-2,-1 0,1-1,-1-1,1 0,0-2,-1 0,1-1,-1-1,0-1,1 0,-2-1,1-1,0-1,-1-1,-1 0,16-10,17-11,-1-1,-2-2,-2-3,0-1,-3-2,-1-2,6-10,-33 37,21-25,-1-1,-2-2,-2-1,-2-1,-1-1,-3-1,-1-1,1-10,-15 35,-1 1,-1-1,0 0,-2 0,-1 0,0-1,-1 0,-2-5,1 26,-1-1,0 1,1 0,-1-1,0 1,0-1,0 1,0-1,-1 1,1 0,0-1,0 1,-1-1,1 1,-1 0,0-1,1 1,-1 0,0 0,1-1,-1 1,0 0,0 0,0 0,0 0,0 0,-1 0,1 1,0-1,0 0,0 0,-1 1,1-1,0 1,-1-1,1 1,-1 0,1-1,0 1,-1 0,1 0,-1 0,1 0,-1 0,1 0,0 0,-1 1,1-1,-1 1,1-1,0 1,0-1,-1 1,1 0,0-1,0 1,-1 0,1 0,0 0,0 0,0 0,0 0,0 0,1 0,-1 1,0-1,0 0,-9 19,1 0,1 1,0 0,2 0,0 0,2 1,0 0,1 0,2 0,0 0,1 1,1-1,1 0,-1-4,2 35,4-1,1 1,3-2,2 1,2-2,3 0,4 5,43 127,-64-181,0 1,0-1,-1 0,1 1,0-1,-1 1,1-1,-1 1,1-1,-1 1,0-1,0 1,1 0,-1-1,0 1,0-1,-1 1,1 0,0-1,-1 1,1-1,0 1,-1-1,0 1,1-1,-1 1,0-1,0 0,0 1,0-1,0 0,0 0,0 0,0 0,0 0,-1 0,1 0,0 0,-1 0,1 0,-1-1,1 1,-1-1,1 1,-1-1,1 0,-1 1,1-1,-1 0,0 0,1 0,-1 0,1 0,-1 0,1-1,-1 1,0-1,1 1,-1-1,1 1,0-1,-1 0,0 0,-57-43,39 26</inkml:trace>
  <inkml:trace contextRef="#ctx0" brushRef="#br0" timeOffset="1297.915">2371 785,'467'-59,"-288"42,55 8,-191 20,-26-5</inkml:trace>
  <inkml:trace contextRef="#ctx0" brushRef="#br0" timeOffset="1476.568">3529 814,'4'33,"3"21,-1 6,-2-7</inkml:trace>
  <inkml:trace contextRef="#ctx0" brushRef="#br0" timeOffset="1714.623">3556 587,'-4'-9,"-3"1,1 2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6:41.0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5877 1570,'-23'-61,"8"12,-2 0,-2 1,-3 0,-1 2,-2 1,-3 1,-1 1,-2 1,-26-25,-19 6,-3 4,-2 3,-3 3,-1 5,-3 3,-1 4,-85-24,-20-6,-4 9,-1 9,-54-1,-18 6,-1 12,-170 3,290 27,0 7,0 6,1 7,0 7,-40 15,102-17,1 4,0 3,2 5,2 3,1 4,2 3,2 4,2 3,-65 57,73-49,3 3,3 2,2 4,4 2,2 2,-12 27,43-58,1 1,2 1,1 1,3 0,2 1,1 1,3 1,1 0,3 0,1 1,3-1,2 1,1 0,3 0,4 16,5-13,3 0,2-1,1-1,3-1,2 0,2-2,2-1,2-1,2-1,1-1,2-3,2 0,28 21,42 28,4-6,3-4,40 16,-27-24,2-5,3-6,85 23,-53-37,1-8,2-7,1-7,1-7,0-8,60-9,-54 2,-1-9,0-6,0-9,-2-7,-2-7,-1-7,139-60,-180 53,-2-5,-3-5,-2-6,-4-5,32-30,-111 75,0 0,-2-3,-1 0,-1-3,-2 0,-2-2,-1-1,-2-2,-1 0,-3-2,-1 0,-1-2,-3 0,-2-1,-1 0,-3-1,4-29,-11 28,-2 0,-2 0,-2 0,-2 0,-2 0,-2 0,-2 1,-2 1,-2 0,-4-5,-22-34,-4 2,-4 2,-3 2,-4 3,-2 2,-4 2,-2 3,-4 3,-30-20,-9-2,-4 6,-4 3,-2 6,-4 6,-3 4,-2 6,-2 5,-2 6,-2 6,-2 5,-1 6,-31 2,-24 2,-1 7,-1 9,-42 9,69 10,0 7,2 6,0 8,2 7,-89 37,153-43,2 3,2 5,2 3,2 5,2 3,2 4,3 4,3 3,2 3,4 4,-26 34,44-30,2 2,4 2,4 2,3 2,4 2,4 1,3 2,4 0,4 2,4 1,4 0,4 1,2 70,8-124,2 0,1 1,2-1,1 0,3-1,0 1,3-2,1 1,1-2,3 0,0-1,2 0,2-2,1 0,1-2,2 0,1-2,1 0,17 12,16 7,1-2,3-3,1-2,2-4,2-2,1-4,71 22,-16-16,1-5,1-6,1-5,38-3,131 3,0-14,17-14,45-16,-1-16,177-49,-228 15,276-106,-456 137,-2-6,-2-5,-2-6,-4-4,-2-6,-3-5,3-10,-86 64,-1-2,-1-1,-1-2,-1 0,-1-2,-1 0,-2-2,-1 0,-1-1,-2-1,-1-1,-1 0,-2-1,-2-1,-1 0,-2 0,-1-1,1-18,-8 27,-2 0,0 0,-2 0,-1 0,0 0,-3 1,0 0,-1 1,-2 0,0 0,-2 1,-1 0,0 1,-2 1,-1 1,0 0,-2 1,0 1,-17-13,-48-37,-4 4,-3 3,-2 5,-2 4,-3 4,-14-1,-387-166,-166-34,445 173,-4 10,-2 10,-2 10,-3 10,0 10,-117 5,193 22,2 7,-1 6,1 8,2 5,0 8,3 6,1 6,2 7,3 6,2 6,-12 15,86-42,1 3,3 3,1 3,2 2,3 2,2 3,2 3,-35 51,65-75,1 1,2 2,2 0,1 0,2 2,1 0,2 0,2 1,2 0,1 1,2-1,1 1,3 0,1 0,2 0,1 0,3-1,1 0,2 0,1-1,2 0,2-1,1-1,2 0,2-1,17 24,12 5,3-3,3-1,2-3,2-3,3-2,2-3,2-3,37 18,46 18,2-7,4-6,88 23,73 9,3-14,199 23,-199-60,3-13,44-12,-239-19,1-5,-1-6,0-6,-1-5,0-5,-2-6,0-6,-3-4,-1-6,93-49,-163 67,0-3,-2-1,-1-3,-2-2,-1-1,-2-3,-2-1,-1-2,-2-2,-2-1,-2-2,-2-1,-2-1,-2-2,-3-1,17-48,-19 27,-3-2,-3-1,-3 0,-3-1,-4 0,-4 0,-2 0,-4 0,-11-59,5 73,-3 0,-3 1,-3 1,-1 1,-4 0,-2 2,-3 1,-1 1,-4 2,-1 1,-3 2,-2 1,-2 2,-2 2,-2 2,-2 2,-27-16,14 17,-3 4,0 2,-2 3,-2 3,0 2,-2 4,0 3,-13 1,-64-8,-2 7,-1 6,-69 5,-196 21,239 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1,'28'196,"2"94,-48-75,6 16,13-207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7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0 118,'18'-15,"1"2,1 1,0 0,1 1,0 2,0 0,1 1,0 1,0 1,1 1,0 1,0 1,0 1,21 1,-35 3,0 0,0 0,-1 1,1 1,-1-1,1 1,-1 1,0-1,-1 1,1 1,-1 0,0 0,0 0,-1 1,0 0,0 0,-1 0,5 8,-8-12,0 0,0 1,-1-1,1 0,-1 1,0-1,1 1,-2-1,1 1,0-1,-1 1,0 0,1-1,-1 1,-1 0,1-1,-1 1,1-1,-1 1,0 0,0-1,-1 0,1 1,-1-1,1 0,-1 1,0-1,-2 2,-80 71,59-57,-103 77,127-95,-1 1,1-1,0 0,0 1,0-1,0 1,0-1,1 1,-1 0,0-1,1 1,-1 0,1 0,-1-1,1 1,0 0,0 0,0-1,0 1,0 0,0 0,0 0,1-1,-1 1,1 0,-1-1,1 1,0 0,0-1,-1 1,1-1,0 1,0-1,1 1,-1-1,0 0,0 1,1-1,-1 0,1 0,-1 0,1 0,-1 0,1 0,77 32,-18-18,-38-11,1 1,-1 2,0 0,-1 2,0 0,0 1,4 5,-23-14,-1 0,1 1,-1 0,0-1,1 1,-1 0,0 0,0 0,0 1,-1-1,1 0,-1 1,1-1,-1 1,0 0,1-1,-1 1,-1 0,1 0,0-1,-1 1,1 0,-1 0,0 0,0 0,0 0,-1 0,1-1,0 1,-1 0,0 0,0 0,0-1,0 1,0 0,-1-1,1 1,-1-1,0 2,-87 77,51-61,0-3,-2 0,0-3,0-1,-1-2,-39 4,73-13,4-1,0 0,1 0,-1 0,0-1,0 1,0-1,0 1,0-1,0 0,0 0,0-1,0 1,0-1,0 1,0-1,1 0,-1 0,0 0,0 0,1-1,-1 1,-3-10</inkml:trace>
  <inkml:trace contextRef="#ctx0" brushRef="#br0" timeOffset="412.049">931 682,'0'29,"0"9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6:41.0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5877 1570,'-23'-61,"8"12,-2 0,-2 1,-3 0,-1 2,-2 1,-3 1,-1 1,-2 1,-26-25,-19 6,-3 4,-2 3,-3 3,-1 5,-3 3,-1 4,-85-24,-20-6,-4 9,-1 9,-54-1,-18 6,-1 12,-170 3,290 27,0 7,0 6,1 7,0 7,-40 15,102-17,1 4,0 3,2 5,2 3,1 4,2 3,2 4,2 3,-65 57,73-49,3 3,3 2,2 4,4 2,2 2,-12 27,43-58,1 1,2 1,1 1,3 0,2 1,1 1,3 1,1 0,3 0,1 1,3-1,2 1,1 0,3 0,4 16,5-13,3 0,2-1,1-1,3-1,2 0,2-2,2-1,2-1,2-1,1-1,2-3,2 0,28 21,42 28,4-6,3-4,40 16,-27-24,2-5,3-6,85 23,-53-37,1-8,2-7,1-7,1-7,0-8,60-9,-54 2,-1-9,0-6,0-9,-2-7,-2-7,-1-7,139-60,-180 53,-2-5,-3-5,-2-6,-4-5,32-30,-111 75,0 0,-2-3,-1 0,-1-3,-2 0,-2-2,-1-1,-2-2,-1 0,-3-2,-1 0,-1-2,-3 0,-2-1,-1 0,-3-1,4-29,-11 28,-2 0,-2 0,-2 0,-2 0,-2 0,-2 0,-2 1,-2 1,-2 0,-4-5,-22-34,-4 2,-4 2,-3 2,-4 3,-2 2,-4 2,-2 3,-4 3,-30-20,-9-2,-4 6,-4 3,-2 6,-4 6,-3 4,-2 6,-2 5,-2 6,-2 6,-2 5,-1 6,-31 2,-24 2,-1 7,-1 9,-42 9,69 10,0 7,2 6,0 8,2 7,-89 37,153-43,2 3,2 5,2 3,2 5,2 3,2 4,3 4,3 3,2 3,4 4,-26 34,44-30,2 2,4 2,4 2,3 2,4 2,4 1,3 2,4 0,4 2,4 1,4 0,4 1,2 70,8-124,2 0,1 1,2-1,1 0,3-1,0 1,3-2,1 1,1-2,3 0,0-1,2 0,2-2,1 0,1-2,2 0,1-2,1 0,17 12,16 7,1-2,3-3,1-2,2-4,2-2,1-4,71 22,-16-16,1-5,1-6,1-5,38-3,131 3,0-14,17-14,45-16,-1-16,177-49,-228 15,276-106,-456 137,-2-6,-2-5,-2-6,-4-4,-2-6,-3-5,3-10,-86 64,-1-2,-1-1,-1-2,-1 0,-1-2,-1 0,-2-2,-1 0,-1-1,-2-1,-1-1,-1 0,-2-1,-2-1,-1 0,-2 0,-1-1,1-18,-8 27,-2 0,0 0,-2 0,-1 0,0 0,-3 1,0 0,-1 1,-2 0,0 0,-2 1,-1 0,0 1,-2 1,-1 1,0 0,-2 1,0 1,-17-13,-48-37,-4 4,-3 3,-2 5,-2 4,-3 4,-14-1,-387-166,-166-34,445 173,-4 10,-2 10,-2 10,-3 10,0 10,-117 5,193 22,2 7,-1 6,1 8,2 5,0 8,3 6,1 6,2 7,3 6,2 6,-12 15,86-42,1 3,3 3,1 3,2 2,3 2,2 3,2 3,-35 51,65-75,1 1,2 2,2 0,1 0,2 2,1 0,2 0,2 1,2 0,1 1,2-1,1 1,3 0,1 0,2 0,1 0,3-1,1 0,2 0,1-1,2 0,2-1,1-1,2 0,2-1,17 24,12 5,3-3,3-1,2-3,2-3,3-2,2-3,2-3,37 18,46 18,2-7,4-6,88 23,73 9,3-14,199 23,-199-60,3-13,44-12,-239-19,1-5,-1-6,0-6,-1-5,0-5,-2-6,0-6,-3-4,-1-6,93-49,-163 67,0-3,-2-1,-1-3,-2-2,-1-1,-2-3,-2-1,-1-2,-2-2,-2-1,-2-2,-2-1,-2-1,-2-2,-3-1,17-48,-19 27,-3-2,-3-1,-3 0,-3-1,-4 0,-4 0,-2 0,-4 0,-11-59,5 73,-3 0,-3 1,-3 1,-1 1,-4 0,-2 2,-3 1,-1 1,-4 2,-1 1,-3 2,-2 1,-2 2,-2 2,-2 2,-2 2,-27-16,14 17,-3 4,0 2,-2 3,-2 3,0 2,-2 4,0 3,-13 1,-64-8,-2 7,-1 6,-69 5,-196 21,239 1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32,'3'2,"0"0,0 0,-1 0,1 0,-1 1,0-1,1 1,-1 0,0 0,-1 0,1 0,0 0,-1 0,0 0,0 0,0 1,0-1,0 0,0 1,126 415,-26-44,-84-304,2-165,43-261,-2 21,-31 195,-23 121,1 6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29,'14'0,"10"-5,5-1,3 0,0 1,1 2,-2 1,-1 0,0 2,-1 0,-1 0,0 1,0-1,0 0,-5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44,'10'44,"-1"1,-3 0,-1 0,-2 0,-3 0,-3 32,1 2,3 204,25-177,-26-105,1 0,-1 0,1 0,-1 0,1 0,0 0,-1 0,1-1,0 1,-1 0,1 0,0-1,0 1,0 0,0-1,-1 1,1-1,0 1,0-1,0 0,0 1,0-1,0 0,0 0,0 0,0 1,1-1,-1 0,0 0,0-1,0 1,0 0,0 0,0 0,0-1,0 1,0 0,0-1,0 1,0-1,0 0,-1 1,1-1,0 1,0-1,0 0,-1 0,1 0,0 1,-1-1,1-1,32-47,-32 47,35-75,-3-3,-4 0,-4-2,12-67,9-29,10 30,-46 136,-2 7</inkml:trace>
  <inkml:trace contextRef="#ctx0" brushRef="#br0" timeOffset="401.232">479 722,'-31'111,"30"-108,1 1,0-1,0 1,1-1,-1 0,0 1,1-1,0 0,0 0,0 0,0 1,1-1,-1 0,1 0,0-1,0 1,0 0,0 0,0-1,0 0,1 1,-1-1,1 0,0 0,0 0,-1-1,1 1,0-1,1 1,-1-1,0 0,0 0,1 0,3 1,1 0,-1-1,0 0,1 0,0-1,-1 0,1 0,-1-1,1 1,-1-2,1 1,-1-1,0 0,1-1,-1 0,0 0,-1 0,1-1,-1 0,1 0,-1-1,0 0,-1 0,1 0,-1-1,0 1,0-1,-1 0,0-1,0 1,0-1,-1 0,0 0,0 0,-1 0,0 0,0-1,-1 0,0 4,-1 0,0 0,0 0,0-1,-1 1,1 0,-1 0,0 0,0-1,-1 1,1 0,-1 1,0-1,0 0,0 0,0 1,-1-1,1 1,-1 0,0 0,0 0,0 0,-1 0,1 1,-1-1,1 1,-1 0,0 0,0 1,0-1,0 1,0-1,0 1,-5-1,1 0,0 1,0 0,-1 0,1 1,-1 0,1 0,0 1,-1 0,1 0,0 1,0 0,0 1,0 0,0 0,-2 2,-9 7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1 282,'29'5,"14"2,5-1,-2-1,-3-2,-4 0,-4-2,-3-1,-3 0,-5-5,-3-2,0 1,-3-4,-10 0,-6 2</inkml:trace>
  <inkml:trace contextRef="#ctx0" brushRef="#br0" timeOffset="253.295">255 1,'-5'33,"-1"16,0 5,1 3,2-5,-4-5,-1-1,1-4,2-4,2 1,1-2,1-1,1-3,0-2,0-2,5-5,2-7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0 452,'5'5,"6"2,7-1,4-1,4-2,2 0,1-2,0-1,1 0,-1 0,0 0,-1-1,-4 6,-7 1</inkml:trace>
  <inkml:trace contextRef="#ctx0" brushRef="#br0" timeOffset="759.138">904 311,'-13'-3,"0"0,0 1,-1 0,1 1,0 1,-1 0,1 1,0 0,-1 1,1 0,0 1,0 1,1 0,-1 1,1 0,0 1,0 0,1 1,-1 0,1 1,-4 4,8-5,-1 0,1 1,1 0,-1 0,1 1,1-1,0 1,0 0,0 1,1-1,1 1,0 0,0 0,1 0,0 0,1 0,0 1,0-1,1 0,1 1,0-1,0 0,1 1,0-1,1 0,0 0,0-1,3 6,-4-13,1 1,-1-1,1 1,-1-1,1 0,0 0,0 0,0 0,0-1,0 1,0-1,0 0,0 0,1 0,-1 0,0 0,1-1,-1 1,1-1,-1 0,0 0,1-1,-1 1,1-1,-1 1,0-1,1 0,-1 0,0-1,0 1,0-1,0 1,0-1,1-1,93-75,73-160,-169 237,-1 0,1-1,-1 1,1 0,0 0,0 0,0 0,0-1,0 1,0 0,0 1,0-1,0 0,0 0,0 0,0 1,1-1,-1 0,0 1,0-1,1 1,-1 0,1-1,-1 1,0 0,1 0,-1 0,1 0,-1 0,0 0,1 0,-1 1,0-1,1 0,-1 1,0-1,1 1,-1-1,0 1,0 0,1 0,-1-1,0 1,0 0,0 0,0 0,0 0,0 0,-1 0,1 1,0-1,0 0,-1 0,1 0,-1 1,1 0,40 154,-29-101,-3 0,-2 1,-1 40,-5-50,-3 0,-1 1,-2-1,-2 0,-2-1,-3 0,-1-1,-2 0,-17 35,-46 38,60-98,11-9,-1-1,0 0,-1-1,0 1,-1-2,1 1,-1-2,-1 1,1-1,-1-1,-7 3,17-7,-1-1,0 0,0 1,0-1,0 0,1 0,-1 0,0 0,0 0,0 0,0 0,0-1,0 1,1-1,-1 1,0-1,0 0,1 0,-1 1,0-1,1 0,-1-1,1 1,-1 0,1 0,0-1,0 1,-1-1,1 1,0-1,0 1,0-1,1 0,-1 1,0-1,1 0,-1 0,1 0,-1 0,1 1,0-1,0 0,0-1,2-86,9 51,1 0,3 1,1 0,1 1,2 1,2 1,1 1,1 0,11-9,-10 9,42-54,-50 63</inkml:trace>
  <inkml:trace contextRef="#ctx0" brushRef="#br0" timeOffset="1313.72">1610 1,'4'6,"-1"0,0 0,0 0,-1 0,1 1,-1-1,-1 1,1 0,-1-1,0 1,-1 0,0 0,0 0,0-1,-1 1,0 0,0 0,0-1,-1 1,0 0,-13 35,-1-1,-1-1,-3 0,-22 35,-43 87,83-157,-1 0,1-1,-1 1,1 0,1 0,-1 1,1-1,0 0,0 0,0 1,1-1,0 0,0 1,0-1,1 0,0 1,0-1,0 0,0 0,1 0,0 0,0 0,0 0,1 0,0-1,0 1,0-1,1 2,7 1,1 1,0-2,0 0,0 0,0-1,1-1,0 0,0 0,0-2,0 1,1-2,-1 0,1 0,-1-1,0-1,1 0,-1-1,9-3,-22 5,1 1,1-1,-1 0,0 0,1 0,-1 0,0 0,1 0,-1 0,0-1,0 1,1 0,-1-1,0 1,0-1,0 1,1-1,-1 1,0-1,0 0,0 0,0 0,0 0,0 1,0-1,-1 0,1 0,0-1,0 1,-1 0,1 0,-1 0,1 0,-1-1,1 1,-1-1,-5-9</inkml:trace>
  <inkml:trace contextRef="#ctx0" brushRef="#br0" timeOffset="1572.05">1186 396,'24'-5,"13"-1,4 0,1 1,-2 1,-4 2,-2 1,-3 1,-1 0,-2 0,0 0,0 0,-1-4,1-2,0 0,-5 1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38,'0'5,"-5"6,4 2,1-7,1-9,6-4,0-5,1-6,-8 0,-2 4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50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59,'44'-13,"0"1,1 2,0 2,1 2,27 1,-70 4,0 0,0 0,-1 1,1-1,0 1,0-1,0 1,0 0,-1 0,1 1,0-1,0 0,0 1,0 0,-1 0,1 0,0 0,-1 0,1 0,-1 1,1-1,-1 1,0-1,1 1,-1 0,0 0,0 0,-1 1,1-1,0 0,-1 1,1-1,-1 1,0-1,1 1,-1 0,-1-1,1 1,0 0,-1 0,1 2,-8 17,-1 0,-1-1,-1 0,0-1,-2 0,0-1,-1 0,-1-1,-1 0,-1-1,12-12,-25 28,22-27,-1 1,1 0,1 1,-1 0,1 0,1 0,-1 0,2 1,-1 0,1 0,0 1,1-1,0 1,1 0,-1 1,6-4,-1 0,1-1,0 1,0 0,1-1,-1 0,2 1,-1-2,1 1,0 0,0-1,0 0,1 0,-1-1,1 1,1-1,-1 0,0-1,1 0,0 0,0 0,0-1,2 1,29 16,-22-10,-1 1,1 1,-2 0,0 1,0 0,-1 2,0-1,-1 1,-8-9,0 0,-1 1,1-1,-1 0,0 1,0 0,-1 0,1 0,-2 0,1 0,0 0,-1 1,0-1,-1 0,0 1,1-1,-2 1,1-1,-1 0,0 1,0-1,-1 0,0 0,-2 4,-2 1,0 1,-1-1,-1-1,1 0,-2 0,0 0,0-1,0 0,-1-1,-1 0,1 0,-1-1,-1-1,1 0,-1 0,0-1,-1-1,-2 4,-1 0,0-2,-1 0,1-1,-1-1,0 0,0-1,0-1,-13 0,29-2,0 0,0 0,0 1,0-1,0 0,0 0,0 0,-1 0,1 0,0 0,0-1,0 1,0 0,0-1,0 1,0 0,0-1,0 1,0-1,0 0,0 1,0-1,0 0,1 1,-1-1,0 0,0 0,1 0,-1 0,1 0,-1 0,0 0,1 0,0 0,-1 0,1 0,0 0,-1 0,1 0,0 0,0 0,0 0,0 0,0-1,0 1,0 0,1 0,-1 0,0 0,0 0,1 0,-1 0,1 0,-1 0,1 0,-1 0,1 0,0 0,-1 0,1 1,0-1,1 0,12-15</inkml:trace>
  <inkml:trace contextRef="#ctx0" brushRef="#br0" timeOffset="252.585">791 963,'-9'24,"-4"8</inkml:trace>
  <inkml:trace contextRef="#ctx0" brushRef="#br0" timeOffset="669.657">1045 229,'286'-109,"-261"100,2 2,-1 0,0 2,1 2,0 0,0 1,13 2,-38 0,1 1,0-1,0 1,0 0,0 0,0 0,-1 0,1 0,0 0,-1 1,1 0,-1-1,0 1,1 0,-1 0,0 0,0 0,0 1,-1-1,1 0,0 1,-1-1,1 1,-1 0,0-1,0 1,0 0,-1 0,1 0,0 0,-1 0,0 0,0 0,0-1,0 2,-23 106,-157 172,164-255,1 1,1 0,1 1,2 1,-6 22,15-45,0 1,0-1,1 1,0-1,0 1,1 0,0-1,1 1,-1-1,1 1,1 0,-1-1,1 0,1 1,-1-1,1 0,1 0,-1 0,1-1,0 1,1-1,-1 0,1 0,0-1,1 1,1 0,5 0,0 0,0 0,1-1,0-1,0 0,0-1,0-1,1 0,-1 0,1-2,-1 1,1-2,-1 0,13-2,5 1,8-1,-1-2,0-1,0-3,-1-1,18-7,-11-3,-26 12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1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1,'-9'9,"-4"8,1-3,2-5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7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355 598,'-21'2,"0"0,0 1,0 0,0 2,1 1,-1 1,1 0,1 1,0 1,0 1,1 1,0 1,-3 3,14-9,0 0,1 1,0-1,1 1,-1 0,1 1,0 0,1-1,0 1,0 1,1-1,0 1,-1 6,2-11,1 0,0 0,1 0,-1 1,1-1,0 0,0 1,0-1,1 0,-1 1,1-1,0 0,0 0,1 0,-1 0,1 0,0 0,0 0,0 0,0-1,1 1,0-1,-1 0,1 1,0-1,1-1,-1 1,4 2,4-1,-1 0,1 0,0-1,1-1,-1 0,0-1,1 0,-1 0,0-1,1-1,-1 0,1 0,-1-1,0-1,0 0,0 0,5-4,17-8,-1-2,0-1,-2-2,0-1,-1-1,-1-2,-1 0,-2-2,0-1,9-15,-14 22,-1-1,-1-1,-1-1,-1 0,-1-1,-1-1,-1-1,-1 1,-1-2,-1 0,-2 0,-1 0,-1-1,-1 0,-2-1,0 1,-2-1,-2 1,-1-14,1 35,-1 0,0 1,0-1,0 0,-1 1,1-1,-2 1,1 0,-1 0,0 0,0 1,-1-1,1 1,-1 0,0 0,-1 1,1-1,-1 1,0 0,0 1,0-1,0 1,-1 1,1-1,-1 1,0 0,0 1,0-1,0 1,0 1,0-1,0 1,0 0,-11 2,-1 0,2 1,-1 1,0 1,1 0,0 2,0-1,0 2,1 0,0 1,1 1,0 1,1 0,0 0,0 2,1-1,1 2,0 0,1 0,1 1,0 0,1 1,0 0,-3 11,4-10,0-1,1 1,0 1,2-1,0 1,1 0,1 0,0 1,2-1,0 1,1-1,1 1,0-1,2 0,0 1,1-1,0-1,2 1,0-1,1 1,1-2,1 1,0-1,1-1,0 0,2 0,-1-1,2 0,0-1,6 4,7 0,1 0,1-2,0-2,1 0,0-2,1-1,0-1,1-2,0-1,0-1,0-2,1-1,-1-2,13-1,-28-1,1-1,-1-1,0 0,0-1,0-1,0 0,-1-1,0-1,-1 0,0-1,0 0,-1-2,0 1,0-2,-2 1,1-2,-1 1,-1-2,-1 1,0-1,6-12,-10 11,0 0,-1-1,0 1,-1-1,-1 0,-1 0,0 0,-1 0,-1 0,0 0,-1 0,-1 0,0 0,-4-9,5 21,0 0,0 0,-1 0,0 0,1 1,-1-1,-1 1,1 0,0 0,-1 0,1 0,-1 0,0 1,0 0,0-1,0 1,-1 1,1-1,0 1,-1 0,1 0,-1 0,1 0,-1 1,0 0,1 0,-1 0,1 0,-1 1,1 0,-1 0,1 0,-1 1,1-1,0 1,0 0,-1 0,1 0,1 1,-1-1,0 1,1 0,-1 0,1 1,0-1,0 1,0-1,1 1,-1 0,1 0,0 0,0 0,0 0,1 1,-1-1,1 3,0-4,1 0,1 0,-1 0,0 1,1-1,-1 0,1 0,0 0,0 0,0 0,1 0,-1 0,1 0,0-1,-1 1,1-1,0 1,1-1,-1 0,0 1,1-1,-1 0,1-1,-1 1,1 0,0-1,0 1,0-1,0 0,1 0,97 18,98-44,-196 24,-1 0,1 0,-1 0,1 1,-1-1,1 1,-1-1,1 1,-1 0,1 0,0 1,-1-1,1 0,-1 1,1-1,-1 1,1 0,-1 0,0 0,1 0,-1 0,0 1,0-1,0 1,0-1,0 1,0 0,0 0,-1 0,1 0,0 0,-1 0,0 0,1 1,-1-1,0 0,0 1,-1-1,1 1,0-1,-1 1,1 0,-2 12,-1-1,0 0,-1 1,0-1,-1 0,0-1,-2 1,1-1,-7 10,-7 22,5-14,10-23,0 0,0 0,0 1,1-1,1 1,-1-1,1 1,1 0,0 0,0 0,1 0,0 0,0 0,1 5,0-12,0 1,0-1,0 0,1 0,-1 0,0 0,1 0,0 0,-1 0,1 0,0-1,0 1,0 0,0-1,0 0,0 1,0-1,1 0,-1 0,0-1,1 1,-1 0,1-1,-1 1,0-1,1 0,-1 0,1 0,-1 0,1 0,-1 0,1-1,-1 1,1-1,-1 0,85-32,-52 12,-4 0</inkml:trace>
  <inkml:trace contextRef="#ctx0" brushRef="#br0" timeOffset="277.929">1879 485,'-18'14,"-30"20,2 3,1 2,1 1,-19 27,12 22,50-86,0 0,1 0,-1 0,0 0,1 0,0 0,-1 0,1 0,0 0,1 0,-1 0,1 0,-1 0,1 0,0 0,0 0,0 0,0 0,1-1,-1 1,1 0,0-1,-1 1,1-1,0 0,1 0,-1 0,0 0,1 0,-1 0,2 0,7 3,0-1,0-1,0 0,1 0,0-1,-1-1,1 0,0-1,0 0,0 0,-1-1,1-1,0 0,-1-1,1 0,-1 0,0-2,0 1,-1-1,1-1,2-2,-1 1,-1-1,0-1,-1 1,0-2,-1 1,0-1,0-1,-1 0,0 0,-1-1,0 1,-1-2,0 1,-1 0,-1-1,0 0,0 0,-1-1,-1 1,0-12,-2 20,0 0,-1 0,0 0,0 0,0 0,0 0,-1 1,0-1,0 1,0-1,0 1,-1-1,0 1,0 0,0 0,0 1,-1-1,1 1,-1-1,0 1,0 0,0 1,-1-1,1 1,-1 0,1 0,-1 0,0 0,1 1,-1 0,0 0,0 0,0 1,0-1,0 1,0 0,0 1,0-1,0 1,0 0,0 0,0 1,-1 0,-13 5</inkml:trace>
  <inkml:trace contextRef="#ctx0" brushRef="#br0" timeOffset="717.179">2162 796,'0'52,"-3"-1,-1 1,-3 0,-2-1,-3-1,-13 37,25-83,0-1,-1 0,0 1,1-1,-1 0,-1 0,1 1,0-1,-1 0,1 0,-1 0,0-1,0 1,0 0,0-1,-1 1,1-1,-1 0,1 0,-1 0,0 0,0 0,0 0,0-1,0 0,0 1,0-1,-1 0,1-1,0 1,-1 0,1-1,-3 0,3-3,1 0,-1 0,1-1,0 1,0-1,1 1,-1-1,1 0,-1 0,1 1,0-1,1 0,-1 0,1 0,-1 0,1 0,0 0,1 0,-1 0,1 0,0 0,0 0,0 0,0 0,1 0,1-3,12-39,1 0,3 1,2 1,1 1,17-23,-17 32,-7 4,2 0,1 1,1 1,1 1,2 1,1 0,0 2,2 1,1 0,1 2,0 1,2 2,0 1,21-10,-47 26,0-1,-1 1,1-1,0 1,0 0,0 0,0 0,0 0,0 0,0 1,0 0,0-1,0 1,0 0,1 1,-1-1,0 0,0 1,0 0,0 0,0 0,0 0,0 0,-1 0,1 1,0-1,-1 1,1 0,-1 0,1 0,-1 0,0 0,0 1,0-1,0 1,0-1,-1 1,1 0,-1-1,1 1,-1 0,0 0,0 1,-2 9,0 1,-1-1,-1 1,0-1,-1 0,0 0,-1 0,0-1,-1 0,0 0,-1 0,-1-1,0 0,0 0,-1-1,0 0,-1 0,-5 3,-3 5,-1 0,0-1,-1-1,-1-1,0-1,-2-1,1-1,-1-1,-1-1,0 0,-3-1,-21-5,48-4,-1 0,0-1,1 1,-1 0,0 0,1 0,-1-1,0 1,1 0,-1-1,0 1,1-1,-1 1,1 0,-1-1,1 1,-1-1,1 0,-1 1,1-1,0 1,-1-1,1 0,0 1,-1-1,1 0,0 1,0-1,0 0,0 1,0-1,0 0,0 0,0 1,0-1,0 0,0 1,0-1,0 0,0 1,1-1,-1 0,0 1,0-1,1 0,-1 1,1-1,-1 1,0-1,1 0,-1 1,1-1,-1 1,1 0,0-1,-1 1,1-1,-1 1,1 0,0-1,0 1,13-17</inkml:trace>
  <inkml:trace contextRef="#ctx0" brushRef="#br0" timeOffset="1182.952">2754 655,'-103'422,"103"-420,-1 4,-1 0,1-1,-1 1,0-1,0 1,0-1,-1 0,0 1,0-1,0-1,0 1,-1 0,0-1,0 0,0 0,-4 2,7-5,0-1,-1 0,1 0,0 0,0 0,-1 0,1 0,0 0,-1 0,1-1,0 1,0 0,-1-1,1 1,0-1,0 1,0-1,0 0,-1 1,1-1,0 0,0 0,1 0,-1 0,0 0,0 0,0 0,1 0,-1 0,0 0,1 0,-1 0,1-1,-1 1,1 0,0 0,-1-1,1 1,0 0,0-1,-7-55,10 24,1 0,2 1,2-1,1 1,1 1,1-1,5-4,-1 1,2 1,2 0,1 1,1 1,2 1,1 1,2 1,19-17,-39 39,0 0,0 1,1 0,0 0,0 0,0 1,1 0,0 0,0 1,0 0,0 0,1 1,-1 0,1 1,0 0,0 0,0 0,0 2,0-1,0 1,0 0,0 1,1 0,-5 3,0 0,0 1,-1 0,1 0,-1 0,0 0,-1 0,1 1,-1 0,0-1,-1 1,1 0,-1 1,0-1,-1 0,0 1,0-1,0 1,0-1,-1 1,-1 4,-1 5,-1-1,-1 1,0-1,-1 0,-1 0,0 0,-1-1,0 0,-1 0,-1-1,0 0,-1 0,-1-1,1-1,-2 0,-9 8,15-14,1-1,-1 0,0 1,0-2,-1 1,1-1,-1 0,0 0,0-1,0 0,0 0,0-1,0 0,0 0,-1-1,1 1,0-2,0 1,-1-1,-16-26,23 8</inkml:trace>
  <inkml:trace contextRef="#ctx0" brushRef="#br0" timeOffset="1500.36">3093 712,'43'4,"0"0,0-3,0-2,0-1,0-3,0-1,3-3,-32 5,-1 0,0-1,0 0,0-1,-1-1,0 0,0 0,6-6,-15 10,1 1,-1-1,0 1,0-1,0 0,0-1,-1 1,1 0,-1-1,0 1,0-1,0 0,0 0,-1 1,1-1,-1 0,0-1,0 1,-1 0,1 0,-1 0,0 0,0-1,0 1,-1 0,0 0,1 0,-1 0,-2-4,1 5,1 0,-1 0,-1 0,1 0,0 0,-1 1,1-1,-1 1,0-1,0 1,0 0,0 0,0 1,0-1,0 1,-1-1,1 1,-1 0,1 0,-1 0,1 1,-1-1,1 1,-1 0,1 0,-1 0,-3 1,-98 21,88-15,0 0,1 2,0 0,0 0,1 1,0 1,1 1,0 0,1 1,0 0,1 1,1 0,0 1,1 1,0-1,1 2,1-1,1 1,-3 9,9-22,0 1,0 0,0 0,1 0,0 0,0 0,0 0,0 0,1 0,0 0,0-1,0 1,1 0,-1 0,1-1,0 1,1-1,-1 0,1 1,-1-1,2 0,-1 0,0-1,1 1,-1-1,1 0,0 0,0 0,0 0,0-1,1 1,-1-1,1 0,0-1,-1 1,1-1,0 0,0 0,0 0,4 0,15-1,1 0,-1-1,0-1,0-1,0-1,0-2,-1 0,0-1,0-2,-1 0,8-6,15-5</inkml:trace>
  <inkml:trace contextRef="#ctx0" brushRef="#br0" timeOffset="1897.255">3798 712,'38'-23,"-1"-2,-2-1,0-2,24-26,-24-1,-36 54,1 0,-1 0,0 0,1 0,-1 1,0-1,1 0,-1 1,0-1,0 0,0 1,0-1,0 1,1-1,-1 1,0-1,0 1,0 0,0 0,0-1,0 1,0 0,0 0,0 0,-1 0,1 0,0 0,0 0,0 1,0-1,0 0,0 1,0-1,0 1,1-1,-15 2,1 1,0 0,0 1,0 1,0 0,1 1,-1 1,2 0,-1 1,1 0,0 0,1 2,0-1,0 1,1 1,0 0,1 0,0 1,1 1,1-1,-7 14,13-21,1 1,-1-1,1 0,0 1,1-1,-1 0,1 1,0-1,0 0,1 0,-1 1,1-1,0-1,1 1,-1 0,1 0,0-1,0 1,1-1,-1 0,1 0,0-1,0 1,0-1,0 1,1-1,-1-1,1 1,0-1,0 1,0-1,0-1,0 1,0-1,0 0,1 0,-1 0,0-1,1 0,-1 0,5-1,13 2,0-2,0-1,0 0,-1-2,1-1,-1 0,0-2,0 0,-1-2,0 0,-1-1,0-1,0-1,-1-1,-1-1,0 0,-1-2,0 0,-2 0,0-2,-1 0,0 0,-1-1,-2-1,0 0,-1-1,-1 0,1-5,-1 5,0 0,-2 0,0 0,-2-1,0 0,-1 0,-2-1,0 1,-1 0,-2-1,0 1,-1-1,-1 1,-3-7,4 25,1-1,-1 1,-1 0,1-1,-1 1,1 0,-1 0,-1 1,1-1,0 1,-1-1,0 1,1 0,-1 0,0 1,-1-1,1 1,0 0,-1 0,1 1,-1-1,0 1,1 0,-1 0,0 0,0 1,0 0,0 0,1 0,-1 0,-2 1,-2 0,1 1,-1 0,1 0,0 1,0 0,0 1,0-1,1 1,-1 1,1 0,0 0,1 0,-1 1,1 0,0 0,0 0,-3 6,0 3,0 0,1 1,1 0,0 1,1-1,1 1,1 0,0 1,1-1,1 1,1-1,0 1,1 0,1-1,1 1,0-1,2 1,0-1,0 0,2 1,12 31,1-2,3 0,1-1,3-1,1-1,12 11,135 165,-153-196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04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594 105,'-3'-7,"0"0,-1 1,0-1,-1 1,1 0,-1 0,0 1,0-1,-1 1,0 0,0 1,0-1,0 1,-1 0,1 1,-1 0,0 0,0 0,0 1,-1 0,1 0,-1 1,1 0,-1 0,1 1,-7 0,-11 7,0 2,1 1,0 1,1 1,1 0,-1 2,2 1,0 1,1 0,1 2,0 0,2 1,0 1,1 0,1 2,1-1,0 2,2 0,1 0,1 1,-2 10,7-22,1 1,1-1,0 1,0 0,1 0,1 0,0 0,1 1,1-1,0 0,1 0,0 0,0 0,2 0,0-1,0 1,1-1,0 0,3 1,-2 1,1-2,0 1,1-1,0 0,1-1,1 0,0 0,0-1,1 0,0-1,1 0,-1-1,2 0,-1-1,1 0,1-1,-1-1,1 0,0-1,0 0,0-1,0 0,1-2,-1 0,6 0,-8-3,-1-1,1 0,-1 0,1-2,-1 1,0-1,-1-1,1 0,2-2,13-7,-1 2</inkml:trace>
  <inkml:trace contextRef="#ctx0" brushRef="#br0" timeOffset="319.644">820 528,'-1'3,"-6"12,0 0,1 1,1 0,0 0,1 1,1-1,0 1,1 0,1 0,1 0,1 9,0-22,1 0,-1 0,1 0,0 0,0 0,0 0,0-1,1 1,0-1,-1 1,1-1,0 0,1 0,-1 0,1-1,-1 1,1-1,0 0,-1 0,1 0,0-1,1 1,-1-1,0 0,0 0,1 0,0-1,6 2,0-1,0 0,1-1,-1 0,0-1,0 0,0-1,0 0,-1 0,4-3,-5 2,-1-1,1 0,0-1,-1 0,0-1,0 1,-1-1,0-1,0 0,0 0,-1 0,0-1,0 1,-1-1,0-1,0 1,-1-1,0 0,-1 0,0 0,2-9,-5 14,0 0,0 0,0-1,0 1,-1 0,1 0,-1 0,0 0,-1 0,1 0,-1 0,1 0,-1 0,0 0,-1 1,1-1,-1 1,1 0,-1-1,0 1,0 1,0-1,-1 0,1 1,-1-1,1 1,-1 0,0 0,0 1,0-1,0 1,0 0,0 0,-3 0,-9-3,-1 1,0 1,0 1,1 0,-1 1,0 1,0 0,-4 3,-53 15,47-7</inkml:trace>
  <inkml:trace contextRef="#ctx0" brushRef="#br0" timeOffset="537.694">1413 669,'-5'39,"-1"21,5 2,2-6,2-12</inkml:trace>
  <inkml:trace contextRef="#ctx0" brushRef="#br0" timeOffset="700.646">1300 20,'0'0</inkml:trace>
  <inkml:trace contextRef="#ctx0" brushRef="#br0" timeOffset="1126.222">1638 895,'143'-314,"-143"312,0 1,0-1,0 1,1-1,-1 1,0-1,1 1,-1-1,1 1,-1 0,1-1,0 1,0-1,-1 1,1 0,0 0,0 0,0-1,0 1,1 0,-1 0,0 0,0 1,1-1,-1 0,0 0,1 1,-1-1,1 1,-1-1,1 1,-1 0,1-1,-1 1,1 0,-1 0,1 0,-1 0,1 0,-1 0,1 1,-1-1,1 1,-1-1,1 1,-1-1,1 1,-1 0,0-1,1 1,-1 0,1 1,47 164,-48-163,0 1,1-1,-1 1,1-1,0 1,0-1,0 0,0 0,1 0,-1 0,1 0,0 0,0-1,0 0,0 1,0-1,1 0,-1 0,0-1,1 1,0-1,-1 0,1 0,0 0,0 0,-1-1,1 1,0-1,0 0,0 0,0 0,0-1,-1 1,1-1,0 0,0 0,-1-1,1 1,-1-1,1 1,0-2,6-7,-1-1,-1 0,0-1,0 1,-1-1,-1-1,0 1,0-1,-1 0,-1-1,0 1,-1-1,0-9,1 9,1-6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0,'-23'87,"4"1,4 1,4 0,3 11,28 329,-20-422,0-1,0 1,-1 0,0-1,0 1,-1-1,0 0,0 0,0 1,-1-1,0-1,0 1,0 0,-1-1,0 1,0-1,0 0,-1-1,0 1,-2 1,-14 12</inkml:trace>
  <inkml:trace contextRef="#ctx0" brushRef="#br0" timeOffset="214.423">0 564,'34'-4,"35"-3,10 1,2 2,-8 0,-8 2,-9 1,-9 0,-4 1,-4 1,-4-1,-3 0,-2 0,-1 1,-2-1,-4 0</inkml:trace>
  <inkml:trace contextRef="#ctx0" brushRef="#br0" timeOffset="534.706">904 451,'-17'21,"1"0,1 1,0 1,2 0,1 1,1 0,1 1,1 0,1 1,-3 18,9-36,1 1,0 1,0-1,1 0,0 0,0 0,1 0,0 0,1 0,0 0,3 7,-4-12,1-1,-1 1,1-1,0 0,0 0,1 0,-1 0,0 0,1 0,0-1,-1 1,1-1,0 0,0 0,1 0,-1 0,0 0,1-1,-1 1,1-1,-1 0,1 0,0 0,-1-1,1 1,0-1,0 0,-1 0,3-1,9-1,0 0,0-2,0 0,-1 0,0-2,1 1,-2-2,1 0,-1-1,0 0,-1-1,0 0,0-1,-1 0,0-1,-1 0,0-1,-1 0,0-1,-1 1,-1-2,0 1,0-1,-1-2,-4 12,-1-1,0 0,0 1,-1-1,1 0,-1 1,0-1,-1 0,1 0,-1 1,1-1,-2 0,1 1,0-1,-1 1,0 0,0-1,0 1,0 0,-1 0,0 0,0 0,0 1,0-1,0 1,-1 0,1 0,-1 0,0 0,0 1,0-1,0 1,-1 0,1 0,-1 1,1-1,-1 1,1 0,-1 1,0-1,1 1,-5-1,-1 0,-1 0,0 0,1 1,-1 1,0-1,1 2,-1 0,0 0,1 0,0 2,0-1,0 1,0 1,0 0,1 0,0 1,0 0,-7 6,-9 10</inkml:trace>
  <inkml:trace contextRef="#ctx0" brushRef="#br0" timeOffset="1011.266">1300 621,'-9'14,"2"0,0 1,1 0,0 0,1 1,1 0,0-1,2 1,-1 1,2-1,0 0,1 0,1 1,1 9,0-22,-1 1,1-1,0 0,0 0,0 0,0 0,1 0,-1 0,1-1,0 1,0-1,0 0,1 0,-1 0,1 0,0-1,0 1,0-1,0 0,0 0,0 0,0-1,1 0,-1 0,0 0,1 0,-1 0,1-1,0 0,-1 0,1 0,-1-1,1 1,-1-1,1 0,-1 0,0-1,1 0,-1 1,0-1,0 0,0-1,0 1,-1-1,1 0,2-2,11-9,0 0,-1-1,-1-1,0 0,-2-1,0 0,9-16,1 0,34-59,-42 120,-15-23,1 1,0-1,0 0,1 1,-1-1,1 0,0 0,1 0,-1-1,1 1,0 0,0-1,0 0,1 0,0 0,0 0,0 0,0-1,0 0,1 0,-1 0,1 0,0-1,0 1,0-1,0-1,0 1,0-1,0 0,1 0,-1 0,0-1,1 1,4-2,0-1,-1-1,0 0,0-1,0 0,0 0,0-1,-1 0,0 0,0-1,-1 0,1-1,-1 0,-1 0,1 0,-1-1,-1 0,1 0,-1 0,-1-1,0 1,0-1,0 0,-1-1,0 1,-1-3,15-44,-19 43</inkml:trace>
  <inkml:trace contextRef="#ctx0" brushRef="#br0" timeOffset="1664.043">2174 791,'15'-12,"0"0,-1-1,0 0,-1-1,-1 0,-1-1,0-1,0 0,-2 0,0-1,-1 0,0-1,3-14,-10 30,-1 0,1 1,-1-1,0 0,0 1,0-1,0 0,0 1,0-1,0 0,0 1,-1-1,1 0,-1 1,1-1,-1 1,0-1,1 1,-1-1,0 1,0-1,0 1,0 0,0-1,0 1,-1 0,1 0,0 0,-1 0,1 0,-1 0,1 0,-1 1,1-1,-1 0,1 1,-1-1,0 1,1 0,-1 0,0-1,1 1,-1 0,0 0,1 0,-1 1,0-1,1 0,-1 1,0-1,1 1,-1-1,1 1,-1 0,1 0,-2 1,-7 3,1 1,0 0,0 0,0 1,1 1,0-1,0 1,1 1,0-1,1 1,-1 1,2-1,-1 1,1 0,1 0,0 0,1 1,-1 0,1 4,1-8,1 0,0 0,0 0,1 0,-1 0,2 0,-1 0,1 0,0 0,0 0,1 0,0 0,1-1,-1 1,1-1,0 1,1-1,-1 0,1 0,0-1,1 1,-1-1,1 0,1 0,-1 0,0-1,1 0,0 0,0 0,6 2,2-1,1 0,0-2,0 1,0-2,1 0,-1-1,0 0,1-1,-1-1,1-1,-1 0,0-1,0 0,0-1,-1-1,1 0,-1-1,0-1,0 0,-1-1,3-3,6-4,0-1,-1-1,-1 0,-1-2,-1 0,0-1,-2-1,0-1,-1 0,-2-1,0 0,-1-1,-2-1,0 0,0-4,-9 26,1 1,-1-1,1 1,-1-1,0 0,0 0,0 1,0-1,0 0,-1 0,1 0,-1 0,0 0,0 0,0 0,0 0,0 0,-1 0,1 0,-1 0,0 0,0 0,0 1,0-1,-1 0,1 1,-1-1,1 1,-1-1,0 1,0 0,0-1,0 1,-1 0,1 1,0-1,-1 0,0 1,1-1,-1 1,0 0,1 0,-1 0,0 0,0 0,-2 0,0 2,-1 1,1-1,-1 1,1-1,0 2,0-1,0 1,0-1,0 1,1 0,-1 1,1-1,0 1,0 0,0 0,1 1,-1-1,1 0,0 1,0 0,1 0,-1 0,1 0,0 0,0 1,1-1,0 1,0-1,0 1,0-1,1 1,0-1,0 1,1-1,0 1,0 0,0-1,0 0,1 1,0-1,0 0,0 0,1 0,0 0,3 4,6 0,0 0,1-1,1 0,-1-1,1-1,0 0,1-1,4 1,-8-4,0 2,0-1,0 2,0-1,-1 1,0 1,0 0,0 0,-1 1,1 1,-2-1,1 1,-1 1,0-1,1 4,-3 2,0 0,-1 1,-1 0,0 0,-1 0,-1 0,0 0,-1 0,0 1,-2-1,0 1,-2 13,1 16,1-21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13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259 399,'36'-1,"0"-1,0-2,0-2,-1-1,0-1,0-2,-1-2,-1-1,0-2,25-14,-49 23,1 1,-1-2,0 1,0-1,-1-1,0 1,0-1,-1-1,0 1,0-2,-1 1,0 0,-1-1,0 0,0 0,-1-1,-1 1,0-1,0 0,-1 0,0 0,-1 0,0 0,-1 0,0-1,-2-8,3 20,-1-1,0 0,1 0,-1 0,1 0,-1 1,0-1,0 0,1 0,-1 0,0 0,0 0,0 0,0 0,0 0,0 1,0-1,-1 0,1 0,0 0,0 0,-1 0,1 0,-1 1,1-1,0 0,-1 0,0 1,1-1,-1 0,1 0,-1 1,0-1,1 1,-1-1,0 1,0-1,1 1,-1-1,0 1,0 0,0-1,0 1,0 0,0 0,1 0,-1-1,0 1,0 0,0 0,0 0,0 1,0-1,0 0,0 0,1 0,-1 1,0-1,0 0,0 1,0-1,1 1,-1-1,0 1,0-1,0 1,-5 12,0 1,0 0,1 0,1 0,0 1,1-1,1 1,0 4,0-8,-45 371,29-201,-8-2,-32 107,47-244,-3-1,0 0,-3-1,-1 0,-2-2,-2 0,-6 5,19-29,-1-1,-1 0,0-1,0 0,-1 0,-1-1,0-1,-1 0,0-1,0-1,-1 0,0-1,0 0,-1-1,1-1,-1-1,-1 0,1-1,-1 0,1-2,10 0,1 0,0-1,-1 0,1-1,-1 1,1-1,-1 0,1 0,0 0,0-1,-1 0,1 0,0 0,1-1,-1 0,0 0,1 0,0 0,-1-1,1 1,1-1,-1 0,0 0,1-1,0 1,0-1,0 0,1 1,0-1,-1 0,2-1,-1 1,1 0,-1 0,2-1,-1-2,-1-13,2 0,0 0,2 0,0 1,1-1,2 1,0-1,0 1,2 0,1 1,0 0,2 0,0 1,10-14,24-32,3 3,3 1,20-15,-57 61,97-107,-92 103</inkml:trace>
  <inkml:trace contextRef="#ctx0" brushRef="#br0" timeOffset="266.502">710 1161,'0'-15,"5"-18,2-9,4-7,0 0,3 4,0 4,1 5,4 8,-2 4,1 2,-2-1,0 4,-2 1,2 2,2 5,-2 4</inkml:trace>
  <inkml:trace contextRef="#ctx0" brushRef="#br0" timeOffset="550.106">1106 794,'-8'11,"1"1,0 0,1 1,0 0,1 0,0 0,1 0,1 1,0 0,1-1,0 1,1 0,1 0,0 0,1 0,0 0,1 0,4 12,-5-23,1 0,0 1,0-1,0 0,0 0,1 0,-1 0,1 0,0-1,-1 1,1-1,0 0,1 0,-1 0,0 0,1-1,-1 1,1-1,-1 0,1 0,0 0,-1 0,1 0,0-1,0 0,-1 0,1 0,0 0,0-1,-1 1,1-1,0 0,-1 0,1 0,1-1,3-1,0 0,0-1,0 0,0 0,-1-1,1 0,-1 0,0 0,-1-1,0 0,1-1,-2 1,1-1,-1 0,0-2,2-2,-1 0,0-1,-1 0,0 0,-1-1,-1 1,0-1,0 0,-1 0,-1 0,0 0,-1 0,-1 0,0 0,0 0,-1 0,-1 0,0 1,-2-4,2 11,0 1,1 0,-2 0,1 0,0 1,-1-1,0 1,1 0,-1 0,-1 0,1 1,0-1,-1 1,1 0,-1 0,1 1,-1-1,0 1,0 0,0 0,0 1,-19-3</inkml:trace>
  <inkml:trace contextRef="#ctx0" brushRef="#br0" timeOffset="1016.533">1473 1076,'1'-26,"0"-1,3 0,0 1,1-1,2 1,0 1,2-1,12-23,14 6,-34 42,0 1,0-1,0 1,0-1,0 1,0-1,0 1,0-1,0 1,0 0,0 0,0-1,0 1,0 0,0 0,0 0,0 0,0 0,0 1,0-1,0 0,0 0,0 1,0-1,0 0,0 1,0-1,0 1,0 0,0-1,0 1,-1 0,1-1,0 1,0 0,-1 0,1 0,0-1,-1 1,1 0,-1 0,1 0,-1 0,0 0,1 0,-1 0,0 0,0 0,0 1,9 24,-10-23,1-1,0 1,0 0,1 0,-1-1,0 1,1 0,0 0,0-1,0 1,0 0,0-1,0 1,0-1,1 0,0 1,-1-1,1 0,0 0,0 0,0 0,0 0,0-1,1 1,-1 0,0-1,1 0,-1 0,1 0,0 0,-1 0,1 0,0 0,-1-1,1 0,0 1,0-1,-1 0,1 0,0 0,0-1,0 1,-1-1,3 0,153-95,-157 94,0 1,1 0,-1 0,0 0,1 0,-1 0,1 0,-1 0,1 1,-1-1,1 0,0 1,-1 0,1-1,0 1,-1 0,1 0,0 0,0 0,-1 0,1 0,0 0,0 0,-1 1,1-1,-1 1,1 0,0-1,-1 1,1 0,-1 0,1 0,-1 0,0 0,1 0,-1 0,0 0,0 1,0-1,0 0,0 1,0-1,0 1,0-1,0 1,-1-1,1 1,-1 0,1-1,-1 1,0 0,1-1,-1 1,0 0,0 1,4 29,-5-27,1 1,-1 0,2 0,-1 0,1-1,-1 1,2 0,-1-1,1 1,0 0,0-1,0 0,1 0,-1 1,1-1,1-1,-1 1,1 0,-1-1,2 0,-1 0,0 0,1 0,-1-1,1 0,0 0,0 0,6 2,9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5:57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2060 170,'-10'-14,"-2"0,1 1,-1 0,-1 1,0 1,-1 0,0 1,-1 0,0 1,-1 1,1 0,-2 1,1 1,-1 0,1 1,-2 1,1 1,0 0,-1 2,1 0,-9 1,-10 0,0 1,1 3,-1 0,1 3,0 1,1 1,0 2,-25 11,42-14,0 0,0 0,1 2,0 0,0 1,1 0,1 1,0 1,0 0,2 1,-3 4,10-12,1 0,0 0,0 0,0 1,1-1,0 1,0 0,1 0,0 0,0 1,0-1,1 0,0 1,1-1,0 1,0-1,0 1,1-1,0 0,1 1,-1-1,1 0,1 0,-1 0,1 0,1 0,-1-1,1 1,1 0,6 6,0 0,0 0,1-1,1-1,0 0,1-1,0 0,0-2,1 1,0-2,0 1,1-2,0-1,0 0,1 0,-1-2,1 0,5-1,7 6,-30-8,1 0,0 0,-1 0,1 0,0 0,-1 0,1 1,0-1,-1 0,1 0,0 0,-1 0,1 0,0 0,-1 1,1-1,0 0,0 0,-1 0,1 1,0-1,0 0,-1 0,1 1,0-1,0 0,0 1,-1-1,1 0,0 1,0-1,0 0,0 1,0-1,0 0,0 1,0-1,0 0,0 1,0-1,0 0,0 1,0-1,0 0,0 1,0-1,0 0,1 1,-1-1,0 0,0 1,0-1,0 0,1 0,-1 1,0-1,0 0,1 0,-1 1,0-1,1 0,-1 0,0 0,0 0,1 1,-38 11,1 2,1 1,0 3,1 0,1 2,1 1,1 2,1 1,1 2,1 1,1 0,2 2,1 1,1 2,2 0,-12 24,29-50,1 0,1 0,-1 1,1-1,0 1,1-1,-1 1,1 0,1 0,-1-1,1 1,0 0,1 0,0 0,0-1,0 1,1 0,0-1,0 1,1-1,-1 0,2 1,-1-1,1-1,-1 1,1 0,1-1,-1 0,1 0,0 0,0-1,1 0,1 2,7-1,-1 0,1 0,0-2,0 1,0-2,1 0,-1-1,1 0,-1-1,1-1,-1 0,0-1,1 0,-1-1,3-2,-5 3,20-3,0-2,-1-1,0-1,-1-2,0-1,-1-1,0-1,14-12,28-13,-55 31</inkml:trace>
  <inkml:trace contextRef="#ctx0" brushRef="#br0" timeOffset="320.224">2540 593,'-48'43,"-16"24,-2 6,6-6,13-8,9-10,12-9,5-6,6-4,1-2,3-2,-2 1,2-1,2 1,-2-4,-3-7,0-10,3-6</inkml:trace>
  <inkml:trace contextRef="#ctx0" brushRef="#br0" timeOffset="585.966">2003 593,'34'58,"2"-1,2-2,2-2,3-2,2-1,3-2,22 15,38 45,-94-90,-2-2</inkml:trace>
  <inkml:trace contextRef="#ctx0" brushRef="#br0" timeOffset="1005.687">3048 706,'-28'7,"1"0,0 2,0 1,1 1,1 1,0 1,0 1,1 2,1 0,1 2,0 0,1 1,-3 6,18-16,-1-1,1 2,1-1,-1 1,2 0,-1 0,2 0,-1 1,1-1,1 1,0 0,0 0,1 0,1 0,-1 0,2 0,0 0,0 0,1 0,0-1,1 3,-1-10,-1 1,0-1,1 0,0 0,0 0,0 0,0 0,0 0,0 0,1-1,-1 1,1-1,0 0,0 1,0-1,0-1,0 1,0 0,1-1,-1 1,0-1,1 0,-1 0,1-1,-1 1,1-1,-1 0,1 0,0 0,-1 0,1 0,-1-1,4 0,5-2,0 0,0-1,-1 0,1-1,-1 0,0 0,0-1,-1-1,5-3,14-16,0-1,-2-1,0-2,-3 0,18-28,55-66,-97 123,1 0,-1 1,0-1,1 0,-1 0,0 0,1 0,-1 1,1-1,0 0,-1 1,1-1,-1 0,1 1,0-1,0 1,-1-1,1 1,0-1,0 1,0-1,-1 1,1 0,0-1,0 1,0 0,0 0,0 0,0 0,0 0,0 0,0 0,-1 0,1 0,0 0,0 0,0 1,0-1,0 0,0 1,-1-1,1 0,0 1,0-1,0 1,-1 0,1-1,0 1,-1-1,1 1,-1 0,1 0,0-1,-1 1,0 0,1 0,-1 0,1-1,-1 1,0 0,0 0,1 0,-1 0,0 0,0 0,0 0,0 0,38 158,-31-140</inkml:trace>
  <inkml:trace contextRef="#ctx0" brushRef="#br0" timeOffset="1451.763">3442 1214,'34'-82,"-16"35,2 1,2 0,2 2,6-5,-29 48,2-5,0 1,1-1,0 1,0 0,0 0,1 1,-1-1,1 1,0 0,0 0,1 0,-1 1,1 0,5-2,-10 5,1-1,-1 1,0 0,1 1,-1-1,0 0,0 0,1 0,-1 1,0-1,0 1,1-1,-1 1,0-1,0 1,0 0,0 0,0-1,0 1,0 0,0 0,0 0,-1 0,1 0,0 0,0 0,-1 0,1 1,-1-1,1 0,-1 0,0 0,1 1,-1-1,0 0,0 1,0-1,0 1,5 55,-5-52,12 64,-11-68,-1 1,1-1,0 1,0-1,0 0,1 0,-1 1,0-1,0 0,1 0,-1 0,0 0,1 0,-1 0,1-1,-1 1,1 0,0-1,-1 1,1-1,0 0,-1 0,1 1,0-1,-1 0,1 0,0-1,-1 1,1 0,0 0,-1-1,1 1,0-1,-1 1,1-1,-1 0,1 0,-1 0,1 0,176-129,-176 129,79-42,-80 42,1 0,0 1,0-1,0 1,0 0,-1-1,1 1,0 0,0 0,0 0,0 0,0 1,0-1,-1 0,1 1,0-1,0 1,-1 0,1 0,0-1,-1 1,1 0,0 0,-1 1,1-1,-1 0,0 0,1 1,-1-1,0 1,0-1,0 1,0-1,0 1,0 0,-1 0,1-1,-1 1,1 0,-1 0,1 0,-1 0,0-1,0 3,2 59,-4-57,1 0,0 0,1 0,0 0,0 0,0 0,1 0,-1 0,1 1,1-2,-1 1,1 0,0 0,1 0,-1-1,1 1,0-1,1 0,-1 0,1 0,4 4,11 3,1-1</inkml:trace>
  <inkml:trace contextRef="#ctx0" brushRef="#br0" timeOffset="1889.61">4515 904,'-5'122,"-6"0,-10 34,10-80,7-45,1 4,-2-1,-1 0,-1 0,-3 0,0-1,-2 0,-6 8,18-41,0 1,0 0,0-1,0 1,0 0,0-1,-1 1,1 0,0-1,0 1,-1 0,1-1,-1 1,1-1,0 1,-1 0,1-1,-1 1,1-1,-1 0,0 1,1-1,-1 1,1-1,-1 0,0 0,1 1,-1-1,0 0,1 0,-1 0,0 1,0-1,1 0,-1 0,0 0,1 0,-1 0,0-1,1 1,-1 0,0 0,1 0,-1-1,0 1,1 0,-1-1,0 1,1 0,-1-1,1 1,-1-1,1 1,-1-1,1 1,-1-1,1 1,-1-1,1 0,0 1,-1-1,1 1,0-1,0 0,0 1,-1-1,1 0,-13-47,13 16,1 0,1 0,2 0,2 0,0 1,2 0,9-20,-17 50,26-81,3 1,4 1,3 2,4 2,33-48,-58 101,0 0,1 1,1 1,1 0,1 1,1 1,1 1,0 1,2 1,-1 1,22-10,-41 23,-1 0,1 1,0-1,0 1,0-1,0 1,0 0,0 0,0 0,0 1,1-1,-1 1,0 0,0 0,0 0,1 0,-1 0,0 1,0 0,0-1,0 1,0 0,0 1,0-1,0 0,0 1,0 0,0-1,-1 1,1 0,-1 0,0 1,1-1,-1 0,0 1,0 0,-1-1,1 1,0 0,-1 0,0 0,1 0,-1 0,0 1,1 11,0-1,-1 1,0-1,-2 1,1 0,-2 0,0-1,-1 1,0-1,-1 0,0 0,-2 0,1-1,-2 1,0-1,0-1,-5 7,-5 4,-1-1,-1 0,0-2,-2 0,0-1,-1-1,-1-1,-15 8,29-18,0-1,-1 0,0-1,0 1,-1-2,0 0,1 0,-1-1,-1 0,1-1,0 0,0-1,-1 0,1-1,-1 0,-5-1,14-1,1 0,-1 1,0-1,1 0,-1-1,1 1,0 0,-1-1,1 1,0-1,1 0,-1 1,0-1,1 0,0 0,-1 0,1 0,0 0,1-1,-1 1,0 0,1 0,0 0,0-1,0 1,-2-20</inkml:trace>
  <inkml:trace contextRef="#ctx0" brushRef="#br0" timeOffset="2140.585">5447 58,'-212'530,"197"-493,2 0,2 1,1 0,2 0,1 1,3 0,0 1,3 31,13-37,-5-29</inkml:trace>
  <inkml:trace contextRef="#ctx0" brushRef="#br0" timeOffset="2485.716">5447 847,'38'4,"1"-2,0-2,-1-2,1-1,-1-2,0-1,0-2,-1-2,9-4,-36 11,0-1,0 1,-1-2,1 1,-1-1,0-1,0 1,-1-2,0 1,0-1,0 0,-1-1,0 0,0 0,-1 0,0-1,-1 0,0 0,0-1,-1 1,0-1,-1 0,0 0,0 0,-1 0,-1-1,1 1,-2-1,1-7,-2 14,1 0,-1 0,0 1,0-1,0 0,-1 0,1 1,-1-1,0 1,0-1,0 1,-1 0,1 0,-1 0,1 0,-1 0,0 1,0-1,0 1,0 0,-1 0,1 0,-1 0,1 0,-1 1,0 0,1 0,-1 0,0 0,0 0,-1 1,-7-2,0 1,0 1,0 0,0 0,0 1,0 1,0 0,0 0,-8 4,0 2,1 0,-1 1,2 2,-1 0,1 1,1 0,0 1,1 1,0 1,2 1,-1 0,2 0,0 1,1 1,1 0,-8 18,13-23,2 0,-1 0,2 1,0-1,0 1,1 0,1 0,0 0,1 0,1-1,0 1,1 0,0 0,1-1,1 1,0-1,0 0,2 0,0 0,0-1,1 0,0 0,1-1,1 1,0-2,0 1,1-2,0 1,9 6,15 10,2-2,0-1,1-2,1-1,1-2,0-2,2-2,-1-1,24 3,3-6,-41-9</inkml:trace>
  <inkml:trace contextRef="#ctx0" brushRef="#br0" timeOffset="3299.859">790 1553,'94'26,"1"-4,95 9,-128-22,192 13,0-10,0-12,0-11,183-34,11 4,1001-37,97 75,-1545 3,47-4,-47 4,-1 0,1 0,0 0,0 0,-1 0,1 0,0-1,0 1,-1 0,1 0,0 0,-1-1,1 1,0 0,-1-1,1 1,0-1,-1 1,1 0,-1-1,1 1,-1-1,1 0,-1 1,1-1,-1 1,1-1,-1 0,0 1,1-1,-1 0,0 0,0 1,0-1,1 0,-1 0,0 1,0-1,0 0,0 0,0 1,0-1,-1 0,1 0,0 1,0-1,0 0,-1 1,1-1,0 0,-1 1,1-1,0 0,-1 1,1-1,-1 0,-8-8</inkml:trace>
  <inkml:trace contextRef="#ctx0" brushRef="#br0" timeOffset="36047.981">0 2400,'30'-11,"0"-2,-2-1,0-1,0-2,-1 0,17-17,-38 30,7-4,1-1,-2 0,1 0,-2-1,1-1,-1 0,-1-1,0 0,0-1,-1 1,-1-2,-1 1,1-1,-2 0,0-1,-1 0,0 0,1-13,-10 8,-9 41,7 13,1 1,1 1,2-1,1 0,4 23,-2 7,29 284,-16-250,-5 1,-4-1,-6 41,0-122,-2 0,0 0,-1 0,0-1,-2 0,0 0,-1 0,-1-1,0 0,-1 0,-1-1,0 0,-1 0,-1-2,0 1,-1-1,0-1,-1-1,0 0,-1 0,0-1,-1-1,0-1,-1 0,1-1,-1-1,-14 3,28-9,0 1,0-1,0 0,0 0,0 0,0 0,0 0,0-1,0 1,0-1,0 0,0 0,1 0,-1 0,0-1,1 1,-1-1,1 1,-1-1,1 0,-1 0,1 0,0 0,0 0,0-1,1 1,-1-1,0 1,1-1,0 0,-1 0,1 1,0-1,1 0,-2-2,0-5,0-1,1 1,0 0,0-1,1 1,1-1,-1 1,2-1,0 1,0-1,8-17,1 0,2 1,1 0,0 1,2 1,1 0,1 1,9-8,-25 31,316-362,-301 346,-2 5</inkml:trace>
  <inkml:trace contextRef="#ctx0" brushRef="#br0" timeOffset="36862.45">875 2625,'-27'15,"0"1,1 1,1 1,1 1,0 1,2 1,0 1,2 1,0 1,-16 27,34-49,0 1,0 0,0 0,0 0,0 0,1 0,0 0,-1 0,1 1,0-1,0 0,1 1,-1-1,1 1,0-1,0 0,0 1,0-1,0 1,1-1,0 1,-1-1,1 0,1 1,-1-1,0 0,1 0,-1 0,1 0,0 0,0 0,0 0,1-1,-1 1,1-1,-1 0,1 1,3 0,1-1,1 0,0-1,0 0,0-1,0 1,0-2,0 1,0-1,0 0,0-1,0 0,-1 0,1-1,-1 0,1 0,-1 0,0-1,0 0,4-4,118-101,-10-22,-119 130,0 0,0 0,1 0,-1 0,1 0,-1 0,0 0,1 0,-1 0,1 0,0 0,-1 1,1-1,0 0,0 0,-1 1,1-1,0 0,0 1,0-1,0 0,0 1,0 0,0-1,0 1,0 0,0-1,0 1,0 0,0 0,0 0,0 0,0 0,0 0,0 0,0 0,0 0,0 0,1 1,-1-1,0 0,0 1,-1-1,1 1,0-1,0 1,0 0,0-1,0 1,0 0,-1-1,1 1,0 0,-1 0,1 0,-1 0,1 0,5 19,-5-10,0 0,1 0,1 0,-1 0,2-1,-1 1,1-1,1 0,0 0,0 0,1-1,0 1,0-2,1 1,0-1,0 1,0-2,1 1,1-1,-1-1,1 1,0-1,3 0,1-2,0-1,0-1,0 0,0-1,1 0,-1-1,0 0,0-1,0-1,0 0,0-1,-1 0,0-1,1 0,-2-1,1-1,-1 0,0 0,0-1,-1 0,0-1,0 0,-1-1,0 0,-1 0,0-1,-1 0,0 0,-1-1,0 0,1-4,14-20,-2-1,-1 0,-2-1,-2-1,-1 0,-3-1,4-25,-13 64,-1 0,1 0,0 0,-1 0,1 0,-1 0,0-1,1 1,-1 0,0 0,0 0,0-1,0 1,0 0,0 0,0-1,0 1,0 0,0 0,-1 0,1-1,-1 1,1 0,-1 0,1 0,-1 0,1 0,-1 0,0 0,0 0,0 0,1 0,-1 0,0 0,0 1,0-1,0 0,0 1,-1-1,1 1,0-1,0 1,0-1,0 1,-1 0,1-1,0 1,0 0,-1 0,1 0,0 0,0 0,0 1,-1-1,1 0,0 0,0 1,0-1,-1 1,1-1,0 1,0-1,0 1,0 0,0 0,0-1,0 1,0 0,1 0,-12 10,1 1,1 0,0 1,1 0,0 0,1 1,0 0,1 0,1 1,0 0,1 0,-2 16,5-21,1-1,1 1,0 0,0-1,1 1,0 0,1-1,0 1,0-1,1 0,0 0,1 0,0 0,0 0,1-1,0 1,0-1,1-1,0 1,1-1,0 0,0-1,0 1,1-1,0-1,0 1,0-1,1-1,0 0,-1 0,2-1,-1 0,0 0,1-1,-1 0,1-1,-1 0,1 0,0-1,-1 0,1-1,6-1,4-3,-1 0,0-2,-1 0,1 0,-1-2,-1 0,0-2,0 1,-1-2,0 0,-1-1,-1-1,0 0,0-1,-1-1,6-8,-2-1,0-1,-1 0,-2-1,-1-1,-1 0,-1-1,-2 0,0-1,-2-4,2-4,4-66,-14 102,1 1,0-1,0 1,0-1,-1 1,1-1,-1 1,1-1,-1 1,0 0,1-1,-1 1,0 0,0 0,0-1,0 1,0 0,0 0,0 0,-1 0,1 0,0 1,0-1,-1 0,1 0,-1 1,1-1,0 1,-1-1,1 1,-1 0,1 0,-1-1,1 1,-1 0,1 0,-1 1,0-1,1 0,-1 0,1 1,0-1,-1 1,1-1,-1 1,1 0,0-1,-1 2,-61 43,48-25,1 1,0 0,2 1,0 0,2 1,0 0,2 1,0 0,2 0,-3 18,7-30,1 1,0 0,1-1,1 1,0 0,0-1,1 1,1-1,0 0,1 1,0-1,1-1,0 1,1-1,0 0,7 9,-8-13,0 0,0 0,0-1,1 0,0 0,0-1,1 1,-1-1,1-1,0 1,0-1,1 0,-1-1,1 0,0 0,0 0,0-1,0-1,0 1,0-1,1-1,-1 1,0-1,1-1,-1 0,1 0,15-5</inkml:trace>
  <inkml:trace contextRef="#ctx0" brushRef="#br0" timeOffset="37184.822">2681 2428,'-18'13,"-129"112,145-124,1 0,-1 1,1-1,-1 0,1 1,0 0,-1-1,1 1,0 0,0-1,0 1,1 0,-1 0,0 0,1 0,-1 0,1 0,-1 0,1 0,0 0,0 0,0 0,0 0,0 0,1 0,-1 0,1 0,-1 0,1 0,0 0,-1 0,1-1,0 1,0 0,0 0,1-1,-1 1,0-1,1 1,-1-1,1 1,-1-1,1 0,0 0,-1 0,1 0,0 0,0 0,0 0,0 0,0-1,0 1,0-1,1 0,41 5,-39-6,-1 1,0-1,0 1,0 0,0 0,0 1,0-1,0 1,0 0,0 0,0 0,0 1,0-1,0 1,-1 0,1 0,-1 0,1 1,-1-1,0 1,0 0,0 0,0 0,-1 0,-1-1,0 1,-1 0,0-1,1 1,-1 0,0-1,0 1,0 0,-1-1,1 1,-1 0,1-1,-1 1,0-1,0 1,0-1,0 0,-1 1,1-1,-1 0,1 0,-1 0,0 0,1 0,-1 0,0 0,-1-1,1 1,-65 43,-39 1,86-42</inkml:trace>
  <inkml:trace contextRef="#ctx0" brushRef="#br0" timeOffset="38532.011">3358 2287,'31'-2,"0"-1,0-2,0-1,-1-1,0-2,-1-1,0-1,0-1,-1-2,-1-1,12-9,-34 20,-1 0,1 0,-1-1,1 1,-2-1,1 0,0-1,-1 1,0 0,0-1,-1 0,1 0,-1 0,0 0,-1 0,0 0,0 0,0 0,-1-1,1 1,-2 0,1-3,0 8,0 0,-1 1,1-1,0 0,0 0,-1 0,1 1,0-1,-1 0,1 1,-1-1,1 0,-1 1,0-1,1 0,-1 1,1-1,-1 1,0-1,1 1,-1 0,0-1,0 1,1 0,-1-1,0 1,0 0,0 0,1 0,-1-1,0 1,0 0,0 0,0 0,1 1,-1-1,0 0,0 0,0 0,1 1,-1-1,0 0,0 1,1-1,-1 0,0 1,0-1,1 1,-1-1,1 1,-1 0,0-1,1 1,-1-1,1 1,0 0,-1 0,1-1,-1 1,1 0,0 0,0-1,-1 1,1 0,0 1,-5 14,1 1,0 0,1 0,1 1,1-1,0 0,1 1,1-1,1 1,55 402,-42-309,-5 1,-4-1,-8 61,3-158,-2 0,0 1,0-1,-1 0,-1 0,-1 0,0 0,0 0,-1-1,-1 0,-1 0,1 0,-2-1,0 0,0-1,-1 1,-1-2,0 1,0-1,-1-1,-11 8,16-12,-1 1,1-2,-1 1,-1-1,1 0,-1 0,1-1,-1 0,0 0,0-1,-1 0,1-1,0 1,0-2,-1 1,1-1,-1 0,1-1,0 0,-1 0,1-1,0 0,0-1,0 1,0-2,1 1,-1-1,1 0,0 0,0-1,0 0,0-1,1 1,0-1,0 0,1-1,0 1,0-1,0 0,1 0,-2-4,3-2,-1 0,2 0,0 0,0 0,1 0,1 0,0 0,1-1,0 1,1 0,1 0,0 0,0 0,1 1,1 0,0-1,1 1,5-7,9-13,0 1,2 1,1 1,2 1,1 1,3-1,36-29,4 4,1 2,26-11,-39 30,-38 25</inkml:trace>
  <inkml:trace contextRef="#ctx0" brushRef="#br0" timeOffset="38796.186">4149 2908,'-3'2,"0"0,0-1,0 1,0 0,0-1,0 0,0 0,0 0,-1 0,1 0,0-1,0 1,-1-1,1 0,0 0,-1 0,1-1,0 1,-1-1,1 0,0 0,0 0,-1 0,1 0,0-1,0 1,1-1,-1 0,0 0,0 0,1 0,0-1,-1 1,1-1,0 1,0-1,0 0,0 1,1-1,-1 0,1 0,0-1,0 1,0 0,0 0,0-1,1 1,-1 0,1-1,0 1,0 0,0-1,1 1,-1 0,1-2,7-12,1 0,0 1,2 0,-1 1,2 0,0 1,9-8,-8 7,-3 4,0-1,1 2,1 0,-1 0,1 1,1 0,0 1,0 1,1 0,0 0,0 2,3-1,4 2</inkml:trace>
  <inkml:trace contextRef="#ctx0" brushRef="#br0" timeOffset="39146.903">4402 2795,'20'-9,"-1"0,0-1,-1-1,-1-1,1-1,-2 0,0-1,-1 0,0-2,-1 0,2-4,-14 19,-1 0,0 0,0 0,0-1,0 1,0 0,0 0,0-1,0 1,0-1,-1 1,1 0,0-1,-1 0,0 1,1-1,-1 1,0-1,0 1,0-1,0 0,0 1,0-1,0 1,0-1,-1 0,1 1,0-1,-1 1,0-1,1 1,-1-1,0 1,0 0,0-1,0 1,0 0,0 0,0 0,0 0,0-1,-1 2,1-1,0 0,-1 0,1 0,0 0,-1 1,1-1,-1 1,0-1,1 1,-1 0,0-1,-8 5,1 0,0 1,0 0,1 0,-1 1,1 0,0 0,0 1,1 0,0 0,0 1,1 0,0 0,1 0,-1 1,1 0,1 0,0 0,0 1,1-1,-2 8,3-12,-1 1,1 0,0 0,1 0,-1 0,1 0,0 0,1 0,-1 0,1 0,0 1,1-1,0 0,0 0,0 0,0 0,1 0,0 0,1-1,-1 1,1-1,0 1,0-1,1 0,-1 0,1 0,1-1,-1 1,0-1,1 0,0 0,0 0,0-1,0 0,1 0,-1 0,6 1,5-3,1 0,-1-1,1 0,-1-1,0-1,1-1,-1-1,0 0,0-1,-1 0,1-1,-1-1,-1-1,1 0,-1 0,-1-2,0 0,12-11,-7 5</inkml:trace>
  <inkml:trace contextRef="#ctx0" brushRef="#br0" timeOffset="39495.007">4882 2711,'10'0,"-1"1,1-1,-1-1,1 0,-1 0,1-1,-1 0,0-1,0 0,0 0,0-1,-1 0,1 0,-1-1,0 0,-1-1,1 0,-1 0,0 0,0-1,-1 0,0 0,0-1,-1 0,0 0,0 0,-1-1,0 1,0-2,-4 7,0 0,0 0,0 0,0 0,0 0,-1 0,1 0,-1 0,0 0,0 0,0 1,0-1,-1 0,1 0,-1 1,1-1,-1 1,0-1,0 1,0 0,0 0,-1 0,1 0,-1 0,1 0,-1 1,1-1,-1 1,0 0,0 0,0 0,0 0,0 0,0 1,0-1,0 1,0 0,0 0,0 0,0 0,0 0,0 1,0-1,0 1,0 0,0 0,0 0,1 0,-1 1,-2 1,-7 3,0 0,0 1,1 1,0 0,1 0,0 1,0 0,1 1,0 0,0 1,1 0,1 0,0 0,0 1,1 0,1 1,0-1,1 1,0 0,1 0,0 1,1-1,0 11,2-19,1 0,-1 0,1 0,1 0,-1-1,1 1,-1 0,1-1,1 1,-1-1,1 0,-1 0,1 0,0 0,1 0,-1-1,1 1,-1-1,1 0,0 0,0-1,1 1,-1-1,0 1,1-2,0 1,-1 0,1-1,0 0,1 0,10 3,1-1,-1-1,1-1,0-1,0 0,-1-1,1 0,7-3,-5 0,-1 0,1-1,-1-1,0-1,0-1,-1 0,0-1,0-1,-1-1,0 0,-1-1,-1 0,0-1,0-1,3-6,-4 2</inkml:trace>
  <inkml:trace contextRef="#ctx0" brushRef="#br0" timeOffset="39796.036">5531 1891,'-39'477,"3"-183,30-188,6-103,0 1,0-1,1 1,0 0,-1-1,1 1,1-1,-1 0,0 1,1-1,0 0,0 0,0 0,0 0,0 0,0 0,1 0,0-1,-1 0,1 1,0-1,0 0,0 0,0 0,1-1,-1 1,1-1,-2 0,1-1,0 1,0-1,0 0,0 0,0 0,0 0,0 0,-1-1,1 0,0 1,0-1,0 0,-1 0,1 0,0-1,-1 1,1-1,1-1,10-8</inkml:trace>
  <inkml:trace contextRef="#ctx0" brushRef="#br0" timeOffset="40302.628">5757 2484,'-5'13,"-5"10,1 0,1 1,1 0,1 0,1 1,1-1,1 1,2 0,0 15,1-37,0-1,0 1,0 0,1 0,-1-1,1 1,-1 0,1-1,0 1,0-1,1 1,-1-1,0 1,1-1,-1 0,1 0,0 1,0-1,0 0,0-1,0 1,0 0,0-1,0 1,1-1,-1 0,1 1,-1-1,1 0,0-1,-1 1,1 0,0-1,-1 1,1-1,0 0,0 0,1 0,12-7,-1 1,0-2,0 0,0-1,-1 0,-1-1,0-1,0 0,-1 0,0-2,-1 1,8-13,21-19,-12 10,-23 27,-1 1,1-1,0 1,1 0,-1 1,1-1,0 1,1 0,-1 1,1 0,6-4,-10 9,-1 0,1 0,-1 1,0-1,0 1,0-1,0 1,0-1,0 1,0 0,0 0,-1 0,1 0,-1 1,1-1,-1 0,0 0,0 1,0-1,0 1,0-1,-1 1,1-1,-1 1,0 0,1-1,-1 1,0-1,-1 1,1 0,0-1,-1 1,1-1,-1 1,-1 1,2 1,7 235,2-181,-3 1,-2 0,-4 0,-1 0,-4 0,-9 45,12-91,0 0,-2 1,0-1,-1-1,0 1,-1-1,0 0,-1 0,-1 0,0-1,0 0,-1-1,-1 0,0 0,0-1,-1-1,-1 1,1-2,-2 0,1 0,-6 2,15-9,1 0,0 0,-1 0,1-1,-1 1,1-1,-1 1,1-1,-1 0,1 0,-1 0,1 0,-1-1,1 1,-1-1,1 1,-1-1,1 0,0 0,-1 0,1 0,0 0,0-1,0 1,0-1,0 1,0-1,0 0,1 1,-1-1,0 0,1 0,0-1,-1 1,1 0,0 0,0-1,0 1,0 0,1-1,-1 1,1-1,-1 1,1-1,0 0,-2-28,2 1,1-1,2 1,0-1,2 1,2 0,0 0,2 1,1 0,2 1,0 0,16-25,-4 11,1 1,3 1,0 1,3 2,1 1,26-22,-25 29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6:51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473 540,'2'-3,"-1"0,1 1,-1-1,0 0,0 0,0 0,0 0,-1 0,1-1,-1 1,0 0,0 0,0 0,0 0,0-1,-1 1,1 0,-1 0,0 0,0 0,0 0,0 0,-1 0,1 1,-1-1,0 0,0 1,0-1,0 1,0 0,0-1,0 1,-1 0,1 1,-1-1,0 0,0 1,1-1,-1 1,0 0,0 0,0 0,0 0,0 0,-1 1,-18-4,-1 1,1 2,-1 0,1 1,-1 1,1 2,0 0,-1 1,2 1,-1 1,-14 6,26-9,0 1,0 0,0 0,1 1,-1 1,1-1,0 1,0 1,1 0,0 0,0 1,1 0,0 0,-5 7,11-12,1-1,-1 1,1 0,-1-1,1 1,0-1,0 1,0 0,0-1,0 1,1 0,-1-1,1 1,0-1,-1 1,1-1,0 1,1-1,-1 0,0 1,1-1,-1 0,1 0,0 0,0 0,-1 0,1 0,1-1,-1 1,0-1,72 40,-71-40,24 10,1-2,0-1,0-2,1 0,27 1,83 22,-138-29,0 0,0 1,0-1,0 1,-1-1,1 1,0-1,0 1,0 0,-1-1,1 1,0 0,-1 0,1-1,-1 1,1 0,-1 0,1 0,-1 0,0 0,1 0,-1 0,0 0,0 0,0 0,0 0,0 0,0 0,0 0,0 0,0 0,0 0,0 0,0-1,-1 1,1 0,0 0,-1 0,1 0,-1 0,1 0,-1 0,0-1,1 1,-1 0,0 0,1-1,-1 1,-1 0,-43 39,38-35,-69 47,61-45,1 0,1 2,0 0,0 0,0 1,1 1,1 0,0 0,0 1,1 1,1 0,0 0,1 1,-5 10,12-20,0 1,0 0,0-1,1 1,-1 0,1-1,1 1,-1 0,1-1,-1 1,1 0,1-1,-1 1,1-1,-1 1,1-1,1 0,-1 0,0 0,1 0,0 0,0 0,0-1,1 0,-1 1,1-1,-1 0,1-1,0 1,0-1,0 0,1 0,-1 0,1 0,-1-1,1 1,-1-1,1-1,0 1,-1 0,1-1,0 0,-1 0,1-1,0 1,-1-1,1 0,0 0,-1-1,1 1,-1-1,0 0,0 0,1-1,1-1,26-23,-21 13</inkml:trace>
  <inkml:trace contextRef="#ctx0" brushRef="#br0" timeOffset="4198.111">248 3,'-3'0,"1"-1,-1 0,1 1,-1 0,1 0,-1 0,1 0,-1 0,0 0,1 0,-1 1,1 0,-1-1,1 1,-1 0,1 0,0 0,0 0,-1 1,1-1,0 1,0-1,0 1,0 0,0 0,1 0,-1 0,1 0,-1 0,1 0,0 0,-1 1,1-1,1 0,-1 1,0-1,0 1,1-1,-1 1,1 0,0-1,0 1,0-1,0 1,0-1,1 1,0 1,44 180,-23-82,-11-59,-1 0,-3 1,-2 0,-1 20,12 60,-9-84,-2 1,-2-1,-2 1,-1 0,-3 1,1 41,2 611,0-682</inkml:trace>
  <inkml:trace contextRef="#ctx0" brushRef="#br0" timeOffset="8064.582">332 1189,'141'-26,"-85"6,-76 15,-92 32,93-20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586 47,'-49'-21,"43"17,0 1,-1-1,0 2,1-1,-1 1,0 0,0 0,-1 1,1 0,0 0,0 0,-1 1,1 1,-4-1,-11 5,1 0,0 2,0 0,1 1,0 1,0 1,1 1,9-3,1 0,0 1,1 0,0 1,0 0,1 0,0 0,1 1,0 0,1 1,0-1,1 1,0 0,1 0,0 0,1 0,0 1,1-1,1 0,0 1,0-1,3 13,-1 45,1-51,-1-1,0 1,-1-1,-2 1,1 0,-2-1,-1 0,0 1,-1-1,-1 0,-1-1,-1 1,0-1,-1 0,-1-1,0 0,-1 0,-1 0,-75 65,86-79,0 0,1 0,-1 0,0 0,1 0,-1 0,1-1,0 1,-1 0,1 0,0-1,0 1,0 0,0-1,1 1,-1-1,0 0,1 1,-1-1,1 0,-1 0,1 0,-1 0,1 0,0 0,0 0,-1 0,1-1,0 1,0-1,0 1,0-1,0 0,0 0,0 0,-1 0,1 0,0 0,1-1,17 8,-16-5,0 0,0 0,-1 0,1 0,-1 0,1 1,-1 0,0-1,0 1,0 0,-1 1,1-1,-1 0,1 1,-1 0,0-1,-1 1,1 0,0 0,-1 0,0 0,0 0,0 0,-1 0,0 0,1 1,-1-1,0 0,-1 0,1 0,-2 3,-77 221,79-225,-4 6,0 0,1 1,0-1,0 1,1 0,1 0,-1 0,2 0,-1 0,2 0,-1 0,1 0,1 0,-1 0,2 0,0-1,0 1,0-1,1 1,1-1,-1-1,7 9,-3-11,2-1,-1 0,1 0,-1-1,1 0,0-1,1 0,-1 0,1-1,9 0,102-15,-102 9</inkml:trace>
  <inkml:trace contextRef="#ctx0" brushRef="#br0" timeOffset="1205.057">840 725,'-40'90,"-12"49,-6-2,-11 6,49-81,22-56</inkml:trace>
  <inkml:trace contextRef="#ctx0" brushRef="#br0" timeOffset="1735.86">840 781,'11'138,"8"64,-19-191,1 0,1 0,-1 0,2 0,-1 0,2-1,-1 1,2-1,-1 0,1 0,1-1,-1 1,2 0,-5-10,0 0,0 0,0 0,0 0,0 0,0 0,0 0,0-1,0 1,0-1,0 1,0-1,0 0,0 0,0 0,-1 0,1 0,0 0,-1 0,1-1,-1 1,1-1,-1 1,0-1,1 1,-1-1,0 0,0 0,0 1,-1-1,1 0,0 0,-1 0,1 0,-1 0,1 0,-1 0,0 0,0 0,0 0,3-5,53-126,-7-3,-1-15,-7 5,-36 140,-2 7</inkml:trace>
  <inkml:trace contextRef="#ctx0" brushRef="#br0" timeOffset="2122.24">1264 1063,'0'6,"1"1,-1-1,2 1,-1-1,1 1,0-1,0 0,0 0,1 0,0 0,0 0,1-1,0 0,0 1,0-1,0 0,1-1,0 1,0-1,0 0,0 0,1-1,0 1,-1-1,1-1,0 1,1-1,3 1,-2-2,-1-1,1 0,0 0,0-1,0 0,-1 0,1-1,-1 0,1 0,-1-1,1 0,-1 0,0-1,-1 0,1 0,-1-1,1 1,-2-1,1-1,0 1,-1-1,0 0,0 0,-1-1,1 1,-2-1,1 0,-1 0,0 0,0-1,-1 1,0-1,0 1,-1-1,0 0,0 0,-1 1,0-1,0 0,-1 0,1 3,-1 0,0 1,-1-1,1 0,-1 1,0-1,0 1,0-1,-1 1,1 0,-1 0,0 0,0 0,-1 1,1-1,-1 1,0 0,0 0,0 0,0 0,0 1,0 0,-1 0,1 0,-1 0,0 1,1 0,-1 0,0 0,0 0,0 1,0 0,0 0,0 0,1 0,-1 1,-4 1,-1 1,-1 1,1 0,-1 1,2 0,-1 1,0 0,1 0,0 1,1 1,-1-1,2 1,-1 1,-4 5,-6 10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81,'-1'-2,"0"1,0 0,0-1,0 1,-1 0,1 0,0 0,-1 0,1 0,-1 0,1 0,-1 1,1-1,-1 1,1-1,-1 1,0-1,1 1,-1 0,0 0,1 0,-1 0,0 0,1 0,-1 0,0 0,1 1,-1-1,1 1,-1-1,1 1,-1 0,0-1,1 1,0 0,-1 0,1 0,0 0,-2 1,-12 8,0 1,1 0,1 1,-1 1,2 0,0 0,0 1,2 1,-1 0,2 0,-4 10,8-11,1 1,0 1,1-1,1 1,0-1,1 1,1-1,0 1,1 0,2 7,-3-22,0 1,0 0,0-1,0 1,1 0,-1-1,0 1,1 0,0-1,-1 1,1-1,0 1,0-1,-1 1,1-1,0 0,1 1,-1-1,0 0,0 0,0 0,1 0,-1 0,0 0,1 0,-1 0,1-1,0 1,-1 0,1-1,-1 1,1-1,0 0,-1 0,1 0,0 1,-1-1,1-1,0 1,-1 0,1 0,0-1,-1 1,1-1,-1 1,1-1,1 0,14-9,0 0,-1-1,0-1,0-1,-1 0,-1-1,0-1,-1 0,-1 0,0-1,7-15,67-129,-86 160,0 0,0 1,1-1,-1 0,0 0,1 1,-1-1,0 0,1 0,-1 0,0 1,1-1,-1 0,0 0,1 0,-1 0,0 0,1 0,-1 0,1 0,-1 0,0 0,1 0,-1 0,0 0,1 0,-1 0,0 0,1 0,-1-1,1 1,-1 0,0 0,0 0,1-1,-1 1,0 0,1 0,-1-1,0 1,0 0,1 0,-1-1,0 1,0 0,0-1,0 1,1-1,-4 37,-3-15,0-1,1 2,1-1,2 0,0 1,1-1,1 1,1 0,3 20,-3-37,1-1,-1 0,1 0,0 0,0-1,0 1,0 0,1-1,-1 1,1-1,0 0,0 0,0 0,1 0,-1 0,1-1,-1 0,1 1,0-2,0 1,0 0,0-1,0 1,0-1,0 0,1-1,-1 1,0-1,1 0,-1 0,0 0,1 0,-1-1,0 0,0 1,0-2,1 1,-1 0,0-1,0 0,-1 0,1 0,0-1,-1 1,1-1,-1 1,0-1,0 0,1-2,87-142,-23-2,-68 128,-11 30,-25 126,29-24,7-107,1 0,-1-1,1 1,-1 0,1-1,0 1,0-1,1 1,-1-1,1 0,0 0,-1 1,2-1,-1 0,0-1,0 1,1 0,0-1,-1 1,1-1,0 0,0 0,0 0,1 0,-1 0,0-1,1 0,1 1,7-1,1-2,0 1,0-1,0-1,-1 0,1-1,-1-1,0 0,0 0,0-1,0-1,-1 0,0 0,0-1,0-1,-1 0,0 0,-1-1,0 0,0 0,-1-1,0-2,11-7,-1-1,0-1,-2-1,-1 0,-1-1,0 0,-2-1,-1-1,6-19,-16 42,0 0,0 0,0 0,0 0,0 0,0 0,-1 0,1 0,-1 0,1-1,-1 1,0 0,0 0,0-1,0 1,0 0,-1 0,1 0,-1 0,1-1,-1 1,0 0,0 0,0 0,0 0,0 0,0 1,0-1,-1 0,1 0,-1 1,1-1,-1 1,0-1,0 1,1 0,-1 0,0 0,0 0,0 0,0 0,0 0,-1 1,1-1,0 1,0 0,0-1,0 1,-1 0,0 1,1-1,-1 1,1 0,0 0,-1 0,1 0,0 0,0 0,0 1,0-1,0 1,0 0,0-1,1 1,-1 0,1 0,-1 0,1 0,0 0,-1 0,1 1,0-1,1 0,-1 1,0-1,1 0,-1 1,1-1,0 1,-1-1,1 1,0-1,1 1,-1-1,0 1,1-1,0 0,-1 1,1-1,0 0,0 1,0-1,0 0,1 0,-1 0,1 0,-1 0,1 0,0 0,1 1,26 27,-21-23,-1-1,0 1,0 0,-1 1,0 0,0 0,-1 0,0 0,-1 1,0 0,0 0,0 0,-1 0,-1 2,2 54,-4-55,0 0,0 0,1 0,0 0,0 0,1-1,1 1,0-1,0 1,1-1,2 4,-2-17,-5-6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19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1,'19'0,"12"4,0 3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2T14:57:49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440 338,'0'0,"0"0,-1 0,1-1,0 1,0 0,-1-1,1 1,0 0,-1-1,1 1,0 0,0-1,0 1,0-1,-1 1,1 0,0-1,0 1,0-1,0 1,0 0,0-1,0 1,0-1,0 1,0 0,0-1,0 1,0-1,1 1,-1 0,0-1,0 1,0-1,0 1,1 0,-1-1,0 1,1 0,-1-1,0 1,0 0,1 0,-1-1,0 1,1 0,-1 0,1 0,-1-1,0 1,1 0,-1 0,0 0,1 0,-1 0,1 0,-1 0,1 0,-1 0,0 0,1 0,-1 0,1 0,-1 0,0 0,1 0,-1 0,1 0,-1 1,-34-9,-2 11,0 2,0 1,0 2,0 2,1 1,-31 15,59-24,6-2,-1 0,1 0,-1 1,1-1,0 0,-1 1,1-1,0 1,-1-1,1 1,0-1,-1 1,1 0,0 0,0 0,0 0,0 0,0 0,0 0,0 0,0 0,0 0,1 0,-1 1,0-1,1 0,-1 0,1 1,-1-1,1 1,0-1,0 0,-1 1,1-1,0 1,0-1,0 0,1 1,-1-1,0 1,0-1,1 0,-1 1,1-1,-1 0,1 1,0-1,-1 0,1 0,0 0,0 1,0-1,0 0,7 5,-1 0,1-1,0 0,1-1,-1 1,1-2,-1 1,1-1,1 0,7 0,70 34,-85-36,0 1,0-1,0 0,-1 1,1 0,0-1,-1 1,0 0,1 0,-1 0,0 0,0 0,0 0,0 0,0 0,0 0,-1 1,1-1,-1 0,0 0,1 1,-1-1,0 0,0 1,-1-1,1 0,0 0,-1 1,1-1,-1 0,0 0,0 0,0 0,0 0,0 0,0 0,-1 0,1 0,0 0,-1 0,0 0,-79 66,72-62,-158 108,164-113,1-1,-1 1,1 0,0 0,-1 0,1 1,0-1,0 1,0-1,0 1,0 0,0-1,1 1,-1 0,0 0,1 0,0 0,-1 1,1-1,0 0,0 1,0-1,1 0,-1 1,0-1,1 1,0-1,-1 1,1 0,0-1,0 1,1-1,-1 1,0-1,1 1,0-1,-1 1,1-1,0 0,1 2,10 3,-1-1,1 0,1-1,-1 0,1-1,0 0,0-1,0 0,0-1,1-1,4 0,256 2,-229-19,-32 4</inkml:trace>
  <inkml:trace contextRef="#ctx0" brushRef="#br0" timeOffset="289.944">300 0,'-23'81,"5"1,3 0,4 2,2 16,4-3,5 0,12 88,1 74,-14-82,1-153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7 389,'-4'340,"1"-314,4-18,2-19,42-142,7 2,7 3,6 1,-35 77,-25 60,-5 6,2 0,-1 0,0-1,1 1,0 1,0-1,0 0,0 0,0 1,1-1,0 1,0 0,0 0,0 0,0 0,1 1,-1-1,1 1,-1 0,1 0,2-1,-3 5,0-1,0 1,-1 0,1 1,0-1,-1 0,0 1,1 0,-1-1,0 1,0 0,-1 0,1 0,-1 0,1 0,-1 0,0 1,0-1,0 3,0-5,20 97,-14-79</inkml:trace>
  <inkml:trace contextRef="#ctx0" brushRef="#br0" timeOffset="398.832">402 473,'29'0,"-1"-2,1-1,0-2,-1 0,0-2,0-1,-1-1,0-2,0 0,9-8,-30 15,0 0,0 0,0-1,-1 0,1 0,-1-1,-1 0,1 0,-1 0,0 0,0 0,-1-1,0 0,2-5,-4 10,0-1,-1 1,1-1,0 1,-1-1,0 1,0-1,0 0,0 1,0-1,0 1,-1-1,1 1,-1-1,0 1,1-1,-1 1,0-1,-1 1,1 0,0 0,-1-1,1 1,-1 0,0 0,1 0,-1 1,0-1,0 0,0 1,-1-1,1 1,0 0,0 0,-1 0,1 0,-1 0,1 0,-1 1,1-1,-3 1,-6-2,1 1,-1 1,1 0,-1 1,1 0,-1 0,1 1,-1 0,1 1,0 0,0 1,1 0,-1 1,1 0,0 0,0 1,0 0,1 0,0 1,0 0,1 1,0 0,0 0,1 0,0 1,0 0,1 0,0 0,1 1,0 0,0-1,-1 10,-2-2,1 0,0 0,1 1,1 0,1 0,1 0,0 4,2-17,0 0,0 0,1-1,-1 1,1 0,0 0,0-1,1 1,-1-1,1 1,0-1,0 1,1-1,-1 0,1 0,0 0,0-1,1 1,-1-1,1 1,-1-1,1 0,0-1,0 1,0-1,1 1,-1-1,0 0,3 0,6 2,0-1,0 0,0-1,0 0,1-1,-1-1,0 0,1-1,-1 0,0-1,0-1,0 0,0 0,-1-1,1-1,-1 0,0-1,6-4,15-9,-1-2,-1-1,-1-2,-1-1,21-23,-26 23</inkml:trace>
  <inkml:trace contextRef="#ctx0" brushRef="#br0" timeOffset="731.879">1305 79,'-2'1,"-26"17,1 1,1 2,0 1,2 1,0 0,2 2,-16 22,36-45,1 0,-1 0,0 0,1 1,0-1,-1 0,1 1,0-1,0 1,0-1,1 1,-1-1,0 1,1-1,0 1,0 0,-1-1,2 1,-1 0,0-1,0 1,1 0,0-1,-1 1,1-1,0 1,0-1,0 1,1-1,-1 0,1 0,-1 1,1-1,0 0,-1 0,1-1,0 1,0 0,1-1,0 2,41 17,35 24,-76-43,-1 2,0-1,0 0,-1 0,1 1,0-1,-1 1,1-1,-1 1,0 0,0-1,0 1,0 0,-1 0,1 0,-1 0,0-1,1 1,-1 0,0 0,-1 0,1 0,-1 0,1 0,-1 0,0-1,0 1,0 0,0 0,-4 5,1 1,-2-1,1 0,-1 0,-1 0,1-1,-1 0,-1-1,1 1,-1-1,0-1,0 1,-1-1,1-1,-1 0,0 0,-1-1,1 0,-1 0,1-1,-1 0,-9 0,0-5,6-2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1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1033,'-9'33,"-4"12</inkml:trace>
  <inkml:trace contextRef="#ctx0" brushRef="#br0" timeOffset="237.687">1 637,'0'0</inkml:trace>
  <inkml:trace contextRef="#ctx0" brushRef="#br0" timeOffset="504.241">537 779,'-12'9,"1"0,0 1,0 0,1 0,0 2,0-1,2 1,-1 0,-3 9,12-18,-1 0,1 1,-1-1,1 1,1-1,-1 0,0 1,1-1,-1 1,1-1,0 0,0 0,1 1,-1-1,1 0,-1 0,1 0,0-1,0 1,0 0,0-1,1 1,-1-1,1 0,-1 1,1-1,0-1,0 1,0 0,0-1,0 1,0-1,1 0,-1 0,0 0,1-1,-1 1,0-1,2 1,50 28,-53-26,1 0,-1 0,1-1,-1 1,0 0,0 1,0-1,-1 0,1 1,-1-1,1 1,-1-1,0 1,-1-1,1 1,-1 0,1 0,-1-1,0 1,-1 0,1-1,-1 1,1 0,-1-1,0 1,0-1,-1 1,1-1,-1 1,0-1,0 0,0 0,0 0,0 0,-1 0,0 1,-105 89,36-52,52-34</inkml:trace>
  <inkml:trace contextRef="#ctx0" brushRef="#br0" timeOffset="749.318">904 440,'-4'38,"-3"47,1 18,1-4,1-13,2-12,1-14,0-13,6-8,2-7,-1-4,0-2,-2 0,-2-1,-1-4</inkml:trace>
  <inkml:trace contextRef="#ctx0" brushRef="#br0" timeOffset="988.294">565 976,'39'-9,"26"-4,13 1,-3 2,-5 3,-8 3,-11 1,-14 2</inkml:trace>
  <inkml:trace contextRef="#ctx0" brushRef="#br0" timeOffset="1656.474">1582 976,'-19'-3,"0"1,0 1,0 0,0 1,0 1,0 1,1 1,-1 0,0 1,1 1,0 1,0 1,1 0,0 2,-1 0,11-6,1-1,0 1,-1 0,1 1,1 0,-1 0,0 0,1 0,0 1,0 0,0 0,1 0,0 1,0 0,0-1,1 2,0-1,0 0,0 0,1 1,0 0,0-1,0 1,1 0,0 0,1 0,-1 0,1-1,1 1,0 4,3-7,0 0,1 0,-1 0,1-1,0 0,0 0,0 0,0-1,1 1,-1-1,1 0,-1-1,1 1,0-1,0-1,-1 1,1-1,0 0,0 0,0 0,0-1,-1 0,1 0,0-1,-1 1,4-2,22-9,-1 0,-1-2,0-1,0-2,-2 0,0-2,-2-1,22-21,11-6,31-18,-87 65,1 0,-1 0,1 0,-1 1,1-1,-1 1,0-1,1 1,-1 0,0 0,0 0,1 0,-1 0,0 1,0-1,0 1,0-1,-1 1,1 0,0 0,-1 0,1 0,-1 0,1 0,-1 0,0 0,0 0,0 1,0-1,-1 0,1 1,0-1,-1 0,0 1,0-1,1 1,-2-1,1 1,0-1,0 1,-1 0,8 25,-5-25,-1-1,1 1,-1 0,1-1,0 1,0-1,0 1,0-1,1 0,-1 0,1 0,-1 0,1-1,0 1,-1-1,1 1,0-1,0 0,0 0,1 0,16 4</inkml:trace>
  <inkml:trace contextRef="#ctx0" brushRef="#br0" timeOffset="2051.524">1949 1174,'19'-31,"-2"0,2 1,1 1,2 0,0 2,2 1,10-8,-32 32,-1 0,0 0,1 1,0-1,-1 1,1-1,0 1,0 0,0-1,0 1,0 0,0 1,0-1,0 0,0 0,0 1,0-1,0 1,1 0,-1 0,0 0,0 0,1 0,-1 0,0 0,0 1,0-1,1 1,-1 0,0-1,0 1,0 0,0 0,0 0,0 1,-1-1,1 0,0 1,-1-1,1 1,-1 0,1 0,2 3,0 1,0-1,1 0,0-1,0 1,0-1,0 0,1 0,-1 0,1-1,0 0,0 0,0 0,1-1,-1 0,1 0,-1-1,1 0,-1 0,1 0,0-1,-1 0,1 0,0-1,-1 0,1 0,0 0,-1-1,1 0,-1 0,0-1,5-3,27-26,-22 18</inkml:trace>
  <inkml:trace contextRef="#ctx0" brushRef="#br0" timeOffset="2323.934">2964 779,'-45'16,"0"2,1 2,1 2,0 1,2 3,2 1,-5 5,39-27,-1 0,1 1,0-1,0 1,0 0,1 0,0 0,0 1,1 0,0-1,0 1,0 0,0 2,3-6,-1 0,0 0,1 0,0 0,-1 0,1 0,1 0,-1 0,0 0,1 0,-1 0,1 0,0 0,0 0,0 0,0-1,1 1,-1 0,1-1,-1 1,1-1,0 1,0-1,0 0,0 0,1 0,-1 0,1 0,-1-1,1 1,-1-1,1 1,1-1,15 6,1-1,-1-1,1 0,0-2,1 0,-1-2,0 0,1-1,-1-1,0-1,0-1,0 0,0-2,0 0,-1-1,0-2,6-2,0-2</inkml:trace>
  <inkml:trace contextRef="#ctx0" brushRef="#br0" timeOffset="2686.105">3134 1033,'21'2,"0"-2,0 0,0-1,0-1,0-1,0-1,-1 0,1-2,-1-1,0 0,-1-1,7-5,-18 10,-1 0,0 0,0 0,0-1,-1 0,1-1,-1 0,0 0,0 0,-1 0,0-1,0 0,0 0,0-1,-1 1,0-1,0 0,-1 0,0 0,0 0,-1-1,0 1,0-1,-1 0,0 1,0-1,-1 0,0-3,-1 7,0 1,-1 0,0 0,0 0,0 0,0 0,0 0,0 0,-1 1,1-1,-1 1,0-1,0 1,0 0,0 0,0 1,0-1,0 0,-1 1,1 0,-1 0,1 0,-1 0,1 1,-1-1,1 1,-1 0,1 0,-1 0,-2 1,-105 29,90-17,1 0,0 2,1 0,0 1,1 1,1 1,1 0,1 1,0 1,1 0,1 1,2 1,-2 4,11-18,0-1,1 1,0-1,0 1,1-1,0 1,0 0,1-1,0 1,1-1,-1 1,1-1,1 0,-1 0,1 0,1 0,-1 0,1 0,0-1,1 0,-1 0,1 0,0 0,1-1,-1 0,1 0,0 0,1-1,-1 0,1 0,0-1,-1 0,2 0,-1 0,0-1,0 0,1 0,-1-1,1 0,2 0,121 15,-78-11,-35-8</inkml:trace>
  <inkml:trace contextRef="#ctx0" brushRef="#br0" timeOffset="4018.272">142 948,'-2'0,"1"0,-1 0,0 0,1 0,-1 1,1-1,-1 1,1-1,-1 1,1 0,0-1,-1 1,1 0,0 0,-1 0,1 0,0 0,0 0,0 0,0 1,0-1,0 0,0 1,0-1,1 0,-1 1,0-1,1 1,0-1,-1 1,1-1,0 1,-1 0,1-1,0 1,0-1,-2 5,-28 148,-3-10,35-142,2-8</inkml:trace>
  <inkml:trace contextRef="#ctx0" brushRef="#br0" timeOffset="5855.269">3501 16,'68'-10,"33"5,-93 7,1 0,0 0,-1 1,0 1,0-1,0 1,0 1,0-1,-1 1,0 1,0-1,0 1,-1 1,0-1,0 1,0 0,-1 0,0 0,-1 1,1 0,-1 0,-1 0,0 1,0-1,1 7,-1 4,-1 0,-1 0,-1-1,-1 1,0 0,-2 0,0-1,-1 1,0-1,-2 0,0 0,-3 4,6-14,0 0,1 0,0 0,1 0,0 0,0 1,0-1,1 0,1 0,-1 1,1-1,1 0,0 0,0 0,0 0,1 0,0-1,1 1,-1-1,1 0,1 0,-1 0,1 0,1-1,-1 0,1 0,0 0,0-1,1 0,0 0,0 0,94 46,-137-28,25-16,1 1,0 0,0 1,1 0,0 0,0 1,1 0,1 1,-1 0,2 0,0 0,0 1,1 0,0 0,1 0,0 1,1 0,1-1,0 1,1 0,0 0,1 0,0 4,0 8,15 138,-14-159,0 1,0 0,0 0,-1-1,0 1,0 0,0 0,0 0,-1 0,0-1,0 1,0 0,-1 0,1-1,-1 1,0-1,0 0,-1 1,0-1,1 0,-1-1,0 1,-1 0,1-1,-1 0,0 1,-1 0,-123 67,96-56,-32 3,50-20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37:29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10,'-5'-4,"-2"2,-4 2,0 6,6-3,9-7,-1-2,-1 4,-5 3,-3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19:55:2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162 498,'104'-26,"-1"-4,71-33,-135 46,-1-1,-2-1,0-3,-1 0,-1-3,-1 0,-1-3,15-17,-42 41,0-1,-1 0,1 0,-1 0,-1-1,1 0,-1 1,0-1,0 0,0-1,-1 1,0 0,0-1,-1 1,0-1,0 1,0-1,-1 0,0 0,0 1,-1-4,0 9,1 0,0-1,-1 1,1 0,0 0,-1 0,0 0,1 0,-1 0,1 0,-1 0,0 0,0 1,0-1,1 0,-1 0,0 1,0-1,0 0,0 1,0-1,0 1,0-1,0 1,-1 0,1-1,0 1,0 0,0 0,0 0,0 0,-1 0,1 0,0 0,0 0,0 0,0 1,0-1,-1 0,1 1,0-1,0 1,0-1,0 1,0-1,0 2,-42 38,28-12,1 1,2 1,0 0,2 0,2 1,1 0,1 1,1-1,2 2,-26 250,12 1,15 151,3-419,-1 1,0-1,-1 0,-1 0,0 0,-1 0,-1-1,0 1,-1-1,-1 0,0 0,-1-1,-1 1,0-1,-1-1,0 0,-1 0,-1-1,0 0,-1-1,0 0,-4 2,-5 2,-1-1,-1-1,0-1,-1-1,0-1,-1-1,0-1,0-2,-1 0,0-1,1-2,-2-1,-23-1,48-1,0 0,0 0,-1 0,1 0,0-1,0 1,0-1,-1 1,1-1,0 0,0 0,0 0,0 0,0 0,1-1,-1 1,0-1,0 1,1-1,-1 1,1-1,0 0,-1 0,1 0,0 0,0 0,0 0,0 0,0 0,1 0,-1 0,1 0,-1-1,1 1,0 0,0 0,0-1,0 1,0 0,0 0,1 0,-1-1,1 1,-1 0,1 0,1-2,49-96,18 16,3 3,4 4,30-22,-38 36,13-8,3 3,2 5,28-12,-110 73,-3 0,1 0,-1 1,1 0,0-1,-1 1,1 0,0 0,0 0,0 0,0 0,0 1,0-1,0 0,0 1,0 0,1-1,-1 1,0 0,0 0,0 0,0 0,0 1,1-1,-1 1,0-1,0 1,0 0,1 0,4 10</inkml:trace>
  <inkml:trace contextRef="#ctx0" brushRef="#br0" timeOffset="1">1262 978,'-4'34,"2"25,2 8,6-8,2-14</inkml:trace>
  <inkml:trace contextRef="#ctx0" brushRef="#br0" timeOffset="2">1234 471,'0'0</inkml:trace>
  <inkml:trace contextRef="#ctx0" brushRef="#br0" timeOffset="3">1460 1345,'180'-450,"-166"420,-6 48,13 153,-20-165,1 1,1-1,-1 1,1-1,0 0,0 0,1 0,-1 0,1-1,1 1,-1-1,1 0,0 0,0-1,0 0,1 1,0-2,-1 1,1-1,1 0,-1 0,0 0,7 1,-8-4,0 0,-1 0,1-1,0 1,0-1,0 0,0 0,-1-1,1 1,0-1,-1 0,1 0,-1-1,0 1,0-1,0 0,0 0,0-1,-1 1,1-1,-1 1,0-1,0 0,-1 0,1-1,-1 1,0 0,0-1,0 0,0 1,-1-1,0 0,0 0,0 1,-1-1,0 0,1 0,-2 0,1 0,-1 0,0-2,0-78,0 60</inkml:trace>
  <inkml:trace contextRef="#ctx0" brushRef="#br0" timeOffset="4">2250 865,'-7'17,"1"1,1 0,0-1,1 1,1 1,1-1,1 0,0 1,1-1,1 1,1-1,4 18,-6-32,1-1,0 0,0 0,0 1,1-1,-1 0,1 0,-1 0,1 0,0 0,0-1,1 1,-1 0,1-1,-1 0,1 0,0 1,-1-2,1 1,0 0,0 0,1-1,-1 0,0 0,0 0,1 0,-1 0,0 0,1-1,-1 0,1 0,-1 0,1 0,-1 0,1-1,-1 1,0-1,1 0,8-2,0-1,0 0,0-1,0-1,-1 1,1-2,-2 0,1 0,7-7,-1-3,-1-1,0-1,-1-1,-1 0,-1 0,-1-1,-1-1,-1 0,-1-1,-1 0,0 0,-2-1,-1 0,-1 0,-1 0,-1 0,-1-1,-1-5,-1 9,0 1,-2 0,0 0,-1 0,-1 0,-1 0,-1 1,0 0,-2 1,0-1,-1 2,-1-1,0 2,-1-1,-1 1,-1 1,0 1,-1 0,-10-7,20 17,-1 0,0 0,0 1,0-1,0 1,0 1,-1-1,1 1,-1 1,0-1,0 1,0 0,1 0,-1 1,0 0,0 0,0 1,0 0,0 0,0 1,1-1,-1 1,1 1,-1-1,1 1,0 1,0-1,0 1,0 0,1 0,0 0,0 1,0 0,0 0,-1 2,-1 5,-1 1,2 1,-1-1,2 1,0 0,1 0,0 1,1-1,0 1,2 0,0 0,0 0,1 0,1-1,1 1,0 0,1 0,0-1,1 0,1 1,0-1,1-1,5 10,21 27,2-1,2-1,2-2,2-1,2-3,2-1,1-2,3-3,4 1,1 2,-2 3,-1 1,-3 3,39 48,-69-71</inkml:trace>
  <inkml:trace contextRef="#ctx0" brushRef="#br0" timeOffset="5">8600 865,'-6'-3,"0"0,0 0,0 0,-1 0,1 1,-1 0,0 1,1-1,-1 1,0 1,0-1,-5 1,-1-1,5 0,0 0,1 1,-1 0,0 0,1 0,-1 1,0 0,1 1,-1-1,1 2,0-1,-1 1,1 0,0 0,1 1,-1 0,1 0,-1 1,1-1,1 2,-1-1,-2 4,7-8,0 1,0 0,1 0,-1 0,1 0,0 0,-1 0,1 0,0 0,0 0,0 0,1 0,-1 0,0 0,1 0,-1-1,1 1,-1 0,1 0,0 0,0 0,0-1,0 1,0-1,0 1,1 0,-1-1,1 0,-1 1,1-1,-1 0,1 0,-1 0,1 0,1 1,66 29,-29-22,45 24,-84-32,0 1,0-1,0 1,-1-1,1 1,0 0,-1-1,1 1,-1 0,1 0,-1-1,0 1,0 0,0 0,0-1,0 1,0 0,0 0,0-1,-1 1,1 0,-1-1,0 1,1 0,-1-1,0 1,0-1,0 1,0-1,0 1,0-1,0 0,-2 2,-44 42,46-44,-258 217,258-217,-1 1,0-1,0 1,1 0,-1-1,1 1,0 0,-1 0,1 0,0 0,0 0,0 0,0 0,1 0,-1 1,0-1,1 0,0 1,-1-1,1 0,0 0,0 1,0-1,1 0,-1 1,1-1,-1 0,1 0,0 1,-1-1,1 0,0 0,0 0,1 0,-1 0,0 0,1-1,-1 1,1 0,0-1,-1 1,1-1,0 1,0-1,0 0,0 0,0 0,0 0,0 0,1 0,-1-1,1 1,13 3,-1-2,1 0,-1 0,1-1,0-1,-1-1,1 0,-1-1,1-1,-1 0,0-1,0-1,0 0,-1-1,6-3,-13 6,1 0,1 1,-1-1,0-1,0 0,-1 0,1 0,-1-1,0 0,0-1,-1 0,1 0,-1 0,0 0,-1-1,0 0,0 0,0-1,-1 1,0-1,-1 0,1 0,-2-1,1 1,1-8,-3-38,-2 30</inkml:trace>
  <inkml:trace contextRef="#ctx0" brushRef="#br0" timeOffset="6">8374 358,'103'538,"-93"-419,-5 0,-8 68,1-47,-25 143,3-153,21-119</inkml:trace>
  <inkml:trace contextRef="#ctx0" brushRef="#br0" timeOffset="7">6709 1063,'0'8,"1"0,0-1,0 1,1 0,0 0,0-1,1 1,0-1,0 0,1 0,0 0,0 0,1-1,-1 1,2-1,-1 0,0-1,1 1,0-1,1 0,-1-1,1 1,0-1,3 1,-7-5,1 0,-1 0,0 0,0 0,1-1,-1 1,0-1,0 0,0 0,0 0,0 0,0-1,0 1,0-1,0 0,-1 0,1 0,-1 0,1 0,-1-1,0 1,0 0,0-1,0 0,0 0,1-2,34-81,-34 79,-1 0,0 0,0 1,0-1,-1 0,0 0,-1-1,1 1,-1 0,-1 0,1 0,-1 0,-1 0,1 0,-1 0,0 0,-1 1,0-1,0 1,0-1,-1 1,0 0,0 0,0 1,-1-1,0 1,0 0,0 3,0 1,0 0,0 0,-1 0,1 1,0-1,0 1,-1 1,1-1,0 1,0 0,-1 0,1 0,0 1,0-1,0 1,1 1,-1-1,0 1,1-1,0 1,-1 1,1-1,0 1,1-1,-1 1,-3 4,-11 11</inkml:trace>
  <inkml:trace contextRef="#ctx0" brushRef="#br0" timeOffset="8">7105 1205,'93'-177,"-93"176,0 0,1-1,-1 1,0 0,1 0,-1 0,0-1,1 1,-1 0,1 0,0 0,-1 0,1 0,0 0,0 0,0 0,0 0,0 0,0 0,0 1,0-1,0 0,0 1,0-1,0 1,0-1,0 1,1-1,-1 1,0 0,0 0,1 0,-1 0,0 0,0 0,1 0,-1 0,0 0,0 0,1 0,-1 1,0-1,0 1,0-1,1 1,-1-1,0 1,0 0,0-1,0 1,0 0,0 0,0 0,-1 0,1 0,0 0,0 0,-1 0,1 0,0 1,4 8,-3-2,1-1,0 0,0 0,1-1,0 1,0-1,0 1,1-1,0 0,0-1,0 0,1 1,0-2,0 1,0-1,1 1,-1-2,1 1,0-1,0 0,0-1,6 2,-7-3,0 0,0-1,0 0,0 0,-1-1,1 1,0-1,0 0,-1-1,1 0,0 0,-1 0,0 0,1-1,-1 0,0 0,0 0,-1-1,1 1,-1-1,0 0,0-1,0 1,3-5,2-3,-1 0,-1 0,0-1,0 0,-1-1,-1 1,-1-1,0 0,2-9,-2-2</inkml:trace>
  <inkml:trace contextRef="#ctx0" brushRef="#br0" timeOffset="9">5947 471,'37'249,"-25"-150,-5 0,-4 0,-5 19,2-18,1-98,-1 1,1-1,-1 0,1 1,-1-1,0 0,0 1,0-1,0 0,0 1,-1-1,1 0,-1 1,1-1,-1 0,0 0,0 1,0-1,0 0,0 0,-1 0,1 0,-1 0,1-1,-1 1,1 0,-1-1,0 1,0-1,0 1,0-1,0 0,0 0,0 0,-1 0,1 0,0-1,0 1,-1-1,0 1,-12-4</inkml:trace>
  <inkml:trace contextRef="#ctx0" brushRef="#br0" timeOffset="10">5805 978,'39'-4,"22"-3,5 1,-3 1,-8 1,-9 2,-7 1,-10 5,-5 3,-7-1</inkml:trace>
  <inkml:trace contextRef="#ctx0" brushRef="#br0" timeOffset="11">6427 1063,'10'29,"2"9</inkml:trace>
  <inkml:trace contextRef="#ctx0" brushRef="#br0" timeOffset="12">6398 725,'0'0</inkml:trace>
  <inkml:trace contextRef="#ctx0" brushRef="#br0" timeOffset="13">3915 1148,'9'11,"-2"0,1 0,-1 1,-1 0,0 1,-1-1,0 1,-1 0,-1 0,1 2,2 7,6 21,-1 0,-3 1,-1 0,-3 0,-1 1,-3 18,0-49,1-9,0 0,-1 0,0 0,0 0,0 0,0 0,-1-1,0 1,0 0,0 0,-1 0,1-1,-1 1,0-1,-1 1,1-1,-1 0,0 0,0 0,0 0,-1 1,3-6,0 1,-1 0,1 0,0-1,0 1,0-1,-1 1,1-1,0 1,0-1,0 0,0 0,0 1,0-1,0 0,1 0,-1 0,0 0,0 0,1 0,-1 0,0 0,1 0,-1 0,1-1,0 1,-1 0,1 0,0 0,0-1,0 1,-1 0,1 0,1-1,-1 1,0 0,0-1,0 1,-3-42,3-1,1 0,2 1,2-1,1 1,3 0,2 1,1 0,2 1,2 0,2 1,1 1,2 1,2 0,2 2,1 1,17-18,-27 33,0 0,1 0,1 2,0 0,2 1,0 1,0 1,2 1,0 1,0 1,1 0,2 2,-23 9,0 0,0 0,1 0,-1 0,1 0,-1 1,0 0,1-1,-1 1,1 0,-1 0,1 0,-1 0,1 1,-1-1,1 1,-1-1,0 1,1 0,-1 0,0 0,1 0,-1 1,0-1,0 0,0 1,0 0,0-1,-1 1,1 0,-1 0,1 0,-1 0,1 0,-1 0,0 0,0 1,0-1,0 0,0 1,-1-1,1 1,-1-1,0 1,1-1,-1 1,0-1,0 1,-1 0,-1 13,-1-1,0 1,-1-1,-1 1,0-1,-1-1,-1 1,0-1,-1 0,-1-1,0 0,0 0,-2-1,1 0,-13 10,-26 25,-3-1,-1-3,-13 5,43-31,-36 13,56-36,6-5</inkml:trace>
  <inkml:trace contextRef="#ctx0" brushRef="#br0" timeOffset="14">4762 950,'-11'16,"1"1,0 1,1 0,1 0,1 1,1 0,0 0,1 0,1 1,1 0,1-1,0 18,2-35,0 1,1-1,-1 1,0-1,1 0,-1 1,1-1,0 1,0-1,0 0,0 0,0 1,0-1,0 0,1 0,-1 0,1 0,0-1,0 1,-1 0,1-1,0 1,0-1,0 0,1 1,-1-1,0 0,0 0,1-1,-1 1,0 0,1-1,-1 1,1-1,-1 0,1 0,-1 0,1 0,-1 0,2-1,93-37,-88 32,-1-1,1 1,-1-1,0-1,0 1,-1-1,0-1,-1 1,1-1,-2 0,1-1,-1 1,-1-1,0 0,0 0,-1 0,0-1,-1 1,0-1,-1 0,0 0,-1 1,0-1,0 0,-1 0,-1-1,1 8,-1 0,1 0,-1 0,0 1,-1-1,1 0,-1 1,1-1,-1 1,0 0,0 0,0 0,-1 0,1 1,-1-1,1 1,-1 0,0 0,0 0,0 1,0-1,0 1,0 0,-1 0,1 0,0 1,0 0,-1-1,1 2,0-1,-1 0,1 1,0 0,0 0,-1 0,1 0,0 1,0-1,0 1,1 0,-1 1,0-1,1 1,-17 12</inkml:trace>
  <inkml:trace contextRef="#ctx0" brushRef="#br0" timeOffset="15">5440 838,'-10'-1,"1"0,0 1,0 1,0 0,0 0,0 0,0 1,0 1,0-1,0 1,1 1,0 0,0 0,0 1,0 0,0 0,1 0,0 1,0 0,1 1,-1 0,2 0,-2 2,6-6,0 0,1 0,0 1,0-1,0 0,0 1,0-1,0 0,1 1,0-1,0 0,0 0,0 0,0 0,0 0,1 0,0 0,-1 0,1 0,0-1,1 1,-1-1,0 1,1-1,-1 0,1 0,0 0,-1 0,1-1,0 1,0-1,2 1,-1 0,-1 0,0-1,0 1,1 0,-1 1,-1-1,1 0,0 1,0 0,-1-1,0 1,1 0,-1 0,0 1,-1-1,1 0,-1 1,1-1,-1 1,0-1,0 1,0 0,-1-1,1 1,-1 0,-3 1,0 1,0-1,0 0,0 0,-1 0,0-1,0 1,0-1,-1 0,1 0,-1 0,0-1,0 0,0 0,-1 0,1 0,-1-1,0 0,0 0,-4 3,-168 74,173-77,3-5</inkml:trace>
  <inkml:trace contextRef="#ctx0" brushRef="#br0" timeOffset="16">5608 1035,'-5'34,"-1"15,5 0,2-8</inkml:trace>
  <inkml:trace contextRef="#ctx0" brushRef="#br0" timeOffset="17">5524 696,'0'0</inkml:trace>
  <inkml:trace contextRef="#ctx0" brushRef="#br0" timeOffset="18">9305 838,'76'134,"-60"-97,-2 1,-1 0,-2 1,3 25,-9-46,-2 0,-3-13,1 0,-1 0,1-1,0 1,0 0,1-1,-1 1,1-1,0 0,0 1,1-1,-1 0,1 0,0 0,1 1,-2-5,0-1,0 1,-1 0,1-1,0 1,-1-1,1 1,0-1,-1 0,1 0,-1 0,1 0,-1 0,1 0,-1 0,0 0,0-1,0 1,1 0,-1-1,0 1,-1-1,1 1,0-1,0 0,-1 1,1-1,-1 0,1-1,0 2,15-33,-1-1,-2-1,-1 0,-2 0,-1-1,-2 0,-2-1,-1 1,-1-25,-4 50</inkml:trace>
  <inkml:trace contextRef="#ctx0" brushRef="#br0" timeOffset="19">9814 1205,'10'0,"0"0,0 0,0-1,-1 0,1 0,0-1,0-1,-1 0,1 0,-1-1,0 0,0 0,-1-1,1 0,-1-1,0 0,0 0,-1-1,0 0,0 0,0 0,-1-1,-1 0,1 0,-1-1,0 0,1-4,-6 11,1 0,-1 0,0 0,0-1,0 1,0 0,-1 0,1 0,0 0,-1-1,0 1,1 0,-1 0,0 0,0 0,0 1,0-1,-1 0,1 0,0 1,-1-1,1 0,-1 1,0-1,1 1,-1 0,0 0,0 0,0 0,0 0,0 0,0 0,0 0,0 1,0-1,0 1,0 0,0 0,-1-1,1 1,0 0,0 1,0-1,0 0,-1 1,1-1,0 1,0 0,0 0,0-1,0 1,0 1,1-1,-2 0,-7 5,0-1,0 1,0 1,1 0,0 0,0 0,1 1,0 1,0 0,1 0,0 0,1 1,0 0,1 0,-1 0,2 1,0-1,0 1,1 1,0-1,1 0,0 1,1-1,0 1,1 2,1-9,-1 0,1 0,0 0,0 0,1-1,0 1,0 0,0-1,0 1,1-1,-1 0,1 1,0-1,0-1,1 1,-1 0,1-1,0 0,0 0,0 0,0 0,1-1,-1 1,1-1,-1 0,1 0,0-1,0 0,0 0,0 0,4 0,6 1,-1 0,1-1,0-1,0-1,-1 0,1-1,0 0,-1-1,0-1,8-3,22-13,-1-2,-1-2,-1-2,-1-1,33-31,-48 35,0 0,-2-2,-1-1,-1 0,-1-2,-1 0,-1-1,-2-1,-1-1,-2 0,8-27,-13 36,-2-1,0 0,-2 0,-1 0,0 0,-2-1,-1 1,0-1,-2 1,-3-17,3 31,-1 1,1-1,-1 1,-1 0,0 0,0 0,0 1,-1-1,0 1,-1 0,0 1,0-1,-2-1,6 6,-1 0,0 0,1 0,-1 0,0 1,0-1,0 1,0-1,0 1,0 0,-1 1,1-1,0 0,0 1,-1 0,1-1,0 1,-1 1,1-1,0 0,0 1,-1 0,1 0,0 0,0 0,0 0,0 1,0-1,0 1,0 0,1-1,-1 2,1-1,-1 0,1 0,-1 2,-10 11,2 2,0 0,0 0,2 1,0 0,1 0,1 1,1 0,0 1,0 7,-1-3,0-2,2 0,0 0,1 0,2 0,0 1,1-1,1 1,2-1,0 1,1-1,1 0,1 0,1 0,1-1,1 0,9 16,84 170,-101-206,0 0,0-1,0 1,0 0,0 0,0 0,0 0,0 0,1-1,-1 1,0 0,1 0,-1 0,0-1,1 1,-1 0,1-1,-1 1,1 0,-1-1,1 1,0 0,-1-1,1 1,0-1,-1 1,1-1,0 0,0 1,-1-1,1 0,0 1,0-1,0 0,0 0,-1 0,1 0,0 0,0 0,0 0,0 0,0 0,-1 0,1 0,0 0,0-1,0 1,-1 0,1-1,0 1,0-1,-1 1,1-1,0 1,-1-1,1 1,0-1,-1 1,1-1,-1 0,1 1,-1-1,1-1,21-36,-10 20</inkml:trace>
  <inkml:trace contextRef="#ctx0" brushRef="#br0" timeOffset="20">10745 1035,'-14'31,"1"1,2 1,1 0,2 0,1 1,-2 21,9-52,-1 0,0 0,1 0,-1 0,1 1,0-1,0 0,0 0,1 1,-1-1,1 0,-1 0,1 0,0 0,1 0,-1 0,0 0,1 0,0 0,-1-1,1 1,0-1,0 1,1-1,-1 0,0 0,1 0,-1 0,1 0,0 0,0-1,0 1,-1-1,1 0,1 0,-1 0,0 0,0 0,0-1,0 0,1 1,6 0,1-1,-1 1,0-2,1 1,-1-2,0 1,0-1,0-1,0 0,0 0,0-1,-1 0,1-1,-1 0,0 0,-1-1,1 0,-1-1,-1 0,1 0,-1-1,0 1,-1-1,0-1,0 0,1-2,1-5,0 0,-1 0,-1-1,0 1,-1-1,-1-1,-1 1,0 0,-2-1,1-10,-2 19,0 0,0-1,-1 1,0 0,-1 0,0 0,0 0,-1 0,0 0,0 0,-1 1,-1 0,1 0,-1 0,-1 0,1 1,-1 0,0 0,-1 0,-5-4,9 9,0 0,1 0,-1 1,0-1,0 1,0 0,0 0,0 0,0 0,-1 0,1 1,0-1,0 1,0 0,-1 0,1 0,0 0,0 1,-1 0,1-1,0 1,0 0,0 0,0 0,0 1,0-1,0 1,1 0,-2 0,-67 69,61-59,-6 7</inkml:trace>
  <inkml:trace contextRef="#ctx0" brushRef="#br0" timeOffset="21">11507 978,'-40'11,"2"2,-1 2,2 1,0 1,1 3,1 0,-22 19,52-37,1 0,0 0,0 0,0 1,0 0,1-1,-1 1,1 1,0-1,-1 0,2 1,-1 0,0-1,1 1,-1 0,1 0,0 1,1-1,-1 0,1 1,-1-1,1 1,1-1,-1 1,1-1,0 1,0-1,0 1,0 0,1-1,0 1,0-1,0 1,0-1,1 1,0-1,0 0,0 0,0 0,1 0,-1 0,1-1,1 2,10 4,1-1,-1 0,2 0,-1-2,1 0,0-1,0 0,1-1,0-1,12 1,-24-4,1 3,0-1,0 0,1-1,-1 0,1 0,0 0,-1-1,1 1,-1-2,1 1,0-1,-1 0,1 0,-1-1,0 0,1 0,-1 0,0-1,0 0,0 0,-1-1,1 1,-1-1,5-5,-2-7</inkml:trace>
  <inkml:trace contextRef="#ctx0" brushRef="#br0" timeOffset="22">11733 1092,'-10'38,"-7"22,-2 7,3-10</inkml:trace>
  <inkml:trace contextRef="#ctx0" brushRef="#br0" timeOffset="23">11648 639,'0'0</inkml:trace>
  <inkml:trace contextRef="#ctx0" brushRef="#br0" timeOffset="24">12156 471,'-10'109,"4"1,5-1,5 1,6 11,5-31,-10-71,-1-1,0 1,-2 0,0 0,-1-1,-1 1,-1 0,0 0,-2 0,0 0,-2 1,4-17,0 1,-1-1,1 0,-1 0,0 0,0 0,0 0,0 0,-1 0,1-1,-1 1,0-1,0 0,1 0,-1 0,-1 0,1 0,-3 1,-14 3</inkml:trace>
  <inkml:trace contextRef="#ctx0" brushRef="#br0" timeOffset="25">11987 894,'226'-1,"-83"-25,-14-1,-145 45,-6-7,-1-1</inkml:trace>
  <inkml:trace contextRef="#ctx0" brushRef="#br0" timeOffset="26">12664 1006,'2'1,"1"-1,-1 1,0-1,0 1,0 0,0 0,1 0,-1 0,-1 1,1-1,0 1,0-1,0 1,-1-1,1 1,-1 0,1 0,-1 0,0 0,0 0,0 0,0 0,0 0,0 0,0 0,-1 1,1-1,-1 0,0 0,1 1,-1 1,30 123,-19-62,-10-64,0-1,0 1,0 0,0-1,0 1,0-1,1 0,-1 1,0-1,0 0,1 0,-1 0,0 0,0 0,1 0,-1 0,0 0,1 0,-1-1,0 1,0 0,0-1,1 1,-1-1,0 0,0 1,0-1,0 0,0 0,0 1,0-1,0 0,-1 0,1 0,0 0,0 0,-1 0,1 0,0 0,-1-1,1 1,-1 0,0 0,1 0,-1-1,0 1,0-1,3-1,136-190,-136 189,57-55,-59 59,0 0,0-1,0 1,0 0,0 0,0 0,0 0,0 0,0 0,0 1,0-1,0 0,0 0,0 1,0-1,0 1,0-1,0 1,0-1,0 1,0 0,0-1,0 1,-1 0,1 0,0 0,-1-1,1 1,-1 0,1 0,0 0,-1 0,0 0,1 0,-1 0,0 0,1 0,-1 0,0 0,0 0,0 1,0-1,4 53,-4-50,5 64,2 0,4 0,13 45,-9-46,-9-35,36 250,-41-255,3 7,-1 1,-2 0,-1-1,-2 1,-2 0,-1-1,-1 0,-2 0,-1 0,-2-1,-1-1,-2 0,-14 24,-59 19,85-74,-1 1,0-1,1 0,-1 1,0-1,0-1,0 1,0 0,0-1,0 1,0-1,0 0,0 0,0 0,0-1,0 1,0-1,0 1,0-1,0 0,0 0,0 0,1-1,-1 1,0-1,1 1,-1-1,1 0,0 0,0 0,-1 0,1-1,0 1,1 0,-1-1,0 0,-5-12,1-1,0 0,1 0,1 0,1-1,0 1,1-1,1 0,0 0,1 0,1 1,1-1,0 0,1 0,1 1,1 0,0 0,1 0,0 0,2 1,0 0,0 1,1 0,9-10,-2 1,2-1,0 2,2 1,0 0,2 1,0 2,1 0,0 1,2 2,0 0,1 2,0 0,8-1,-8 8,-3 2</inkml:trace>
  <inkml:trace contextRef="#ctx0" brushRef="#br0" timeOffset="27">16672 894,'33'0,"26"-5,8-1,-3 0,-8 1,-8 1,-8 2,-10 1</inkml:trace>
  <inkml:trace contextRef="#ctx0" brushRef="#br0" timeOffset="28">16756 1148,'38'0,"23"0,5 0,-3 0,-13 0</inkml:trace>
  <inkml:trace contextRef="#ctx0" brushRef="#br0" timeOffset="29">16332 471,'-2'25,"-1"1,-1 0,-2-1,0 0,-2-1,-2 6,-6 18,-166 399,178-435,1 1,0-1,1 0,0 1,1 0,0-1,1 1,0 0,1 2,0-11,0 1,0-1,0 0,0 1,1-1,-1 0,1 0,0 0,0 0,1-1,-1 1,1 0,0-1,0 0,0 0,0 1,1-2,-1 1,1 0,0-1,-1 0,1 0,0 0,0 0,1-1,-1 1,3 0,7-1,1-1,0 0,0-1,0-1,0 0,-1-1,1-1,-1 0,0 0,0-2,0 0,-1 0,0-1,5-5,1-8,-17 10</inkml:trace>
  <inkml:trace contextRef="#ctx0" brushRef="#br0" timeOffset="30">15853 922,'29'-5,"19"-1,6 0,-1 1,-5 2,-6 1,-5 0,-4 2,-3 0,-2 0,-1 0,-5 1</inkml:trace>
  <inkml:trace contextRef="#ctx0" brushRef="#br0" timeOffset="31">14357 1063,'-15'-2,"0"1,0 1,0 0,0 1,1 1,-1 0,0 1,1 1,-1 0,1 1,0 1,1 0,-1 0,1 2,1-1,-1 2,1 0,-3 4,13-11,0 0,0 0,0 0,0 1,0-1,1 0,-1 1,1 0,0-1,-1 1,2 0,-1 0,0 0,0-1,1 1,-1 0,1 0,0 0,0 0,0 0,1 0,-1 0,0 0,1 0,0 0,0 0,0-1,0 1,0 0,1-1,-1 1,1-1,0 1,-1-1,1 0,0 0,0 1,1-1,-1-1,0 1,1 0,-1-1,1 1,-1-1,1 0,0 1,0-1,-1-1,1 1,0 0,1-1,5 2,0-2,0 1,0-1,0-1,0 0,0 0,0 0,0-1,-1-1,1 0,-1 0,1 0,-1-1,0 0,0-1,-1 0,3-2,115-107,-105 93,-19 20,0 0,-1 0,1-1,0 1,0 0,-1 0,1 1,0-1,0 0,0 0,0 0,0 0,1 1,-1-1,0 1,0-1,0 1,0-1,1 1,-1-1,0 1,1 0,-1 0,0 0,0 0,1 0,-1 0,0 0,1 0,-1 0,0 1,0-1,1 1,-1-1,0 1,0-1,0 1,0-1,0 1,1 0,-1 0,0 0,-1-1,1 1,0 0,0 0,0 0,0 0,-1 1,1-1,-1 0,1 0,0 1,40 162,-38-158,0 0,0 0,1-1,0 0,0 0,0 0,1 0,0 0,-1-1,2 0,-1 0,0-1,1 1,0-1,-1 0,1 0,0-1,1 0,-1 0,0-1,1 1,-1-1,1-1,-1 1,1-1,-1 0,1-1,-1 1,1-1,-1-1,0 1,1-1,-1 0,0 0,0-1,0 0,0 0,-1 0,1-1,1-2,19-14,-2-1,0-1,-1-2,-2 0,0-1,-2-1,0-1,3-10,-1 1,-1 0,-2-2,-1 0,-2-1,-2-1,-2 0,-1-1,3-37,-3 18,-5 42,-1 1,-1-1,-1 0,0 0,-1 0,-1 0,0 0,-2 0,0 0,-1 0,-1 1,0-1,-2 1,-1-4,7 22,-1-1,1 1,0-1,0 1,0-1,-1 1,1-1,0 0,-1 1,1-1,0 0,-1 1,1-1,0 0,-1 1,1-1,-1 0,1 0,-1 0,1 1,-1-1,1 0,-1 0,1 0,0 0,-1 0,1 0,-1 0,1 0,-1 0,1 0,-1 0,1 0,-1 0,1 0,-1-1,1 1,-1 0,1 0,-1 0,1-1,0 1,-1 0,1 0,-1-1,1 1,0-1,-1 1,1 0,0-1,0 1,-1 0,1-1,0 1,0-1,0 1,-1-1,1 1,0-1,0 1,0-1,0 1,-5 41,7 547,-1-347,2-221,-1-8,-4-21,-4-9,-1-3</inkml:trace>
  <inkml:trace contextRef="#ctx0" brushRef="#br0" timeOffset="32">14667 725,'39'4,"41"3,16-6,3-3,-7-5,-10-2,-8 0,-8-2,-10 0,-5 2,-6 3,-12 2</inkml:trace>
  <inkml:trace contextRef="#ctx0" brushRef="#br0" timeOffset="33">1403 1994,'502'-40,"11"22,37-8,1022 26,-959-11,664-8,-852 21,-237-3,518 13,130 23,-75-7,238-16,-633-14,561 3,-302 25,244-14,-135 8,-225 3,292 9,216-4,796-29,-1050 29,1040-27,-1352-28,19-4,-436 30,0 2,0 1,0 1,0 2,0 2,-1 1,19 8,-29-5,-5 1</inkml:trace>
  <inkml:trace contextRef="#ctx0" brushRef="#br0" timeOffset="34">1488 1966,'-197'51,"-3"-33,130-9,1-2,-1-3,0-4,-11-3,-39 1,-359 2,472 0,0 0,0 1,0-1,1 1,-1 1,0-1,1 1,-1 0,1 0,0 1,-1 0,1 0,1 1,-1-1,0 1,1 1,0-1,0 1,-8 10</inkml:trace>
  <inkml:trace contextRef="#ctx0" brushRef="#br0" timeOffset="35">17518 527,'-11'231,"-24"93,7-114,16-47,12-164</inkml:trace>
  <inkml:trace contextRef="#ctx0" brushRef="#br0" timeOffset="36">17687 1345,'-5'15,"-1"9,5 0,2-8,7-12,1-6</inkml:trace>
  <inkml:trace contextRef="#ctx0" brushRef="#br0" timeOffset="37">18054 612,'-21'60,"4"2,2 0,2 1,4 0,2 1,1 51,6-106,1 0,-1 0,1-1,1 1,0 0,0-1,0 1,1-1,0 0,1 0,0 0,0 0,1 0,0-1,0 0,1 0,0-1,0 1,0-1,1 0,0-1,0 0,0 0,1 0,0-1,0 0,0-1,0 0,1 0,-1-1,1 0,-1 0,1-1,0 0,0 0,-1-1,1 0,0-1,0 0,0 0,-1-1,1-1,11-5,-2-2,1 0,-2-1,1-1,-1-1,-1 0,-1-1,0-1,0 0,-2-1,0-1,0 0,-2 0,2-7,-7 9,-1 0,-1-1,0 0,-1 0,-1 0,-1 0,0-1,-1 1,0 0,-2 0,0-1,-1 1,0 0,-1 1,-1-1,-1 1,0 0,-1 0,0 1,-7-11,7 12,-1 0,0 0,-1 1,0-1,0 2,-2 0,1 0,-1 1,-1 0,0 0,0 2,-1-1,0 2,0 0,-1 0,0 1,0 1,-1 0,1 1,-1 1,0 0,0 1,0 1,0 0,0 1,0 1,0 0,0 1,0 0,0 2,-9 2,-54 58,58-41</inkml:trace>
  <inkml:trace contextRef="#ctx0" brushRef="#br0" timeOffset="38">19014 978,'-4'-4,"0"0,0 1,-1-1,1 1,-1 0,0 0,0 0,0 1,0 0,0-1,-1 2,1-1,-1 1,1 0,-1 0,1 0,-1 1,0 0,1 0,-1 0,0 1,1 0,-1 0,1 0,-1 1,1 0,0 0,0 0,0 1,0 0,0 0,0 0,1 0,-1 1,1-1,0 1,0 0,0 1,1-1,0 1,-1 0,3-3,0 0,0 0,1 0,-1 1,1-1,-1 0,1 1,0-1,0 0,0 1,0-1,0 0,0 1,1-1,-1 0,1 1,-1-1,1 0,0 0,0 1,0-1,0 0,1 0,-1 0,0 0,1-1,-1 1,1 0,0-1,0 1,57 48,-36-35,-15-12,-1 1,0 0,0 1,0-1,0 1,-1 1,0-1,0 1,0 0,-1 1,0-1,0 1,-1 0,1 0,-2 0,1 1,-1 0,0-1,0 1,0 5,-2-5,0-1,-1 0,0 1,0-1,-1 0,1 0,-2 1,1-1,-1 0,0 0,0 0,-1-1,0 1,0 0,-1-1,0 0,0 0,0 0,-1 0,0-1,0 0,0 0,-1 0,1 0,-1-1,0 0,-1 0,1-1,-1 0,1 0,-1 0,-7 1,-17 6,23-6,0 0,-1-1,1-1,-1 1,0-1,0-1,0 1,0-2,0 1,0-1,0-1,-1 1,-1-2,-11-20,21 11</inkml:trace>
  <inkml:trace contextRef="#ctx0" brushRef="#br0" timeOffset="39">19381 1289,'-10'24,"-7"13,-2 4,-1-4,1-4,1-2,-3-7,3-3,4-4</inkml:trace>
  <inkml:trace contextRef="#ctx0" brushRef="#br0" timeOffset="40">19719 639,'39'-17,"-28"11,0 1,0 0,1 1,-1 0,1 0,0 2,0-1,0 2,0-1,0 2,0 0,0 0,0 1,0 0,0 1,4 2,-12-2,-1 0,0 0,1 1,-1-1,-1 1,1 0,0 0,-1 0,1 0,-1 1,0-1,0 1,0-1,-1 1,1-1,-1 1,0 0,0 0,0 0,-1 0,1 0,-1 0,0 0,0 0,-9 99,3-79,-1-1,-1 0,-1 0,-2-1,0 0,-1 0,-1-2,-1 1,-8 7,-137 153,152-175,-1 0,1 1,1 0,-1 0,1 0,0 1,1 0,-1 0,2 0,-1 1,1 0,1-1,-1 1,1 1,1-1,0 0,0 1,1-1,0 1,1 0,0-1,0 1,1-1,0 1,3 7,1-10,1-1,-1 0,2 0,-1-1,0 0,1 0,0 0,0-1,1 0,-1-1,1 1,0-1,0-1,0 0,0 0,0 0,0-1,1 0,-1-1,0 0,1 0,-1-1,0 0,2 0,134-39,-121 32</inkml:trace>
  <inkml:trace contextRef="#ctx0" brushRef="#br0" timeOffset="41">20256 1373,'-5'5,"-1"6,0 7,5-1,4-2</inkml:trace>
  <inkml:trace contextRef="#ctx0" brushRef="#br0" timeOffset="42">20679 752,'-19'25,"1"1,1 1,1 1,2 0,0 0,2 2,1-1,2 2,0 2,5-2,2 0,0 1,3-1,0 0,3 11,-3-32,1 1,1-1,-1 1,1-1,1 0,0 0,1 0,0-1,0 0,1 1,0-2,0 1,1-1,0 0,1 0,0-1,0 0,8 4,-12-8,1-1,0 0,-1 0,1 0,0-1,0 0,0 0,1 0,-1 0,0-1,0 0,0 0,1 0,-1-1,0 0,0 0,0 0,0-1,0 1,0-1,-1 0,1-1,0 1,2-3,96-84,-75 56,-3-2,-1-1,-1-1,-2-1,4-12,-18 30,0-1,-2 1,0-1,-1 0,-1 0,-1-1,-1 1,-1 0,-1-1,-1 1,0 0,-2 0,-4-14,6 28,-1 0,0 0,-1 0,0 0,0 0,0 1,0 0,-1 0,0 0,-1 1,1 0,-1 0,0 0,0 0,-1 1,1 0,-1 1,0-1,0 1,0 1,-1-1,1 1,-4 0,-1-1,-1 1,0 0,0 1,-1 0,1 1,0 1,0 0,0 1,0 0,1 1,-1 0,0 1,-3 3,-5 1,0 1,2 2,-1 0,1 1,1 0,0 2,1 0,0 1,1 1,-3 5,4-2</inkml:trace>
  <inkml:trace contextRef="#ctx0" brushRef="#br0" timeOffset="43">21243 978,'-38'32,"34"-30,0 0,0 0,-1 1,1 0,1-1,-1 1,0 1,1-1,-1 1,1-1,0 1,0 0,1 0,-1 0,1 0,0 1,0-1,0 0,1 1,-1 0,1-1,0 1,1 0,-1 0,1-1,0 1,0 0,0 0,1 0,0 2,2-1,-1-1,1 0,0 0,1 0,-1 0,1-1,0 1,0-1,1 0,-1 0,1 0,0-1,0 0,0 0,0 0,1 0,-1-1,1 1,0-1,0 2,-1-1,0 1,1-1,-1 2,-1-1,1 0,-1 1,1 0,-1 0,-1 0,2 2,-5-2,1 0,-1-1,0 1,-1 0,1 0,-1 0,0 0,0-1,0 1,-1 0,1-1,-1 1,-1-1,1 0,0 0,-1 1,0-2,0 1,0 0,0-1,-1 1,0-1,1 0,-1 0,0 0,-1-1,1 1,0-1,-1 0,1 0,-1-1,1 1,-1-1,0 0,0 0,-68 22,54-16</inkml:trace>
  <inkml:trace contextRef="#ctx0" brushRef="#br0" timeOffset="44">21582 1345,'0'20,"-4"15,-3 7,-4-4,0-4,-4-7,2-3,7-7,5-5</inkml:trace>
  <inkml:trace contextRef="#ctx0" brushRef="#br0" timeOffset="45">21864 725,'7'-9,"0"0,1 1,0 0,1 1,-1 0,2 0,-1 1,0 0,1 0,0 1,1 1,-1-1,9-1,-10 2,0 0,1 1,-1 0,1 1,-1 0,1 0,0 1,0 0,0 1,0 0,0 0,0 1,8 2,-17-2,1 0,-1 0,1 0,-1 0,0 0,1 0,-1 0,0 0,1 1,-1-1,0 0,0 1,0-1,-1 1,1 0,0-1,0 1,-1-1,1 1,-1 0,1 0,-1-1,0 1,0 0,0 0,0-1,0 1,0 0,0 0,-1-1,1 1,-1 0,1 0,-1-1,1 1,-1-1,0 1,0-1,0 1,0-1,-1 2,-45 63,25-42,15-19,1-1,0 1,1 0,-1 0,1 1,0 0,0 0,1 0,0 0,0 1,0-1,1 1,0 0,0 0,0 1,1-1,1 0,-1 1,1-1,0 1,1 0,0-1,0 1,0-1,1 1,0 0,1-1,1 5,74 75,-71-83,0-1,0 1,-1 1,0-1,1 1,-2 0,1 0,0 1,-1-1,0 1,-1 0,1 0,-1 1,0-1,0 0,-1 1,0 0,0 0,-1-1,0 1,0 0,0 0,-1 0,-1 6,-3 2,-1 0,-1 0,0-1,-1 0,-1 0,0-1,-1 0,0-1,-1 1,-1-2,1 1,-2-2,0 1,0-2,-1 0,0 0,0-1,-1 0,0-2,-5 2,-13 16,24-15</inkml:trace>
  <inkml:trace contextRef="#ctx0" brushRef="#br0" timeOffset="46">22316 1402,'-5'14,"-1"5</inkml:trace>
  <inkml:trace contextRef="#ctx0" brushRef="#br0" timeOffset="47">22627 696,'-31'54,"2"2,2 2,4 0,1 1,-10 54,30-104,0 0,1 0,0 0,1 1,0-1,0 0,1 0,0 0,1 0,0 0,0 0,1-1,0 1,0-1,1 1,0-1,1 0,0-1,0 1,0-1,1 0,0 0,1-1,0 0,0 0,2 2,-1-3,0 0,0-1,0 0,0 0,1-1,-1 0,1-1,0 0,0 0,0 0,0-1,0-1,0 0,0 0,0 0,0-1,0-1,0 0,-1 0,1 0,0-1,-1 0,1-1,-1 0,0 0,-1-1,4-2,5-11,-2 0,0-1,-1-1,0 0,-2 0,-1-1,0-1,-2 0,0 0,-1 0,-2-1,1-4,-3 12,0 0,-1 0,-1-1,0 1,-1-1,-1 1,0 0,-1-1,0 1,-2 0,0 0,0 0,-2 1,1 0,-2 0,0 0,-1 0,0 1,-1 1,-1-2,6 10,-1 0,0 0,0 1,0-1,0 1,0 1,-1-1,0 1,1-1,-1 2,0-1,0 1,0 0,0 0,0 0,0 1,0 0,0 0,0 0,0 1,0 0,0 1,0-1,0 1,-19 5</inkml:trace>
  <inkml:trace contextRef="#ctx0" brushRef="#br0" timeOffset="48">23162 978,'-10'2,"0"0,1 0,-1 0,0 1,1 1,0 0,-1 0,2 1,-1 0,0 0,1 1,0 0,-6 7,11-10,0 0,0 1,1-1,0 1,-1 0,1 0,1 0,-1-1,0 2,1-1,0 0,0 0,0 0,1 1,-1-1,1 0,0 1,0-1,1 0,-1 0,1 1,0-1,0 0,0 0,1 0,-1 0,1 0,0 0,0 0,1-1,-1 1,1-1,-1 1,1-1,0 0,1 0,-1 0,0-1,1 1,-1-1,1 0,0 0,0 0,3 1,3 4,60 51,-68-56,-1 1,1-1,-1 0,0 0,0 1,0-1,0 1,0-1,0 1,0-1,-1 1,0 0,1-1,-1 1,0 0,0-1,0 1,-1-1,1 1,-1 0,1-1,-1 1,0-1,0 1,0-1,0 1,-1-1,1 0,-1 0,1 0,-1 1,-1 0,-8 7,-1 1,0-2,0 0,-1 0,0-2,0 1,-1-1,0-1,-1-1,-5 2,-32 14,-12 8,50-19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6:41.09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5877 1570,'-23'-61,"8"12,-2 0,-2 1,-3 0,-1 2,-2 1,-3 1,-1 1,-2 1,-26-25,-19 6,-3 4,-2 3,-3 3,-1 5,-3 3,-1 4,-85-24,-20-6,-4 9,-1 9,-54-1,-18 6,-1 12,-170 3,290 27,0 7,0 6,1 7,0 7,-40 15,102-17,1 4,0 3,2 5,2 3,1 4,2 3,2 4,2 3,-65 57,73-49,3 3,3 2,2 4,4 2,2 2,-12 27,43-58,1 1,2 1,1 1,3 0,2 1,1 1,3 1,1 0,3 0,1 1,3-1,2 1,1 0,3 0,4 16,5-13,3 0,2-1,1-1,3-1,2 0,2-2,2-1,2-1,2-1,1-1,2-3,2 0,28 21,42 28,4-6,3-4,40 16,-27-24,2-5,3-6,85 23,-53-37,1-8,2-7,1-7,1-7,0-8,60-9,-54 2,-1-9,0-6,0-9,-2-7,-2-7,-1-7,139-60,-180 53,-2-5,-3-5,-2-6,-4-5,32-30,-111 75,0 0,-2-3,-1 0,-1-3,-2 0,-2-2,-1-1,-2-2,-1 0,-3-2,-1 0,-1-2,-3 0,-2-1,-1 0,-3-1,4-29,-11 28,-2 0,-2 0,-2 0,-2 0,-2 0,-2 0,-2 1,-2 1,-2 0,-4-5,-22-34,-4 2,-4 2,-3 2,-4 3,-2 2,-4 2,-2 3,-4 3,-30-20,-9-2,-4 6,-4 3,-2 6,-4 6,-3 4,-2 6,-2 5,-2 6,-2 6,-2 5,-1 6,-31 2,-24 2,-1 7,-1 9,-42 9,69 10,0 7,2 6,0 8,2 7,-89 37,153-43,2 3,2 5,2 3,2 5,2 3,2 4,3 4,3 3,2 3,4 4,-26 34,44-30,2 2,4 2,4 2,3 2,4 2,4 1,3 2,4 0,4 2,4 1,4 0,4 1,2 70,8-124,2 0,1 1,2-1,1 0,3-1,0 1,3-2,1 1,1-2,3 0,0-1,2 0,2-2,1 0,1-2,2 0,1-2,1 0,17 12,16 7,1-2,3-3,1-2,2-4,2-2,1-4,71 22,-16-16,1-5,1-6,1-5,38-3,131 3,0-14,17-14,45-16,-1-16,177-49,-228 15,276-106,-456 137,-2-6,-2-5,-2-6,-4-4,-2-6,-3-5,3-10,-86 64,-1-2,-1-1,-1-2,-1 0,-1-2,-1 0,-2-2,-1 0,-1-1,-2-1,-1-1,-1 0,-2-1,-2-1,-1 0,-2 0,-1-1,1-18,-8 27,-2 0,0 0,-2 0,-1 0,0 0,-3 1,0 0,-1 1,-2 0,0 0,-2 1,-1 0,0 1,-2 1,-1 1,0 0,-2 1,0 1,-17-13,-48-37,-4 4,-3 3,-2 5,-2 4,-3 4,-14-1,-387-166,-166-34,445 173,-4 10,-2 10,-2 10,-3 10,0 10,-117 5,193 22,2 7,-1 6,1 8,2 5,0 8,3 6,1 6,2 7,3 6,2 6,-12 15,86-42,1 3,3 3,1 3,2 2,3 2,2 3,2 3,-35 51,65-75,1 1,2 2,2 0,1 0,2 2,1 0,2 0,2 1,2 0,1 1,2-1,1 1,3 0,1 0,2 0,1 0,3-1,1 0,2 0,1-1,2 0,2-1,1-1,2 0,2-1,17 24,12 5,3-3,3-1,2-3,2-3,3-2,2-3,2-3,37 18,46 18,2-7,4-6,88 23,73 9,3-14,199 23,-199-60,3-13,44-12,-239-19,1-5,-1-6,0-6,-1-5,0-5,-2-6,0-6,-3-4,-1-6,93-49,-163 67,0-3,-2-1,-1-3,-2-2,-1-1,-2-3,-2-1,-1-2,-2-2,-2-1,-2-2,-2-1,-2-1,-2-2,-3-1,17-48,-19 27,-3-2,-3-1,-3 0,-3-1,-4 0,-4 0,-2 0,-4 0,-11-59,5 73,-3 0,-3 1,-3 1,-1 1,-4 0,-2 2,-3 1,-1 1,-4 2,-1 1,-3 2,-2 1,-2 2,-2 2,-2 2,-2 2,-27-16,14 17,-3 4,0 2,-2 3,-2 3,0 2,-2 4,0 3,-13 1,-64-8,-2 7,-1 6,-69 5,-196 21,239 1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32,'3'2,"0"0,0 0,-1 0,1 0,-1 1,0-1,1 1,-1 0,0 0,-1 0,1 0,0 0,-1 0,0 0,0 0,0 1,0-1,0 0,0 1,126 415,-26-44,-84-304,2-165,43-261,-2 21,-31 195,-23 121,1 6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7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1,'470'0,"-458"0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4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29,'14'0,"10"-5,5-1,3 0,0 1,1 2,-2 1,-1 0,0 2,-1 0,-1 0,0 1,0-1,0 0,-5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44,'10'44,"-1"1,-3 0,-1 0,-2 0,-3 0,-3 32,1 2,3 204,25-177,-26-105,1 0,-1 0,1 0,-1 0,1 0,0 0,-1 0,1-1,0 1,-1 0,1 0,0-1,0 1,0 0,0-1,-1 1,1-1,0 1,0-1,0 0,0 1,0-1,0 0,0 0,0 0,0 1,1-1,-1 0,0 0,0-1,0 1,0 0,0 0,0 0,0-1,0 1,0 0,0-1,0 1,0-1,0 0,-1 1,1-1,0 1,0-1,0 0,-1 0,1 0,0 1,-1-1,1-1,32-47,-32 47,35-75,-3-3,-4 0,-4-2,12-67,9-29,10 30,-46 136,-2 7</inkml:trace>
  <inkml:trace contextRef="#ctx0" brushRef="#br0" timeOffset="401.232">479 722,'-31'111,"30"-108,1 1,0-1,0 1,1-1,-1 0,0 1,1-1,0 0,0 0,0 0,0 1,1-1,-1 0,1 0,0-1,0 1,0 0,0 0,0-1,0 0,1 1,-1-1,1 0,0 0,0 0,-1-1,1 1,0-1,1 1,-1-1,0 0,0 0,1 0,3 1,1 0,-1-1,0 0,1 0,0-1,-1 0,1 0,-1-1,1 1,-1-2,1 1,-1-1,0 0,1-1,-1 0,0 0,-1 0,1-1,-1 0,1 0,-1-1,0 0,-1 0,1 0,-1-1,0 1,0-1,-1 0,0-1,0 1,0-1,-1 0,0 0,0 0,-1 0,0 0,0-1,-1 0,0 4,-1 0,0 0,0 0,0-1,-1 1,1 0,-1 0,0 0,0-1,-1 1,1 0,-1 1,0-1,0 0,0 0,0 1,-1-1,1 1,-1 0,0 0,0 0,0 0,-1 0,1 1,-1-1,1 1,-1 0,0 0,0 1,0-1,0 1,0-1,0 1,-5-1,1 0,0 1,0 0,-1 0,1 1,-1 0,1 0,0 1,-1 0,1 0,0 1,0 0,0 1,0 0,0 0,-2 2,-9 7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1T20:58:52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1 282,'29'5,"14"2,5-1,-2-1,-3-2,-4 0,-4-2,-3-1,-3 0,-5-5,-3-2,0 1,-3-4,-10 0,-6 2</inkml:trace>
  <inkml:trace contextRef="#ctx0" brushRef="#br0" timeOffset="253.295">255 1,'-5'33,"-1"16,0 5,1 3,2-5,-4-5,-1-1,1-4,2-4,2 1,1-2,1-1,1-3,0-2,0-2,5-5,2-7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18" Type="http://schemas.openxmlformats.org/officeDocument/2006/relationships/customXml" Target="../ink/ink9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17" Type="http://schemas.openxmlformats.org/officeDocument/2006/relationships/image" Target="../media/image10.png"/><Relationship Id="rId2" Type="http://schemas.openxmlformats.org/officeDocument/2006/relationships/customXml" Target="../ink/ink1.xml"/><Relationship Id="rId16" Type="http://schemas.openxmlformats.org/officeDocument/2006/relationships/customXml" Target="../ink/ink8.xml"/><Relationship Id="rId20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5.xml"/><Relationship Id="rId19" Type="http://schemas.openxmlformats.org/officeDocument/2006/relationships/image" Target="../media/image11.png"/><Relationship Id="rId4" Type="http://schemas.openxmlformats.org/officeDocument/2006/relationships/customXml" Target="../ink/ink2.xml"/><Relationship Id="rId9" Type="http://schemas.openxmlformats.org/officeDocument/2006/relationships/image" Target="../media/image6.png"/><Relationship Id="rId14" Type="http://schemas.openxmlformats.org/officeDocument/2006/relationships/customXml" Target="../ink/ink7.xml"/><Relationship Id="rId22" Type="http://schemas.openxmlformats.org/officeDocument/2006/relationships/customXml" Target="../ink/ink11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.png"/><Relationship Id="rId18" Type="http://schemas.openxmlformats.org/officeDocument/2006/relationships/customXml" Target="../ink/ink200.xml"/><Relationship Id="rId26" Type="http://schemas.openxmlformats.org/officeDocument/2006/relationships/customXml" Target="../ink/ink204.xml"/><Relationship Id="rId39" Type="http://schemas.openxmlformats.org/officeDocument/2006/relationships/customXml" Target="../ink/ink211.xml"/><Relationship Id="rId21" Type="http://schemas.openxmlformats.org/officeDocument/2006/relationships/image" Target="../media/image54.png"/><Relationship Id="rId34" Type="http://schemas.openxmlformats.org/officeDocument/2006/relationships/image" Target="../media/image60.png"/><Relationship Id="rId7" Type="http://schemas.openxmlformats.org/officeDocument/2006/relationships/image" Target="../media/image47.png"/><Relationship Id="rId12" Type="http://schemas.openxmlformats.org/officeDocument/2006/relationships/customXml" Target="../ink/ink197.xml"/><Relationship Id="rId17" Type="http://schemas.openxmlformats.org/officeDocument/2006/relationships/image" Target="../media/image52.png"/><Relationship Id="rId25" Type="http://schemas.openxmlformats.org/officeDocument/2006/relationships/image" Target="../media/image56.png"/><Relationship Id="rId33" Type="http://schemas.openxmlformats.org/officeDocument/2006/relationships/customXml" Target="../ink/ink208.xml"/><Relationship Id="rId38" Type="http://schemas.openxmlformats.org/officeDocument/2006/relationships/image" Target="../media/image62.png"/><Relationship Id="rId2" Type="http://schemas.openxmlformats.org/officeDocument/2006/relationships/customXml" Target="../ink/ink192.xml"/><Relationship Id="rId16" Type="http://schemas.openxmlformats.org/officeDocument/2006/relationships/customXml" Target="../ink/ink199.xml"/><Relationship Id="rId20" Type="http://schemas.openxmlformats.org/officeDocument/2006/relationships/customXml" Target="../ink/ink201.xml"/><Relationship Id="rId29" Type="http://schemas.openxmlformats.org/officeDocument/2006/relationships/customXml" Target="../ink/ink2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4.xml"/><Relationship Id="rId11" Type="http://schemas.openxmlformats.org/officeDocument/2006/relationships/image" Target="../media/image49.png"/><Relationship Id="rId24" Type="http://schemas.openxmlformats.org/officeDocument/2006/relationships/customXml" Target="../ink/ink203.xml"/><Relationship Id="rId32" Type="http://schemas.openxmlformats.org/officeDocument/2006/relationships/image" Target="../media/image59.png"/><Relationship Id="rId37" Type="http://schemas.openxmlformats.org/officeDocument/2006/relationships/customXml" Target="../ink/ink210.xml"/><Relationship Id="rId40" Type="http://schemas.openxmlformats.org/officeDocument/2006/relationships/image" Target="../media/image63.png"/><Relationship Id="rId5" Type="http://schemas.openxmlformats.org/officeDocument/2006/relationships/image" Target="../media/image46.png"/><Relationship Id="rId15" Type="http://schemas.openxmlformats.org/officeDocument/2006/relationships/image" Target="../media/image51.png"/><Relationship Id="rId23" Type="http://schemas.openxmlformats.org/officeDocument/2006/relationships/image" Target="../media/image55.png"/><Relationship Id="rId28" Type="http://schemas.openxmlformats.org/officeDocument/2006/relationships/customXml" Target="../ink/ink205.xml"/><Relationship Id="rId36" Type="http://schemas.openxmlformats.org/officeDocument/2006/relationships/image" Target="../media/image61.png"/><Relationship Id="rId10" Type="http://schemas.openxmlformats.org/officeDocument/2006/relationships/customXml" Target="../ink/ink196.xml"/><Relationship Id="rId19" Type="http://schemas.openxmlformats.org/officeDocument/2006/relationships/image" Target="../media/image53.png"/><Relationship Id="rId31" Type="http://schemas.openxmlformats.org/officeDocument/2006/relationships/customXml" Target="../ink/ink207.xml"/><Relationship Id="rId4" Type="http://schemas.openxmlformats.org/officeDocument/2006/relationships/customXml" Target="../ink/ink193.xml"/><Relationship Id="rId9" Type="http://schemas.openxmlformats.org/officeDocument/2006/relationships/image" Target="../media/image48.png"/><Relationship Id="rId14" Type="http://schemas.openxmlformats.org/officeDocument/2006/relationships/customXml" Target="../ink/ink198.xml"/><Relationship Id="rId22" Type="http://schemas.openxmlformats.org/officeDocument/2006/relationships/customXml" Target="../ink/ink202.xml"/><Relationship Id="rId27" Type="http://schemas.openxmlformats.org/officeDocument/2006/relationships/image" Target="../media/image57.png"/><Relationship Id="rId30" Type="http://schemas.openxmlformats.org/officeDocument/2006/relationships/image" Target="../media/image58.png"/><Relationship Id="rId35" Type="http://schemas.openxmlformats.org/officeDocument/2006/relationships/customXml" Target="../ink/ink209.xml"/><Relationship Id="rId8" Type="http://schemas.openxmlformats.org/officeDocument/2006/relationships/customXml" Target="../ink/ink195.xml"/><Relationship Id="rId3" Type="http://schemas.openxmlformats.org/officeDocument/2006/relationships/image" Target="../media/image45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847.xml"/><Relationship Id="rId42" Type="http://schemas.openxmlformats.org/officeDocument/2006/relationships/image" Target="../media/image220.png"/><Relationship Id="rId47" Type="http://schemas.openxmlformats.org/officeDocument/2006/relationships/customXml" Target="../ink/ink3860.xml"/><Relationship Id="rId63" Type="http://schemas.openxmlformats.org/officeDocument/2006/relationships/customXml" Target="../ink/ink3868.xml"/><Relationship Id="rId68" Type="http://schemas.openxmlformats.org/officeDocument/2006/relationships/image" Target="../media/image453.png"/><Relationship Id="rId84" Type="http://schemas.openxmlformats.org/officeDocument/2006/relationships/image" Target="../media/image461.png"/><Relationship Id="rId89" Type="http://schemas.openxmlformats.org/officeDocument/2006/relationships/customXml" Target="../ink/ink3881.xml"/><Relationship Id="rId112" Type="http://schemas.openxmlformats.org/officeDocument/2006/relationships/image" Target="../media/image492.png"/><Relationship Id="rId16" Type="http://schemas.openxmlformats.org/officeDocument/2006/relationships/image" Target="../media/image207.png"/><Relationship Id="rId107" Type="http://schemas.openxmlformats.org/officeDocument/2006/relationships/customXml" Target="../ink/ink3890.xml"/><Relationship Id="rId11" Type="http://schemas.openxmlformats.org/officeDocument/2006/relationships/customXml" Target="../ink/ink3842.xml"/><Relationship Id="rId32" Type="http://schemas.openxmlformats.org/officeDocument/2006/relationships/image" Target="../media/image215.png"/><Relationship Id="rId37" Type="http://schemas.openxmlformats.org/officeDocument/2006/relationships/customXml" Target="../ink/ink3855.xml"/><Relationship Id="rId53" Type="http://schemas.openxmlformats.org/officeDocument/2006/relationships/customXml" Target="../ink/ink3863.xml"/><Relationship Id="rId58" Type="http://schemas.openxmlformats.org/officeDocument/2006/relationships/image" Target="../media/image231.png"/><Relationship Id="rId74" Type="http://schemas.openxmlformats.org/officeDocument/2006/relationships/image" Target="../media/image456.png"/><Relationship Id="rId79" Type="http://schemas.openxmlformats.org/officeDocument/2006/relationships/customXml" Target="../ink/ink3876.xml"/><Relationship Id="rId102" Type="http://schemas.openxmlformats.org/officeDocument/2006/relationships/image" Target="../media/image487.png"/><Relationship Id="rId5" Type="http://schemas.openxmlformats.org/officeDocument/2006/relationships/customXml" Target="../ink/ink3839.xml"/><Relationship Id="rId90" Type="http://schemas.openxmlformats.org/officeDocument/2006/relationships/image" Target="../media/image464.png"/><Relationship Id="rId95" Type="http://schemas.openxmlformats.org/officeDocument/2006/relationships/customXml" Target="../ink/ink3884.xml"/><Relationship Id="rId22" Type="http://schemas.openxmlformats.org/officeDocument/2006/relationships/image" Target="../media/image210.png"/><Relationship Id="rId27" Type="http://schemas.openxmlformats.org/officeDocument/2006/relationships/customXml" Target="../ink/ink3850.xml"/><Relationship Id="rId43" Type="http://schemas.openxmlformats.org/officeDocument/2006/relationships/customXml" Target="../ink/ink3858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871.xml"/><Relationship Id="rId80" Type="http://schemas.openxmlformats.org/officeDocument/2006/relationships/image" Target="../media/image459.png"/><Relationship Id="rId85" Type="http://schemas.openxmlformats.org/officeDocument/2006/relationships/customXml" Target="../ink/ink3879.xml"/><Relationship Id="rId12" Type="http://schemas.openxmlformats.org/officeDocument/2006/relationships/image" Target="../media/image205.png"/><Relationship Id="rId17" Type="http://schemas.openxmlformats.org/officeDocument/2006/relationships/customXml" Target="../ink/ink3845.xml"/><Relationship Id="rId33" Type="http://schemas.openxmlformats.org/officeDocument/2006/relationships/customXml" Target="../ink/ink3853.xml"/><Relationship Id="rId38" Type="http://schemas.openxmlformats.org/officeDocument/2006/relationships/image" Target="../media/image218.png"/><Relationship Id="rId59" Type="http://schemas.openxmlformats.org/officeDocument/2006/relationships/customXml" Target="../ink/ink3866.xml"/><Relationship Id="rId103" Type="http://schemas.openxmlformats.org/officeDocument/2006/relationships/customXml" Target="../ink/ink3888.xml"/><Relationship Id="rId108" Type="http://schemas.openxmlformats.org/officeDocument/2006/relationships/image" Target="../media/image491.png"/><Relationship Id="rId54" Type="http://schemas.openxmlformats.org/officeDocument/2006/relationships/image" Target="../media/image227.png"/><Relationship Id="rId70" Type="http://schemas.openxmlformats.org/officeDocument/2006/relationships/image" Target="../media/image454.png"/><Relationship Id="rId75" Type="http://schemas.openxmlformats.org/officeDocument/2006/relationships/customXml" Target="../ink/ink3874.xml"/><Relationship Id="rId91" Type="http://schemas.openxmlformats.org/officeDocument/2006/relationships/customXml" Target="../ink/ink3882.xml"/><Relationship Id="rId9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844.xml"/><Relationship Id="rId23" Type="http://schemas.openxmlformats.org/officeDocument/2006/relationships/customXml" Target="../ink/ink3848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861.xml"/><Relationship Id="rId57" Type="http://schemas.openxmlformats.org/officeDocument/2006/relationships/customXml" Target="../ink/ink3865.xml"/><Relationship Id="rId106" Type="http://schemas.openxmlformats.org/officeDocument/2006/relationships/image" Target="../media/image490.png"/><Relationship Id="rId10" Type="http://schemas.openxmlformats.org/officeDocument/2006/relationships/image" Target="../media/image204.png"/><Relationship Id="rId31" Type="http://schemas.openxmlformats.org/officeDocument/2006/relationships/customXml" Target="../ink/ink3852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869.xml"/><Relationship Id="rId73" Type="http://schemas.openxmlformats.org/officeDocument/2006/relationships/customXml" Target="../ink/ink3873.xml"/><Relationship Id="rId78" Type="http://schemas.openxmlformats.org/officeDocument/2006/relationships/image" Target="../media/image458.png"/><Relationship Id="rId81" Type="http://schemas.openxmlformats.org/officeDocument/2006/relationships/customXml" Target="../ink/ink3877.xml"/><Relationship Id="rId86" Type="http://schemas.openxmlformats.org/officeDocument/2006/relationships/image" Target="../media/image462.png"/><Relationship Id="rId94" Type="http://schemas.openxmlformats.org/officeDocument/2006/relationships/image" Target="../media/image466.png"/><Relationship Id="rId99" Type="http://schemas.openxmlformats.org/officeDocument/2006/relationships/customXml" Target="../ink/ink3886.xml"/><Relationship Id="rId101" Type="http://schemas.openxmlformats.org/officeDocument/2006/relationships/customXml" Target="../ink/ink3887.xml"/><Relationship Id="rId4" Type="http://schemas.openxmlformats.org/officeDocument/2006/relationships/image" Target="../media/image201.png"/><Relationship Id="rId9" Type="http://schemas.openxmlformats.org/officeDocument/2006/relationships/customXml" Target="../ink/ink3841.xml"/><Relationship Id="rId13" Type="http://schemas.openxmlformats.org/officeDocument/2006/relationships/customXml" Target="../ink/ink3843.xml"/><Relationship Id="rId18" Type="http://schemas.openxmlformats.org/officeDocument/2006/relationships/image" Target="../media/image208.png"/><Relationship Id="rId39" Type="http://schemas.openxmlformats.org/officeDocument/2006/relationships/customXml" Target="../ink/ink3856.xml"/><Relationship Id="rId109" Type="http://schemas.openxmlformats.org/officeDocument/2006/relationships/customXml" Target="../ink/ink3891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864.xml"/><Relationship Id="rId76" Type="http://schemas.openxmlformats.org/officeDocument/2006/relationships/image" Target="../media/image457.png"/><Relationship Id="rId97" Type="http://schemas.openxmlformats.org/officeDocument/2006/relationships/customXml" Target="../ink/ink3885.xml"/><Relationship Id="rId104" Type="http://schemas.openxmlformats.org/officeDocument/2006/relationships/image" Target="../media/image488.png"/><Relationship Id="rId7" Type="http://schemas.openxmlformats.org/officeDocument/2006/relationships/customXml" Target="../ink/ink3840.xml"/><Relationship Id="rId71" Type="http://schemas.openxmlformats.org/officeDocument/2006/relationships/customXml" Target="../ink/ink3872.xml"/><Relationship Id="rId92" Type="http://schemas.openxmlformats.org/officeDocument/2006/relationships/image" Target="../media/image465.png"/><Relationship Id="rId2" Type="http://schemas.openxmlformats.org/officeDocument/2006/relationships/image" Target="../media/image200.png"/><Relationship Id="rId29" Type="http://schemas.openxmlformats.org/officeDocument/2006/relationships/customXml" Target="../ink/ink3851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859.xml"/><Relationship Id="rId66" Type="http://schemas.openxmlformats.org/officeDocument/2006/relationships/image" Target="../media/image235.png"/><Relationship Id="rId87" Type="http://schemas.openxmlformats.org/officeDocument/2006/relationships/customXml" Target="../ink/ink3880.xml"/><Relationship Id="rId110" Type="http://schemas.openxmlformats.org/officeDocument/2006/relationships/image" Target="../media/image489.png"/><Relationship Id="rId61" Type="http://schemas.openxmlformats.org/officeDocument/2006/relationships/customXml" Target="../ink/ink3867.xml"/><Relationship Id="rId82" Type="http://schemas.openxmlformats.org/officeDocument/2006/relationships/image" Target="../media/image460.png"/><Relationship Id="rId19" Type="http://schemas.openxmlformats.org/officeDocument/2006/relationships/customXml" Target="../ink/ink3846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854.xml"/><Relationship Id="rId56" Type="http://schemas.openxmlformats.org/officeDocument/2006/relationships/image" Target="../media/image228.png"/><Relationship Id="rId77" Type="http://schemas.openxmlformats.org/officeDocument/2006/relationships/customXml" Target="../ink/ink3875.xml"/><Relationship Id="rId100" Type="http://schemas.openxmlformats.org/officeDocument/2006/relationships/image" Target="../media/image486.png"/><Relationship Id="rId105" Type="http://schemas.openxmlformats.org/officeDocument/2006/relationships/customXml" Target="../ink/ink3889.xml"/><Relationship Id="rId8" Type="http://schemas.openxmlformats.org/officeDocument/2006/relationships/image" Target="../media/image203.png"/><Relationship Id="rId51" Type="http://schemas.openxmlformats.org/officeDocument/2006/relationships/customXml" Target="../ink/ink3862.xml"/><Relationship Id="rId72" Type="http://schemas.openxmlformats.org/officeDocument/2006/relationships/image" Target="../media/image455.png"/><Relationship Id="rId93" Type="http://schemas.openxmlformats.org/officeDocument/2006/relationships/customXml" Target="../ink/ink3883.xml"/><Relationship Id="rId98" Type="http://schemas.openxmlformats.org/officeDocument/2006/relationships/image" Target="../media/image485.png"/><Relationship Id="rId3" Type="http://schemas.openxmlformats.org/officeDocument/2006/relationships/customXml" Target="../ink/ink3838.xml"/><Relationship Id="rId25" Type="http://schemas.openxmlformats.org/officeDocument/2006/relationships/customXml" Target="../ink/ink3849.xml"/><Relationship Id="rId46" Type="http://schemas.openxmlformats.org/officeDocument/2006/relationships/image" Target="../media/image222.png"/><Relationship Id="rId67" Type="http://schemas.openxmlformats.org/officeDocument/2006/relationships/customXml" Target="../ink/ink3870.xml"/><Relationship Id="rId20" Type="http://schemas.openxmlformats.org/officeDocument/2006/relationships/image" Target="../media/image209.png"/><Relationship Id="rId41" Type="http://schemas.openxmlformats.org/officeDocument/2006/relationships/customXml" Target="../ink/ink3857.xml"/><Relationship Id="rId62" Type="http://schemas.openxmlformats.org/officeDocument/2006/relationships/image" Target="../media/image233.png"/><Relationship Id="rId83" Type="http://schemas.openxmlformats.org/officeDocument/2006/relationships/customXml" Target="../ink/ink3878.xml"/><Relationship Id="rId88" Type="http://schemas.openxmlformats.org/officeDocument/2006/relationships/image" Target="../media/image463.png"/><Relationship Id="rId111" Type="http://schemas.openxmlformats.org/officeDocument/2006/relationships/customXml" Target="../ink/ink3892.xml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117" Type="http://schemas.openxmlformats.org/officeDocument/2006/relationships/customXml" Target="../ink/ink3950.xml"/><Relationship Id="rId21" Type="http://schemas.openxmlformats.org/officeDocument/2006/relationships/customXml" Target="../ink/ink3902.xml"/><Relationship Id="rId42" Type="http://schemas.openxmlformats.org/officeDocument/2006/relationships/image" Target="../media/image220.png"/><Relationship Id="rId47" Type="http://schemas.openxmlformats.org/officeDocument/2006/relationships/customXml" Target="../ink/ink3915.xml"/><Relationship Id="rId63" Type="http://schemas.openxmlformats.org/officeDocument/2006/relationships/customXml" Target="../ink/ink3923.xml"/><Relationship Id="rId68" Type="http://schemas.openxmlformats.org/officeDocument/2006/relationships/image" Target="../media/image453.png"/><Relationship Id="rId84" Type="http://schemas.openxmlformats.org/officeDocument/2006/relationships/image" Target="../media/image461.png"/><Relationship Id="rId89" Type="http://schemas.openxmlformats.org/officeDocument/2006/relationships/customXml" Target="../ink/ink3936.xml"/><Relationship Id="rId112" Type="http://schemas.openxmlformats.org/officeDocument/2006/relationships/image" Target="../media/image492.png"/><Relationship Id="rId16" Type="http://schemas.openxmlformats.org/officeDocument/2006/relationships/image" Target="../media/image207.png"/><Relationship Id="rId107" Type="http://schemas.openxmlformats.org/officeDocument/2006/relationships/customXml" Target="../ink/ink3945.xml"/><Relationship Id="rId11" Type="http://schemas.openxmlformats.org/officeDocument/2006/relationships/customXml" Target="../ink/ink3897.xml"/><Relationship Id="rId32" Type="http://schemas.openxmlformats.org/officeDocument/2006/relationships/image" Target="../media/image215.png"/><Relationship Id="rId37" Type="http://schemas.openxmlformats.org/officeDocument/2006/relationships/customXml" Target="../ink/ink3910.xml"/><Relationship Id="rId53" Type="http://schemas.openxmlformats.org/officeDocument/2006/relationships/customXml" Target="../ink/ink3918.xml"/><Relationship Id="rId58" Type="http://schemas.openxmlformats.org/officeDocument/2006/relationships/image" Target="../media/image231.png"/><Relationship Id="rId74" Type="http://schemas.openxmlformats.org/officeDocument/2006/relationships/image" Target="../media/image456.png"/><Relationship Id="rId79" Type="http://schemas.openxmlformats.org/officeDocument/2006/relationships/customXml" Target="../ink/ink3931.xml"/><Relationship Id="rId102" Type="http://schemas.openxmlformats.org/officeDocument/2006/relationships/image" Target="../media/image487.png"/><Relationship Id="rId5" Type="http://schemas.openxmlformats.org/officeDocument/2006/relationships/customXml" Target="../ink/ink3894.xml"/><Relationship Id="rId90" Type="http://schemas.openxmlformats.org/officeDocument/2006/relationships/image" Target="../media/image464.png"/><Relationship Id="rId95" Type="http://schemas.openxmlformats.org/officeDocument/2006/relationships/customXml" Target="../ink/ink3939.xml"/><Relationship Id="rId22" Type="http://schemas.openxmlformats.org/officeDocument/2006/relationships/image" Target="../media/image210.png"/><Relationship Id="rId27" Type="http://schemas.openxmlformats.org/officeDocument/2006/relationships/customXml" Target="../ink/ink3905.xml"/><Relationship Id="rId43" Type="http://schemas.openxmlformats.org/officeDocument/2006/relationships/customXml" Target="../ink/ink3913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926.xml"/><Relationship Id="rId113" Type="http://schemas.openxmlformats.org/officeDocument/2006/relationships/customXml" Target="../ink/ink3948.xml"/><Relationship Id="rId118" Type="http://schemas.openxmlformats.org/officeDocument/2006/relationships/image" Target="../media/image495.png"/><Relationship Id="rId80" Type="http://schemas.openxmlformats.org/officeDocument/2006/relationships/image" Target="../media/image459.png"/><Relationship Id="rId85" Type="http://schemas.openxmlformats.org/officeDocument/2006/relationships/customXml" Target="../ink/ink3934.xml"/><Relationship Id="rId12" Type="http://schemas.openxmlformats.org/officeDocument/2006/relationships/image" Target="../media/image205.png"/><Relationship Id="rId17" Type="http://schemas.openxmlformats.org/officeDocument/2006/relationships/customXml" Target="../ink/ink3900.xml"/><Relationship Id="rId33" Type="http://schemas.openxmlformats.org/officeDocument/2006/relationships/customXml" Target="../ink/ink3908.xml"/><Relationship Id="rId38" Type="http://schemas.openxmlformats.org/officeDocument/2006/relationships/image" Target="../media/image218.png"/><Relationship Id="rId59" Type="http://schemas.openxmlformats.org/officeDocument/2006/relationships/customXml" Target="../ink/ink3921.xml"/><Relationship Id="rId103" Type="http://schemas.openxmlformats.org/officeDocument/2006/relationships/customXml" Target="../ink/ink3943.xml"/><Relationship Id="rId108" Type="http://schemas.openxmlformats.org/officeDocument/2006/relationships/image" Target="../media/image491.png"/><Relationship Id="rId54" Type="http://schemas.openxmlformats.org/officeDocument/2006/relationships/image" Target="../media/image227.png"/><Relationship Id="rId70" Type="http://schemas.openxmlformats.org/officeDocument/2006/relationships/image" Target="../media/image454.png"/><Relationship Id="rId75" Type="http://schemas.openxmlformats.org/officeDocument/2006/relationships/customXml" Target="../ink/ink3929.xml"/><Relationship Id="rId91" Type="http://schemas.openxmlformats.org/officeDocument/2006/relationships/customXml" Target="../ink/ink3937.xml"/><Relationship Id="rId9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3903.xml"/><Relationship Id="rId28" Type="http://schemas.openxmlformats.org/officeDocument/2006/relationships/image" Target="../media/image213.png"/><Relationship Id="rId49" Type="http://schemas.openxmlformats.org/officeDocument/2006/relationships/customXml" Target="../ink/ink3916.xml"/><Relationship Id="rId114" Type="http://schemas.openxmlformats.org/officeDocument/2006/relationships/image" Target="../media/image493.png"/><Relationship Id="rId10" Type="http://schemas.openxmlformats.org/officeDocument/2006/relationships/image" Target="../media/image204.png"/><Relationship Id="rId31" Type="http://schemas.openxmlformats.org/officeDocument/2006/relationships/customXml" Target="../ink/ink3907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924.xml"/><Relationship Id="rId73" Type="http://schemas.openxmlformats.org/officeDocument/2006/relationships/customXml" Target="../ink/ink3928.xml"/><Relationship Id="rId78" Type="http://schemas.openxmlformats.org/officeDocument/2006/relationships/image" Target="../media/image458.png"/><Relationship Id="rId81" Type="http://schemas.openxmlformats.org/officeDocument/2006/relationships/customXml" Target="../ink/ink3932.xml"/><Relationship Id="rId86" Type="http://schemas.openxmlformats.org/officeDocument/2006/relationships/image" Target="../media/image462.png"/><Relationship Id="rId94" Type="http://schemas.openxmlformats.org/officeDocument/2006/relationships/image" Target="../media/image466.png"/><Relationship Id="rId99" Type="http://schemas.openxmlformats.org/officeDocument/2006/relationships/customXml" Target="../ink/ink3941.xml"/><Relationship Id="rId101" Type="http://schemas.openxmlformats.org/officeDocument/2006/relationships/customXml" Target="../ink/ink3942.xml"/><Relationship Id="rId4" Type="http://schemas.openxmlformats.org/officeDocument/2006/relationships/image" Target="../media/image201.png"/><Relationship Id="rId9" Type="http://schemas.openxmlformats.org/officeDocument/2006/relationships/customXml" Target="../ink/ink3896.xml"/><Relationship Id="rId13" Type="http://schemas.openxmlformats.org/officeDocument/2006/relationships/customXml" Target="../ink/ink3898.xml"/><Relationship Id="rId18" Type="http://schemas.openxmlformats.org/officeDocument/2006/relationships/image" Target="../media/image208.png"/><Relationship Id="rId39" Type="http://schemas.openxmlformats.org/officeDocument/2006/relationships/customXml" Target="../ink/ink3911.xml"/><Relationship Id="rId109" Type="http://schemas.openxmlformats.org/officeDocument/2006/relationships/customXml" Target="../ink/ink3946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919.xml"/><Relationship Id="rId76" Type="http://schemas.openxmlformats.org/officeDocument/2006/relationships/image" Target="../media/image457.png"/><Relationship Id="rId97" Type="http://schemas.openxmlformats.org/officeDocument/2006/relationships/customXml" Target="../ink/ink3940.xml"/><Relationship Id="rId104" Type="http://schemas.openxmlformats.org/officeDocument/2006/relationships/image" Target="../media/image488.png"/><Relationship Id="rId7" Type="http://schemas.openxmlformats.org/officeDocument/2006/relationships/customXml" Target="../ink/ink3895.xml"/><Relationship Id="rId71" Type="http://schemas.openxmlformats.org/officeDocument/2006/relationships/customXml" Target="../ink/ink3927.xml"/><Relationship Id="rId92" Type="http://schemas.openxmlformats.org/officeDocument/2006/relationships/image" Target="../media/image465.png"/><Relationship Id="rId2" Type="http://schemas.openxmlformats.org/officeDocument/2006/relationships/image" Target="../media/image200.png"/><Relationship Id="rId29" Type="http://schemas.openxmlformats.org/officeDocument/2006/relationships/customXml" Target="../ink/ink3906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914.xml"/><Relationship Id="rId66" Type="http://schemas.openxmlformats.org/officeDocument/2006/relationships/image" Target="../media/image235.png"/><Relationship Id="rId87" Type="http://schemas.openxmlformats.org/officeDocument/2006/relationships/customXml" Target="../ink/ink3935.xml"/><Relationship Id="rId110" Type="http://schemas.openxmlformats.org/officeDocument/2006/relationships/image" Target="../media/image489.png"/><Relationship Id="rId115" Type="http://schemas.openxmlformats.org/officeDocument/2006/relationships/customXml" Target="../ink/ink3949.xml"/><Relationship Id="rId61" Type="http://schemas.openxmlformats.org/officeDocument/2006/relationships/customXml" Target="../ink/ink3922.xml"/><Relationship Id="rId82" Type="http://schemas.openxmlformats.org/officeDocument/2006/relationships/image" Target="../media/image460.png"/><Relationship Id="rId19" Type="http://schemas.openxmlformats.org/officeDocument/2006/relationships/customXml" Target="../ink/ink3901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909.xml"/><Relationship Id="rId56" Type="http://schemas.openxmlformats.org/officeDocument/2006/relationships/image" Target="../media/image228.png"/><Relationship Id="rId77" Type="http://schemas.openxmlformats.org/officeDocument/2006/relationships/customXml" Target="../ink/ink3930.xml"/><Relationship Id="rId100" Type="http://schemas.openxmlformats.org/officeDocument/2006/relationships/image" Target="../media/image486.png"/><Relationship Id="rId105" Type="http://schemas.openxmlformats.org/officeDocument/2006/relationships/customXml" Target="../ink/ink3944.xml"/><Relationship Id="rId8" Type="http://schemas.openxmlformats.org/officeDocument/2006/relationships/image" Target="../media/image203.png"/><Relationship Id="rId51" Type="http://schemas.openxmlformats.org/officeDocument/2006/relationships/customXml" Target="../ink/ink3917.xml"/><Relationship Id="rId72" Type="http://schemas.openxmlformats.org/officeDocument/2006/relationships/image" Target="../media/image455.png"/><Relationship Id="rId93" Type="http://schemas.openxmlformats.org/officeDocument/2006/relationships/customXml" Target="../ink/ink3938.xml"/><Relationship Id="rId98" Type="http://schemas.openxmlformats.org/officeDocument/2006/relationships/image" Target="../media/image485.png"/><Relationship Id="rId3" Type="http://schemas.openxmlformats.org/officeDocument/2006/relationships/customXml" Target="../ink/ink3893.xml"/><Relationship Id="rId25" Type="http://schemas.openxmlformats.org/officeDocument/2006/relationships/customXml" Target="../ink/ink3904.xml"/><Relationship Id="rId46" Type="http://schemas.openxmlformats.org/officeDocument/2006/relationships/image" Target="../media/image222.png"/><Relationship Id="rId67" Type="http://schemas.openxmlformats.org/officeDocument/2006/relationships/customXml" Target="../ink/ink3925.xml"/><Relationship Id="rId116" Type="http://schemas.openxmlformats.org/officeDocument/2006/relationships/image" Target="../media/image494.png"/><Relationship Id="rId20" Type="http://schemas.openxmlformats.org/officeDocument/2006/relationships/image" Target="../media/image209.png"/><Relationship Id="rId41" Type="http://schemas.openxmlformats.org/officeDocument/2006/relationships/customXml" Target="../ink/ink3912.xml"/><Relationship Id="rId62" Type="http://schemas.openxmlformats.org/officeDocument/2006/relationships/image" Target="../media/image233.png"/><Relationship Id="rId83" Type="http://schemas.openxmlformats.org/officeDocument/2006/relationships/customXml" Target="../ink/ink3933.xml"/><Relationship Id="rId88" Type="http://schemas.openxmlformats.org/officeDocument/2006/relationships/image" Target="../media/image463.png"/><Relationship Id="rId111" Type="http://schemas.openxmlformats.org/officeDocument/2006/relationships/customXml" Target="../ink/ink3947.xml"/><Relationship Id="rId15" Type="http://schemas.openxmlformats.org/officeDocument/2006/relationships/customXml" Target="../ink/ink3899.xml"/><Relationship Id="rId36" Type="http://schemas.openxmlformats.org/officeDocument/2006/relationships/image" Target="../media/image217.png"/><Relationship Id="rId57" Type="http://schemas.openxmlformats.org/officeDocument/2006/relationships/customXml" Target="../ink/ink3920.xml"/><Relationship Id="rId106" Type="http://schemas.openxmlformats.org/officeDocument/2006/relationships/image" Target="../media/image490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117" Type="http://schemas.openxmlformats.org/officeDocument/2006/relationships/customXml" Target="../ink/ink4008.xml"/><Relationship Id="rId21" Type="http://schemas.openxmlformats.org/officeDocument/2006/relationships/customXml" Target="../ink/ink3960.xml"/><Relationship Id="rId42" Type="http://schemas.openxmlformats.org/officeDocument/2006/relationships/image" Target="../media/image220.png"/><Relationship Id="rId47" Type="http://schemas.openxmlformats.org/officeDocument/2006/relationships/customXml" Target="../ink/ink3973.xml"/><Relationship Id="rId63" Type="http://schemas.openxmlformats.org/officeDocument/2006/relationships/customXml" Target="../ink/ink3981.xml"/><Relationship Id="rId68" Type="http://schemas.openxmlformats.org/officeDocument/2006/relationships/image" Target="../media/image453.png"/><Relationship Id="rId84" Type="http://schemas.openxmlformats.org/officeDocument/2006/relationships/image" Target="../media/image461.png"/><Relationship Id="rId89" Type="http://schemas.openxmlformats.org/officeDocument/2006/relationships/customXml" Target="../ink/ink3994.xml"/><Relationship Id="rId112" Type="http://schemas.openxmlformats.org/officeDocument/2006/relationships/image" Target="../media/image492.png"/><Relationship Id="rId16" Type="http://schemas.openxmlformats.org/officeDocument/2006/relationships/image" Target="../media/image207.png"/><Relationship Id="rId107" Type="http://schemas.openxmlformats.org/officeDocument/2006/relationships/customXml" Target="../ink/ink4003.xml"/><Relationship Id="rId11" Type="http://schemas.openxmlformats.org/officeDocument/2006/relationships/customXml" Target="../ink/ink3955.xml"/><Relationship Id="rId32" Type="http://schemas.openxmlformats.org/officeDocument/2006/relationships/image" Target="../media/image215.png"/><Relationship Id="rId37" Type="http://schemas.openxmlformats.org/officeDocument/2006/relationships/customXml" Target="../ink/ink3968.xml"/><Relationship Id="rId53" Type="http://schemas.openxmlformats.org/officeDocument/2006/relationships/customXml" Target="../ink/ink3976.xml"/><Relationship Id="rId58" Type="http://schemas.openxmlformats.org/officeDocument/2006/relationships/image" Target="../media/image231.png"/><Relationship Id="rId74" Type="http://schemas.openxmlformats.org/officeDocument/2006/relationships/image" Target="../media/image456.png"/><Relationship Id="rId79" Type="http://schemas.openxmlformats.org/officeDocument/2006/relationships/customXml" Target="../ink/ink3989.xml"/><Relationship Id="rId102" Type="http://schemas.openxmlformats.org/officeDocument/2006/relationships/image" Target="../media/image487.png"/><Relationship Id="rId5" Type="http://schemas.openxmlformats.org/officeDocument/2006/relationships/customXml" Target="../ink/ink3952.xml"/><Relationship Id="rId90" Type="http://schemas.openxmlformats.org/officeDocument/2006/relationships/image" Target="../media/image464.png"/><Relationship Id="rId95" Type="http://schemas.openxmlformats.org/officeDocument/2006/relationships/customXml" Target="../ink/ink3997.xml"/><Relationship Id="rId22" Type="http://schemas.openxmlformats.org/officeDocument/2006/relationships/image" Target="../media/image210.png"/><Relationship Id="rId27" Type="http://schemas.openxmlformats.org/officeDocument/2006/relationships/customXml" Target="../ink/ink3963.xml"/><Relationship Id="rId43" Type="http://schemas.openxmlformats.org/officeDocument/2006/relationships/customXml" Target="../ink/ink3971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984.xml"/><Relationship Id="rId113" Type="http://schemas.openxmlformats.org/officeDocument/2006/relationships/customXml" Target="../ink/ink4006.xml"/><Relationship Id="rId118" Type="http://schemas.openxmlformats.org/officeDocument/2006/relationships/image" Target="../media/image495.png"/><Relationship Id="rId80" Type="http://schemas.openxmlformats.org/officeDocument/2006/relationships/image" Target="../media/image459.png"/><Relationship Id="rId85" Type="http://schemas.openxmlformats.org/officeDocument/2006/relationships/customXml" Target="../ink/ink3992.xml"/><Relationship Id="rId12" Type="http://schemas.openxmlformats.org/officeDocument/2006/relationships/image" Target="../media/image205.png"/><Relationship Id="rId17" Type="http://schemas.openxmlformats.org/officeDocument/2006/relationships/customXml" Target="../ink/ink3958.xml"/><Relationship Id="rId33" Type="http://schemas.openxmlformats.org/officeDocument/2006/relationships/customXml" Target="../ink/ink3966.xml"/><Relationship Id="rId38" Type="http://schemas.openxmlformats.org/officeDocument/2006/relationships/image" Target="../media/image218.png"/><Relationship Id="rId59" Type="http://schemas.openxmlformats.org/officeDocument/2006/relationships/customXml" Target="../ink/ink3979.xml"/><Relationship Id="rId103" Type="http://schemas.openxmlformats.org/officeDocument/2006/relationships/customXml" Target="../ink/ink4001.xml"/><Relationship Id="rId108" Type="http://schemas.openxmlformats.org/officeDocument/2006/relationships/image" Target="../media/image491.png"/><Relationship Id="rId54" Type="http://schemas.openxmlformats.org/officeDocument/2006/relationships/image" Target="../media/image227.png"/><Relationship Id="rId70" Type="http://schemas.openxmlformats.org/officeDocument/2006/relationships/image" Target="../media/image454.png"/><Relationship Id="rId75" Type="http://schemas.openxmlformats.org/officeDocument/2006/relationships/customXml" Target="../ink/ink3987.xml"/><Relationship Id="rId91" Type="http://schemas.openxmlformats.org/officeDocument/2006/relationships/customXml" Target="../ink/ink3995.xml"/><Relationship Id="rId9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3961.xml"/><Relationship Id="rId28" Type="http://schemas.openxmlformats.org/officeDocument/2006/relationships/image" Target="../media/image213.png"/><Relationship Id="rId49" Type="http://schemas.openxmlformats.org/officeDocument/2006/relationships/customXml" Target="../ink/ink3974.xml"/><Relationship Id="rId114" Type="http://schemas.openxmlformats.org/officeDocument/2006/relationships/image" Target="../media/image493.png"/><Relationship Id="rId119" Type="http://schemas.openxmlformats.org/officeDocument/2006/relationships/customXml" Target="../ink/ink4009.xml"/><Relationship Id="rId10" Type="http://schemas.openxmlformats.org/officeDocument/2006/relationships/image" Target="../media/image204.png"/><Relationship Id="rId31" Type="http://schemas.openxmlformats.org/officeDocument/2006/relationships/customXml" Target="../ink/ink3965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982.xml"/><Relationship Id="rId73" Type="http://schemas.openxmlformats.org/officeDocument/2006/relationships/customXml" Target="../ink/ink3986.xml"/><Relationship Id="rId78" Type="http://schemas.openxmlformats.org/officeDocument/2006/relationships/image" Target="../media/image458.png"/><Relationship Id="rId81" Type="http://schemas.openxmlformats.org/officeDocument/2006/relationships/customXml" Target="../ink/ink3990.xml"/><Relationship Id="rId86" Type="http://schemas.openxmlformats.org/officeDocument/2006/relationships/image" Target="../media/image462.png"/><Relationship Id="rId94" Type="http://schemas.openxmlformats.org/officeDocument/2006/relationships/image" Target="../media/image466.png"/><Relationship Id="rId99" Type="http://schemas.openxmlformats.org/officeDocument/2006/relationships/customXml" Target="../ink/ink3999.xml"/><Relationship Id="rId101" Type="http://schemas.openxmlformats.org/officeDocument/2006/relationships/customXml" Target="../ink/ink4000.xml"/><Relationship Id="rId4" Type="http://schemas.openxmlformats.org/officeDocument/2006/relationships/image" Target="../media/image201.png"/><Relationship Id="rId9" Type="http://schemas.openxmlformats.org/officeDocument/2006/relationships/customXml" Target="../ink/ink3954.xml"/><Relationship Id="rId13" Type="http://schemas.openxmlformats.org/officeDocument/2006/relationships/customXml" Target="../ink/ink3956.xml"/><Relationship Id="rId18" Type="http://schemas.openxmlformats.org/officeDocument/2006/relationships/image" Target="../media/image208.png"/><Relationship Id="rId39" Type="http://schemas.openxmlformats.org/officeDocument/2006/relationships/customXml" Target="../ink/ink3969.xml"/><Relationship Id="rId109" Type="http://schemas.openxmlformats.org/officeDocument/2006/relationships/customXml" Target="../ink/ink4004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977.xml"/><Relationship Id="rId76" Type="http://schemas.openxmlformats.org/officeDocument/2006/relationships/image" Target="../media/image457.png"/><Relationship Id="rId97" Type="http://schemas.openxmlformats.org/officeDocument/2006/relationships/customXml" Target="../ink/ink3998.xml"/><Relationship Id="rId104" Type="http://schemas.openxmlformats.org/officeDocument/2006/relationships/image" Target="../media/image488.png"/><Relationship Id="rId120" Type="http://schemas.openxmlformats.org/officeDocument/2006/relationships/image" Target="../media/image496.png"/><Relationship Id="rId7" Type="http://schemas.openxmlformats.org/officeDocument/2006/relationships/customXml" Target="../ink/ink3953.xml"/><Relationship Id="rId71" Type="http://schemas.openxmlformats.org/officeDocument/2006/relationships/customXml" Target="../ink/ink3985.xml"/><Relationship Id="rId92" Type="http://schemas.openxmlformats.org/officeDocument/2006/relationships/image" Target="../media/image465.png"/><Relationship Id="rId2" Type="http://schemas.openxmlformats.org/officeDocument/2006/relationships/image" Target="../media/image200.png"/><Relationship Id="rId29" Type="http://schemas.openxmlformats.org/officeDocument/2006/relationships/customXml" Target="../ink/ink3964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972.xml"/><Relationship Id="rId66" Type="http://schemas.openxmlformats.org/officeDocument/2006/relationships/image" Target="../media/image235.png"/><Relationship Id="rId87" Type="http://schemas.openxmlformats.org/officeDocument/2006/relationships/customXml" Target="../ink/ink3993.xml"/><Relationship Id="rId110" Type="http://schemas.openxmlformats.org/officeDocument/2006/relationships/image" Target="../media/image489.png"/><Relationship Id="rId115" Type="http://schemas.openxmlformats.org/officeDocument/2006/relationships/customXml" Target="../ink/ink4007.xml"/><Relationship Id="rId61" Type="http://schemas.openxmlformats.org/officeDocument/2006/relationships/customXml" Target="../ink/ink3980.xml"/><Relationship Id="rId82" Type="http://schemas.openxmlformats.org/officeDocument/2006/relationships/image" Target="../media/image460.png"/><Relationship Id="rId19" Type="http://schemas.openxmlformats.org/officeDocument/2006/relationships/customXml" Target="../ink/ink3959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967.xml"/><Relationship Id="rId56" Type="http://schemas.openxmlformats.org/officeDocument/2006/relationships/image" Target="../media/image228.png"/><Relationship Id="rId77" Type="http://schemas.openxmlformats.org/officeDocument/2006/relationships/customXml" Target="../ink/ink3988.xml"/><Relationship Id="rId100" Type="http://schemas.openxmlformats.org/officeDocument/2006/relationships/image" Target="../media/image486.png"/><Relationship Id="rId105" Type="http://schemas.openxmlformats.org/officeDocument/2006/relationships/customXml" Target="../ink/ink4002.xml"/><Relationship Id="rId8" Type="http://schemas.openxmlformats.org/officeDocument/2006/relationships/image" Target="../media/image203.png"/><Relationship Id="rId51" Type="http://schemas.openxmlformats.org/officeDocument/2006/relationships/customXml" Target="../ink/ink3975.xml"/><Relationship Id="rId72" Type="http://schemas.openxmlformats.org/officeDocument/2006/relationships/image" Target="../media/image455.png"/><Relationship Id="rId93" Type="http://schemas.openxmlformats.org/officeDocument/2006/relationships/customXml" Target="../ink/ink3996.xml"/><Relationship Id="rId98" Type="http://schemas.openxmlformats.org/officeDocument/2006/relationships/image" Target="../media/image485.png"/><Relationship Id="rId3" Type="http://schemas.openxmlformats.org/officeDocument/2006/relationships/customXml" Target="../ink/ink3951.xml"/><Relationship Id="rId25" Type="http://schemas.openxmlformats.org/officeDocument/2006/relationships/customXml" Target="../ink/ink3962.xml"/><Relationship Id="rId46" Type="http://schemas.openxmlformats.org/officeDocument/2006/relationships/image" Target="../media/image222.png"/><Relationship Id="rId67" Type="http://schemas.openxmlformats.org/officeDocument/2006/relationships/customXml" Target="../ink/ink3983.xml"/><Relationship Id="rId116" Type="http://schemas.openxmlformats.org/officeDocument/2006/relationships/image" Target="../media/image494.png"/><Relationship Id="rId20" Type="http://schemas.openxmlformats.org/officeDocument/2006/relationships/image" Target="../media/image209.png"/><Relationship Id="rId41" Type="http://schemas.openxmlformats.org/officeDocument/2006/relationships/customXml" Target="../ink/ink3970.xml"/><Relationship Id="rId62" Type="http://schemas.openxmlformats.org/officeDocument/2006/relationships/image" Target="../media/image233.png"/><Relationship Id="rId83" Type="http://schemas.openxmlformats.org/officeDocument/2006/relationships/customXml" Target="../ink/ink3991.xml"/><Relationship Id="rId88" Type="http://schemas.openxmlformats.org/officeDocument/2006/relationships/image" Target="../media/image463.png"/><Relationship Id="rId111" Type="http://schemas.openxmlformats.org/officeDocument/2006/relationships/customXml" Target="../ink/ink4005.xml"/><Relationship Id="rId15" Type="http://schemas.openxmlformats.org/officeDocument/2006/relationships/customXml" Target="../ink/ink3957.xml"/><Relationship Id="rId36" Type="http://schemas.openxmlformats.org/officeDocument/2006/relationships/image" Target="../media/image217.png"/><Relationship Id="rId57" Type="http://schemas.openxmlformats.org/officeDocument/2006/relationships/customXml" Target="../ink/ink3978.xml"/><Relationship Id="rId106" Type="http://schemas.openxmlformats.org/officeDocument/2006/relationships/image" Target="../media/image490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117" Type="http://schemas.openxmlformats.org/officeDocument/2006/relationships/customXml" Target="../ink/ink4067.xml"/><Relationship Id="rId21" Type="http://schemas.openxmlformats.org/officeDocument/2006/relationships/customXml" Target="../ink/ink4019.xml"/><Relationship Id="rId42" Type="http://schemas.openxmlformats.org/officeDocument/2006/relationships/image" Target="../media/image220.png"/><Relationship Id="rId47" Type="http://schemas.openxmlformats.org/officeDocument/2006/relationships/customXml" Target="../ink/ink4032.xml"/><Relationship Id="rId63" Type="http://schemas.openxmlformats.org/officeDocument/2006/relationships/customXml" Target="../ink/ink4040.xml"/><Relationship Id="rId68" Type="http://schemas.openxmlformats.org/officeDocument/2006/relationships/image" Target="../media/image453.png"/><Relationship Id="rId84" Type="http://schemas.openxmlformats.org/officeDocument/2006/relationships/image" Target="../media/image461.png"/><Relationship Id="rId89" Type="http://schemas.openxmlformats.org/officeDocument/2006/relationships/customXml" Target="../ink/ink4053.xml"/><Relationship Id="rId112" Type="http://schemas.openxmlformats.org/officeDocument/2006/relationships/image" Target="../media/image492.png"/><Relationship Id="rId16" Type="http://schemas.openxmlformats.org/officeDocument/2006/relationships/image" Target="../media/image207.png"/><Relationship Id="rId107" Type="http://schemas.openxmlformats.org/officeDocument/2006/relationships/customXml" Target="../ink/ink4062.xml"/><Relationship Id="rId11" Type="http://schemas.openxmlformats.org/officeDocument/2006/relationships/customXml" Target="../ink/ink4014.xml"/><Relationship Id="rId32" Type="http://schemas.openxmlformats.org/officeDocument/2006/relationships/image" Target="../media/image215.png"/><Relationship Id="rId37" Type="http://schemas.openxmlformats.org/officeDocument/2006/relationships/customXml" Target="../ink/ink4027.xml"/><Relationship Id="rId53" Type="http://schemas.openxmlformats.org/officeDocument/2006/relationships/customXml" Target="../ink/ink4035.xml"/><Relationship Id="rId58" Type="http://schemas.openxmlformats.org/officeDocument/2006/relationships/image" Target="../media/image231.png"/><Relationship Id="rId74" Type="http://schemas.openxmlformats.org/officeDocument/2006/relationships/image" Target="../media/image456.png"/><Relationship Id="rId79" Type="http://schemas.openxmlformats.org/officeDocument/2006/relationships/customXml" Target="../ink/ink4048.xml"/><Relationship Id="rId102" Type="http://schemas.openxmlformats.org/officeDocument/2006/relationships/image" Target="../media/image487.png"/><Relationship Id="rId123" Type="http://schemas.openxmlformats.org/officeDocument/2006/relationships/customXml" Target="../ink/ink4070.xml"/><Relationship Id="rId5" Type="http://schemas.openxmlformats.org/officeDocument/2006/relationships/customXml" Target="../ink/ink4011.xml"/><Relationship Id="rId90" Type="http://schemas.openxmlformats.org/officeDocument/2006/relationships/image" Target="../media/image464.png"/><Relationship Id="rId95" Type="http://schemas.openxmlformats.org/officeDocument/2006/relationships/customXml" Target="../ink/ink4056.xml"/><Relationship Id="rId22" Type="http://schemas.openxmlformats.org/officeDocument/2006/relationships/image" Target="../media/image210.png"/><Relationship Id="rId27" Type="http://schemas.openxmlformats.org/officeDocument/2006/relationships/customXml" Target="../ink/ink4022.xml"/><Relationship Id="rId43" Type="http://schemas.openxmlformats.org/officeDocument/2006/relationships/customXml" Target="../ink/ink4030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4043.xml"/><Relationship Id="rId113" Type="http://schemas.openxmlformats.org/officeDocument/2006/relationships/customXml" Target="../ink/ink4065.xml"/><Relationship Id="rId118" Type="http://schemas.openxmlformats.org/officeDocument/2006/relationships/image" Target="../media/image495.png"/><Relationship Id="rId80" Type="http://schemas.openxmlformats.org/officeDocument/2006/relationships/image" Target="../media/image459.png"/><Relationship Id="rId85" Type="http://schemas.openxmlformats.org/officeDocument/2006/relationships/customXml" Target="../ink/ink4051.xml"/><Relationship Id="rId12" Type="http://schemas.openxmlformats.org/officeDocument/2006/relationships/image" Target="../media/image205.png"/><Relationship Id="rId17" Type="http://schemas.openxmlformats.org/officeDocument/2006/relationships/customXml" Target="../ink/ink4017.xml"/><Relationship Id="rId33" Type="http://schemas.openxmlformats.org/officeDocument/2006/relationships/customXml" Target="../ink/ink4025.xml"/><Relationship Id="rId38" Type="http://schemas.openxmlformats.org/officeDocument/2006/relationships/image" Target="../media/image218.png"/><Relationship Id="rId59" Type="http://schemas.openxmlformats.org/officeDocument/2006/relationships/customXml" Target="../ink/ink4038.xml"/><Relationship Id="rId103" Type="http://schemas.openxmlformats.org/officeDocument/2006/relationships/customXml" Target="../ink/ink4060.xml"/><Relationship Id="rId108" Type="http://schemas.openxmlformats.org/officeDocument/2006/relationships/image" Target="../media/image491.png"/><Relationship Id="rId124" Type="http://schemas.openxmlformats.org/officeDocument/2006/relationships/image" Target="../media/image498.png"/><Relationship Id="rId54" Type="http://schemas.openxmlformats.org/officeDocument/2006/relationships/image" Target="../media/image227.png"/><Relationship Id="rId70" Type="http://schemas.openxmlformats.org/officeDocument/2006/relationships/image" Target="../media/image454.png"/><Relationship Id="rId75" Type="http://schemas.openxmlformats.org/officeDocument/2006/relationships/customXml" Target="../ink/ink4046.xml"/><Relationship Id="rId91" Type="http://schemas.openxmlformats.org/officeDocument/2006/relationships/customXml" Target="../ink/ink4054.xml"/><Relationship Id="rId9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4020.xml"/><Relationship Id="rId28" Type="http://schemas.openxmlformats.org/officeDocument/2006/relationships/image" Target="../media/image213.png"/><Relationship Id="rId49" Type="http://schemas.openxmlformats.org/officeDocument/2006/relationships/customXml" Target="../ink/ink4033.xml"/><Relationship Id="rId114" Type="http://schemas.openxmlformats.org/officeDocument/2006/relationships/image" Target="../media/image493.png"/><Relationship Id="rId119" Type="http://schemas.openxmlformats.org/officeDocument/2006/relationships/customXml" Target="../ink/ink4068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4041.xml"/><Relationship Id="rId81" Type="http://schemas.openxmlformats.org/officeDocument/2006/relationships/customXml" Target="../ink/ink4049.xml"/><Relationship Id="rId86" Type="http://schemas.openxmlformats.org/officeDocument/2006/relationships/image" Target="../media/image462.png"/><Relationship Id="rId13" Type="http://schemas.openxmlformats.org/officeDocument/2006/relationships/customXml" Target="../ink/ink4015.xml"/><Relationship Id="rId18" Type="http://schemas.openxmlformats.org/officeDocument/2006/relationships/image" Target="../media/image208.png"/><Relationship Id="rId39" Type="http://schemas.openxmlformats.org/officeDocument/2006/relationships/customXml" Target="../ink/ink4028.xml"/><Relationship Id="rId109" Type="http://schemas.openxmlformats.org/officeDocument/2006/relationships/customXml" Target="../ink/ink4063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4036.xml"/><Relationship Id="rId76" Type="http://schemas.openxmlformats.org/officeDocument/2006/relationships/image" Target="../media/image457.png"/><Relationship Id="rId97" Type="http://schemas.openxmlformats.org/officeDocument/2006/relationships/customXml" Target="../ink/ink4057.xml"/><Relationship Id="rId104" Type="http://schemas.openxmlformats.org/officeDocument/2006/relationships/image" Target="../media/image488.png"/><Relationship Id="rId120" Type="http://schemas.openxmlformats.org/officeDocument/2006/relationships/image" Target="../media/image496.png"/><Relationship Id="rId125" Type="http://schemas.openxmlformats.org/officeDocument/2006/relationships/customXml" Target="../ink/ink4071.xml"/><Relationship Id="rId7" Type="http://schemas.openxmlformats.org/officeDocument/2006/relationships/customXml" Target="../ink/ink4012.xml"/><Relationship Id="rId71" Type="http://schemas.openxmlformats.org/officeDocument/2006/relationships/customXml" Target="../ink/ink4044.xml"/><Relationship Id="rId92" Type="http://schemas.openxmlformats.org/officeDocument/2006/relationships/image" Target="../media/image465.png"/><Relationship Id="rId2" Type="http://schemas.openxmlformats.org/officeDocument/2006/relationships/image" Target="../media/image200.png"/><Relationship Id="rId29" Type="http://schemas.openxmlformats.org/officeDocument/2006/relationships/customXml" Target="../ink/ink4023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4031.xml"/><Relationship Id="rId66" Type="http://schemas.openxmlformats.org/officeDocument/2006/relationships/image" Target="../media/image235.png"/><Relationship Id="rId87" Type="http://schemas.openxmlformats.org/officeDocument/2006/relationships/customXml" Target="../ink/ink4052.xml"/><Relationship Id="rId110" Type="http://schemas.openxmlformats.org/officeDocument/2006/relationships/image" Target="../media/image489.png"/><Relationship Id="rId115" Type="http://schemas.openxmlformats.org/officeDocument/2006/relationships/customXml" Target="../ink/ink4066.xml"/><Relationship Id="rId61" Type="http://schemas.openxmlformats.org/officeDocument/2006/relationships/customXml" Target="../ink/ink4039.xml"/><Relationship Id="rId82" Type="http://schemas.openxmlformats.org/officeDocument/2006/relationships/image" Target="../media/image460.png"/><Relationship Id="rId19" Type="http://schemas.openxmlformats.org/officeDocument/2006/relationships/customXml" Target="../ink/ink4018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4026.xml"/><Relationship Id="rId56" Type="http://schemas.openxmlformats.org/officeDocument/2006/relationships/image" Target="../media/image228.png"/><Relationship Id="rId77" Type="http://schemas.openxmlformats.org/officeDocument/2006/relationships/customXml" Target="../ink/ink4047.xml"/><Relationship Id="rId100" Type="http://schemas.openxmlformats.org/officeDocument/2006/relationships/image" Target="../media/image486.png"/><Relationship Id="rId105" Type="http://schemas.openxmlformats.org/officeDocument/2006/relationships/customXml" Target="../ink/ink4061.xml"/><Relationship Id="rId126" Type="http://schemas.openxmlformats.org/officeDocument/2006/relationships/image" Target="../media/image499.png"/><Relationship Id="rId8" Type="http://schemas.openxmlformats.org/officeDocument/2006/relationships/image" Target="../media/image203.png"/><Relationship Id="rId51" Type="http://schemas.openxmlformats.org/officeDocument/2006/relationships/customXml" Target="../ink/ink4034.xml"/><Relationship Id="rId72" Type="http://schemas.openxmlformats.org/officeDocument/2006/relationships/image" Target="../media/image455.png"/><Relationship Id="rId93" Type="http://schemas.openxmlformats.org/officeDocument/2006/relationships/customXml" Target="../ink/ink4055.xml"/><Relationship Id="rId98" Type="http://schemas.openxmlformats.org/officeDocument/2006/relationships/image" Target="../media/image485.png"/><Relationship Id="rId121" Type="http://schemas.openxmlformats.org/officeDocument/2006/relationships/customXml" Target="../ink/ink4069.xml"/><Relationship Id="rId3" Type="http://schemas.openxmlformats.org/officeDocument/2006/relationships/customXml" Target="../ink/ink4010.xml"/><Relationship Id="rId25" Type="http://schemas.openxmlformats.org/officeDocument/2006/relationships/customXml" Target="../ink/ink4021.xml"/><Relationship Id="rId46" Type="http://schemas.openxmlformats.org/officeDocument/2006/relationships/image" Target="../media/image222.png"/><Relationship Id="rId67" Type="http://schemas.openxmlformats.org/officeDocument/2006/relationships/customXml" Target="../ink/ink4042.xml"/><Relationship Id="rId116" Type="http://schemas.openxmlformats.org/officeDocument/2006/relationships/image" Target="../media/image494.png"/><Relationship Id="rId20" Type="http://schemas.openxmlformats.org/officeDocument/2006/relationships/image" Target="../media/image209.png"/><Relationship Id="rId41" Type="http://schemas.openxmlformats.org/officeDocument/2006/relationships/customXml" Target="../ink/ink4029.xml"/><Relationship Id="rId62" Type="http://schemas.openxmlformats.org/officeDocument/2006/relationships/image" Target="../media/image233.png"/><Relationship Id="rId83" Type="http://schemas.openxmlformats.org/officeDocument/2006/relationships/customXml" Target="../ink/ink4050.xml"/><Relationship Id="rId88" Type="http://schemas.openxmlformats.org/officeDocument/2006/relationships/image" Target="../media/image463.png"/><Relationship Id="rId111" Type="http://schemas.openxmlformats.org/officeDocument/2006/relationships/customXml" Target="../ink/ink4064.xml"/><Relationship Id="rId15" Type="http://schemas.openxmlformats.org/officeDocument/2006/relationships/customXml" Target="../ink/ink4016.xml"/><Relationship Id="rId36" Type="http://schemas.openxmlformats.org/officeDocument/2006/relationships/image" Target="../media/image217.png"/><Relationship Id="rId57" Type="http://schemas.openxmlformats.org/officeDocument/2006/relationships/customXml" Target="../ink/ink4037.xml"/><Relationship Id="rId106" Type="http://schemas.openxmlformats.org/officeDocument/2006/relationships/image" Target="../media/image490.png"/><Relationship Id="rId10" Type="http://schemas.openxmlformats.org/officeDocument/2006/relationships/image" Target="../media/image204.png"/><Relationship Id="rId31" Type="http://schemas.openxmlformats.org/officeDocument/2006/relationships/customXml" Target="../ink/ink4024.xml"/><Relationship Id="rId52" Type="http://schemas.openxmlformats.org/officeDocument/2006/relationships/image" Target="../media/image226.png"/><Relationship Id="rId73" Type="http://schemas.openxmlformats.org/officeDocument/2006/relationships/customXml" Target="../ink/ink4045.xml"/><Relationship Id="rId78" Type="http://schemas.openxmlformats.org/officeDocument/2006/relationships/image" Target="../media/image458.png"/><Relationship Id="rId94" Type="http://schemas.openxmlformats.org/officeDocument/2006/relationships/image" Target="../media/image466.png"/><Relationship Id="rId99" Type="http://schemas.openxmlformats.org/officeDocument/2006/relationships/customXml" Target="../ink/ink4058.xml"/><Relationship Id="rId101" Type="http://schemas.openxmlformats.org/officeDocument/2006/relationships/customXml" Target="../ink/ink4059.xml"/><Relationship Id="rId122" Type="http://schemas.openxmlformats.org/officeDocument/2006/relationships/image" Target="../media/image497.png"/><Relationship Id="rId4" Type="http://schemas.openxmlformats.org/officeDocument/2006/relationships/image" Target="../media/image201.png"/><Relationship Id="rId9" Type="http://schemas.openxmlformats.org/officeDocument/2006/relationships/customXml" Target="../ink/ink4013.xml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117" Type="http://schemas.openxmlformats.org/officeDocument/2006/relationships/customXml" Target="../ink/ink4129.xml"/><Relationship Id="rId21" Type="http://schemas.openxmlformats.org/officeDocument/2006/relationships/customXml" Target="../ink/ink4081.xml"/><Relationship Id="rId42" Type="http://schemas.openxmlformats.org/officeDocument/2006/relationships/image" Target="../media/image220.png"/><Relationship Id="rId47" Type="http://schemas.openxmlformats.org/officeDocument/2006/relationships/customXml" Target="../ink/ink4094.xml"/><Relationship Id="rId63" Type="http://schemas.openxmlformats.org/officeDocument/2006/relationships/customXml" Target="../ink/ink4102.xml"/><Relationship Id="rId68" Type="http://schemas.openxmlformats.org/officeDocument/2006/relationships/image" Target="../media/image453.png"/><Relationship Id="rId84" Type="http://schemas.openxmlformats.org/officeDocument/2006/relationships/image" Target="../media/image461.png"/><Relationship Id="rId89" Type="http://schemas.openxmlformats.org/officeDocument/2006/relationships/customXml" Target="../ink/ink4115.xml"/><Relationship Id="rId112" Type="http://schemas.openxmlformats.org/officeDocument/2006/relationships/image" Target="../media/image492.png"/><Relationship Id="rId16" Type="http://schemas.openxmlformats.org/officeDocument/2006/relationships/image" Target="../media/image207.png"/><Relationship Id="rId107" Type="http://schemas.openxmlformats.org/officeDocument/2006/relationships/customXml" Target="../ink/ink4124.xml"/><Relationship Id="rId11" Type="http://schemas.openxmlformats.org/officeDocument/2006/relationships/customXml" Target="../ink/ink4076.xml"/><Relationship Id="rId32" Type="http://schemas.openxmlformats.org/officeDocument/2006/relationships/image" Target="../media/image215.png"/><Relationship Id="rId37" Type="http://schemas.openxmlformats.org/officeDocument/2006/relationships/customXml" Target="../ink/ink4089.xml"/><Relationship Id="rId53" Type="http://schemas.openxmlformats.org/officeDocument/2006/relationships/customXml" Target="../ink/ink4097.xml"/><Relationship Id="rId58" Type="http://schemas.openxmlformats.org/officeDocument/2006/relationships/image" Target="../media/image231.png"/><Relationship Id="rId74" Type="http://schemas.openxmlformats.org/officeDocument/2006/relationships/image" Target="../media/image456.png"/><Relationship Id="rId79" Type="http://schemas.openxmlformats.org/officeDocument/2006/relationships/customXml" Target="../ink/ink4110.xml"/><Relationship Id="rId102" Type="http://schemas.openxmlformats.org/officeDocument/2006/relationships/image" Target="../media/image487.png"/><Relationship Id="rId123" Type="http://schemas.openxmlformats.org/officeDocument/2006/relationships/customXml" Target="../ink/ink4132.xml"/><Relationship Id="rId5" Type="http://schemas.openxmlformats.org/officeDocument/2006/relationships/customXml" Target="../ink/ink4073.xml"/><Relationship Id="rId90" Type="http://schemas.openxmlformats.org/officeDocument/2006/relationships/image" Target="../media/image464.png"/><Relationship Id="rId95" Type="http://schemas.openxmlformats.org/officeDocument/2006/relationships/customXml" Target="../ink/ink4118.xml"/><Relationship Id="rId22" Type="http://schemas.openxmlformats.org/officeDocument/2006/relationships/image" Target="../media/image210.png"/><Relationship Id="rId27" Type="http://schemas.openxmlformats.org/officeDocument/2006/relationships/customXml" Target="../ink/ink4084.xml"/><Relationship Id="rId43" Type="http://schemas.openxmlformats.org/officeDocument/2006/relationships/customXml" Target="../ink/ink4092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4105.xml"/><Relationship Id="rId113" Type="http://schemas.openxmlformats.org/officeDocument/2006/relationships/customXml" Target="../ink/ink4127.xml"/><Relationship Id="rId118" Type="http://schemas.openxmlformats.org/officeDocument/2006/relationships/image" Target="../media/image495.png"/><Relationship Id="rId80" Type="http://schemas.openxmlformats.org/officeDocument/2006/relationships/image" Target="../media/image459.png"/><Relationship Id="rId85" Type="http://schemas.openxmlformats.org/officeDocument/2006/relationships/customXml" Target="../ink/ink4113.xml"/><Relationship Id="rId12" Type="http://schemas.openxmlformats.org/officeDocument/2006/relationships/image" Target="../media/image205.png"/><Relationship Id="rId17" Type="http://schemas.openxmlformats.org/officeDocument/2006/relationships/customXml" Target="../ink/ink4079.xml"/><Relationship Id="rId33" Type="http://schemas.openxmlformats.org/officeDocument/2006/relationships/customXml" Target="../ink/ink4087.xml"/><Relationship Id="rId38" Type="http://schemas.openxmlformats.org/officeDocument/2006/relationships/image" Target="../media/image218.png"/><Relationship Id="rId59" Type="http://schemas.openxmlformats.org/officeDocument/2006/relationships/customXml" Target="../ink/ink4100.xml"/><Relationship Id="rId103" Type="http://schemas.openxmlformats.org/officeDocument/2006/relationships/customXml" Target="../ink/ink4122.xml"/><Relationship Id="rId108" Type="http://schemas.openxmlformats.org/officeDocument/2006/relationships/image" Target="../media/image491.png"/><Relationship Id="rId124" Type="http://schemas.openxmlformats.org/officeDocument/2006/relationships/image" Target="../media/image501.png"/><Relationship Id="rId54" Type="http://schemas.openxmlformats.org/officeDocument/2006/relationships/image" Target="../media/image227.png"/><Relationship Id="rId70" Type="http://schemas.openxmlformats.org/officeDocument/2006/relationships/image" Target="../media/image454.png"/><Relationship Id="rId75" Type="http://schemas.openxmlformats.org/officeDocument/2006/relationships/customXml" Target="../ink/ink4108.xml"/><Relationship Id="rId91" Type="http://schemas.openxmlformats.org/officeDocument/2006/relationships/customXml" Target="../ink/ink4116.xml"/><Relationship Id="rId9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4082.xml"/><Relationship Id="rId28" Type="http://schemas.openxmlformats.org/officeDocument/2006/relationships/image" Target="../media/image213.png"/><Relationship Id="rId49" Type="http://schemas.openxmlformats.org/officeDocument/2006/relationships/customXml" Target="../ink/ink4095.xml"/><Relationship Id="rId114" Type="http://schemas.openxmlformats.org/officeDocument/2006/relationships/image" Target="../media/image493.png"/><Relationship Id="rId119" Type="http://schemas.openxmlformats.org/officeDocument/2006/relationships/customXml" Target="../ink/ink4130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4103.xml"/><Relationship Id="rId81" Type="http://schemas.openxmlformats.org/officeDocument/2006/relationships/customXml" Target="../ink/ink4111.xml"/><Relationship Id="rId86" Type="http://schemas.openxmlformats.org/officeDocument/2006/relationships/image" Target="../media/image462.png"/><Relationship Id="rId4" Type="http://schemas.openxmlformats.org/officeDocument/2006/relationships/image" Target="../media/image201.png"/><Relationship Id="rId9" Type="http://schemas.openxmlformats.org/officeDocument/2006/relationships/customXml" Target="../ink/ink4075.xml"/><Relationship Id="rId13" Type="http://schemas.openxmlformats.org/officeDocument/2006/relationships/customXml" Target="../ink/ink4077.xml"/><Relationship Id="rId18" Type="http://schemas.openxmlformats.org/officeDocument/2006/relationships/image" Target="../media/image208.png"/><Relationship Id="rId39" Type="http://schemas.openxmlformats.org/officeDocument/2006/relationships/customXml" Target="../ink/ink4090.xml"/><Relationship Id="rId109" Type="http://schemas.openxmlformats.org/officeDocument/2006/relationships/customXml" Target="../ink/ink4125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4098.xml"/><Relationship Id="rId76" Type="http://schemas.openxmlformats.org/officeDocument/2006/relationships/image" Target="../media/image457.png"/><Relationship Id="rId97" Type="http://schemas.openxmlformats.org/officeDocument/2006/relationships/customXml" Target="../ink/ink4119.xml"/><Relationship Id="rId104" Type="http://schemas.openxmlformats.org/officeDocument/2006/relationships/image" Target="../media/image488.png"/><Relationship Id="rId120" Type="http://schemas.openxmlformats.org/officeDocument/2006/relationships/image" Target="../media/image496.png"/><Relationship Id="rId7" Type="http://schemas.openxmlformats.org/officeDocument/2006/relationships/customXml" Target="../ink/ink4074.xml"/><Relationship Id="rId71" Type="http://schemas.openxmlformats.org/officeDocument/2006/relationships/customXml" Target="../ink/ink4106.xml"/><Relationship Id="rId92" Type="http://schemas.openxmlformats.org/officeDocument/2006/relationships/image" Target="../media/image465.png"/><Relationship Id="rId2" Type="http://schemas.openxmlformats.org/officeDocument/2006/relationships/image" Target="../media/image200.png"/><Relationship Id="rId29" Type="http://schemas.openxmlformats.org/officeDocument/2006/relationships/customXml" Target="../ink/ink4085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4093.xml"/><Relationship Id="rId66" Type="http://schemas.openxmlformats.org/officeDocument/2006/relationships/image" Target="../media/image235.png"/><Relationship Id="rId87" Type="http://schemas.openxmlformats.org/officeDocument/2006/relationships/customXml" Target="../ink/ink4114.xml"/><Relationship Id="rId110" Type="http://schemas.openxmlformats.org/officeDocument/2006/relationships/image" Target="../media/image489.png"/><Relationship Id="rId115" Type="http://schemas.openxmlformats.org/officeDocument/2006/relationships/customXml" Target="../ink/ink4128.xml"/><Relationship Id="rId61" Type="http://schemas.openxmlformats.org/officeDocument/2006/relationships/customXml" Target="../ink/ink4101.xml"/><Relationship Id="rId82" Type="http://schemas.openxmlformats.org/officeDocument/2006/relationships/image" Target="../media/image460.png"/><Relationship Id="rId19" Type="http://schemas.openxmlformats.org/officeDocument/2006/relationships/customXml" Target="../ink/ink4080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4088.xml"/><Relationship Id="rId56" Type="http://schemas.openxmlformats.org/officeDocument/2006/relationships/image" Target="../media/image228.png"/><Relationship Id="rId77" Type="http://schemas.openxmlformats.org/officeDocument/2006/relationships/customXml" Target="../ink/ink4109.xml"/><Relationship Id="rId100" Type="http://schemas.openxmlformats.org/officeDocument/2006/relationships/image" Target="../media/image486.png"/><Relationship Id="rId105" Type="http://schemas.openxmlformats.org/officeDocument/2006/relationships/customXml" Target="../ink/ink4123.xml"/><Relationship Id="rId8" Type="http://schemas.openxmlformats.org/officeDocument/2006/relationships/image" Target="../media/image203.png"/><Relationship Id="rId51" Type="http://schemas.openxmlformats.org/officeDocument/2006/relationships/customXml" Target="../ink/ink4096.xml"/><Relationship Id="rId72" Type="http://schemas.openxmlformats.org/officeDocument/2006/relationships/image" Target="../media/image455.png"/><Relationship Id="rId93" Type="http://schemas.openxmlformats.org/officeDocument/2006/relationships/customXml" Target="../ink/ink4117.xml"/><Relationship Id="rId98" Type="http://schemas.openxmlformats.org/officeDocument/2006/relationships/image" Target="../media/image485.png"/><Relationship Id="rId121" Type="http://schemas.openxmlformats.org/officeDocument/2006/relationships/customXml" Target="../ink/ink4131.xml"/><Relationship Id="rId3" Type="http://schemas.openxmlformats.org/officeDocument/2006/relationships/customXml" Target="../ink/ink4072.xml"/><Relationship Id="rId25" Type="http://schemas.openxmlformats.org/officeDocument/2006/relationships/customXml" Target="../ink/ink4083.xml"/><Relationship Id="rId46" Type="http://schemas.openxmlformats.org/officeDocument/2006/relationships/image" Target="../media/image222.png"/><Relationship Id="rId67" Type="http://schemas.openxmlformats.org/officeDocument/2006/relationships/customXml" Target="../ink/ink4104.xml"/><Relationship Id="rId116" Type="http://schemas.openxmlformats.org/officeDocument/2006/relationships/image" Target="../media/image494.png"/><Relationship Id="rId20" Type="http://schemas.openxmlformats.org/officeDocument/2006/relationships/image" Target="../media/image209.png"/><Relationship Id="rId41" Type="http://schemas.openxmlformats.org/officeDocument/2006/relationships/customXml" Target="../ink/ink4091.xml"/><Relationship Id="rId62" Type="http://schemas.openxmlformats.org/officeDocument/2006/relationships/image" Target="../media/image233.png"/><Relationship Id="rId83" Type="http://schemas.openxmlformats.org/officeDocument/2006/relationships/customXml" Target="../ink/ink4112.xml"/><Relationship Id="rId88" Type="http://schemas.openxmlformats.org/officeDocument/2006/relationships/image" Target="../media/image463.png"/><Relationship Id="rId111" Type="http://schemas.openxmlformats.org/officeDocument/2006/relationships/customXml" Target="../ink/ink4126.xml"/><Relationship Id="rId15" Type="http://schemas.openxmlformats.org/officeDocument/2006/relationships/customXml" Target="../ink/ink4078.xml"/><Relationship Id="rId36" Type="http://schemas.openxmlformats.org/officeDocument/2006/relationships/image" Target="../media/image217.png"/><Relationship Id="rId57" Type="http://schemas.openxmlformats.org/officeDocument/2006/relationships/customXml" Target="../ink/ink4099.xml"/><Relationship Id="rId106" Type="http://schemas.openxmlformats.org/officeDocument/2006/relationships/image" Target="../media/image490.png"/><Relationship Id="rId10" Type="http://schemas.openxmlformats.org/officeDocument/2006/relationships/image" Target="../media/image204.png"/><Relationship Id="rId31" Type="http://schemas.openxmlformats.org/officeDocument/2006/relationships/customXml" Target="../ink/ink4086.xml"/><Relationship Id="rId52" Type="http://schemas.openxmlformats.org/officeDocument/2006/relationships/image" Target="../media/image226.png"/><Relationship Id="rId73" Type="http://schemas.openxmlformats.org/officeDocument/2006/relationships/customXml" Target="../ink/ink4107.xml"/><Relationship Id="rId78" Type="http://schemas.openxmlformats.org/officeDocument/2006/relationships/image" Target="../media/image458.png"/><Relationship Id="rId94" Type="http://schemas.openxmlformats.org/officeDocument/2006/relationships/image" Target="../media/image466.png"/><Relationship Id="rId99" Type="http://schemas.openxmlformats.org/officeDocument/2006/relationships/customXml" Target="../ink/ink4120.xml"/><Relationship Id="rId101" Type="http://schemas.openxmlformats.org/officeDocument/2006/relationships/customXml" Target="../ink/ink4121.xml"/><Relationship Id="rId122" Type="http://schemas.openxmlformats.org/officeDocument/2006/relationships/image" Target="../media/image500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customXml" Target="../ink/ink4133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37.xml"/><Relationship Id="rId13" Type="http://schemas.openxmlformats.org/officeDocument/2006/relationships/image" Target="../media/image508.png"/><Relationship Id="rId3" Type="http://schemas.openxmlformats.org/officeDocument/2006/relationships/image" Target="../media/image503.png"/><Relationship Id="rId7" Type="http://schemas.openxmlformats.org/officeDocument/2006/relationships/image" Target="../media/image505.png"/><Relationship Id="rId12" Type="http://schemas.openxmlformats.org/officeDocument/2006/relationships/customXml" Target="../ink/ink4139.xml"/><Relationship Id="rId2" Type="http://schemas.openxmlformats.org/officeDocument/2006/relationships/customXml" Target="../ink/ink41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36.xml"/><Relationship Id="rId11" Type="http://schemas.openxmlformats.org/officeDocument/2006/relationships/image" Target="../media/image507.png"/><Relationship Id="rId5" Type="http://schemas.openxmlformats.org/officeDocument/2006/relationships/image" Target="../media/image504.png"/><Relationship Id="rId15" Type="http://schemas.openxmlformats.org/officeDocument/2006/relationships/image" Target="../media/image509.png"/><Relationship Id="rId10" Type="http://schemas.openxmlformats.org/officeDocument/2006/relationships/customXml" Target="../ink/ink4138.xml"/><Relationship Id="rId4" Type="http://schemas.openxmlformats.org/officeDocument/2006/relationships/customXml" Target="../ink/ink4135.xml"/><Relationship Id="rId9" Type="http://schemas.openxmlformats.org/officeDocument/2006/relationships/image" Target="../media/image506.png"/><Relationship Id="rId14" Type="http://schemas.openxmlformats.org/officeDocument/2006/relationships/customXml" Target="../ink/ink4140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44.xml"/><Relationship Id="rId13" Type="http://schemas.openxmlformats.org/officeDocument/2006/relationships/image" Target="../media/image508.png"/><Relationship Id="rId18" Type="http://schemas.openxmlformats.org/officeDocument/2006/relationships/customXml" Target="../ink/ink4149.xml"/><Relationship Id="rId26" Type="http://schemas.openxmlformats.org/officeDocument/2006/relationships/customXml" Target="../ink/ink4153.xml"/><Relationship Id="rId3" Type="http://schemas.openxmlformats.org/officeDocument/2006/relationships/image" Target="../media/image503.png"/><Relationship Id="rId21" Type="http://schemas.openxmlformats.org/officeDocument/2006/relationships/image" Target="../media/image512.png"/><Relationship Id="rId7" Type="http://schemas.openxmlformats.org/officeDocument/2006/relationships/image" Target="../media/image505.png"/><Relationship Id="rId12" Type="http://schemas.openxmlformats.org/officeDocument/2006/relationships/customXml" Target="../ink/ink4146.xml"/><Relationship Id="rId17" Type="http://schemas.openxmlformats.org/officeDocument/2006/relationships/image" Target="../media/image510.png"/><Relationship Id="rId25" Type="http://schemas.openxmlformats.org/officeDocument/2006/relationships/image" Target="../media/image514.png"/><Relationship Id="rId2" Type="http://schemas.openxmlformats.org/officeDocument/2006/relationships/customXml" Target="../ink/ink4141.xml"/><Relationship Id="rId16" Type="http://schemas.openxmlformats.org/officeDocument/2006/relationships/customXml" Target="../ink/ink4148.xml"/><Relationship Id="rId20" Type="http://schemas.openxmlformats.org/officeDocument/2006/relationships/customXml" Target="../ink/ink41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43.xml"/><Relationship Id="rId11" Type="http://schemas.openxmlformats.org/officeDocument/2006/relationships/image" Target="../media/image507.png"/><Relationship Id="rId24" Type="http://schemas.openxmlformats.org/officeDocument/2006/relationships/customXml" Target="../ink/ink4152.xml"/><Relationship Id="rId5" Type="http://schemas.openxmlformats.org/officeDocument/2006/relationships/image" Target="../media/image504.png"/><Relationship Id="rId15" Type="http://schemas.openxmlformats.org/officeDocument/2006/relationships/image" Target="../media/image509.png"/><Relationship Id="rId23" Type="http://schemas.openxmlformats.org/officeDocument/2006/relationships/image" Target="../media/image513.png"/><Relationship Id="rId10" Type="http://schemas.openxmlformats.org/officeDocument/2006/relationships/customXml" Target="../ink/ink4145.xml"/><Relationship Id="rId19" Type="http://schemas.openxmlformats.org/officeDocument/2006/relationships/image" Target="../media/image511.png"/><Relationship Id="rId4" Type="http://schemas.openxmlformats.org/officeDocument/2006/relationships/customXml" Target="../ink/ink4142.xml"/><Relationship Id="rId9" Type="http://schemas.openxmlformats.org/officeDocument/2006/relationships/image" Target="../media/image506.png"/><Relationship Id="rId14" Type="http://schemas.openxmlformats.org/officeDocument/2006/relationships/customXml" Target="../ink/ink4147.xml"/><Relationship Id="rId22" Type="http://schemas.openxmlformats.org/officeDocument/2006/relationships/customXml" Target="../ink/ink4151.xml"/><Relationship Id="rId27" Type="http://schemas.openxmlformats.org/officeDocument/2006/relationships/image" Target="../media/image515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57.xml"/><Relationship Id="rId13" Type="http://schemas.openxmlformats.org/officeDocument/2006/relationships/image" Target="../media/image508.png"/><Relationship Id="rId18" Type="http://schemas.openxmlformats.org/officeDocument/2006/relationships/customXml" Target="../ink/ink4162.xml"/><Relationship Id="rId26" Type="http://schemas.openxmlformats.org/officeDocument/2006/relationships/customXml" Target="../ink/ink4166.xml"/><Relationship Id="rId3" Type="http://schemas.openxmlformats.org/officeDocument/2006/relationships/image" Target="../media/image503.png"/><Relationship Id="rId21" Type="http://schemas.openxmlformats.org/officeDocument/2006/relationships/image" Target="../media/image512.png"/><Relationship Id="rId7" Type="http://schemas.openxmlformats.org/officeDocument/2006/relationships/image" Target="../media/image505.png"/><Relationship Id="rId12" Type="http://schemas.openxmlformats.org/officeDocument/2006/relationships/customXml" Target="../ink/ink4159.xml"/><Relationship Id="rId17" Type="http://schemas.openxmlformats.org/officeDocument/2006/relationships/image" Target="../media/image510.png"/><Relationship Id="rId25" Type="http://schemas.openxmlformats.org/officeDocument/2006/relationships/image" Target="../media/image514.png"/><Relationship Id="rId2" Type="http://schemas.openxmlformats.org/officeDocument/2006/relationships/customXml" Target="../ink/ink4154.xml"/><Relationship Id="rId16" Type="http://schemas.openxmlformats.org/officeDocument/2006/relationships/customXml" Target="../ink/ink4161.xml"/><Relationship Id="rId20" Type="http://schemas.openxmlformats.org/officeDocument/2006/relationships/customXml" Target="../ink/ink4163.xml"/><Relationship Id="rId29" Type="http://schemas.openxmlformats.org/officeDocument/2006/relationships/image" Target="../media/image5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56.xml"/><Relationship Id="rId11" Type="http://schemas.openxmlformats.org/officeDocument/2006/relationships/image" Target="../media/image507.png"/><Relationship Id="rId24" Type="http://schemas.openxmlformats.org/officeDocument/2006/relationships/customXml" Target="../ink/ink4165.xml"/><Relationship Id="rId5" Type="http://schemas.openxmlformats.org/officeDocument/2006/relationships/image" Target="../media/image504.png"/><Relationship Id="rId15" Type="http://schemas.openxmlformats.org/officeDocument/2006/relationships/image" Target="../media/image509.png"/><Relationship Id="rId23" Type="http://schemas.openxmlformats.org/officeDocument/2006/relationships/image" Target="../media/image513.png"/><Relationship Id="rId28" Type="http://schemas.openxmlformats.org/officeDocument/2006/relationships/customXml" Target="../ink/ink4167.xml"/><Relationship Id="rId10" Type="http://schemas.openxmlformats.org/officeDocument/2006/relationships/customXml" Target="../ink/ink4158.xml"/><Relationship Id="rId19" Type="http://schemas.openxmlformats.org/officeDocument/2006/relationships/image" Target="../media/image511.png"/><Relationship Id="rId31" Type="http://schemas.openxmlformats.org/officeDocument/2006/relationships/image" Target="../media/image517.png"/><Relationship Id="rId4" Type="http://schemas.openxmlformats.org/officeDocument/2006/relationships/customXml" Target="../ink/ink4155.xml"/><Relationship Id="rId9" Type="http://schemas.openxmlformats.org/officeDocument/2006/relationships/image" Target="../media/image506.png"/><Relationship Id="rId14" Type="http://schemas.openxmlformats.org/officeDocument/2006/relationships/customXml" Target="../ink/ink4160.xml"/><Relationship Id="rId22" Type="http://schemas.openxmlformats.org/officeDocument/2006/relationships/customXml" Target="../ink/ink4164.xml"/><Relationship Id="rId27" Type="http://schemas.openxmlformats.org/officeDocument/2006/relationships/image" Target="../media/image515.png"/><Relationship Id="rId30" Type="http://schemas.openxmlformats.org/officeDocument/2006/relationships/customXml" Target="../ink/ink4168.xml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8.png"/><Relationship Id="rId18" Type="http://schemas.openxmlformats.org/officeDocument/2006/relationships/customXml" Target="../ink/ink4177.xml"/><Relationship Id="rId26" Type="http://schemas.openxmlformats.org/officeDocument/2006/relationships/customXml" Target="../ink/ink4181.xml"/><Relationship Id="rId39" Type="http://schemas.openxmlformats.org/officeDocument/2006/relationships/image" Target="../media/image521.png"/><Relationship Id="rId21" Type="http://schemas.openxmlformats.org/officeDocument/2006/relationships/image" Target="../media/image512.png"/><Relationship Id="rId34" Type="http://schemas.openxmlformats.org/officeDocument/2006/relationships/customXml" Target="../ink/ink4185.xml"/><Relationship Id="rId42" Type="http://schemas.openxmlformats.org/officeDocument/2006/relationships/customXml" Target="../ink/ink4189.xml"/><Relationship Id="rId7" Type="http://schemas.openxmlformats.org/officeDocument/2006/relationships/image" Target="../media/image505.png"/><Relationship Id="rId2" Type="http://schemas.openxmlformats.org/officeDocument/2006/relationships/customXml" Target="../ink/ink4169.xml"/><Relationship Id="rId16" Type="http://schemas.openxmlformats.org/officeDocument/2006/relationships/customXml" Target="../ink/ink4176.xml"/><Relationship Id="rId29" Type="http://schemas.openxmlformats.org/officeDocument/2006/relationships/image" Target="../media/image5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71.xml"/><Relationship Id="rId11" Type="http://schemas.openxmlformats.org/officeDocument/2006/relationships/image" Target="../media/image507.png"/><Relationship Id="rId24" Type="http://schemas.openxmlformats.org/officeDocument/2006/relationships/customXml" Target="../ink/ink4180.xml"/><Relationship Id="rId32" Type="http://schemas.openxmlformats.org/officeDocument/2006/relationships/customXml" Target="../ink/ink4184.xml"/><Relationship Id="rId37" Type="http://schemas.openxmlformats.org/officeDocument/2006/relationships/image" Target="../media/image520.png"/><Relationship Id="rId40" Type="http://schemas.openxmlformats.org/officeDocument/2006/relationships/customXml" Target="../ink/ink4188.xml"/><Relationship Id="rId45" Type="http://schemas.openxmlformats.org/officeDocument/2006/relationships/image" Target="../media/image524.png"/><Relationship Id="rId5" Type="http://schemas.openxmlformats.org/officeDocument/2006/relationships/image" Target="../media/image504.png"/><Relationship Id="rId15" Type="http://schemas.openxmlformats.org/officeDocument/2006/relationships/image" Target="../media/image509.png"/><Relationship Id="rId23" Type="http://schemas.openxmlformats.org/officeDocument/2006/relationships/image" Target="../media/image513.png"/><Relationship Id="rId28" Type="http://schemas.openxmlformats.org/officeDocument/2006/relationships/customXml" Target="../ink/ink4182.xml"/><Relationship Id="rId36" Type="http://schemas.openxmlformats.org/officeDocument/2006/relationships/customXml" Target="../ink/ink4186.xml"/><Relationship Id="rId10" Type="http://schemas.openxmlformats.org/officeDocument/2006/relationships/customXml" Target="../ink/ink4173.xml"/><Relationship Id="rId19" Type="http://schemas.openxmlformats.org/officeDocument/2006/relationships/image" Target="../media/image511.png"/><Relationship Id="rId31" Type="http://schemas.openxmlformats.org/officeDocument/2006/relationships/image" Target="../media/image517.png"/><Relationship Id="rId44" Type="http://schemas.openxmlformats.org/officeDocument/2006/relationships/customXml" Target="../ink/ink4190.xml"/><Relationship Id="rId4" Type="http://schemas.openxmlformats.org/officeDocument/2006/relationships/customXml" Target="../ink/ink4170.xml"/><Relationship Id="rId9" Type="http://schemas.openxmlformats.org/officeDocument/2006/relationships/image" Target="../media/image506.png"/><Relationship Id="rId14" Type="http://schemas.openxmlformats.org/officeDocument/2006/relationships/customXml" Target="../ink/ink4175.xml"/><Relationship Id="rId22" Type="http://schemas.openxmlformats.org/officeDocument/2006/relationships/customXml" Target="../ink/ink4179.xml"/><Relationship Id="rId27" Type="http://schemas.openxmlformats.org/officeDocument/2006/relationships/image" Target="../media/image515.png"/><Relationship Id="rId30" Type="http://schemas.openxmlformats.org/officeDocument/2006/relationships/customXml" Target="../ink/ink4183.xml"/><Relationship Id="rId35" Type="http://schemas.openxmlformats.org/officeDocument/2006/relationships/image" Target="../media/image519.png"/><Relationship Id="rId43" Type="http://schemas.openxmlformats.org/officeDocument/2006/relationships/image" Target="../media/image523.png"/><Relationship Id="rId8" Type="http://schemas.openxmlformats.org/officeDocument/2006/relationships/customXml" Target="../ink/ink4172.xml"/><Relationship Id="rId3" Type="http://schemas.openxmlformats.org/officeDocument/2006/relationships/image" Target="../media/image503.png"/><Relationship Id="rId12" Type="http://schemas.openxmlformats.org/officeDocument/2006/relationships/customXml" Target="../ink/ink4174.xml"/><Relationship Id="rId17" Type="http://schemas.openxmlformats.org/officeDocument/2006/relationships/image" Target="../media/image510.png"/><Relationship Id="rId25" Type="http://schemas.openxmlformats.org/officeDocument/2006/relationships/image" Target="../media/image514.png"/><Relationship Id="rId33" Type="http://schemas.openxmlformats.org/officeDocument/2006/relationships/image" Target="../media/image518.png"/><Relationship Id="rId38" Type="http://schemas.openxmlformats.org/officeDocument/2006/relationships/customXml" Target="../ink/ink4187.xml"/><Relationship Id="rId20" Type="http://schemas.openxmlformats.org/officeDocument/2006/relationships/customXml" Target="../ink/ink4178.xml"/><Relationship Id="rId41" Type="http://schemas.openxmlformats.org/officeDocument/2006/relationships/image" Target="../media/image52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.png"/><Relationship Id="rId2" Type="http://schemas.openxmlformats.org/officeDocument/2006/relationships/customXml" Target="../ink/ink212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8.png"/><Relationship Id="rId18" Type="http://schemas.openxmlformats.org/officeDocument/2006/relationships/customXml" Target="../ink/ink4199.xml"/><Relationship Id="rId26" Type="http://schemas.openxmlformats.org/officeDocument/2006/relationships/customXml" Target="../ink/ink4203.xml"/><Relationship Id="rId39" Type="http://schemas.openxmlformats.org/officeDocument/2006/relationships/image" Target="../media/image521.png"/><Relationship Id="rId21" Type="http://schemas.openxmlformats.org/officeDocument/2006/relationships/image" Target="../media/image512.png"/><Relationship Id="rId34" Type="http://schemas.openxmlformats.org/officeDocument/2006/relationships/customXml" Target="../ink/ink4207.xml"/><Relationship Id="rId42" Type="http://schemas.openxmlformats.org/officeDocument/2006/relationships/customXml" Target="../ink/ink4211.xml"/><Relationship Id="rId47" Type="http://schemas.openxmlformats.org/officeDocument/2006/relationships/image" Target="../media/image525.png"/><Relationship Id="rId50" Type="http://schemas.openxmlformats.org/officeDocument/2006/relationships/customXml" Target="../ink/ink4215.xml"/><Relationship Id="rId55" Type="http://schemas.openxmlformats.org/officeDocument/2006/relationships/image" Target="../media/image529.png"/><Relationship Id="rId7" Type="http://schemas.openxmlformats.org/officeDocument/2006/relationships/image" Target="../media/image505.png"/><Relationship Id="rId2" Type="http://schemas.openxmlformats.org/officeDocument/2006/relationships/customXml" Target="../ink/ink4191.xml"/><Relationship Id="rId16" Type="http://schemas.openxmlformats.org/officeDocument/2006/relationships/customXml" Target="../ink/ink4198.xml"/><Relationship Id="rId29" Type="http://schemas.openxmlformats.org/officeDocument/2006/relationships/image" Target="../media/image516.png"/><Relationship Id="rId11" Type="http://schemas.openxmlformats.org/officeDocument/2006/relationships/image" Target="../media/image507.png"/><Relationship Id="rId24" Type="http://schemas.openxmlformats.org/officeDocument/2006/relationships/customXml" Target="../ink/ink4202.xml"/><Relationship Id="rId32" Type="http://schemas.openxmlformats.org/officeDocument/2006/relationships/customXml" Target="../ink/ink4206.xml"/><Relationship Id="rId37" Type="http://schemas.openxmlformats.org/officeDocument/2006/relationships/image" Target="../media/image520.png"/><Relationship Id="rId40" Type="http://schemas.openxmlformats.org/officeDocument/2006/relationships/customXml" Target="../ink/ink4210.xml"/><Relationship Id="rId45" Type="http://schemas.openxmlformats.org/officeDocument/2006/relationships/image" Target="../media/image524.png"/><Relationship Id="rId53" Type="http://schemas.openxmlformats.org/officeDocument/2006/relationships/image" Target="../media/image528.png"/><Relationship Id="rId58" Type="http://schemas.openxmlformats.org/officeDocument/2006/relationships/customXml" Target="../ink/ink4219.xml"/><Relationship Id="rId5" Type="http://schemas.openxmlformats.org/officeDocument/2006/relationships/image" Target="../media/image504.png"/><Relationship Id="rId19" Type="http://schemas.openxmlformats.org/officeDocument/2006/relationships/image" Target="../media/image511.png"/><Relationship Id="rId4" Type="http://schemas.openxmlformats.org/officeDocument/2006/relationships/customXml" Target="../ink/ink4192.xml"/><Relationship Id="rId9" Type="http://schemas.openxmlformats.org/officeDocument/2006/relationships/image" Target="../media/image506.png"/><Relationship Id="rId14" Type="http://schemas.openxmlformats.org/officeDocument/2006/relationships/customXml" Target="../ink/ink4197.xml"/><Relationship Id="rId22" Type="http://schemas.openxmlformats.org/officeDocument/2006/relationships/customXml" Target="../ink/ink4201.xml"/><Relationship Id="rId27" Type="http://schemas.openxmlformats.org/officeDocument/2006/relationships/image" Target="../media/image515.png"/><Relationship Id="rId30" Type="http://schemas.openxmlformats.org/officeDocument/2006/relationships/customXml" Target="../ink/ink4205.xml"/><Relationship Id="rId35" Type="http://schemas.openxmlformats.org/officeDocument/2006/relationships/image" Target="../media/image519.png"/><Relationship Id="rId43" Type="http://schemas.openxmlformats.org/officeDocument/2006/relationships/image" Target="../media/image523.png"/><Relationship Id="rId48" Type="http://schemas.openxmlformats.org/officeDocument/2006/relationships/customXml" Target="../ink/ink4214.xml"/><Relationship Id="rId56" Type="http://schemas.openxmlformats.org/officeDocument/2006/relationships/customXml" Target="../ink/ink4218.xml"/><Relationship Id="rId8" Type="http://schemas.openxmlformats.org/officeDocument/2006/relationships/customXml" Target="../ink/ink4194.xml"/><Relationship Id="rId51" Type="http://schemas.openxmlformats.org/officeDocument/2006/relationships/image" Target="../media/image527.png"/><Relationship Id="rId3" Type="http://schemas.openxmlformats.org/officeDocument/2006/relationships/image" Target="../media/image503.png"/><Relationship Id="rId12" Type="http://schemas.openxmlformats.org/officeDocument/2006/relationships/customXml" Target="../ink/ink4196.xml"/><Relationship Id="rId17" Type="http://schemas.openxmlformats.org/officeDocument/2006/relationships/image" Target="../media/image510.png"/><Relationship Id="rId25" Type="http://schemas.openxmlformats.org/officeDocument/2006/relationships/image" Target="../media/image514.png"/><Relationship Id="rId33" Type="http://schemas.openxmlformats.org/officeDocument/2006/relationships/image" Target="../media/image518.png"/><Relationship Id="rId38" Type="http://schemas.openxmlformats.org/officeDocument/2006/relationships/customXml" Target="../ink/ink4209.xml"/><Relationship Id="rId46" Type="http://schemas.openxmlformats.org/officeDocument/2006/relationships/customXml" Target="../ink/ink4213.xml"/><Relationship Id="rId59" Type="http://schemas.openxmlformats.org/officeDocument/2006/relationships/image" Target="../media/image531.png"/><Relationship Id="rId20" Type="http://schemas.openxmlformats.org/officeDocument/2006/relationships/customXml" Target="../ink/ink4200.xml"/><Relationship Id="rId41" Type="http://schemas.openxmlformats.org/officeDocument/2006/relationships/image" Target="../media/image522.png"/><Relationship Id="rId54" Type="http://schemas.openxmlformats.org/officeDocument/2006/relationships/customXml" Target="../ink/ink42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93.xml"/><Relationship Id="rId15" Type="http://schemas.openxmlformats.org/officeDocument/2006/relationships/image" Target="../media/image509.png"/><Relationship Id="rId23" Type="http://schemas.openxmlformats.org/officeDocument/2006/relationships/image" Target="../media/image513.png"/><Relationship Id="rId28" Type="http://schemas.openxmlformats.org/officeDocument/2006/relationships/customXml" Target="../ink/ink4204.xml"/><Relationship Id="rId36" Type="http://schemas.openxmlformats.org/officeDocument/2006/relationships/customXml" Target="../ink/ink4208.xml"/><Relationship Id="rId49" Type="http://schemas.openxmlformats.org/officeDocument/2006/relationships/image" Target="../media/image526.png"/><Relationship Id="rId57" Type="http://schemas.openxmlformats.org/officeDocument/2006/relationships/image" Target="../media/image530.png"/><Relationship Id="rId10" Type="http://schemas.openxmlformats.org/officeDocument/2006/relationships/customXml" Target="../ink/ink4195.xml"/><Relationship Id="rId31" Type="http://schemas.openxmlformats.org/officeDocument/2006/relationships/image" Target="../media/image517.png"/><Relationship Id="rId44" Type="http://schemas.openxmlformats.org/officeDocument/2006/relationships/customXml" Target="../ink/ink4212.xml"/><Relationship Id="rId52" Type="http://schemas.openxmlformats.org/officeDocument/2006/relationships/customXml" Target="../ink/ink4216.xml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8.png"/><Relationship Id="rId18" Type="http://schemas.openxmlformats.org/officeDocument/2006/relationships/customXml" Target="../ink/ink4228.xml"/><Relationship Id="rId26" Type="http://schemas.openxmlformats.org/officeDocument/2006/relationships/customXml" Target="../ink/ink4232.xml"/><Relationship Id="rId39" Type="http://schemas.openxmlformats.org/officeDocument/2006/relationships/image" Target="../media/image521.png"/><Relationship Id="rId21" Type="http://schemas.openxmlformats.org/officeDocument/2006/relationships/image" Target="../media/image512.png"/><Relationship Id="rId34" Type="http://schemas.openxmlformats.org/officeDocument/2006/relationships/customXml" Target="../ink/ink4236.xml"/><Relationship Id="rId42" Type="http://schemas.openxmlformats.org/officeDocument/2006/relationships/customXml" Target="../ink/ink4240.xml"/><Relationship Id="rId47" Type="http://schemas.openxmlformats.org/officeDocument/2006/relationships/image" Target="../media/image525.png"/><Relationship Id="rId50" Type="http://schemas.openxmlformats.org/officeDocument/2006/relationships/customXml" Target="../ink/ink4244.xml"/><Relationship Id="rId55" Type="http://schemas.openxmlformats.org/officeDocument/2006/relationships/image" Target="../media/image529.png"/><Relationship Id="rId7" Type="http://schemas.openxmlformats.org/officeDocument/2006/relationships/image" Target="../media/image505.png"/><Relationship Id="rId2" Type="http://schemas.openxmlformats.org/officeDocument/2006/relationships/customXml" Target="../ink/ink4220.xml"/><Relationship Id="rId16" Type="http://schemas.openxmlformats.org/officeDocument/2006/relationships/customXml" Target="../ink/ink4227.xml"/><Relationship Id="rId29" Type="http://schemas.openxmlformats.org/officeDocument/2006/relationships/image" Target="../media/image516.png"/><Relationship Id="rId11" Type="http://schemas.openxmlformats.org/officeDocument/2006/relationships/image" Target="../media/image507.png"/><Relationship Id="rId24" Type="http://schemas.openxmlformats.org/officeDocument/2006/relationships/customXml" Target="../ink/ink4231.xml"/><Relationship Id="rId32" Type="http://schemas.openxmlformats.org/officeDocument/2006/relationships/customXml" Target="../ink/ink4235.xml"/><Relationship Id="rId37" Type="http://schemas.openxmlformats.org/officeDocument/2006/relationships/image" Target="../media/image520.png"/><Relationship Id="rId40" Type="http://schemas.openxmlformats.org/officeDocument/2006/relationships/customXml" Target="../ink/ink4239.xml"/><Relationship Id="rId45" Type="http://schemas.openxmlformats.org/officeDocument/2006/relationships/image" Target="../media/image524.png"/><Relationship Id="rId53" Type="http://schemas.openxmlformats.org/officeDocument/2006/relationships/image" Target="../media/image528.png"/><Relationship Id="rId58" Type="http://schemas.openxmlformats.org/officeDocument/2006/relationships/customXml" Target="../ink/ink4248.xml"/><Relationship Id="rId5" Type="http://schemas.openxmlformats.org/officeDocument/2006/relationships/image" Target="../media/image504.png"/><Relationship Id="rId61" Type="http://schemas.openxmlformats.org/officeDocument/2006/relationships/image" Target="../media/image532.png"/><Relationship Id="rId19" Type="http://schemas.openxmlformats.org/officeDocument/2006/relationships/image" Target="../media/image511.png"/><Relationship Id="rId14" Type="http://schemas.openxmlformats.org/officeDocument/2006/relationships/customXml" Target="../ink/ink4226.xml"/><Relationship Id="rId22" Type="http://schemas.openxmlformats.org/officeDocument/2006/relationships/customXml" Target="../ink/ink4230.xml"/><Relationship Id="rId27" Type="http://schemas.openxmlformats.org/officeDocument/2006/relationships/image" Target="../media/image515.png"/><Relationship Id="rId30" Type="http://schemas.openxmlformats.org/officeDocument/2006/relationships/customXml" Target="../ink/ink4234.xml"/><Relationship Id="rId35" Type="http://schemas.openxmlformats.org/officeDocument/2006/relationships/image" Target="../media/image519.png"/><Relationship Id="rId43" Type="http://schemas.openxmlformats.org/officeDocument/2006/relationships/image" Target="../media/image523.png"/><Relationship Id="rId48" Type="http://schemas.openxmlformats.org/officeDocument/2006/relationships/customXml" Target="../ink/ink4243.xml"/><Relationship Id="rId56" Type="http://schemas.openxmlformats.org/officeDocument/2006/relationships/customXml" Target="../ink/ink4247.xml"/><Relationship Id="rId8" Type="http://schemas.openxmlformats.org/officeDocument/2006/relationships/customXml" Target="../ink/ink4223.xml"/><Relationship Id="rId51" Type="http://schemas.openxmlformats.org/officeDocument/2006/relationships/image" Target="../media/image527.png"/><Relationship Id="rId3" Type="http://schemas.openxmlformats.org/officeDocument/2006/relationships/image" Target="../media/image503.png"/><Relationship Id="rId12" Type="http://schemas.openxmlformats.org/officeDocument/2006/relationships/customXml" Target="../ink/ink4225.xml"/><Relationship Id="rId17" Type="http://schemas.openxmlformats.org/officeDocument/2006/relationships/image" Target="../media/image510.png"/><Relationship Id="rId25" Type="http://schemas.openxmlformats.org/officeDocument/2006/relationships/image" Target="../media/image514.png"/><Relationship Id="rId33" Type="http://schemas.openxmlformats.org/officeDocument/2006/relationships/image" Target="../media/image518.png"/><Relationship Id="rId38" Type="http://schemas.openxmlformats.org/officeDocument/2006/relationships/customXml" Target="../ink/ink4238.xml"/><Relationship Id="rId46" Type="http://schemas.openxmlformats.org/officeDocument/2006/relationships/customXml" Target="../ink/ink4242.xml"/><Relationship Id="rId59" Type="http://schemas.openxmlformats.org/officeDocument/2006/relationships/image" Target="../media/image531.png"/><Relationship Id="rId20" Type="http://schemas.openxmlformats.org/officeDocument/2006/relationships/customXml" Target="../ink/ink4229.xml"/><Relationship Id="rId41" Type="http://schemas.openxmlformats.org/officeDocument/2006/relationships/image" Target="../media/image522.png"/><Relationship Id="rId54" Type="http://schemas.openxmlformats.org/officeDocument/2006/relationships/customXml" Target="../ink/ink42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22.xml"/><Relationship Id="rId15" Type="http://schemas.openxmlformats.org/officeDocument/2006/relationships/image" Target="../media/image509.png"/><Relationship Id="rId23" Type="http://schemas.openxmlformats.org/officeDocument/2006/relationships/image" Target="../media/image513.png"/><Relationship Id="rId28" Type="http://schemas.openxmlformats.org/officeDocument/2006/relationships/customXml" Target="../ink/ink4233.xml"/><Relationship Id="rId36" Type="http://schemas.openxmlformats.org/officeDocument/2006/relationships/customXml" Target="../ink/ink4237.xml"/><Relationship Id="rId49" Type="http://schemas.openxmlformats.org/officeDocument/2006/relationships/image" Target="../media/image526.png"/><Relationship Id="rId57" Type="http://schemas.openxmlformats.org/officeDocument/2006/relationships/image" Target="../media/image530.png"/><Relationship Id="rId10" Type="http://schemas.openxmlformats.org/officeDocument/2006/relationships/customXml" Target="../ink/ink4224.xml"/><Relationship Id="rId31" Type="http://schemas.openxmlformats.org/officeDocument/2006/relationships/image" Target="../media/image517.png"/><Relationship Id="rId44" Type="http://schemas.openxmlformats.org/officeDocument/2006/relationships/customXml" Target="../ink/ink4241.xml"/><Relationship Id="rId52" Type="http://schemas.openxmlformats.org/officeDocument/2006/relationships/customXml" Target="../ink/ink4245.xml"/><Relationship Id="rId60" Type="http://schemas.openxmlformats.org/officeDocument/2006/relationships/customXml" Target="../ink/ink4249.xml"/><Relationship Id="rId4" Type="http://schemas.openxmlformats.org/officeDocument/2006/relationships/customXml" Target="../ink/ink4221.xml"/><Relationship Id="rId9" Type="http://schemas.openxmlformats.org/officeDocument/2006/relationships/image" Target="../media/image506.png"/></Relationships>
</file>

<file path=ppt/slides/_rels/slide1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62.xml"/><Relationship Id="rId21" Type="http://schemas.openxmlformats.org/officeDocument/2006/relationships/image" Target="../media/image512.png"/><Relationship Id="rId42" Type="http://schemas.openxmlformats.org/officeDocument/2006/relationships/customXml" Target="../ink/ink4270.xml"/><Relationship Id="rId47" Type="http://schemas.openxmlformats.org/officeDocument/2006/relationships/image" Target="../media/image525.png"/><Relationship Id="rId63" Type="http://schemas.openxmlformats.org/officeDocument/2006/relationships/image" Target="../media/image534.png"/><Relationship Id="rId68" Type="http://schemas.openxmlformats.org/officeDocument/2006/relationships/customXml" Target="../ink/ink4283.xml"/><Relationship Id="rId16" Type="http://schemas.openxmlformats.org/officeDocument/2006/relationships/customXml" Target="../ink/ink4257.xml"/><Relationship Id="rId11" Type="http://schemas.openxmlformats.org/officeDocument/2006/relationships/image" Target="../media/image507.png"/><Relationship Id="rId24" Type="http://schemas.openxmlformats.org/officeDocument/2006/relationships/customXml" Target="../ink/ink4261.xml"/><Relationship Id="rId32" Type="http://schemas.openxmlformats.org/officeDocument/2006/relationships/customXml" Target="../ink/ink4265.xml"/><Relationship Id="rId37" Type="http://schemas.openxmlformats.org/officeDocument/2006/relationships/image" Target="../media/image520.png"/><Relationship Id="rId40" Type="http://schemas.openxmlformats.org/officeDocument/2006/relationships/customXml" Target="../ink/ink4269.xml"/><Relationship Id="rId45" Type="http://schemas.openxmlformats.org/officeDocument/2006/relationships/image" Target="../media/image524.png"/><Relationship Id="rId53" Type="http://schemas.openxmlformats.org/officeDocument/2006/relationships/image" Target="../media/image528.png"/><Relationship Id="rId58" Type="http://schemas.openxmlformats.org/officeDocument/2006/relationships/customXml" Target="../ink/ink4278.xml"/><Relationship Id="rId66" Type="http://schemas.openxmlformats.org/officeDocument/2006/relationships/customXml" Target="../ink/ink4282.xml"/><Relationship Id="rId74" Type="http://schemas.openxmlformats.org/officeDocument/2006/relationships/customXml" Target="../ink/ink4286.xml"/><Relationship Id="rId79" Type="http://schemas.openxmlformats.org/officeDocument/2006/relationships/image" Target="../media/image532.png"/><Relationship Id="rId5" Type="http://schemas.openxmlformats.org/officeDocument/2006/relationships/image" Target="../media/image504.png"/><Relationship Id="rId61" Type="http://schemas.openxmlformats.org/officeDocument/2006/relationships/image" Target="../media/image533.png"/><Relationship Id="rId19" Type="http://schemas.openxmlformats.org/officeDocument/2006/relationships/image" Target="../media/image511.png"/><Relationship Id="rId14" Type="http://schemas.openxmlformats.org/officeDocument/2006/relationships/customXml" Target="../ink/ink4256.xml"/><Relationship Id="rId22" Type="http://schemas.openxmlformats.org/officeDocument/2006/relationships/customXml" Target="../ink/ink4260.xml"/><Relationship Id="rId27" Type="http://schemas.openxmlformats.org/officeDocument/2006/relationships/image" Target="../media/image515.png"/><Relationship Id="rId30" Type="http://schemas.openxmlformats.org/officeDocument/2006/relationships/customXml" Target="../ink/ink4264.xml"/><Relationship Id="rId35" Type="http://schemas.openxmlformats.org/officeDocument/2006/relationships/image" Target="../media/image519.png"/><Relationship Id="rId43" Type="http://schemas.openxmlformats.org/officeDocument/2006/relationships/image" Target="../media/image523.png"/><Relationship Id="rId48" Type="http://schemas.openxmlformats.org/officeDocument/2006/relationships/customXml" Target="../ink/ink4273.xml"/><Relationship Id="rId56" Type="http://schemas.openxmlformats.org/officeDocument/2006/relationships/customXml" Target="../ink/ink4277.xml"/><Relationship Id="rId64" Type="http://schemas.openxmlformats.org/officeDocument/2006/relationships/customXml" Target="../ink/ink4281.xml"/><Relationship Id="rId69" Type="http://schemas.openxmlformats.org/officeDocument/2006/relationships/image" Target="../media/image537.png"/><Relationship Id="rId77" Type="http://schemas.openxmlformats.org/officeDocument/2006/relationships/image" Target="../media/image541.png"/><Relationship Id="rId8" Type="http://schemas.openxmlformats.org/officeDocument/2006/relationships/customXml" Target="../ink/ink4253.xml"/><Relationship Id="rId51" Type="http://schemas.openxmlformats.org/officeDocument/2006/relationships/image" Target="../media/image527.png"/><Relationship Id="rId72" Type="http://schemas.openxmlformats.org/officeDocument/2006/relationships/customXml" Target="../ink/ink4285.xml"/><Relationship Id="rId3" Type="http://schemas.openxmlformats.org/officeDocument/2006/relationships/image" Target="../media/image503.png"/><Relationship Id="rId12" Type="http://schemas.openxmlformats.org/officeDocument/2006/relationships/customXml" Target="../ink/ink4255.xml"/><Relationship Id="rId17" Type="http://schemas.openxmlformats.org/officeDocument/2006/relationships/image" Target="../media/image510.png"/><Relationship Id="rId25" Type="http://schemas.openxmlformats.org/officeDocument/2006/relationships/image" Target="../media/image514.png"/><Relationship Id="rId33" Type="http://schemas.openxmlformats.org/officeDocument/2006/relationships/image" Target="../media/image518.png"/><Relationship Id="rId38" Type="http://schemas.openxmlformats.org/officeDocument/2006/relationships/customXml" Target="../ink/ink4268.xml"/><Relationship Id="rId46" Type="http://schemas.openxmlformats.org/officeDocument/2006/relationships/customXml" Target="../ink/ink4272.xml"/><Relationship Id="rId59" Type="http://schemas.openxmlformats.org/officeDocument/2006/relationships/image" Target="../media/image531.png"/><Relationship Id="rId67" Type="http://schemas.openxmlformats.org/officeDocument/2006/relationships/image" Target="../media/image536.png"/><Relationship Id="rId20" Type="http://schemas.openxmlformats.org/officeDocument/2006/relationships/customXml" Target="../ink/ink4259.xml"/><Relationship Id="rId41" Type="http://schemas.openxmlformats.org/officeDocument/2006/relationships/image" Target="../media/image522.png"/><Relationship Id="rId54" Type="http://schemas.openxmlformats.org/officeDocument/2006/relationships/customXml" Target="../ink/ink4276.xml"/><Relationship Id="rId62" Type="http://schemas.openxmlformats.org/officeDocument/2006/relationships/customXml" Target="../ink/ink4280.xml"/><Relationship Id="rId70" Type="http://schemas.openxmlformats.org/officeDocument/2006/relationships/customXml" Target="../ink/ink4284.xml"/><Relationship Id="rId75" Type="http://schemas.openxmlformats.org/officeDocument/2006/relationships/image" Target="../media/image5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52.xml"/><Relationship Id="rId15" Type="http://schemas.openxmlformats.org/officeDocument/2006/relationships/image" Target="../media/image509.png"/><Relationship Id="rId23" Type="http://schemas.openxmlformats.org/officeDocument/2006/relationships/image" Target="../media/image513.png"/><Relationship Id="rId28" Type="http://schemas.openxmlformats.org/officeDocument/2006/relationships/customXml" Target="../ink/ink4263.xml"/><Relationship Id="rId36" Type="http://schemas.openxmlformats.org/officeDocument/2006/relationships/customXml" Target="../ink/ink4267.xml"/><Relationship Id="rId49" Type="http://schemas.openxmlformats.org/officeDocument/2006/relationships/image" Target="../media/image526.png"/><Relationship Id="rId57" Type="http://schemas.openxmlformats.org/officeDocument/2006/relationships/image" Target="../media/image530.png"/><Relationship Id="rId10" Type="http://schemas.openxmlformats.org/officeDocument/2006/relationships/customXml" Target="../ink/ink4254.xml"/><Relationship Id="rId31" Type="http://schemas.openxmlformats.org/officeDocument/2006/relationships/image" Target="../media/image517.png"/><Relationship Id="rId44" Type="http://schemas.openxmlformats.org/officeDocument/2006/relationships/customXml" Target="../ink/ink4271.xml"/><Relationship Id="rId52" Type="http://schemas.openxmlformats.org/officeDocument/2006/relationships/customXml" Target="../ink/ink4275.xml"/><Relationship Id="rId60" Type="http://schemas.openxmlformats.org/officeDocument/2006/relationships/customXml" Target="../ink/ink4279.xml"/><Relationship Id="rId65" Type="http://schemas.openxmlformats.org/officeDocument/2006/relationships/image" Target="../media/image535.png"/><Relationship Id="rId73" Type="http://schemas.openxmlformats.org/officeDocument/2006/relationships/image" Target="../media/image539.png"/><Relationship Id="rId78" Type="http://schemas.openxmlformats.org/officeDocument/2006/relationships/customXml" Target="../ink/ink4288.xml"/><Relationship Id="rId4" Type="http://schemas.openxmlformats.org/officeDocument/2006/relationships/customXml" Target="../ink/ink4251.xml"/><Relationship Id="rId9" Type="http://schemas.openxmlformats.org/officeDocument/2006/relationships/image" Target="../media/image506.png"/><Relationship Id="rId13" Type="http://schemas.openxmlformats.org/officeDocument/2006/relationships/image" Target="../media/image508.png"/><Relationship Id="rId18" Type="http://schemas.openxmlformats.org/officeDocument/2006/relationships/customXml" Target="../ink/ink4258.xml"/><Relationship Id="rId39" Type="http://schemas.openxmlformats.org/officeDocument/2006/relationships/image" Target="../media/image521.png"/><Relationship Id="rId34" Type="http://schemas.openxmlformats.org/officeDocument/2006/relationships/customXml" Target="../ink/ink4266.xml"/><Relationship Id="rId50" Type="http://schemas.openxmlformats.org/officeDocument/2006/relationships/customXml" Target="../ink/ink4274.xml"/><Relationship Id="rId55" Type="http://schemas.openxmlformats.org/officeDocument/2006/relationships/image" Target="../media/image529.png"/><Relationship Id="rId76" Type="http://schemas.openxmlformats.org/officeDocument/2006/relationships/customXml" Target="../ink/ink4287.xml"/><Relationship Id="rId7" Type="http://schemas.openxmlformats.org/officeDocument/2006/relationships/image" Target="../media/image505.png"/><Relationship Id="rId71" Type="http://schemas.openxmlformats.org/officeDocument/2006/relationships/image" Target="../media/image538.png"/><Relationship Id="rId2" Type="http://schemas.openxmlformats.org/officeDocument/2006/relationships/customXml" Target="../ink/ink4250.xml"/><Relationship Id="rId29" Type="http://schemas.openxmlformats.org/officeDocument/2006/relationships/image" Target="../media/image516.png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01.xml"/><Relationship Id="rId21" Type="http://schemas.openxmlformats.org/officeDocument/2006/relationships/image" Target="../media/image512.png"/><Relationship Id="rId42" Type="http://schemas.openxmlformats.org/officeDocument/2006/relationships/customXml" Target="../ink/ink4309.xml"/><Relationship Id="rId47" Type="http://schemas.openxmlformats.org/officeDocument/2006/relationships/image" Target="../media/image525.png"/><Relationship Id="rId63" Type="http://schemas.openxmlformats.org/officeDocument/2006/relationships/image" Target="../media/image534.png"/><Relationship Id="rId68" Type="http://schemas.openxmlformats.org/officeDocument/2006/relationships/customXml" Target="../ink/ink4322.xml"/><Relationship Id="rId84" Type="http://schemas.openxmlformats.org/officeDocument/2006/relationships/customXml" Target="../ink/ink4330.xml"/><Relationship Id="rId16" Type="http://schemas.openxmlformats.org/officeDocument/2006/relationships/customXml" Target="../ink/ink4296.xml"/><Relationship Id="rId11" Type="http://schemas.openxmlformats.org/officeDocument/2006/relationships/image" Target="../media/image507.png"/><Relationship Id="rId32" Type="http://schemas.openxmlformats.org/officeDocument/2006/relationships/customXml" Target="../ink/ink4304.xml"/><Relationship Id="rId37" Type="http://schemas.openxmlformats.org/officeDocument/2006/relationships/image" Target="../media/image520.png"/><Relationship Id="rId53" Type="http://schemas.openxmlformats.org/officeDocument/2006/relationships/image" Target="../media/image528.png"/><Relationship Id="rId58" Type="http://schemas.openxmlformats.org/officeDocument/2006/relationships/customXml" Target="../ink/ink4317.xml"/><Relationship Id="rId74" Type="http://schemas.openxmlformats.org/officeDocument/2006/relationships/customXml" Target="../ink/ink4325.xml"/><Relationship Id="rId79" Type="http://schemas.openxmlformats.org/officeDocument/2006/relationships/image" Target="../media/image542.png"/><Relationship Id="rId5" Type="http://schemas.openxmlformats.org/officeDocument/2006/relationships/image" Target="../media/image504.png"/><Relationship Id="rId19" Type="http://schemas.openxmlformats.org/officeDocument/2006/relationships/image" Target="../media/image511.png"/><Relationship Id="rId14" Type="http://schemas.openxmlformats.org/officeDocument/2006/relationships/customXml" Target="../ink/ink4295.xml"/><Relationship Id="rId22" Type="http://schemas.openxmlformats.org/officeDocument/2006/relationships/customXml" Target="../ink/ink4299.xml"/><Relationship Id="rId27" Type="http://schemas.openxmlformats.org/officeDocument/2006/relationships/image" Target="../media/image515.png"/><Relationship Id="rId30" Type="http://schemas.openxmlformats.org/officeDocument/2006/relationships/customXml" Target="../ink/ink4303.xml"/><Relationship Id="rId35" Type="http://schemas.openxmlformats.org/officeDocument/2006/relationships/image" Target="../media/image519.png"/><Relationship Id="rId43" Type="http://schemas.openxmlformats.org/officeDocument/2006/relationships/image" Target="../media/image523.png"/><Relationship Id="rId48" Type="http://schemas.openxmlformats.org/officeDocument/2006/relationships/customXml" Target="../ink/ink4312.xml"/><Relationship Id="rId56" Type="http://schemas.openxmlformats.org/officeDocument/2006/relationships/customXml" Target="../ink/ink4316.xml"/><Relationship Id="rId64" Type="http://schemas.openxmlformats.org/officeDocument/2006/relationships/customXml" Target="../ink/ink4320.xml"/><Relationship Id="rId69" Type="http://schemas.openxmlformats.org/officeDocument/2006/relationships/image" Target="../media/image537.png"/><Relationship Id="rId77" Type="http://schemas.openxmlformats.org/officeDocument/2006/relationships/image" Target="../media/image541.png"/><Relationship Id="rId8" Type="http://schemas.openxmlformats.org/officeDocument/2006/relationships/customXml" Target="../ink/ink4292.xml"/><Relationship Id="rId51" Type="http://schemas.openxmlformats.org/officeDocument/2006/relationships/image" Target="../media/image527.png"/><Relationship Id="rId72" Type="http://schemas.openxmlformats.org/officeDocument/2006/relationships/customXml" Target="../ink/ink4324.xml"/><Relationship Id="rId80" Type="http://schemas.openxmlformats.org/officeDocument/2006/relationships/customXml" Target="../ink/ink4328.xml"/><Relationship Id="rId85" Type="http://schemas.openxmlformats.org/officeDocument/2006/relationships/image" Target="../media/image532.png"/><Relationship Id="rId3" Type="http://schemas.openxmlformats.org/officeDocument/2006/relationships/image" Target="../media/image503.png"/><Relationship Id="rId12" Type="http://schemas.openxmlformats.org/officeDocument/2006/relationships/customXml" Target="../ink/ink4294.xml"/><Relationship Id="rId17" Type="http://schemas.openxmlformats.org/officeDocument/2006/relationships/image" Target="../media/image510.png"/><Relationship Id="rId25" Type="http://schemas.openxmlformats.org/officeDocument/2006/relationships/image" Target="../media/image514.png"/><Relationship Id="rId33" Type="http://schemas.openxmlformats.org/officeDocument/2006/relationships/image" Target="../media/image518.png"/><Relationship Id="rId38" Type="http://schemas.openxmlformats.org/officeDocument/2006/relationships/customXml" Target="../ink/ink4307.xml"/><Relationship Id="rId46" Type="http://schemas.openxmlformats.org/officeDocument/2006/relationships/customXml" Target="../ink/ink4311.xml"/><Relationship Id="rId59" Type="http://schemas.openxmlformats.org/officeDocument/2006/relationships/image" Target="../media/image531.png"/><Relationship Id="rId67" Type="http://schemas.openxmlformats.org/officeDocument/2006/relationships/image" Target="../media/image536.png"/><Relationship Id="rId20" Type="http://schemas.openxmlformats.org/officeDocument/2006/relationships/customXml" Target="../ink/ink4298.xml"/><Relationship Id="rId41" Type="http://schemas.openxmlformats.org/officeDocument/2006/relationships/image" Target="../media/image522.png"/><Relationship Id="rId54" Type="http://schemas.openxmlformats.org/officeDocument/2006/relationships/customXml" Target="../ink/ink4315.xml"/><Relationship Id="rId62" Type="http://schemas.openxmlformats.org/officeDocument/2006/relationships/customXml" Target="../ink/ink4319.xml"/><Relationship Id="rId70" Type="http://schemas.openxmlformats.org/officeDocument/2006/relationships/customXml" Target="../ink/ink4323.xml"/><Relationship Id="rId75" Type="http://schemas.openxmlformats.org/officeDocument/2006/relationships/image" Target="../media/image540.png"/><Relationship Id="rId83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91.xml"/><Relationship Id="rId15" Type="http://schemas.openxmlformats.org/officeDocument/2006/relationships/image" Target="../media/image509.png"/><Relationship Id="rId23" Type="http://schemas.openxmlformats.org/officeDocument/2006/relationships/image" Target="../media/image513.png"/><Relationship Id="rId28" Type="http://schemas.openxmlformats.org/officeDocument/2006/relationships/customXml" Target="../ink/ink4302.xml"/><Relationship Id="rId36" Type="http://schemas.openxmlformats.org/officeDocument/2006/relationships/customXml" Target="../ink/ink4306.xml"/><Relationship Id="rId49" Type="http://schemas.openxmlformats.org/officeDocument/2006/relationships/image" Target="../media/image526.png"/><Relationship Id="rId57" Type="http://schemas.openxmlformats.org/officeDocument/2006/relationships/image" Target="../media/image530.png"/><Relationship Id="rId10" Type="http://schemas.openxmlformats.org/officeDocument/2006/relationships/customXml" Target="../ink/ink4293.xml"/><Relationship Id="rId31" Type="http://schemas.openxmlformats.org/officeDocument/2006/relationships/image" Target="../media/image517.png"/><Relationship Id="rId44" Type="http://schemas.openxmlformats.org/officeDocument/2006/relationships/customXml" Target="../ink/ink4310.xml"/><Relationship Id="rId52" Type="http://schemas.openxmlformats.org/officeDocument/2006/relationships/customXml" Target="../ink/ink4314.xml"/><Relationship Id="rId60" Type="http://schemas.openxmlformats.org/officeDocument/2006/relationships/customXml" Target="../ink/ink4318.xml"/><Relationship Id="rId65" Type="http://schemas.openxmlformats.org/officeDocument/2006/relationships/image" Target="../media/image535.png"/><Relationship Id="rId73" Type="http://schemas.openxmlformats.org/officeDocument/2006/relationships/image" Target="../media/image539.png"/><Relationship Id="rId78" Type="http://schemas.openxmlformats.org/officeDocument/2006/relationships/customXml" Target="../ink/ink4327.xml"/><Relationship Id="rId81" Type="http://schemas.openxmlformats.org/officeDocument/2006/relationships/image" Target="../media/image543.png"/><Relationship Id="rId4" Type="http://schemas.openxmlformats.org/officeDocument/2006/relationships/customXml" Target="../ink/ink4290.xml"/><Relationship Id="rId9" Type="http://schemas.openxmlformats.org/officeDocument/2006/relationships/image" Target="../media/image506.png"/><Relationship Id="rId13" Type="http://schemas.openxmlformats.org/officeDocument/2006/relationships/image" Target="../media/image508.png"/><Relationship Id="rId18" Type="http://schemas.openxmlformats.org/officeDocument/2006/relationships/customXml" Target="../ink/ink4297.xml"/><Relationship Id="rId39" Type="http://schemas.openxmlformats.org/officeDocument/2006/relationships/image" Target="../media/image521.png"/><Relationship Id="rId34" Type="http://schemas.openxmlformats.org/officeDocument/2006/relationships/customXml" Target="../ink/ink4305.xml"/><Relationship Id="rId50" Type="http://schemas.openxmlformats.org/officeDocument/2006/relationships/customXml" Target="../ink/ink4313.xml"/><Relationship Id="rId55" Type="http://schemas.openxmlformats.org/officeDocument/2006/relationships/image" Target="../media/image529.png"/><Relationship Id="rId76" Type="http://schemas.openxmlformats.org/officeDocument/2006/relationships/customXml" Target="../ink/ink4326.xml"/><Relationship Id="rId7" Type="http://schemas.openxmlformats.org/officeDocument/2006/relationships/image" Target="../media/image505.png"/><Relationship Id="rId71" Type="http://schemas.openxmlformats.org/officeDocument/2006/relationships/image" Target="../media/image538.png"/><Relationship Id="rId2" Type="http://schemas.openxmlformats.org/officeDocument/2006/relationships/customXml" Target="../ink/ink4289.xml"/><Relationship Id="rId29" Type="http://schemas.openxmlformats.org/officeDocument/2006/relationships/image" Target="../media/image516.png"/><Relationship Id="rId24" Type="http://schemas.openxmlformats.org/officeDocument/2006/relationships/customXml" Target="../ink/ink4300.xml"/><Relationship Id="rId40" Type="http://schemas.openxmlformats.org/officeDocument/2006/relationships/customXml" Target="../ink/ink4308.xml"/><Relationship Id="rId45" Type="http://schemas.openxmlformats.org/officeDocument/2006/relationships/image" Target="../media/image524.png"/><Relationship Id="rId66" Type="http://schemas.openxmlformats.org/officeDocument/2006/relationships/customXml" Target="../ink/ink4321.xml"/><Relationship Id="rId61" Type="http://schemas.openxmlformats.org/officeDocument/2006/relationships/image" Target="../media/image533.png"/><Relationship Id="rId82" Type="http://schemas.openxmlformats.org/officeDocument/2006/relationships/customXml" Target="../ink/ink4329.xml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43.xml"/><Relationship Id="rId21" Type="http://schemas.openxmlformats.org/officeDocument/2006/relationships/image" Target="../media/image512.png"/><Relationship Id="rId42" Type="http://schemas.openxmlformats.org/officeDocument/2006/relationships/customXml" Target="../ink/ink4351.xml"/><Relationship Id="rId47" Type="http://schemas.openxmlformats.org/officeDocument/2006/relationships/image" Target="../media/image525.png"/><Relationship Id="rId63" Type="http://schemas.openxmlformats.org/officeDocument/2006/relationships/image" Target="../media/image534.png"/><Relationship Id="rId68" Type="http://schemas.openxmlformats.org/officeDocument/2006/relationships/customXml" Target="../ink/ink4364.xml"/><Relationship Id="rId84" Type="http://schemas.openxmlformats.org/officeDocument/2006/relationships/customXml" Target="../ink/ink4372.xml"/><Relationship Id="rId89" Type="http://schemas.openxmlformats.org/officeDocument/2006/relationships/image" Target="../media/image547.png"/><Relationship Id="rId16" Type="http://schemas.openxmlformats.org/officeDocument/2006/relationships/customXml" Target="../ink/ink4338.xml"/><Relationship Id="rId11" Type="http://schemas.openxmlformats.org/officeDocument/2006/relationships/image" Target="../media/image507.png"/><Relationship Id="rId32" Type="http://schemas.openxmlformats.org/officeDocument/2006/relationships/customXml" Target="../ink/ink4346.xml"/><Relationship Id="rId37" Type="http://schemas.openxmlformats.org/officeDocument/2006/relationships/image" Target="../media/image520.png"/><Relationship Id="rId53" Type="http://schemas.openxmlformats.org/officeDocument/2006/relationships/image" Target="../media/image528.png"/><Relationship Id="rId58" Type="http://schemas.openxmlformats.org/officeDocument/2006/relationships/customXml" Target="../ink/ink4359.xml"/><Relationship Id="rId74" Type="http://schemas.openxmlformats.org/officeDocument/2006/relationships/customXml" Target="../ink/ink4367.xml"/><Relationship Id="rId79" Type="http://schemas.openxmlformats.org/officeDocument/2006/relationships/image" Target="../media/image542.png"/><Relationship Id="rId5" Type="http://schemas.openxmlformats.org/officeDocument/2006/relationships/image" Target="../media/image504.png"/><Relationship Id="rId90" Type="http://schemas.openxmlformats.org/officeDocument/2006/relationships/customXml" Target="../ink/ink4375.xml"/><Relationship Id="rId95" Type="http://schemas.openxmlformats.org/officeDocument/2006/relationships/image" Target="../media/image550.png"/><Relationship Id="rId22" Type="http://schemas.openxmlformats.org/officeDocument/2006/relationships/customXml" Target="../ink/ink4341.xml"/><Relationship Id="rId27" Type="http://schemas.openxmlformats.org/officeDocument/2006/relationships/image" Target="../media/image515.png"/><Relationship Id="rId43" Type="http://schemas.openxmlformats.org/officeDocument/2006/relationships/image" Target="../media/image523.png"/><Relationship Id="rId48" Type="http://schemas.openxmlformats.org/officeDocument/2006/relationships/customXml" Target="../ink/ink4354.xml"/><Relationship Id="rId64" Type="http://schemas.openxmlformats.org/officeDocument/2006/relationships/customXml" Target="../ink/ink4362.xml"/><Relationship Id="rId69" Type="http://schemas.openxmlformats.org/officeDocument/2006/relationships/image" Target="../media/image537.png"/><Relationship Id="rId80" Type="http://schemas.openxmlformats.org/officeDocument/2006/relationships/customXml" Target="../ink/ink4370.xml"/><Relationship Id="rId85" Type="http://schemas.openxmlformats.org/officeDocument/2006/relationships/image" Target="../media/image545.png"/><Relationship Id="rId3" Type="http://schemas.openxmlformats.org/officeDocument/2006/relationships/image" Target="../media/image503.png"/><Relationship Id="rId12" Type="http://schemas.openxmlformats.org/officeDocument/2006/relationships/customXml" Target="../ink/ink4336.xml"/><Relationship Id="rId17" Type="http://schemas.openxmlformats.org/officeDocument/2006/relationships/image" Target="../media/image510.png"/><Relationship Id="rId25" Type="http://schemas.openxmlformats.org/officeDocument/2006/relationships/image" Target="../media/image514.png"/><Relationship Id="rId33" Type="http://schemas.openxmlformats.org/officeDocument/2006/relationships/image" Target="../media/image518.png"/><Relationship Id="rId38" Type="http://schemas.openxmlformats.org/officeDocument/2006/relationships/customXml" Target="../ink/ink4349.xml"/><Relationship Id="rId46" Type="http://schemas.openxmlformats.org/officeDocument/2006/relationships/customXml" Target="../ink/ink4353.xml"/><Relationship Id="rId59" Type="http://schemas.openxmlformats.org/officeDocument/2006/relationships/image" Target="../media/image531.png"/><Relationship Id="rId67" Type="http://schemas.openxmlformats.org/officeDocument/2006/relationships/image" Target="../media/image536.png"/><Relationship Id="rId20" Type="http://schemas.openxmlformats.org/officeDocument/2006/relationships/customXml" Target="../ink/ink4340.xml"/><Relationship Id="rId41" Type="http://schemas.openxmlformats.org/officeDocument/2006/relationships/image" Target="../media/image522.png"/><Relationship Id="rId54" Type="http://schemas.openxmlformats.org/officeDocument/2006/relationships/customXml" Target="../ink/ink4357.xml"/><Relationship Id="rId62" Type="http://schemas.openxmlformats.org/officeDocument/2006/relationships/customXml" Target="../ink/ink4361.xml"/><Relationship Id="rId70" Type="http://schemas.openxmlformats.org/officeDocument/2006/relationships/customXml" Target="../ink/ink4365.xml"/><Relationship Id="rId75" Type="http://schemas.openxmlformats.org/officeDocument/2006/relationships/image" Target="../media/image540.png"/><Relationship Id="rId83" Type="http://schemas.openxmlformats.org/officeDocument/2006/relationships/image" Target="../media/image544.png"/><Relationship Id="rId88" Type="http://schemas.openxmlformats.org/officeDocument/2006/relationships/customXml" Target="../ink/ink4374.xml"/><Relationship Id="rId91" Type="http://schemas.openxmlformats.org/officeDocument/2006/relationships/image" Target="../media/image548.png"/><Relationship Id="rId96" Type="http://schemas.openxmlformats.org/officeDocument/2006/relationships/customXml" Target="../ink/ink43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33.xml"/><Relationship Id="rId15" Type="http://schemas.openxmlformats.org/officeDocument/2006/relationships/image" Target="../media/image509.png"/><Relationship Id="rId23" Type="http://schemas.openxmlformats.org/officeDocument/2006/relationships/image" Target="../media/image513.png"/><Relationship Id="rId28" Type="http://schemas.openxmlformats.org/officeDocument/2006/relationships/customXml" Target="../ink/ink4344.xml"/><Relationship Id="rId36" Type="http://schemas.openxmlformats.org/officeDocument/2006/relationships/customXml" Target="../ink/ink4348.xml"/><Relationship Id="rId49" Type="http://schemas.openxmlformats.org/officeDocument/2006/relationships/image" Target="../media/image526.png"/><Relationship Id="rId57" Type="http://schemas.openxmlformats.org/officeDocument/2006/relationships/image" Target="../media/image530.png"/><Relationship Id="rId10" Type="http://schemas.openxmlformats.org/officeDocument/2006/relationships/customXml" Target="../ink/ink4335.xml"/><Relationship Id="rId31" Type="http://schemas.openxmlformats.org/officeDocument/2006/relationships/image" Target="../media/image517.png"/><Relationship Id="rId44" Type="http://schemas.openxmlformats.org/officeDocument/2006/relationships/customXml" Target="../ink/ink4352.xml"/><Relationship Id="rId52" Type="http://schemas.openxmlformats.org/officeDocument/2006/relationships/customXml" Target="../ink/ink4356.xml"/><Relationship Id="rId60" Type="http://schemas.openxmlformats.org/officeDocument/2006/relationships/customXml" Target="../ink/ink4360.xml"/><Relationship Id="rId65" Type="http://schemas.openxmlformats.org/officeDocument/2006/relationships/image" Target="../media/image535.png"/><Relationship Id="rId73" Type="http://schemas.openxmlformats.org/officeDocument/2006/relationships/image" Target="../media/image539.png"/><Relationship Id="rId78" Type="http://schemas.openxmlformats.org/officeDocument/2006/relationships/customXml" Target="../ink/ink4369.xml"/><Relationship Id="rId81" Type="http://schemas.openxmlformats.org/officeDocument/2006/relationships/image" Target="../media/image543.png"/><Relationship Id="rId86" Type="http://schemas.openxmlformats.org/officeDocument/2006/relationships/customXml" Target="../ink/ink4373.xml"/><Relationship Id="rId94" Type="http://schemas.openxmlformats.org/officeDocument/2006/relationships/customXml" Target="../ink/ink4377.xml"/><Relationship Id="rId99" Type="http://schemas.openxmlformats.org/officeDocument/2006/relationships/image" Target="../media/image532.png"/><Relationship Id="rId4" Type="http://schemas.openxmlformats.org/officeDocument/2006/relationships/customXml" Target="../ink/ink4332.xml"/><Relationship Id="rId9" Type="http://schemas.openxmlformats.org/officeDocument/2006/relationships/image" Target="../media/image506.png"/><Relationship Id="rId13" Type="http://schemas.openxmlformats.org/officeDocument/2006/relationships/image" Target="../media/image508.png"/><Relationship Id="rId18" Type="http://schemas.openxmlformats.org/officeDocument/2006/relationships/customXml" Target="../ink/ink4339.xml"/><Relationship Id="rId39" Type="http://schemas.openxmlformats.org/officeDocument/2006/relationships/image" Target="../media/image521.png"/><Relationship Id="rId34" Type="http://schemas.openxmlformats.org/officeDocument/2006/relationships/customXml" Target="../ink/ink4347.xml"/><Relationship Id="rId50" Type="http://schemas.openxmlformats.org/officeDocument/2006/relationships/customXml" Target="../ink/ink4355.xml"/><Relationship Id="rId55" Type="http://schemas.openxmlformats.org/officeDocument/2006/relationships/image" Target="../media/image529.png"/><Relationship Id="rId76" Type="http://schemas.openxmlformats.org/officeDocument/2006/relationships/customXml" Target="../ink/ink4368.xml"/><Relationship Id="rId97" Type="http://schemas.openxmlformats.org/officeDocument/2006/relationships/image" Target="../media/image551.png"/><Relationship Id="rId7" Type="http://schemas.openxmlformats.org/officeDocument/2006/relationships/image" Target="../media/image505.png"/><Relationship Id="rId71" Type="http://schemas.openxmlformats.org/officeDocument/2006/relationships/image" Target="../media/image538.png"/><Relationship Id="rId92" Type="http://schemas.openxmlformats.org/officeDocument/2006/relationships/customXml" Target="../ink/ink4376.xml"/><Relationship Id="rId2" Type="http://schemas.openxmlformats.org/officeDocument/2006/relationships/customXml" Target="../ink/ink4331.xml"/><Relationship Id="rId29" Type="http://schemas.openxmlformats.org/officeDocument/2006/relationships/image" Target="../media/image516.png"/><Relationship Id="rId24" Type="http://schemas.openxmlformats.org/officeDocument/2006/relationships/customXml" Target="../ink/ink4342.xml"/><Relationship Id="rId40" Type="http://schemas.openxmlformats.org/officeDocument/2006/relationships/customXml" Target="../ink/ink4350.xml"/><Relationship Id="rId45" Type="http://schemas.openxmlformats.org/officeDocument/2006/relationships/image" Target="../media/image524.png"/><Relationship Id="rId66" Type="http://schemas.openxmlformats.org/officeDocument/2006/relationships/customXml" Target="../ink/ink4363.xml"/><Relationship Id="rId87" Type="http://schemas.openxmlformats.org/officeDocument/2006/relationships/image" Target="../media/image546.png"/><Relationship Id="rId61" Type="http://schemas.openxmlformats.org/officeDocument/2006/relationships/image" Target="../media/image533.png"/><Relationship Id="rId82" Type="http://schemas.openxmlformats.org/officeDocument/2006/relationships/customXml" Target="../ink/ink4371.xml"/><Relationship Id="rId19" Type="http://schemas.openxmlformats.org/officeDocument/2006/relationships/image" Target="../media/image511.png"/><Relationship Id="rId14" Type="http://schemas.openxmlformats.org/officeDocument/2006/relationships/customXml" Target="../ink/ink4337.xml"/><Relationship Id="rId30" Type="http://schemas.openxmlformats.org/officeDocument/2006/relationships/customXml" Target="../ink/ink4345.xml"/><Relationship Id="rId35" Type="http://schemas.openxmlformats.org/officeDocument/2006/relationships/image" Target="../media/image519.png"/><Relationship Id="rId56" Type="http://schemas.openxmlformats.org/officeDocument/2006/relationships/customXml" Target="../ink/ink4358.xml"/><Relationship Id="rId77" Type="http://schemas.openxmlformats.org/officeDocument/2006/relationships/image" Target="../media/image541.png"/><Relationship Id="rId8" Type="http://schemas.openxmlformats.org/officeDocument/2006/relationships/customXml" Target="../ink/ink4334.xml"/><Relationship Id="rId51" Type="http://schemas.openxmlformats.org/officeDocument/2006/relationships/image" Target="../media/image527.png"/><Relationship Id="rId72" Type="http://schemas.openxmlformats.org/officeDocument/2006/relationships/customXml" Target="../ink/ink4366.xml"/><Relationship Id="rId93" Type="http://schemas.openxmlformats.org/officeDocument/2006/relationships/image" Target="../media/image549.png"/><Relationship Id="rId98" Type="http://schemas.openxmlformats.org/officeDocument/2006/relationships/customXml" Target="../ink/ink4379.xml"/></Relationships>
</file>

<file path=ppt/slides/_rels/slide1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92.xml"/><Relationship Id="rId21" Type="http://schemas.openxmlformats.org/officeDocument/2006/relationships/image" Target="../media/image512.png"/><Relationship Id="rId42" Type="http://schemas.openxmlformats.org/officeDocument/2006/relationships/customXml" Target="../ink/ink4400.xml"/><Relationship Id="rId47" Type="http://schemas.openxmlformats.org/officeDocument/2006/relationships/image" Target="../media/image525.png"/><Relationship Id="rId63" Type="http://schemas.openxmlformats.org/officeDocument/2006/relationships/image" Target="../media/image534.png"/><Relationship Id="rId68" Type="http://schemas.openxmlformats.org/officeDocument/2006/relationships/customXml" Target="../ink/ink4413.xml"/><Relationship Id="rId84" Type="http://schemas.openxmlformats.org/officeDocument/2006/relationships/customXml" Target="../ink/ink4421.xml"/><Relationship Id="rId89" Type="http://schemas.openxmlformats.org/officeDocument/2006/relationships/image" Target="../media/image547.png"/><Relationship Id="rId16" Type="http://schemas.openxmlformats.org/officeDocument/2006/relationships/customXml" Target="../ink/ink4387.xml"/><Relationship Id="rId107" Type="http://schemas.openxmlformats.org/officeDocument/2006/relationships/image" Target="../media/image556.png"/><Relationship Id="rId11" Type="http://schemas.openxmlformats.org/officeDocument/2006/relationships/image" Target="../media/image507.png"/><Relationship Id="rId32" Type="http://schemas.openxmlformats.org/officeDocument/2006/relationships/customXml" Target="../ink/ink4395.xml"/><Relationship Id="rId37" Type="http://schemas.openxmlformats.org/officeDocument/2006/relationships/image" Target="../media/image520.png"/><Relationship Id="rId53" Type="http://schemas.openxmlformats.org/officeDocument/2006/relationships/image" Target="../media/image528.png"/><Relationship Id="rId58" Type="http://schemas.openxmlformats.org/officeDocument/2006/relationships/customXml" Target="../ink/ink4408.xml"/><Relationship Id="rId74" Type="http://schemas.openxmlformats.org/officeDocument/2006/relationships/customXml" Target="../ink/ink4416.xml"/><Relationship Id="rId79" Type="http://schemas.openxmlformats.org/officeDocument/2006/relationships/image" Target="../media/image542.png"/><Relationship Id="rId102" Type="http://schemas.openxmlformats.org/officeDocument/2006/relationships/customXml" Target="../ink/ink4430.xml"/><Relationship Id="rId5" Type="http://schemas.openxmlformats.org/officeDocument/2006/relationships/image" Target="../media/image504.png"/><Relationship Id="rId90" Type="http://schemas.openxmlformats.org/officeDocument/2006/relationships/customXml" Target="../ink/ink4424.xml"/><Relationship Id="rId95" Type="http://schemas.openxmlformats.org/officeDocument/2006/relationships/image" Target="../media/image550.png"/><Relationship Id="rId22" Type="http://schemas.openxmlformats.org/officeDocument/2006/relationships/customXml" Target="../ink/ink4390.xml"/><Relationship Id="rId27" Type="http://schemas.openxmlformats.org/officeDocument/2006/relationships/image" Target="../media/image515.png"/><Relationship Id="rId43" Type="http://schemas.openxmlformats.org/officeDocument/2006/relationships/image" Target="../media/image523.png"/><Relationship Id="rId48" Type="http://schemas.openxmlformats.org/officeDocument/2006/relationships/customXml" Target="../ink/ink4403.xml"/><Relationship Id="rId64" Type="http://schemas.openxmlformats.org/officeDocument/2006/relationships/customXml" Target="../ink/ink4411.xml"/><Relationship Id="rId69" Type="http://schemas.openxmlformats.org/officeDocument/2006/relationships/image" Target="../media/image537.png"/><Relationship Id="rId80" Type="http://schemas.openxmlformats.org/officeDocument/2006/relationships/customXml" Target="../ink/ink4419.xml"/><Relationship Id="rId85" Type="http://schemas.openxmlformats.org/officeDocument/2006/relationships/image" Target="../media/image545.png"/><Relationship Id="rId12" Type="http://schemas.openxmlformats.org/officeDocument/2006/relationships/customXml" Target="../ink/ink4385.xml"/><Relationship Id="rId17" Type="http://schemas.openxmlformats.org/officeDocument/2006/relationships/image" Target="../media/image510.png"/><Relationship Id="rId33" Type="http://schemas.openxmlformats.org/officeDocument/2006/relationships/image" Target="../media/image518.png"/><Relationship Id="rId38" Type="http://schemas.openxmlformats.org/officeDocument/2006/relationships/customXml" Target="../ink/ink4398.xml"/><Relationship Id="rId59" Type="http://schemas.openxmlformats.org/officeDocument/2006/relationships/image" Target="../media/image531.png"/><Relationship Id="rId103" Type="http://schemas.openxmlformats.org/officeDocument/2006/relationships/image" Target="../media/image554.png"/><Relationship Id="rId108" Type="http://schemas.openxmlformats.org/officeDocument/2006/relationships/customXml" Target="../ink/ink4433.xml"/><Relationship Id="rId54" Type="http://schemas.openxmlformats.org/officeDocument/2006/relationships/customXml" Target="../ink/ink4406.xml"/><Relationship Id="rId70" Type="http://schemas.openxmlformats.org/officeDocument/2006/relationships/customXml" Target="../ink/ink4414.xml"/><Relationship Id="rId75" Type="http://schemas.openxmlformats.org/officeDocument/2006/relationships/image" Target="../media/image540.png"/><Relationship Id="rId91" Type="http://schemas.openxmlformats.org/officeDocument/2006/relationships/image" Target="../media/image548.png"/><Relationship Id="rId96" Type="http://schemas.openxmlformats.org/officeDocument/2006/relationships/customXml" Target="../ink/ink44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82.xml"/><Relationship Id="rId15" Type="http://schemas.openxmlformats.org/officeDocument/2006/relationships/image" Target="../media/image509.png"/><Relationship Id="rId23" Type="http://schemas.openxmlformats.org/officeDocument/2006/relationships/image" Target="../media/image513.png"/><Relationship Id="rId28" Type="http://schemas.openxmlformats.org/officeDocument/2006/relationships/customXml" Target="../ink/ink4393.xml"/><Relationship Id="rId36" Type="http://schemas.openxmlformats.org/officeDocument/2006/relationships/customXml" Target="../ink/ink4397.xml"/><Relationship Id="rId49" Type="http://schemas.openxmlformats.org/officeDocument/2006/relationships/image" Target="../media/image526.png"/><Relationship Id="rId57" Type="http://schemas.openxmlformats.org/officeDocument/2006/relationships/image" Target="../media/image530.png"/><Relationship Id="rId106" Type="http://schemas.openxmlformats.org/officeDocument/2006/relationships/customXml" Target="../ink/ink4432.xml"/><Relationship Id="rId10" Type="http://schemas.openxmlformats.org/officeDocument/2006/relationships/customXml" Target="../ink/ink4384.xml"/><Relationship Id="rId31" Type="http://schemas.openxmlformats.org/officeDocument/2006/relationships/image" Target="../media/image517.png"/><Relationship Id="rId44" Type="http://schemas.openxmlformats.org/officeDocument/2006/relationships/customXml" Target="../ink/ink4401.xml"/><Relationship Id="rId52" Type="http://schemas.openxmlformats.org/officeDocument/2006/relationships/customXml" Target="../ink/ink4405.xml"/><Relationship Id="rId60" Type="http://schemas.openxmlformats.org/officeDocument/2006/relationships/customXml" Target="../ink/ink4409.xml"/><Relationship Id="rId65" Type="http://schemas.openxmlformats.org/officeDocument/2006/relationships/image" Target="../media/image535.png"/><Relationship Id="rId73" Type="http://schemas.openxmlformats.org/officeDocument/2006/relationships/image" Target="../media/image539.png"/><Relationship Id="rId78" Type="http://schemas.openxmlformats.org/officeDocument/2006/relationships/customXml" Target="../ink/ink4418.xml"/><Relationship Id="rId81" Type="http://schemas.openxmlformats.org/officeDocument/2006/relationships/image" Target="../media/image543.png"/><Relationship Id="rId86" Type="http://schemas.openxmlformats.org/officeDocument/2006/relationships/customXml" Target="../ink/ink4422.xml"/><Relationship Id="rId94" Type="http://schemas.openxmlformats.org/officeDocument/2006/relationships/customXml" Target="../ink/ink4426.xml"/><Relationship Id="rId99" Type="http://schemas.openxmlformats.org/officeDocument/2006/relationships/image" Target="../media/image552.png"/><Relationship Id="rId101" Type="http://schemas.openxmlformats.org/officeDocument/2006/relationships/image" Target="../media/image553.png"/><Relationship Id="rId4" Type="http://schemas.openxmlformats.org/officeDocument/2006/relationships/customXml" Target="../ink/ink4381.xml"/><Relationship Id="rId9" Type="http://schemas.openxmlformats.org/officeDocument/2006/relationships/image" Target="../media/image506.png"/><Relationship Id="rId13" Type="http://schemas.openxmlformats.org/officeDocument/2006/relationships/image" Target="../media/image508.png"/><Relationship Id="rId18" Type="http://schemas.openxmlformats.org/officeDocument/2006/relationships/customXml" Target="../ink/ink4388.xml"/><Relationship Id="rId39" Type="http://schemas.openxmlformats.org/officeDocument/2006/relationships/image" Target="../media/image521.png"/><Relationship Id="rId109" Type="http://schemas.openxmlformats.org/officeDocument/2006/relationships/image" Target="../media/image532.png"/><Relationship Id="rId34" Type="http://schemas.openxmlformats.org/officeDocument/2006/relationships/customXml" Target="../ink/ink4396.xml"/><Relationship Id="rId50" Type="http://schemas.openxmlformats.org/officeDocument/2006/relationships/customXml" Target="../ink/ink4404.xml"/><Relationship Id="rId55" Type="http://schemas.openxmlformats.org/officeDocument/2006/relationships/image" Target="../media/image529.png"/><Relationship Id="rId76" Type="http://schemas.openxmlformats.org/officeDocument/2006/relationships/customXml" Target="../ink/ink4417.xml"/><Relationship Id="rId97" Type="http://schemas.openxmlformats.org/officeDocument/2006/relationships/image" Target="../media/image551.png"/><Relationship Id="rId104" Type="http://schemas.openxmlformats.org/officeDocument/2006/relationships/customXml" Target="../ink/ink4431.xml"/><Relationship Id="rId7" Type="http://schemas.openxmlformats.org/officeDocument/2006/relationships/image" Target="../media/image505.png"/><Relationship Id="rId71" Type="http://schemas.openxmlformats.org/officeDocument/2006/relationships/image" Target="../media/image538.png"/><Relationship Id="rId92" Type="http://schemas.openxmlformats.org/officeDocument/2006/relationships/customXml" Target="../ink/ink4425.xml"/><Relationship Id="rId2" Type="http://schemas.openxmlformats.org/officeDocument/2006/relationships/customXml" Target="../ink/ink4380.xml"/><Relationship Id="rId29" Type="http://schemas.openxmlformats.org/officeDocument/2006/relationships/image" Target="../media/image516.png"/><Relationship Id="rId24" Type="http://schemas.openxmlformats.org/officeDocument/2006/relationships/customXml" Target="../ink/ink4391.xml"/><Relationship Id="rId40" Type="http://schemas.openxmlformats.org/officeDocument/2006/relationships/customXml" Target="../ink/ink4399.xml"/><Relationship Id="rId45" Type="http://schemas.openxmlformats.org/officeDocument/2006/relationships/image" Target="../media/image524.png"/><Relationship Id="rId66" Type="http://schemas.openxmlformats.org/officeDocument/2006/relationships/customXml" Target="../ink/ink4412.xml"/><Relationship Id="rId87" Type="http://schemas.openxmlformats.org/officeDocument/2006/relationships/image" Target="../media/image546.png"/><Relationship Id="rId61" Type="http://schemas.openxmlformats.org/officeDocument/2006/relationships/image" Target="../media/image533.png"/><Relationship Id="rId82" Type="http://schemas.openxmlformats.org/officeDocument/2006/relationships/customXml" Target="../ink/ink4420.xml"/><Relationship Id="rId19" Type="http://schemas.openxmlformats.org/officeDocument/2006/relationships/image" Target="../media/image511.png"/><Relationship Id="rId14" Type="http://schemas.openxmlformats.org/officeDocument/2006/relationships/customXml" Target="../ink/ink4386.xml"/><Relationship Id="rId30" Type="http://schemas.openxmlformats.org/officeDocument/2006/relationships/customXml" Target="../ink/ink4394.xml"/><Relationship Id="rId35" Type="http://schemas.openxmlformats.org/officeDocument/2006/relationships/image" Target="../media/image519.png"/><Relationship Id="rId56" Type="http://schemas.openxmlformats.org/officeDocument/2006/relationships/customXml" Target="../ink/ink4407.xml"/><Relationship Id="rId77" Type="http://schemas.openxmlformats.org/officeDocument/2006/relationships/image" Target="../media/image541.png"/><Relationship Id="rId100" Type="http://schemas.openxmlformats.org/officeDocument/2006/relationships/customXml" Target="../ink/ink4429.xml"/><Relationship Id="rId105" Type="http://schemas.openxmlformats.org/officeDocument/2006/relationships/image" Target="../media/image555.png"/><Relationship Id="rId8" Type="http://schemas.openxmlformats.org/officeDocument/2006/relationships/customXml" Target="../ink/ink4383.xml"/><Relationship Id="rId51" Type="http://schemas.openxmlformats.org/officeDocument/2006/relationships/image" Target="../media/image527.png"/><Relationship Id="rId72" Type="http://schemas.openxmlformats.org/officeDocument/2006/relationships/customXml" Target="../ink/ink4415.xml"/><Relationship Id="rId93" Type="http://schemas.openxmlformats.org/officeDocument/2006/relationships/image" Target="../media/image549.png"/><Relationship Id="rId98" Type="http://schemas.openxmlformats.org/officeDocument/2006/relationships/customXml" Target="../ink/ink4428.xml"/><Relationship Id="rId3" Type="http://schemas.openxmlformats.org/officeDocument/2006/relationships/image" Target="../media/image503.png"/><Relationship Id="rId25" Type="http://schemas.openxmlformats.org/officeDocument/2006/relationships/image" Target="../media/image514.png"/><Relationship Id="rId46" Type="http://schemas.openxmlformats.org/officeDocument/2006/relationships/customXml" Target="../ink/ink4402.xml"/><Relationship Id="rId67" Type="http://schemas.openxmlformats.org/officeDocument/2006/relationships/image" Target="../media/image536.png"/><Relationship Id="rId20" Type="http://schemas.openxmlformats.org/officeDocument/2006/relationships/customXml" Target="../ink/ink4389.xml"/><Relationship Id="rId41" Type="http://schemas.openxmlformats.org/officeDocument/2006/relationships/image" Target="../media/image522.png"/><Relationship Id="rId62" Type="http://schemas.openxmlformats.org/officeDocument/2006/relationships/customXml" Target="../ink/ink4410.xml"/><Relationship Id="rId83" Type="http://schemas.openxmlformats.org/officeDocument/2006/relationships/image" Target="../media/image544.png"/><Relationship Id="rId88" Type="http://schemas.openxmlformats.org/officeDocument/2006/relationships/customXml" Target="../ink/ink4423.xml"/></Relationships>
</file>

<file path=ppt/slides/_rels/slide1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46.xml"/><Relationship Id="rId117" Type="http://schemas.openxmlformats.org/officeDocument/2006/relationships/image" Target="../media/image561.png"/><Relationship Id="rId21" Type="http://schemas.openxmlformats.org/officeDocument/2006/relationships/image" Target="../media/image512.png"/><Relationship Id="rId42" Type="http://schemas.openxmlformats.org/officeDocument/2006/relationships/customXml" Target="../ink/ink4454.xml"/><Relationship Id="rId47" Type="http://schemas.openxmlformats.org/officeDocument/2006/relationships/image" Target="../media/image525.png"/><Relationship Id="rId63" Type="http://schemas.openxmlformats.org/officeDocument/2006/relationships/image" Target="../media/image534.png"/><Relationship Id="rId68" Type="http://schemas.openxmlformats.org/officeDocument/2006/relationships/customXml" Target="../ink/ink4467.xml"/><Relationship Id="rId84" Type="http://schemas.openxmlformats.org/officeDocument/2006/relationships/customXml" Target="../ink/ink4475.xml"/><Relationship Id="rId89" Type="http://schemas.openxmlformats.org/officeDocument/2006/relationships/image" Target="../media/image547.png"/><Relationship Id="rId112" Type="http://schemas.openxmlformats.org/officeDocument/2006/relationships/customXml" Target="../ink/ink4489.xml"/><Relationship Id="rId16" Type="http://schemas.openxmlformats.org/officeDocument/2006/relationships/customXml" Target="../ink/ink4441.xml"/><Relationship Id="rId107" Type="http://schemas.openxmlformats.org/officeDocument/2006/relationships/image" Target="../media/image556.png"/><Relationship Id="rId11" Type="http://schemas.openxmlformats.org/officeDocument/2006/relationships/image" Target="../media/image507.png"/><Relationship Id="rId32" Type="http://schemas.openxmlformats.org/officeDocument/2006/relationships/customXml" Target="../ink/ink4449.xml"/><Relationship Id="rId37" Type="http://schemas.openxmlformats.org/officeDocument/2006/relationships/image" Target="../media/image520.png"/><Relationship Id="rId53" Type="http://schemas.openxmlformats.org/officeDocument/2006/relationships/image" Target="../media/image528.png"/><Relationship Id="rId58" Type="http://schemas.openxmlformats.org/officeDocument/2006/relationships/customXml" Target="../ink/ink4462.xml"/><Relationship Id="rId74" Type="http://schemas.openxmlformats.org/officeDocument/2006/relationships/customXml" Target="../ink/ink4470.xml"/><Relationship Id="rId79" Type="http://schemas.openxmlformats.org/officeDocument/2006/relationships/image" Target="../media/image542.png"/><Relationship Id="rId102" Type="http://schemas.openxmlformats.org/officeDocument/2006/relationships/customXml" Target="../ink/ink4484.xml"/><Relationship Id="rId123" Type="http://schemas.openxmlformats.org/officeDocument/2006/relationships/image" Target="../media/image564.png"/><Relationship Id="rId5" Type="http://schemas.openxmlformats.org/officeDocument/2006/relationships/image" Target="../media/image504.png"/><Relationship Id="rId90" Type="http://schemas.openxmlformats.org/officeDocument/2006/relationships/customXml" Target="../ink/ink4478.xml"/><Relationship Id="rId95" Type="http://schemas.openxmlformats.org/officeDocument/2006/relationships/image" Target="../media/image550.png"/><Relationship Id="rId22" Type="http://schemas.openxmlformats.org/officeDocument/2006/relationships/customXml" Target="../ink/ink4444.xml"/><Relationship Id="rId27" Type="http://schemas.openxmlformats.org/officeDocument/2006/relationships/image" Target="../media/image515.png"/><Relationship Id="rId43" Type="http://schemas.openxmlformats.org/officeDocument/2006/relationships/image" Target="../media/image523.png"/><Relationship Id="rId48" Type="http://schemas.openxmlformats.org/officeDocument/2006/relationships/customXml" Target="../ink/ink4457.xml"/><Relationship Id="rId64" Type="http://schemas.openxmlformats.org/officeDocument/2006/relationships/customXml" Target="../ink/ink4465.xml"/><Relationship Id="rId69" Type="http://schemas.openxmlformats.org/officeDocument/2006/relationships/image" Target="../media/image537.png"/><Relationship Id="rId113" Type="http://schemas.openxmlformats.org/officeDocument/2006/relationships/image" Target="../media/image559.png"/><Relationship Id="rId118" Type="http://schemas.openxmlformats.org/officeDocument/2006/relationships/customXml" Target="../ink/ink4492.xml"/><Relationship Id="rId80" Type="http://schemas.openxmlformats.org/officeDocument/2006/relationships/customXml" Target="../ink/ink4473.xml"/><Relationship Id="rId85" Type="http://schemas.openxmlformats.org/officeDocument/2006/relationships/image" Target="../media/image545.png"/><Relationship Id="rId12" Type="http://schemas.openxmlformats.org/officeDocument/2006/relationships/customXml" Target="../ink/ink4439.xml"/><Relationship Id="rId17" Type="http://schemas.openxmlformats.org/officeDocument/2006/relationships/image" Target="../media/image510.png"/><Relationship Id="rId33" Type="http://schemas.openxmlformats.org/officeDocument/2006/relationships/image" Target="../media/image518.png"/><Relationship Id="rId38" Type="http://schemas.openxmlformats.org/officeDocument/2006/relationships/customXml" Target="../ink/ink4452.xml"/><Relationship Id="rId59" Type="http://schemas.openxmlformats.org/officeDocument/2006/relationships/image" Target="../media/image531.png"/><Relationship Id="rId103" Type="http://schemas.openxmlformats.org/officeDocument/2006/relationships/image" Target="../media/image554.png"/><Relationship Id="rId108" Type="http://schemas.openxmlformats.org/officeDocument/2006/relationships/customXml" Target="../ink/ink4487.xml"/><Relationship Id="rId124" Type="http://schemas.openxmlformats.org/officeDocument/2006/relationships/customXml" Target="../ink/ink4495.xml"/><Relationship Id="rId54" Type="http://schemas.openxmlformats.org/officeDocument/2006/relationships/customXml" Target="../ink/ink4460.xml"/><Relationship Id="rId70" Type="http://schemas.openxmlformats.org/officeDocument/2006/relationships/customXml" Target="../ink/ink4468.xml"/><Relationship Id="rId75" Type="http://schemas.openxmlformats.org/officeDocument/2006/relationships/image" Target="../media/image540.png"/><Relationship Id="rId91" Type="http://schemas.openxmlformats.org/officeDocument/2006/relationships/image" Target="../media/image548.png"/><Relationship Id="rId96" Type="http://schemas.openxmlformats.org/officeDocument/2006/relationships/customXml" Target="../ink/ink44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36.xml"/><Relationship Id="rId23" Type="http://schemas.openxmlformats.org/officeDocument/2006/relationships/image" Target="../media/image513.png"/><Relationship Id="rId28" Type="http://schemas.openxmlformats.org/officeDocument/2006/relationships/customXml" Target="../ink/ink4447.xml"/><Relationship Id="rId49" Type="http://schemas.openxmlformats.org/officeDocument/2006/relationships/image" Target="../media/image526.png"/><Relationship Id="rId114" Type="http://schemas.openxmlformats.org/officeDocument/2006/relationships/customXml" Target="../ink/ink4490.xml"/><Relationship Id="rId119" Type="http://schemas.openxmlformats.org/officeDocument/2006/relationships/image" Target="../media/image562.png"/><Relationship Id="rId44" Type="http://schemas.openxmlformats.org/officeDocument/2006/relationships/customXml" Target="../ink/ink4455.xml"/><Relationship Id="rId60" Type="http://schemas.openxmlformats.org/officeDocument/2006/relationships/customXml" Target="../ink/ink4463.xml"/><Relationship Id="rId65" Type="http://schemas.openxmlformats.org/officeDocument/2006/relationships/image" Target="../media/image535.png"/><Relationship Id="rId81" Type="http://schemas.openxmlformats.org/officeDocument/2006/relationships/image" Target="../media/image543.png"/><Relationship Id="rId86" Type="http://schemas.openxmlformats.org/officeDocument/2006/relationships/customXml" Target="../ink/ink4476.xml"/><Relationship Id="rId13" Type="http://schemas.openxmlformats.org/officeDocument/2006/relationships/image" Target="../media/image508.png"/><Relationship Id="rId18" Type="http://schemas.openxmlformats.org/officeDocument/2006/relationships/customXml" Target="../ink/ink4442.xml"/><Relationship Id="rId39" Type="http://schemas.openxmlformats.org/officeDocument/2006/relationships/image" Target="../media/image521.png"/><Relationship Id="rId109" Type="http://schemas.openxmlformats.org/officeDocument/2006/relationships/image" Target="../media/image557.png"/><Relationship Id="rId34" Type="http://schemas.openxmlformats.org/officeDocument/2006/relationships/customXml" Target="../ink/ink4450.xml"/><Relationship Id="rId50" Type="http://schemas.openxmlformats.org/officeDocument/2006/relationships/customXml" Target="../ink/ink4458.xml"/><Relationship Id="rId55" Type="http://schemas.openxmlformats.org/officeDocument/2006/relationships/image" Target="../media/image529.png"/><Relationship Id="rId76" Type="http://schemas.openxmlformats.org/officeDocument/2006/relationships/customXml" Target="../ink/ink4471.xml"/><Relationship Id="rId97" Type="http://schemas.openxmlformats.org/officeDocument/2006/relationships/image" Target="../media/image551.png"/><Relationship Id="rId104" Type="http://schemas.openxmlformats.org/officeDocument/2006/relationships/customXml" Target="../ink/ink4485.xml"/><Relationship Id="rId120" Type="http://schemas.openxmlformats.org/officeDocument/2006/relationships/customXml" Target="../ink/ink4493.xml"/><Relationship Id="rId125" Type="http://schemas.openxmlformats.org/officeDocument/2006/relationships/image" Target="../media/image532.png"/><Relationship Id="rId7" Type="http://schemas.openxmlformats.org/officeDocument/2006/relationships/image" Target="../media/image505.png"/><Relationship Id="rId71" Type="http://schemas.openxmlformats.org/officeDocument/2006/relationships/image" Target="../media/image538.png"/><Relationship Id="rId92" Type="http://schemas.openxmlformats.org/officeDocument/2006/relationships/customXml" Target="../ink/ink4479.xml"/><Relationship Id="rId2" Type="http://schemas.openxmlformats.org/officeDocument/2006/relationships/customXml" Target="../ink/ink4434.xml"/><Relationship Id="rId29" Type="http://schemas.openxmlformats.org/officeDocument/2006/relationships/image" Target="../media/image516.png"/><Relationship Id="rId24" Type="http://schemas.openxmlformats.org/officeDocument/2006/relationships/customXml" Target="../ink/ink4445.xml"/><Relationship Id="rId40" Type="http://schemas.openxmlformats.org/officeDocument/2006/relationships/customXml" Target="../ink/ink4453.xml"/><Relationship Id="rId45" Type="http://schemas.openxmlformats.org/officeDocument/2006/relationships/image" Target="../media/image524.png"/><Relationship Id="rId66" Type="http://schemas.openxmlformats.org/officeDocument/2006/relationships/customXml" Target="../ink/ink4466.xml"/><Relationship Id="rId87" Type="http://schemas.openxmlformats.org/officeDocument/2006/relationships/image" Target="../media/image546.png"/><Relationship Id="rId110" Type="http://schemas.openxmlformats.org/officeDocument/2006/relationships/customXml" Target="../ink/ink4488.xml"/><Relationship Id="rId115" Type="http://schemas.openxmlformats.org/officeDocument/2006/relationships/image" Target="../media/image560.png"/><Relationship Id="rId61" Type="http://schemas.openxmlformats.org/officeDocument/2006/relationships/image" Target="../media/image533.png"/><Relationship Id="rId82" Type="http://schemas.openxmlformats.org/officeDocument/2006/relationships/customXml" Target="../ink/ink4474.xml"/><Relationship Id="rId19" Type="http://schemas.openxmlformats.org/officeDocument/2006/relationships/image" Target="../media/image511.png"/><Relationship Id="rId14" Type="http://schemas.openxmlformats.org/officeDocument/2006/relationships/customXml" Target="../ink/ink4440.xml"/><Relationship Id="rId30" Type="http://schemas.openxmlformats.org/officeDocument/2006/relationships/customXml" Target="../ink/ink4448.xml"/><Relationship Id="rId35" Type="http://schemas.openxmlformats.org/officeDocument/2006/relationships/image" Target="../media/image519.png"/><Relationship Id="rId56" Type="http://schemas.openxmlformats.org/officeDocument/2006/relationships/customXml" Target="../ink/ink4461.xml"/><Relationship Id="rId77" Type="http://schemas.openxmlformats.org/officeDocument/2006/relationships/image" Target="../media/image541.png"/><Relationship Id="rId100" Type="http://schemas.openxmlformats.org/officeDocument/2006/relationships/customXml" Target="../ink/ink4483.xml"/><Relationship Id="rId105" Type="http://schemas.openxmlformats.org/officeDocument/2006/relationships/image" Target="../media/image555.png"/><Relationship Id="rId8" Type="http://schemas.openxmlformats.org/officeDocument/2006/relationships/customXml" Target="../ink/ink4437.xml"/><Relationship Id="rId51" Type="http://schemas.openxmlformats.org/officeDocument/2006/relationships/image" Target="../media/image527.png"/><Relationship Id="rId72" Type="http://schemas.openxmlformats.org/officeDocument/2006/relationships/customXml" Target="../ink/ink4469.xml"/><Relationship Id="rId93" Type="http://schemas.openxmlformats.org/officeDocument/2006/relationships/image" Target="../media/image549.png"/><Relationship Id="rId98" Type="http://schemas.openxmlformats.org/officeDocument/2006/relationships/customXml" Target="../ink/ink4482.xml"/><Relationship Id="rId121" Type="http://schemas.openxmlformats.org/officeDocument/2006/relationships/image" Target="../media/image563.png"/><Relationship Id="rId3" Type="http://schemas.openxmlformats.org/officeDocument/2006/relationships/image" Target="../media/image503.png"/><Relationship Id="rId25" Type="http://schemas.openxmlformats.org/officeDocument/2006/relationships/image" Target="../media/image514.png"/><Relationship Id="rId46" Type="http://schemas.openxmlformats.org/officeDocument/2006/relationships/customXml" Target="../ink/ink4456.xml"/><Relationship Id="rId67" Type="http://schemas.openxmlformats.org/officeDocument/2006/relationships/image" Target="../media/image536.png"/><Relationship Id="rId116" Type="http://schemas.openxmlformats.org/officeDocument/2006/relationships/customXml" Target="../ink/ink4491.xml"/><Relationship Id="rId20" Type="http://schemas.openxmlformats.org/officeDocument/2006/relationships/customXml" Target="../ink/ink4443.xml"/><Relationship Id="rId41" Type="http://schemas.openxmlformats.org/officeDocument/2006/relationships/image" Target="../media/image522.png"/><Relationship Id="rId62" Type="http://schemas.openxmlformats.org/officeDocument/2006/relationships/customXml" Target="../ink/ink4464.xml"/><Relationship Id="rId83" Type="http://schemas.openxmlformats.org/officeDocument/2006/relationships/image" Target="../media/image544.png"/><Relationship Id="rId88" Type="http://schemas.openxmlformats.org/officeDocument/2006/relationships/customXml" Target="../ink/ink4477.xml"/><Relationship Id="rId111" Type="http://schemas.openxmlformats.org/officeDocument/2006/relationships/image" Target="../media/image558.png"/><Relationship Id="rId15" Type="http://schemas.openxmlformats.org/officeDocument/2006/relationships/image" Target="../media/image509.png"/><Relationship Id="rId36" Type="http://schemas.openxmlformats.org/officeDocument/2006/relationships/customXml" Target="../ink/ink4451.xml"/><Relationship Id="rId57" Type="http://schemas.openxmlformats.org/officeDocument/2006/relationships/image" Target="../media/image530.png"/><Relationship Id="rId106" Type="http://schemas.openxmlformats.org/officeDocument/2006/relationships/customXml" Target="../ink/ink4486.xml"/><Relationship Id="rId10" Type="http://schemas.openxmlformats.org/officeDocument/2006/relationships/customXml" Target="../ink/ink4438.xml"/><Relationship Id="rId31" Type="http://schemas.openxmlformats.org/officeDocument/2006/relationships/image" Target="../media/image517.png"/><Relationship Id="rId52" Type="http://schemas.openxmlformats.org/officeDocument/2006/relationships/customXml" Target="../ink/ink4459.xml"/><Relationship Id="rId73" Type="http://schemas.openxmlformats.org/officeDocument/2006/relationships/image" Target="../media/image539.png"/><Relationship Id="rId78" Type="http://schemas.openxmlformats.org/officeDocument/2006/relationships/customXml" Target="../ink/ink4472.xml"/><Relationship Id="rId94" Type="http://schemas.openxmlformats.org/officeDocument/2006/relationships/customXml" Target="../ink/ink4480.xml"/><Relationship Id="rId99" Type="http://schemas.openxmlformats.org/officeDocument/2006/relationships/image" Target="../media/image552.png"/><Relationship Id="rId101" Type="http://schemas.openxmlformats.org/officeDocument/2006/relationships/image" Target="../media/image553.png"/><Relationship Id="rId122" Type="http://schemas.openxmlformats.org/officeDocument/2006/relationships/customXml" Target="../ink/ink4494.xml"/><Relationship Id="rId4" Type="http://schemas.openxmlformats.org/officeDocument/2006/relationships/customXml" Target="../ink/ink4435.xml"/><Relationship Id="rId9" Type="http://schemas.openxmlformats.org/officeDocument/2006/relationships/image" Target="../media/image506.png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1.png"/><Relationship Id="rId21" Type="http://schemas.openxmlformats.org/officeDocument/2006/relationships/image" Target="../media/image512.png"/><Relationship Id="rId42" Type="http://schemas.openxmlformats.org/officeDocument/2006/relationships/customXml" Target="../ink/ink4516.xml"/><Relationship Id="rId47" Type="http://schemas.openxmlformats.org/officeDocument/2006/relationships/image" Target="../media/image525.png"/><Relationship Id="rId63" Type="http://schemas.openxmlformats.org/officeDocument/2006/relationships/image" Target="../media/image534.png"/><Relationship Id="rId68" Type="http://schemas.openxmlformats.org/officeDocument/2006/relationships/customXml" Target="../ink/ink4529.xml"/><Relationship Id="rId84" Type="http://schemas.openxmlformats.org/officeDocument/2006/relationships/customXml" Target="../ink/ink4537.xml"/><Relationship Id="rId89" Type="http://schemas.openxmlformats.org/officeDocument/2006/relationships/image" Target="../media/image547.png"/><Relationship Id="rId112" Type="http://schemas.openxmlformats.org/officeDocument/2006/relationships/customXml" Target="../ink/ink4551.xml"/><Relationship Id="rId16" Type="http://schemas.openxmlformats.org/officeDocument/2006/relationships/customXml" Target="../ink/ink4503.xml"/><Relationship Id="rId107" Type="http://schemas.openxmlformats.org/officeDocument/2006/relationships/image" Target="../media/image556.png"/><Relationship Id="rId11" Type="http://schemas.openxmlformats.org/officeDocument/2006/relationships/image" Target="../media/image507.png"/><Relationship Id="rId32" Type="http://schemas.openxmlformats.org/officeDocument/2006/relationships/customXml" Target="../ink/ink4511.xml"/><Relationship Id="rId37" Type="http://schemas.openxmlformats.org/officeDocument/2006/relationships/image" Target="../media/image520.png"/><Relationship Id="rId53" Type="http://schemas.openxmlformats.org/officeDocument/2006/relationships/image" Target="../media/image528.png"/><Relationship Id="rId58" Type="http://schemas.openxmlformats.org/officeDocument/2006/relationships/customXml" Target="../ink/ink4524.xml"/><Relationship Id="rId74" Type="http://schemas.openxmlformats.org/officeDocument/2006/relationships/customXml" Target="../ink/ink4532.xml"/><Relationship Id="rId79" Type="http://schemas.openxmlformats.org/officeDocument/2006/relationships/image" Target="../media/image542.png"/><Relationship Id="rId102" Type="http://schemas.openxmlformats.org/officeDocument/2006/relationships/customXml" Target="../ink/ink4546.xml"/><Relationship Id="rId123" Type="http://schemas.openxmlformats.org/officeDocument/2006/relationships/image" Target="../media/image564.png"/><Relationship Id="rId128" Type="http://schemas.openxmlformats.org/officeDocument/2006/relationships/customXml" Target="../ink/ink4559.xml"/><Relationship Id="rId5" Type="http://schemas.openxmlformats.org/officeDocument/2006/relationships/image" Target="../media/image504.png"/><Relationship Id="rId90" Type="http://schemas.openxmlformats.org/officeDocument/2006/relationships/customXml" Target="../ink/ink4540.xml"/><Relationship Id="rId95" Type="http://schemas.openxmlformats.org/officeDocument/2006/relationships/image" Target="../media/image550.png"/><Relationship Id="rId22" Type="http://schemas.openxmlformats.org/officeDocument/2006/relationships/customXml" Target="../ink/ink4506.xml"/><Relationship Id="rId27" Type="http://schemas.openxmlformats.org/officeDocument/2006/relationships/image" Target="../media/image515.png"/><Relationship Id="rId43" Type="http://schemas.openxmlformats.org/officeDocument/2006/relationships/image" Target="../media/image523.png"/><Relationship Id="rId48" Type="http://schemas.openxmlformats.org/officeDocument/2006/relationships/customXml" Target="../ink/ink4519.xml"/><Relationship Id="rId64" Type="http://schemas.openxmlformats.org/officeDocument/2006/relationships/customXml" Target="../ink/ink4527.xml"/><Relationship Id="rId69" Type="http://schemas.openxmlformats.org/officeDocument/2006/relationships/image" Target="../media/image537.png"/><Relationship Id="rId113" Type="http://schemas.openxmlformats.org/officeDocument/2006/relationships/image" Target="../media/image559.png"/><Relationship Id="rId118" Type="http://schemas.openxmlformats.org/officeDocument/2006/relationships/customXml" Target="../ink/ink4554.xml"/><Relationship Id="rId80" Type="http://schemas.openxmlformats.org/officeDocument/2006/relationships/customXml" Target="../ink/ink4535.xml"/><Relationship Id="rId85" Type="http://schemas.openxmlformats.org/officeDocument/2006/relationships/image" Target="../media/image545.png"/><Relationship Id="rId12" Type="http://schemas.openxmlformats.org/officeDocument/2006/relationships/customXml" Target="../ink/ink4501.xml"/><Relationship Id="rId17" Type="http://schemas.openxmlformats.org/officeDocument/2006/relationships/image" Target="../media/image510.png"/><Relationship Id="rId33" Type="http://schemas.openxmlformats.org/officeDocument/2006/relationships/image" Target="../media/image518.png"/><Relationship Id="rId38" Type="http://schemas.openxmlformats.org/officeDocument/2006/relationships/customXml" Target="../ink/ink4514.xml"/><Relationship Id="rId59" Type="http://schemas.openxmlformats.org/officeDocument/2006/relationships/image" Target="../media/image531.png"/><Relationship Id="rId103" Type="http://schemas.openxmlformats.org/officeDocument/2006/relationships/image" Target="../media/image554.png"/><Relationship Id="rId108" Type="http://schemas.openxmlformats.org/officeDocument/2006/relationships/customXml" Target="../ink/ink4549.xml"/><Relationship Id="rId124" Type="http://schemas.openxmlformats.org/officeDocument/2006/relationships/customXml" Target="../ink/ink4557.xml"/><Relationship Id="rId129" Type="http://schemas.openxmlformats.org/officeDocument/2006/relationships/image" Target="../media/image567.png"/><Relationship Id="rId54" Type="http://schemas.openxmlformats.org/officeDocument/2006/relationships/customXml" Target="../ink/ink4522.xml"/><Relationship Id="rId70" Type="http://schemas.openxmlformats.org/officeDocument/2006/relationships/customXml" Target="../ink/ink4530.xml"/><Relationship Id="rId75" Type="http://schemas.openxmlformats.org/officeDocument/2006/relationships/image" Target="../media/image540.png"/><Relationship Id="rId91" Type="http://schemas.openxmlformats.org/officeDocument/2006/relationships/image" Target="../media/image548.png"/><Relationship Id="rId96" Type="http://schemas.openxmlformats.org/officeDocument/2006/relationships/customXml" Target="../ink/ink45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98.xml"/><Relationship Id="rId23" Type="http://schemas.openxmlformats.org/officeDocument/2006/relationships/image" Target="../media/image513.png"/><Relationship Id="rId28" Type="http://schemas.openxmlformats.org/officeDocument/2006/relationships/customXml" Target="../ink/ink4509.xml"/><Relationship Id="rId49" Type="http://schemas.openxmlformats.org/officeDocument/2006/relationships/image" Target="../media/image526.png"/><Relationship Id="rId114" Type="http://schemas.openxmlformats.org/officeDocument/2006/relationships/customXml" Target="../ink/ink4552.xml"/><Relationship Id="rId119" Type="http://schemas.openxmlformats.org/officeDocument/2006/relationships/image" Target="../media/image562.png"/><Relationship Id="rId44" Type="http://schemas.openxmlformats.org/officeDocument/2006/relationships/customXml" Target="../ink/ink4517.xml"/><Relationship Id="rId60" Type="http://schemas.openxmlformats.org/officeDocument/2006/relationships/customXml" Target="../ink/ink4525.xml"/><Relationship Id="rId65" Type="http://schemas.openxmlformats.org/officeDocument/2006/relationships/image" Target="../media/image535.png"/><Relationship Id="rId81" Type="http://schemas.openxmlformats.org/officeDocument/2006/relationships/image" Target="../media/image543.png"/><Relationship Id="rId86" Type="http://schemas.openxmlformats.org/officeDocument/2006/relationships/customXml" Target="../ink/ink4538.xml"/><Relationship Id="rId13" Type="http://schemas.openxmlformats.org/officeDocument/2006/relationships/image" Target="../media/image508.png"/><Relationship Id="rId18" Type="http://schemas.openxmlformats.org/officeDocument/2006/relationships/customXml" Target="../ink/ink4504.xml"/><Relationship Id="rId39" Type="http://schemas.openxmlformats.org/officeDocument/2006/relationships/image" Target="../media/image521.png"/><Relationship Id="rId109" Type="http://schemas.openxmlformats.org/officeDocument/2006/relationships/image" Target="../media/image557.png"/><Relationship Id="rId34" Type="http://schemas.openxmlformats.org/officeDocument/2006/relationships/customXml" Target="../ink/ink4512.xml"/><Relationship Id="rId50" Type="http://schemas.openxmlformats.org/officeDocument/2006/relationships/customXml" Target="../ink/ink4520.xml"/><Relationship Id="rId55" Type="http://schemas.openxmlformats.org/officeDocument/2006/relationships/image" Target="../media/image529.png"/><Relationship Id="rId76" Type="http://schemas.openxmlformats.org/officeDocument/2006/relationships/customXml" Target="../ink/ink4533.xml"/><Relationship Id="rId97" Type="http://schemas.openxmlformats.org/officeDocument/2006/relationships/image" Target="../media/image551.png"/><Relationship Id="rId104" Type="http://schemas.openxmlformats.org/officeDocument/2006/relationships/customXml" Target="../ink/ink4547.xml"/><Relationship Id="rId120" Type="http://schemas.openxmlformats.org/officeDocument/2006/relationships/customXml" Target="../ink/ink4555.xml"/><Relationship Id="rId125" Type="http://schemas.openxmlformats.org/officeDocument/2006/relationships/image" Target="../media/image565.png"/><Relationship Id="rId7" Type="http://schemas.openxmlformats.org/officeDocument/2006/relationships/image" Target="../media/image505.png"/><Relationship Id="rId71" Type="http://schemas.openxmlformats.org/officeDocument/2006/relationships/image" Target="../media/image538.png"/><Relationship Id="rId92" Type="http://schemas.openxmlformats.org/officeDocument/2006/relationships/customXml" Target="../ink/ink4541.xml"/><Relationship Id="rId2" Type="http://schemas.openxmlformats.org/officeDocument/2006/relationships/customXml" Target="../ink/ink4496.xml"/><Relationship Id="rId29" Type="http://schemas.openxmlformats.org/officeDocument/2006/relationships/image" Target="../media/image516.png"/><Relationship Id="rId24" Type="http://schemas.openxmlformats.org/officeDocument/2006/relationships/customXml" Target="../ink/ink4507.xml"/><Relationship Id="rId40" Type="http://schemas.openxmlformats.org/officeDocument/2006/relationships/customXml" Target="../ink/ink4515.xml"/><Relationship Id="rId45" Type="http://schemas.openxmlformats.org/officeDocument/2006/relationships/image" Target="../media/image524.png"/><Relationship Id="rId66" Type="http://schemas.openxmlformats.org/officeDocument/2006/relationships/customXml" Target="../ink/ink4528.xml"/><Relationship Id="rId87" Type="http://schemas.openxmlformats.org/officeDocument/2006/relationships/image" Target="../media/image546.png"/><Relationship Id="rId110" Type="http://schemas.openxmlformats.org/officeDocument/2006/relationships/customXml" Target="../ink/ink4550.xml"/><Relationship Id="rId115" Type="http://schemas.openxmlformats.org/officeDocument/2006/relationships/image" Target="../media/image560.png"/><Relationship Id="rId61" Type="http://schemas.openxmlformats.org/officeDocument/2006/relationships/image" Target="../media/image533.png"/><Relationship Id="rId82" Type="http://schemas.openxmlformats.org/officeDocument/2006/relationships/customXml" Target="../ink/ink4536.xml"/><Relationship Id="rId19" Type="http://schemas.openxmlformats.org/officeDocument/2006/relationships/image" Target="../media/image511.png"/><Relationship Id="rId14" Type="http://schemas.openxmlformats.org/officeDocument/2006/relationships/customXml" Target="../ink/ink4502.xml"/><Relationship Id="rId30" Type="http://schemas.openxmlformats.org/officeDocument/2006/relationships/customXml" Target="../ink/ink4510.xml"/><Relationship Id="rId35" Type="http://schemas.openxmlformats.org/officeDocument/2006/relationships/image" Target="../media/image519.png"/><Relationship Id="rId56" Type="http://schemas.openxmlformats.org/officeDocument/2006/relationships/customXml" Target="../ink/ink4523.xml"/><Relationship Id="rId77" Type="http://schemas.openxmlformats.org/officeDocument/2006/relationships/image" Target="../media/image541.png"/><Relationship Id="rId100" Type="http://schemas.openxmlformats.org/officeDocument/2006/relationships/customXml" Target="../ink/ink4545.xml"/><Relationship Id="rId105" Type="http://schemas.openxmlformats.org/officeDocument/2006/relationships/image" Target="../media/image555.png"/><Relationship Id="rId126" Type="http://schemas.openxmlformats.org/officeDocument/2006/relationships/customXml" Target="../ink/ink4558.xml"/><Relationship Id="rId8" Type="http://schemas.openxmlformats.org/officeDocument/2006/relationships/customXml" Target="../ink/ink4499.xml"/><Relationship Id="rId51" Type="http://schemas.openxmlformats.org/officeDocument/2006/relationships/image" Target="../media/image527.png"/><Relationship Id="rId72" Type="http://schemas.openxmlformats.org/officeDocument/2006/relationships/customXml" Target="../ink/ink4531.xml"/><Relationship Id="rId93" Type="http://schemas.openxmlformats.org/officeDocument/2006/relationships/image" Target="../media/image549.png"/><Relationship Id="rId98" Type="http://schemas.openxmlformats.org/officeDocument/2006/relationships/customXml" Target="../ink/ink4544.xml"/><Relationship Id="rId121" Type="http://schemas.openxmlformats.org/officeDocument/2006/relationships/image" Target="../media/image563.png"/><Relationship Id="rId3" Type="http://schemas.openxmlformats.org/officeDocument/2006/relationships/image" Target="../media/image503.png"/><Relationship Id="rId25" Type="http://schemas.openxmlformats.org/officeDocument/2006/relationships/image" Target="../media/image514.png"/><Relationship Id="rId46" Type="http://schemas.openxmlformats.org/officeDocument/2006/relationships/customXml" Target="../ink/ink4518.xml"/><Relationship Id="rId67" Type="http://schemas.openxmlformats.org/officeDocument/2006/relationships/image" Target="../media/image536.png"/><Relationship Id="rId116" Type="http://schemas.openxmlformats.org/officeDocument/2006/relationships/customXml" Target="../ink/ink4553.xml"/><Relationship Id="rId20" Type="http://schemas.openxmlformats.org/officeDocument/2006/relationships/customXml" Target="../ink/ink4505.xml"/><Relationship Id="rId41" Type="http://schemas.openxmlformats.org/officeDocument/2006/relationships/image" Target="../media/image522.png"/><Relationship Id="rId62" Type="http://schemas.openxmlformats.org/officeDocument/2006/relationships/customXml" Target="../ink/ink4526.xml"/><Relationship Id="rId83" Type="http://schemas.openxmlformats.org/officeDocument/2006/relationships/image" Target="../media/image544.png"/><Relationship Id="rId88" Type="http://schemas.openxmlformats.org/officeDocument/2006/relationships/customXml" Target="../ink/ink4539.xml"/><Relationship Id="rId111" Type="http://schemas.openxmlformats.org/officeDocument/2006/relationships/image" Target="../media/image558.png"/><Relationship Id="rId15" Type="http://schemas.openxmlformats.org/officeDocument/2006/relationships/image" Target="../media/image509.png"/><Relationship Id="rId36" Type="http://schemas.openxmlformats.org/officeDocument/2006/relationships/customXml" Target="../ink/ink4513.xml"/><Relationship Id="rId57" Type="http://schemas.openxmlformats.org/officeDocument/2006/relationships/image" Target="../media/image530.png"/><Relationship Id="rId106" Type="http://schemas.openxmlformats.org/officeDocument/2006/relationships/customXml" Target="../ink/ink4548.xml"/><Relationship Id="rId127" Type="http://schemas.openxmlformats.org/officeDocument/2006/relationships/image" Target="../media/image566.png"/><Relationship Id="rId10" Type="http://schemas.openxmlformats.org/officeDocument/2006/relationships/customXml" Target="../ink/ink4500.xml"/><Relationship Id="rId31" Type="http://schemas.openxmlformats.org/officeDocument/2006/relationships/image" Target="../media/image517.png"/><Relationship Id="rId52" Type="http://schemas.openxmlformats.org/officeDocument/2006/relationships/customXml" Target="../ink/ink4521.xml"/><Relationship Id="rId73" Type="http://schemas.openxmlformats.org/officeDocument/2006/relationships/image" Target="../media/image539.png"/><Relationship Id="rId78" Type="http://schemas.openxmlformats.org/officeDocument/2006/relationships/customXml" Target="../ink/ink4534.xml"/><Relationship Id="rId94" Type="http://schemas.openxmlformats.org/officeDocument/2006/relationships/customXml" Target="../ink/ink4542.xml"/><Relationship Id="rId99" Type="http://schemas.openxmlformats.org/officeDocument/2006/relationships/image" Target="../media/image552.png"/><Relationship Id="rId101" Type="http://schemas.openxmlformats.org/officeDocument/2006/relationships/image" Target="../media/image553.png"/><Relationship Id="rId122" Type="http://schemas.openxmlformats.org/officeDocument/2006/relationships/customXml" Target="../ink/ink4556.xml"/><Relationship Id="rId4" Type="http://schemas.openxmlformats.org/officeDocument/2006/relationships/customXml" Target="../ink/ink4497.xml"/><Relationship Id="rId9" Type="http://schemas.openxmlformats.org/officeDocument/2006/relationships/image" Target="../media/image506.png"/><Relationship Id="rId26" Type="http://schemas.openxmlformats.org/officeDocument/2006/relationships/customXml" Target="../ink/ink4508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2" Type="http://schemas.openxmlformats.org/officeDocument/2006/relationships/customXml" Target="../ink/ink4560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64.xml"/><Relationship Id="rId13" Type="http://schemas.openxmlformats.org/officeDocument/2006/relationships/image" Target="../media/image573.png"/><Relationship Id="rId3" Type="http://schemas.openxmlformats.org/officeDocument/2006/relationships/image" Target="../media/image568.png"/><Relationship Id="rId7" Type="http://schemas.openxmlformats.org/officeDocument/2006/relationships/image" Target="../media/image570.png"/><Relationship Id="rId12" Type="http://schemas.openxmlformats.org/officeDocument/2006/relationships/customXml" Target="../ink/ink4566.xml"/><Relationship Id="rId2" Type="http://schemas.openxmlformats.org/officeDocument/2006/relationships/customXml" Target="../ink/ink45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63.xml"/><Relationship Id="rId11" Type="http://schemas.openxmlformats.org/officeDocument/2006/relationships/image" Target="../media/image572.png"/><Relationship Id="rId5" Type="http://schemas.openxmlformats.org/officeDocument/2006/relationships/image" Target="../media/image569.png"/><Relationship Id="rId10" Type="http://schemas.openxmlformats.org/officeDocument/2006/relationships/customXml" Target="../ink/ink4565.xml"/><Relationship Id="rId4" Type="http://schemas.openxmlformats.org/officeDocument/2006/relationships/customXml" Target="../ink/ink4562.xml"/><Relationship Id="rId9" Type="http://schemas.openxmlformats.org/officeDocument/2006/relationships/image" Target="../media/image57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0.png"/><Relationship Id="rId2" Type="http://schemas.openxmlformats.org/officeDocument/2006/relationships/customXml" Target="../ink/ink2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100.png"/><Relationship Id="rId4" Type="http://schemas.openxmlformats.org/officeDocument/2006/relationships/customXml" Target="../ink/ink214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70.xml"/><Relationship Id="rId13" Type="http://schemas.openxmlformats.org/officeDocument/2006/relationships/image" Target="../media/image573.png"/><Relationship Id="rId18" Type="http://schemas.openxmlformats.org/officeDocument/2006/relationships/customXml" Target="../ink/ink4575.xml"/><Relationship Id="rId3" Type="http://schemas.openxmlformats.org/officeDocument/2006/relationships/image" Target="../media/image568.png"/><Relationship Id="rId21" Type="http://schemas.openxmlformats.org/officeDocument/2006/relationships/image" Target="../media/image577.png"/><Relationship Id="rId7" Type="http://schemas.openxmlformats.org/officeDocument/2006/relationships/image" Target="../media/image570.png"/><Relationship Id="rId12" Type="http://schemas.openxmlformats.org/officeDocument/2006/relationships/customXml" Target="../ink/ink4572.xml"/><Relationship Id="rId17" Type="http://schemas.openxmlformats.org/officeDocument/2006/relationships/image" Target="../media/image575.png"/><Relationship Id="rId2" Type="http://schemas.openxmlformats.org/officeDocument/2006/relationships/customXml" Target="../ink/ink4567.xml"/><Relationship Id="rId16" Type="http://schemas.openxmlformats.org/officeDocument/2006/relationships/customXml" Target="../ink/ink4574.xml"/><Relationship Id="rId20" Type="http://schemas.openxmlformats.org/officeDocument/2006/relationships/customXml" Target="../ink/ink45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69.xml"/><Relationship Id="rId11" Type="http://schemas.openxmlformats.org/officeDocument/2006/relationships/image" Target="../media/image572.png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10" Type="http://schemas.openxmlformats.org/officeDocument/2006/relationships/customXml" Target="../ink/ink4571.xml"/><Relationship Id="rId19" Type="http://schemas.openxmlformats.org/officeDocument/2006/relationships/image" Target="../media/image576.png"/><Relationship Id="rId4" Type="http://schemas.openxmlformats.org/officeDocument/2006/relationships/customXml" Target="../ink/ink4568.xml"/><Relationship Id="rId9" Type="http://schemas.openxmlformats.org/officeDocument/2006/relationships/image" Target="../media/image571.png"/><Relationship Id="rId14" Type="http://schemas.openxmlformats.org/officeDocument/2006/relationships/customXml" Target="../ink/ink4573.xml"/><Relationship Id="rId22" Type="http://schemas.openxmlformats.org/officeDocument/2006/relationships/customXml" Target="../ink/ink4577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81.xml"/><Relationship Id="rId13" Type="http://schemas.openxmlformats.org/officeDocument/2006/relationships/image" Target="../media/image573.png"/><Relationship Id="rId18" Type="http://schemas.openxmlformats.org/officeDocument/2006/relationships/customXml" Target="../ink/ink4586.xml"/><Relationship Id="rId26" Type="http://schemas.openxmlformats.org/officeDocument/2006/relationships/customXml" Target="../ink/ink4590.xml"/><Relationship Id="rId3" Type="http://schemas.openxmlformats.org/officeDocument/2006/relationships/image" Target="../media/image568.png"/><Relationship Id="rId21" Type="http://schemas.openxmlformats.org/officeDocument/2006/relationships/image" Target="../media/image577.png"/><Relationship Id="rId7" Type="http://schemas.openxmlformats.org/officeDocument/2006/relationships/image" Target="../media/image570.png"/><Relationship Id="rId12" Type="http://schemas.openxmlformats.org/officeDocument/2006/relationships/customXml" Target="../ink/ink4583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2" Type="http://schemas.openxmlformats.org/officeDocument/2006/relationships/customXml" Target="../ink/ink4578.xml"/><Relationship Id="rId16" Type="http://schemas.openxmlformats.org/officeDocument/2006/relationships/customXml" Target="../ink/ink4585.xml"/><Relationship Id="rId20" Type="http://schemas.openxmlformats.org/officeDocument/2006/relationships/customXml" Target="../ink/ink45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80.xml"/><Relationship Id="rId11" Type="http://schemas.openxmlformats.org/officeDocument/2006/relationships/image" Target="../media/image572.png"/><Relationship Id="rId24" Type="http://schemas.openxmlformats.org/officeDocument/2006/relationships/customXml" Target="../ink/ink4589.xml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10" Type="http://schemas.openxmlformats.org/officeDocument/2006/relationships/customXml" Target="../ink/ink4582.xml"/><Relationship Id="rId19" Type="http://schemas.openxmlformats.org/officeDocument/2006/relationships/image" Target="../media/image576.png"/><Relationship Id="rId4" Type="http://schemas.openxmlformats.org/officeDocument/2006/relationships/customXml" Target="../ink/ink4579.xml"/><Relationship Id="rId9" Type="http://schemas.openxmlformats.org/officeDocument/2006/relationships/image" Target="../media/image571.png"/><Relationship Id="rId14" Type="http://schemas.openxmlformats.org/officeDocument/2006/relationships/customXml" Target="../ink/ink4584.xml"/><Relationship Id="rId22" Type="http://schemas.openxmlformats.org/officeDocument/2006/relationships/customXml" Target="../ink/ink4588.xml"/><Relationship Id="rId27" Type="http://schemas.openxmlformats.org/officeDocument/2006/relationships/image" Target="../media/image580.png"/></Relationships>
</file>

<file path=ppt/slides/_rels/slide1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4599.xml"/><Relationship Id="rId26" Type="http://schemas.openxmlformats.org/officeDocument/2006/relationships/customXml" Target="../ink/ink4603.xml"/><Relationship Id="rId39" Type="http://schemas.openxmlformats.org/officeDocument/2006/relationships/image" Target="../media/image586.png"/><Relationship Id="rId21" Type="http://schemas.openxmlformats.org/officeDocument/2006/relationships/image" Target="../media/image577.png"/><Relationship Id="rId34" Type="http://schemas.openxmlformats.org/officeDocument/2006/relationships/customXml" Target="../ink/ink4607.xml"/><Relationship Id="rId7" Type="http://schemas.openxmlformats.org/officeDocument/2006/relationships/image" Target="../media/image570.png"/><Relationship Id="rId12" Type="http://schemas.openxmlformats.org/officeDocument/2006/relationships/customXml" Target="../ink/ink4596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4609.xml"/><Relationship Id="rId2" Type="http://schemas.openxmlformats.org/officeDocument/2006/relationships/customXml" Target="../ink/ink4591.xml"/><Relationship Id="rId16" Type="http://schemas.openxmlformats.org/officeDocument/2006/relationships/customXml" Target="../ink/ink4598.xml"/><Relationship Id="rId20" Type="http://schemas.openxmlformats.org/officeDocument/2006/relationships/customXml" Target="../ink/ink4600.xml"/><Relationship Id="rId29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93.xml"/><Relationship Id="rId11" Type="http://schemas.openxmlformats.org/officeDocument/2006/relationships/image" Target="../media/image572.png"/><Relationship Id="rId24" Type="http://schemas.openxmlformats.org/officeDocument/2006/relationships/customXml" Target="../ink/ink4602.xml"/><Relationship Id="rId32" Type="http://schemas.openxmlformats.org/officeDocument/2006/relationships/customXml" Target="../ink/ink4606.xml"/><Relationship Id="rId37" Type="http://schemas.openxmlformats.org/officeDocument/2006/relationships/image" Target="../media/image585.png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4604.xml"/><Relationship Id="rId36" Type="http://schemas.openxmlformats.org/officeDocument/2006/relationships/customXml" Target="../ink/ink4608.xml"/><Relationship Id="rId10" Type="http://schemas.openxmlformats.org/officeDocument/2006/relationships/customXml" Target="../ink/ink4595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" Type="http://schemas.openxmlformats.org/officeDocument/2006/relationships/customXml" Target="../ink/ink4592.xml"/><Relationship Id="rId9" Type="http://schemas.openxmlformats.org/officeDocument/2006/relationships/image" Target="../media/image571.png"/><Relationship Id="rId14" Type="http://schemas.openxmlformats.org/officeDocument/2006/relationships/customXml" Target="../ink/ink4597.xml"/><Relationship Id="rId22" Type="http://schemas.openxmlformats.org/officeDocument/2006/relationships/customXml" Target="../ink/ink4601.xml"/><Relationship Id="rId27" Type="http://schemas.openxmlformats.org/officeDocument/2006/relationships/image" Target="../media/image580.png"/><Relationship Id="rId30" Type="http://schemas.openxmlformats.org/officeDocument/2006/relationships/customXml" Target="../ink/ink4605.xml"/><Relationship Id="rId35" Type="http://schemas.openxmlformats.org/officeDocument/2006/relationships/image" Target="../media/image584.png"/><Relationship Id="rId8" Type="http://schemas.openxmlformats.org/officeDocument/2006/relationships/customXml" Target="../ink/ink4594.xml"/><Relationship Id="rId3" Type="http://schemas.openxmlformats.org/officeDocument/2006/relationships/image" Target="../media/image568.png"/></Relationships>
</file>

<file path=ppt/slides/_rels/slide1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4618.xml"/><Relationship Id="rId26" Type="http://schemas.openxmlformats.org/officeDocument/2006/relationships/customXml" Target="../ink/ink4622.xml"/><Relationship Id="rId39" Type="http://schemas.openxmlformats.org/officeDocument/2006/relationships/image" Target="../media/image586.png"/><Relationship Id="rId21" Type="http://schemas.openxmlformats.org/officeDocument/2006/relationships/image" Target="../media/image577.png"/><Relationship Id="rId34" Type="http://schemas.openxmlformats.org/officeDocument/2006/relationships/customXml" Target="../ink/ink4626.xml"/><Relationship Id="rId42" Type="http://schemas.openxmlformats.org/officeDocument/2006/relationships/customXml" Target="../ink/ink4630.xml"/><Relationship Id="rId47" Type="http://schemas.openxmlformats.org/officeDocument/2006/relationships/image" Target="../media/image590.png"/><Relationship Id="rId50" Type="http://schemas.openxmlformats.org/officeDocument/2006/relationships/customXml" Target="../ink/ink4634.xml"/><Relationship Id="rId7" Type="http://schemas.openxmlformats.org/officeDocument/2006/relationships/image" Target="../media/image570.png"/><Relationship Id="rId2" Type="http://schemas.openxmlformats.org/officeDocument/2006/relationships/customXml" Target="../ink/ink4610.xml"/><Relationship Id="rId16" Type="http://schemas.openxmlformats.org/officeDocument/2006/relationships/customXml" Target="../ink/ink4617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4621.xml"/><Relationship Id="rId32" Type="http://schemas.openxmlformats.org/officeDocument/2006/relationships/customXml" Target="../ink/ink4625.xml"/><Relationship Id="rId37" Type="http://schemas.openxmlformats.org/officeDocument/2006/relationships/image" Target="../media/image585.png"/><Relationship Id="rId40" Type="http://schemas.openxmlformats.org/officeDocument/2006/relationships/customXml" Target="../ink/ink4629.xml"/><Relationship Id="rId45" Type="http://schemas.openxmlformats.org/officeDocument/2006/relationships/image" Target="../media/image589.png"/><Relationship Id="rId53" Type="http://schemas.openxmlformats.org/officeDocument/2006/relationships/image" Target="../media/image593.png"/><Relationship Id="rId5" Type="http://schemas.openxmlformats.org/officeDocument/2006/relationships/image" Target="../media/image569.png"/><Relationship Id="rId10" Type="http://schemas.openxmlformats.org/officeDocument/2006/relationships/customXml" Target="../ink/ink4614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4631.xml"/><Relationship Id="rId52" Type="http://schemas.openxmlformats.org/officeDocument/2006/relationships/customXml" Target="../ink/ink4635.xml"/><Relationship Id="rId4" Type="http://schemas.openxmlformats.org/officeDocument/2006/relationships/customXml" Target="../ink/ink4611.xml"/><Relationship Id="rId9" Type="http://schemas.openxmlformats.org/officeDocument/2006/relationships/image" Target="../media/image571.png"/><Relationship Id="rId14" Type="http://schemas.openxmlformats.org/officeDocument/2006/relationships/customXml" Target="../ink/ink4616.xml"/><Relationship Id="rId22" Type="http://schemas.openxmlformats.org/officeDocument/2006/relationships/customXml" Target="../ink/ink4620.xml"/><Relationship Id="rId27" Type="http://schemas.openxmlformats.org/officeDocument/2006/relationships/image" Target="../media/image580.png"/><Relationship Id="rId30" Type="http://schemas.openxmlformats.org/officeDocument/2006/relationships/customXml" Target="../ink/ink4624.xml"/><Relationship Id="rId35" Type="http://schemas.openxmlformats.org/officeDocument/2006/relationships/image" Target="../media/image584.png"/><Relationship Id="rId43" Type="http://schemas.openxmlformats.org/officeDocument/2006/relationships/image" Target="../media/image588.png"/><Relationship Id="rId48" Type="http://schemas.openxmlformats.org/officeDocument/2006/relationships/customXml" Target="../ink/ink4633.xml"/><Relationship Id="rId8" Type="http://schemas.openxmlformats.org/officeDocument/2006/relationships/customXml" Target="../ink/ink4613.xml"/><Relationship Id="rId51" Type="http://schemas.openxmlformats.org/officeDocument/2006/relationships/image" Target="../media/image592.png"/><Relationship Id="rId3" Type="http://schemas.openxmlformats.org/officeDocument/2006/relationships/image" Target="../media/image568.png"/><Relationship Id="rId12" Type="http://schemas.openxmlformats.org/officeDocument/2006/relationships/customXml" Target="../ink/ink4615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4628.xml"/><Relationship Id="rId46" Type="http://schemas.openxmlformats.org/officeDocument/2006/relationships/customXml" Target="../ink/ink4632.xml"/><Relationship Id="rId20" Type="http://schemas.openxmlformats.org/officeDocument/2006/relationships/customXml" Target="../ink/ink4619.xml"/><Relationship Id="rId41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12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4623.xml"/><Relationship Id="rId36" Type="http://schemas.openxmlformats.org/officeDocument/2006/relationships/customXml" Target="../ink/ink4627.xml"/><Relationship Id="rId49" Type="http://schemas.openxmlformats.org/officeDocument/2006/relationships/image" Target="../media/image591.png"/></Relationships>
</file>

<file path=ppt/slides/_rels/slide1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48.xml"/><Relationship Id="rId21" Type="http://schemas.openxmlformats.org/officeDocument/2006/relationships/image" Target="../media/image577.png"/><Relationship Id="rId34" Type="http://schemas.openxmlformats.org/officeDocument/2006/relationships/customXml" Target="../ink/ink4652.xml"/><Relationship Id="rId42" Type="http://schemas.openxmlformats.org/officeDocument/2006/relationships/customXml" Target="../ink/ink4656.xml"/><Relationship Id="rId47" Type="http://schemas.openxmlformats.org/officeDocument/2006/relationships/image" Target="../media/image590.png"/><Relationship Id="rId50" Type="http://schemas.openxmlformats.org/officeDocument/2006/relationships/customXml" Target="../ink/ink4660.xml"/><Relationship Id="rId55" Type="http://schemas.openxmlformats.org/officeDocument/2006/relationships/image" Target="../media/image594.png"/><Relationship Id="rId63" Type="http://schemas.openxmlformats.org/officeDocument/2006/relationships/image" Target="../media/image598.png"/><Relationship Id="rId7" Type="http://schemas.openxmlformats.org/officeDocument/2006/relationships/image" Target="../media/image570.png"/><Relationship Id="rId2" Type="http://schemas.openxmlformats.org/officeDocument/2006/relationships/customXml" Target="../ink/ink4636.xml"/><Relationship Id="rId16" Type="http://schemas.openxmlformats.org/officeDocument/2006/relationships/customXml" Target="../ink/ink4643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4647.xml"/><Relationship Id="rId32" Type="http://schemas.openxmlformats.org/officeDocument/2006/relationships/customXml" Target="../ink/ink4651.xml"/><Relationship Id="rId37" Type="http://schemas.openxmlformats.org/officeDocument/2006/relationships/image" Target="../media/image585.png"/><Relationship Id="rId40" Type="http://schemas.openxmlformats.org/officeDocument/2006/relationships/customXml" Target="../ink/ink4655.xml"/><Relationship Id="rId45" Type="http://schemas.openxmlformats.org/officeDocument/2006/relationships/image" Target="../media/image589.png"/><Relationship Id="rId53" Type="http://schemas.openxmlformats.org/officeDocument/2006/relationships/image" Target="../media/image593.png"/><Relationship Id="rId58" Type="http://schemas.openxmlformats.org/officeDocument/2006/relationships/customXml" Target="../ink/ink4664.xml"/><Relationship Id="rId66" Type="http://schemas.openxmlformats.org/officeDocument/2006/relationships/customXml" Target="../ink/ink4668.xml"/><Relationship Id="rId5" Type="http://schemas.openxmlformats.org/officeDocument/2006/relationships/image" Target="../media/image569.png"/><Relationship Id="rId61" Type="http://schemas.openxmlformats.org/officeDocument/2006/relationships/image" Target="../media/image597.png"/><Relationship Id="rId19" Type="http://schemas.openxmlformats.org/officeDocument/2006/relationships/image" Target="../media/image576.png"/><Relationship Id="rId14" Type="http://schemas.openxmlformats.org/officeDocument/2006/relationships/customXml" Target="../ink/ink4642.xml"/><Relationship Id="rId22" Type="http://schemas.openxmlformats.org/officeDocument/2006/relationships/customXml" Target="../ink/ink4646.xml"/><Relationship Id="rId27" Type="http://schemas.openxmlformats.org/officeDocument/2006/relationships/image" Target="../media/image580.png"/><Relationship Id="rId30" Type="http://schemas.openxmlformats.org/officeDocument/2006/relationships/customXml" Target="../ink/ink4650.xml"/><Relationship Id="rId35" Type="http://schemas.openxmlformats.org/officeDocument/2006/relationships/image" Target="../media/image584.png"/><Relationship Id="rId43" Type="http://schemas.openxmlformats.org/officeDocument/2006/relationships/image" Target="../media/image588.png"/><Relationship Id="rId48" Type="http://schemas.openxmlformats.org/officeDocument/2006/relationships/customXml" Target="../ink/ink4659.xml"/><Relationship Id="rId56" Type="http://schemas.openxmlformats.org/officeDocument/2006/relationships/customXml" Target="../ink/ink4663.xml"/><Relationship Id="rId64" Type="http://schemas.openxmlformats.org/officeDocument/2006/relationships/customXml" Target="../ink/ink4667.xml"/><Relationship Id="rId8" Type="http://schemas.openxmlformats.org/officeDocument/2006/relationships/customXml" Target="../ink/ink4639.xml"/><Relationship Id="rId51" Type="http://schemas.openxmlformats.org/officeDocument/2006/relationships/image" Target="../media/image592.png"/><Relationship Id="rId3" Type="http://schemas.openxmlformats.org/officeDocument/2006/relationships/image" Target="../media/image568.png"/><Relationship Id="rId12" Type="http://schemas.openxmlformats.org/officeDocument/2006/relationships/customXml" Target="../ink/ink4641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4654.xml"/><Relationship Id="rId46" Type="http://schemas.openxmlformats.org/officeDocument/2006/relationships/customXml" Target="../ink/ink4658.xml"/><Relationship Id="rId59" Type="http://schemas.openxmlformats.org/officeDocument/2006/relationships/image" Target="../media/image596.png"/><Relationship Id="rId67" Type="http://schemas.openxmlformats.org/officeDocument/2006/relationships/image" Target="../media/image600.png"/><Relationship Id="rId20" Type="http://schemas.openxmlformats.org/officeDocument/2006/relationships/customXml" Target="../ink/ink4645.xml"/><Relationship Id="rId41" Type="http://schemas.openxmlformats.org/officeDocument/2006/relationships/image" Target="../media/image587.png"/><Relationship Id="rId54" Type="http://schemas.openxmlformats.org/officeDocument/2006/relationships/customXml" Target="../ink/ink4662.xml"/><Relationship Id="rId62" Type="http://schemas.openxmlformats.org/officeDocument/2006/relationships/customXml" Target="../ink/ink46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38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4649.xml"/><Relationship Id="rId36" Type="http://schemas.openxmlformats.org/officeDocument/2006/relationships/customXml" Target="../ink/ink4653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Relationship Id="rId10" Type="http://schemas.openxmlformats.org/officeDocument/2006/relationships/customXml" Target="../ink/ink4640.xml"/><Relationship Id="rId31" Type="http://schemas.openxmlformats.org/officeDocument/2006/relationships/image" Target="../media/image582.png"/><Relationship Id="rId44" Type="http://schemas.openxmlformats.org/officeDocument/2006/relationships/customXml" Target="../ink/ink4657.xml"/><Relationship Id="rId52" Type="http://schemas.openxmlformats.org/officeDocument/2006/relationships/customXml" Target="../ink/ink4661.xml"/><Relationship Id="rId60" Type="http://schemas.openxmlformats.org/officeDocument/2006/relationships/customXml" Target="../ink/ink4665.xml"/><Relationship Id="rId65" Type="http://schemas.openxmlformats.org/officeDocument/2006/relationships/image" Target="../media/image599.png"/><Relationship Id="rId4" Type="http://schemas.openxmlformats.org/officeDocument/2006/relationships/customXml" Target="../ink/ink4637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4644.xml"/><Relationship Id="rId39" Type="http://schemas.openxmlformats.org/officeDocument/2006/relationships/image" Target="../media/image586.png"/></Relationships>
</file>

<file path=ppt/slides/_rels/slide1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81.xml"/><Relationship Id="rId21" Type="http://schemas.openxmlformats.org/officeDocument/2006/relationships/image" Target="../media/image577.png"/><Relationship Id="rId42" Type="http://schemas.openxmlformats.org/officeDocument/2006/relationships/customXml" Target="../ink/ink4689.xml"/><Relationship Id="rId47" Type="http://schemas.openxmlformats.org/officeDocument/2006/relationships/image" Target="../media/image590.png"/><Relationship Id="rId63" Type="http://schemas.openxmlformats.org/officeDocument/2006/relationships/image" Target="../media/image598.png"/><Relationship Id="rId68" Type="http://schemas.openxmlformats.org/officeDocument/2006/relationships/customXml" Target="../ink/ink4702.xml"/><Relationship Id="rId16" Type="http://schemas.openxmlformats.org/officeDocument/2006/relationships/customXml" Target="../ink/ink4676.xml"/><Relationship Id="rId11" Type="http://schemas.openxmlformats.org/officeDocument/2006/relationships/image" Target="../media/image572.png"/><Relationship Id="rId24" Type="http://schemas.openxmlformats.org/officeDocument/2006/relationships/customXml" Target="../ink/ink4680.xml"/><Relationship Id="rId32" Type="http://schemas.openxmlformats.org/officeDocument/2006/relationships/customXml" Target="../ink/ink4684.xml"/><Relationship Id="rId37" Type="http://schemas.openxmlformats.org/officeDocument/2006/relationships/image" Target="../media/image585.png"/><Relationship Id="rId40" Type="http://schemas.openxmlformats.org/officeDocument/2006/relationships/customXml" Target="../ink/ink4688.xml"/><Relationship Id="rId45" Type="http://schemas.openxmlformats.org/officeDocument/2006/relationships/image" Target="../media/image589.png"/><Relationship Id="rId53" Type="http://schemas.openxmlformats.org/officeDocument/2006/relationships/image" Target="../media/image593.png"/><Relationship Id="rId58" Type="http://schemas.openxmlformats.org/officeDocument/2006/relationships/customXml" Target="../ink/ink4697.xml"/><Relationship Id="rId66" Type="http://schemas.openxmlformats.org/officeDocument/2006/relationships/customXml" Target="../ink/ink4701.xml"/><Relationship Id="rId74" Type="http://schemas.openxmlformats.org/officeDocument/2006/relationships/customXml" Target="../ink/ink4705.xml"/><Relationship Id="rId5" Type="http://schemas.openxmlformats.org/officeDocument/2006/relationships/image" Target="../media/image569.png"/><Relationship Id="rId61" Type="http://schemas.openxmlformats.org/officeDocument/2006/relationships/image" Target="../media/image597.png"/><Relationship Id="rId19" Type="http://schemas.openxmlformats.org/officeDocument/2006/relationships/image" Target="../media/image576.png"/><Relationship Id="rId14" Type="http://schemas.openxmlformats.org/officeDocument/2006/relationships/customXml" Target="../ink/ink4675.xml"/><Relationship Id="rId22" Type="http://schemas.openxmlformats.org/officeDocument/2006/relationships/customXml" Target="../ink/ink4679.xml"/><Relationship Id="rId27" Type="http://schemas.openxmlformats.org/officeDocument/2006/relationships/image" Target="../media/image580.png"/><Relationship Id="rId30" Type="http://schemas.openxmlformats.org/officeDocument/2006/relationships/customXml" Target="../ink/ink4683.xml"/><Relationship Id="rId35" Type="http://schemas.openxmlformats.org/officeDocument/2006/relationships/image" Target="../media/image584.png"/><Relationship Id="rId43" Type="http://schemas.openxmlformats.org/officeDocument/2006/relationships/image" Target="../media/image588.png"/><Relationship Id="rId48" Type="http://schemas.openxmlformats.org/officeDocument/2006/relationships/customXml" Target="../ink/ink4692.xml"/><Relationship Id="rId56" Type="http://schemas.openxmlformats.org/officeDocument/2006/relationships/customXml" Target="../ink/ink4696.xml"/><Relationship Id="rId64" Type="http://schemas.openxmlformats.org/officeDocument/2006/relationships/customXml" Target="../ink/ink4700.xml"/><Relationship Id="rId69" Type="http://schemas.openxmlformats.org/officeDocument/2006/relationships/image" Target="../media/image601.png"/><Relationship Id="rId77" Type="http://schemas.openxmlformats.org/officeDocument/2006/relationships/image" Target="../media/image605.png"/><Relationship Id="rId8" Type="http://schemas.openxmlformats.org/officeDocument/2006/relationships/customXml" Target="../ink/ink4672.xml"/><Relationship Id="rId51" Type="http://schemas.openxmlformats.org/officeDocument/2006/relationships/image" Target="../media/image592.png"/><Relationship Id="rId72" Type="http://schemas.openxmlformats.org/officeDocument/2006/relationships/customXml" Target="../ink/ink4704.xml"/><Relationship Id="rId3" Type="http://schemas.openxmlformats.org/officeDocument/2006/relationships/image" Target="../media/image568.png"/><Relationship Id="rId12" Type="http://schemas.openxmlformats.org/officeDocument/2006/relationships/customXml" Target="../ink/ink4674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4687.xml"/><Relationship Id="rId46" Type="http://schemas.openxmlformats.org/officeDocument/2006/relationships/customXml" Target="../ink/ink4691.xml"/><Relationship Id="rId59" Type="http://schemas.openxmlformats.org/officeDocument/2006/relationships/image" Target="../media/image596.png"/><Relationship Id="rId67" Type="http://schemas.openxmlformats.org/officeDocument/2006/relationships/image" Target="../media/image600.png"/><Relationship Id="rId20" Type="http://schemas.openxmlformats.org/officeDocument/2006/relationships/customXml" Target="../ink/ink4678.xml"/><Relationship Id="rId41" Type="http://schemas.openxmlformats.org/officeDocument/2006/relationships/image" Target="../media/image587.png"/><Relationship Id="rId54" Type="http://schemas.openxmlformats.org/officeDocument/2006/relationships/customXml" Target="../ink/ink4695.xml"/><Relationship Id="rId62" Type="http://schemas.openxmlformats.org/officeDocument/2006/relationships/customXml" Target="../ink/ink4699.xml"/><Relationship Id="rId70" Type="http://schemas.openxmlformats.org/officeDocument/2006/relationships/customXml" Target="../ink/ink4703.xml"/><Relationship Id="rId75" Type="http://schemas.openxmlformats.org/officeDocument/2006/relationships/image" Target="../media/image6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71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4682.xml"/><Relationship Id="rId36" Type="http://schemas.openxmlformats.org/officeDocument/2006/relationships/customXml" Target="../ink/ink4686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Relationship Id="rId10" Type="http://schemas.openxmlformats.org/officeDocument/2006/relationships/customXml" Target="../ink/ink4673.xml"/><Relationship Id="rId31" Type="http://schemas.openxmlformats.org/officeDocument/2006/relationships/image" Target="../media/image582.png"/><Relationship Id="rId44" Type="http://schemas.openxmlformats.org/officeDocument/2006/relationships/customXml" Target="../ink/ink4690.xml"/><Relationship Id="rId52" Type="http://schemas.openxmlformats.org/officeDocument/2006/relationships/customXml" Target="../ink/ink4694.xml"/><Relationship Id="rId60" Type="http://schemas.openxmlformats.org/officeDocument/2006/relationships/customXml" Target="../ink/ink4698.xml"/><Relationship Id="rId65" Type="http://schemas.openxmlformats.org/officeDocument/2006/relationships/image" Target="../media/image599.png"/><Relationship Id="rId73" Type="http://schemas.openxmlformats.org/officeDocument/2006/relationships/image" Target="../media/image603.png"/><Relationship Id="rId4" Type="http://schemas.openxmlformats.org/officeDocument/2006/relationships/customXml" Target="../ink/ink4670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4677.xml"/><Relationship Id="rId39" Type="http://schemas.openxmlformats.org/officeDocument/2006/relationships/image" Target="../media/image586.png"/><Relationship Id="rId34" Type="http://schemas.openxmlformats.org/officeDocument/2006/relationships/customXml" Target="../ink/ink4685.xml"/><Relationship Id="rId50" Type="http://schemas.openxmlformats.org/officeDocument/2006/relationships/customXml" Target="../ink/ink4693.xml"/><Relationship Id="rId55" Type="http://schemas.openxmlformats.org/officeDocument/2006/relationships/image" Target="../media/image594.png"/><Relationship Id="rId76" Type="http://schemas.openxmlformats.org/officeDocument/2006/relationships/customXml" Target="../ink/ink4706.xml"/><Relationship Id="rId7" Type="http://schemas.openxmlformats.org/officeDocument/2006/relationships/image" Target="../media/image570.png"/><Relationship Id="rId71" Type="http://schemas.openxmlformats.org/officeDocument/2006/relationships/image" Target="../media/image602.png"/><Relationship Id="rId2" Type="http://schemas.openxmlformats.org/officeDocument/2006/relationships/customXml" Target="../ink/ink4669.xml"/><Relationship Id="rId29" Type="http://schemas.openxmlformats.org/officeDocument/2006/relationships/image" Target="../media/image581.png"/></Relationships>
</file>

<file path=ppt/slides/_rels/slide1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19.xml"/><Relationship Id="rId21" Type="http://schemas.openxmlformats.org/officeDocument/2006/relationships/image" Target="../media/image577.png"/><Relationship Id="rId42" Type="http://schemas.openxmlformats.org/officeDocument/2006/relationships/customXml" Target="../ink/ink4727.xml"/><Relationship Id="rId47" Type="http://schemas.openxmlformats.org/officeDocument/2006/relationships/image" Target="../media/image590.png"/><Relationship Id="rId63" Type="http://schemas.openxmlformats.org/officeDocument/2006/relationships/image" Target="../media/image598.png"/><Relationship Id="rId68" Type="http://schemas.openxmlformats.org/officeDocument/2006/relationships/customXml" Target="../ink/ink4740.xml"/><Relationship Id="rId84" Type="http://schemas.openxmlformats.org/officeDocument/2006/relationships/customXml" Target="../ink/ink4748.xml"/><Relationship Id="rId89" Type="http://schemas.openxmlformats.org/officeDocument/2006/relationships/image" Target="../media/image616.png"/><Relationship Id="rId16" Type="http://schemas.openxmlformats.org/officeDocument/2006/relationships/customXml" Target="../ink/ink4714.xml"/><Relationship Id="rId11" Type="http://schemas.openxmlformats.org/officeDocument/2006/relationships/image" Target="../media/image572.png"/><Relationship Id="rId32" Type="http://schemas.openxmlformats.org/officeDocument/2006/relationships/customXml" Target="../ink/ink4722.xml"/><Relationship Id="rId37" Type="http://schemas.openxmlformats.org/officeDocument/2006/relationships/image" Target="../media/image585.png"/><Relationship Id="rId53" Type="http://schemas.openxmlformats.org/officeDocument/2006/relationships/image" Target="../media/image593.png"/><Relationship Id="rId58" Type="http://schemas.openxmlformats.org/officeDocument/2006/relationships/customXml" Target="../ink/ink4735.xml"/><Relationship Id="rId74" Type="http://schemas.openxmlformats.org/officeDocument/2006/relationships/customXml" Target="../ink/ink4743.xml"/><Relationship Id="rId79" Type="http://schemas.openxmlformats.org/officeDocument/2006/relationships/image" Target="../media/image611.png"/><Relationship Id="rId5" Type="http://schemas.openxmlformats.org/officeDocument/2006/relationships/image" Target="../media/image569.png"/><Relationship Id="rId90" Type="http://schemas.openxmlformats.org/officeDocument/2006/relationships/customXml" Target="../ink/ink4751.xml"/><Relationship Id="rId14" Type="http://schemas.openxmlformats.org/officeDocument/2006/relationships/customXml" Target="../ink/ink4713.xml"/><Relationship Id="rId22" Type="http://schemas.openxmlformats.org/officeDocument/2006/relationships/customXml" Target="../ink/ink4717.xml"/><Relationship Id="rId27" Type="http://schemas.openxmlformats.org/officeDocument/2006/relationships/image" Target="../media/image580.png"/><Relationship Id="rId30" Type="http://schemas.openxmlformats.org/officeDocument/2006/relationships/customXml" Target="../ink/ink4721.xml"/><Relationship Id="rId35" Type="http://schemas.openxmlformats.org/officeDocument/2006/relationships/image" Target="../media/image584.png"/><Relationship Id="rId43" Type="http://schemas.openxmlformats.org/officeDocument/2006/relationships/image" Target="../media/image588.png"/><Relationship Id="rId48" Type="http://schemas.openxmlformats.org/officeDocument/2006/relationships/customXml" Target="../ink/ink4730.xml"/><Relationship Id="rId56" Type="http://schemas.openxmlformats.org/officeDocument/2006/relationships/customXml" Target="../ink/ink4734.xml"/><Relationship Id="rId64" Type="http://schemas.openxmlformats.org/officeDocument/2006/relationships/customXml" Target="../ink/ink4738.xml"/><Relationship Id="rId69" Type="http://schemas.openxmlformats.org/officeDocument/2006/relationships/image" Target="../media/image606.png"/><Relationship Id="rId77" Type="http://schemas.openxmlformats.org/officeDocument/2006/relationships/image" Target="../media/image610.png"/><Relationship Id="rId8" Type="http://schemas.openxmlformats.org/officeDocument/2006/relationships/customXml" Target="../ink/ink4710.xml"/><Relationship Id="rId51" Type="http://schemas.openxmlformats.org/officeDocument/2006/relationships/image" Target="../media/image592.png"/><Relationship Id="rId72" Type="http://schemas.openxmlformats.org/officeDocument/2006/relationships/customXml" Target="../ink/ink4742.xml"/><Relationship Id="rId80" Type="http://schemas.openxmlformats.org/officeDocument/2006/relationships/customXml" Target="../ink/ink4746.xml"/><Relationship Id="rId85" Type="http://schemas.openxmlformats.org/officeDocument/2006/relationships/image" Target="../media/image614.png"/><Relationship Id="rId3" Type="http://schemas.openxmlformats.org/officeDocument/2006/relationships/image" Target="../media/image568.png"/><Relationship Id="rId12" Type="http://schemas.openxmlformats.org/officeDocument/2006/relationships/customXml" Target="../ink/ink4712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4725.xml"/><Relationship Id="rId46" Type="http://schemas.openxmlformats.org/officeDocument/2006/relationships/customXml" Target="../ink/ink4729.xml"/><Relationship Id="rId59" Type="http://schemas.openxmlformats.org/officeDocument/2006/relationships/image" Target="../media/image596.png"/><Relationship Id="rId67" Type="http://schemas.openxmlformats.org/officeDocument/2006/relationships/image" Target="../media/image600.png"/><Relationship Id="rId20" Type="http://schemas.openxmlformats.org/officeDocument/2006/relationships/customXml" Target="../ink/ink4716.xml"/><Relationship Id="rId41" Type="http://schemas.openxmlformats.org/officeDocument/2006/relationships/image" Target="../media/image587.png"/><Relationship Id="rId54" Type="http://schemas.openxmlformats.org/officeDocument/2006/relationships/customXml" Target="../ink/ink4733.xml"/><Relationship Id="rId62" Type="http://schemas.openxmlformats.org/officeDocument/2006/relationships/customXml" Target="../ink/ink4737.xml"/><Relationship Id="rId70" Type="http://schemas.openxmlformats.org/officeDocument/2006/relationships/customXml" Target="../ink/ink4741.xml"/><Relationship Id="rId75" Type="http://schemas.openxmlformats.org/officeDocument/2006/relationships/image" Target="../media/image609.png"/><Relationship Id="rId83" Type="http://schemas.openxmlformats.org/officeDocument/2006/relationships/image" Target="../media/image613.png"/><Relationship Id="rId88" Type="http://schemas.openxmlformats.org/officeDocument/2006/relationships/customXml" Target="../ink/ink4750.xml"/><Relationship Id="rId91" Type="http://schemas.openxmlformats.org/officeDocument/2006/relationships/image" Target="../media/image6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09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4720.xml"/><Relationship Id="rId36" Type="http://schemas.openxmlformats.org/officeDocument/2006/relationships/customXml" Target="../ink/ink4724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Relationship Id="rId10" Type="http://schemas.openxmlformats.org/officeDocument/2006/relationships/customXml" Target="../ink/ink4711.xml"/><Relationship Id="rId31" Type="http://schemas.openxmlformats.org/officeDocument/2006/relationships/image" Target="../media/image582.png"/><Relationship Id="rId44" Type="http://schemas.openxmlformats.org/officeDocument/2006/relationships/customXml" Target="../ink/ink4728.xml"/><Relationship Id="rId52" Type="http://schemas.openxmlformats.org/officeDocument/2006/relationships/customXml" Target="../ink/ink4732.xml"/><Relationship Id="rId60" Type="http://schemas.openxmlformats.org/officeDocument/2006/relationships/customXml" Target="../ink/ink4736.xml"/><Relationship Id="rId65" Type="http://schemas.openxmlformats.org/officeDocument/2006/relationships/image" Target="../media/image599.png"/><Relationship Id="rId73" Type="http://schemas.openxmlformats.org/officeDocument/2006/relationships/image" Target="../media/image608.png"/><Relationship Id="rId78" Type="http://schemas.openxmlformats.org/officeDocument/2006/relationships/customXml" Target="../ink/ink4745.xml"/><Relationship Id="rId81" Type="http://schemas.openxmlformats.org/officeDocument/2006/relationships/image" Target="../media/image612.png"/><Relationship Id="rId86" Type="http://schemas.openxmlformats.org/officeDocument/2006/relationships/customXml" Target="../ink/ink4749.xml"/><Relationship Id="rId4" Type="http://schemas.openxmlformats.org/officeDocument/2006/relationships/customXml" Target="../ink/ink4708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4715.xml"/><Relationship Id="rId39" Type="http://schemas.openxmlformats.org/officeDocument/2006/relationships/image" Target="../media/image586.png"/><Relationship Id="rId34" Type="http://schemas.openxmlformats.org/officeDocument/2006/relationships/customXml" Target="../ink/ink4723.xml"/><Relationship Id="rId50" Type="http://schemas.openxmlformats.org/officeDocument/2006/relationships/customXml" Target="../ink/ink4731.xml"/><Relationship Id="rId55" Type="http://schemas.openxmlformats.org/officeDocument/2006/relationships/image" Target="../media/image594.png"/><Relationship Id="rId76" Type="http://schemas.openxmlformats.org/officeDocument/2006/relationships/customXml" Target="../ink/ink4744.xml"/><Relationship Id="rId7" Type="http://schemas.openxmlformats.org/officeDocument/2006/relationships/image" Target="../media/image570.png"/><Relationship Id="rId71" Type="http://schemas.openxmlformats.org/officeDocument/2006/relationships/image" Target="../media/image607.png"/><Relationship Id="rId2" Type="http://schemas.openxmlformats.org/officeDocument/2006/relationships/customXml" Target="../ink/ink4707.xml"/><Relationship Id="rId29" Type="http://schemas.openxmlformats.org/officeDocument/2006/relationships/image" Target="../media/image581.png"/><Relationship Id="rId24" Type="http://schemas.openxmlformats.org/officeDocument/2006/relationships/customXml" Target="../ink/ink4718.xml"/><Relationship Id="rId40" Type="http://schemas.openxmlformats.org/officeDocument/2006/relationships/customXml" Target="../ink/ink4726.xml"/><Relationship Id="rId45" Type="http://schemas.openxmlformats.org/officeDocument/2006/relationships/image" Target="../media/image589.png"/><Relationship Id="rId66" Type="http://schemas.openxmlformats.org/officeDocument/2006/relationships/customXml" Target="../ink/ink4739.xml"/><Relationship Id="rId87" Type="http://schemas.openxmlformats.org/officeDocument/2006/relationships/image" Target="../media/image615.png"/><Relationship Id="rId61" Type="http://schemas.openxmlformats.org/officeDocument/2006/relationships/image" Target="../media/image597.png"/><Relationship Id="rId82" Type="http://schemas.openxmlformats.org/officeDocument/2006/relationships/customXml" Target="../ink/ink4747.xml"/><Relationship Id="rId19" Type="http://schemas.openxmlformats.org/officeDocument/2006/relationships/image" Target="../media/image576.png"/></Relationships>
</file>

<file path=ppt/slides/_rels/slide1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64.xml"/><Relationship Id="rId21" Type="http://schemas.openxmlformats.org/officeDocument/2006/relationships/image" Target="../media/image577.png"/><Relationship Id="rId42" Type="http://schemas.openxmlformats.org/officeDocument/2006/relationships/customXml" Target="../ink/ink4772.xml"/><Relationship Id="rId47" Type="http://schemas.openxmlformats.org/officeDocument/2006/relationships/image" Target="../media/image590.png"/><Relationship Id="rId63" Type="http://schemas.openxmlformats.org/officeDocument/2006/relationships/image" Target="../media/image598.png"/><Relationship Id="rId68" Type="http://schemas.openxmlformats.org/officeDocument/2006/relationships/customXml" Target="../ink/ink4785.xml"/><Relationship Id="rId84" Type="http://schemas.openxmlformats.org/officeDocument/2006/relationships/customXml" Target="../ink/ink4793.xml"/><Relationship Id="rId89" Type="http://schemas.openxmlformats.org/officeDocument/2006/relationships/image" Target="../media/image616.png"/><Relationship Id="rId16" Type="http://schemas.openxmlformats.org/officeDocument/2006/relationships/customXml" Target="../ink/ink4759.xml"/><Relationship Id="rId107" Type="http://schemas.openxmlformats.org/officeDocument/2006/relationships/image" Target="../media/image625.png"/><Relationship Id="rId11" Type="http://schemas.openxmlformats.org/officeDocument/2006/relationships/image" Target="../media/image572.png"/><Relationship Id="rId32" Type="http://schemas.openxmlformats.org/officeDocument/2006/relationships/customXml" Target="../ink/ink4767.xml"/><Relationship Id="rId37" Type="http://schemas.openxmlformats.org/officeDocument/2006/relationships/image" Target="../media/image585.png"/><Relationship Id="rId53" Type="http://schemas.openxmlformats.org/officeDocument/2006/relationships/image" Target="../media/image593.png"/><Relationship Id="rId58" Type="http://schemas.openxmlformats.org/officeDocument/2006/relationships/customXml" Target="../ink/ink4780.xml"/><Relationship Id="rId74" Type="http://schemas.openxmlformats.org/officeDocument/2006/relationships/customXml" Target="../ink/ink4788.xml"/><Relationship Id="rId79" Type="http://schemas.openxmlformats.org/officeDocument/2006/relationships/image" Target="../media/image611.png"/><Relationship Id="rId102" Type="http://schemas.openxmlformats.org/officeDocument/2006/relationships/customXml" Target="../ink/ink4802.xml"/><Relationship Id="rId5" Type="http://schemas.openxmlformats.org/officeDocument/2006/relationships/image" Target="../media/image569.png"/><Relationship Id="rId90" Type="http://schemas.openxmlformats.org/officeDocument/2006/relationships/customXml" Target="../ink/ink4796.xml"/><Relationship Id="rId95" Type="http://schemas.openxmlformats.org/officeDocument/2006/relationships/image" Target="../media/image619.png"/><Relationship Id="rId22" Type="http://schemas.openxmlformats.org/officeDocument/2006/relationships/customXml" Target="../ink/ink4762.xml"/><Relationship Id="rId27" Type="http://schemas.openxmlformats.org/officeDocument/2006/relationships/image" Target="../media/image580.png"/><Relationship Id="rId43" Type="http://schemas.openxmlformats.org/officeDocument/2006/relationships/image" Target="../media/image588.png"/><Relationship Id="rId48" Type="http://schemas.openxmlformats.org/officeDocument/2006/relationships/customXml" Target="../ink/ink4775.xml"/><Relationship Id="rId64" Type="http://schemas.openxmlformats.org/officeDocument/2006/relationships/customXml" Target="../ink/ink4783.xml"/><Relationship Id="rId69" Type="http://schemas.openxmlformats.org/officeDocument/2006/relationships/image" Target="../media/image606.png"/><Relationship Id="rId80" Type="http://schemas.openxmlformats.org/officeDocument/2006/relationships/customXml" Target="../ink/ink4791.xml"/><Relationship Id="rId85" Type="http://schemas.openxmlformats.org/officeDocument/2006/relationships/image" Target="../media/image614.png"/><Relationship Id="rId12" Type="http://schemas.openxmlformats.org/officeDocument/2006/relationships/customXml" Target="../ink/ink4757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4770.xml"/><Relationship Id="rId59" Type="http://schemas.openxmlformats.org/officeDocument/2006/relationships/image" Target="../media/image596.png"/><Relationship Id="rId103" Type="http://schemas.openxmlformats.org/officeDocument/2006/relationships/image" Target="../media/image623.png"/><Relationship Id="rId20" Type="http://schemas.openxmlformats.org/officeDocument/2006/relationships/customXml" Target="../ink/ink4761.xml"/><Relationship Id="rId41" Type="http://schemas.openxmlformats.org/officeDocument/2006/relationships/image" Target="../media/image587.png"/><Relationship Id="rId54" Type="http://schemas.openxmlformats.org/officeDocument/2006/relationships/customXml" Target="../ink/ink4778.xml"/><Relationship Id="rId62" Type="http://schemas.openxmlformats.org/officeDocument/2006/relationships/customXml" Target="../ink/ink4782.xml"/><Relationship Id="rId70" Type="http://schemas.openxmlformats.org/officeDocument/2006/relationships/customXml" Target="../ink/ink4786.xml"/><Relationship Id="rId75" Type="http://schemas.openxmlformats.org/officeDocument/2006/relationships/image" Target="../media/image609.png"/><Relationship Id="rId83" Type="http://schemas.openxmlformats.org/officeDocument/2006/relationships/image" Target="../media/image613.png"/><Relationship Id="rId88" Type="http://schemas.openxmlformats.org/officeDocument/2006/relationships/customXml" Target="../ink/ink4795.xml"/><Relationship Id="rId91" Type="http://schemas.openxmlformats.org/officeDocument/2006/relationships/image" Target="../media/image617.png"/><Relationship Id="rId96" Type="http://schemas.openxmlformats.org/officeDocument/2006/relationships/customXml" Target="../ink/ink47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54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4765.xml"/><Relationship Id="rId36" Type="http://schemas.openxmlformats.org/officeDocument/2006/relationships/customXml" Target="../ink/ink4769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Relationship Id="rId106" Type="http://schemas.openxmlformats.org/officeDocument/2006/relationships/customXml" Target="../ink/ink4804.xml"/><Relationship Id="rId10" Type="http://schemas.openxmlformats.org/officeDocument/2006/relationships/customXml" Target="../ink/ink4756.xml"/><Relationship Id="rId31" Type="http://schemas.openxmlformats.org/officeDocument/2006/relationships/image" Target="../media/image582.png"/><Relationship Id="rId44" Type="http://schemas.openxmlformats.org/officeDocument/2006/relationships/customXml" Target="../ink/ink4773.xml"/><Relationship Id="rId52" Type="http://schemas.openxmlformats.org/officeDocument/2006/relationships/customXml" Target="../ink/ink4777.xml"/><Relationship Id="rId60" Type="http://schemas.openxmlformats.org/officeDocument/2006/relationships/customXml" Target="../ink/ink4781.xml"/><Relationship Id="rId65" Type="http://schemas.openxmlformats.org/officeDocument/2006/relationships/image" Target="../media/image599.png"/><Relationship Id="rId73" Type="http://schemas.openxmlformats.org/officeDocument/2006/relationships/image" Target="../media/image608.png"/><Relationship Id="rId78" Type="http://schemas.openxmlformats.org/officeDocument/2006/relationships/customXml" Target="../ink/ink4790.xml"/><Relationship Id="rId81" Type="http://schemas.openxmlformats.org/officeDocument/2006/relationships/image" Target="../media/image612.png"/><Relationship Id="rId86" Type="http://schemas.openxmlformats.org/officeDocument/2006/relationships/customXml" Target="../ink/ink4794.xml"/><Relationship Id="rId94" Type="http://schemas.openxmlformats.org/officeDocument/2006/relationships/customXml" Target="../ink/ink4798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4" Type="http://schemas.openxmlformats.org/officeDocument/2006/relationships/customXml" Target="../ink/ink4753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4760.xml"/><Relationship Id="rId39" Type="http://schemas.openxmlformats.org/officeDocument/2006/relationships/image" Target="../media/image586.png"/><Relationship Id="rId34" Type="http://schemas.openxmlformats.org/officeDocument/2006/relationships/customXml" Target="../ink/ink4768.xml"/><Relationship Id="rId50" Type="http://schemas.openxmlformats.org/officeDocument/2006/relationships/customXml" Target="../ink/ink4776.xml"/><Relationship Id="rId55" Type="http://schemas.openxmlformats.org/officeDocument/2006/relationships/image" Target="../media/image594.png"/><Relationship Id="rId76" Type="http://schemas.openxmlformats.org/officeDocument/2006/relationships/customXml" Target="../ink/ink4789.xml"/><Relationship Id="rId97" Type="http://schemas.openxmlformats.org/officeDocument/2006/relationships/image" Target="../media/image620.png"/><Relationship Id="rId104" Type="http://schemas.openxmlformats.org/officeDocument/2006/relationships/customXml" Target="../ink/ink4803.xml"/><Relationship Id="rId7" Type="http://schemas.openxmlformats.org/officeDocument/2006/relationships/image" Target="../media/image570.png"/><Relationship Id="rId71" Type="http://schemas.openxmlformats.org/officeDocument/2006/relationships/image" Target="../media/image607.png"/><Relationship Id="rId92" Type="http://schemas.openxmlformats.org/officeDocument/2006/relationships/customXml" Target="../ink/ink4797.xml"/><Relationship Id="rId2" Type="http://schemas.openxmlformats.org/officeDocument/2006/relationships/customXml" Target="../ink/ink4752.xml"/><Relationship Id="rId29" Type="http://schemas.openxmlformats.org/officeDocument/2006/relationships/image" Target="../media/image581.png"/><Relationship Id="rId24" Type="http://schemas.openxmlformats.org/officeDocument/2006/relationships/customXml" Target="../ink/ink4763.xml"/><Relationship Id="rId40" Type="http://schemas.openxmlformats.org/officeDocument/2006/relationships/customXml" Target="../ink/ink4771.xml"/><Relationship Id="rId45" Type="http://schemas.openxmlformats.org/officeDocument/2006/relationships/image" Target="../media/image589.png"/><Relationship Id="rId66" Type="http://schemas.openxmlformats.org/officeDocument/2006/relationships/customXml" Target="../ink/ink4784.xml"/><Relationship Id="rId87" Type="http://schemas.openxmlformats.org/officeDocument/2006/relationships/image" Target="../media/image615.png"/><Relationship Id="rId61" Type="http://schemas.openxmlformats.org/officeDocument/2006/relationships/image" Target="../media/image597.png"/><Relationship Id="rId82" Type="http://schemas.openxmlformats.org/officeDocument/2006/relationships/customXml" Target="../ink/ink4792.xml"/><Relationship Id="rId19" Type="http://schemas.openxmlformats.org/officeDocument/2006/relationships/image" Target="../media/image576.png"/><Relationship Id="rId14" Type="http://schemas.openxmlformats.org/officeDocument/2006/relationships/customXml" Target="../ink/ink4758.xml"/><Relationship Id="rId30" Type="http://schemas.openxmlformats.org/officeDocument/2006/relationships/customXml" Target="../ink/ink4766.xml"/><Relationship Id="rId35" Type="http://schemas.openxmlformats.org/officeDocument/2006/relationships/image" Target="../media/image584.png"/><Relationship Id="rId56" Type="http://schemas.openxmlformats.org/officeDocument/2006/relationships/customXml" Target="../ink/ink4779.xml"/><Relationship Id="rId77" Type="http://schemas.openxmlformats.org/officeDocument/2006/relationships/image" Target="../media/image610.png"/><Relationship Id="rId100" Type="http://schemas.openxmlformats.org/officeDocument/2006/relationships/customXml" Target="../ink/ink4801.xml"/><Relationship Id="rId105" Type="http://schemas.openxmlformats.org/officeDocument/2006/relationships/image" Target="../media/image624.png"/><Relationship Id="rId8" Type="http://schemas.openxmlformats.org/officeDocument/2006/relationships/customXml" Target="../ink/ink4755.xml"/><Relationship Id="rId51" Type="http://schemas.openxmlformats.org/officeDocument/2006/relationships/image" Target="../media/image592.png"/><Relationship Id="rId72" Type="http://schemas.openxmlformats.org/officeDocument/2006/relationships/customXml" Target="../ink/ink4787.xml"/><Relationship Id="rId93" Type="http://schemas.openxmlformats.org/officeDocument/2006/relationships/image" Target="../media/image618.png"/><Relationship Id="rId98" Type="http://schemas.openxmlformats.org/officeDocument/2006/relationships/customXml" Target="../ink/ink4800.xml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4774.xml"/><Relationship Id="rId67" Type="http://schemas.openxmlformats.org/officeDocument/2006/relationships/image" Target="../media/image600.png"/></Relationships>
</file>

<file path=ppt/slides/_rels/slide1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17.xml"/><Relationship Id="rId21" Type="http://schemas.openxmlformats.org/officeDocument/2006/relationships/image" Target="../media/image577.png"/><Relationship Id="rId42" Type="http://schemas.openxmlformats.org/officeDocument/2006/relationships/customXml" Target="../ink/ink4825.xml"/><Relationship Id="rId47" Type="http://schemas.openxmlformats.org/officeDocument/2006/relationships/image" Target="../media/image590.png"/><Relationship Id="rId63" Type="http://schemas.openxmlformats.org/officeDocument/2006/relationships/image" Target="../media/image598.png"/><Relationship Id="rId68" Type="http://schemas.openxmlformats.org/officeDocument/2006/relationships/customXml" Target="../ink/ink4838.xml"/><Relationship Id="rId84" Type="http://schemas.openxmlformats.org/officeDocument/2006/relationships/customXml" Target="../ink/ink4846.xml"/><Relationship Id="rId89" Type="http://schemas.openxmlformats.org/officeDocument/2006/relationships/image" Target="../media/image616.png"/><Relationship Id="rId16" Type="http://schemas.openxmlformats.org/officeDocument/2006/relationships/customXml" Target="../ink/ink4812.xml"/><Relationship Id="rId107" Type="http://schemas.openxmlformats.org/officeDocument/2006/relationships/image" Target="../media/image626.png"/><Relationship Id="rId11" Type="http://schemas.openxmlformats.org/officeDocument/2006/relationships/image" Target="../media/image572.png"/><Relationship Id="rId32" Type="http://schemas.openxmlformats.org/officeDocument/2006/relationships/customXml" Target="../ink/ink4820.xml"/><Relationship Id="rId37" Type="http://schemas.openxmlformats.org/officeDocument/2006/relationships/image" Target="../media/image585.png"/><Relationship Id="rId53" Type="http://schemas.openxmlformats.org/officeDocument/2006/relationships/image" Target="../media/image593.png"/><Relationship Id="rId58" Type="http://schemas.openxmlformats.org/officeDocument/2006/relationships/customXml" Target="../ink/ink4833.xml"/><Relationship Id="rId74" Type="http://schemas.openxmlformats.org/officeDocument/2006/relationships/customXml" Target="../ink/ink4841.xml"/><Relationship Id="rId79" Type="http://schemas.openxmlformats.org/officeDocument/2006/relationships/image" Target="../media/image611.png"/><Relationship Id="rId102" Type="http://schemas.openxmlformats.org/officeDocument/2006/relationships/customXml" Target="../ink/ink4855.xml"/><Relationship Id="rId5" Type="http://schemas.openxmlformats.org/officeDocument/2006/relationships/image" Target="../media/image569.png"/><Relationship Id="rId90" Type="http://schemas.openxmlformats.org/officeDocument/2006/relationships/customXml" Target="../ink/ink4849.xml"/><Relationship Id="rId95" Type="http://schemas.openxmlformats.org/officeDocument/2006/relationships/image" Target="../media/image619.png"/><Relationship Id="rId22" Type="http://schemas.openxmlformats.org/officeDocument/2006/relationships/customXml" Target="../ink/ink4815.xml"/><Relationship Id="rId27" Type="http://schemas.openxmlformats.org/officeDocument/2006/relationships/image" Target="../media/image580.png"/><Relationship Id="rId43" Type="http://schemas.openxmlformats.org/officeDocument/2006/relationships/image" Target="../media/image588.png"/><Relationship Id="rId48" Type="http://schemas.openxmlformats.org/officeDocument/2006/relationships/customXml" Target="../ink/ink4828.xml"/><Relationship Id="rId64" Type="http://schemas.openxmlformats.org/officeDocument/2006/relationships/customXml" Target="../ink/ink4836.xml"/><Relationship Id="rId69" Type="http://schemas.openxmlformats.org/officeDocument/2006/relationships/image" Target="../media/image606.png"/><Relationship Id="rId80" Type="http://schemas.openxmlformats.org/officeDocument/2006/relationships/customXml" Target="../ink/ink4844.xml"/><Relationship Id="rId85" Type="http://schemas.openxmlformats.org/officeDocument/2006/relationships/image" Target="../media/image614.png"/><Relationship Id="rId12" Type="http://schemas.openxmlformats.org/officeDocument/2006/relationships/customXml" Target="../ink/ink4810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4823.xml"/><Relationship Id="rId59" Type="http://schemas.openxmlformats.org/officeDocument/2006/relationships/image" Target="../media/image596.png"/><Relationship Id="rId103" Type="http://schemas.openxmlformats.org/officeDocument/2006/relationships/image" Target="../media/image623.png"/><Relationship Id="rId108" Type="http://schemas.openxmlformats.org/officeDocument/2006/relationships/customXml" Target="../ink/ink4858.xml"/><Relationship Id="rId54" Type="http://schemas.openxmlformats.org/officeDocument/2006/relationships/customXml" Target="../ink/ink4831.xml"/><Relationship Id="rId70" Type="http://schemas.openxmlformats.org/officeDocument/2006/relationships/customXml" Target="../ink/ink4839.xml"/><Relationship Id="rId75" Type="http://schemas.openxmlformats.org/officeDocument/2006/relationships/image" Target="../media/image609.png"/><Relationship Id="rId91" Type="http://schemas.openxmlformats.org/officeDocument/2006/relationships/image" Target="../media/image617.png"/><Relationship Id="rId96" Type="http://schemas.openxmlformats.org/officeDocument/2006/relationships/customXml" Target="../ink/ink48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07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4818.xml"/><Relationship Id="rId36" Type="http://schemas.openxmlformats.org/officeDocument/2006/relationships/customXml" Target="../ink/ink4822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Relationship Id="rId106" Type="http://schemas.openxmlformats.org/officeDocument/2006/relationships/customXml" Target="../ink/ink4857.xml"/><Relationship Id="rId10" Type="http://schemas.openxmlformats.org/officeDocument/2006/relationships/customXml" Target="../ink/ink4809.xml"/><Relationship Id="rId31" Type="http://schemas.openxmlformats.org/officeDocument/2006/relationships/image" Target="../media/image582.png"/><Relationship Id="rId44" Type="http://schemas.openxmlformats.org/officeDocument/2006/relationships/customXml" Target="../ink/ink4826.xml"/><Relationship Id="rId52" Type="http://schemas.openxmlformats.org/officeDocument/2006/relationships/customXml" Target="../ink/ink4830.xml"/><Relationship Id="rId60" Type="http://schemas.openxmlformats.org/officeDocument/2006/relationships/customXml" Target="../ink/ink4834.xml"/><Relationship Id="rId65" Type="http://schemas.openxmlformats.org/officeDocument/2006/relationships/image" Target="../media/image599.png"/><Relationship Id="rId73" Type="http://schemas.openxmlformats.org/officeDocument/2006/relationships/image" Target="../media/image608.png"/><Relationship Id="rId78" Type="http://schemas.openxmlformats.org/officeDocument/2006/relationships/customXml" Target="../ink/ink4843.xml"/><Relationship Id="rId81" Type="http://schemas.openxmlformats.org/officeDocument/2006/relationships/image" Target="../media/image612.png"/><Relationship Id="rId86" Type="http://schemas.openxmlformats.org/officeDocument/2006/relationships/customXml" Target="../ink/ink4847.xml"/><Relationship Id="rId94" Type="http://schemas.openxmlformats.org/officeDocument/2006/relationships/customXml" Target="../ink/ink4851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4" Type="http://schemas.openxmlformats.org/officeDocument/2006/relationships/customXml" Target="../ink/ink4806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4813.xml"/><Relationship Id="rId39" Type="http://schemas.openxmlformats.org/officeDocument/2006/relationships/image" Target="../media/image586.png"/><Relationship Id="rId109" Type="http://schemas.openxmlformats.org/officeDocument/2006/relationships/image" Target="../media/image627.png"/><Relationship Id="rId34" Type="http://schemas.openxmlformats.org/officeDocument/2006/relationships/customXml" Target="../ink/ink4821.xml"/><Relationship Id="rId50" Type="http://schemas.openxmlformats.org/officeDocument/2006/relationships/customXml" Target="../ink/ink4829.xml"/><Relationship Id="rId55" Type="http://schemas.openxmlformats.org/officeDocument/2006/relationships/image" Target="../media/image594.png"/><Relationship Id="rId76" Type="http://schemas.openxmlformats.org/officeDocument/2006/relationships/customXml" Target="../ink/ink4842.xml"/><Relationship Id="rId97" Type="http://schemas.openxmlformats.org/officeDocument/2006/relationships/image" Target="../media/image620.png"/><Relationship Id="rId104" Type="http://schemas.openxmlformats.org/officeDocument/2006/relationships/customXml" Target="../ink/ink4856.xml"/><Relationship Id="rId7" Type="http://schemas.openxmlformats.org/officeDocument/2006/relationships/image" Target="../media/image570.png"/><Relationship Id="rId71" Type="http://schemas.openxmlformats.org/officeDocument/2006/relationships/image" Target="../media/image607.png"/><Relationship Id="rId92" Type="http://schemas.openxmlformats.org/officeDocument/2006/relationships/customXml" Target="../ink/ink4850.xml"/><Relationship Id="rId2" Type="http://schemas.openxmlformats.org/officeDocument/2006/relationships/customXml" Target="../ink/ink4805.xml"/><Relationship Id="rId29" Type="http://schemas.openxmlformats.org/officeDocument/2006/relationships/image" Target="../media/image581.png"/><Relationship Id="rId24" Type="http://schemas.openxmlformats.org/officeDocument/2006/relationships/customXml" Target="../ink/ink4816.xml"/><Relationship Id="rId40" Type="http://schemas.openxmlformats.org/officeDocument/2006/relationships/customXml" Target="../ink/ink4824.xml"/><Relationship Id="rId45" Type="http://schemas.openxmlformats.org/officeDocument/2006/relationships/image" Target="../media/image589.png"/><Relationship Id="rId66" Type="http://schemas.openxmlformats.org/officeDocument/2006/relationships/customXml" Target="../ink/ink4837.xml"/><Relationship Id="rId87" Type="http://schemas.openxmlformats.org/officeDocument/2006/relationships/image" Target="../media/image615.png"/><Relationship Id="rId110" Type="http://schemas.openxmlformats.org/officeDocument/2006/relationships/customXml" Target="../ink/ink4859.xml"/><Relationship Id="rId61" Type="http://schemas.openxmlformats.org/officeDocument/2006/relationships/image" Target="../media/image597.png"/><Relationship Id="rId82" Type="http://schemas.openxmlformats.org/officeDocument/2006/relationships/customXml" Target="../ink/ink4845.xml"/><Relationship Id="rId19" Type="http://schemas.openxmlformats.org/officeDocument/2006/relationships/image" Target="../media/image576.png"/><Relationship Id="rId14" Type="http://schemas.openxmlformats.org/officeDocument/2006/relationships/customXml" Target="../ink/ink4811.xml"/><Relationship Id="rId30" Type="http://schemas.openxmlformats.org/officeDocument/2006/relationships/customXml" Target="../ink/ink4819.xml"/><Relationship Id="rId35" Type="http://schemas.openxmlformats.org/officeDocument/2006/relationships/image" Target="../media/image584.png"/><Relationship Id="rId56" Type="http://schemas.openxmlformats.org/officeDocument/2006/relationships/customXml" Target="../ink/ink4832.xml"/><Relationship Id="rId77" Type="http://schemas.openxmlformats.org/officeDocument/2006/relationships/image" Target="../media/image610.png"/><Relationship Id="rId100" Type="http://schemas.openxmlformats.org/officeDocument/2006/relationships/customXml" Target="../ink/ink4854.xml"/><Relationship Id="rId105" Type="http://schemas.openxmlformats.org/officeDocument/2006/relationships/image" Target="../media/image624.png"/><Relationship Id="rId8" Type="http://schemas.openxmlformats.org/officeDocument/2006/relationships/customXml" Target="../ink/ink4808.xml"/><Relationship Id="rId51" Type="http://schemas.openxmlformats.org/officeDocument/2006/relationships/image" Target="../media/image592.png"/><Relationship Id="rId72" Type="http://schemas.openxmlformats.org/officeDocument/2006/relationships/customXml" Target="../ink/ink4840.xml"/><Relationship Id="rId93" Type="http://schemas.openxmlformats.org/officeDocument/2006/relationships/image" Target="../media/image618.png"/><Relationship Id="rId98" Type="http://schemas.openxmlformats.org/officeDocument/2006/relationships/customXml" Target="../ink/ink4853.xml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4827.xml"/><Relationship Id="rId67" Type="http://schemas.openxmlformats.org/officeDocument/2006/relationships/image" Target="../media/image600.png"/><Relationship Id="rId20" Type="http://schemas.openxmlformats.org/officeDocument/2006/relationships/customXml" Target="../ink/ink4814.xml"/><Relationship Id="rId41" Type="http://schemas.openxmlformats.org/officeDocument/2006/relationships/image" Target="../media/image587.png"/><Relationship Id="rId62" Type="http://schemas.openxmlformats.org/officeDocument/2006/relationships/customXml" Target="../ink/ink4835.xml"/><Relationship Id="rId83" Type="http://schemas.openxmlformats.org/officeDocument/2006/relationships/image" Target="../media/image613.png"/><Relationship Id="rId88" Type="http://schemas.openxmlformats.org/officeDocument/2006/relationships/customXml" Target="../ink/ink4848.xml"/><Relationship Id="rId111" Type="http://schemas.openxmlformats.org/officeDocument/2006/relationships/image" Target="../media/image625.png"/></Relationships>
</file>

<file path=ppt/slides/_rels/slide1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72.xml"/><Relationship Id="rId21" Type="http://schemas.openxmlformats.org/officeDocument/2006/relationships/image" Target="../media/image577.png"/><Relationship Id="rId42" Type="http://schemas.openxmlformats.org/officeDocument/2006/relationships/customXml" Target="../ink/ink4880.xml"/><Relationship Id="rId47" Type="http://schemas.openxmlformats.org/officeDocument/2006/relationships/image" Target="../media/image590.png"/><Relationship Id="rId63" Type="http://schemas.openxmlformats.org/officeDocument/2006/relationships/image" Target="../media/image598.png"/><Relationship Id="rId68" Type="http://schemas.openxmlformats.org/officeDocument/2006/relationships/customXml" Target="../ink/ink4893.xml"/><Relationship Id="rId84" Type="http://schemas.openxmlformats.org/officeDocument/2006/relationships/customXml" Target="../ink/ink4901.xml"/><Relationship Id="rId89" Type="http://schemas.openxmlformats.org/officeDocument/2006/relationships/image" Target="../media/image616.png"/><Relationship Id="rId112" Type="http://schemas.openxmlformats.org/officeDocument/2006/relationships/customXml" Target="../ink/ink4915.xml"/><Relationship Id="rId16" Type="http://schemas.openxmlformats.org/officeDocument/2006/relationships/customXml" Target="../ink/ink4867.xml"/><Relationship Id="rId107" Type="http://schemas.openxmlformats.org/officeDocument/2006/relationships/image" Target="../media/image626.png"/><Relationship Id="rId11" Type="http://schemas.openxmlformats.org/officeDocument/2006/relationships/image" Target="../media/image572.png"/><Relationship Id="rId32" Type="http://schemas.openxmlformats.org/officeDocument/2006/relationships/customXml" Target="../ink/ink4875.xml"/><Relationship Id="rId37" Type="http://schemas.openxmlformats.org/officeDocument/2006/relationships/image" Target="../media/image585.png"/><Relationship Id="rId53" Type="http://schemas.openxmlformats.org/officeDocument/2006/relationships/image" Target="../media/image593.png"/><Relationship Id="rId58" Type="http://schemas.openxmlformats.org/officeDocument/2006/relationships/customXml" Target="../ink/ink4888.xml"/><Relationship Id="rId74" Type="http://schemas.openxmlformats.org/officeDocument/2006/relationships/customXml" Target="../ink/ink4896.xml"/><Relationship Id="rId79" Type="http://schemas.openxmlformats.org/officeDocument/2006/relationships/image" Target="../media/image611.png"/><Relationship Id="rId102" Type="http://schemas.openxmlformats.org/officeDocument/2006/relationships/customXml" Target="../ink/ink4910.xml"/><Relationship Id="rId5" Type="http://schemas.openxmlformats.org/officeDocument/2006/relationships/image" Target="../media/image569.png"/><Relationship Id="rId90" Type="http://schemas.openxmlformats.org/officeDocument/2006/relationships/customXml" Target="../ink/ink4904.xml"/><Relationship Id="rId95" Type="http://schemas.openxmlformats.org/officeDocument/2006/relationships/image" Target="../media/image619.png"/><Relationship Id="rId22" Type="http://schemas.openxmlformats.org/officeDocument/2006/relationships/customXml" Target="../ink/ink4870.xml"/><Relationship Id="rId27" Type="http://schemas.openxmlformats.org/officeDocument/2006/relationships/image" Target="../media/image580.png"/><Relationship Id="rId43" Type="http://schemas.openxmlformats.org/officeDocument/2006/relationships/image" Target="../media/image588.png"/><Relationship Id="rId48" Type="http://schemas.openxmlformats.org/officeDocument/2006/relationships/customXml" Target="../ink/ink4883.xml"/><Relationship Id="rId64" Type="http://schemas.openxmlformats.org/officeDocument/2006/relationships/customXml" Target="../ink/ink4891.xml"/><Relationship Id="rId69" Type="http://schemas.openxmlformats.org/officeDocument/2006/relationships/image" Target="../media/image606.png"/><Relationship Id="rId113" Type="http://schemas.openxmlformats.org/officeDocument/2006/relationships/image" Target="../media/image629.png"/><Relationship Id="rId80" Type="http://schemas.openxmlformats.org/officeDocument/2006/relationships/customXml" Target="../ink/ink4899.xml"/><Relationship Id="rId85" Type="http://schemas.openxmlformats.org/officeDocument/2006/relationships/image" Target="../media/image614.png"/><Relationship Id="rId12" Type="http://schemas.openxmlformats.org/officeDocument/2006/relationships/customXml" Target="../ink/ink4865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4878.xml"/><Relationship Id="rId59" Type="http://schemas.openxmlformats.org/officeDocument/2006/relationships/image" Target="../media/image596.png"/><Relationship Id="rId103" Type="http://schemas.openxmlformats.org/officeDocument/2006/relationships/image" Target="../media/image623.png"/><Relationship Id="rId108" Type="http://schemas.openxmlformats.org/officeDocument/2006/relationships/customXml" Target="../ink/ink4913.xml"/><Relationship Id="rId54" Type="http://schemas.openxmlformats.org/officeDocument/2006/relationships/customXml" Target="../ink/ink4886.xml"/><Relationship Id="rId70" Type="http://schemas.openxmlformats.org/officeDocument/2006/relationships/customXml" Target="../ink/ink4894.xml"/><Relationship Id="rId75" Type="http://schemas.openxmlformats.org/officeDocument/2006/relationships/image" Target="../media/image609.png"/><Relationship Id="rId91" Type="http://schemas.openxmlformats.org/officeDocument/2006/relationships/image" Target="../media/image617.png"/><Relationship Id="rId96" Type="http://schemas.openxmlformats.org/officeDocument/2006/relationships/customXml" Target="../ink/ink49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62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4873.xml"/><Relationship Id="rId36" Type="http://schemas.openxmlformats.org/officeDocument/2006/relationships/customXml" Target="../ink/ink4877.xml"/><Relationship Id="rId49" Type="http://schemas.openxmlformats.org/officeDocument/2006/relationships/image" Target="../media/image591.png"/><Relationship Id="rId57" Type="http://schemas.openxmlformats.org/officeDocument/2006/relationships/image" Target="../media/image595.png"/><Relationship Id="rId106" Type="http://schemas.openxmlformats.org/officeDocument/2006/relationships/customXml" Target="../ink/ink4912.xml"/><Relationship Id="rId114" Type="http://schemas.openxmlformats.org/officeDocument/2006/relationships/customXml" Target="../ink/ink4916.xml"/><Relationship Id="rId10" Type="http://schemas.openxmlformats.org/officeDocument/2006/relationships/customXml" Target="../ink/ink4864.xml"/><Relationship Id="rId31" Type="http://schemas.openxmlformats.org/officeDocument/2006/relationships/image" Target="../media/image582.png"/><Relationship Id="rId44" Type="http://schemas.openxmlformats.org/officeDocument/2006/relationships/customXml" Target="../ink/ink4881.xml"/><Relationship Id="rId52" Type="http://schemas.openxmlformats.org/officeDocument/2006/relationships/customXml" Target="../ink/ink4885.xml"/><Relationship Id="rId60" Type="http://schemas.openxmlformats.org/officeDocument/2006/relationships/customXml" Target="../ink/ink4889.xml"/><Relationship Id="rId65" Type="http://schemas.openxmlformats.org/officeDocument/2006/relationships/image" Target="../media/image599.png"/><Relationship Id="rId73" Type="http://schemas.openxmlformats.org/officeDocument/2006/relationships/image" Target="../media/image608.png"/><Relationship Id="rId78" Type="http://schemas.openxmlformats.org/officeDocument/2006/relationships/customXml" Target="../ink/ink4898.xml"/><Relationship Id="rId81" Type="http://schemas.openxmlformats.org/officeDocument/2006/relationships/image" Target="../media/image612.png"/><Relationship Id="rId86" Type="http://schemas.openxmlformats.org/officeDocument/2006/relationships/customXml" Target="../ink/ink4902.xml"/><Relationship Id="rId94" Type="http://schemas.openxmlformats.org/officeDocument/2006/relationships/customXml" Target="../ink/ink4906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4" Type="http://schemas.openxmlformats.org/officeDocument/2006/relationships/customXml" Target="../ink/ink4861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4868.xml"/><Relationship Id="rId39" Type="http://schemas.openxmlformats.org/officeDocument/2006/relationships/image" Target="../media/image586.png"/><Relationship Id="rId109" Type="http://schemas.openxmlformats.org/officeDocument/2006/relationships/image" Target="../media/image627.png"/><Relationship Id="rId34" Type="http://schemas.openxmlformats.org/officeDocument/2006/relationships/customXml" Target="../ink/ink4876.xml"/><Relationship Id="rId50" Type="http://schemas.openxmlformats.org/officeDocument/2006/relationships/customXml" Target="../ink/ink4884.xml"/><Relationship Id="rId55" Type="http://schemas.openxmlformats.org/officeDocument/2006/relationships/image" Target="../media/image594.png"/><Relationship Id="rId76" Type="http://schemas.openxmlformats.org/officeDocument/2006/relationships/customXml" Target="../ink/ink4897.xml"/><Relationship Id="rId97" Type="http://schemas.openxmlformats.org/officeDocument/2006/relationships/image" Target="../media/image620.png"/><Relationship Id="rId104" Type="http://schemas.openxmlformats.org/officeDocument/2006/relationships/customXml" Target="../ink/ink4911.xml"/><Relationship Id="rId7" Type="http://schemas.openxmlformats.org/officeDocument/2006/relationships/image" Target="../media/image570.png"/><Relationship Id="rId71" Type="http://schemas.openxmlformats.org/officeDocument/2006/relationships/image" Target="../media/image607.png"/><Relationship Id="rId92" Type="http://schemas.openxmlformats.org/officeDocument/2006/relationships/customXml" Target="../ink/ink4905.xml"/><Relationship Id="rId2" Type="http://schemas.openxmlformats.org/officeDocument/2006/relationships/customXml" Target="../ink/ink4860.xml"/><Relationship Id="rId29" Type="http://schemas.openxmlformats.org/officeDocument/2006/relationships/image" Target="../media/image581.png"/><Relationship Id="rId24" Type="http://schemas.openxmlformats.org/officeDocument/2006/relationships/customXml" Target="../ink/ink4871.xml"/><Relationship Id="rId40" Type="http://schemas.openxmlformats.org/officeDocument/2006/relationships/customXml" Target="../ink/ink4879.xml"/><Relationship Id="rId45" Type="http://schemas.openxmlformats.org/officeDocument/2006/relationships/image" Target="../media/image589.png"/><Relationship Id="rId66" Type="http://schemas.openxmlformats.org/officeDocument/2006/relationships/customXml" Target="../ink/ink4892.xml"/><Relationship Id="rId87" Type="http://schemas.openxmlformats.org/officeDocument/2006/relationships/image" Target="../media/image615.png"/><Relationship Id="rId110" Type="http://schemas.openxmlformats.org/officeDocument/2006/relationships/customXml" Target="../ink/ink4914.xml"/><Relationship Id="rId115" Type="http://schemas.openxmlformats.org/officeDocument/2006/relationships/image" Target="../media/image625.png"/><Relationship Id="rId61" Type="http://schemas.openxmlformats.org/officeDocument/2006/relationships/image" Target="../media/image597.png"/><Relationship Id="rId82" Type="http://schemas.openxmlformats.org/officeDocument/2006/relationships/customXml" Target="../ink/ink4900.xml"/><Relationship Id="rId19" Type="http://schemas.openxmlformats.org/officeDocument/2006/relationships/image" Target="../media/image576.png"/><Relationship Id="rId14" Type="http://schemas.openxmlformats.org/officeDocument/2006/relationships/customXml" Target="../ink/ink4866.xml"/><Relationship Id="rId30" Type="http://schemas.openxmlformats.org/officeDocument/2006/relationships/customXml" Target="../ink/ink4874.xml"/><Relationship Id="rId35" Type="http://schemas.openxmlformats.org/officeDocument/2006/relationships/image" Target="../media/image584.png"/><Relationship Id="rId56" Type="http://schemas.openxmlformats.org/officeDocument/2006/relationships/customXml" Target="../ink/ink4887.xml"/><Relationship Id="rId77" Type="http://schemas.openxmlformats.org/officeDocument/2006/relationships/image" Target="../media/image610.png"/><Relationship Id="rId100" Type="http://schemas.openxmlformats.org/officeDocument/2006/relationships/customXml" Target="../ink/ink4909.xml"/><Relationship Id="rId105" Type="http://schemas.openxmlformats.org/officeDocument/2006/relationships/image" Target="../media/image624.png"/><Relationship Id="rId8" Type="http://schemas.openxmlformats.org/officeDocument/2006/relationships/customXml" Target="../ink/ink4863.xml"/><Relationship Id="rId51" Type="http://schemas.openxmlformats.org/officeDocument/2006/relationships/image" Target="../media/image592.png"/><Relationship Id="rId72" Type="http://schemas.openxmlformats.org/officeDocument/2006/relationships/customXml" Target="../ink/ink4895.xml"/><Relationship Id="rId93" Type="http://schemas.openxmlformats.org/officeDocument/2006/relationships/image" Target="../media/image618.png"/><Relationship Id="rId98" Type="http://schemas.openxmlformats.org/officeDocument/2006/relationships/customXml" Target="../ink/ink4908.xml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4882.xml"/><Relationship Id="rId67" Type="http://schemas.openxmlformats.org/officeDocument/2006/relationships/image" Target="../media/image600.png"/><Relationship Id="rId20" Type="http://schemas.openxmlformats.org/officeDocument/2006/relationships/customXml" Target="../ink/ink4869.xml"/><Relationship Id="rId41" Type="http://schemas.openxmlformats.org/officeDocument/2006/relationships/image" Target="../media/image587.png"/><Relationship Id="rId62" Type="http://schemas.openxmlformats.org/officeDocument/2006/relationships/customXml" Target="../ink/ink4890.xml"/><Relationship Id="rId83" Type="http://schemas.openxmlformats.org/officeDocument/2006/relationships/image" Target="../media/image613.png"/><Relationship Id="rId88" Type="http://schemas.openxmlformats.org/officeDocument/2006/relationships/customXml" Target="../ink/ink4903.xml"/><Relationship Id="rId111" Type="http://schemas.openxmlformats.org/officeDocument/2006/relationships/image" Target="../media/image62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8.xml"/><Relationship Id="rId13" Type="http://schemas.openxmlformats.org/officeDocument/2006/relationships/image" Target="../media/image910.png"/><Relationship Id="rId3" Type="http://schemas.openxmlformats.org/officeDocument/2006/relationships/image" Target="../media/image4100.png"/><Relationship Id="rId7" Type="http://schemas.openxmlformats.org/officeDocument/2006/relationships/image" Target="../media/image6100.png"/><Relationship Id="rId12" Type="http://schemas.openxmlformats.org/officeDocument/2006/relationships/customXml" Target="../ink/ink220.xml"/><Relationship Id="rId2" Type="http://schemas.openxmlformats.org/officeDocument/2006/relationships/customXml" Target="../ink/ink2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7.xml"/><Relationship Id="rId11" Type="http://schemas.openxmlformats.org/officeDocument/2006/relationships/image" Target="../media/image847.png"/><Relationship Id="rId5" Type="http://schemas.openxmlformats.org/officeDocument/2006/relationships/image" Target="../media/image5100.png"/><Relationship Id="rId15" Type="http://schemas.openxmlformats.org/officeDocument/2006/relationships/image" Target="../media/image1010.png"/><Relationship Id="rId10" Type="http://schemas.openxmlformats.org/officeDocument/2006/relationships/customXml" Target="../ink/ink219.xml"/><Relationship Id="rId4" Type="http://schemas.openxmlformats.org/officeDocument/2006/relationships/customXml" Target="../ink/ink216.xml"/><Relationship Id="rId9" Type="http://schemas.openxmlformats.org/officeDocument/2006/relationships/image" Target="../media/image7100.png"/><Relationship Id="rId14" Type="http://schemas.openxmlformats.org/officeDocument/2006/relationships/customXml" Target="../ink/ink221.xml"/></Relationships>
</file>

<file path=ppt/slides/_rels/slide1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1.png"/><Relationship Id="rId21" Type="http://schemas.openxmlformats.org/officeDocument/2006/relationships/image" Target="../media/image577.png"/><Relationship Id="rId42" Type="http://schemas.openxmlformats.org/officeDocument/2006/relationships/customXml" Target="../ink/ink4937.xml"/><Relationship Id="rId63" Type="http://schemas.openxmlformats.org/officeDocument/2006/relationships/image" Target="../media/image598.png"/><Relationship Id="rId84" Type="http://schemas.openxmlformats.org/officeDocument/2006/relationships/customXml" Target="../ink/ink4958.xml"/><Relationship Id="rId138" Type="http://schemas.openxmlformats.org/officeDocument/2006/relationships/image" Target="../media/image640.png"/><Relationship Id="rId16" Type="http://schemas.openxmlformats.org/officeDocument/2006/relationships/customXml" Target="../ink/ink4924.xml"/><Relationship Id="rId107" Type="http://schemas.openxmlformats.org/officeDocument/2006/relationships/image" Target="../media/image626.png"/><Relationship Id="rId11" Type="http://schemas.openxmlformats.org/officeDocument/2006/relationships/image" Target="../media/image572.png"/><Relationship Id="rId32" Type="http://schemas.openxmlformats.org/officeDocument/2006/relationships/customXml" Target="../ink/ink4932.xml"/><Relationship Id="rId37" Type="http://schemas.openxmlformats.org/officeDocument/2006/relationships/image" Target="../media/image585.png"/><Relationship Id="rId53" Type="http://schemas.openxmlformats.org/officeDocument/2006/relationships/image" Target="../media/image593.png"/><Relationship Id="rId58" Type="http://schemas.openxmlformats.org/officeDocument/2006/relationships/customXml" Target="../ink/ink4945.xml"/><Relationship Id="rId74" Type="http://schemas.openxmlformats.org/officeDocument/2006/relationships/customXml" Target="../ink/ink4953.xml"/><Relationship Id="rId79" Type="http://schemas.openxmlformats.org/officeDocument/2006/relationships/image" Target="../media/image611.png"/><Relationship Id="rId102" Type="http://schemas.openxmlformats.org/officeDocument/2006/relationships/customXml" Target="../ink/ink4967.xml"/><Relationship Id="rId123" Type="http://schemas.openxmlformats.org/officeDocument/2006/relationships/image" Target="../media/image634.png"/><Relationship Id="rId128" Type="http://schemas.openxmlformats.org/officeDocument/2006/relationships/customXml" Target="../ink/ink4980.xml"/><Relationship Id="rId5" Type="http://schemas.openxmlformats.org/officeDocument/2006/relationships/image" Target="../media/image569.png"/><Relationship Id="rId90" Type="http://schemas.openxmlformats.org/officeDocument/2006/relationships/customXml" Target="../ink/ink4961.xml"/><Relationship Id="rId95" Type="http://schemas.openxmlformats.org/officeDocument/2006/relationships/image" Target="../media/image619.png"/><Relationship Id="rId22" Type="http://schemas.openxmlformats.org/officeDocument/2006/relationships/customXml" Target="../ink/ink4927.xml"/><Relationship Id="rId27" Type="http://schemas.openxmlformats.org/officeDocument/2006/relationships/image" Target="../media/image580.png"/><Relationship Id="rId43" Type="http://schemas.openxmlformats.org/officeDocument/2006/relationships/image" Target="../media/image588.png"/><Relationship Id="rId48" Type="http://schemas.openxmlformats.org/officeDocument/2006/relationships/customXml" Target="../ink/ink4940.xml"/><Relationship Id="rId64" Type="http://schemas.openxmlformats.org/officeDocument/2006/relationships/customXml" Target="../ink/ink4948.xml"/><Relationship Id="rId69" Type="http://schemas.openxmlformats.org/officeDocument/2006/relationships/image" Target="../media/image606.png"/><Relationship Id="rId113" Type="http://schemas.openxmlformats.org/officeDocument/2006/relationships/image" Target="../media/image629.png"/><Relationship Id="rId118" Type="http://schemas.openxmlformats.org/officeDocument/2006/relationships/customXml" Target="../ink/ink4975.xml"/><Relationship Id="rId134" Type="http://schemas.openxmlformats.org/officeDocument/2006/relationships/customXml" Target="../ink/ink4983.xml"/><Relationship Id="rId80" Type="http://schemas.openxmlformats.org/officeDocument/2006/relationships/customXml" Target="../ink/ink4956.xml"/><Relationship Id="rId85" Type="http://schemas.openxmlformats.org/officeDocument/2006/relationships/image" Target="../media/image614.png"/><Relationship Id="rId12" Type="http://schemas.openxmlformats.org/officeDocument/2006/relationships/customXml" Target="../ink/ink4922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4935.xml"/><Relationship Id="rId59" Type="http://schemas.openxmlformats.org/officeDocument/2006/relationships/image" Target="../media/image596.png"/><Relationship Id="rId103" Type="http://schemas.openxmlformats.org/officeDocument/2006/relationships/image" Target="../media/image623.png"/><Relationship Id="rId108" Type="http://schemas.openxmlformats.org/officeDocument/2006/relationships/customXml" Target="../ink/ink4970.xml"/><Relationship Id="rId124" Type="http://schemas.openxmlformats.org/officeDocument/2006/relationships/customXml" Target="../ink/ink4978.xml"/><Relationship Id="rId129" Type="http://schemas.openxmlformats.org/officeDocument/2006/relationships/image" Target="../media/image637.png"/><Relationship Id="rId54" Type="http://schemas.openxmlformats.org/officeDocument/2006/relationships/customXml" Target="../ink/ink4943.xml"/><Relationship Id="rId70" Type="http://schemas.openxmlformats.org/officeDocument/2006/relationships/customXml" Target="../ink/ink4951.xml"/><Relationship Id="rId75" Type="http://schemas.openxmlformats.org/officeDocument/2006/relationships/image" Target="../media/image609.png"/><Relationship Id="rId91" Type="http://schemas.openxmlformats.org/officeDocument/2006/relationships/image" Target="../media/image617.png"/><Relationship Id="rId96" Type="http://schemas.openxmlformats.org/officeDocument/2006/relationships/customXml" Target="../ink/ink49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19.xml"/><Relationship Id="rId23" Type="http://schemas.openxmlformats.org/officeDocument/2006/relationships/image" Target="../media/image578.png"/><Relationship Id="rId28" Type="http://schemas.openxmlformats.org/officeDocument/2006/relationships/customXml" Target="../ink/ink4930.xml"/><Relationship Id="rId49" Type="http://schemas.openxmlformats.org/officeDocument/2006/relationships/image" Target="../media/image591.png"/><Relationship Id="rId114" Type="http://schemas.openxmlformats.org/officeDocument/2006/relationships/customXml" Target="../ink/ink4973.xml"/><Relationship Id="rId119" Type="http://schemas.openxmlformats.org/officeDocument/2006/relationships/image" Target="../media/image632.png"/><Relationship Id="rId44" Type="http://schemas.openxmlformats.org/officeDocument/2006/relationships/customXml" Target="../ink/ink4938.xml"/><Relationship Id="rId60" Type="http://schemas.openxmlformats.org/officeDocument/2006/relationships/customXml" Target="../ink/ink4946.xml"/><Relationship Id="rId65" Type="http://schemas.openxmlformats.org/officeDocument/2006/relationships/image" Target="../media/image599.png"/><Relationship Id="rId81" Type="http://schemas.openxmlformats.org/officeDocument/2006/relationships/image" Target="../media/image612.png"/><Relationship Id="rId86" Type="http://schemas.openxmlformats.org/officeDocument/2006/relationships/customXml" Target="../ink/ink4959.xml"/><Relationship Id="rId130" Type="http://schemas.openxmlformats.org/officeDocument/2006/relationships/customXml" Target="../ink/ink4981.xml"/><Relationship Id="rId135" Type="http://schemas.openxmlformats.org/officeDocument/2006/relationships/customXml" Target="../ink/ink4984.xml"/><Relationship Id="rId13" Type="http://schemas.openxmlformats.org/officeDocument/2006/relationships/image" Target="../media/image573.png"/><Relationship Id="rId18" Type="http://schemas.openxmlformats.org/officeDocument/2006/relationships/customXml" Target="../ink/ink4925.xml"/><Relationship Id="rId39" Type="http://schemas.openxmlformats.org/officeDocument/2006/relationships/image" Target="../media/image586.png"/><Relationship Id="rId109" Type="http://schemas.openxmlformats.org/officeDocument/2006/relationships/image" Target="../media/image627.png"/><Relationship Id="rId34" Type="http://schemas.openxmlformats.org/officeDocument/2006/relationships/customXml" Target="../ink/ink4933.xml"/><Relationship Id="rId50" Type="http://schemas.openxmlformats.org/officeDocument/2006/relationships/customXml" Target="../ink/ink4941.xml"/><Relationship Id="rId55" Type="http://schemas.openxmlformats.org/officeDocument/2006/relationships/image" Target="../media/image594.png"/><Relationship Id="rId76" Type="http://schemas.openxmlformats.org/officeDocument/2006/relationships/customXml" Target="../ink/ink4954.xml"/><Relationship Id="rId97" Type="http://schemas.openxmlformats.org/officeDocument/2006/relationships/image" Target="../media/image620.png"/><Relationship Id="rId104" Type="http://schemas.openxmlformats.org/officeDocument/2006/relationships/customXml" Target="../ink/ink4968.xml"/><Relationship Id="rId120" Type="http://schemas.openxmlformats.org/officeDocument/2006/relationships/customXml" Target="../ink/ink4976.xml"/><Relationship Id="rId125" Type="http://schemas.openxmlformats.org/officeDocument/2006/relationships/image" Target="../media/image635.png"/><Relationship Id="rId7" Type="http://schemas.openxmlformats.org/officeDocument/2006/relationships/image" Target="../media/image570.png"/><Relationship Id="rId71" Type="http://schemas.openxmlformats.org/officeDocument/2006/relationships/image" Target="../media/image607.png"/><Relationship Id="rId92" Type="http://schemas.openxmlformats.org/officeDocument/2006/relationships/customXml" Target="../ink/ink4962.xml"/><Relationship Id="rId2" Type="http://schemas.openxmlformats.org/officeDocument/2006/relationships/customXml" Target="../ink/ink4917.xml"/><Relationship Id="rId29" Type="http://schemas.openxmlformats.org/officeDocument/2006/relationships/image" Target="../media/image581.png"/><Relationship Id="rId24" Type="http://schemas.openxmlformats.org/officeDocument/2006/relationships/customXml" Target="../ink/ink4928.xml"/><Relationship Id="rId40" Type="http://schemas.openxmlformats.org/officeDocument/2006/relationships/customXml" Target="../ink/ink4936.xml"/><Relationship Id="rId45" Type="http://schemas.openxmlformats.org/officeDocument/2006/relationships/image" Target="../media/image589.png"/><Relationship Id="rId66" Type="http://schemas.openxmlformats.org/officeDocument/2006/relationships/customXml" Target="../ink/ink4949.xml"/><Relationship Id="rId87" Type="http://schemas.openxmlformats.org/officeDocument/2006/relationships/image" Target="../media/image615.png"/><Relationship Id="rId110" Type="http://schemas.openxmlformats.org/officeDocument/2006/relationships/customXml" Target="../ink/ink4971.xml"/><Relationship Id="rId115" Type="http://schemas.openxmlformats.org/officeDocument/2006/relationships/image" Target="../media/image630.png"/><Relationship Id="rId131" Type="http://schemas.openxmlformats.org/officeDocument/2006/relationships/image" Target="../media/image638.png"/><Relationship Id="rId136" Type="http://schemas.openxmlformats.org/officeDocument/2006/relationships/image" Target="../media/image639.png"/><Relationship Id="rId61" Type="http://schemas.openxmlformats.org/officeDocument/2006/relationships/image" Target="../media/image597.png"/><Relationship Id="rId82" Type="http://schemas.openxmlformats.org/officeDocument/2006/relationships/customXml" Target="../ink/ink4957.xml"/><Relationship Id="rId19" Type="http://schemas.openxmlformats.org/officeDocument/2006/relationships/image" Target="../media/image576.png"/><Relationship Id="rId14" Type="http://schemas.openxmlformats.org/officeDocument/2006/relationships/customXml" Target="../ink/ink4923.xml"/><Relationship Id="rId30" Type="http://schemas.openxmlformats.org/officeDocument/2006/relationships/customXml" Target="../ink/ink4931.xml"/><Relationship Id="rId35" Type="http://schemas.openxmlformats.org/officeDocument/2006/relationships/image" Target="../media/image584.png"/><Relationship Id="rId56" Type="http://schemas.openxmlformats.org/officeDocument/2006/relationships/customXml" Target="../ink/ink4944.xml"/><Relationship Id="rId77" Type="http://schemas.openxmlformats.org/officeDocument/2006/relationships/image" Target="../media/image610.png"/><Relationship Id="rId100" Type="http://schemas.openxmlformats.org/officeDocument/2006/relationships/customXml" Target="../ink/ink4966.xml"/><Relationship Id="rId105" Type="http://schemas.openxmlformats.org/officeDocument/2006/relationships/image" Target="../media/image624.png"/><Relationship Id="rId126" Type="http://schemas.openxmlformats.org/officeDocument/2006/relationships/customXml" Target="../ink/ink4979.xml"/><Relationship Id="rId8" Type="http://schemas.openxmlformats.org/officeDocument/2006/relationships/customXml" Target="../ink/ink4920.xml"/><Relationship Id="rId51" Type="http://schemas.openxmlformats.org/officeDocument/2006/relationships/image" Target="../media/image592.png"/><Relationship Id="rId72" Type="http://schemas.openxmlformats.org/officeDocument/2006/relationships/customXml" Target="../ink/ink4952.xml"/><Relationship Id="rId93" Type="http://schemas.openxmlformats.org/officeDocument/2006/relationships/image" Target="../media/image618.png"/><Relationship Id="rId98" Type="http://schemas.openxmlformats.org/officeDocument/2006/relationships/customXml" Target="../ink/ink4965.xml"/><Relationship Id="rId121" Type="http://schemas.openxmlformats.org/officeDocument/2006/relationships/image" Target="../media/image633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4939.xml"/><Relationship Id="rId67" Type="http://schemas.openxmlformats.org/officeDocument/2006/relationships/image" Target="../media/image600.png"/><Relationship Id="rId116" Type="http://schemas.openxmlformats.org/officeDocument/2006/relationships/customXml" Target="../ink/ink4974.xml"/><Relationship Id="rId137" Type="http://schemas.openxmlformats.org/officeDocument/2006/relationships/customXml" Target="../ink/ink4985.xml"/><Relationship Id="rId20" Type="http://schemas.openxmlformats.org/officeDocument/2006/relationships/customXml" Target="../ink/ink4926.xml"/><Relationship Id="rId41" Type="http://schemas.openxmlformats.org/officeDocument/2006/relationships/image" Target="../media/image587.png"/><Relationship Id="rId62" Type="http://schemas.openxmlformats.org/officeDocument/2006/relationships/customXml" Target="../ink/ink4947.xml"/><Relationship Id="rId83" Type="http://schemas.openxmlformats.org/officeDocument/2006/relationships/image" Target="../media/image613.png"/><Relationship Id="rId88" Type="http://schemas.openxmlformats.org/officeDocument/2006/relationships/customXml" Target="../ink/ink4960.xml"/><Relationship Id="rId111" Type="http://schemas.openxmlformats.org/officeDocument/2006/relationships/image" Target="../media/image628.png"/><Relationship Id="rId132" Type="http://schemas.openxmlformats.org/officeDocument/2006/relationships/customXml" Target="../ink/ink4982.xml"/><Relationship Id="rId15" Type="http://schemas.openxmlformats.org/officeDocument/2006/relationships/image" Target="../media/image574.png"/><Relationship Id="rId36" Type="http://schemas.openxmlformats.org/officeDocument/2006/relationships/customXml" Target="../ink/ink4934.xml"/><Relationship Id="rId57" Type="http://schemas.openxmlformats.org/officeDocument/2006/relationships/image" Target="../media/image595.png"/><Relationship Id="rId106" Type="http://schemas.openxmlformats.org/officeDocument/2006/relationships/customXml" Target="../ink/ink4969.xml"/><Relationship Id="rId127" Type="http://schemas.openxmlformats.org/officeDocument/2006/relationships/image" Target="../media/image636.png"/><Relationship Id="rId10" Type="http://schemas.openxmlformats.org/officeDocument/2006/relationships/customXml" Target="../ink/ink4921.xml"/><Relationship Id="rId31" Type="http://schemas.openxmlformats.org/officeDocument/2006/relationships/image" Target="../media/image582.png"/><Relationship Id="rId52" Type="http://schemas.openxmlformats.org/officeDocument/2006/relationships/customXml" Target="../ink/ink4942.xml"/><Relationship Id="rId73" Type="http://schemas.openxmlformats.org/officeDocument/2006/relationships/image" Target="../media/image608.png"/><Relationship Id="rId78" Type="http://schemas.openxmlformats.org/officeDocument/2006/relationships/customXml" Target="../ink/ink4955.xml"/><Relationship Id="rId94" Type="http://schemas.openxmlformats.org/officeDocument/2006/relationships/customXml" Target="../ink/ink4963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122" Type="http://schemas.openxmlformats.org/officeDocument/2006/relationships/customXml" Target="../ink/ink4977.xml"/><Relationship Id="rId4" Type="http://schemas.openxmlformats.org/officeDocument/2006/relationships/customXml" Target="../ink/ink4918.xml"/><Relationship Id="rId9" Type="http://schemas.openxmlformats.org/officeDocument/2006/relationships/image" Target="../media/image571.png"/><Relationship Id="rId26" Type="http://schemas.openxmlformats.org/officeDocument/2006/relationships/customXml" Target="../ink/ink4929.xml"/><Relationship Id="rId47" Type="http://schemas.openxmlformats.org/officeDocument/2006/relationships/image" Target="../media/image590.png"/><Relationship Id="rId68" Type="http://schemas.openxmlformats.org/officeDocument/2006/relationships/customXml" Target="../ink/ink4950.xml"/><Relationship Id="rId89" Type="http://schemas.openxmlformats.org/officeDocument/2006/relationships/image" Target="../media/image616.png"/><Relationship Id="rId112" Type="http://schemas.openxmlformats.org/officeDocument/2006/relationships/customXml" Target="../ink/ink4972.xml"/><Relationship Id="rId133" Type="http://schemas.openxmlformats.org/officeDocument/2006/relationships/image" Target="../media/image625.png"/></Relationships>
</file>

<file path=ppt/slides/_rels/slide1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31.png"/><Relationship Id="rId21" Type="http://schemas.openxmlformats.org/officeDocument/2006/relationships/image" Target="../media/image577.png"/><Relationship Id="rId42" Type="http://schemas.openxmlformats.org/officeDocument/2006/relationships/customXml" Target="../ink/ink5006.xml"/><Relationship Id="rId63" Type="http://schemas.openxmlformats.org/officeDocument/2006/relationships/image" Target="../media/image598.png"/><Relationship Id="rId84" Type="http://schemas.openxmlformats.org/officeDocument/2006/relationships/customXml" Target="../ink/ink5027.xml"/><Relationship Id="rId138" Type="http://schemas.openxmlformats.org/officeDocument/2006/relationships/image" Target="../media/image640.png"/><Relationship Id="rId16" Type="http://schemas.openxmlformats.org/officeDocument/2006/relationships/customXml" Target="../ink/ink4993.xml"/><Relationship Id="rId107" Type="http://schemas.openxmlformats.org/officeDocument/2006/relationships/image" Target="../media/image626.png"/><Relationship Id="rId11" Type="http://schemas.openxmlformats.org/officeDocument/2006/relationships/image" Target="../media/image572.png"/><Relationship Id="rId32" Type="http://schemas.openxmlformats.org/officeDocument/2006/relationships/customXml" Target="../ink/ink5001.xml"/><Relationship Id="rId37" Type="http://schemas.openxmlformats.org/officeDocument/2006/relationships/image" Target="../media/image585.png"/><Relationship Id="rId53" Type="http://schemas.openxmlformats.org/officeDocument/2006/relationships/image" Target="../media/image593.png"/><Relationship Id="rId58" Type="http://schemas.openxmlformats.org/officeDocument/2006/relationships/customXml" Target="../ink/ink5014.xml"/><Relationship Id="rId74" Type="http://schemas.openxmlformats.org/officeDocument/2006/relationships/customXml" Target="../ink/ink5022.xml"/><Relationship Id="rId79" Type="http://schemas.openxmlformats.org/officeDocument/2006/relationships/image" Target="../media/image611.png"/><Relationship Id="rId102" Type="http://schemas.openxmlformats.org/officeDocument/2006/relationships/customXml" Target="../ink/ink5036.xml"/><Relationship Id="rId123" Type="http://schemas.openxmlformats.org/officeDocument/2006/relationships/image" Target="../media/image634.png"/><Relationship Id="rId128" Type="http://schemas.openxmlformats.org/officeDocument/2006/relationships/customXml" Target="../ink/ink5049.xml"/><Relationship Id="rId5" Type="http://schemas.openxmlformats.org/officeDocument/2006/relationships/image" Target="../media/image569.png"/><Relationship Id="rId90" Type="http://schemas.openxmlformats.org/officeDocument/2006/relationships/customXml" Target="../ink/ink5030.xml"/><Relationship Id="rId95" Type="http://schemas.openxmlformats.org/officeDocument/2006/relationships/image" Target="../media/image619.png"/><Relationship Id="rId22" Type="http://schemas.openxmlformats.org/officeDocument/2006/relationships/customXml" Target="../ink/ink4996.xml"/><Relationship Id="rId27" Type="http://schemas.openxmlformats.org/officeDocument/2006/relationships/image" Target="../media/image580.png"/><Relationship Id="rId43" Type="http://schemas.openxmlformats.org/officeDocument/2006/relationships/image" Target="../media/image588.png"/><Relationship Id="rId48" Type="http://schemas.openxmlformats.org/officeDocument/2006/relationships/customXml" Target="../ink/ink5009.xml"/><Relationship Id="rId64" Type="http://schemas.openxmlformats.org/officeDocument/2006/relationships/customXml" Target="../ink/ink5017.xml"/><Relationship Id="rId69" Type="http://schemas.openxmlformats.org/officeDocument/2006/relationships/image" Target="../media/image606.png"/><Relationship Id="rId113" Type="http://schemas.openxmlformats.org/officeDocument/2006/relationships/image" Target="../media/image629.png"/><Relationship Id="rId118" Type="http://schemas.openxmlformats.org/officeDocument/2006/relationships/customXml" Target="../ink/ink5044.xml"/><Relationship Id="rId134" Type="http://schemas.openxmlformats.org/officeDocument/2006/relationships/customXml" Target="../ink/ink5052.xml"/><Relationship Id="rId139" Type="http://schemas.openxmlformats.org/officeDocument/2006/relationships/customXml" Target="../ink/ink5055.xml"/><Relationship Id="rId80" Type="http://schemas.openxmlformats.org/officeDocument/2006/relationships/customXml" Target="../ink/ink5025.xml"/><Relationship Id="rId85" Type="http://schemas.openxmlformats.org/officeDocument/2006/relationships/image" Target="../media/image614.png"/><Relationship Id="rId12" Type="http://schemas.openxmlformats.org/officeDocument/2006/relationships/customXml" Target="../ink/ink4991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004.xml"/><Relationship Id="rId59" Type="http://schemas.openxmlformats.org/officeDocument/2006/relationships/image" Target="../media/image596.png"/><Relationship Id="rId103" Type="http://schemas.openxmlformats.org/officeDocument/2006/relationships/image" Target="../media/image623.png"/><Relationship Id="rId108" Type="http://schemas.openxmlformats.org/officeDocument/2006/relationships/customXml" Target="../ink/ink5039.xml"/><Relationship Id="rId124" Type="http://schemas.openxmlformats.org/officeDocument/2006/relationships/customXml" Target="../ink/ink5047.xml"/><Relationship Id="rId129" Type="http://schemas.openxmlformats.org/officeDocument/2006/relationships/image" Target="../media/image637.png"/><Relationship Id="rId54" Type="http://schemas.openxmlformats.org/officeDocument/2006/relationships/customXml" Target="../ink/ink5012.xml"/><Relationship Id="rId70" Type="http://schemas.openxmlformats.org/officeDocument/2006/relationships/customXml" Target="../ink/ink5020.xml"/><Relationship Id="rId75" Type="http://schemas.openxmlformats.org/officeDocument/2006/relationships/image" Target="../media/image609.png"/><Relationship Id="rId91" Type="http://schemas.openxmlformats.org/officeDocument/2006/relationships/image" Target="../media/image617.png"/><Relationship Id="rId96" Type="http://schemas.openxmlformats.org/officeDocument/2006/relationships/customXml" Target="../ink/ink5033.xml"/><Relationship Id="rId140" Type="http://schemas.openxmlformats.org/officeDocument/2006/relationships/image" Target="../media/image6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88.xml"/><Relationship Id="rId23" Type="http://schemas.openxmlformats.org/officeDocument/2006/relationships/image" Target="../media/image578.png"/><Relationship Id="rId28" Type="http://schemas.openxmlformats.org/officeDocument/2006/relationships/customXml" Target="../ink/ink4999.xml"/><Relationship Id="rId49" Type="http://schemas.openxmlformats.org/officeDocument/2006/relationships/image" Target="../media/image591.png"/><Relationship Id="rId114" Type="http://schemas.openxmlformats.org/officeDocument/2006/relationships/customXml" Target="../ink/ink5042.xml"/><Relationship Id="rId119" Type="http://schemas.openxmlformats.org/officeDocument/2006/relationships/image" Target="../media/image632.png"/><Relationship Id="rId44" Type="http://schemas.openxmlformats.org/officeDocument/2006/relationships/customXml" Target="../ink/ink5007.xml"/><Relationship Id="rId60" Type="http://schemas.openxmlformats.org/officeDocument/2006/relationships/customXml" Target="../ink/ink5015.xml"/><Relationship Id="rId65" Type="http://schemas.openxmlformats.org/officeDocument/2006/relationships/image" Target="../media/image599.png"/><Relationship Id="rId81" Type="http://schemas.openxmlformats.org/officeDocument/2006/relationships/image" Target="../media/image612.png"/><Relationship Id="rId86" Type="http://schemas.openxmlformats.org/officeDocument/2006/relationships/customXml" Target="../ink/ink5028.xml"/><Relationship Id="rId130" Type="http://schemas.openxmlformats.org/officeDocument/2006/relationships/customXml" Target="../ink/ink5050.xml"/><Relationship Id="rId135" Type="http://schemas.openxmlformats.org/officeDocument/2006/relationships/customXml" Target="../ink/ink5053.xml"/><Relationship Id="rId13" Type="http://schemas.openxmlformats.org/officeDocument/2006/relationships/image" Target="../media/image573.png"/><Relationship Id="rId18" Type="http://schemas.openxmlformats.org/officeDocument/2006/relationships/customXml" Target="../ink/ink4994.xml"/><Relationship Id="rId39" Type="http://schemas.openxmlformats.org/officeDocument/2006/relationships/image" Target="../media/image586.png"/><Relationship Id="rId109" Type="http://schemas.openxmlformats.org/officeDocument/2006/relationships/image" Target="../media/image627.png"/><Relationship Id="rId34" Type="http://schemas.openxmlformats.org/officeDocument/2006/relationships/customXml" Target="../ink/ink5002.xml"/><Relationship Id="rId50" Type="http://schemas.openxmlformats.org/officeDocument/2006/relationships/customXml" Target="../ink/ink5010.xml"/><Relationship Id="rId55" Type="http://schemas.openxmlformats.org/officeDocument/2006/relationships/image" Target="../media/image594.png"/><Relationship Id="rId76" Type="http://schemas.openxmlformats.org/officeDocument/2006/relationships/customXml" Target="../ink/ink5023.xml"/><Relationship Id="rId97" Type="http://schemas.openxmlformats.org/officeDocument/2006/relationships/image" Target="../media/image620.png"/><Relationship Id="rId104" Type="http://schemas.openxmlformats.org/officeDocument/2006/relationships/customXml" Target="../ink/ink5037.xml"/><Relationship Id="rId120" Type="http://schemas.openxmlformats.org/officeDocument/2006/relationships/customXml" Target="../ink/ink5045.xml"/><Relationship Id="rId125" Type="http://schemas.openxmlformats.org/officeDocument/2006/relationships/image" Target="../media/image635.png"/><Relationship Id="rId7" Type="http://schemas.openxmlformats.org/officeDocument/2006/relationships/image" Target="../media/image570.png"/><Relationship Id="rId71" Type="http://schemas.openxmlformats.org/officeDocument/2006/relationships/image" Target="../media/image607.png"/><Relationship Id="rId92" Type="http://schemas.openxmlformats.org/officeDocument/2006/relationships/customXml" Target="../ink/ink5031.xml"/><Relationship Id="rId2" Type="http://schemas.openxmlformats.org/officeDocument/2006/relationships/customXml" Target="../ink/ink4986.xml"/><Relationship Id="rId29" Type="http://schemas.openxmlformats.org/officeDocument/2006/relationships/image" Target="../media/image581.png"/><Relationship Id="rId24" Type="http://schemas.openxmlformats.org/officeDocument/2006/relationships/customXml" Target="../ink/ink4997.xml"/><Relationship Id="rId40" Type="http://schemas.openxmlformats.org/officeDocument/2006/relationships/customXml" Target="../ink/ink5005.xml"/><Relationship Id="rId45" Type="http://schemas.openxmlformats.org/officeDocument/2006/relationships/image" Target="../media/image589.png"/><Relationship Id="rId66" Type="http://schemas.openxmlformats.org/officeDocument/2006/relationships/customXml" Target="../ink/ink5018.xml"/><Relationship Id="rId87" Type="http://schemas.openxmlformats.org/officeDocument/2006/relationships/image" Target="../media/image615.png"/><Relationship Id="rId110" Type="http://schemas.openxmlformats.org/officeDocument/2006/relationships/customXml" Target="../ink/ink5040.xml"/><Relationship Id="rId115" Type="http://schemas.openxmlformats.org/officeDocument/2006/relationships/image" Target="../media/image630.png"/><Relationship Id="rId131" Type="http://schemas.openxmlformats.org/officeDocument/2006/relationships/image" Target="../media/image638.png"/><Relationship Id="rId136" Type="http://schemas.openxmlformats.org/officeDocument/2006/relationships/image" Target="../media/image639.png"/><Relationship Id="rId61" Type="http://schemas.openxmlformats.org/officeDocument/2006/relationships/image" Target="../media/image597.png"/><Relationship Id="rId82" Type="http://schemas.openxmlformats.org/officeDocument/2006/relationships/customXml" Target="../ink/ink5026.xml"/><Relationship Id="rId19" Type="http://schemas.openxmlformats.org/officeDocument/2006/relationships/image" Target="../media/image576.png"/><Relationship Id="rId14" Type="http://schemas.openxmlformats.org/officeDocument/2006/relationships/customXml" Target="../ink/ink4992.xml"/><Relationship Id="rId30" Type="http://schemas.openxmlformats.org/officeDocument/2006/relationships/customXml" Target="../ink/ink5000.xml"/><Relationship Id="rId35" Type="http://schemas.openxmlformats.org/officeDocument/2006/relationships/image" Target="../media/image584.png"/><Relationship Id="rId56" Type="http://schemas.openxmlformats.org/officeDocument/2006/relationships/customXml" Target="../ink/ink5013.xml"/><Relationship Id="rId77" Type="http://schemas.openxmlformats.org/officeDocument/2006/relationships/image" Target="../media/image610.png"/><Relationship Id="rId100" Type="http://schemas.openxmlformats.org/officeDocument/2006/relationships/customXml" Target="../ink/ink5035.xml"/><Relationship Id="rId105" Type="http://schemas.openxmlformats.org/officeDocument/2006/relationships/image" Target="../media/image624.png"/><Relationship Id="rId126" Type="http://schemas.openxmlformats.org/officeDocument/2006/relationships/customXml" Target="../ink/ink5048.xml"/><Relationship Id="rId8" Type="http://schemas.openxmlformats.org/officeDocument/2006/relationships/customXml" Target="../ink/ink4989.xml"/><Relationship Id="rId51" Type="http://schemas.openxmlformats.org/officeDocument/2006/relationships/image" Target="../media/image592.png"/><Relationship Id="rId72" Type="http://schemas.openxmlformats.org/officeDocument/2006/relationships/customXml" Target="../ink/ink5021.xml"/><Relationship Id="rId93" Type="http://schemas.openxmlformats.org/officeDocument/2006/relationships/image" Target="../media/image618.png"/><Relationship Id="rId98" Type="http://schemas.openxmlformats.org/officeDocument/2006/relationships/customXml" Target="../ink/ink5034.xml"/><Relationship Id="rId121" Type="http://schemas.openxmlformats.org/officeDocument/2006/relationships/image" Target="../media/image633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008.xml"/><Relationship Id="rId67" Type="http://schemas.openxmlformats.org/officeDocument/2006/relationships/image" Target="../media/image600.png"/><Relationship Id="rId116" Type="http://schemas.openxmlformats.org/officeDocument/2006/relationships/customXml" Target="../ink/ink5043.xml"/><Relationship Id="rId137" Type="http://schemas.openxmlformats.org/officeDocument/2006/relationships/customXml" Target="../ink/ink5054.xml"/><Relationship Id="rId20" Type="http://schemas.openxmlformats.org/officeDocument/2006/relationships/customXml" Target="../ink/ink4995.xml"/><Relationship Id="rId41" Type="http://schemas.openxmlformats.org/officeDocument/2006/relationships/image" Target="../media/image587.png"/><Relationship Id="rId62" Type="http://schemas.openxmlformats.org/officeDocument/2006/relationships/customXml" Target="../ink/ink5016.xml"/><Relationship Id="rId83" Type="http://schemas.openxmlformats.org/officeDocument/2006/relationships/image" Target="../media/image613.png"/><Relationship Id="rId88" Type="http://schemas.openxmlformats.org/officeDocument/2006/relationships/customXml" Target="../ink/ink5029.xml"/><Relationship Id="rId111" Type="http://schemas.openxmlformats.org/officeDocument/2006/relationships/image" Target="../media/image628.png"/><Relationship Id="rId132" Type="http://schemas.openxmlformats.org/officeDocument/2006/relationships/customXml" Target="../ink/ink5051.xml"/><Relationship Id="rId15" Type="http://schemas.openxmlformats.org/officeDocument/2006/relationships/image" Target="../media/image574.png"/><Relationship Id="rId36" Type="http://schemas.openxmlformats.org/officeDocument/2006/relationships/customXml" Target="../ink/ink5003.xml"/><Relationship Id="rId57" Type="http://schemas.openxmlformats.org/officeDocument/2006/relationships/image" Target="../media/image595.png"/><Relationship Id="rId106" Type="http://schemas.openxmlformats.org/officeDocument/2006/relationships/customXml" Target="../ink/ink5038.xml"/><Relationship Id="rId127" Type="http://schemas.openxmlformats.org/officeDocument/2006/relationships/image" Target="../media/image636.png"/><Relationship Id="rId10" Type="http://schemas.openxmlformats.org/officeDocument/2006/relationships/customXml" Target="../ink/ink4990.xml"/><Relationship Id="rId31" Type="http://schemas.openxmlformats.org/officeDocument/2006/relationships/image" Target="../media/image582.png"/><Relationship Id="rId52" Type="http://schemas.openxmlformats.org/officeDocument/2006/relationships/customXml" Target="../ink/ink5011.xml"/><Relationship Id="rId73" Type="http://schemas.openxmlformats.org/officeDocument/2006/relationships/image" Target="../media/image608.png"/><Relationship Id="rId78" Type="http://schemas.openxmlformats.org/officeDocument/2006/relationships/customXml" Target="../ink/ink5024.xml"/><Relationship Id="rId94" Type="http://schemas.openxmlformats.org/officeDocument/2006/relationships/customXml" Target="../ink/ink5032.xml"/><Relationship Id="rId99" Type="http://schemas.openxmlformats.org/officeDocument/2006/relationships/image" Target="../media/image621.png"/><Relationship Id="rId101" Type="http://schemas.openxmlformats.org/officeDocument/2006/relationships/image" Target="../media/image622.png"/><Relationship Id="rId122" Type="http://schemas.openxmlformats.org/officeDocument/2006/relationships/customXml" Target="../ink/ink5046.xml"/><Relationship Id="rId4" Type="http://schemas.openxmlformats.org/officeDocument/2006/relationships/customXml" Target="../ink/ink4987.xml"/><Relationship Id="rId9" Type="http://schemas.openxmlformats.org/officeDocument/2006/relationships/image" Target="../media/image571.png"/><Relationship Id="rId26" Type="http://schemas.openxmlformats.org/officeDocument/2006/relationships/customXml" Target="../ink/ink4998.xml"/><Relationship Id="rId47" Type="http://schemas.openxmlformats.org/officeDocument/2006/relationships/image" Target="../media/image590.png"/><Relationship Id="rId68" Type="http://schemas.openxmlformats.org/officeDocument/2006/relationships/customXml" Target="../ink/ink5019.xml"/><Relationship Id="rId89" Type="http://schemas.openxmlformats.org/officeDocument/2006/relationships/image" Target="../media/image616.png"/><Relationship Id="rId112" Type="http://schemas.openxmlformats.org/officeDocument/2006/relationships/customXml" Target="../ink/ink5041.xml"/><Relationship Id="rId133" Type="http://schemas.openxmlformats.org/officeDocument/2006/relationships/image" Target="../media/image625.png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2.pn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customXml" Target="../ink/ink5056.xml"/><Relationship Id="rId2" Type="http://schemas.openxmlformats.org/officeDocument/2006/relationships/image" Target="../media/image6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3.png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5.png"/><Relationship Id="rId3" Type="http://schemas.openxmlformats.org/officeDocument/2006/relationships/customXml" Target="../ink/ink5057.xml"/><Relationship Id="rId7" Type="http://schemas.openxmlformats.org/officeDocument/2006/relationships/customXml" Target="../ink/ink5059.xml"/><Relationship Id="rId12" Type="http://schemas.openxmlformats.org/officeDocument/2006/relationships/image" Target="../media/image647.png"/><Relationship Id="rId2" Type="http://schemas.openxmlformats.org/officeDocument/2006/relationships/image" Target="../media/image6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4.png"/><Relationship Id="rId11" Type="http://schemas.openxmlformats.org/officeDocument/2006/relationships/customXml" Target="../ink/ink5061.xml"/><Relationship Id="rId5" Type="http://schemas.openxmlformats.org/officeDocument/2006/relationships/customXml" Target="../ink/ink5058.xml"/><Relationship Id="rId10" Type="http://schemas.openxmlformats.org/officeDocument/2006/relationships/image" Target="../media/image646.png"/><Relationship Id="rId4" Type="http://schemas.openxmlformats.org/officeDocument/2006/relationships/image" Target="../media/image643.png"/><Relationship Id="rId9" Type="http://schemas.openxmlformats.org/officeDocument/2006/relationships/customXml" Target="../ink/ink5060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6.png"/><Relationship Id="rId13" Type="http://schemas.openxmlformats.org/officeDocument/2006/relationships/customXml" Target="../ink/ink5067.xml"/><Relationship Id="rId3" Type="http://schemas.openxmlformats.org/officeDocument/2006/relationships/customXml" Target="../ink/ink5062.xml"/><Relationship Id="rId7" Type="http://schemas.openxmlformats.org/officeDocument/2006/relationships/customXml" Target="../ink/ink5064.xml"/><Relationship Id="rId12" Type="http://schemas.openxmlformats.org/officeDocument/2006/relationships/image" Target="../media/image648.png"/><Relationship Id="rId2" Type="http://schemas.openxmlformats.org/officeDocument/2006/relationships/image" Target="../media/image6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1" Type="http://schemas.openxmlformats.org/officeDocument/2006/relationships/customXml" Target="../ink/ink5066.xml"/><Relationship Id="rId5" Type="http://schemas.openxmlformats.org/officeDocument/2006/relationships/customXml" Target="../ink/ink5063.xml"/><Relationship Id="rId10" Type="http://schemas.openxmlformats.org/officeDocument/2006/relationships/image" Target="../media/image647.png"/><Relationship Id="rId4" Type="http://schemas.openxmlformats.org/officeDocument/2006/relationships/image" Target="../media/image644.png"/><Relationship Id="rId9" Type="http://schemas.openxmlformats.org/officeDocument/2006/relationships/customXml" Target="../ink/ink5065.xml"/><Relationship Id="rId14" Type="http://schemas.openxmlformats.org/officeDocument/2006/relationships/image" Target="../media/image649.pn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6.png"/><Relationship Id="rId13" Type="http://schemas.openxmlformats.org/officeDocument/2006/relationships/customXml" Target="../ink/ink5073.xml"/><Relationship Id="rId18" Type="http://schemas.openxmlformats.org/officeDocument/2006/relationships/image" Target="../media/image651.png"/><Relationship Id="rId3" Type="http://schemas.openxmlformats.org/officeDocument/2006/relationships/customXml" Target="../ink/ink5068.xml"/><Relationship Id="rId7" Type="http://schemas.openxmlformats.org/officeDocument/2006/relationships/customXml" Target="../ink/ink5070.xml"/><Relationship Id="rId12" Type="http://schemas.openxmlformats.org/officeDocument/2006/relationships/image" Target="../media/image648.png"/><Relationship Id="rId17" Type="http://schemas.openxmlformats.org/officeDocument/2006/relationships/customXml" Target="../ink/ink5075.xml"/><Relationship Id="rId2" Type="http://schemas.openxmlformats.org/officeDocument/2006/relationships/image" Target="../media/image642.png"/><Relationship Id="rId16" Type="http://schemas.openxmlformats.org/officeDocument/2006/relationships/image" Target="../media/image650.png"/><Relationship Id="rId20" Type="http://schemas.openxmlformats.org/officeDocument/2006/relationships/image" Target="../media/image6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1" Type="http://schemas.openxmlformats.org/officeDocument/2006/relationships/customXml" Target="../ink/ink5072.xml"/><Relationship Id="rId5" Type="http://schemas.openxmlformats.org/officeDocument/2006/relationships/customXml" Target="../ink/ink5069.xml"/><Relationship Id="rId15" Type="http://schemas.openxmlformats.org/officeDocument/2006/relationships/customXml" Target="../ink/ink5074.xml"/><Relationship Id="rId10" Type="http://schemas.openxmlformats.org/officeDocument/2006/relationships/image" Target="../media/image647.png"/><Relationship Id="rId19" Type="http://schemas.openxmlformats.org/officeDocument/2006/relationships/customXml" Target="../ink/ink5076.xml"/><Relationship Id="rId4" Type="http://schemas.openxmlformats.org/officeDocument/2006/relationships/image" Target="../media/image644.png"/><Relationship Id="rId9" Type="http://schemas.openxmlformats.org/officeDocument/2006/relationships/customXml" Target="../ink/ink5071.xml"/><Relationship Id="rId14" Type="http://schemas.openxmlformats.org/officeDocument/2006/relationships/image" Target="../media/image649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6.png"/><Relationship Id="rId13" Type="http://schemas.openxmlformats.org/officeDocument/2006/relationships/customXml" Target="../ink/ink5082.xml"/><Relationship Id="rId18" Type="http://schemas.openxmlformats.org/officeDocument/2006/relationships/image" Target="../media/image653.png"/><Relationship Id="rId3" Type="http://schemas.openxmlformats.org/officeDocument/2006/relationships/customXml" Target="../ink/ink5077.xml"/><Relationship Id="rId7" Type="http://schemas.openxmlformats.org/officeDocument/2006/relationships/customXml" Target="../ink/ink5079.xml"/><Relationship Id="rId12" Type="http://schemas.openxmlformats.org/officeDocument/2006/relationships/image" Target="../media/image650.png"/><Relationship Id="rId17" Type="http://schemas.openxmlformats.org/officeDocument/2006/relationships/customXml" Target="../ink/ink5084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1" Type="http://schemas.openxmlformats.org/officeDocument/2006/relationships/customXml" Target="../ink/ink5081.xml"/><Relationship Id="rId5" Type="http://schemas.openxmlformats.org/officeDocument/2006/relationships/customXml" Target="../ink/ink5078.xml"/><Relationship Id="rId15" Type="http://schemas.openxmlformats.org/officeDocument/2006/relationships/customXml" Target="../ink/ink5083.xml"/><Relationship Id="rId10" Type="http://schemas.openxmlformats.org/officeDocument/2006/relationships/image" Target="../media/image647.png"/><Relationship Id="rId4" Type="http://schemas.openxmlformats.org/officeDocument/2006/relationships/image" Target="../media/image644.png"/><Relationship Id="rId9" Type="http://schemas.openxmlformats.org/officeDocument/2006/relationships/customXml" Target="../ink/ink5080.xml"/><Relationship Id="rId14" Type="http://schemas.openxmlformats.org/officeDocument/2006/relationships/image" Target="../media/image651.png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6.png"/><Relationship Id="rId13" Type="http://schemas.openxmlformats.org/officeDocument/2006/relationships/customXml" Target="../ink/ink5090.xml"/><Relationship Id="rId18" Type="http://schemas.openxmlformats.org/officeDocument/2006/relationships/image" Target="../media/image653.png"/><Relationship Id="rId3" Type="http://schemas.openxmlformats.org/officeDocument/2006/relationships/customXml" Target="../ink/ink5085.xml"/><Relationship Id="rId7" Type="http://schemas.openxmlformats.org/officeDocument/2006/relationships/customXml" Target="../ink/ink5087.xml"/><Relationship Id="rId12" Type="http://schemas.openxmlformats.org/officeDocument/2006/relationships/image" Target="../media/image650.png"/><Relationship Id="rId17" Type="http://schemas.openxmlformats.org/officeDocument/2006/relationships/customXml" Target="../ink/ink5092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0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1" Type="http://schemas.openxmlformats.org/officeDocument/2006/relationships/customXml" Target="../ink/ink5089.xml"/><Relationship Id="rId5" Type="http://schemas.openxmlformats.org/officeDocument/2006/relationships/customXml" Target="../ink/ink5086.xml"/><Relationship Id="rId15" Type="http://schemas.openxmlformats.org/officeDocument/2006/relationships/customXml" Target="../ink/ink5091.xml"/><Relationship Id="rId10" Type="http://schemas.openxmlformats.org/officeDocument/2006/relationships/image" Target="../media/image647.png"/><Relationship Id="rId19" Type="http://schemas.openxmlformats.org/officeDocument/2006/relationships/customXml" Target="../ink/ink5093.xml"/><Relationship Id="rId4" Type="http://schemas.openxmlformats.org/officeDocument/2006/relationships/image" Target="../media/image644.png"/><Relationship Id="rId9" Type="http://schemas.openxmlformats.org/officeDocument/2006/relationships/customXml" Target="../ink/ink5088.xml"/><Relationship Id="rId14" Type="http://schemas.openxmlformats.org/officeDocument/2006/relationships/image" Target="../media/image651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6.png"/><Relationship Id="rId13" Type="http://schemas.openxmlformats.org/officeDocument/2006/relationships/customXml" Target="../ink/ink5099.xml"/><Relationship Id="rId18" Type="http://schemas.openxmlformats.org/officeDocument/2006/relationships/image" Target="../media/image653.png"/><Relationship Id="rId26" Type="http://schemas.openxmlformats.org/officeDocument/2006/relationships/image" Target="../media/image657.png"/><Relationship Id="rId3" Type="http://schemas.openxmlformats.org/officeDocument/2006/relationships/customXml" Target="../ink/ink5094.xml"/><Relationship Id="rId21" Type="http://schemas.openxmlformats.org/officeDocument/2006/relationships/customXml" Target="../ink/ink5103.xml"/><Relationship Id="rId7" Type="http://schemas.openxmlformats.org/officeDocument/2006/relationships/customXml" Target="../ink/ink5096.xml"/><Relationship Id="rId12" Type="http://schemas.openxmlformats.org/officeDocument/2006/relationships/image" Target="../media/image650.png"/><Relationship Id="rId17" Type="http://schemas.openxmlformats.org/officeDocument/2006/relationships/customXml" Target="../ink/ink5101.xml"/><Relationship Id="rId25" Type="http://schemas.openxmlformats.org/officeDocument/2006/relationships/customXml" Target="../ink/ink5105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0" Type="http://schemas.openxmlformats.org/officeDocument/2006/relationships/image" Target="../media/image654.png"/><Relationship Id="rId29" Type="http://schemas.openxmlformats.org/officeDocument/2006/relationships/customXml" Target="../ink/ink510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1" Type="http://schemas.openxmlformats.org/officeDocument/2006/relationships/customXml" Target="../ink/ink5098.xml"/><Relationship Id="rId24" Type="http://schemas.openxmlformats.org/officeDocument/2006/relationships/image" Target="../media/image656.png"/><Relationship Id="rId32" Type="http://schemas.openxmlformats.org/officeDocument/2006/relationships/image" Target="../media/image660.png"/><Relationship Id="rId5" Type="http://schemas.openxmlformats.org/officeDocument/2006/relationships/customXml" Target="../ink/ink5095.xml"/><Relationship Id="rId15" Type="http://schemas.openxmlformats.org/officeDocument/2006/relationships/customXml" Target="../ink/ink5100.xml"/><Relationship Id="rId23" Type="http://schemas.openxmlformats.org/officeDocument/2006/relationships/customXml" Target="../ink/ink5104.xml"/><Relationship Id="rId28" Type="http://schemas.openxmlformats.org/officeDocument/2006/relationships/image" Target="../media/image658.png"/><Relationship Id="rId10" Type="http://schemas.openxmlformats.org/officeDocument/2006/relationships/image" Target="../media/image647.png"/><Relationship Id="rId19" Type="http://schemas.openxmlformats.org/officeDocument/2006/relationships/customXml" Target="../ink/ink5102.xml"/><Relationship Id="rId31" Type="http://schemas.openxmlformats.org/officeDocument/2006/relationships/customXml" Target="../ink/ink5108.xml"/><Relationship Id="rId4" Type="http://schemas.openxmlformats.org/officeDocument/2006/relationships/image" Target="../media/image644.png"/><Relationship Id="rId9" Type="http://schemas.openxmlformats.org/officeDocument/2006/relationships/customXml" Target="../ink/ink5097.xml"/><Relationship Id="rId14" Type="http://schemas.openxmlformats.org/officeDocument/2006/relationships/image" Target="../media/image651.png"/><Relationship Id="rId22" Type="http://schemas.openxmlformats.org/officeDocument/2006/relationships/image" Target="../media/image655.png"/><Relationship Id="rId27" Type="http://schemas.openxmlformats.org/officeDocument/2006/relationships/customXml" Target="../ink/ink5106.xml"/><Relationship Id="rId30" Type="http://schemas.openxmlformats.org/officeDocument/2006/relationships/image" Target="../media/image65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5.xml"/><Relationship Id="rId13" Type="http://schemas.openxmlformats.org/officeDocument/2006/relationships/image" Target="../media/image910.png"/><Relationship Id="rId3" Type="http://schemas.openxmlformats.org/officeDocument/2006/relationships/image" Target="../media/image4100.png"/><Relationship Id="rId7" Type="http://schemas.openxmlformats.org/officeDocument/2006/relationships/image" Target="../media/image6100.png"/><Relationship Id="rId12" Type="http://schemas.openxmlformats.org/officeDocument/2006/relationships/customXml" Target="../ink/ink227.xml"/><Relationship Id="rId17" Type="http://schemas.openxmlformats.org/officeDocument/2006/relationships/image" Target="../media/image1110.png"/><Relationship Id="rId2" Type="http://schemas.openxmlformats.org/officeDocument/2006/relationships/customXml" Target="../ink/ink222.xml"/><Relationship Id="rId16" Type="http://schemas.openxmlformats.org/officeDocument/2006/relationships/customXml" Target="../ink/ink2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.xml"/><Relationship Id="rId11" Type="http://schemas.openxmlformats.org/officeDocument/2006/relationships/image" Target="../media/image847.png"/><Relationship Id="rId5" Type="http://schemas.openxmlformats.org/officeDocument/2006/relationships/image" Target="../media/image5100.png"/><Relationship Id="rId15" Type="http://schemas.openxmlformats.org/officeDocument/2006/relationships/image" Target="../media/image1010.png"/><Relationship Id="rId10" Type="http://schemas.openxmlformats.org/officeDocument/2006/relationships/customXml" Target="../ink/ink226.xml"/><Relationship Id="rId4" Type="http://schemas.openxmlformats.org/officeDocument/2006/relationships/customXml" Target="../ink/ink223.xml"/><Relationship Id="rId9" Type="http://schemas.openxmlformats.org/officeDocument/2006/relationships/image" Target="../media/image7100.png"/><Relationship Id="rId14" Type="http://schemas.openxmlformats.org/officeDocument/2006/relationships/customXml" Target="../ink/ink228.xml"/></Relationships>
</file>

<file path=ppt/slides/_rels/slide14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114.xml"/><Relationship Id="rId18" Type="http://schemas.openxmlformats.org/officeDocument/2006/relationships/image" Target="../media/image653.png"/><Relationship Id="rId26" Type="http://schemas.openxmlformats.org/officeDocument/2006/relationships/image" Target="../media/image657.png"/><Relationship Id="rId39" Type="http://schemas.openxmlformats.org/officeDocument/2006/relationships/customXml" Target="../ink/ink5127.xml"/><Relationship Id="rId21" Type="http://schemas.openxmlformats.org/officeDocument/2006/relationships/customXml" Target="../ink/ink5118.xml"/><Relationship Id="rId34" Type="http://schemas.openxmlformats.org/officeDocument/2006/relationships/image" Target="../media/image661.png"/><Relationship Id="rId42" Type="http://schemas.openxmlformats.org/officeDocument/2006/relationships/image" Target="../media/image665.png"/><Relationship Id="rId7" Type="http://schemas.openxmlformats.org/officeDocument/2006/relationships/customXml" Target="../ink/ink5111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9" Type="http://schemas.openxmlformats.org/officeDocument/2006/relationships/customXml" Target="../ink/ink51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1" Type="http://schemas.openxmlformats.org/officeDocument/2006/relationships/customXml" Target="../ink/ink5113.xml"/><Relationship Id="rId24" Type="http://schemas.openxmlformats.org/officeDocument/2006/relationships/image" Target="../media/image656.png"/><Relationship Id="rId32" Type="http://schemas.openxmlformats.org/officeDocument/2006/relationships/image" Target="../media/image660.png"/><Relationship Id="rId37" Type="http://schemas.openxmlformats.org/officeDocument/2006/relationships/customXml" Target="../ink/ink5126.xml"/><Relationship Id="rId40" Type="http://schemas.openxmlformats.org/officeDocument/2006/relationships/image" Target="../media/image664.png"/><Relationship Id="rId45" Type="http://schemas.openxmlformats.org/officeDocument/2006/relationships/customXml" Target="../ink/ink5130.xml"/><Relationship Id="rId5" Type="http://schemas.openxmlformats.org/officeDocument/2006/relationships/customXml" Target="../ink/ink5110.xml"/><Relationship Id="rId15" Type="http://schemas.openxmlformats.org/officeDocument/2006/relationships/customXml" Target="../ink/ink5115.xml"/><Relationship Id="rId23" Type="http://schemas.openxmlformats.org/officeDocument/2006/relationships/customXml" Target="../ink/ink5119.xml"/><Relationship Id="rId28" Type="http://schemas.openxmlformats.org/officeDocument/2006/relationships/image" Target="../media/image658.png"/><Relationship Id="rId36" Type="http://schemas.openxmlformats.org/officeDocument/2006/relationships/image" Target="../media/image662.png"/><Relationship Id="rId10" Type="http://schemas.openxmlformats.org/officeDocument/2006/relationships/image" Target="../media/image647.png"/><Relationship Id="rId19" Type="http://schemas.openxmlformats.org/officeDocument/2006/relationships/customXml" Target="../ink/ink5117.xml"/><Relationship Id="rId31" Type="http://schemas.openxmlformats.org/officeDocument/2006/relationships/customXml" Target="../ink/ink5123.xml"/><Relationship Id="rId44" Type="http://schemas.openxmlformats.org/officeDocument/2006/relationships/image" Target="../media/image666.png"/><Relationship Id="rId4" Type="http://schemas.openxmlformats.org/officeDocument/2006/relationships/image" Target="../media/image644.png"/><Relationship Id="rId9" Type="http://schemas.openxmlformats.org/officeDocument/2006/relationships/customXml" Target="../ink/ink5112.xml"/><Relationship Id="rId14" Type="http://schemas.openxmlformats.org/officeDocument/2006/relationships/image" Target="../media/image651.png"/><Relationship Id="rId22" Type="http://schemas.openxmlformats.org/officeDocument/2006/relationships/image" Target="../media/image655.png"/><Relationship Id="rId27" Type="http://schemas.openxmlformats.org/officeDocument/2006/relationships/customXml" Target="../ink/ink5121.xml"/><Relationship Id="rId30" Type="http://schemas.openxmlformats.org/officeDocument/2006/relationships/image" Target="../media/image659.png"/><Relationship Id="rId35" Type="http://schemas.openxmlformats.org/officeDocument/2006/relationships/customXml" Target="../ink/ink5125.xml"/><Relationship Id="rId43" Type="http://schemas.openxmlformats.org/officeDocument/2006/relationships/customXml" Target="../ink/ink5129.xml"/><Relationship Id="rId8" Type="http://schemas.openxmlformats.org/officeDocument/2006/relationships/image" Target="../media/image646.png"/><Relationship Id="rId3" Type="http://schemas.openxmlformats.org/officeDocument/2006/relationships/customXml" Target="../ink/ink5109.xml"/><Relationship Id="rId12" Type="http://schemas.openxmlformats.org/officeDocument/2006/relationships/image" Target="../media/image650.png"/><Relationship Id="rId17" Type="http://schemas.openxmlformats.org/officeDocument/2006/relationships/customXml" Target="../ink/ink5116.xml"/><Relationship Id="rId25" Type="http://schemas.openxmlformats.org/officeDocument/2006/relationships/customXml" Target="../ink/ink5120.xml"/><Relationship Id="rId33" Type="http://schemas.openxmlformats.org/officeDocument/2006/relationships/customXml" Target="../ink/ink5124.xml"/><Relationship Id="rId38" Type="http://schemas.openxmlformats.org/officeDocument/2006/relationships/image" Target="../media/image663.png"/><Relationship Id="rId46" Type="http://schemas.openxmlformats.org/officeDocument/2006/relationships/image" Target="../media/image667.png"/><Relationship Id="rId20" Type="http://schemas.openxmlformats.org/officeDocument/2006/relationships/image" Target="../media/image654.png"/><Relationship Id="rId41" Type="http://schemas.openxmlformats.org/officeDocument/2006/relationships/customXml" Target="../ink/ink5128.xml"/></Relationships>
</file>

<file path=ppt/slides/_rels/slide14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136.xml"/><Relationship Id="rId18" Type="http://schemas.openxmlformats.org/officeDocument/2006/relationships/image" Target="../media/image653.png"/><Relationship Id="rId26" Type="http://schemas.openxmlformats.org/officeDocument/2006/relationships/image" Target="../media/image657.png"/><Relationship Id="rId39" Type="http://schemas.openxmlformats.org/officeDocument/2006/relationships/customXml" Target="../ink/ink5149.xml"/><Relationship Id="rId21" Type="http://schemas.openxmlformats.org/officeDocument/2006/relationships/customXml" Target="../ink/ink5140.xml"/><Relationship Id="rId34" Type="http://schemas.openxmlformats.org/officeDocument/2006/relationships/image" Target="../media/image661.png"/><Relationship Id="rId42" Type="http://schemas.openxmlformats.org/officeDocument/2006/relationships/image" Target="../media/image665.png"/><Relationship Id="rId47" Type="http://schemas.openxmlformats.org/officeDocument/2006/relationships/customXml" Target="../ink/ink5153.xml"/><Relationship Id="rId50" Type="http://schemas.openxmlformats.org/officeDocument/2006/relationships/image" Target="../media/image669.png"/><Relationship Id="rId7" Type="http://schemas.openxmlformats.org/officeDocument/2006/relationships/customXml" Target="../ink/ink5133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9" Type="http://schemas.openxmlformats.org/officeDocument/2006/relationships/customXml" Target="../ink/ink5144.xml"/><Relationship Id="rId11" Type="http://schemas.openxmlformats.org/officeDocument/2006/relationships/customXml" Target="../ink/ink5135.xml"/><Relationship Id="rId24" Type="http://schemas.openxmlformats.org/officeDocument/2006/relationships/image" Target="../media/image656.png"/><Relationship Id="rId32" Type="http://schemas.openxmlformats.org/officeDocument/2006/relationships/image" Target="../media/image660.png"/><Relationship Id="rId37" Type="http://schemas.openxmlformats.org/officeDocument/2006/relationships/customXml" Target="../ink/ink5148.xml"/><Relationship Id="rId40" Type="http://schemas.openxmlformats.org/officeDocument/2006/relationships/image" Target="../media/image664.png"/><Relationship Id="rId45" Type="http://schemas.openxmlformats.org/officeDocument/2006/relationships/customXml" Target="../ink/ink5152.xml"/><Relationship Id="rId53" Type="http://schemas.openxmlformats.org/officeDocument/2006/relationships/customXml" Target="../ink/ink5156.xml"/><Relationship Id="rId5" Type="http://schemas.openxmlformats.org/officeDocument/2006/relationships/customXml" Target="../ink/ink5132.xml"/><Relationship Id="rId10" Type="http://schemas.openxmlformats.org/officeDocument/2006/relationships/image" Target="../media/image647.png"/><Relationship Id="rId19" Type="http://schemas.openxmlformats.org/officeDocument/2006/relationships/customXml" Target="../ink/ink5139.xml"/><Relationship Id="rId31" Type="http://schemas.openxmlformats.org/officeDocument/2006/relationships/customXml" Target="../ink/ink5145.xml"/><Relationship Id="rId44" Type="http://schemas.openxmlformats.org/officeDocument/2006/relationships/image" Target="../media/image666.png"/><Relationship Id="rId52" Type="http://schemas.openxmlformats.org/officeDocument/2006/relationships/image" Target="../media/image670.png"/><Relationship Id="rId4" Type="http://schemas.openxmlformats.org/officeDocument/2006/relationships/image" Target="../media/image644.png"/><Relationship Id="rId9" Type="http://schemas.openxmlformats.org/officeDocument/2006/relationships/customXml" Target="../ink/ink5134.xml"/><Relationship Id="rId14" Type="http://schemas.openxmlformats.org/officeDocument/2006/relationships/image" Target="../media/image651.png"/><Relationship Id="rId22" Type="http://schemas.openxmlformats.org/officeDocument/2006/relationships/image" Target="../media/image655.png"/><Relationship Id="rId27" Type="http://schemas.openxmlformats.org/officeDocument/2006/relationships/customXml" Target="../ink/ink5143.xml"/><Relationship Id="rId30" Type="http://schemas.openxmlformats.org/officeDocument/2006/relationships/image" Target="../media/image659.png"/><Relationship Id="rId35" Type="http://schemas.openxmlformats.org/officeDocument/2006/relationships/customXml" Target="../ink/ink5147.xml"/><Relationship Id="rId43" Type="http://schemas.openxmlformats.org/officeDocument/2006/relationships/customXml" Target="../ink/ink5151.xml"/><Relationship Id="rId48" Type="http://schemas.openxmlformats.org/officeDocument/2006/relationships/image" Target="../media/image668.png"/><Relationship Id="rId8" Type="http://schemas.openxmlformats.org/officeDocument/2006/relationships/image" Target="../media/image646.png"/><Relationship Id="rId51" Type="http://schemas.openxmlformats.org/officeDocument/2006/relationships/customXml" Target="../ink/ink5155.xml"/><Relationship Id="rId3" Type="http://schemas.openxmlformats.org/officeDocument/2006/relationships/customXml" Target="../ink/ink5131.xml"/><Relationship Id="rId12" Type="http://schemas.openxmlformats.org/officeDocument/2006/relationships/image" Target="../media/image650.png"/><Relationship Id="rId17" Type="http://schemas.openxmlformats.org/officeDocument/2006/relationships/customXml" Target="../ink/ink5138.xml"/><Relationship Id="rId25" Type="http://schemas.openxmlformats.org/officeDocument/2006/relationships/customXml" Target="../ink/ink5142.xml"/><Relationship Id="rId33" Type="http://schemas.openxmlformats.org/officeDocument/2006/relationships/customXml" Target="../ink/ink5146.xml"/><Relationship Id="rId38" Type="http://schemas.openxmlformats.org/officeDocument/2006/relationships/image" Target="../media/image663.png"/><Relationship Id="rId46" Type="http://schemas.openxmlformats.org/officeDocument/2006/relationships/image" Target="../media/image667.png"/><Relationship Id="rId20" Type="http://schemas.openxmlformats.org/officeDocument/2006/relationships/image" Target="../media/image654.png"/><Relationship Id="rId41" Type="http://schemas.openxmlformats.org/officeDocument/2006/relationships/customXml" Target="../ink/ink5150.xml"/><Relationship Id="rId54" Type="http://schemas.openxmlformats.org/officeDocument/2006/relationships/image" Target="../media/image6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137.xml"/><Relationship Id="rId23" Type="http://schemas.openxmlformats.org/officeDocument/2006/relationships/customXml" Target="../ink/ink5141.xml"/><Relationship Id="rId28" Type="http://schemas.openxmlformats.org/officeDocument/2006/relationships/image" Target="../media/image658.png"/><Relationship Id="rId36" Type="http://schemas.openxmlformats.org/officeDocument/2006/relationships/image" Target="../media/image662.png"/><Relationship Id="rId49" Type="http://schemas.openxmlformats.org/officeDocument/2006/relationships/customXml" Target="../ink/ink5154.xml"/></Relationships>
</file>

<file path=ppt/slides/_rels/slide14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7.png"/><Relationship Id="rId21" Type="http://schemas.openxmlformats.org/officeDocument/2006/relationships/customXml" Target="../ink/ink5166.xml"/><Relationship Id="rId42" Type="http://schemas.openxmlformats.org/officeDocument/2006/relationships/image" Target="../media/image665.png"/><Relationship Id="rId47" Type="http://schemas.openxmlformats.org/officeDocument/2006/relationships/customXml" Target="../ink/ink5179.xml"/><Relationship Id="rId63" Type="http://schemas.openxmlformats.org/officeDocument/2006/relationships/customXml" Target="../ink/ink5187.xml"/><Relationship Id="rId68" Type="http://schemas.openxmlformats.org/officeDocument/2006/relationships/image" Target="../media/image678.png"/><Relationship Id="rId16" Type="http://schemas.openxmlformats.org/officeDocument/2006/relationships/image" Target="../media/image652.png"/><Relationship Id="rId11" Type="http://schemas.openxmlformats.org/officeDocument/2006/relationships/customXml" Target="../ink/ink5161.xml"/><Relationship Id="rId32" Type="http://schemas.openxmlformats.org/officeDocument/2006/relationships/image" Target="../media/image660.png"/><Relationship Id="rId37" Type="http://schemas.openxmlformats.org/officeDocument/2006/relationships/customXml" Target="../ink/ink5174.xml"/><Relationship Id="rId53" Type="http://schemas.openxmlformats.org/officeDocument/2006/relationships/customXml" Target="../ink/ink5182.xml"/><Relationship Id="rId58" Type="http://schemas.openxmlformats.org/officeDocument/2006/relationships/image" Target="../media/image671.png"/><Relationship Id="rId74" Type="http://schemas.openxmlformats.org/officeDocument/2006/relationships/image" Target="../media/image681.png"/><Relationship Id="rId79" Type="http://schemas.openxmlformats.org/officeDocument/2006/relationships/customXml" Target="../ink/ink5195.xml"/><Relationship Id="rId5" Type="http://schemas.openxmlformats.org/officeDocument/2006/relationships/customXml" Target="../ink/ink5158.xml"/><Relationship Id="rId61" Type="http://schemas.openxmlformats.org/officeDocument/2006/relationships/customXml" Target="../ink/ink5186.xml"/><Relationship Id="rId82" Type="http://schemas.openxmlformats.org/officeDocument/2006/relationships/image" Target="../media/image685.png"/><Relationship Id="rId19" Type="http://schemas.openxmlformats.org/officeDocument/2006/relationships/customXml" Target="../ink/ink5165.xml"/><Relationship Id="rId14" Type="http://schemas.openxmlformats.org/officeDocument/2006/relationships/image" Target="../media/image651.png"/><Relationship Id="rId22" Type="http://schemas.openxmlformats.org/officeDocument/2006/relationships/image" Target="../media/image655.png"/><Relationship Id="rId27" Type="http://schemas.openxmlformats.org/officeDocument/2006/relationships/customXml" Target="../ink/ink5169.xml"/><Relationship Id="rId30" Type="http://schemas.openxmlformats.org/officeDocument/2006/relationships/image" Target="../media/image659.png"/><Relationship Id="rId35" Type="http://schemas.openxmlformats.org/officeDocument/2006/relationships/customXml" Target="../ink/ink5173.xml"/><Relationship Id="rId43" Type="http://schemas.openxmlformats.org/officeDocument/2006/relationships/customXml" Target="../ink/ink5177.xml"/><Relationship Id="rId48" Type="http://schemas.openxmlformats.org/officeDocument/2006/relationships/image" Target="../media/image668.png"/><Relationship Id="rId56" Type="http://schemas.openxmlformats.org/officeDocument/2006/relationships/image" Target="../media/image673.png"/><Relationship Id="rId64" Type="http://schemas.openxmlformats.org/officeDocument/2006/relationships/image" Target="../media/image676.png"/><Relationship Id="rId69" Type="http://schemas.openxmlformats.org/officeDocument/2006/relationships/customXml" Target="../ink/ink5190.xml"/><Relationship Id="rId77" Type="http://schemas.openxmlformats.org/officeDocument/2006/relationships/customXml" Target="../ink/ink5194.xml"/><Relationship Id="rId8" Type="http://schemas.openxmlformats.org/officeDocument/2006/relationships/image" Target="../media/image646.png"/><Relationship Id="rId51" Type="http://schemas.openxmlformats.org/officeDocument/2006/relationships/customXml" Target="../ink/ink5181.xml"/><Relationship Id="rId72" Type="http://schemas.openxmlformats.org/officeDocument/2006/relationships/image" Target="../media/image680.png"/><Relationship Id="rId80" Type="http://schemas.openxmlformats.org/officeDocument/2006/relationships/image" Target="../media/image684.png"/><Relationship Id="rId3" Type="http://schemas.openxmlformats.org/officeDocument/2006/relationships/customXml" Target="../ink/ink5157.xml"/><Relationship Id="rId12" Type="http://schemas.openxmlformats.org/officeDocument/2006/relationships/image" Target="../media/image650.png"/><Relationship Id="rId17" Type="http://schemas.openxmlformats.org/officeDocument/2006/relationships/customXml" Target="../ink/ink5164.xml"/><Relationship Id="rId25" Type="http://schemas.openxmlformats.org/officeDocument/2006/relationships/customXml" Target="../ink/ink5168.xml"/><Relationship Id="rId33" Type="http://schemas.openxmlformats.org/officeDocument/2006/relationships/customXml" Target="../ink/ink5172.xml"/><Relationship Id="rId38" Type="http://schemas.openxmlformats.org/officeDocument/2006/relationships/image" Target="../media/image663.png"/><Relationship Id="rId46" Type="http://schemas.openxmlformats.org/officeDocument/2006/relationships/image" Target="../media/image667.png"/><Relationship Id="rId59" Type="http://schemas.openxmlformats.org/officeDocument/2006/relationships/customXml" Target="../ink/ink5185.xml"/><Relationship Id="rId67" Type="http://schemas.openxmlformats.org/officeDocument/2006/relationships/customXml" Target="../ink/ink5189.xml"/><Relationship Id="rId20" Type="http://schemas.openxmlformats.org/officeDocument/2006/relationships/image" Target="../media/image654.png"/><Relationship Id="rId41" Type="http://schemas.openxmlformats.org/officeDocument/2006/relationships/customXml" Target="../ink/ink5176.xml"/><Relationship Id="rId54" Type="http://schemas.openxmlformats.org/officeDocument/2006/relationships/image" Target="../media/image672.png"/><Relationship Id="rId62" Type="http://schemas.openxmlformats.org/officeDocument/2006/relationships/image" Target="../media/image675.png"/><Relationship Id="rId70" Type="http://schemas.openxmlformats.org/officeDocument/2006/relationships/image" Target="../media/image679.png"/><Relationship Id="rId75" Type="http://schemas.openxmlformats.org/officeDocument/2006/relationships/customXml" Target="../ink/ink519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163.xml"/><Relationship Id="rId23" Type="http://schemas.openxmlformats.org/officeDocument/2006/relationships/customXml" Target="../ink/ink5167.xml"/><Relationship Id="rId28" Type="http://schemas.openxmlformats.org/officeDocument/2006/relationships/image" Target="../media/image658.png"/><Relationship Id="rId36" Type="http://schemas.openxmlformats.org/officeDocument/2006/relationships/image" Target="../media/image662.png"/><Relationship Id="rId49" Type="http://schemas.openxmlformats.org/officeDocument/2006/relationships/customXml" Target="../ink/ink5180.xml"/><Relationship Id="rId57" Type="http://schemas.openxmlformats.org/officeDocument/2006/relationships/customXml" Target="../ink/ink5184.xml"/><Relationship Id="rId10" Type="http://schemas.openxmlformats.org/officeDocument/2006/relationships/image" Target="../media/image647.png"/><Relationship Id="rId31" Type="http://schemas.openxmlformats.org/officeDocument/2006/relationships/customXml" Target="../ink/ink5171.xml"/><Relationship Id="rId44" Type="http://schemas.openxmlformats.org/officeDocument/2006/relationships/image" Target="../media/image666.png"/><Relationship Id="rId52" Type="http://schemas.openxmlformats.org/officeDocument/2006/relationships/image" Target="../media/image670.png"/><Relationship Id="rId60" Type="http://schemas.openxmlformats.org/officeDocument/2006/relationships/image" Target="../media/image674.png"/><Relationship Id="rId65" Type="http://schemas.openxmlformats.org/officeDocument/2006/relationships/customXml" Target="../ink/ink5188.xml"/><Relationship Id="rId73" Type="http://schemas.openxmlformats.org/officeDocument/2006/relationships/customXml" Target="../ink/ink5192.xml"/><Relationship Id="rId78" Type="http://schemas.openxmlformats.org/officeDocument/2006/relationships/image" Target="../media/image683.png"/><Relationship Id="rId81" Type="http://schemas.openxmlformats.org/officeDocument/2006/relationships/customXml" Target="../ink/ink5196.xml"/><Relationship Id="rId4" Type="http://schemas.openxmlformats.org/officeDocument/2006/relationships/image" Target="../media/image644.png"/><Relationship Id="rId9" Type="http://schemas.openxmlformats.org/officeDocument/2006/relationships/customXml" Target="../ink/ink5160.xml"/><Relationship Id="rId13" Type="http://schemas.openxmlformats.org/officeDocument/2006/relationships/customXml" Target="../ink/ink5162.xml"/><Relationship Id="rId18" Type="http://schemas.openxmlformats.org/officeDocument/2006/relationships/image" Target="../media/image653.png"/><Relationship Id="rId39" Type="http://schemas.openxmlformats.org/officeDocument/2006/relationships/customXml" Target="../ink/ink5175.xml"/><Relationship Id="rId34" Type="http://schemas.openxmlformats.org/officeDocument/2006/relationships/image" Target="../media/image661.png"/><Relationship Id="rId50" Type="http://schemas.openxmlformats.org/officeDocument/2006/relationships/image" Target="../media/image669.png"/><Relationship Id="rId55" Type="http://schemas.openxmlformats.org/officeDocument/2006/relationships/customXml" Target="../ink/ink5183.xml"/><Relationship Id="rId76" Type="http://schemas.openxmlformats.org/officeDocument/2006/relationships/image" Target="../media/image682.png"/><Relationship Id="rId7" Type="http://schemas.openxmlformats.org/officeDocument/2006/relationships/customXml" Target="../ink/ink5159.xml"/><Relationship Id="rId71" Type="http://schemas.openxmlformats.org/officeDocument/2006/relationships/customXml" Target="../ink/ink5191.xml"/><Relationship Id="rId2" Type="http://schemas.openxmlformats.org/officeDocument/2006/relationships/image" Target="../media/image642.png"/><Relationship Id="rId29" Type="http://schemas.openxmlformats.org/officeDocument/2006/relationships/customXml" Target="../ink/ink5170.xml"/><Relationship Id="rId24" Type="http://schemas.openxmlformats.org/officeDocument/2006/relationships/image" Target="../media/image656.png"/><Relationship Id="rId40" Type="http://schemas.openxmlformats.org/officeDocument/2006/relationships/image" Target="../media/image664.png"/><Relationship Id="rId45" Type="http://schemas.openxmlformats.org/officeDocument/2006/relationships/customXml" Target="../ink/ink5178.xml"/><Relationship Id="rId66" Type="http://schemas.openxmlformats.org/officeDocument/2006/relationships/image" Target="../media/image677.png"/></Relationships>
</file>

<file path=ppt/slides/_rels/slide14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7.png"/><Relationship Id="rId21" Type="http://schemas.openxmlformats.org/officeDocument/2006/relationships/customXml" Target="../ink/ink5206.xml"/><Relationship Id="rId42" Type="http://schemas.openxmlformats.org/officeDocument/2006/relationships/image" Target="../media/image665.png"/><Relationship Id="rId47" Type="http://schemas.openxmlformats.org/officeDocument/2006/relationships/customXml" Target="../ink/ink5219.xml"/><Relationship Id="rId63" Type="http://schemas.openxmlformats.org/officeDocument/2006/relationships/customXml" Target="../ink/ink5227.xml"/><Relationship Id="rId68" Type="http://schemas.openxmlformats.org/officeDocument/2006/relationships/image" Target="../media/image678.png"/><Relationship Id="rId84" Type="http://schemas.openxmlformats.org/officeDocument/2006/relationships/image" Target="../media/image686.png"/><Relationship Id="rId89" Type="http://schemas.openxmlformats.org/officeDocument/2006/relationships/customXml" Target="../ink/ink5240.xml"/><Relationship Id="rId16" Type="http://schemas.openxmlformats.org/officeDocument/2006/relationships/image" Target="../media/image652.png"/><Relationship Id="rId11" Type="http://schemas.openxmlformats.org/officeDocument/2006/relationships/customXml" Target="../ink/ink5201.xml"/><Relationship Id="rId32" Type="http://schemas.openxmlformats.org/officeDocument/2006/relationships/image" Target="../media/image660.png"/><Relationship Id="rId37" Type="http://schemas.openxmlformats.org/officeDocument/2006/relationships/customXml" Target="../ink/ink5214.xml"/><Relationship Id="rId53" Type="http://schemas.openxmlformats.org/officeDocument/2006/relationships/customXml" Target="../ink/ink5222.xml"/><Relationship Id="rId58" Type="http://schemas.openxmlformats.org/officeDocument/2006/relationships/image" Target="../media/image671.png"/><Relationship Id="rId74" Type="http://schemas.openxmlformats.org/officeDocument/2006/relationships/image" Target="../media/image681.png"/><Relationship Id="rId79" Type="http://schemas.openxmlformats.org/officeDocument/2006/relationships/customXml" Target="../ink/ink5235.xml"/><Relationship Id="rId5" Type="http://schemas.openxmlformats.org/officeDocument/2006/relationships/customXml" Target="../ink/ink5198.xml"/><Relationship Id="rId90" Type="http://schemas.openxmlformats.org/officeDocument/2006/relationships/image" Target="../media/image689.png"/><Relationship Id="rId95" Type="http://schemas.openxmlformats.org/officeDocument/2006/relationships/customXml" Target="../ink/ink5243.xml"/><Relationship Id="rId22" Type="http://schemas.openxmlformats.org/officeDocument/2006/relationships/image" Target="../media/image655.png"/><Relationship Id="rId27" Type="http://schemas.openxmlformats.org/officeDocument/2006/relationships/customXml" Target="../ink/ink5209.xml"/><Relationship Id="rId43" Type="http://schemas.openxmlformats.org/officeDocument/2006/relationships/customXml" Target="../ink/ink5217.xml"/><Relationship Id="rId48" Type="http://schemas.openxmlformats.org/officeDocument/2006/relationships/image" Target="../media/image668.png"/><Relationship Id="rId64" Type="http://schemas.openxmlformats.org/officeDocument/2006/relationships/image" Target="../media/image676.png"/><Relationship Id="rId69" Type="http://schemas.openxmlformats.org/officeDocument/2006/relationships/customXml" Target="../ink/ink5230.xml"/><Relationship Id="rId8" Type="http://schemas.openxmlformats.org/officeDocument/2006/relationships/image" Target="../media/image646.png"/><Relationship Id="rId51" Type="http://schemas.openxmlformats.org/officeDocument/2006/relationships/customXml" Target="../ink/ink5221.xml"/><Relationship Id="rId72" Type="http://schemas.openxmlformats.org/officeDocument/2006/relationships/image" Target="../media/image680.png"/><Relationship Id="rId80" Type="http://schemas.openxmlformats.org/officeDocument/2006/relationships/image" Target="../media/image684.png"/><Relationship Id="rId85" Type="http://schemas.openxmlformats.org/officeDocument/2006/relationships/customXml" Target="../ink/ink5238.xml"/><Relationship Id="rId93" Type="http://schemas.openxmlformats.org/officeDocument/2006/relationships/customXml" Target="../ink/ink5242.xml"/><Relationship Id="rId3" Type="http://schemas.openxmlformats.org/officeDocument/2006/relationships/customXml" Target="../ink/ink5197.xml"/><Relationship Id="rId12" Type="http://schemas.openxmlformats.org/officeDocument/2006/relationships/image" Target="../media/image650.png"/><Relationship Id="rId17" Type="http://schemas.openxmlformats.org/officeDocument/2006/relationships/customXml" Target="../ink/ink5204.xml"/><Relationship Id="rId25" Type="http://schemas.openxmlformats.org/officeDocument/2006/relationships/customXml" Target="../ink/ink5208.xml"/><Relationship Id="rId33" Type="http://schemas.openxmlformats.org/officeDocument/2006/relationships/customXml" Target="../ink/ink5212.xml"/><Relationship Id="rId38" Type="http://schemas.openxmlformats.org/officeDocument/2006/relationships/image" Target="../media/image663.png"/><Relationship Id="rId46" Type="http://schemas.openxmlformats.org/officeDocument/2006/relationships/image" Target="../media/image667.png"/><Relationship Id="rId59" Type="http://schemas.openxmlformats.org/officeDocument/2006/relationships/customXml" Target="../ink/ink5225.xml"/><Relationship Id="rId67" Type="http://schemas.openxmlformats.org/officeDocument/2006/relationships/customXml" Target="../ink/ink5229.xml"/><Relationship Id="rId20" Type="http://schemas.openxmlformats.org/officeDocument/2006/relationships/image" Target="../media/image654.png"/><Relationship Id="rId41" Type="http://schemas.openxmlformats.org/officeDocument/2006/relationships/customXml" Target="../ink/ink5216.xml"/><Relationship Id="rId54" Type="http://schemas.openxmlformats.org/officeDocument/2006/relationships/image" Target="../media/image672.png"/><Relationship Id="rId62" Type="http://schemas.openxmlformats.org/officeDocument/2006/relationships/image" Target="../media/image675.png"/><Relationship Id="rId70" Type="http://schemas.openxmlformats.org/officeDocument/2006/relationships/image" Target="../media/image679.png"/><Relationship Id="rId75" Type="http://schemas.openxmlformats.org/officeDocument/2006/relationships/customXml" Target="../ink/ink5233.xml"/><Relationship Id="rId83" Type="http://schemas.openxmlformats.org/officeDocument/2006/relationships/customXml" Target="../ink/ink5237.xml"/><Relationship Id="rId88" Type="http://schemas.openxmlformats.org/officeDocument/2006/relationships/image" Target="../media/image688.png"/><Relationship Id="rId91" Type="http://schemas.openxmlformats.org/officeDocument/2006/relationships/customXml" Target="../ink/ink5241.xml"/><Relationship Id="rId96" Type="http://schemas.openxmlformats.org/officeDocument/2006/relationships/image" Target="../media/image69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203.xml"/><Relationship Id="rId23" Type="http://schemas.openxmlformats.org/officeDocument/2006/relationships/customXml" Target="../ink/ink5207.xml"/><Relationship Id="rId28" Type="http://schemas.openxmlformats.org/officeDocument/2006/relationships/image" Target="../media/image658.png"/><Relationship Id="rId36" Type="http://schemas.openxmlformats.org/officeDocument/2006/relationships/image" Target="../media/image662.png"/><Relationship Id="rId49" Type="http://schemas.openxmlformats.org/officeDocument/2006/relationships/customXml" Target="../ink/ink5220.xml"/><Relationship Id="rId57" Type="http://schemas.openxmlformats.org/officeDocument/2006/relationships/customXml" Target="../ink/ink5224.xml"/><Relationship Id="rId10" Type="http://schemas.openxmlformats.org/officeDocument/2006/relationships/image" Target="../media/image647.png"/><Relationship Id="rId31" Type="http://schemas.openxmlformats.org/officeDocument/2006/relationships/customXml" Target="../ink/ink5211.xml"/><Relationship Id="rId44" Type="http://schemas.openxmlformats.org/officeDocument/2006/relationships/image" Target="../media/image666.png"/><Relationship Id="rId52" Type="http://schemas.openxmlformats.org/officeDocument/2006/relationships/image" Target="../media/image670.png"/><Relationship Id="rId60" Type="http://schemas.openxmlformats.org/officeDocument/2006/relationships/image" Target="../media/image674.png"/><Relationship Id="rId65" Type="http://schemas.openxmlformats.org/officeDocument/2006/relationships/customXml" Target="../ink/ink5228.xml"/><Relationship Id="rId73" Type="http://schemas.openxmlformats.org/officeDocument/2006/relationships/customXml" Target="../ink/ink5232.xml"/><Relationship Id="rId78" Type="http://schemas.openxmlformats.org/officeDocument/2006/relationships/image" Target="../media/image683.png"/><Relationship Id="rId81" Type="http://schemas.openxmlformats.org/officeDocument/2006/relationships/customXml" Target="../ink/ink5236.xml"/><Relationship Id="rId86" Type="http://schemas.openxmlformats.org/officeDocument/2006/relationships/image" Target="../media/image687.png"/><Relationship Id="rId94" Type="http://schemas.openxmlformats.org/officeDocument/2006/relationships/image" Target="../media/image691.png"/><Relationship Id="rId4" Type="http://schemas.openxmlformats.org/officeDocument/2006/relationships/image" Target="../media/image644.png"/><Relationship Id="rId9" Type="http://schemas.openxmlformats.org/officeDocument/2006/relationships/customXml" Target="../ink/ink5200.xml"/><Relationship Id="rId13" Type="http://schemas.openxmlformats.org/officeDocument/2006/relationships/customXml" Target="../ink/ink5202.xml"/><Relationship Id="rId18" Type="http://schemas.openxmlformats.org/officeDocument/2006/relationships/image" Target="../media/image653.png"/><Relationship Id="rId39" Type="http://schemas.openxmlformats.org/officeDocument/2006/relationships/customXml" Target="../ink/ink5215.xml"/><Relationship Id="rId34" Type="http://schemas.openxmlformats.org/officeDocument/2006/relationships/image" Target="../media/image661.png"/><Relationship Id="rId50" Type="http://schemas.openxmlformats.org/officeDocument/2006/relationships/image" Target="../media/image669.png"/><Relationship Id="rId55" Type="http://schemas.openxmlformats.org/officeDocument/2006/relationships/customXml" Target="../ink/ink5223.xml"/><Relationship Id="rId76" Type="http://schemas.openxmlformats.org/officeDocument/2006/relationships/image" Target="../media/image682.png"/><Relationship Id="rId7" Type="http://schemas.openxmlformats.org/officeDocument/2006/relationships/customXml" Target="../ink/ink5199.xml"/><Relationship Id="rId71" Type="http://schemas.openxmlformats.org/officeDocument/2006/relationships/customXml" Target="../ink/ink5231.xml"/><Relationship Id="rId92" Type="http://schemas.openxmlformats.org/officeDocument/2006/relationships/image" Target="../media/image690.png"/><Relationship Id="rId2" Type="http://schemas.openxmlformats.org/officeDocument/2006/relationships/image" Target="../media/image642.png"/><Relationship Id="rId29" Type="http://schemas.openxmlformats.org/officeDocument/2006/relationships/customXml" Target="../ink/ink5210.xml"/><Relationship Id="rId24" Type="http://schemas.openxmlformats.org/officeDocument/2006/relationships/image" Target="../media/image656.png"/><Relationship Id="rId40" Type="http://schemas.openxmlformats.org/officeDocument/2006/relationships/image" Target="../media/image664.png"/><Relationship Id="rId45" Type="http://schemas.openxmlformats.org/officeDocument/2006/relationships/customXml" Target="../ink/ink5218.xml"/><Relationship Id="rId66" Type="http://schemas.openxmlformats.org/officeDocument/2006/relationships/image" Target="../media/image677.png"/><Relationship Id="rId87" Type="http://schemas.openxmlformats.org/officeDocument/2006/relationships/customXml" Target="../ink/ink5239.xml"/><Relationship Id="rId61" Type="http://schemas.openxmlformats.org/officeDocument/2006/relationships/customXml" Target="../ink/ink5226.xml"/><Relationship Id="rId82" Type="http://schemas.openxmlformats.org/officeDocument/2006/relationships/image" Target="../media/image685.png"/><Relationship Id="rId19" Type="http://schemas.openxmlformats.org/officeDocument/2006/relationships/customXml" Target="../ink/ink5205.xml"/><Relationship Id="rId14" Type="http://schemas.openxmlformats.org/officeDocument/2006/relationships/image" Target="../media/image651.png"/><Relationship Id="rId30" Type="http://schemas.openxmlformats.org/officeDocument/2006/relationships/image" Target="../media/image659.png"/><Relationship Id="rId35" Type="http://schemas.openxmlformats.org/officeDocument/2006/relationships/customXml" Target="../ink/ink5213.xml"/><Relationship Id="rId56" Type="http://schemas.openxmlformats.org/officeDocument/2006/relationships/image" Target="../media/image673.png"/><Relationship Id="rId77" Type="http://schemas.openxmlformats.org/officeDocument/2006/relationships/customXml" Target="../ink/ink5234.xml"/></Relationships>
</file>

<file path=ppt/slides/_rels/slide14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7.png"/><Relationship Id="rId21" Type="http://schemas.openxmlformats.org/officeDocument/2006/relationships/customXml" Target="../ink/ink5253.xml"/><Relationship Id="rId42" Type="http://schemas.openxmlformats.org/officeDocument/2006/relationships/image" Target="../media/image665.png"/><Relationship Id="rId47" Type="http://schemas.openxmlformats.org/officeDocument/2006/relationships/customXml" Target="../ink/ink5266.xml"/><Relationship Id="rId63" Type="http://schemas.openxmlformats.org/officeDocument/2006/relationships/customXml" Target="../ink/ink5274.xml"/><Relationship Id="rId68" Type="http://schemas.openxmlformats.org/officeDocument/2006/relationships/image" Target="../media/image678.png"/><Relationship Id="rId84" Type="http://schemas.openxmlformats.org/officeDocument/2006/relationships/image" Target="../media/image686.png"/><Relationship Id="rId89" Type="http://schemas.openxmlformats.org/officeDocument/2006/relationships/customXml" Target="../ink/ink5287.xml"/><Relationship Id="rId16" Type="http://schemas.openxmlformats.org/officeDocument/2006/relationships/image" Target="../media/image652.png"/><Relationship Id="rId107" Type="http://schemas.openxmlformats.org/officeDocument/2006/relationships/customXml" Target="../ink/ink5296.xml"/><Relationship Id="rId11" Type="http://schemas.openxmlformats.org/officeDocument/2006/relationships/customXml" Target="../ink/ink5248.xml"/><Relationship Id="rId32" Type="http://schemas.openxmlformats.org/officeDocument/2006/relationships/image" Target="../media/image660.png"/><Relationship Id="rId37" Type="http://schemas.openxmlformats.org/officeDocument/2006/relationships/customXml" Target="../ink/ink5261.xml"/><Relationship Id="rId53" Type="http://schemas.openxmlformats.org/officeDocument/2006/relationships/customXml" Target="../ink/ink5269.xml"/><Relationship Id="rId58" Type="http://schemas.openxmlformats.org/officeDocument/2006/relationships/image" Target="../media/image671.png"/><Relationship Id="rId74" Type="http://schemas.openxmlformats.org/officeDocument/2006/relationships/image" Target="../media/image681.png"/><Relationship Id="rId79" Type="http://schemas.openxmlformats.org/officeDocument/2006/relationships/customXml" Target="../ink/ink5282.xml"/><Relationship Id="rId102" Type="http://schemas.openxmlformats.org/officeDocument/2006/relationships/image" Target="../media/image695.png"/><Relationship Id="rId5" Type="http://schemas.openxmlformats.org/officeDocument/2006/relationships/customXml" Target="../ink/ink5245.xml"/><Relationship Id="rId90" Type="http://schemas.openxmlformats.org/officeDocument/2006/relationships/image" Target="../media/image689.png"/><Relationship Id="rId95" Type="http://schemas.openxmlformats.org/officeDocument/2006/relationships/customXml" Target="../ink/ink5290.xml"/><Relationship Id="rId22" Type="http://schemas.openxmlformats.org/officeDocument/2006/relationships/image" Target="../media/image655.png"/><Relationship Id="rId27" Type="http://schemas.openxmlformats.org/officeDocument/2006/relationships/customXml" Target="../ink/ink5256.xml"/><Relationship Id="rId43" Type="http://schemas.openxmlformats.org/officeDocument/2006/relationships/customXml" Target="../ink/ink5264.xml"/><Relationship Id="rId48" Type="http://schemas.openxmlformats.org/officeDocument/2006/relationships/image" Target="../media/image668.png"/><Relationship Id="rId64" Type="http://schemas.openxmlformats.org/officeDocument/2006/relationships/image" Target="../media/image676.png"/><Relationship Id="rId69" Type="http://schemas.openxmlformats.org/officeDocument/2006/relationships/customXml" Target="../ink/ink5277.xml"/><Relationship Id="rId80" Type="http://schemas.openxmlformats.org/officeDocument/2006/relationships/image" Target="../media/image684.png"/><Relationship Id="rId85" Type="http://schemas.openxmlformats.org/officeDocument/2006/relationships/customXml" Target="../ink/ink5285.xml"/><Relationship Id="rId12" Type="http://schemas.openxmlformats.org/officeDocument/2006/relationships/image" Target="../media/image650.png"/><Relationship Id="rId17" Type="http://schemas.openxmlformats.org/officeDocument/2006/relationships/customXml" Target="../ink/ink5251.xml"/><Relationship Id="rId33" Type="http://schemas.openxmlformats.org/officeDocument/2006/relationships/customXml" Target="../ink/ink5259.xml"/><Relationship Id="rId38" Type="http://schemas.openxmlformats.org/officeDocument/2006/relationships/image" Target="../media/image663.png"/><Relationship Id="rId59" Type="http://schemas.openxmlformats.org/officeDocument/2006/relationships/customXml" Target="../ink/ink5272.xml"/><Relationship Id="rId103" Type="http://schemas.openxmlformats.org/officeDocument/2006/relationships/customXml" Target="../ink/ink5294.xml"/><Relationship Id="rId108" Type="http://schemas.openxmlformats.org/officeDocument/2006/relationships/image" Target="../media/image698.png"/><Relationship Id="rId54" Type="http://schemas.openxmlformats.org/officeDocument/2006/relationships/image" Target="../media/image672.png"/><Relationship Id="rId70" Type="http://schemas.openxmlformats.org/officeDocument/2006/relationships/image" Target="../media/image679.png"/><Relationship Id="rId75" Type="http://schemas.openxmlformats.org/officeDocument/2006/relationships/customXml" Target="../ink/ink5280.xml"/><Relationship Id="rId91" Type="http://schemas.openxmlformats.org/officeDocument/2006/relationships/customXml" Target="../ink/ink5288.xml"/><Relationship Id="rId96" Type="http://schemas.openxmlformats.org/officeDocument/2006/relationships/image" Target="../media/image69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250.xml"/><Relationship Id="rId23" Type="http://schemas.openxmlformats.org/officeDocument/2006/relationships/customXml" Target="../ink/ink5254.xml"/><Relationship Id="rId28" Type="http://schemas.openxmlformats.org/officeDocument/2006/relationships/image" Target="../media/image658.png"/><Relationship Id="rId36" Type="http://schemas.openxmlformats.org/officeDocument/2006/relationships/image" Target="../media/image662.png"/><Relationship Id="rId49" Type="http://schemas.openxmlformats.org/officeDocument/2006/relationships/customXml" Target="../ink/ink5267.xml"/><Relationship Id="rId57" Type="http://schemas.openxmlformats.org/officeDocument/2006/relationships/customXml" Target="../ink/ink5271.xml"/><Relationship Id="rId106" Type="http://schemas.openxmlformats.org/officeDocument/2006/relationships/image" Target="../media/image697.png"/><Relationship Id="rId10" Type="http://schemas.openxmlformats.org/officeDocument/2006/relationships/image" Target="../media/image647.png"/><Relationship Id="rId31" Type="http://schemas.openxmlformats.org/officeDocument/2006/relationships/customXml" Target="../ink/ink5258.xml"/><Relationship Id="rId44" Type="http://schemas.openxmlformats.org/officeDocument/2006/relationships/image" Target="../media/image666.png"/><Relationship Id="rId52" Type="http://schemas.openxmlformats.org/officeDocument/2006/relationships/image" Target="../media/image670.png"/><Relationship Id="rId60" Type="http://schemas.openxmlformats.org/officeDocument/2006/relationships/image" Target="../media/image674.png"/><Relationship Id="rId65" Type="http://schemas.openxmlformats.org/officeDocument/2006/relationships/customXml" Target="../ink/ink5275.xml"/><Relationship Id="rId73" Type="http://schemas.openxmlformats.org/officeDocument/2006/relationships/customXml" Target="../ink/ink5279.xml"/><Relationship Id="rId78" Type="http://schemas.openxmlformats.org/officeDocument/2006/relationships/image" Target="../media/image683.png"/><Relationship Id="rId81" Type="http://schemas.openxmlformats.org/officeDocument/2006/relationships/customXml" Target="../ink/ink5283.xml"/><Relationship Id="rId86" Type="http://schemas.openxmlformats.org/officeDocument/2006/relationships/image" Target="../media/image687.png"/><Relationship Id="rId94" Type="http://schemas.openxmlformats.org/officeDocument/2006/relationships/image" Target="../media/image691.png"/><Relationship Id="rId99" Type="http://schemas.openxmlformats.org/officeDocument/2006/relationships/customXml" Target="../ink/ink5292.xml"/><Relationship Id="rId101" Type="http://schemas.openxmlformats.org/officeDocument/2006/relationships/customXml" Target="../ink/ink5293.xml"/><Relationship Id="rId4" Type="http://schemas.openxmlformats.org/officeDocument/2006/relationships/image" Target="../media/image644.png"/><Relationship Id="rId9" Type="http://schemas.openxmlformats.org/officeDocument/2006/relationships/customXml" Target="../ink/ink5247.xml"/><Relationship Id="rId13" Type="http://schemas.openxmlformats.org/officeDocument/2006/relationships/customXml" Target="../ink/ink5249.xml"/><Relationship Id="rId18" Type="http://schemas.openxmlformats.org/officeDocument/2006/relationships/image" Target="../media/image653.png"/><Relationship Id="rId39" Type="http://schemas.openxmlformats.org/officeDocument/2006/relationships/customXml" Target="../ink/ink5262.xml"/><Relationship Id="rId109" Type="http://schemas.openxmlformats.org/officeDocument/2006/relationships/customXml" Target="../ink/ink5297.xml"/><Relationship Id="rId34" Type="http://schemas.openxmlformats.org/officeDocument/2006/relationships/image" Target="../media/image661.png"/><Relationship Id="rId50" Type="http://schemas.openxmlformats.org/officeDocument/2006/relationships/image" Target="../media/image669.png"/><Relationship Id="rId55" Type="http://schemas.openxmlformats.org/officeDocument/2006/relationships/customXml" Target="../ink/ink5270.xml"/><Relationship Id="rId76" Type="http://schemas.openxmlformats.org/officeDocument/2006/relationships/image" Target="../media/image682.png"/><Relationship Id="rId97" Type="http://schemas.openxmlformats.org/officeDocument/2006/relationships/customXml" Target="../ink/ink5291.xml"/><Relationship Id="rId104" Type="http://schemas.openxmlformats.org/officeDocument/2006/relationships/image" Target="../media/image696.png"/><Relationship Id="rId7" Type="http://schemas.openxmlformats.org/officeDocument/2006/relationships/customXml" Target="../ink/ink5246.xml"/><Relationship Id="rId71" Type="http://schemas.openxmlformats.org/officeDocument/2006/relationships/customXml" Target="../ink/ink5278.xml"/><Relationship Id="rId92" Type="http://schemas.openxmlformats.org/officeDocument/2006/relationships/image" Target="../media/image690.png"/><Relationship Id="rId2" Type="http://schemas.openxmlformats.org/officeDocument/2006/relationships/image" Target="../media/image642.png"/><Relationship Id="rId29" Type="http://schemas.openxmlformats.org/officeDocument/2006/relationships/customXml" Target="../ink/ink5257.xml"/><Relationship Id="rId24" Type="http://schemas.openxmlformats.org/officeDocument/2006/relationships/image" Target="../media/image656.png"/><Relationship Id="rId40" Type="http://schemas.openxmlformats.org/officeDocument/2006/relationships/image" Target="../media/image664.png"/><Relationship Id="rId45" Type="http://schemas.openxmlformats.org/officeDocument/2006/relationships/customXml" Target="../ink/ink5265.xml"/><Relationship Id="rId66" Type="http://schemas.openxmlformats.org/officeDocument/2006/relationships/image" Target="../media/image677.png"/><Relationship Id="rId87" Type="http://schemas.openxmlformats.org/officeDocument/2006/relationships/customXml" Target="../ink/ink5286.xml"/><Relationship Id="rId110" Type="http://schemas.openxmlformats.org/officeDocument/2006/relationships/image" Target="../media/image699.png"/><Relationship Id="rId61" Type="http://schemas.openxmlformats.org/officeDocument/2006/relationships/customXml" Target="../ink/ink5273.xml"/><Relationship Id="rId82" Type="http://schemas.openxmlformats.org/officeDocument/2006/relationships/image" Target="../media/image685.png"/><Relationship Id="rId19" Type="http://schemas.openxmlformats.org/officeDocument/2006/relationships/customXml" Target="../ink/ink5252.xml"/><Relationship Id="rId14" Type="http://schemas.openxmlformats.org/officeDocument/2006/relationships/image" Target="../media/image651.png"/><Relationship Id="rId30" Type="http://schemas.openxmlformats.org/officeDocument/2006/relationships/image" Target="../media/image659.png"/><Relationship Id="rId35" Type="http://schemas.openxmlformats.org/officeDocument/2006/relationships/customXml" Target="../ink/ink5260.xml"/><Relationship Id="rId56" Type="http://schemas.openxmlformats.org/officeDocument/2006/relationships/image" Target="../media/image673.png"/><Relationship Id="rId77" Type="http://schemas.openxmlformats.org/officeDocument/2006/relationships/customXml" Target="../ink/ink5281.xml"/><Relationship Id="rId100" Type="http://schemas.openxmlformats.org/officeDocument/2006/relationships/image" Target="../media/image694.png"/><Relationship Id="rId105" Type="http://schemas.openxmlformats.org/officeDocument/2006/relationships/customXml" Target="../ink/ink5295.xml"/><Relationship Id="rId8" Type="http://schemas.openxmlformats.org/officeDocument/2006/relationships/image" Target="../media/image646.png"/><Relationship Id="rId51" Type="http://schemas.openxmlformats.org/officeDocument/2006/relationships/customXml" Target="../ink/ink5268.xml"/><Relationship Id="rId72" Type="http://schemas.openxmlformats.org/officeDocument/2006/relationships/image" Target="../media/image680.png"/><Relationship Id="rId93" Type="http://schemas.openxmlformats.org/officeDocument/2006/relationships/customXml" Target="../ink/ink5289.xml"/><Relationship Id="rId98" Type="http://schemas.openxmlformats.org/officeDocument/2006/relationships/image" Target="../media/image693.png"/><Relationship Id="rId3" Type="http://schemas.openxmlformats.org/officeDocument/2006/relationships/customXml" Target="../ink/ink5244.xml"/><Relationship Id="rId25" Type="http://schemas.openxmlformats.org/officeDocument/2006/relationships/customXml" Target="../ink/ink5255.xml"/><Relationship Id="rId46" Type="http://schemas.openxmlformats.org/officeDocument/2006/relationships/image" Target="../media/image667.png"/><Relationship Id="rId67" Type="http://schemas.openxmlformats.org/officeDocument/2006/relationships/customXml" Target="../ink/ink5276.xml"/><Relationship Id="rId20" Type="http://schemas.openxmlformats.org/officeDocument/2006/relationships/image" Target="../media/image654.png"/><Relationship Id="rId41" Type="http://schemas.openxmlformats.org/officeDocument/2006/relationships/customXml" Target="../ink/ink5263.xml"/><Relationship Id="rId62" Type="http://schemas.openxmlformats.org/officeDocument/2006/relationships/image" Target="../media/image675.png"/><Relationship Id="rId83" Type="http://schemas.openxmlformats.org/officeDocument/2006/relationships/customXml" Target="../ink/ink5284.xml"/><Relationship Id="rId88" Type="http://schemas.openxmlformats.org/officeDocument/2006/relationships/image" Target="../media/image688.png"/></Relationships>
</file>

<file path=ppt/slides/_rels/slide14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7.png"/><Relationship Id="rId21" Type="http://schemas.openxmlformats.org/officeDocument/2006/relationships/customXml" Target="../ink/ink5307.xml"/><Relationship Id="rId42" Type="http://schemas.openxmlformats.org/officeDocument/2006/relationships/image" Target="../media/image665.png"/><Relationship Id="rId47" Type="http://schemas.openxmlformats.org/officeDocument/2006/relationships/customXml" Target="../ink/ink5320.xml"/><Relationship Id="rId63" Type="http://schemas.openxmlformats.org/officeDocument/2006/relationships/customXml" Target="../ink/ink5328.xml"/><Relationship Id="rId68" Type="http://schemas.openxmlformats.org/officeDocument/2006/relationships/image" Target="../media/image678.png"/><Relationship Id="rId84" Type="http://schemas.openxmlformats.org/officeDocument/2006/relationships/image" Target="../media/image686.png"/><Relationship Id="rId89" Type="http://schemas.openxmlformats.org/officeDocument/2006/relationships/customXml" Target="../ink/ink5341.xml"/><Relationship Id="rId112" Type="http://schemas.openxmlformats.org/officeDocument/2006/relationships/image" Target="../media/image700.png"/><Relationship Id="rId16" Type="http://schemas.openxmlformats.org/officeDocument/2006/relationships/image" Target="../media/image652.png"/><Relationship Id="rId107" Type="http://schemas.openxmlformats.org/officeDocument/2006/relationships/customXml" Target="../ink/ink5350.xml"/><Relationship Id="rId11" Type="http://schemas.openxmlformats.org/officeDocument/2006/relationships/customXml" Target="../ink/ink5302.xml"/><Relationship Id="rId32" Type="http://schemas.openxmlformats.org/officeDocument/2006/relationships/image" Target="../media/image660.png"/><Relationship Id="rId37" Type="http://schemas.openxmlformats.org/officeDocument/2006/relationships/customXml" Target="../ink/ink5315.xml"/><Relationship Id="rId53" Type="http://schemas.openxmlformats.org/officeDocument/2006/relationships/customXml" Target="../ink/ink5323.xml"/><Relationship Id="rId58" Type="http://schemas.openxmlformats.org/officeDocument/2006/relationships/image" Target="../media/image671.png"/><Relationship Id="rId74" Type="http://schemas.openxmlformats.org/officeDocument/2006/relationships/image" Target="../media/image681.png"/><Relationship Id="rId79" Type="http://schemas.openxmlformats.org/officeDocument/2006/relationships/customXml" Target="../ink/ink5336.xml"/><Relationship Id="rId102" Type="http://schemas.openxmlformats.org/officeDocument/2006/relationships/image" Target="../media/image695.png"/><Relationship Id="rId5" Type="http://schemas.openxmlformats.org/officeDocument/2006/relationships/customXml" Target="../ink/ink5299.xml"/><Relationship Id="rId90" Type="http://schemas.openxmlformats.org/officeDocument/2006/relationships/image" Target="../media/image689.png"/><Relationship Id="rId95" Type="http://schemas.openxmlformats.org/officeDocument/2006/relationships/customXml" Target="../ink/ink5344.xml"/><Relationship Id="rId22" Type="http://schemas.openxmlformats.org/officeDocument/2006/relationships/image" Target="../media/image655.png"/><Relationship Id="rId27" Type="http://schemas.openxmlformats.org/officeDocument/2006/relationships/customXml" Target="../ink/ink5310.xml"/><Relationship Id="rId43" Type="http://schemas.openxmlformats.org/officeDocument/2006/relationships/customXml" Target="../ink/ink5318.xml"/><Relationship Id="rId48" Type="http://schemas.openxmlformats.org/officeDocument/2006/relationships/image" Target="../media/image668.png"/><Relationship Id="rId64" Type="http://schemas.openxmlformats.org/officeDocument/2006/relationships/image" Target="../media/image676.png"/><Relationship Id="rId69" Type="http://schemas.openxmlformats.org/officeDocument/2006/relationships/customXml" Target="../ink/ink5331.xml"/><Relationship Id="rId80" Type="http://schemas.openxmlformats.org/officeDocument/2006/relationships/image" Target="../media/image684.png"/><Relationship Id="rId85" Type="http://schemas.openxmlformats.org/officeDocument/2006/relationships/customXml" Target="../ink/ink5339.xml"/><Relationship Id="rId12" Type="http://schemas.openxmlformats.org/officeDocument/2006/relationships/image" Target="../media/image650.png"/><Relationship Id="rId17" Type="http://schemas.openxmlformats.org/officeDocument/2006/relationships/customXml" Target="../ink/ink5305.xml"/><Relationship Id="rId33" Type="http://schemas.openxmlformats.org/officeDocument/2006/relationships/customXml" Target="../ink/ink5313.xml"/><Relationship Id="rId38" Type="http://schemas.openxmlformats.org/officeDocument/2006/relationships/image" Target="../media/image663.png"/><Relationship Id="rId59" Type="http://schemas.openxmlformats.org/officeDocument/2006/relationships/customXml" Target="../ink/ink5326.xml"/><Relationship Id="rId103" Type="http://schemas.openxmlformats.org/officeDocument/2006/relationships/customXml" Target="../ink/ink5348.xml"/><Relationship Id="rId108" Type="http://schemas.openxmlformats.org/officeDocument/2006/relationships/image" Target="../media/image698.png"/><Relationship Id="rId54" Type="http://schemas.openxmlformats.org/officeDocument/2006/relationships/image" Target="../media/image672.png"/><Relationship Id="rId70" Type="http://schemas.openxmlformats.org/officeDocument/2006/relationships/image" Target="../media/image679.png"/><Relationship Id="rId75" Type="http://schemas.openxmlformats.org/officeDocument/2006/relationships/customXml" Target="../ink/ink5334.xml"/><Relationship Id="rId91" Type="http://schemas.openxmlformats.org/officeDocument/2006/relationships/customXml" Target="../ink/ink5342.xml"/><Relationship Id="rId96" Type="http://schemas.openxmlformats.org/officeDocument/2006/relationships/image" Target="../media/image69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304.xml"/><Relationship Id="rId23" Type="http://schemas.openxmlformats.org/officeDocument/2006/relationships/customXml" Target="../ink/ink5308.xml"/><Relationship Id="rId28" Type="http://schemas.openxmlformats.org/officeDocument/2006/relationships/image" Target="../media/image658.png"/><Relationship Id="rId36" Type="http://schemas.openxmlformats.org/officeDocument/2006/relationships/image" Target="../media/image662.png"/><Relationship Id="rId49" Type="http://schemas.openxmlformats.org/officeDocument/2006/relationships/customXml" Target="../ink/ink5321.xml"/><Relationship Id="rId57" Type="http://schemas.openxmlformats.org/officeDocument/2006/relationships/customXml" Target="../ink/ink5325.xml"/><Relationship Id="rId106" Type="http://schemas.openxmlformats.org/officeDocument/2006/relationships/image" Target="../media/image697.png"/><Relationship Id="rId10" Type="http://schemas.openxmlformats.org/officeDocument/2006/relationships/image" Target="../media/image647.png"/><Relationship Id="rId31" Type="http://schemas.openxmlformats.org/officeDocument/2006/relationships/customXml" Target="../ink/ink5312.xml"/><Relationship Id="rId44" Type="http://schemas.openxmlformats.org/officeDocument/2006/relationships/image" Target="../media/image666.png"/><Relationship Id="rId52" Type="http://schemas.openxmlformats.org/officeDocument/2006/relationships/image" Target="../media/image670.png"/><Relationship Id="rId60" Type="http://schemas.openxmlformats.org/officeDocument/2006/relationships/image" Target="../media/image674.png"/><Relationship Id="rId65" Type="http://schemas.openxmlformats.org/officeDocument/2006/relationships/customXml" Target="../ink/ink5329.xml"/><Relationship Id="rId73" Type="http://schemas.openxmlformats.org/officeDocument/2006/relationships/customXml" Target="../ink/ink5333.xml"/><Relationship Id="rId78" Type="http://schemas.openxmlformats.org/officeDocument/2006/relationships/image" Target="../media/image683.png"/><Relationship Id="rId81" Type="http://schemas.openxmlformats.org/officeDocument/2006/relationships/customXml" Target="../ink/ink5337.xml"/><Relationship Id="rId86" Type="http://schemas.openxmlformats.org/officeDocument/2006/relationships/image" Target="../media/image687.png"/><Relationship Id="rId94" Type="http://schemas.openxmlformats.org/officeDocument/2006/relationships/image" Target="../media/image691.png"/><Relationship Id="rId99" Type="http://schemas.openxmlformats.org/officeDocument/2006/relationships/customXml" Target="../ink/ink5346.xml"/><Relationship Id="rId101" Type="http://schemas.openxmlformats.org/officeDocument/2006/relationships/customXml" Target="../ink/ink5347.xml"/><Relationship Id="rId4" Type="http://schemas.openxmlformats.org/officeDocument/2006/relationships/image" Target="../media/image644.png"/><Relationship Id="rId9" Type="http://schemas.openxmlformats.org/officeDocument/2006/relationships/customXml" Target="../ink/ink5301.xml"/><Relationship Id="rId13" Type="http://schemas.openxmlformats.org/officeDocument/2006/relationships/customXml" Target="../ink/ink5303.xml"/><Relationship Id="rId18" Type="http://schemas.openxmlformats.org/officeDocument/2006/relationships/image" Target="../media/image653.png"/><Relationship Id="rId39" Type="http://schemas.openxmlformats.org/officeDocument/2006/relationships/customXml" Target="../ink/ink5316.xml"/><Relationship Id="rId109" Type="http://schemas.openxmlformats.org/officeDocument/2006/relationships/customXml" Target="../ink/ink5351.xml"/><Relationship Id="rId34" Type="http://schemas.openxmlformats.org/officeDocument/2006/relationships/image" Target="../media/image661.png"/><Relationship Id="rId50" Type="http://schemas.openxmlformats.org/officeDocument/2006/relationships/image" Target="../media/image669.png"/><Relationship Id="rId55" Type="http://schemas.openxmlformats.org/officeDocument/2006/relationships/customXml" Target="../ink/ink5324.xml"/><Relationship Id="rId76" Type="http://schemas.openxmlformats.org/officeDocument/2006/relationships/image" Target="../media/image682.png"/><Relationship Id="rId97" Type="http://schemas.openxmlformats.org/officeDocument/2006/relationships/customXml" Target="../ink/ink5345.xml"/><Relationship Id="rId104" Type="http://schemas.openxmlformats.org/officeDocument/2006/relationships/image" Target="../media/image696.png"/><Relationship Id="rId7" Type="http://schemas.openxmlformats.org/officeDocument/2006/relationships/customXml" Target="../ink/ink5300.xml"/><Relationship Id="rId71" Type="http://schemas.openxmlformats.org/officeDocument/2006/relationships/customXml" Target="../ink/ink5332.xml"/><Relationship Id="rId92" Type="http://schemas.openxmlformats.org/officeDocument/2006/relationships/image" Target="../media/image690.png"/><Relationship Id="rId2" Type="http://schemas.openxmlformats.org/officeDocument/2006/relationships/image" Target="../media/image642.png"/><Relationship Id="rId29" Type="http://schemas.openxmlformats.org/officeDocument/2006/relationships/customXml" Target="../ink/ink5311.xml"/><Relationship Id="rId24" Type="http://schemas.openxmlformats.org/officeDocument/2006/relationships/image" Target="../media/image656.png"/><Relationship Id="rId40" Type="http://schemas.openxmlformats.org/officeDocument/2006/relationships/image" Target="../media/image664.png"/><Relationship Id="rId45" Type="http://schemas.openxmlformats.org/officeDocument/2006/relationships/customXml" Target="../ink/ink5319.xml"/><Relationship Id="rId66" Type="http://schemas.openxmlformats.org/officeDocument/2006/relationships/image" Target="../media/image677.png"/><Relationship Id="rId87" Type="http://schemas.openxmlformats.org/officeDocument/2006/relationships/customXml" Target="../ink/ink5340.xml"/><Relationship Id="rId110" Type="http://schemas.openxmlformats.org/officeDocument/2006/relationships/image" Target="../media/image699.png"/><Relationship Id="rId61" Type="http://schemas.openxmlformats.org/officeDocument/2006/relationships/customXml" Target="../ink/ink5327.xml"/><Relationship Id="rId82" Type="http://schemas.openxmlformats.org/officeDocument/2006/relationships/image" Target="../media/image685.png"/><Relationship Id="rId19" Type="http://schemas.openxmlformats.org/officeDocument/2006/relationships/customXml" Target="../ink/ink5306.xml"/><Relationship Id="rId14" Type="http://schemas.openxmlformats.org/officeDocument/2006/relationships/image" Target="../media/image651.png"/><Relationship Id="rId30" Type="http://schemas.openxmlformats.org/officeDocument/2006/relationships/image" Target="../media/image659.png"/><Relationship Id="rId35" Type="http://schemas.openxmlformats.org/officeDocument/2006/relationships/customXml" Target="../ink/ink5314.xml"/><Relationship Id="rId56" Type="http://schemas.openxmlformats.org/officeDocument/2006/relationships/image" Target="../media/image673.png"/><Relationship Id="rId77" Type="http://schemas.openxmlformats.org/officeDocument/2006/relationships/customXml" Target="../ink/ink5335.xml"/><Relationship Id="rId100" Type="http://schemas.openxmlformats.org/officeDocument/2006/relationships/image" Target="../media/image694.png"/><Relationship Id="rId105" Type="http://schemas.openxmlformats.org/officeDocument/2006/relationships/customXml" Target="../ink/ink5349.xml"/><Relationship Id="rId8" Type="http://schemas.openxmlformats.org/officeDocument/2006/relationships/image" Target="../media/image646.png"/><Relationship Id="rId51" Type="http://schemas.openxmlformats.org/officeDocument/2006/relationships/customXml" Target="../ink/ink5322.xml"/><Relationship Id="rId72" Type="http://schemas.openxmlformats.org/officeDocument/2006/relationships/image" Target="../media/image680.png"/><Relationship Id="rId93" Type="http://schemas.openxmlformats.org/officeDocument/2006/relationships/customXml" Target="../ink/ink5343.xml"/><Relationship Id="rId98" Type="http://schemas.openxmlformats.org/officeDocument/2006/relationships/image" Target="../media/image693.png"/><Relationship Id="rId3" Type="http://schemas.openxmlformats.org/officeDocument/2006/relationships/customXml" Target="../ink/ink5298.xml"/><Relationship Id="rId25" Type="http://schemas.openxmlformats.org/officeDocument/2006/relationships/customXml" Target="../ink/ink5309.xml"/><Relationship Id="rId46" Type="http://schemas.openxmlformats.org/officeDocument/2006/relationships/image" Target="../media/image667.png"/><Relationship Id="rId67" Type="http://schemas.openxmlformats.org/officeDocument/2006/relationships/customXml" Target="../ink/ink5330.xml"/><Relationship Id="rId20" Type="http://schemas.openxmlformats.org/officeDocument/2006/relationships/image" Target="../media/image654.png"/><Relationship Id="rId41" Type="http://schemas.openxmlformats.org/officeDocument/2006/relationships/customXml" Target="../ink/ink5317.xml"/><Relationship Id="rId62" Type="http://schemas.openxmlformats.org/officeDocument/2006/relationships/image" Target="../media/image675.png"/><Relationship Id="rId83" Type="http://schemas.openxmlformats.org/officeDocument/2006/relationships/customXml" Target="../ink/ink5338.xml"/><Relationship Id="rId88" Type="http://schemas.openxmlformats.org/officeDocument/2006/relationships/image" Target="../media/image688.png"/><Relationship Id="rId111" Type="http://schemas.openxmlformats.org/officeDocument/2006/relationships/customXml" Target="../ink/ink5352.xml"/></Relationships>
</file>

<file path=ppt/slides/_rels/slide14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7.png"/><Relationship Id="rId21" Type="http://schemas.openxmlformats.org/officeDocument/2006/relationships/customXml" Target="../ink/ink5362.xml"/><Relationship Id="rId42" Type="http://schemas.openxmlformats.org/officeDocument/2006/relationships/image" Target="../media/image666.png"/><Relationship Id="rId47" Type="http://schemas.openxmlformats.org/officeDocument/2006/relationships/customXml" Target="../ink/ink5375.xml"/><Relationship Id="rId63" Type="http://schemas.openxmlformats.org/officeDocument/2006/relationships/customXml" Target="../ink/ink5383.xml"/><Relationship Id="rId68" Type="http://schemas.openxmlformats.org/officeDocument/2006/relationships/image" Target="../media/image679.png"/><Relationship Id="rId84" Type="http://schemas.openxmlformats.org/officeDocument/2006/relationships/image" Target="../media/image687.png"/><Relationship Id="rId89" Type="http://schemas.openxmlformats.org/officeDocument/2006/relationships/customXml" Target="../ink/ink5396.xml"/><Relationship Id="rId112" Type="http://schemas.openxmlformats.org/officeDocument/2006/relationships/image" Target="../media/image701.png"/><Relationship Id="rId16" Type="http://schemas.openxmlformats.org/officeDocument/2006/relationships/image" Target="../media/image652.png"/><Relationship Id="rId107" Type="http://schemas.openxmlformats.org/officeDocument/2006/relationships/customXml" Target="../ink/ink5405.xml"/><Relationship Id="rId11" Type="http://schemas.openxmlformats.org/officeDocument/2006/relationships/customXml" Target="../ink/ink5357.xml"/><Relationship Id="rId32" Type="http://schemas.openxmlformats.org/officeDocument/2006/relationships/image" Target="../media/image661.png"/><Relationship Id="rId37" Type="http://schemas.openxmlformats.org/officeDocument/2006/relationships/customXml" Target="../ink/ink5370.xml"/><Relationship Id="rId53" Type="http://schemas.openxmlformats.org/officeDocument/2006/relationships/customXml" Target="../ink/ink5378.xml"/><Relationship Id="rId58" Type="http://schemas.openxmlformats.org/officeDocument/2006/relationships/image" Target="../media/image674.png"/><Relationship Id="rId74" Type="http://schemas.openxmlformats.org/officeDocument/2006/relationships/image" Target="../media/image682.png"/><Relationship Id="rId79" Type="http://schemas.openxmlformats.org/officeDocument/2006/relationships/customXml" Target="../ink/ink5391.xml"/><Relationship Id="rId102" Type="http://schemas.openxmlformats.org/officeDocument/2006/relationships/image" Target="../media/image696.png"/><Relationship Id="rId5" Type="http://schemas.openxmlformats.org/officeDocument/2006/relationships/customXml" Target="../ink/ink5354.xml"/><Relationship Id="rId90" Type="http://schemas.openxmlformats.org/officeDocument/2006/relationships/image" Target="../media/image690.png"/><Relationship Id="rId95" Type="http://schemas.openxmlformats.org/officeDocument/2006/relationships/customXml" Target="../ink/ink5399.xml"/><Relationship Id="rId22" Type="http://schemas.openxmlformats.org/officeDocument/2006/relationships/image" Target="../media/image655.png"/><Relationship Id="rId27" Type="http://schemas.openxmlformats.org/officeDocument/2006/relationships/customXml" Target="../ink/ink5365.xml"/><Relationship Id="rId43" Type="http://schemas.openxmlformats.org/officeDocument/2006/relationships/customXml" Target="../ink/ink5373.xml"/><Relationship Id="rId48" Type="http://schemas.openxmlformats.org/officeDocument/2006/relationships/image" Target="../media/image669.png"/><Relationship Id="rId64" Type="http://schemas.openxmlformats.org/officeDocument/2006/relationships/image" Target="../media/image677.png"/><Relationship Id="rId69" Type="http://schemas.openxmlformats.org/officeDocument/2006/relationships/customXml" Target="../ink/ink5386.xml"/><Relationship Id="rId113" Type="http://schemas.openxmlformats.org/officeDocument/2006/relationships/customXml" Target="../ink/ink5408.xml"/><Relationship Id="rId80" Type="http://schemas.openxmlformats.org/officeDocument/2006/relationships/image" Target="../media/image685.png"/><Relationship Id="rId85" Type="http://schemas.openxmlformats.org/officeDocument/2006/relationships/customXml" Target="../ink/ink5394.xml"/><Relationship Id="rId12" Type="http://schemas.openxmlformats.org/officeDocument/2006/relationships/image" Target="../media/image650.png"/><Relationship Id="rId17" Type="http://schemas.openxmlformats.org/officeDocument/2006/relationships/customXml" Target="../ink/ink5360.xml"/><Relationship Id="rId33" Type="http://schemas.openxmlformats.org/officeDocument/2006/relationships/customXml" Target="../ink/ink5368.xml"/><Relationship Id="rId38" Type="http://schemas.openxmlformats.org/officeDocument/2006/relationships/image" Target="../media/image664.png"/><Relationship Id="rId59" Type="http://schemas.openxmlformats.org/officeDocument/2006/relationships/customXml" Target="../ink/ink5381.xml"/><Relationship Id="rId103" Type="http://schemas.openxmlformats.org/officeDocument/2006/relationships/customXml" Target="../ink/ink5403.xml"/><Relationship Id="rId108" Type="http://schemas.openxmlformats.org/officeDocument/2006/relationships/image" Target="../media/image699.png"/><Relationship Id="rId54" Type="http://schemas.openxmlformats.org/officeDocument/2006/relationships/image" Target="../media/image673.png"/><Relationship Id="rId70" Type="http://schemas.openxmlformats.org/officeDocument/2006/relationships/image" Target="../media/image680.png"/><Relationship Id="rId75" Type="http://schemas.openxmlformats.org/officeDocument/2006/relationships/customXml" Target="../ink/ink5389.xml"/><Relationship Id="rId91" Type="http://schemas.openxmlformats.org/officeDocument/2006/relationships/customXml" Target="../ink/ink5397.xml"/><Relationship Id="rId96" Type="http://schemas.openxmlformats.org/officeDocument/2006/relationships/image" Target="../media/image69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359.xml"/><Relationship Id="rId23" Type="http://schemas.openxmlformats.org/officeDocument/2006/relationships/customXml" Target="../ink/ink5363.xml"/><Relationship Id="rId28" Type="http://schemas.openxmlformats.org/officeDocument/2006/relationships/image" Target="../media/image658.png"/><Relationship Id="rId36" Type="http://schemas.openxmlformats.org/officeDocument/2006/relationships/image" Target="../media/image663.png"/><Relationship Id="rId49" Type="http://schemas.openxmlformats.org/officeDocument/2006/relationships/customXml" Target="../ink/ink5376.xml"/><Relationship Id="rId57" Type="http://schemas.openxmlformats.org/officeDocument/2006/relationships/customXml" Target="../ink/ink5380.xml"/><Relationship Id="rId106" Type="http://schemas.openxmlformats.org/officeDocument/2006/relationships/image" Target="../media/image698.png"/><Relationship Id="rId114" Type="http://schemas.openxmlformats.org/officeDocument/2006/relationships/image" Target="../media/image702.png"/><Relationship Id="rId10" Type="http://schemas.openxmlformats.org/officeDocument/2006/relationships/image" Target="../media/image647.png"/><Relationship Id="rId31" Type="http://schemas.openxmlformats.org/officeDocument/2006/relationships/customXml" Target="../ink/ink5367.xml"/><Relationship Id="rId44" Type="http://schemas.openxmlformats.org/officeDocument/2006/relationships/image" Target="../media/image667.png"/><Relationship Id="rId52" Type="http://schemas.openxmlformats.org/officeDocument/2006/relationships/image" Target="../media/image672.png"/><Relationship Id="rId60" Type="http://schemas.openxmlformats.org/officeDocument/2006/relationships/image" Target="../media/image675.png"/><Relationship Id="rId65" Type="http://schemas.openxmlformats.org/officeDocument/2006/relationships/customXml" Target="../ink/ink5384.xml"/><Relationship Id="rId73" Type="http://schemas.openxmlformats.org/officeDocument/2006/relationships/customXml" Target="../ink/ink5388.xml"/><Relationship Id="rId78" Type="http://schemas.openxmlformats.org/officeDocument/2006/relationships/image" Target="../media/image684.png"/><Relationship Id="rId81" Type="http://schemas.openxmlformats.org/officeDocument/2006/relationships/customXml" Target="../ink/ink5392.xml"/><Relationship Id="rId86" Type="http://schemas.openxmlformats.org/officeDocument/2006/relationships/image" Target="../media/image688.png"/><Relationship Id="rId94" Type="http://schemas.openxmlformats.org/officeDocument/2006/relationships/image" Target="../media/image692.png"/><Relationship Id="rId99" Type="http://schemas.openxmlformats.org/officeDocument/2006/relationships/customXml" Target="../ink/ink5401.xml"/><Relationship Id="rId101" Type="http://schemas.openxmlformats.org/officeDocument/2006/relationships/customXml" Target="../ink/ink5402.xml"/><Relationship Id="rId4" Type="http://schemas.openxmlformats.org/officeDocument/2006/relationships/image" Target="../media/image644.png"/><Relationship Id="rId9" Type="http://schemas.openxmlformats.org/officeDocument/2006/relationships/customXml" Target="../ink/ink5356.xml"/><Relationship Id="rId13" Type="http://schemas.openxmlformats.org/officeDocument/2006/relationships/customXml" Target="../ink/ink5358.xml"/><Relationship Id="rId18" Type="http://schemas.openxmlformats.org/officeDocument/2006/relationships/image" Target="../media/image653.png"/><Relationship Id="rId39" Type="http://schemas.openxmlformats.org/officeDocument/2006/relationships/customXml" Target="../ink/ink5371.xml"/><Relationship Id="rId109" Type="http://schemas.openxmlformats.org/officeDocument/2006/relationships/customXml" Target="../ink/ink5406.xml"/><Relationship Id="rId34" Type="http://schemas.openxmlformats.org/officeDocument/2006/relationships/image" Target="../media/image662.png"/><Relationship Id="rId50" Type="http://schemas.openxmlformats.org/officeDocument/2006/relationships/image" Target="../media/image670.png"/><Relationship Id="rId55" Type="http://schemas.openxmlformats.org/officeDocument/2006/relationships/customXml" Target="../ink/ink5379.xml"/><Relationship Id="rId76" Type="http://schemas.openxmlformats.org/officeDocument/2006/relationships/image" Target="../media/image683.png"/><Relationship Id="rId97" Type="http://schemas.openxmlformats.org/officeDocument/2006/relationships/customXml" Target="../ink/ink5400.xml"/><Relationship Id="rId104" Type="http://schemas.openxmlformats.org/officeDocument/2006/relationships/image" Target="../media/image697.png"/><Relationship Id="rId7" Type="http://schemas.openxmlformats.org/officeDocument/2006/relationships/customXml" Target="../ink/ink5355.xml"/><Relationship Id="rId71" Type="http://schemas.openxmlformats.org/officeDocument/2006/relationships/customXml" Target="../ink/ink5387.xml"/><Relationship Id="rId92" Type="http://schemas.openxmlformats.org/officeDocument/2006/relationships/image" Target="../media/image691.png"/><Relationship Id="rId2" Type="http://schemas.openxmlformats.org/officeDocument/2006/relationships/image" Target="../media/image642.png"/><Relationship Id="rId29" Type="http://schemas.openxmlformats.org/officeDocument/2006/relationships/customXml" Target="../ink/ink5366.xml"/><Relationship Id="rId24" Type="http://schemas.openxmlformats.org/officeDocument/2006/relationships/image" Target="../media/image656.png"/><Relationship Id="rId40" Type="http://schemas.openxmlformats.org/officeDocument/2006/relationships/image" Target="../media/image665.png"/><Relationship Id="rId45" Type="http://schemas.openxmlformats.org/officeDocument/2006/relationships/customXml" Target="../ink/ink5374.xml"/><Relationship Id="rId66" Type="http://schemas.openxmlformats.org/officeDocument/2006/relationships/image" Target="../media/image678.png"/><Relationship Id="rId87" Type="http://schemas.openxmlformats.org/officeDocument/2006/relationships/customXml" Target="../ink/ink5395.xml"/><Relationship Id="rId110" Type="http://schemas.openxmlformats.org/officeDocument/2006/relationships/image" Target="../media/image700.png"/><Relationship Id="rId61" Type="http://schemas.openxmlformats.org/officeDocument/2006/relationships/customXml" Target="../ink/ink5382.xml"/><Relationship Id="rId82" Type="http://schemas.openxmlformats.org/officeDocument/2006/relationships/image" Target="../media/image686.png"/><Relationship Id="rId19" Type="http://schemas.openxmlformats.org/officeDocument/2006/relationships/customXml" Target="../ink/ink5361.xml"/><Relationship Id="rId14" Type="http://schemas.openxmlformats.org/officeDocument/2006/relationships/image" Target="../media/image651.png"/><Relationship Id="rId30" Type="http://schemas.openxmlformats.org/officeDocument/2006/relationships/image" Target="../media/image659.png"/><Relationship Id="rId35" Type="http://schemas.openxmlformats.org/officeDocument/2006/relationships/customXml" Target="../ink/ink5369.xml"/><Relationship Id="rId56" Type="http://schemas.openxmlformats.org/officeDocument/2006/relationships/image" Target="../media/image671.png"/><Relationship Id="rId77" Type="http://schemas.openxmlformats.org/officeDocument/2006/relationships/customXml" Target="../ink/ink5390.xml"/><Relationship Id="rId100" Type="http://schemas.openxmlformats.org/officeDocument/2006/relationships/image" Target="../media/image695.png"/><Relationship Id="rId105" Type="http://schemas.openxmlformats.org/officeDocument/2006/relationships/customXml" Target="../ink/ink5404.xml"/><Relationship Id="rId8" Type="http://schemas.openxmlformats.org/officeDocument/2006/relationships/image" Target="../media/image646.png"/><Relationship Id="rId51" Type="http://schemas.openxmlformats.org/officeDocument/2006/relationships/customXml" Target="../ink/ink5377.xml"/><Relationship Id="rId72" Type="http://schemas.openxmlformats.org/officeDocument/2006/relationships/image" Target="../media/image681.png"/><Relationship Id="rId93" Type="http://schemas.openxmlformats.org/officeDocument/2006/relationships/customXml" Target="../ink/ink5398.xml"/><Relationship Id="rId98" Type="http://schemas.openxmlformats.org/officeDocument/2006/relationships/image" Target="../media/image694.png"/><Relationship Id="rId3" Type="http://schemas.openxmlformats.org/officeDocument/2006/relationships/customXml" Target="../ink/ink5353.xml"/><Relationship Id="rId25" Type="http://schemas.openxmlformats.org/officeDocument/2006/relationships/customXml" Target="../ink/ink5364.xml"/><Relationship Id="rId46" Type="http://schemas.openxmlformats.org/officeDocument/2006/relationships/image" Target="../media/image668.png"/><Relationship Id="rId67" Type="http://schemas.openxmlformats.org/officeDocument/2006/relationships/customXml" Target="../ink/ink5385.xml"/><Relationship Id="rId20" Type="http://schemas.openxmlformats.org/officeDocument/2006/relationships/image" Target="../media/image654.png"/><Relationship Id="rId41" Type="http://schemas.openxmlformats.org/officeDocument/2006/relationships/customXml" Target="../ink/ink5372.xml"/><Relationship Id="rId62" Type="http://schemas.openxmlformats.org/officeDocument/2006/relationships/image" Target="../media/image676.png"/><Relationship Id="rId83" Type="http://schemas.openxmlformats.org/officeDocument/2006/relationships/customXml" Target="../ink/ink5393.xml"/><Relationship Id="rId88" Type="http://schemas.openxmlformats.org/officeDocument/2006/relationships/image" Target="../media/image689.png"/><Relationship Id="rId111" Type="http://schemas.openxmlformats.org/officeDocument/2006/relationships/customXml" Target="../ink/ink5407.xml"/></Relationships>
</file>

<file path=ppt/slides/_rels/slide14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7.png"/><Relationship Id="rId117" Type="http://schemas.openxmlformats.org/officeDocument/2006/relationships/customXml" Target="../ink/ink5466.xml"/><Relationship Id="rId21" Type="http://schemas.openxmlformats.org/officeDocument/2006/relationships/customXml" Target="../ink/ink5418.xml"/><Relationship Id="rId42" Type="http://schemas.openxmlformats.org/officeDocument/2006/relationships/image" Target="../media/image666.png"/><Relationship Id="rId47" Type="http://schemas.openxmlformats.org/officeDocument/2006/relationships/customXml" Target="../ink/ink5431.xml"/><Relationship Id="rId63" Type="http://schemas.openxmlformats.org/officeDocument/2006/relationships/customXml" Target="../ink/ink5439.xml"/><Relationship Id="rId68" Type="http://schemas.openxmlformats.org/officeDocument/2006/relationships/image" Target="../media/image679.png"/><Relationship Id="rId84" Type="http://schemas.openxmlformats.org/officeDocument/2006/relationships/image" Target="../media/image687.png"/><Relationship Id="rId89" Type="http://schemas.openxmlformats.org/officeDocument/2006/relationships/customXml" Target="../ink/ink5452.xml"/><Relationship Id="rId112" Type="http://schemas.openxmlformats.org/officeDocument/2006/relationships/image" Target="../media/image701.png"/><Relationship Id="rId16" Type="http://schemas.openxmlformats.org/officeDocument/2006/relationships/image" Target="../media/image652.png"/><Relationship Id="rId107" Type="http://schemas.openxmlformats.org/officeDocument/2006/relationships/customXml" Target="../ink/ink5461.xml"/><Relationship Id="rId11" Type="http://schemas.openxmlformats.org/officeDocument/2006/relationships/customXml" Target="../ink/ink5413.xml"/><Relationship Id="rId32" Type="http://schemas.openxmlformats.org/officeDocument/2006/relationships/image" Target="../media/image661.png"/><Relationship Id="rId37" Type="http://schemas.openxmlformats.org/officeDocument/2006/relationships/customXml" Target="../ink/ink5426.xml"/><Relationship Id="rId53" Type="http://schemas.openxmlformats.org/officeDocument/2006/relationships/customXml" Target="../ink/ink5434.xml"/><Relationship Id="rId58" Type="http://schemas.openxmlformats.org/officeDocument/2006/relationships/image" Target="../media/image674.png"/><Relationship Id="rId74" Type="http://schemas.openxmlformats.org/officeDocument/2006/relationships/image" Target="../media/image682.png"/><Relationship Id="rId79" Type="http://schemas.openxmlformats.org/officeDocument/2006/relationships/customXml" Target="../ink/ink5447.xml"/><Relationship Id="rId102" Type="http://schemas.openxmlformats.org/officeDocument/2006/relationships/image" Target="../media/image696.png"/><Relationship Id="rId123" Type="http://schemas.openxmlformats.org/officeDocument/2006/relationships/customXml" Target="../ink/ink5469.xml"/><Relationship Id="rId128" Type="http://schemas.openxmlformats.org/officeDocument/2006/relationships/image" Target="../media/image709.png"/><Relationship Id="rId5" Type="http://schemas.openxmlformats.org/officeDocument/2006/relationships/customXml" Target="../ink/ink5410.xml"/><Relationship Id="rId90" Type="http://schemas.openxmlformats.org/officeDocument/2006/relationships/image" Target="../media/image690.png"/><Relationship Id="rId95" Type="http://schemas.openxmlformats.org/officeDocument/2006/relationships/customXml" Target="../ink/ink5455.xml"/><Relationship Id="rId22" Type="http://schemas.openxmlformats.org/officeDocument/2006/relationships/image" Target="../media/image655.png"/><Relationship Id="rId27" Type="http://schemas.openxmlformats.org/officeDocument/2006/relationships/customXml" Target="../ink/ink5421.xml"/><Relationship Id="rId43" Type="http://schemas.openxmlformats.org/officeDocument/2006/relationships/customXml" Target="../ink/ink5429.xml"/><Relationship Id="rId48" Type="http://schemas.openxmlformats.org/officeDocument/2006/relationships/image" Target="../media/image669.png"/><Relationship Id="rId64" Type="http://schemas.openxmlformats.org/officeDocument/2006/relationships/image" Target="../media/image677.png"/><Relationship Id="rId69" Type="http://schemas.openxmlformats.org/officeDocument/2006/relationships/customXml" Target="../ink/ink5442.xml"/><Relationship Id="rId113" Type="http://schemas.openxmlformats.org/officeDocument/2006/relationships/customXml" Target="../ink/ink5464.xml"/><Relationship Id="rId118" Type="http://schemas.openxmlformats.org/officeDocument/2006/relationships/image" Target="../media/image704.png"/><Relationship Id="rId80" Type="http://schemas.openxmlformats.org/officeDocument/2006/relationships/image" Target="../media/image685.png"/><Relationship Id="rId85" Type="http://schemas.openxmlformats.org/officeDocument/2006/relationships/customXml" Target="../ink/ink5450.xml"/><Relationship Id="rId12" Type="http://schemas.openxmlformats.org/officeDocument/2006/relationships/image" Target="../media/image650.png"/><Relationship Id="rId17" Type="http://schemas.openxmlformats.org/officeDocument/2006/relationships/customXml" Target="../ink/ink5416.xml"/><Relationship Id="rId33" Type="http://schemas.openxmlformats.org/officeDocument/2006/relationships/customXml" Target="../ink/ink5424.xml"/><Relationship Id="rId38" Type="http://schemas.openxmlformats.org/officeDocument/2006/relationships/image" Target="../media/image664.png"/><Relationship Id="rId59" Type="http://schemas.openxmlformats.org/officeDocument/2006/relationships/customXml" Target="../ink/ink5437.xml"/><Relationship Id="rId103" Type="http://schemas.openxmlformats.org/officeDocument/2006/relationships/customXml" Target="../ink/ink5459.xml"/><Relationship Id="rId108" Type="http://schemas.openxmlformats.org/officeDocument/2006/relationships/image" Target="../media/image699.png"/><Relationship Id="rId124" Type="http://schemas.openxmlformats.org/officeDocument/2006/relationships/image" Target="../media/image707.png"/><Relationship Id="rId54" Type="http://schemas.openxmlformats.org/officeDocument/2006/relationships/image" Target="../media/image673.png"/><Relationship Id="rId70" Type="http://schemas.openxmlformats.org/officeDocument/2006/relationships/image" Target="../media/image680.png"/><Relationship Id="rId75" Type="http://schemas.openxmlformats.org/officeDocument/2006/relationships/customXml" Target="../ink/ink5445.xml"/><Relationship Id="rId91" Type="http://schemas.openxmlformats.org/officeDocument/2006/relationships/customXml" Target="../ink/ink5453.xml"/><Relationship Id="rId96" Type="http://schemas.openxmlformats.org/officeDocument/2006/relationships/image" Target="../media/image69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23" Type="http://schemas.openxmlformats.org/officeDocument/2006/relationships/customXml" Target="../ink/ink5419.xml"/><Relationship Id="rId28" Type="http://schemas.openxmlformats.org/officeDocument/2006/relationships/image" Target="../media/image658.png"/><Relationship Id="rId49" Type="http://schemas.openxmlformats.org/officeDocument/2006/relationships/customXml" Target="../ink/ink5432.xml"/><Relationship Id="rId114" Type="http://schemas.openxmlformats.org/officeDocument/2006/relationships/image" Target="../media/image702.png"/><Relationship Id="rId119" Type="http://schemas.openxmlformats.org/officeDocument/2006/relationships/customXml" Target="../ink/ink5467.xml"/><Relationship Id="rId44" Type="http://schemas.openxmlformats.org/officeDocument/2006/relationships/image" Target="../media/image667.png"/><Relationship Id="rId60" Type="http://schemas.openxmlformats.org/officeDocument/2006/relationships/image" Target="../media/image675.png"/><Relationship Id="rId65" Type="http://schemas.openxmlformats.org/officeDocument/2006/relationships/customXml" Target="../ink/ink5440.xml"/><Relationship Id="rId81" Type="http://schemas.openxmlformats.org/officeDocument/2006/relationships/customXml" Target="../ink/ink5448.xml"/><Relationship Id="rId86" Type="http://schemas.openxmlformats.org/officeDocument/2006/relationships/image" Target="../media/image688.png"/><Relationship Id="rId13" Type="http://schemas.openxmlformats.org/officeDocument/2006/relationships/customXml" Target="../ink/ink5414.xml"/><Relationship Id="rId18" Type="http://schemas.openxmlformats.org/officeDocument/2006/relationships/image" Target="../media/image653.png"/><Relationship Id="rId39" Type="http://schemas.openxmlformats.org/officeDocument/2006/relationships/customXml" Target="../ink/ink5427.xml"/><Relationship Id="rId109" Type="http://schemas.openxmlformats.org/officeDocument/2006/relationships/customXml" Target="../ink/ink5462.xml"/><Relationship Id="rId34" Type="http://schemas.openxmlformats.org/officeDocument/2006/relationships/image" Target="../media/image662.png"/><Relationship Id="rId50" Type="http://schemas.openxmlformats.org/officeDocument/2006/relationships/image" Target="../media/image670.png"/><Relationship Id="rId55" Type="http://schemas.openxmlformats.org/officeDocument/2006/relationships/customXml" Target="../ink/ink5435.xml"/><Relationship Id="rId76" Type="http://schemas.openxmlformats.org/officeDocument/2006/relationships/image" Target="../media/image683.png"/><Relationship Id="rId97" Type="http://schemas.openxmlformats.org/officeDocument/2006/relationships/customXml" Target="../ink/ink5456.xml"/><Relationship Id="rId104" Type="http://schemas.openxmlformats.org/officeDocument/2006/relationships/image" Target="../media/image697.png"/><Relationship Id="rId120" Type="http://schemas.openxmlformats.org/officeDocument/2006/relationships/image" Target="../media/image705.png"/><Relationship Id="rId125" Type="http://schemas.openxmlformats.org/officeDocument/2006/relationships/customXml" Target="../ink/ink5470.xml"/><Relationship Id="rId7" Type="http://schemas.openxmlformats.org/officeDocument/2006/relationships/customXml" Target="../ink/ink5411.xml"/><Relationship Id="rId71" Type="http://schemas.openxmlformats.org/officeDocument/2006/relationships/customXml" Target="../ink/ink5443.xml"/><Relationship Id="rId92" Type="http://schemas.openxmlformats.org/officeDocument/2006/relationships/image" Target="../media/image691.png"/><Relationship Id="rId2" Type="http://schemas.openxmlformats.org/officeDocument/2006/relationships/image" Target="../media/image642.png"/><Relationship Id="rId29" Type="http://schemas.openxmlformats.org/officeDocument/2006/relationships/customXml" Target="../ink/ink5422.xml"/><Relationship Id="rId24" Type="http://schemas.openxmlformats.org/officeDocument/2006/relationships/image" Target="../media/image656.png"/><Relationship Id="rId40" Type="http://schemas.openxmlformats.org/officeDocument/2006/relationships/image" Target="../media/image665.png"/><Relationship Id="rId45" Type="http://schemas.openxmlformats.org/officeDocument/2006/relationships/customXml" Target="../ink/ink5430.xml"/><Relationship Id="rId66" Type="http://schemas.openxmlformats.org/officeDocument/2006/relationships/image" Target="../media/image678.png"/><Relationship Id="rId87" Type="http://schemas.openxmlformats.org/officeDocument/2006/relationships/customXml" Target="../ink/ink5451.xml"/><Relationship Id="rId110" Type="http://schemas.openxmlformats.org/officeDocument/2006/relationships/image" Target="../media/image700.png"/><Relationship Id="rId115" Type="http://schemas.openxmlformats.org/officeDocument/2006/relationships/customXml" Target="../ink/ink5465.xml"/><Relationship Id="rId61" Type="http://schemas.openxmlformats.org/officeDocument/2006/relationships/customXml" Target="../ink/ink5438.xml"/><Relationship Id="rId82" Type="http://schemas.openxmlformats.org/officeDocument/2006/relationships/image" Target="../media/image686.png"/><Relationship Id="rId19" Type="http://schemas.openxmlformats.org/officeDocument/2006/relationships/customXml" Target="../ink/ink5417.xml"/><Relationship Id="rId14" Type="http://schemas.openxmlformats.org/officeDocument/2006/relationships/image" Target="../media/image651.png"/><Relationship Id="rId30" Type="http://schemas.openxmlformats.org/officeDocument/2006/relationships/image" Target="../media/image659.png"/><Relationship Id="rId35" Type="http://schemas.openxmlformats.org/officeDocument/2006/relationships/customXml" Target="../ink/ink5425.xml"/><Relationship Id="rId56" Type="http://schemas.openxmlformats.org/officeDocument/2006/relationships/image" Target="../media/image671.png"/><Relationship Id="rId77" Type="http://schemas.openxmlformats.org/officeDocument/2006/relationships/customXml" Target="../ink/ink5446.xml"/><Relationship Id="rId100" Type="http://schemas.openxmlformats.org/officeDocument/2006/relationships/image" Target="../media/image695.png"/><Relationship Id="rId105" Type="http://schemas.openxmlformats.org/officeDocument/2006/relationships/customXml" Target="../ink/ink5460.xml"/><Relationship Id="rId126" Type="http://schemas.openxmlformats.org/officeDocument/2006/relationships/image" Target="../media/image708.png"/><Relationship Id="rId8" Type="http://schemas.openxmlformats.org/officeDocument/2006/relationships/image" Target="../media/image646.png"/><Relationship Id="rId51" Type="http://schemas.openxmlformats.org/officeDocument/2006/relationships/customXml" Target="../ink/ink5433.xml"/><Relationship Id="rId72" Type="http://schemas.openxmlformats.org/officeDocument/2006/relationships/image" Target="../media/image681.png"/><Relationship Id="rId93" Type="http://schemas.openxmlformats.org/officeDocument/2006/relationships/customXml" Target="../ink/ink5454.xml"/><Relationship Id="rId98" Type="http://schemas.openxmlformats.org/officeDocument/2006/relationships/image" Target="../media/image694.png"/><Relationship Id="rId121" Type="http://schemas.openxmlformats.org/officeDocument/2006/relationships/customXml" Target="../ink/ink5468.xml"/><Relationship Id="rId3" Type="http://schemas.openxmlformats.org/officeDocument/2006/relationships/customXml" Target="../ink/ink5409.xml"/><Relationship Id="rId25" Type="http://schemas.openxmlformats.org/officeDocument/2006/relationships/customXml" Target="../ink/ink5420.xml"/><Relationship Id="rId46" Type="http://schemas.openxmlformats.org/officeDocument/2006/relationships/image" Target="../media/image668.png"/><Relationship Id="rId67" Type="http://schemas.openxmlformats.org/officeDocument/2006/relationships/customXml" Target="../ink/ink5441.xml"/><Relationship Id="rId116" Type="http://schemas.openxmlformats.org/officeDocument/2006/relationships/image" Target="../media/image703.png"/><Relationship Id="rId20" Type="http://schemas.openxmlformats.org/officeDocument/2006/relationships/image" Target="../media/image654.png"/><Relationship Id="rId41" Type="http://schemas.openxmlformats.org/officeDocument/2006/relationships/customXml" Target="../ink/ink5428.xml"/><Relationship Id="rId62" Type="http://schemas.openxmlformats.org/officeDocument/2006/relationships/image" Target="../media/image676.png"/><Relationship Id="rId83" Type="http://schemas.openxmlformats.org/officeDocument/2006/relationships/customXml" Target="../ink/ink5449.xml"/><Relationship Id="rId88" Type="http://schemas.openxmlformats.org/officeDocument/2006/relationships/image" Target="../media/image689.png"/><Relationship Id="rId111" Type="http://schemas.openxmlformats.org/officeDocument/2006/relationships/customXml" Target="../ink/ink5463.xml"/><Relationship Id="rId15" Type="http://schemas.openxmlformats.org/officeDocument/2006/relationships/customXml" Target="../ink/ink5415.xml"/><Relationship Id="rId36" Type="http://schemas.openxmlformats.org/officeDocument/2006/relationships/image" Target="../media/image663.png"/><Relationship Id="rId57" Type="http://schemas.openxmlformats.org/officeDocument/2006/relationships/customXml" Target="../ink/ink5436.xml"/><Relationship Id="rId106" Type="http://schemas.openxmlformats.org/officeDocument/2006/relationships/image" Target="../media/image698.png"/><Relationship Id="rId127" Type="http://schemas.openxmlformats.org/officeDocument/2006/relationships/customXml" Target="../ink/ink5471.xml"/><Relationship Id="rId10" Type="http://schemas.openxmlformats.org/officeDocument/2006/relationships/image" Target="../media/image647.png"/><Relationship Id="rId31" Type="http://schemas.openxmlformats.org/officeDocument/2006/relationships/customXml" Target="../ink/ink5423.xml"/><Relationship Id="rId52" Type="http://schemas.openxmlformats.org/officeDocument/2006/relationships/image" Target="../media/image672.png"/><Relationship Id="rId73" Type="http://schemas.openxmlformats.org/officeDocument/2006/relationships/customXml" Target="../ink/ink5444.xml"/><Relationship Id="rId78" Type="http://schemas.openxmlformats.org/officeDocument/2006/relationships/image" Target="../media/image684.png"/><Relationship Id="rId94" Type="http://schemas.openxmlformats.org/officeDocument/2006/relationships/image" Target="../media/image692.png"/><Relationship Id="rId99" Type="http://schemas.openxmlformats.org/officeDocument/2006/relationships/customXml" Target="../ink/ink5457.xml"/><Relationship Id="rId101" Type="http://schemas.openxmlformats.org/officeDocument/2006/relationships/customXml" Target="../ink/ink5458.xml"/><Relationship Id="rId122" Type="http://schemas.openxmlformats.org/officeDocument/2006/relationships/image" Target="../media/image706.png"/><Relationship Id="rId4" Type="http://schemas.openxmlformats.org/officeDocument/2006/relationships/image" Target="../media/image644.png"/><Relationship Id="rId9" Type="http://schemas.openxmlformats.org/officeDocument/2006/relationships/customXml" Target="../ink/ink5412.xml"/></Relationships>
</file>

<file path=ppt/slides/_rels/slide14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529.xml"/><Relationship Id="rId21" Type="http://schemas.openxmlformats.org/officeDocument/2006/relationships/customXml" Target="../ink/ink5481.xml"/><Relationship Id="rId42" Type="http://schemas.openxmlformats.org/officeDocument/2006/relationships/image" Target="../media/image666.png"/><Relationship Id="rId63" Type="http://schemas.openxmlformats.org/officeDocument/2006/relationships/customXml" Target="../ink/ink5502.xml"/><Relationship Id="rId84" Type="http://schemas.openxmlformats.org/officeDocument/2006/relationships/image" Target="../media/image687.png"/><Relationship Id="rId16" Type="http://schemas.openxmlformats.org/officeDocument/2006/relationships/image" Target="../media/image652.png"/><Relationship Id="rId107" Type="http://schemas.openxmlformats.org/officeDocument/2006/relationships/customXml" Target="../ink/ink5524.xml"/><Relationship Id="rId11" Type="http://schemas.openxmlformats.org/officeDocument/2006/relationships/customXml" Target="../ink/ink5476.xml"/><Relationship Id="rId32" Type="http://schemas.openxmlformats.org/officeDocument/2006/relationships/image" Target="../media/image661.png"/><Relationship Id="rId37" Type="http://schemas.openxmlformats.org/officeDocument/2006/relationships/customXml" Target="../ink/ink5489.xml"/><Relationship Id="rId53" Type="http://schemas.openxmlformats.org/officeDocument/2006/relationships/customXml" Target="../ink/ink5497.xml"/><Relationship Id="rId58" Type="http://schemas.openxmlformats.org/officeDocument/2006/relationships/image" Target="../media/image674.png"/><Relationship Id="rId74" Type="http://schemas.openxmlformats.org/officeDocument/2006/relationships/image" Target="../media/image682.png"/><Relationship Id="rId79" Type="http://schemas.openxmlformats.org/officeDocument/2006/relationships/customXml" Target="../ink/ink5510.xml"/><Relationship Id="rId102" Type="http://schemas.openxmlformats.org/officeDocument/2006/relationships/image" Target="../media/image696.png"/><Relationship Id="rId123" Type="http://schemas.openxmlformats.org/officeDocument/2006/relationships/customXml" Target="../ink/ink5532.xml"/><Relationship Id="rId128" Type="http://schemas.openxmlformats.org/officeDocument/2006/relationships/image" Target="../media/image709.png"/><Relationship Id="rId5" Type="http://schemas.openxmlformats.org/officeDocument/2006/relationships/customXml" Target="../ink/ink5473.xml"/><Relationship Id="rId90" Type="http://schemas.openxmlformats.org/officeDocument/2006/relationships/image" Target="../media/image690.png"/><Relationship Id="rId95" Type="http://schemas.openxmlformats.org/officeDocument/2006/relationships/customXml" Target="../ink/ink5518.xml"/><Relationship Id="rId22" Type="http://schemas.openxmlformats.org/officeDocument/2006/relationships/image" Target="../media/image655.png"/><Relationship Id="rId27" Type="http://schemas.openxmlformats.org/officeDocument/2006/relationships/customXml" Target="../ink/ink5484.xml"/><Relationship Id="rId43" Type="http://schemas.openxmlformats.org/officeDocument/2006/relationships/customXml" Target="../ink/ink5492.xml"/><Relationship Id="rId48" Type="http://schemas.openxmlformats.org/officeDocument/2006/relationships/image" Target="../media/image669.png"/><Relationship Id="rId64" Type="http://schemas.openxmlformats.org/officeDocument/2006/relationships/image" Target="../media/image677.png"/><Relationship Id="rId69" Type="http://schemas.openxmlformats.org/officeDocument/2006/relationships/customXml" Target="../ink/ink5505.xml"/><Relationship Id="rId113" Type="http://schemas.openxmlformats.org/officeDocument/2006/relationships/customXml" Target="../ink/ink5527.xml"/><Relationship Id="rId118" Type="http://schemas.openxmlformats.org/officeDocument/2006/relationships/image" Target="../media/image704.png"/><Relationship Id="rId134" Type="http://schemas.openxmlformats.org/officeDocument/2006/relationships/image" Target="../media/image712.png"/><Relationship Id="rId80" Type="http://schemas.openxmlformats.org/officeDocument/2006/relationships/image" Target="../media/image685.png"/><Relationship Id="rId85" Type="http://schemas.openxmlformats.org/officeDocument/2006/relationships/customXml" Target="../ink/ink5513.xml"/><Relationship Id="rId12" Type="http://schemas.openxmlformats.org/officeDocument/2006/relationships/image" Target="../media/image650.png"/><Relationship Id="rId17" Type="http://schemas.openxmlformats.org/officeDocument/2006/relationships/customXml" Target="../ink/ink5479.xml"/><Relationship Id="rId33" Type="http://schemas.openxmlformats.org/officeDocument/2006/relationships/customXml" Target="../ink/ink5487.xml"/><Relationship Id="rId38" Type="http://schemas.openxmlformats.org/officeDocument/2006/relationships/image" Target="../media/image664.png"/><Relationship Id="rId59" Type="http://schemas.openxmlformats.org/officeDocument/2006/relationships/customXml" Target="../ink/ink5500.xml"/><Relationship Id="rId103" Type="http://schemas.openxmlformats.org/officeDocument/2006/relationships/customXml" Target="../ink/ink5522.xml"/><Relationship Id="rId108" Type="http://schemas.openxmlformats.org/officeDocument/2006/relationships/image" Target="../media/image699.png"/><Relationship Id="rId124" Type="http://schemas.openxmlformats.org/officeDocument/2006/relationships/image" Target="../media/image707.png"/><Relationship Id="rId129" Type="http://schemas.openxmlformats.org/officeDocument/2006/relationships/customXml" Target="../ink/ink5535.xml"/><Relationship Id="rId54" Type="http://schemas.openxmlformats.org/officeDocument/2006/relationships/image" Target="../media/image673.png"/><Relationship Id="rId70" Type="http://schemas.openxmlformats.org/officeDocument/2006/relationships/image" Target="../media/image680.png"/><Relationship Id="rId75" Type="http://schemas.openxmlformats.org/officeDocument/2006/relationships/customXml" Target="../ink/ink5508.xml"/><Relationship Id="rId91" Type="http://schemas.openxmlformats.org/officeDocument/2006/relationships/customXml" Target="../ink/ink5516.xml"/><Relationship Id="rId96" Type="http://schemas.openxmlformats.org/officeDocument/2006/relationships/image" Target="../media/image69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23" Type="http://schemas.openxmlformats.org/officeDocument/2006/relationships/customXml" Target="../ink/ink5482.xml"/><Relationship Id="rId28" Type="http://schemas.openxmlformats.org/officeDocument/2006/relationships/image" Target="../media/image658.png"/><Relationship Id="rId49" Type="http://schemas.openxmlformats.org/officeDocument/2006/relationships/customXml" Target="../ink/ink5495.xml"/><Relationship Id="rId114" Type="http://schemas.openxmlformats.org/officeDocument/2006/relationships/image" Target="../media/image702.png"/><Relationship Id="rId119" Type="http://schemas.openxmlformats.org/officeDocument/2006/relationships/customXml" Target="../ink/ink5530.xml"/><Relationship Id="rId44" Type="http://schemas.openxmlformats.org/officeDocument/2006/relationships/image" Target="../media/image667.png"/><Relationship Id="rId60" Type="http://schemas.openxmlformats.org/officeDocument/2006/relationships/image" Target="../media/image675.png"/><Relationship Id="rId65" Type="http://schemas.openxmlformats.org/officeDocument/2006/relationships/customXml" Target="../ink/ink5503.xml"/><Relationship Id="rId81" Type="http://schemas.openxmlformats.org/officeDocument/2006/relationships/customXml" Target="../ink/ink5511.xml"/><Relationship Id="rId86" Type="http://schemas.openxmlformats.org/officeDocument/2006/relationships/image" Target="../media/image688.png"/><Relationship Id="rId130" Type="http://schemas.openxmlformats.org/officeDocument/2006/relationships/image" Target="../media/image710.png"/><Relationship Id="rId135" Type="http://schemas.openxmlformats.org/officeDocument/2006/relationships/customXml" Target="../ink/ink5538.xml"/><Relationship Id="rId13" Type="http://schemas.openxmlformats.org/officeDocument/2006/relationships/customXml" Target="../ink/ink5477.xml"/><Relationship Id="rId18" Type="http://schemas.openxmlformats.org/officeDocument/2006/relationships/image" Target="../media/image653.png"/><Relationship Id="rId39" Type="http://schemas.openxmlformats.org/officeDocument/2006/relationships/customXml" Target="../ink/ink5490.xml"/><Relationship Id="rId109" Type="http://schemas.openxmlformats.org/officeDocument/2006/relationships/customXml" Target="../ink/ink5525.xml"/><Relationship Id="rId34" Type="http://schemas.openxmlformats.org/officeDocument/2006/relationships/image" Target="../media/image662.png"/><Relationship Id="rId50" Type="http://schemas.openxmlformats.org/officeDocument/2006/relationships/image" Target="../media/image670.png"/><Relationship Id="rId55" Type="http://schemas.openxmlformats.org/officeDocument/2006/relationships/customXml" Target="../ink/ink5498.xml"/><Relationship Id="rId76" Type="http://schemas.openxmlformats.org/officeDocument/2006/relationships/image" Target="../media/image683.png"/><Relationship Id="rId97" Type="http://schemas.openxmlformats.org/officeDocument/2006/relationships/customXml" Target="../ink/ink5519.xml"/><Relationship Id="rId104" Type="http://schemas.openxmlformats.org/officeDocument/2006/relationships/image" Target="../media/image697.png"/><Relationship Id="rId120" Type="http://schemas.openxmlformats.org/officeDocument/2006/relationships/image" Target="../media/image705.png"/><Relationship Id="rId125" Type="http://schemas.openxmlformats.org/officeDocument/2006/relationships/customXml" Target="../ink/ink5533.xml"/><Relationship Id="rId7" Type="http://schemas.openxmlformats.org/officeDocument/2006/relationships/customXml" Target="../ink/ink5474.xml"/><Relationship Id="rId71" Type="http://schemas.openxmlformats.org/officeDocument/2006/relationships/customXml" Target="../ink/ink5506.xml"/><Relationship Id="rId92" Type="http://schemas.openxmlformats.org/officeDocument/2006/relationships/image" Target="../media/image691.png"/><Relationship Id="rId2" Type="http://schemas.openxmlformats.org/officeDocument/2006/relationships/image" Target="../media/image642.png"/><Relationship Id="rId29" Type="http://schemas.openxmlformats.org/officeDocument/2006/relationships/customXml" Target="../ink/ink5485.xml"/><Relationship Id="rId24" Type="http://schemas.openxmlformats.org/officeDocument/2006/relationships/image" Target="../media/image656.png"/><Relationship Id="rId40" Type="http://schemas.openxmlformats.org/officeDocument/2006/relationships/image" Target="../media/image665.png"/><Relationship Id="rId45" Type="http://schemas.openxmlformats.org/officeDocument/2006/relationships/customXml" Target="../ink/ink5493.xml"/><Relationship Id="rId66" Type="http://schemas.openxmlformats.org/officeDocument/2006/relationships/image" Target="../media/image678.png"/><Relationship Id="rId87" Type="http://schemas.openxmlformats.org/officeDocument/2006/relationships/customXml" Target="../ink/ink5514.xml"/><Relationship Id="rId110" Type="http://schemas.openxmlformats.org/officeDocument/2006/relationships/image" Target="../media/image700.png"/><Relationship Id="rId115" Type="http://schemas.openxmlformats.org/officeDocument/2006/relationships/customXml" Target="../ink/ink5528.xml"/><Relationship Id="rId131" Type="http://schemas.openxmlformats.org/officeDocument/2006/relationships/customXml" Target="../ink/ink5536.xml"/><Relationship Id="rId136" Type="http://schemas.openxmlformats.org/officeDocument/2006/relationships/image" Target="../media/image713.png"/><Relationship Id="rId61" Type="http://schemas.openxmlformats.org/officeDocument/2006/relationships/customXml" Target="../ink/ink5501.xml"/><Relationship Id="rId82" Type="http://schemas.openxmlformats.org/officeDocument/2006/relationships/image" Target="../media/image686.png"/><Relationship Id="rId19" Type="http://schemas.openxmlformats.org/officeDocument/2006/relationships/customXml" Target="../ink/ink5480.xml"/><Relationship Id="rId14" Type="http://schemas.openxmlformats.org/officeDocument/2006/relationships/image" Target="../media/image651.png"/><Relationship Id="rId30" Type="http://schemas.openxmlformats.org/officeDocument/2006/relationships/image" Target="../media/image659.png"/><Relationship Id="rId35" Type="http://schemas.openxmlformats.org/officeDocument/2006/relationships/customXml" Target="../ink/ink5488.xml"/><Relationship Id="rId56" Type="http://schemas.openxmlformats.org/officeDocument/2006/relationships/image" Target="../media/image671.png"/><Relationship Id="rId77" Type="http://schemas.openxmlformats.org/officeDocument/2006/relationships/customXml" Target="../ink/ink5509.xml"/><Relationship Id="rId100" Type="http://schemas.openxmlformats.org/officeDocument/2006/relationships/image" Target="../media/image695.png"/><Relationship Id="rId105" Type="http://schemas.openxmlformats.org/officeDocument/2006/relationships/customXml" Target="../ink/ink5523.xml"/><Relationship Id="rId126" Type="http://schemas.openxmlformats.org/officeDocument/2006/relationships/image" Target="../media/image708.png"/><Relationship Id="rId8" Type="http://schemas.openxmlformats.org/officeDocument/2006/relationships/image" Target="../media/image646.png"/><Relationship Id="rId51" Type="http://schemas.openxmlformats.org/officeDocument/2006/relationships/customXml" Target="../ink/ink5496.xml"/><Relationship Id="rId72" Type="http://schemas.openxmlformats.org/officeDocument/2006/relationships/image" Target="../media/image681.png"/><Relationship Id="rId93" Type="http://schemas.openxmlformats.org/officeDocument/2006/relationships/customXml" Target="../ink/ink5517.xml"/><Relationship Id="rId98" Type="http://schemas.openxmlformats.org/officeDocument/2006/relationships/image" Target="../media/image694.png"/><Relationship Id="rId121" Type="http://schemas.openxmlformats.org/officeDocument/2006/relationships/customXml" Target="../ink/ink5531.xml"/><Relationship Id="rId3" Type="http://schemas.openxmlformats.org/officeDocument/2006/relationships/customXml" Target="../ink/ink5472.xml"/><Relationship Id="rId25" Type="http://schemas.openxmlformats.org/officeDocument/2006/relationships/customXml" Target="../ink/ink5483.xml"/><Relationship Id="rId46" Type="http://schemas.openxmlformats.org/officeDocument/2006/relationships/image" Target="../media/image668.png"/><Relationship Id="rId67" Type="http://schemas.openxmlformats.org/officeDocument/2006/relationships/customXml" Target="../ink/ink5504.xml"/><Relationship Id="rId116" Type="http://schemas.openxmlformats.org/officeDocument/2006/relationships/image" Target="../media/image703.png"/><Relationship Id="rId20" Type="http://schemas.openxmlformats.org/officeDocument/2006/relationships/image" Target="../media/image654.png"/><Relationship Id="rId41" Type="http://schemas.openxmlformats.org/officeDocument/2006/relationships/customXml" Target="../ink/ink5491.xml"/><Relationship Id="rId62" Type="http://schemas.openxmlformats.org/officeDocument/2006/relationships/image" Target="../media/image676.png"/><Relationship Id="rId83" Type="http://schemas.openxmlformats.org/officeDocument/2006/relationships/customXml" Target="../ink/ink5512.xml"/><Relationship Id="rId88" Type="http://schemas.openxmlformats.org/officeDocument/2006/relationships/image" Target="../media/image689.png"/><Relationship Id="rId111" Type="http://schemas.openxmlformats.org/officeDocument/2006/relationships/customXml" Target="../ink/ink5526.xml"/><Relationship Id="rId132" Type="http://schemas.openxmlformats.org/officeDocument/2006/relationships/image" Target="../media/image711.png"/><Relationship Id="rId15" Type="http://schemas.openxmlformats.org/officeDocument/2006/relationships/customXml" Target="../ink/ink5478.xml"/><Relationship Id="rId36" Type="http://schemas.openxmlformats.org/officeDocument/2006/relationships/image" Target="../media/image663.png"/><Relationship Id="rId57" Type="http://schemas.openxmlformats.org/officeDocument/2006/relationships/customXml" Target="../ink/ink5499.xml"/><Relationship Id="rId106" Type="http://schemas.openxmlformats.org/officeDocument/2006/relationships/image" Target="../media/image698.png"/><Relationship Id="rId127" Type="http://schemas.openxmlformats.org/officeDocument/2006/relationships/customXml" Target="../ink/ink5534.xml"/><Relationship Id="rId10" Type="http://schemas.openxmlformats.org/officeDocument/2006/relationships/image" Target="../media/image647.png"/><Relationship Id="rId31" Type="http://schemas.openxmlformats.org/officeDocument/2006/relationships/customXml" Target="../ink/ink5486.xml"/><Relationship Id="rId52" Type="http://schemas.openxmlformats.org/officeDocument/2006/relationships/image" Target="../media/image672.png"/><Relationship Id="rId73" Type="http://schemas.openxmlformats.org/officeDocument/2006/relationships/customXml" Target="../ink/ink5507.xml"/><Relationship Id="rId78" Type="http://schemas.openxmlformats.org/officeDocument/2006/relationships/image" Target="../media/image684.png"/><Relationship Id="rId94" Type="http://schemas.openxmlformats.org/officeDocument/2006/relationships/image" Target="../media/image692.png"/><Relationship Id="rId99" Type="http://schemas.openxmlformats.org/officeDocument/2006/relationships/customXml" Target="../ink/ink5520.xml"/><Relationship Id="rId101" Type="http://schemas.openxmlformats.org/officeDocument/2006/relationships/customXml" Target="../ink/ink5521.xml"/><Relationship Id="rId122" Type="http://schemas.openxmlformats.org/officeDocument/2006/relationships/image" Target="../media/image706.png"/><Relationship Id="rId4" Type="http://schemas.openxmlformats.org/officeDocument/2006/relationships/image" Target="../media/image644.png"/><Relationship Id="rId9" Type="http://schemas.openxmlformats.org/officeDocument/2006/relationships/customXml" Target="../ink/ink5475.xml"/><Relationship Id="rId26" Type="http://schemas.openxmlformats.org/officeDocument/2006/relationships/image" Target="../media/image657.png"/><Relationship Id="rId47" Type="http://schemas.openxmlformats.org/officeDocument/2006/relationships/customXml" Target="../ink/ink5494.xml"/><Relationship Id="rId68" Type="http://schemas.openxmlformats.org/officeDocument/2006/relationships/image" Target="../media/image679.png"/><Relationship Id="rId89" Type="http://schemas.openxmlformats.org/officeDocument/2006/relationships/customXml" Target="../ink/ink5515.xml"/><Relationship Id="rId112" Type="http://schemas.openxmlformats.org/officeDocument/2006/relationships/image" Target="../media/image701.png"/><Relationship Id="rId133" Type="http://schemas.openxmlformats.org/officeDocument/2006/relationships/customXml" Target="../ink/ink5537.xml"/></Relationships>
</file>

<file path=ppt/slides/_rels/slide14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596.xml"/><Relationship Id="rId21" Type="http://schemas.openxmlformats.org/officeDocument/2006/relationships/customXml" Target="../ink/ink5548.xml"/><Relationship Id="rId42" Type="http://schemas.openxmlformats.org/officeDocument/2006/relationships/image" Target="../media/image666.png"/><Relationship Id="rId63" Type="http://schemas.openxmlformats.org/officeDocument/2006/relationships/customXml" Target="../ink/ink5569.xml"/><Relationship Id="rId84" Type="http://schemas.openxmlformats.org/officeDocument/2006/relationships/image" Target="../media/image687.png"/><Relationship Id="rId138" Type="http://schemas.openxmlformats.org/officeDocument/2006/relationships/image" Target="../media/image619.png"/><Relationship Id="rId107" Type="http://schemas.openxmlformats.org/officeDocument/2006/relationships/customXml" Target="../ink/ink5591.xml"/><Relationship Id="rId11" Type="http://schemas.openxmlformats.org/officeDocument/2006/relationships/customXml" Target="../ink/ink5543.xml"/><Relationship Id="rId32" Type="http://schemas.openxmlformats.org/officeDocument/2006/relationships/image" Target="../media/image661.png"/><Relationship Id="rId53" Type="http://schemas.openxmlformats.org/officeDocument/2006/relationships/customXml" Target="../ink/ink5564.xml"/><Relationship Id="rId74" Type="http://schemas.openxmlformats.org/officeDocument/2006/relationships/image" Target="../media/image682.png"/><Relationship Id="rId128" Type="http://schemas.openxmlformats.org/officeDocument/2006/relationships/image" Target="../media/image709.png"/><Relationship Id="rId149" Type="http://schemas.openxmlformats.org/officeDocument/2006/relationships/customXml" Target="../ink/ink5612.xml"/><Relationship Id="rId5" Type="http://schemas.openxmlformats.org/officeDocument/2006/relationships/customXml" Target="../ink/ink5540.xml"/><Relationship Id="rId95" Type="http://schemas.openxmlformats.org/officeDocument/2006/relationships/customXml" Target="../ink/ink5585.xml"/><Relationship Id="rId22" Type="http://schemas.openxmlformats.org/officeDocument/2006/relationships/image" Target="../media/image655.png"/><Relationship Id="rId27" Type="http://schemas.openxmlformats.org/officeDocument/2006/relationships/customXml" Target="../ink/ink5551.xml"/><Relationship Id="rId43" Type="http://schemas.openxmlformats.org/officeDocument/2006/relationships/customXml" Target="../ink/ink5559.xml"/><Relationship Id="rId48" Type="http://schemas.openxmlformats.org/officeDocument/2006/relationships/image" Target="../media/image669.png"/><Relationship Id="rId64" Type="http://schemas.openxmlformats.org/officeDocument/2006/relationships/image" Target="../media/image677.png"/><Relationship Id="rId69" Type="http://schemas.openxmlformats.org/officeDocument/2006/relationships/customXml" Target="../ink/ink5572.xml"/><Relationship Id="rId113" Type="http://schemas.openxmlformats.org/officeDocument/2006/relationships/customXml" Target="../ink/ink5594.xml"/><Relationship Id="rId118" Type="http://schemas.openxmlformats.org/officeDocument/2006/relationships/image" Target="../media/image704.png"/><Relationship Id="rId134" Type="http://schemas.openxmlformats.org/officeDocument/2006/relationships/image" Target="../media/image714.png"/><Relationship Id="rId139" Type="http://schemas.openxmlformats.org/officeDocument/2006/relationships/customXml" Target="../ink/ink5607.xml"/><Relationship Id="rId80" Type="http://schemas.openxmlformats.org/officeDocument/2006/relationships/image" Target="../media/image685.png"/><Relationship Id="rId85" Type="http://schemas.openxmlformats.org/officeDocument/2006/relationships/customXml" Target="../ink/ink5580.xml"/><Relationship Id="rId150" Type="http://schemas.openxmlformats.org/officeDocument/2006/relationships/image" Target="../media/image721.png"/><Relationship Id="rId12" Type="http://schemas.openxmlformats.org/officeDocument/2006/relationships/image" Target="../media/image650.png"/><Relationship Id="rId17" Type="http://schemas.openxmlformats.org/officeDocument/2006/relationships/customXml" Target="../ink/ink5546.xml"/><Relationship Id="rId33" Type="http://schemas.openxmlformats.org/officeDocument/2006/relationships/customXml" Target="../ink/ink5554.xml"/><Relationship Id="rId38" Type="http://schemas.openxmlformats.org/officeDocument/2006/relationships/image" Target="../media/image664.png"/><Relationship Id="rId59" Type="http://schemas.openxmlformats.org/officeDocument/2006/relationships/customXml" Target="../ink/ink5567.xml"/><Relationship Id="rId103" Type="http://schemas.openxmlformats.org/officeDocument/2006/relationships/customXml" Target="../ink/ink5589.xml"/><Relationship Id="rId108" Type="http://schemas.openxmlformats.org/officeDocument/2006/relationships/image" Target="../media/image699.png"/><Relationship Id="rId124" Type="http://schemas.openxmlformats.org/officeDocument/2006/relationships/image" Target="../media/image707.png"/><Relationship Id="rId129" Type="http://schemas.openxmlformats.org/officeDocument/2006/relationships/customXml" Target="../ink/ink5602.xml"/><Relationship Id="rId54" Type="http://schemas.openxmlformats.org/officeDocument/2006/relationships/image" Target="../media/image673.png"/><Relationship Id="rId70" Type="http://schemas.openxmlformats.org/officeDocument/2006/relationships/image" Target="../media/image680.png"/><Relationship Id="rId75" Type="http://schemas.openxmlformats.org/officeDocument/2006/relationships/customXml" Target="../ink/ink5575.xml"/><Relationship Id="rId91" Type="http://schemas.openxmlformats.org/officeDocument/2006/relationships/customXml" Target="../ink/ink5583.xml"/><Relationship Id="rId96" Type="http://schemas.openxmlformats.org/officeDocument/2006/relationships/image" Target="../media/image693.png"/><Relationship Id="rId140" Type="http://schemas.openxmlformats.org/officeDocument/2006/relationships/image" Target="../media/image716.png"/><Relationship Id="rId145" Type="http://schemas.openxmlformats.org/officeDocument/2006/relationships/customXml" Target="../ink/ink56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23" Type="http://schemas.openxmlformats.org/officeDocument/2006/relationships/customXml" Target="../ink/ink5549.xml"/><Relationship Id="rId28" Type="http://schemas.openxmlformats.org/officeDocument/2006/relationships/image" Target="../media/image658.png"/><Relationship Id="rId49" Type="http://schemas.openxmlformats.org/officeDocument/2006/relationships/customXml" Target="../ink/ink5562.xml"/><Relationship Id="rId114" Type="http://schemas.openxmlformats.org/officeDocument/2006/relationships/image" Target="../media/image702.png"/><Relationship Id="rId119" Type="http://schemas.openxmlformats.org/officeDocument/2006/relationships/customXml" Target="../ink/ink5597.xml"/><Relationship Id="rId44" Type="http://schemas.openxmlformats.org/officeDocument/2006/relationships/image" Target="../media/image667.png"/><Relationship Id="rId60" Type="http://schemas.openxmlformats.org/officeDocument/2006/relationships/image" Target="../media/image675.png"/><Relationship Id="rId65" Type="http://schemas.openxmlformats.org/officeDocument/2006/relationships/customXml" Target="../ink/ink5570.xml"/><Relationship Id="rId81" Type="http://schemas.openxmlformats.org/officeDocument/2006/relationships/customXml" Target="../ink/ink5578.xml"/><Relationship Id="rId86" Type="http://schemas.openxmlformats.org/officeDocument/2006/relationships/image" Target="../media/image688.png"/><Relationship Id="rId130" Type="http://schemas.openxmlformats.org/officeDocument/2006/relationships/image" Target="../media/image710.png"/><Relationship Id="rId135" Type="http://schemas.openxmlformats.org/officeDocument/2006/relationships/customXml" Target="../ink/ink5605.xml"/><Relationship Id="rId151" Type="http://schemas.openxmlformats.org/officeDocument/2006/relationships/customXml" Target="../ink/ink5613.xml"/><Relationship Id="rId13" Type="http://schemas.openxmlformats.org/officeDocument/2006/relationships/customXml" Target="../ink/ink5544.xml"/><Relationship Id="rId18" Type="http://schemas.openxmlformats.org/officeDocument/2006/relationships/image" Target="../media/image653.png"/><Relationship Id="rId39" Type="http://schemas.openxmlformats.org/officeDocument/2006/relationships/customXml" Target="../ink/ink5557.xml"/><Relationship Id="rId109" Type="http://schemas.openxmlformats.org/officeDocument/2006/relationships/customXml" Target="../ink/ink5592.xml"/><Relationship Id="rId34" Type="http://schemas.openxmlformats.org/officeDocument/2006/relationships/image" Target="../media/image662.png"/><Relationship Id="rId50" Type="http://schemas.openxmlformats.org/officeDocument/2006/relationships/image" Target="../media/image670.png"/><Relationship Id="rId55" Type="http://schemas.openxmlformats.org/officeDocument/2006/relationships/customXml" Target="../ink/ink5565.xml"/><Relationship Id="rId76" Type="http://schemas.openxmlformats.org/officeDocument/2006/relationships/image" Target="../media/image683.png"/><Relationship Id="rId97" Type="http://schemas.openxmlformats.org/officeDocument/2006/relationships/customXml" Target="../ink/ink5586.xml"/><Relationship Id="rId104" Type="http://schemas.openxmlformats.org/officeDocument/2006/relationships/image" Target="../media/image697.png"/><Relationship Id="rId120" Type="http://schemas.openxmlformats.org/officeDocument/2006/relationships/image" Target="../media/image705.png"/><Relationship Id="rId125" Type="http://schemas.openxmlformats.org/officeDocument/2006/relationships/customXml" Target="../ink/ink5600.xml"/><Relationship Id="rId141" Type="http://schemas.openxmlformats.org/officeDocument/2006/relationships/customXml" Target="../ink/ink5608.xml"/><Relationship Id="rId146" Type="http://schemas.openxmlformats.org/officeDocument/2006/relationships/image" Target="../media/image719.png"/><Relationship Id="rId7" Type="http://schemas.openxmlformats.org/officeDocument/2006/relationships/customXml" Target="../ink/ink5541.xml"/><Relationship Id="rId71" Type="http://schemas.openxmlformats.org/officeDocument/2006/relationships/customXml" Target="../ink/ink5573.xml"/><Relationship Id="rId92" Type="http://schemas.openxmlformats.org/officeDocument/2006/relationships/image" Target="../media/image691.png"/><Relationship Id="rId2" Type="http://schemas.openxmlformats.org/officeDocument/2006/relationships/image" Target="../media/image642.png"/><Relationship Id="rId29" Type="http://schemas.openxmlformats.org/officeDocument/2006/relationships/customXml" Target="../ink/ink5552.xml"/><Relationship Id="rId24" Type="http://schemas.openxmlformats.org/officeDocument/2006/relationships/image" Target="../media/image656.png"/><Relationship Id="rId40" Type="http://schemas.openxmlformats.org/officeDocument/2006/relationships/image" Target="../media/image665.png"/><Relationship Id="rId45" Type="http://schemas.openxmlformats.org/officeDocument/2006/relationships/customXml" Target="../ink/ink5560.xml"/><Relationship Id="rId66" Type="http://schemas.openxmlformats.org/officeDocument/2006/relationships/image" Target="../media/image678.png"/><Relationship Id="rId87" Type="http://schemas.openxmlformats.org/officeDocument/2006/relationships/customXml" Target="../ink/ink5581.xml"/><Relationship Id="rId110" Type="http://schemas.openxmlformats.org/officeDocument/2006/relationships/image" Target="../media/image700.png"/><Relationship Id="rId115" Type="http://schemas.openxmlformats.org/officeDocument/2006/relationships/customXml" Target="../ink/ink5595.xml"/><Relationship Id="rId131" Type="http://schemas.openxmlformats.org/officeDocument/2006/relationships/customXml" Target="../ink/ink5603.xml"/><Relationship Id="rId136" Type="http://schemas.openxmlformats.org/officeDocument/2006/relationships/image" Target="../media/image715.png"/><Relationship Id="rId61" Type="http://schemas.openxmlformats.org/officeDocument/2006/relationships/customXml" Target="../ink/ink5568.xml"/><Relationship Id="rId82" Type="http://schemas.openxmlformats.org/officeDocument/2006/relationships/image" Target="../media/image686.png"/><Relationship Id="rId152" Type="http://schemas.openxmlformats.org/officeDocument/2006/relationships/image" Target="../media/image722.png"/><Relationship Id="rId19" Type="http://schemas.openxmlformats.org/officeDocument/2006/relationships/customXml" Target="../ink/ink5547.xml"/><Relationship Id="rId14" Type="http://schemas.openxmlformats.org/officeDocument/2006/relationships/image" Target="../media/image651.png"/><Relationship Id="rId30" Type="http://schemas.openxmlformats.org/officeDocument/2006/relationships/image" Target="../media/image659.png"/><Relationship Id="rId35" Type="http://schemas.openxmlformats.org/officeDocument/2006/relationships/customXml" Target="../ink/ink5555.xml"/><Relationship Id="rId56" Type="http://schemas.openxmlformats.org/officeDocument/2006/relationships/image" Target="../media/image671.png"/><Relationship Id="rId77" Type="http://schemas.openxmlformats.org/officeDocument/2006/relationships/customXml" Target="../ink/ink5576.xml"/><Relationship Id="rId100" Type="http://schemas.openxmlformats.org/officeDocument/2006/relationships/image" Target="../media/image695.png"/><Relationship Id="rId105" Type="http://schemas.openxmlformats.org/officeDocument/2006/relationships/customXml" Target="../ink/ink5590.xml"/><Relationship Id="rId126" Type="http://schemas.openxmlformats.org/officeDocument/2006/relationships/image" Target="../media/image708.png"/><Relationship Id="rId147" Type="http://schemas.openxmlformats.org/officeDocument/2006/relationships/customXml" Target="../ink/ink5611.xml"/><Relationship Id="rId8" Type="http://schemas.openxmlformats.org/officeDocument/2006/relationships/image" Target="../media/image646.png"/><Relationship Id="rId51" Type="http://schemas.openxmlformats.org/officeDocument/2006/relationships/customXml" Target="../ink/ink5563.xml"/><Relationship Id="rId72" Type="http://schemas.openxmlformats.org/officeDocument/2006/relationships/image" Target="../media/image681.png"/><Relationship Id="rId93" Type="http://schemas.openxmlformats.org/officeDocument/2006/relationships/customXml" Target="../ink/ink5584.xml"/><Relationship Id="rId98" Type="http://schemas.openxmlformats.org/officeDocument/2006/relationships/image" Target="../media/image694.png"/><Relationship Id="rId121" Type="http://schemas.openxmlformats.org/officeDocument/2006/relationships/customXml" Target="../ink/ink5598.xml"/><Relationship Id="rId142" Type="http://schemas.openxmlformats.org/officeDocument/2006/relationships/image" Target="../media/image717.png"/><Relationship Id="rId3" Type="http://schemas.openxmlformats.org/officeDocument/2006/relationships/customXml" Target="../ink/ink5539.xml"/><Relationship Id="rId25" Type="http://schemas.openxmlformats.org/officeDocument/2006/relationships/customXml" Target="../ink/ink5550.xml"/><Relationship Id="rId46" Type="http://schemas.openxmlformats.org/officeDocument/2006/relationships/image" Target="../media/image668.png"/><Relationship Id="rId67" Type="http://schemas.openxmlformats.org/officeDocument/2006/relationships/customXml" Target="../ink/ink5571.xml"/><Relationship Id="rId116" Type="http://schemas.openxmlformats.org/officeDocument/2006/relationships/image" Target="../media/image703.png"/><Relationship Id="rId137" Type="http://schemas.openxmlformats.org/officeDocument/2006/relationships/customXml" Target="../ink/ink5606.xml"/><Relationship Id="rId20" Type="http://schemas.openxmlformats.org/officeDocument/2006/relationships/image" Target="../media/image654.png"/><Relationship Id="rId41" Type="http://schemas.openxmlformats.org/officeDocument/2006/relationships/customXml" Target="../ink/ink5558.xml"/><Relationship Id="rId62" Type="http://schemas.openxmlformats.org/officeDocument/2006/relationships/image" Target="../media/image676.png"/><Relationship Id="rId83" Type="http://schemas.openxmlformats.org/officeDocument/2006/relationships/customXml" Target="../ink/ink5579.xml"/><Relationship Id="rId88" Type="http://schemas.openxmlformats.org/officeDocument/2006/relationships/image" Target="../media/image689.png"/><Relationship Id="rId111" Type="http://schemas.openxmlformats.org/officeDocument/2006/relationships/customXml" Target="../ink/ink5593.xml"/><Relationship Id="rId132" Type="http://schemas.openxmlformats.org/officeDocument/2006/relationships/image" Target="../media/image711.png"/><Relationship Id="rId15" Type="http://schemas.openxmlformats.org/officeDocument/2006/relationships/customXml" Target="../ink/ink5545.xml"/><Relationship Id="rId36" Type="http://schemas.openxmlformats.org/officeDocument/2006/relationships/image" Target="../media/image663.png"/><Relationship Id="rId57" Type="http://schemas.openxmlformats.org/officeDocument/2006/relationships/customXml" Target="../ink/ink5566.xml"/><Relationship Id="rId106" Type="http://schemas.openxmlformats.org/officeDocument/2006/relationships/image" Target="../media/image698.png"/><Relationship Id="rId127" Type="http://schemas.openxmlformats.org/officeDocument/2006/relationships/customXml" Target="../ink/ink5601.xml"/><Relationship Id="rId10" Type="http://schemas.openxmlformats.org/officeDocument/2006/relationships/image" Target="../media/image647.png"/><Relationship Id="rId31" Type="http://schemas.openxmlformats.org/officeDocument/2006/relationships/customXml" Target="../ink/ink5553.xml"/><Relationship Id="rId52" Type="http://schemas.openxmlformats.org/officeDocument/2006/relationships/image" Target="../media/image672.png"/><Relationship Id="rId73" Type="http://schemas.openxmlformats.org/officeDocument/2006/relationships/customXml" Target="../ink/ink5574.xml"/><Relationship Id="rId78" Type="http://schemas.openxmlformats.org/officeDocument/2006/relationships/image" Target="../media/image684.png"/><Relationship Id="rId94" Type="http://schemas.openxmlformats.org/officeDocument/2006/relationships/image" Target="../media/image692.png"/><Relationship Id="rId99" Type="http://schemas.openxmlformats.org/officeDocument/2006/relationships/customXml" Target="../ink/ink5587.xml"/><Relationship Id="rId101" Type="http://schemas.openxmlformats.org/officeDocument/2006/relationships/customXml" Target="../ink/ink5588.xml"/><Relationship Id="rId122" Type="http://schemas.openxmlformats.org/officeDocument/2006/relationships/image" Target="../media/image706.png"/><Relationship Id="rId143" Type="http://schemas.openxmlformats.org/officeDocument/2006/relationships/customXml" Target="../ink/ink5609.xml"/><Relationship Id="rId148" Type="http://schemas.openxmlformats.org/officeDocument/2006/relationships/image" Target="../media/image720.png"/><Relationship Id="rId4" Type="http://schemas.openxmlformats.org/officeDocument/2006/relationships/image" Target="../media/image644.png"/><Relationship Id="rId9" Type="http://schemas.openxmlformats.org/officeDocument/2006/relationships/customXml" Target="../ink/ink5542.xml"/><Relationship Id="rId26" Type="http://schemas.openxmlformats.org/officeDocument/2006/relationships/image" Target="../media/image657.png"/><Relationship Id="rId47" Type="http://schemas.openxmlformats.org/officeDocument/2006/relationships/customXml" Target="../ink/ink5561.xml"/><Relationship Id="rId68" Type="http://schemas.openxmlformats.org/officeDocument/2006/relationships/image" Target="../media/image679.png"/><Relationship Id="rId89" Type="http://schemas.openxmlformats.org/officeDocument/2006/relationships/customXml" Target="../ink/ink5582.xml"/><Relationship Id="rId112" Type="http://schemas.openxmlformats.org/officeDocument/2006/relationships/image" Target="../media/image701.png"/><Relationship Id="rId133" Type="http://schemas.openxmlformats.org/officeDocument/2006/relationships/customXml" Target="../ink/ink5604.xml"/><Relationship Id="rId16" Type="http://schemas.openxmlformats.org/officeDocument/2006/relationships/image" Target="../media/image652.png"/><Relationship Id="rId37" Type="http://schemas.openxmlformats.org/officeDocument/2006/relationships/customXml" Target="../ink/ink5556.xml"/><Relationship Id="rId58" Type="http://schemas.openxmlformats.org/officeDocument/2006/relationships/image" Target="../media/image674.png"/><Relationship Id="rId79" Type="http://schemas.openxmlformats.org/officeDocument/2006/relationships/customXml" Target="../ink/ink5577.xml"/><Relationship Id="rId102" Type="http://schemas.openxmlformats.org/officeDocument/2006/relationships/image" Target="../media/image696.png"/><Relationship Id="rId123" Type="http://schemas.openxmlformats.org/officeDocument/2006/relationships/customXml" Target="../ink/ink5599.xml"/><Relationship Id="rId144" Type="http://schemas.openxmlformats.org/officeDocument/2006/relationships/image" Target="../media/image718.png"/><Relationship Id="rId90" Type="http://schemas.openxmlformats.org/officeDocument/2006/relationships/image" Target="../media/image69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3.xml"/><Relationship Id="rId13" Type="http://schemas.openxmlformats.org/officeDocument/2006/relationships/image" Target="../media/image910.png"/><Relationship Id="rId3" Type="http://schemas.openxmlformats.org/officeDocument/2006/relationships/image" Target="../media/image4100.png"/><Relationship Id="rId7" Type="http://schemas.openxmlformats.org/officeDocument/2006/relationships/image" Target="../media/image6100.png"/><Relationship Id="rId12" Type="http://schemas.openxmlformats.org/officeDocument/2006/relationships/customXml" Target="../ink/ink235.xml"/><Relationship Id="rId17" Type="http://schemas.openxmlformats.org/officeDocument/2006/relationships/image" Target="../media/image1210.png"/><Relationship Id="rId2" Type="http://schemas.openxmlformats.org/officeDocument/2006/relationships/customXml" Target="../ink/ink230.xml"/><Relationship Id="rId16" Type="http://schemas.openxmlformats.org/officeDocument/2006/relationships/customXml" Target="../ink/ink2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.xml"/><Relationship Id="rId11" Type="http://schemas.openxmlformats.org/officeDocument/2006/relationships/image" Target="../media/image847.png"/><Relationship Id="rId5" Type="http://schemas.openxmlformats.org/officeDocument/2006/relationships/image" Target="../media/image5100.png"/><Relationship Id="rId15" Type="http://schemas.openxmlformats.org/officeDocument/2006/relationships/image" Target="../media/image1010.png"/><Relationship Id="rId10" Type="http://schemas.openxmlformats.org/officeDocument/2006/relationships/customXml" Target="../ink/ink234.xml"/><Relationship Id="rId4" Type="http://schemas.openxmlformats.org/officeDocument/2006/relationships/customXml" Target="../ink/ink231.xml"/><Relationship Id="rId9" Type="http://schemas.openxmlformats.org/officeDocument/2006/relationships/image" Target="../media/image7100.png"/><Relationship Id="rId14" Type="http://schemas.openxmlformats.org/officeDocument/2006/relationships/customXml" Target="../ink/ink236.xml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671.xml"/><Relationship Id="rId21" Type="http://schemas.openxmlformats.org/officeDocument/2006/relationships/customXml" Target="../ink/ink5623.xml"/><Relationship Id="rId42" Type="http://schemas.openxmlformats.org/officeDocument/2006/relationships/image" Target="../media/image666.png"/><Relationship Id="rId63" Type="http://schemas.openxmlformats.org/officeDocument/2006/relationships/customXml" Target="../ink/ink5644.xml"/><Relationship Id="rId84" Type="http://schemas.openxmlformats.org/officeDocument/2006/relationships/image" Target="../media/image687.png"/><Relationship Id="rId138" Type="http://schemas.openxmlformats.org/officeDocument/2006/relationships/image" Target="../media/image619.png"/><Relationship Id="rId159" Type="http://schemas.openxmlformats.org/officeDocument/2006/relationships/customXml" Target="../ink/ink5692.xml"/><Relationship Id="rId107" Type="http://schemas.openxmlformats.org/officeDocument/2006/relationships/customXml" Target="../ink/ink5666.xml"/><Relationship Id="rId11" Type="http://schemas.openxmlformats.org/officeDocument/2006/relationships/customXml" Target="../ink/ink5618.xml"/><Relationship Id="rId32" Type="http://schemas.openxmlformats.org/officeDocument/2006/relationships/image" Target="../media/image661.png"/><Relationship Id="rId53" Type="http://schemas.openxmlformats.org/officeDocument/2006/relationships/customXml" Target="../ink/ink5639.xml"/><Relationship Id="rId74" Type="http://schemas.openxmlformats.org/officeDocument/2006/relationships/image" Target="../media/image682.png"/><Relationship Id="rId128" Type="http://schemas.openxmlformats.org/officeDocument/2006/relationships/image" Target="../media/image709.png"/><Relationship Id="rId149" Type="http://schemas.openxmlformats.org/officeDocument/2006/relationships/customXml" Target="../ink/ink5687.xml"/><Relationship Id="rId5" Type="http://schemas.openxmlformats.org/officeDocument/2006/relationships/customXml" Target="../ink/ink5615.xml"/><Relationship Id="rId95" Type="http://schemas.openxmlformats.org/officeDocument/2006/relationships/customXml" Target="../ink/ink5660.xml"/><Relationship Id="rId160" Type="http://schemas.openxmlformats.org/officeDocument/2006/relationships/image" Target="../media/image726.png"/><Relationship Id="rId22" Type="http://schemas.openxmlformats.org/officeDocument/2006/relationships/image" Target="../media/image655.png"/><Relationship Id="rId43" Type="http://schemas.openxmlformats.org/officeDocument/2006/relationships/customXml" Target="../ink/ink5634.xml"/><Relationship Id="rId64" Type="http://schemas.openxmlformats.org/officeDocument/2006/relationships/image" Target="../media/image677.png"/><Relationship Id="rId118" Type="http://schemas.openxmlformats.org/officeDocument/2006/relationships/image" Target="../media/image704.png"/><Relationship Id="rId139" Type="http://schemas.openxmlformats.org/officeDocument/2006/relationships/customXml" Target="../ink/ink5682.xml"/><Relationship Id="rId85" Type="http://schemas.openxmlformats.org/officeDocument/2006/relationships/customXml" Target="../ink/ink5655.xml"/><Relationship Id="rId150" Type="http://schemas.openxmlformats.org/officeDocument/2006/relationships/image" Target="../media/image721.png"/><Relationship Id="rId12" Type="http://schemas.openxmlformats.org/officeDocument/2006/relationships/image" Target="../media/image650.png"/><Relationship Id="rId17" Type="http://schemas.openxmlformats.org/officeDocument/2006/relationships/customXml" Target="../ink/ink5621.xml"/><Relationship Id="rId33" Type="http://schemas.openxmlformats.org/officeDocument/2006/relationships/customXml" Target="../ink/ink5629.xml"/><Relationship Id="rId38" Type="http://schemas.openxmlformats.org/officeDocument/2006/relationships/image" Target="../media/image664.png"/><Relationship Id="rId59" Type="http://schemas.openxmlformats.org/officeDocument/2006/relationships/customXml" Target="../ink/ink5642.xml"/><Relationship Id="rId103" Type="http://schemas.openxmlformats.org/officeDocument/2006/relationships/customXml" Target="../ink/ink5664.xml"/><Relationship Id="rId108" Type="http://schemas.openxmlformats.org/officeDocument/2006/relationships/image" Target="../media/image699.png"/><Relationship Id="rId124" Type="http://schemas.openxmlformats.org/officeDocument/2006/relationships/image" Target="../media/image707.png"/><Relationship Id="rId129" Type="http://schemas.openxmlformats.org/officeDocument/2006/relationships/customXml" Target="../ink/ink5677.xml"/><Relationship Id="rId54" Type="http://schemas.openxmlformats.org/officeDocument/2006/relationships/image" Target="../media/image673.png"/><Relationship Id="rId70" Type="http://schemas.openxmlformats.org/officeDocument/2006/relationships/image" Target="../media/image680.png"/><Relationship Id="rId75" Type="http://schemas.openxmlformats.org/officeDocument/2006/relationships/customXml" Target="../ink/ink5650.xml"/><Relationship Id="rId91" Type="http://schemas.openxmlformats.org/officeDocument/2006/relationships/customXml" Target="../ink/ink5658.xml"/><Relationship Id="rId96" Type="http://schemas.openxmlformats.org/officeDocument/2006/relationships/image" Target="../media/image693.png"/><Relationship Id="rId140" Type="http://schemas.openxmlformats.org/officeDocument/2006/relationships/image" Target="../media/image716.png"/><Relationship Id="rId145" Type="http://schemas.openxmlformats.org/officeDocument/2006/relationships/customXml" Target="../ink/ink5685.xml"/><Relationship Id="rId161" Type="http://schemas.openxmlformats.org/officeDocument/2006/relationships/customXml" Target="../ink/ink5693.xml"/><Relationship Id="rId166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23" Type="http://schemas.openxmlformats.org/officeDocument/2006/relationships/customXml" Target="../ink/ink5624.xml"/><Relationship Id="rId28" Type="http://schemas.openxmlformats.org/officeDocument/2006/relationships/image" Target="../media/image658.png"/><Relationship Id="rId49" Type="http://schemas.openxmlformats.org/officeDocument/2006/relationships/customXml" Target="../ink/ink5637.xml"/><Relationship Id="rId114" Type="http://schemas.openxmlformats.org/officeDocument/2006/relationships/image" Target="../media/image702.png"/><Relationship Id="rId119" Type="http://schemas.openxmlformats.org/officeDocument/2006/relationships/customXml" Target="../ink/ink5672.xml"/><Relationship Id="rId44" Type="http://schemas.openxmlformats.org/officeDocument/2006/relationships/image" Target="../media/image667.png"/><Relationship Id="rId60" Type="http://schemas.openxmlformats.org/officeDocument/2006/relationships/image" Target="../media/image675.png"/><Relationship Id="rId65" Type="http://schemas.openxmlformats.org/officeDocument/2006/relationships/customXml" Target="../ink/ink5645.xml"/><Relationship Id="rId81" Type="http://schemas.openxmlformats.org/officeDocument/2006/relationships/customXml" Target="../ink/ink5653.xml"/><Relationship Id="rId86" Type="http://schemas.openxmlformats.org/officeDocument/2006/relationships/image" Target="../media/image688.png"/><Relationship Id="rId130" Type="http://schemas.openxmlformats.org/officeDocument/2006/relationships/image" Target="../media/image710.png"/><Relationship Id="rId135" Type="http://schemas.openxmlformats.org/officeDocument/2006/relationships/customXml" Target="../ink/ink5680.xml"/><Relationship Id="rId151" Type="http://schemas.openxmlformats.org/officeDocument/2006/relationships/customXml" Target="../ink/ink5688.xml"/><Relationship Id="rId156" Type="http://schemas.openxmlformats.org/officeDocument/2006/relationships/image" Target="../media/image724.png"/><Relationship Id="rId13" Type="http://schemas.openxmlformats.org/officeDocument/2006/relationships/customXml" Target="../ink/ink5619.xml"/><Relationship Id="rId18" Type="http://schemas.openxmlformats.org/officeDocument/2006/relationships/image" Target="../media/image653.png"/><Relationship Id="rId39" Type="http://schemas.openxmlformats.org/officeDocument/2006/relationships/customXml" Target="../ink/ink5632.xml"/><Relationship Id="rId109" Type="http://schemas.openxmlformats.org/officeDocument/2006/relationships/customXml" Target="../ink/ink5667.xml"/><Relationship Id="rId34" Type="http://schemas.openxmlformats.org/officeDocument/2006/relationships/image" Target="../media/image662.png"/><Relationship Id="rId50" Type="http://schemas.openxmlformats.org/officeDocument/2006/relationships/image" Target="../media/image670.png"/><Relationship Id="rId55" Type="http://schemas.openxmlformats.org/officeDocument/2006/relationships/customXml" Target="../ink/ink5640.xml"/><Relationship Id="rId76" Type="http://schemas.openxmlformats.org/officeDocument/2006/relationships/image" Target="../media/image683.png"/><Relationship Id="rId97" Type="http://schemas.openxmlformats.org/officeDocument/2006/relationships/customXml" Target="../ink/ink5661.xml"/><Relationship Id="rId104" Type="http://schemas.openxmlformats.org/officeDocument/2006/relationships/image" Target="../media/image697.png"/><Relationship Id="rId120" Type="http://schemas.openxmlformats.org/officeDocument/2006/relationships/image" Target="../media/image705.png"/><Relationship Id="rId125" Type="http://schemas.openxmlformats.org/officeDocument/2006/relationships/customXml" Target="../ink/ink5675.xml"/><Relationship Id="rId141" Type="http://schemas.openxmlformats.org/officeDocument/2006/relationships/customXml" Target="../ink/ink5683.xml"/><Relationship Id="rId146" Type="http://schemas.openxmlformats.org/officeDocument/2006/relationships/image" Target="../media/image719.png"/><Relationship Id="rId167" Type="http://schemas.openxmlformats.org/officeDocument/2006/relationships/customXml" Target="../ink/ink5696.xml"/><Relationship Id="rId7" Type="http://schemas.openxmlformats.org/officeDocument/2006/relationships/customXml" Target="../ink/ink5616.xml"/><Relationship Id="rId71" Type="http://schemas.openxmlformats.org/officeDocument/2006/relationships/customXml" Target="../ink/ink5648.xml"/><Relationship Id="rId92" Type="http://schemas.openxmlformats.org/officeDocument/2006/relationships/image" Target="../media/image691.png"/><Relationship Id="rId162" Type="http://schemas.openxmlformats.org/officeDocument/2006/relationships/image" Target="../media/image727.png"/><Relationship Id="rId2" Type="http://schemas.openxmlformats.org/officeDocument/2006/relationships/image" Target="../media/image642.png"/><Relationship Id="rId29" Type="http://schemas.openxmlformats.org/officeDocument/2006/relationships/customXml" Target="../ink/ink5627.xml"/><Relationship Id="rId24" Type="http://schemas.openxmlformats.org/officeDocument/2006/relationships/image" Target="../media/image656.png"/><Relationship Id="rId40" Type="http://schemas.openxmlformats.org/officeDocument/2006/relationships/image" Target="../media/image665.png"/><Relationship Id="rId45" Type="http://schemas.openxmlformats.org/officeDocument/2006/relationships/customXml" Target="../ink/ink5635.xml"/><Relationship Id="rId66" Type="http://schemas.openxmlformats.org/officeDocument/2006/relationships/image" Target="../media/image678.png"/><Relationship Id="rId87" Type="http://schemas.openxmlformats.org/officeDocument/2006/relationships/customXml" Target="../ink/ink5656.xml"/><Relationship Id="rId110" Type="http://schemas.openxmlformats.org/officeDocument/2006/relationships/image" Target="../media/image700.png"/><Relationship Id="rId115" Type="http://schemas.openxmlformats.org/officeDocument/2006/relationships/customXml" Target="../ink/ink5670.xml"/><Relationship Id="rId131" Type="http://schemas.openxmlformats.org/officeDocument/2006/relationships/customXml" Target="../ink/ink5678.xml"/><Relationship Id="rId136" Type="http://schemas.openxmlformats.org/officeDocument/2006/relationships/image" Target="../media/image715.png"/><Relationship Id="rId157" Type="http://schemas.openxmlformats.org/officeDocument/2006/relationships/customXml" Target="../ink/ink5691.xml"/><Relationship Id="rId61" Type="http://schemas.openxmlformats.org/officeDocument/2006/relationships/customXml" Target="../ink/ink5643.xml"/><Relationship Id="rId82" Type="http://schemas.openxmlformats.org/officeDocument/2006/relationships/image" Target="../media/image686.png"/><Relationship Id="rId152" Type="http://schemas.openxmlformats.org/officeDocument/2006/relationships/image" Target="../media/image722.png"/><Relationship Id="rId19" Type="http://schemas.openxmlformats.org/officeDocument/2006/relationships/customXml" Target="../ink/ink5622.xml"/><Relationship Id="rId14" Type="http://schemas.openxmlformats.org/officeDocument/2006/relationships/image" Target="../media/image651.png"/><Relationship Id="rId30" Type="http://schemas.openxmlformats.org/officeDocument/2006/relationships/image" Target="../media/image659.png"/><Relationship Id="rId35" Type="http://schemas.openxmlformats.org/officeDocument/2006/relationships/customXml" Target="../ink/ink5630.xml"/><Relationship Id="rId56" Type="http://schemas.openxmlformats.org/officeDocument/2006/relationships/image" Target="../media/image671.png"/><Relationship Id="rId77" Type="http://schemas.openxmlformats.org/officeDocument/2006/relationships/customXml" Target="../ink/ink5651.xml"/><Relationship Id="rId100" Type="http://schemas.openxmlformats.org/officeDocument/2006/relationships/image" Target="../media/image695.png"/><Relationship Id="rId105" Type="http://schemas.openxmlformats.org/officeDocument/2006/relationships/customXml" Target="../ink/ink5665.xml"/><Relationship Id="rId126" Type="http://schemas.openxmlformats.org/officeDocument/2006/relationships/image" Target="../media/image708.png"/><Relationship Id="rId147" Type="http://schemas.openxmlformats.org/officeDocument/2006/relationships/customXml" Target="../ink/ink5686.xml"/><Relationship Id="rId168" Type="http://schemas.openxmlformats.org/officeDocument/2006/relationships/image" Target="../media/image730.png"/><Relationship Id="rId8" Type="http://schemas.openxmlformats.org/officeDocument/2006/relationships/image" Target="../media/image646.png"/><Relationship Id="rId51" Type="http://schemas.openxmlformats.org/officeDocument/2006/relationships/customXml" Target="../ink/ink5638.xml"/><Relationship Id="rId72" Type="http://schemas.openxmlformats.org/officeDocument/2006/relationships/image" Target="../media/image681.png"/><Relationship Id="rId93" Type="http://schemas.openxmlformats.org/officeDocument/2006/relationships/customXml" Target="../ink/ink5659.xml"/><Relationship Id="rId98" Type="http://schemas.openxmlformats.org/officeDocument/2006/relationships/image" Target="../media/image694.png"/><Relationship Id="rId121" Type="http://schemas.openxmlformats.org/officeDocument/2006/relationships/customXml" Target="../ink/ink5673.xml"/><Relationship Id="rId142" Type="http://schemas.openxmlformats.org/officeDocument/2006/relationships/image" Target="../media/image717.png"/><Relationship Id="rId163" Type="http://schemas.openxmlformats.org/officeDocument/2006/relationships/customXml" Target="../ink/ink5694.xml"/><Relationship Id="rId3" Type="http://schemas.openxmlformats.org/officeDocument/2006/relationships/customXml" Target="../ink/ink5614.xml"/><Relationship Id="rId25" Type="http://schemas.openxmlformats.org/officeDocument/2006/relationships/customXml" Target="../ink/ink5625.xml"/><Relationship Id="rId46" Type="http://schemas.openxmlformats.org/officeDocument/2006/relationships/image" Target="../media/image668.png"/><Relationship Id="rId67" Type="http://schemas.openxmlformats.org/officeDocument/2006/relationships/customXml" Target="../ink/ink5646.xml"/><Relationship Id="rId116" Type="http://schemas.openxmlformats.org/officeDocument/2006/relationships/image" Target="../media/image703.png"/><Relationship Id="rId137" Type="http://schemas.openxmlformats.org/officeDocument/2006/relationships/customXml" Target="../ink/ink5681.xml"/><Relationship Id="rId158" Type="http://schemas.openxmlformats.org/officeDocument/2006/relationships/image" Target="../media/image725.png"/><Relationship Id="rId20" Type="http://schemas.openxmlformats.org/officeDocument/2006/relationships/image" Target="../media/image654.png"/><Relationship Id="rId41" Type="http://schemas.openxmlformats.org/officeDocument/2006/relationships/customXml" Target="../ink/ink5633.xml"/><Relationship Id="rId62" Type="http://schemas.openxmlformats.org/officeDocument/2006/relationships/image" Target="../media/image676.png"/><Relationship Id="rId83" Type="http://schemas.openxmlformats.org/officeDocument/2006/relationships/customXml" Target="../ink/ink5654.xml"/><Relationship Id="rId88" Type="http://schemas.openxmlformats.org/officeDocument/2006/relationships/image" Target="../media/image689.png"/><Relationship Id="rId111" Type="http://schemas.openxmlformats.org/officeDocument/2006/relationships/customXml" Target="../ink/ink5668.xml"/><Relationship Id="rId132" Type="http://schemas.openxmlformats.org/officeDocument/2006/relationships/image" Target="../media/image711.png"/><Relationship Id="rId153" Type="http://schemas.openxmlformats.org/officeDocument/2006/relationships/customXml" Target="../ink/ink5689.xml"/><Relationship Id="rId15" Type="http://schemas.openxmlformats.org/officeDocument/2006/relationships/customXml" Target="../ink/ink5620.xml"/><Relationship Id="rId36" Type="http://schemas.openxmlformats.org/officeDocument/2006/relationships/image" Target="../media/image663.png"/><Relationship Id="rId57" Type="http://schemas.openxmlformats.org/officeDocument/2006/relationships/customXml" Target="../ink/ink5641.xml"/><Relationship Id="rId106" Type="http://schemas.openxmlformats.org/officeDocument/2006/relationships/image" Target="../media/image698.png"/><Relationship Id="rId127" Type="http://schemas.openxmlformats.org/officeDocument/2006/relationships/customXml" Target="../ink/ink5676.xml"/><Relationship Id="rId10" Type="http://schemas.openxmlformats.org/officeDocument/2006/relationships/image" Target="../media/image647.png"/><Relationship Id="rId31" Type="http://schemas.openxmlformats.org/officeDocument/2006/relationships/customXml" Target="../ink/ink5628.xml"/><Relationship Id="rId52" Type="http://schemas.openxmlformats.org/officeDocument/2006/relationships/image" Target="../media/image672.png"/><Relationship Id="rId73" Type="http://schemas.openxmlformats.org/officeDocument/2006/relationships/customXml" Target="../ink/ink5649.xml"/><Relationship Id="rId78" Type="http://schemas.openxmlformats.org/officeDocument/2006/relationships/image" Target="../media/image684.png"/><Relationship Id="rId94" Type="http://schemas.openxmlformats.org/officeDocument/2006/relationships/image" Target="../media/image692.png"/><Relationship Id="rId99" Type="http://schemas.openxmlformats.org/officeDocument/2006/relationships/customXml" Target="../ink/ink5662.xml"/><Relationship Id="rId101" Type="http://schemas.openxmlformats.org/officeDocument/2006/relationships/customXml" Target="../ink/ink5663.xml"/><Relationship Id="rId122" Type="http://schemas.openxmlformats.org/officeDocument/2006/relationships/image" Target="../media/image706.png"/><Relationship Id="rId143" Type="http://schemas.openxmlformats.org/officeDocument/2006/relationships/customXml" Target="../ink/ink5684.xml"/><Relationship Id="rId148" Type="http://schemas.openxmlformats.org/officeDocument/2006/relationships/image" Target="../media/image720.png"/><Relationship Id="rId164" Type="http://schemas.openxmlformats.org/officeDocument/2006/relationships/image" Target="../media/image728.png"/><Relationship Id="rId4" Type="http://schemas.openxmlformats.org/officeDocument/2006/relationships/image" Target="../media/image644.png"/><Relationship Id="rId9" Type="http://schemas.openxmlformats.org/officeDocument/2006/relationships/customXml" Target="../ink/ink5617.xml"/><Relationship Id="rId26" Type="http://schemas.openxmlformats.org/officeDocument/2006/relationships/image" Target="../media/image657.png"/><Relationship Id="rId47" Type="http://schemas.openxmlformats.org/officeDocument/2006/relationships/customXml" Target="../ink/ink5636.xml"/><Relationship Id="rId68" Type="http://schemas.openxmlformats.org/officeDocument/2006/relationships/image" Target="../media/image679.png"/><Relationship Id="rId89" Type="http://schemas.openxmlformats.org/officeDocument/2006/relationships/customXml" Target="../ink/ink5657.xml"/><Relationship Id="rId112" Type="http://schemas.openxmlformats.org/officeDocument/2006/relationships/image" Target="../media/image701.png"/><Relationship Id="rId133" Type="http://schemas.openxmlformats.org/officeDocument/2006/relationships/customXml" Target="../ink/ink5679.xml"/><Relationship Id="rId154" Type="http://schemas.openxmlformats.org/officeDocument/2006/relationships/image" Target="../media/image723.png"/><Relationship Id="rId16" Type="http://schemas.openxmlformats.org/officeDocument/2006/relationships/image" Target="../media/image652.png"/><Relationship Id="rId37" Type="http://schemas.openxmlformats.org/officeDocument/2006/relationships/customXml" Target="../ink/ink5631.xml"/><Relationship Id="rId58" Type="http://schemas.openxmlformats.org/officeDocument/2006/relationships/image" Target="../media/image674.png"/><Relationship Id="rId79" Type="http://schemas.openxmlformats.org/officeDocument/2006/relationships/customXml" Target="../ink/ink5652.xml"/><Relationship Id="rId102" Type="http://schemas.openxmlformats.org/officeDocument/2006/relationships/image" Target="../media/image696.png"/><Relationship Id="rId123" Type="http://schemas.openxmlformats.org/officeDocument/2006/relationships/customXml" Target="../ink/ink5674.xml"/><Relationship Id="rId144" Type="http://schemas.openxmlformats.org/officeDocument/2006/relationships/image" Target="../media/image718.png"/><Relationship Id="rId90" Type="http://schemas.openxmlformats.org/officeDocument/2006/relationships/image" Target="../media/image690.png"/><Relationship Id="rId165" Type="http://schemas.openxmlformats.org/officeDocument/2006/relationships/customXml" Target="../ink/ink5695.xml"/><Relationship Id="rId27" Type="http://schemas.openxmlformats.org/officeDocument/2006/relationships/customXml" Target="../ink/ink5626.xml"/><Relationship Id="rId48" Type="http://schemas.openxmlformats.org/officeDocument/2006/relationships/image" Target="../media/image669.png"/><Relationship Id="rId69" Type="http://schemas.openxmlformats.org/officeDocument/2006/relationships/customXml" Target="../ink/ink5647.xml"/><Relationship Id="rId113" Type="http://schemas.openxmlformats.org/officeDocument/2006/relationships/customXml" Target="../ink/ink5669.xml"/><Relationship Id="rId134" Type="http://schemas.openxmlformats.org/officeDocument/2006/relationships/image" Target="../media/image714.png"/><Relationship Id="rId80" Type="http://schemas.openxmlformats.org/officeDocument/2006/relationships/image" Target="../media/image685.png"/><Relationship Id="rId155" Type="http://schemas.openxmlformats.org/officeDocument/2006/relationships/customXml" Target="../ink/ink5690.xml"/></Relationships>
</file>

<file path=ppt/slides/_rels/slide15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702.xml"/><Relationship Id="rId18" Type="http://schemas.openxmlformats.org/officeDocument/2006/relationships/image" Target="../media/image653.png"/><Relationship Id="rId26" Type="http://schemas.openxmlformats.org/officeDocument/2006/relationships/image" Target="../media/image672.png"/><Relationship Id="rId39" Type="http://schemas.openxmlformats.org/officeDocument/2006/relationships/customXml" Target="../ink/ink5715.xml"/><Relationship Id="rId21" Type="http://schemas.openxmlformats.org/officeDocument/2006/relationships/customXml" Target="../ink/ink5706.xml"/><Relationship Id="rId34" Type="http://schemas.openxmlformats.org/officeDocument/2006/relationships/image" Target="../media/image675.png"/><Relationship Id="rId42" Type="http://schemas.openxmlformats.org/officeDocument/2006/relationships/image" Target="../media/image679.png"/><Relationship Id="rId47" Type="http://schemas.openxmlformats.org/officeDocument/2006/relationships/customXml" Target="../ink/ink5719.xml"/><Relationship Id="rId50" Type="http://schemas.openxmlformats.org/officeDocument/2006/relationships/image" Target="../media/image683.png"/><Relationship Id="rId55" Type="http://schemas.openxmlformats.org/officeDocument/2006/relationships/customXml" Target="../ink/ink5723.xml"/><Relationship Id="rId7" Type="http://schemas.openxmlformats.org/officeDocument/2006/relationships/customXml" Target="../ink/ink5699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9" Type="http://schemas.openxmlformats.org/officeDocument/2006/relationships/customXml" Target="../ink/ink5710.xml"/><Relationship Id="rId11" Type="http://schemas.openxmlformats.org/officeDocument/2006/relationships/customXml" Target="../ink/ink5701.xml"/><Relationship Id="rId24" Type="http://schemas.openxmlformats.org/officeDocument/2006/relationships/image" Target="../media/image670.png"/><Relationship Id="rId32" Type="http://schemas.openxmlformats.org/officeDocument/2006/relationships/image" Target="../media/image674.png"/><Relationship Id="rId37" Type="http://schemas.openxmlformats.org/officeDocument/2006/relationships/customXml" Target="../ink/ink5714.xml"/><Relationship Id="rId40" Type="http://schemas.openxmlformats.org/officeDocument/2006/relationships/image" Target="../media/image678.png"/><Relationship Id="rId45" Type="http://schemas.openxmlformats.org/officeDocument/2006/relationships/customXml" Target="../ink/ink5718.xml"/><Relationship Id="rId53" Type="http://schemas.openxmlformats.org/officeDocument/2006/relationships/customXml" Target="../ink/ink5722.xml"/><Relationship Id="rId58" Type="http://schemas.openxmlformats.org/officeDocument/2006/relationships/image" Target="../media/image732.png"/><Relationship Id="rId5" Type="http://schemas.openxmlformats.org/officeDocument/2006/relationships/customXml" Target="../ink/ink5698.xml"/><Relationship Id="rId19" Type="http://schemas.openxmlformats.org/officeDocument/2006/relationships/customXml" Target="../ink/ink5705.xml"/><Relationship Id="rId4" Type="http://schemas.openxmlformats.org/officeDocument/2006/relationships/image" Target="../media/image644.png"/><Relationship Id="rId9" Type="http://schemas.openxmlformats.org/officeDocument/2006/relationships/customXml" Target="../ink/ink5700.xml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5709.xml"/><Relationship Id="rId30" Type="http://schemas.openxmlformats.org/officeDocument/2006/relationships/image" Target="../media/image671.png"/><Relationship Id="rId35" Type="http://schemas.openxmlformats.org/officeDocument/2006/relationships/customXml" Target="../ink/ink5713.xml"/><Relationship Id="rId43" Type="http://schemas.openxmlformats.org/officeDocument/2006/relationships/customXml" Target="../ink/ink5717.xml"/><Relationship Id="rId48" Type="http://schemas.openxmlformats.org/officeDocument/2006/relationships/image" Target="../media/image682.png"/><Relationship Id="rId56" Type="http://schemas.openxmlformats.org/officeDocument/2006/relationships/image" Target="../media/image731.png"/><Relationship Id="rId8" Type="http://schemas.openxmlformats.org/officeDocument/2006/relationships/image" Target="../media/image646.png"/><Relationship Id="rId51" Type="http://schemas.openxmlformats.org/officeDocument/2006/relationships/customXml" Target="../ink/ink5721.xml"/><Relationship Id="rId3" Type="http://schemas.openxmlformats.org/officeDocument/2006/relationships/customXml" Target="../ink/ink5697.xml"/><Relationship Id="rId12" Type="http://schemas.openxmlformats.org/officeDocument/2006/relationships/image" Target="../media/image650.png"/><Relationship Id="rId17" Type="http://schemas.openxmlformats.org/officeDocument/2006/relationships/customXml" Target="../ink/ink5704.xml"/><Relationship Id="rId25" Type="http://schemas.openxmlformats.org/officeDocument/2006/relationships/customXml" Target="../ink/ink5708.xml"/><Relationship Id="rId33" Type="http://schemas.openxmlformats.org/officeDocument/2006/relationships/customXml" Target="../ink/ink5712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20" Type="http://schemas.openxmlformats.org/officeDocument/2006/relationships/image" Target="../media/image668.png"/><Relationship Id="rId41" Type="http://schemas.openxmlformats.org/officeDocument/2006/relationships/customXml" Target="../ink/ink5716.xml"/><Relationship Id="rId54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703.xml"/><Relationship Id="rId23" Type="http://schemas.openxmlformats.org/officeDocument/2006/relationships/customXml" Target="../ink/ink5707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5720.xml"/><Relationship Id="rId57" Type="http://schemas.openxmlformats.org/officeDocument/2006/relationships/customXml" Target="../ink/ink5724.xml"/><Relationship Id="rId10" Type="http://schemas.openxmlformats.org/officeDocument/2006/relationships/image" Target="../media/image647.png"/><Relationship Id="rId31" Type="http://schemas.openxmlformats.org/officeDocument/2006/relationships/customXml" Target="../ink/ink5711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/Relationships>
</file>

<file path=ppt/slides/_rels/slide15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730.xml"/><Relationship Id="rId18" Type="http://schemas.openxmlformats.org/officeDocument/2006/relationships/image" Target="../media/image653.png"/><Relationship Id="rId26" Type="http://schemas.openxmlformats.org/officeDocument/2006/relationships/image" Target="../media/image672.png"/><Relationship Id="rId39" Type="http://schemas.openxmlformats.org/officeDocument/2006/relationships/customXml" Target="../ink/ink5743.xml"/><Relationship Id="rId21" Type="http://schemas.openxmlformats.org/officeDocument/2006/relationships/customXml" Target="../ink/ink5734.xml"/><Relationship Id="rId34" Type="http://schemas.openxmlformats.org/officeDocument/2006/relationships/image" Target="../media/image675.png"/><Relationship Id="rId42" Type="http://schemas.openxmlformats.org/officeDocument/2006/relationships/image" Target="../media/image679.png"/><Relationship Id="rId47" Type="http://schemas.openxmlformats.org/officeDocument/2006/relationships/customXml" Target="../ink/ink5747.xml"/><Relationship Id="rId50" Type="http://schemas.openxmlformats.org/officeDocument/2006/relationships/image" Target="../media/image683.png"/><Relationship Id="rId55" Type="http://schemas.openxmlformats.org/officeDocument/2006/relationships/customXml" Target="../ink/ink5751.xml"/><Relationship Id="rId7" Type="http://schemas.openxmlformats.org/officeDocument/2006/relationships/customXml" Target="../ink/ink5727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9" Type="http://schemas.openxmlformats.org/officeDocument/2006/relationships/customXml" Target="../ink/ink5738.xml"/><Relationship Id="rId11" Type="http://schemas.openxmlformats.org/officeDocument/2006/relationships/customXml" Target="../ink/ink5729.xml"/><Relationship Id="rId24" Type="http://schemas.openxmlformats.org/officeDocument/2006/relationships/image" Target="../media/image670.png"/><Relationship Id="rId32" Type="http://schemas.openxmlformats.org/officeDocument/2006/relationships/image" Target="../media/image674.png"/><Relationship Id="rId37" Type="http://schemas.openxmlformats.org/officeDocument/2006/relationships/customXml" Target="../ink/ink5742.xml"/><Relationship Id="rId40" Type="http://schemas.openxmlformats.org/officeDocument/2006/relationships/image" Target="../media/image678.png"/><Relationship Id="rId45" Type="http://schemas.openxmlformats.org/officeDocument/2006/relationships/customXml" Target="../ink/ink5746.xml"/><Relationship Id="rId53" Type="http://schemas.openxmlformats.org/officeDocument/2006/relationships/customXml" Target="../ink/ink5750.xml"/><Relationship Id="rId58" Type="http://schemas.openxmlformats.org/officeDocument/2006/relationships/image" Target="../media/image732.png"/><Relationship Id="rId5" Type="http://schemas.openxmlformats.org/officeDocument/2006/relationships/customXml" Target="../ink/ink5726.xml"/><Relationship Id="rId19" Type="http://schemas.openxmlformats.org/officeDocument/2006/relationships/customXml" Target="../ink/ink5733.xml"/><Relationship Id="rId4" Type="http://schemas.openxmlformats.org/officeDocument/2006/relationships/image" Target="../media/image644.png"/><Relationship Id="rId9" Type="http://schemas.openxmlformats.org/officeDocument/2006/relationships/customXml" Target="../ink/ink5728.xml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5737.xml"/><Relationship Id="rId30" Type="http://schemas.openxmlformats.org/officeDocument/2006/relationships/image" Target="../media/image671.png"/><Relationship Id="rId35" Type="http://schemas.openxmlformats.org/officeDocument/2006/relationships/customXml" Target="../ink/ink5741.xml"/><Relationship Id="rId43" Type="http://schemas.openxmlformats.org/officeDocument/2006/relationships/customXml" Target="../ink/ink5745.xml"/><Relationship Id="rId48" Type="http://schemas.openxmlformats.org/officeDocument/2006/relationships/image" Target="../media/image682.png"/><Relationship Id="rId56" Type="http://schemas.openxmlformats.org/officeDocument/2006/relationships/image" Target="../media/image731.png"/><Relationship Id="rId8" Type="http://schemas.openxmlformats.org/officeDocument/2006/relationships/image" Target="../media/image646.png"/><Relationship Id="rId51" Type="http://schemas.openxmlformats.org/officeDocument/2006/relationships/customXml" Target="../ink/ink5749.xml"/><Relationship Id="rId3" Type="http://schemas.openxmlformats.org/officeDocument/2006/relationships/customXml" Target="../ink/ink5725.xml"/><Relationship Id="rId12" Type="http://schemas.openxmlformats.org/officeDocument/2006/relationships/image" Target="../media/image650.png"/><Relationship Id="rId17" Type="http://schemas.openxmlformats.org/officeDocument/2006/relationships/customXml" Target="../ink/ink5732.xml"/><Relationship Id="rId25" Type="http://schemas.openxmlformats.org/officeDocument/2006/relationships/customXml" Target="../ink/ink5736.xml"/><Relationship Id="rId33" Type="http://schemas.openxmlformats.org/officeDocument/2006/relationships/customXml" Target="../ink/ink5740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59" Type="http://schemas.openxmlformats.org/officeDocument/2006/relationships/customXml" Target="../ink/ink5753.xml"/><Relationship Id="rId20" Type="http://schemas.openxmlformats.org/officeDocument/2006/relationships/image" Target="../media/image668.png"/><Relationship Id="rId41" Type="http://schemas.openxmlformats.org/officeDocument/2006/relationships/customXml" Target="../ink/ink5744.xml"/><Relationship Id="rId54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731.xml"/><Relationship Id="rId23" Type="http://schemas.openxmlformats.org/officeDocument/2006/relationships/customXml" Target="../ink/ink5735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5748.xml"/><Relationship Id="rId57" Type="http://schemas.openxmlformats.org/officeDocument/2006/relationships/customXml" Target="../ink/ink5752.xml"/><Relationship Id="rId10" Type="http://schemas.openxmlformats.org/officeDocument/2006/relationships/image" Target="../media/image647.png"/><Relationship Id="rId31" Type="http://schemas.openxmlformats.org/officeDocument/2006/relationships/customXml" Target="../ink/ink5739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33.png"/></Relationships>
</file>

<file path=ppt/slides/_rels/slide15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5763.xml"/><Relationship Id="rId42" Type="http://schemas.openxmlformats.org/officeDocument/2006/relationships/image" Target="../media/image679.png"/><Relationship Id="rId47" Type="http://schemas.openxmlformats.org/officeDocument/2006/relationships/customXml" Target="../ink/ink5776.xml"/><Relationship Id="rId63" Type="http://schemas.openxmlformats.org/officeDocument/2006/relationships/customXml" Target="../ink/ink5784.xml"/><Relationship Id="rId68" Type="http://schemas.openxmlformats.org/officeDocument/2006/relationships/image" Target="../media/image737.png"/><Relationship Id="rId16" Type="http://schemas.openxmlformats.org/officeDocument/2006/relationships/image" Target="../media/image652.png"/><Relationship Id="rId11" Type="http://schemas.openxmlformats.org/officeDocument/2006/relationships/customXml" Target="../ink/ink5758.xml"/><Relationship Id="rId24" Type="http://schemas.openxmlformats.org/officeDocument/2006/relationships/image" Target="../media/image670.png"/><Relationship Id="rId32" Type="http://schemas.openxmlformats.org/officeDocument/2006/relationships/image" Target="../media/image674.png"/><Relationship Id="rId37" Type="http://schemas.openxmlformats.org/officeDocument/2006/relationships/customXml" Target="../ink/ink5771.xml"/><Relationship Id="rId40" Type="http://schemas.openxmlformats.org/officeDocument/2006/relationships/image" Target="../media/image678.png"/><Relationship Id="rId45" Type="http://schemas.openxmlformats.org/officeDocument/2006/relationships/customXml" Target="../ink/ink5775.xml"/><Relationship Id="rId53" Type="http://schemas.openxmlformats.org/officeDocument/2006/relationships/customXml" Target="../ink/ink5779.xml"/><Relationship Id="rId58" Type="http://schemas.openxmlformats.org/officeDocument/2006/relationships/image" Target="../media/image732.png"/><Relationship Id="rId66" Type="http://schemas.openxmlformats.org/officeDocument/2006/relationships/image" Target="../media/image736.png"/><Relationship Id="rId74" Type="http://schemas.openxmlformats.org/officeDocument/2006/relationships/image" Target="../media/image740.png"/><Relationship Id="rId5" Type="http://schemas.openxmlformats.org/officeDocument/2006/relationships/customXml" Target="../ink/ink5755.xml"/><Relationship Id="rId61" Type="http://schemas.openxmlformats.org/officeDocument/2006/relationships/customXml" Target="../ink/ink5783.xml"/><Relationship Id="rId19" Type="http://schemas.openxmlformats.org/officeDocument/2006/relationships/customXml" Target="../ink/ink5762.xml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5766.xml"/><Relationship Id="rId30" Type="http://schemas.openxmlformats.org/officeDocument/2006/relationships/image" Target="../media/image671.png"/><Relationship Id="rId35" Type="http://schemas.openxmlformats.org/officeDocument/2006/relationships/customXml" Target="../ink/ink5770.xml"/><Relationship Id="rId43" Type="http://schemas.openxmlformats.org/officeDocument/2006/relationships/customXml" Target="../ink/ink5774.xml"/><Relationship Id="rId48" Type="http://schemas.openxmlformats.org/officeDocument/2006/relationships/image" Target="../media/image682.png"/><Relationship Id="rId56" Type="http://schemas.openxmlformats.org/officeDocument/2006/relationships/image" Target="../media/image731.png"/><Relationship Id="rId64" Type="http://schemas.openxmlformats.org/officeDocument/2006/relationships/image" Target="../media/image735.png"/><Relationship Id="rId69" Type="http://schemas.openxmlformats.org/officeDocument/2006/relationships/customXml" Target="../ink/ink5787.xml"/><Relationship Id="rId77" Type="http://schemas.openxmlformats.org/officeDocument/2006/relationships/customXml" Target="../ink/ink5791.xml"/><Relationship Id="rId8" Type="http://schemas.openxmlformats.org/officeDocument/2006/relationships/image" Target="../media/image646.png"/><Relationship Id="rId51" Type="http://schemas.openxmlformats.org/officeDocument/2006/relationships/customXml" Target="../ink/ink5778.xml"/><Relationship Id="rId72" Type="http://schemas.openxmlformats.org/officeDocument/2006/relationships/image" Target="../media/image739.png"/><Relationship Id="rId3" Type="http://schemas.openxmlformats.org/officeDocument/2006/relationships/customXml" Target="../ink/ink5754.xml"/><Relationship Id="rId12" Type="http://schemas.openxmlformats.org/officeDocument/2006/relationships/image" Target="../media/image650.png"/><Relationship Id="rId17" Type="http://schemas.openxmlformats.org/officeDocument/2006/relationships/customXml" Target="../ink/ink5761.xml"/><Relationship Id="rId25" Type="http://schemas.openxmlformats.org/officeDocument/2006/relationships/customXml" Target="../ink/ink5765.xml"/><Relationship Id="rId33" Type="http://schemas.openxmlformats.org/officeDocument/2006/relationships/customXml" Target="../ink/ink5769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59" Type="http://schemas.openxmlformats.org/officeDocument/2006/relationships/customXml" Target="../ink/ink5782.xml"/><Relationship Id="rId67" Type="http://schemas.openxmlformats.org/officeDocument/2006/relationships/customXml" Target="../ink/ink5786.xml"/><Relationship Id="rId20" Type="http://schemas.openxmlformats.org/officeDocument/2006/relationships/image" Target="../media/image668.png"/><Relationship Id="rId41" Type="http://schemas.openxmlformats.org/officeDocument/2006/relationships/customXml" Target="../ink/ink5773.xml"/><Relationship Id="rId54" Type="http://schemas.openxmlformats.org/officeDocument/2006/relationships/image" Target="../media/image685.png"/><Relationship Id="rId62" Type="http://schemas.openxmlformats.org/officeDocument/2006/relationships/image" Target="../media/image734.png"/><Relationship Id="rId70" Type="http://schemas.openxmlformats.org/officeDocument/2006/relationships/image" Target="../media/image738.png"/><Relationship Id="rId75" Type="http://schemas.openxmlformats.org/officeDocument/2006/relationships/customXml" Target="../ink/ink579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760.xml"/><Relationship Id="rId23" Type="http://schemas.openxmlformats.org/officeDocument/2006/relationships/customXml" Target="../ink/ink5764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5777.xml"/><Relationship Id="rId57" Type="http://schemas.openxmlformats.org/officeDocument/2006/relationships/customXml" Target="../ink/ink5781.xml"/><Relationship Id="rId10" Type="http://schemas.openxmlformats.org/officeDocument/2006/relationships/image" Target="../media/image647.png"/><Relationship Id="rId31" Type="http://schemas.openxmlformats.org/officeDocument/2006/relationships/customXml" Target="../ink/ink5768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33.png"/><Relationship Id="rId65" Type="http://schemas.openxmlformats.org/officeDocument/2006/relationships/customXml" Target="../ink/ink5785.xml"/><Relationship Id="rId73" Type="http://schemas.openxmlformats.org/officeDocument/2006/relationships/customXml" Target="../ink/ink5789.xml"/><Relationship Id="rId78" Type="http://schemas.openxmlformats.org/officeDocument/2006/relationships/image" Target="../media/image742.png"/><Relationship Id="rId4" Type="http://schemas.openxmlformats.org/officeDocument/2006/relationships/image" Target="../media/image644.png"/><Relationship Id="rId9" Type="http://schemas.openxmlformats.org/officeDocument/2006/relationships/customXml" Target="../ink/ink5757.xml"/><Relationship Id="rId13" Type="http://schemas.openxmlformats.org/officeDocument/2006/relationships/customXml" Target="../ink/ink5759.xml"/><Relationship Id="rId18" Type="http://schemas.openxmlformats.org/officeDocument/2006/relationships/image" Target="../media/image653.png"/><Relationship Id="rId39" Type="http://schemas.openxmlformats.org/officeDocument/2006/relationships/customXml" Target="../ink/ink5772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5780.xml"/><Relationship Id="rId76" Type="http://schemas.openxmlformats.org/officeDocument/2006/relationships/image" Target="../media/image741.png"/><Relationship Id="rId7" Type="http://schemas.openxmlformats.org/officeDocument/2006/relationships/customXml" Target="../ink/ink5756.xml"/><Relationship Id="rId71" Type="http://schemas.openxmlformats.org/officeDocument/2006/relationships/customXml" Target="../ink/ink5788.xml"/><Relationship Id="rId2" Type="http://schemas.openxmlformats.org/officeDocument/2006/relationships/image" Target="../media/image642.png"/><Relationship Id="rId29" Type="http://schemas.openxmlformats.org/officeDocument/2006/relationships/customXml" Target="../ink/ink5767.xml"/></Relationships>
</file>

<file path=ppt/slides/_rels/slide15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5801.xml"/><Relationship Id="rId42" Type="http://schemas.openxmlformats.org/officeDocument/2006/relationships/image" Target="../media/image679.png"/><Relationship Id="rId47" Type="http://schemas.openxmlformats.org/officeDocument/2006/relationships/customXml" Target="../ink/ink5814.xml"/><Relationship Id="rId63" Type="http://schemas.openxmlformats.org/officeDocument/2006/relationships/customXml" Target="../ink/ink5822.xml"/><Relationship Id="rId68" Type="http://schemas.openxmlformats.org/officeDocument/2006/relationships/image" Target="../media/image737.png"/><Relationship Id="rId84" Type="http://schemas.openxmlformats.org/officeDocument/2006/relationships/image" Target="../media/image745.png"/><Relationship Id="rId89" Type="http://schemas.openxmlformats.org/officeDocument/2006/relationships/customXml" Target="../ink/ink5835.xml"/><Relationship Id="rId112" Type="http://schemas.openxmlformats.org/officeDocument/2006/relationships/image" Target="../media/image758.png"/><Relationship Id="rId16" Type="http://schemas.openxmlformats.org/officeDocument/2006/relationships/image" Target="../media/image652.png"/><Relationship Id="rId107" Type="http://schemas.openxmlformats.org/officeDocument/2006/relationships/customXml" Target="../ink/ink5844.xml"/><Relationship Id="rId11" Type="http://schemas.openxmlformats.org/officeDocument/2006/relationships/customXml" Target="../ink/ink5796.xml"/><Relationship Id="rId32" Type="http://schemas.openxmlformats.org/officeDocument/2006/relationships/image" Target="../media/image674.png"/><Relationship Id="rId37" Type="http://schemas.openxmlformats.org/officeDocument/2006/relationships/customXml" Target="../ink/ink5809.xml"/><Relationship Id="rId53" Type="http://schemas.openxmlformats.org/officeDocument/2006/relationships/customXml" Target="../ink/ink5817.xml"/><Relationship Id="rId58" Type="http://schemas.openxmlformats.org/officeDocument/2006/relationships/image" Target="../media/image732.png"/><Relationship Id="rId74" Type="http://schemas.openxmlformats.org/officeDocument/2006/relationships/image" Target="../media/image740.png"/><Relationship Id="rId79" Type="http://schemas.openxmlformats.org/officeDocument/2006/relationships/customXml" Target="../ink/ink5830.xml"/><Relationship Id="rId102" Type="http://schemas.openxmlformats.org/officeDocument/2006/relationships/image" Target="../media/image754.png"/><Relationship Id="rId5" Type="http://schemas.openxmlformats.org/officeDocument/2006/relationships/customXml" Target="../ink/ink5793.xml"/><Relationship Id="rId90" Type="http://schemas.openxmlformats.org/officeDocument/2006/relationships/image" Target="../media/image748.png"/><Relationship Id="rId95" Type="http://schemas.openxmlformats.org/officeDocument/2006/relationships/customXml" Target="../ink/ink5838.xml"/><Relationship Id="rId22" Type="http://schemas.openxmlformats.org/officeDocument/2006/relationships/image" Target="../media/image669.png"/><Relationship Id="rId27" Type="http://schemas.openxmlformats.org/officeDocument/2006/relationships/customXml" Target="../ink/ink5804.xml"/><Relationship Id="rId43" Type="http://schemas.openxmlformats.org/officeDocument/2006/relationships/customXml" Target="../ink/ink5812.xml"/><Relationship Id="rId48" Type="http://schemas.openxmlformats.org/officeDocument/2006/relationships/image" Target="../media/image682.png"/><Relationship Id="rId64" Type="http://schemas.openxmlformats.org/officeDocument/2006/relationships/image" Target="../media/image735.png"/><Relationship Id="rId69" Type="http://schemas.openxmlformats.org/officeDocument/2006/relationships/customXml" Target="../ink/ink5825.xml"/><Relationship Id="rId80" Type="http://schemas.openxmlformats.org/officeDocument/2006/relationships/image" Target="../media/image743.png"/><Relationship Id="rId85" Type="http://schemas.openxmlformats.org/officeDocument/2006/relationships/customXml" Target="../ink/ink5833.xml"/><Relationship Id="rId12" Type="http://schemas.openxmlformats.org/officeDocument/2006/relationships/image" Target="../media/image650.png"/><Relationship Id="rId17" Type="http://schemas.openxmlformats.org/officeDocument/2006/relationships/customXml" Target="../ink/ink5799.xml"/><Relationship Id="rId33" Type="http://schemas.openxmlformats.org/officeDocument/2006/relationships/customXml" Target="../ink/ink5807.xml"/><Relationship Id="rId38" Type="http://schemas.openxmlformats.org/officeDocument/2006/relationships/image" Target="../media/image677.png"/><Relationship Id="rId59" Type="http://schemas.openxmlformats.org/officeDocument/2006/relationships/customXml" Target="../ink/ink5820.xml"/><Relationship Id="rId103" Type="http://schemas.openxmlformats.org/officeDocument/2006/relationships/customXml" Target="../ink/ink5842.xml"/><Relationship Id="rId108" Type="http://schemas.openxmlformats.org/officeDocument/2006/relationships/image" Target="../media/image756.png"/><Relationship Id="rId54" Type="http://schemas.openxmlformats.org/officeDocument/2006/relationships/image" Target="../media/image685.png"/><Relationship Id="rId70" Type="http://schemas.openxmlformats.org/officeDocument/2006/relationships/image" Target="../media/image738.png"/><Relationship Id="rId75" Type="http://schemas.openxmlformats.org/officeDocument/2006/relationships/customXml" Target="../ink/ink5828.xml"/><Relationship Id="rId91" Type="http://schemas.openxmlformats.org/officeDocument/2006/relationships/customXml" Target="../ink/ink5836.xml"/><Relationship Id="rId96" Type="http://schemas.openxmlformats.org/officeDocument/2006/relationships/image" Target="../media/image7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798.xml"/><Relationship Id="rId23" Type="http://schemas.openxmlformats.org/officeDocument/2006/relationships/customXml" Target="../ink/ink5802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5815.xml"/><Relationship Id="rId57" Type="http://schemas.openxmlformats.org/officeDocument/2006/relationships/customXml" Target="../ink/ink5819.xml"/><Relationship Id="rId106" Type="http://schemas.openxmlformats.org/officeDocument/2006/relationships/image" Target="../media/image47.png"/><Relationship Id="rId10" Type="http://schemas.openxmlformats.org/officeDocument/2006/relationships/image" Target="../media/image647.png"/><Relationship Id="rId31" Type="http://schemas.openxmlformats.org/officeDocument/2006/relationships/customXml" Target="../ink/ink5806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33.png"/><Relationship Id="rId65" Type="http://schemas.openxmlformats.org/officeDocument/2006/relationships/customXml" Target="../ink/ink5823.xml"/><Relationship Id="rId73" Type="http://schemas.openxmlformats.org/officeDocument/2006/relationships/customXml" Target="../ink/ink5827.xml"/><Relationship Id="rId78" Type="http://schemas.openxmlformats.org/officeDocument/2006/relationships/image" Target="../media/image742.png"/><Relationship Id="rId81" Type="http://schemas.openxmlformats.org/officeDocument/2006/relationships/customXml" Target="../ink/ink5831.xml"/><Relationship Id="rId86" Type="http://schemas.openxmlformats.org/officeDocument/2006/relationships/image" Target="../media/image746.png"/><Relationship Id="rId94" Type="http://schemas.openxmlformats.org/officeDocument/2006/relationships/image" Target="../media/image750.png"/><Relationship Id="rId99" Type="http://schemas.openxmlformats.org/officeDocument/2006/relationships/customXml" Target="../ink/ink5840.xml"/><Relationship Id="rId101" Type="http://schemas.openxmlformats.org/officeDocument/2006/relationships/customXml" Target="../ink/ink5841.xml"/><Relationship Id="rId4" Type="http://schemas.openxmlformats.org/officeDocument/2006/relationships/image" Target="../media/image644.png"/><Relationship Id="rId9" Type="http://schemas.openxmlformats.org/officeDocument/2006/relationships/customXml" Target="../ink/ink5795.xml"/><Relationship Id="rId13" Type="http://schemas.openxmlformats.org/officeDocument/2006/relationships/customXml" Target="../ink/ink5797.xml"/><Relationship Id="rId18" Type="http://schemas.openxmlformats.org/officeDocument/2006/relationships/image" Target="../media/image653.png"/><Relationship Id="rId39" Type="http://schemas.openxmlformats.org/officeDocument/2006/relationships/customXml" Target="../ink/ink5810.xml"/><Relationship Id="rId109" Type="http://schemas.openxmlformats.org/officeDocument/2006/relationships/customXml" Target="../ink/ink5845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5818.xml"/><Relationship Id="rId76" Type="http://schemas.openxmlformats.org/officeDocument/2006/relationships/image" Target="../media/image741.png"/><Relationship Id="rId97" Type="http://schemas.openxmlformats.org/officeDocument/2006/relationships/customXml" Target="../ink/ink5839.xml"/><Relationship Id="rId104" Type="http://schemas.openxmlformats.org/officeDocument/2006/relationships/image" Target="../media/image755.png"/><Relationship Id="rId7" Type="http://schemas.openxmlformats.org/officeDocument/2006/relationships/customXml" Target="../ink/ink5794.xml"/><Relationship Id="rId71" Type="http://schemas.openxmlformats.org/officeDocument/2006/relationships/customXml" Target="../ink/ink5826.xml"/><Relationship Id="rId92" Type="http://schemas.openxmlformats.org/officeDocument/2006/relationships/image" Target="../media/image749.png"/><Relationship Id="rId2" Type="http://schemas.openxmlformats.org/officeDocument/2006/relationships/image" Target="../media/image642.png"/><Relationship Id="rId29" Type="http://schemas.openxmlformats.org/officeDocument/2006/relationships/customXml" Target="../ink/ink5805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5813.xml"/><Relationship Id="rId66" Type="http://schemas.openxmlformats.org/officeDocument/2006/relationships/image" Target="../media/image736.png"/><Relationship Id="rId87" Type="http://schemas.openxmlformats.org/officeDocument/2006/relationships/customXml" Target="../ink/ink5834.xml"/><Relationship Id="rId110" Type="http://schemas.openxmlformats.org/officeDocument/2006/relationships/image" Target="../media/image757.png"/><Relationship Id="rId61" Type="http://schemas.openxmlformats.org/officeDocument/2006/relationships/customXml" Target="../ink/ink5821.xml"/><Relationship Id="rId82" Type="http://schemas.openxmlformats.org/officeDocument/2006/relationships/image" Target="../media/image744.png"/><Relationship Id="rId19" Type="http://schemas.openxmlformats.org/officeDocument/2006/relationships/customXml" Target="../ink/ink5800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5808.xml"/><Relationship Id="rId56" Type="http://schemas.openxmlformats.org/officeDocument/2006/relationships/image" Target="../media/image731.png"/><Relationship Id="rId77" Type="http://schemas.openxmlformats.org/officeDocument/2006/relationships/customXml" Target="../ink/ink5829.xml"/><Relationship Id="rId100" Type="http://schemas.openxmlformats.org/officeDocument/2006/relationships/image" Target="../media/image753.png"/><Relationship Id="rId105" Type="http://schemas.openxmlformats.org/officeDocument/2006/relationships/customXml" Target="../ink/ink5843.xml"/><Relationship Id="rId8" Type="http://schemas.openxmlformats.org/officeDocument/2006/relationships/image" Target="../media/image646.png"/><Relationship Id="rId51" Type="http://schemas.openxmlformats.org/officeDocument/2006/relationships/customXml" Target="../ink/ink5816.xml"/><Relationship Id="rId72" Type="http://schemas.openxmlformats.org/officeDocument/2006/relationships/image" Target="../media/image739.png"/><Relationship Id="rId93" Type="http://schemas.openxmlformats.org/officeDocument/2006/relationships/customXml" Target="../ink/ink5837.xml"/><Relationship Id="rId98" Type="http://schemas.openxmlformats.org/officeDocument/2006/relationships/image" Target="../media/image752.png"/><Relationship Id="rId3" Type="http://schemas.openxmlformats.org/officeDocument/2006/relationships/customXml" Target="../ink/ink5792.xml"/><Relationship Id="rId25" Type="http://schemas.openxmlformats.org/officeDocument/2006/relationships/customXml" Target="../ink/ink5803.xml"/><Relationship Id="rId46" Type="http://schemas.openxmlformats.org/officeDocument/2006/relationships/image" Target="../media/image681.png"/><Relationship Id="rId67" Type="http://schemas.openxmlformats.org/officeDocument/2006/relationships/customXml" Target="../ink/ink5824.xml"/><Relationship Id="rId20" Type="http://schemas.openxmlformats.org/officeDocument/2006/relationships/image" Target="../media/image668.png"/><Relationship Id="rId41" Type="http://schemas.openxmlformats.org/officeDocument/2006/relationships/customXml" Target="../ink/ink5811.xml"/><Relationship Id="rId62" Type="http://schemas.openxmlformats.org/officeDocument/2006/relationships/image" Target="../media/image734.png"/><Relationship Id="rId83" Type="http://schemas.openxmlformats.org/officeDocument/2006/relationships/customXml" Target="../ink/ink5832.xml"/><Relationship Id="rId88" Type="http://schemas.openxmlformats.org/officeDocument/2006/relationships/image" Target="../media/image747.png"/><Relationship Id="rId111" Type="http://schemas.openxmlformats.org/officeDocument/2006/relationships/customXml" Target="../ink/ink5846.xml"/></Relationships>
</file>

<file path=ppt/slides/_rels/slide15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5856.xml"/><Relationship Id="rId42" Type="http://schemas.openxmlformats.org/officeDocument/2006/relationships/image" Target="../media/image679.png"/><Relationship Id="rId47" Type="http://schemas.openxmlformats.org/officeDocument/2006/relationships/customXml" Target="../ink/ink5869.xml"/><Relationship Id="rId63" Type="http://schemas.openxmlformats.org/officeDocument/2006/relationships/customXml" Target="../ink/ink5877.xml"/><Relationship Id="rId68" Type="http://schemas.openxmlformats.org/officeDocument/2006/relationships/image" Target="../media/image762.png"/><Relationship Id="rId16" Type="http://schemas.openxmlformats.org/officeDocument/2006/relationships/image" Target="../media/image652.png"/><Relationship Id="rId11" Type="http://schemas.openxmlformats.org/officeDocument/2006/relationships/customXml" Target="../ink/ink5851.xml"/><Relationship Id="rId32" Type="http://schemas.openxmlformats.org/officeDocument/2006/relationships/image" Target="../media/image674.png"/><Relationship Id="rId37" Type="http://schemas.openxmlformats.org/officeDocument/2006/relationships/customXml" Target="../ink/ink5864.xml"/><Relationship Id="rId53" Type="http://schemas.openxmlformats.org/officeDocument/2006/relationships/customXml" Target="../ink/ink5872.xml"/><Relationship Id="rId58" Type="http://schemas.openxmlformats.org/officeDocument/2006/relationships/image" Target="../media/image732.png"/><Relationship Id="rId74" Type="http://schemas.openxmlformats.org/officeDocument/2006/relationships/image" Target="../media/image765.png"/><Relationship Id="rId79" Type="http://schemas.openxmlformats.org/officeDocument/2006/relationships/customXml" Target="../ink/ink5885.xml"/><Relationship Id="rId5" Type="http://schemas.openxmlformats.org/officeDocument/2006/relationships/customXml" Target="../ink/ink5848.xml"/><Relationship Id="rId61" Type="http://schemas.openxmlformats.org/officeDocument/2006/relationships/customXml" Target="../ink/ink5876.xml"/><Relationship Id="rId82" Type="http://schemas.openxmlformats.org/officeDocument/2006/relationships/image" Target="../media/image769.png"/><Relationship Id="rId19" Type="http://schemas.openxmlformats.org/officeDocument/2006/relationships/customXml" Target="../ink/ink5855.xml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5859.xml"/><Relationship Id="rId30" Type="http://schemas.openxmlformats.org/officeDocument/2006/relationships/image" Target="../media/image671.png"/><Relationship Id="rId35" Type="http://schemas.openxmlformats.org/officeDocument/2006/relationships/customXml" Target="../ink/ink5863.xml"/><Relationship Id="rId43" Type="http://schemas.openxmlformats.org/officeDocument/2006/relationships/customXml" Target="../ink/ink5867.xml"/><Relationship Id="rId48" Type="http://schemas.openxmlformats.org/officeDocument/2006/relationships/image" Target="../media/image682.png"/><Relationship Id="rId56" Type="http://schemas.openxmlformats.org/officeDocument/2006/relationships/image" Target="../media/image731.png"/><Relationship Id="rId64" Type="http://schemas.openxmlformats.org/officeDocument/2006/relationships/image" Target="../media/image760.png"/><Relationship Id="rId69" Type="http://schemas.openxmlformats.org/officeDocument/2006/relationships/customXml" Target="../ink/ink5880.xml"/><Relationship Id="rId77" Type="http://schemas.openxmlformats.org/officeDocument/2006/relationships/customXml" Target="../ink/ink5884.xml"/><Relationship Id="rId8" Type="http://schemas.openxmlformats.org/officeDocument/2006/relationships/image" Target="../media/image646.png"/><Relationship Id="rId51" Type="http://schemas.openxmlformats.org/officeDocument/2006/relationships/customXml" Target="../ink/ink5871.xml"/><Relationship Id="rId72" Type="http://schemas.openxmlformats.org/officeDocument/2006/relationships/image" Target="../media/image764.png"/><Relationship Id="rId80" Type="http://schemas.openxmlformats.org/officeDocument/2006/relationships/image" Target="../media/image768.png"/><Relationship Id="rId3" Type="http://schemas.openxmlformats.org/officeDocument/2006/relationships/customXml" Target="../ink/ink5847.xml"/><Relationship Id="rId12" Type="http://schemas.openxmlformats.org/officeDocument/2006/relationships/image" Target="../media/image650.png"/><Relationship Id="rId17" Type="http://schemas.openxmlformats.org/officeDocument/2006/relationships/customXml" Target="../ink/ink5854.xml"/><Relationship Id="rId25" Type="http://schemas.openxmlformats.org/officeDocument/2006/relationships/customXml" Target="../ink/ink5858.xml"/><Relationship Id="rId33" Type="http://schemas.openxmlformats.org/officeDocument/2006/relationships/customXml" Target="../ink/ink5862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59" Type="http://schemas.openxmlformats.org/officeDocument/2006/relationships/customXml" Target="../ink/ink5875.xml"/><Relationship Id="rId67" Type="http://schemas.openxmlformats.org/officeDocument/2006/relationships/customXml" Target="../ink/ink5879.xml"/><Relationship Id="rId20" Type="http://schemas.openxmlformats.org/officeDocument/2006/relationships/image" Target="../media/image668.png"/><Relationship Id="rId41" Type="http://schemas.openxmlformats.org/officeDocument/2006/relationships/customXml" Target="../ink/ink5866.xml"/><Relationship Id="rId54" Type="http://schemas.openxmlformats.org/officeDocument/2006/relationships/image" Target="../media/image685.png"/><Relationship Id="rId62" Type="http://schemas.openxmlformats.org/officeDocument/2006/relationships/image" Target="../media/image759.png"/><Relationship Id="rId70" Type="http://schemas.openxmlformats.org/officeDocument/2006/relationships/image" Target="../media/image763.png"/><Relationship Id="rId75" Type="http://schemas.openxmlformats.org/officeDocument/2006/relationships/customXml" Target="../ink/ink588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853.xml"/><Relationship Id="rId23" Type="http://schemas.openxmlformats.org/officeDocument/2006/relationships/customXml" Target="../ink/ink5857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5870.xml"/><Relationship Id="rId57" Type="http://schemas.openxmlformats.org/officeDocument/2006/relationships/customXml" Target="../ink/ink5874.xml"/><Relationship Id="rId10" Type="http://schemas.openxmlformats.org/officeDocument/2006/relationships/image" Target="../media/image647.png"/><Relationship Id="rId31" Type="http://schemas.openxmlformats.org/officeDocument/2006/relationships/customXml" Target="../ink/ink5861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33.png"/><Relationship Id="rId65" Type="http://schemas.openxmlformats.org/officeDocument/2006/relationships/customXml" Target="../ink/ink5878.xml"/><Relationship Id="rId73" Type="http://schemas.openxmlformats.org/officeDocument/2006/relationships/customXml" Target="../ink/ink5882.xml"/><Relationship Id="rId78" Type="http://schemas.openxmlformats.org/officeDocument/2006/relationships/image" Target="../media/image767.png"/><Relationship Id="rId81" Type="http://schemas.openxmlformats.org/officeDocument/2006/relationships/customXml" Target="../ink/ink5886.xml"/><Relationship Id="rId4" Type="http://schemas.openxmlformats.org/officeDocument/2006/relationships/image" Target="../media/image644.png"/><Relationship Id="rId9" Type="http://schemas.openxmlformats.org/officeDocument/2006/relationships/customXml" Target="../ink/ink5850.xml"/><Relationship Id="rId13" Type="http://schemas.openxmlformats.org/officeDocument/2006/relationships/customXml" Target="../ink/ink5852.xml"/><Relationship Id="rId18" Type="http://schemas.openxmlformats.org/officeDocument/2006/relationships/image" Target="../media/image653.png"/><Relationship Id="rId39" Type="http://schemas.openxmlformats.org/officeDocument/2006/relationships/customXml" Target="../ink/ink5865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5873.xml"/><Relationship Id="rId76" Type="http://schemas.openxmlformats.org/officeDocument/2006/relationships/image" Target="../media/image766.png"/><Relationship Id="rId7" Type="http://schemas.openxmlformats.org/officeDocument/2006/relationships/customXml" Target="../ink/ink5849.xml"/><Relationship Id="rId71" Type="http://schemas.openxmlformats.org/officeDocument/2006/relationships/customXml" Target="../ink/ink5881.xml"/><Relationship Id="rId2" Type="http://schemas.openxmlformats.org/officeDocument/2006/relationships/image" Target="../media/image642.png"/><Relationship Id="rId29" Type="http://schemas.openxmlformats.org/officeDocument/2006/relationships/customXml" Target="../ink/ink5860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5868.xml"/><Relationship Id="rId66" Type="http://schemas.openxmlformats.org/officeDocument/2006/relationships/image" Target="../media/image761.png"/></Relationships>
</file>

<file path=ppt/slides/_rels/slide15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5896.xml"/><Relationship Id="rId42" Type="http://schemas.openxmlformats.org/officeDocument/2006/relationships/image" Target="../media/image679.png"/><Relationship Id="rId47" Type="http://schemas.openxmlformats.org/officeDocument/2006/relationships/customXml" Target="../ink/ink5909.xml"/><Relationship Id="rId63" Type="http://schemas.openxmlformats.org/officeDocument/2006/relationships/customXml" Target="../ink/ink5917.xml"/><Relationship Id="rId68" Type="http://schemas.openxmlformats.org/officeDocument/2006/relationships/image" Target="../media/image762.png"/><Relationship Id="rId84" Type="http://schemas.openxmlformats.org/officeDocument/2006/relationships/image" Target="../media/image770.png"/><Relationship Id="rId89" Type="http://schemas.openxmlformats.org/officeDocument/2006/relationships/customXml" Target="../ink/ink5930.xml"/><Relationship Id="rId16" Type="http://schemas.openxmlformats.org/officeDocument/2006/relationships/image" Target="../media/image652.png"/><Relationship Id="rId11" Type="http://schemas.openxmlformats.org/officeDocument/2006/relationships/customXml" Target="../ink/ink5891.xml"/><Relationship Id="rId32" Type="http://schemas.openxmlformats.org/officeDocument/2006/relationships/image" Target="../media/image674.png"/><Relationship Id="rId37" Type="http://schemas.openxmlformats.org/officeDocument/2006/relationships/customXml" Target="../ink/ink5904.xml"/><Relationship Id="rId53" Type="http://schemas.openxmlformats.org/officeDocument/2006/relationships/customXml" Target="../ink/ink5912.xml"/><Relationship Id="rId58" Type="http://schemas.openxmlformats.org/officeDocument/2006/relationships/image" Target="../media/image732.png"/><Relationship Id="rId74" Type="http://schemas.openxmlformats.org/officeDocument/2006/relationships/image" Target="../media/image765.png"/><Relationship Id="rId79" Type="http://schemas.openxmlformats.org/officeDocument/2006/relationships/customXml" Target="../ink/ink5925.xml"/><Relationship Id="rId5" Type="http://schemas.openxmlformats.org/officeDocument/2006/relationships/customXml" Target="../ink/ink5888.xml"/><Relationship Id="rId90" Type="http://schemas.openxmlformats.org/officeDocument/2006/relationships/image" Target="../media/image773.png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5899.xml"/><Relationship Id="rId30" Type="http://schemas.openxmlformats.org/officeDocument/2006/relationships/image" Target="../media/image671.png"/><Relationship Id="rId35" Type="http://schemas.openxmlformats.org/officeDocument/2006/relationships/customXml" Target="../ink/ink5903.xml"/><Relationship Id="rId43" Type="http://schemas.openxmlformats.org/officeDocument/2006/relationships/customXml" Target="../ink/ink5907.xml"/><Relationship Id="rId48" Type="http://schemas.openxmlformats.org/officeDocument/2006/relationships/image" Target="../media/image682.png"/><Relationship Id="rId56" Type="http://schemas.openxmlformats.org/officeDocument/2006/relationships/image" Target="../media/image731.png"/><Relationship Id="rId64" Type="http://schemas.openxmlformats.org/officeDocument/2006/relationships/image" Target="../media/image760.png"/><Relationship Id="rId69" Type="http://schemas.openxmlformats.org/officeDocument/2006/relationships/customXml" Target="../ink/ink5920.xml"/><Relationship Id="rId77" Type="http://schemas.openxmlformats.org/officeDocument/2006/relationships/customXml" Target="../ink/ink5924.xml"/><Relationship Id="rId8" Type="http://schemas.openxmlformats.org/officeDocument/2006/relationships/image" Target="../media/image646.png"/><Relationship Id="rId51" Type="http://schemas.openxmlformats.org/officeDocument/2006/relationships/customXml" Target="../ink/ink5911.xml"/><Relationship Id="rId72" Type="http://schemas.openxmlformats.org/officeDocument/2006/relationships/image" Target="../media/image764.png"/><Relationship Id="rId80" Type="http://schemas.openxmlformats.org/officeDocument/2006/relationships/image" Target="../media/image768.png"/><Relationship Id="rId85" Type="http://schemas.openxmlformats.org/officeDocument/2006/relationships/customXml" Target="../ink/ink5928.xml"/><Relationship Id="rId3" Type="http://schemas.openxmlformats.org/officeDocument/2006/relationships/customXml" Target="../ink/ink5887.xml"/><Relationship Id="rId12" Type="http://schemas.openxmlformats.org/officeDocument/2006/relationships/image" Target="../media/image650.png"/><Relationship Id="rId17" Type="http://schemas.openxmlformats.org/officeDocument/2006/relationships/customXml" Target="../ink/ink5894.xml"/><Relationship Id="rId25" Type="http://schemas.openxmlformats.org/officeDocument/2006/relationships/customXml" Target="../ink/ink5898.xml"/><Relationship Id="rId33" Type="http://schemas.openxmlformats.org/officeDocument/2006/relationships/customXml" Target="../ink/ink5902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59" Type="http://schemas.openxmlformats.org/officeDocument/2006/relationships/customXml" Target="../ink/ink5915.xml"/><Relationship Id="rId67" Type="http://schemas.openxmlformats.org/officeDocument/2006/relationships/customXml" Target="../ink/ink5919.xml"/><Relationship Id="rId20" Type="http://schemas.openxmlformats.org/officeDocument/2006/relationships/image" Target="../media/image668.png"/><Relationship Id="rId41" Type="http://schemas.openxmlformats.org/officeDocument/2006/relationships/customXml" Target="../ink/ink5906.xml"/><Relationship Id="rId54" Type="http://schemas.openxmlformats.org/officeDocument/2006/relationships/image" Target="../media/image685.png"/><Relationship Id="rId62" Type="http://schemas.openxmlformats.org/officeDocument/2006/relationships/image" Target="../media/image759.png"/><Relationship Id="rId70" Type="http://schemas.openxmlformats.org/officeDocument/2006/relationships/image" Target="../media/image763.png"/><Relationship Id="rId75" Type="http://schemas.openxmlformats.org/officeDocument/2006/relationships/customXml" Target="../ink/ink5923.xml"/><Relationship Id="rId83" Type="http://schemas.openxmlformats.org/officeDocument/2006/relationships/customXml" Target="../ink/ink5927.xml"/><Relationship Id="rId88" Type="http://schemas.openxmlformats.org/officeDocument/2006/relationships/image" Target="../media/image772.png"/><Relationship Id="rId91" Type="http://schemas.openxmlformats.org/officeDocument/2006/relationships/customXml" Target="../ink/ink59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893.xml"/><Relationship Id="rId23" Type="http://schemas.openxmlformats.org/officeDocument/2006/relationships/customXml" Target="../ink/ink5897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5910.xml"/><Relationship Id="rId57" Type="http://schemas.openxmlformats.org/officeDocument/2006/relationships/customXml" Target="../ink/ink5914.xml"/><Relationship Id="rId10" Type="http://schemas.openxmlformats.org/officeDocument/2006/relationships/image" Target="../media/image647.png"/><Relationship Id="rId31" Type="http://schemas.openxmlformats.org/officeDocument/2006/relationships/customXml" Target="../ink/ink5901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33.png"/><Relationship Id="rId65" Type="http://schemas.openxmlformats.org/officeDocument/2006/relationships/customXml" Target="../ink/ink5918.xml"/><Relationship Id="rId73" Type="http://schemas.openxmlformats.org/officeDocument/2006/relationships/customXml" Target="../ink/ink5922.xml"/><Relationship Id="rId78" Type="http://schemas.openxmlformats.org/officeDocument/2006/relationships/image" Target="../media/image767.png"/><Relationship Id="rId81" Type="http://schemas.openxmlformats.org/officeDocument/2006/relationships/customXml" Target="../ink/ink5926.xml"/><Relationship Id="rId86" Type="http://schemas.openxmlformats.org/officeDocument/2006/relationships/image" Target="../media/image771.png"/><Relationship Id="rId4" Type="http://schemas.openxmlformats.org/officeDocument/2006/relationships/image" Target="../media/image644.png"/><Relationship Id="rId9" Type="http://schemas.openxmlformats.org/officeDocument/2006/relationships/customXml" Target="../ink/ink5890.xml"/><Relationship Id="rId13" Type="http://schemas.openxmlformats.org/officeDocument/2006/relationships/customXml" Target="../ink/ink5892.xml"/><Relationship Id="rId18" Type="http://schemas.openxmlformats.org/officeDocument/2006/relationships/image" Target="../media/image653.png"/><Relationship Id="rId39" Type="http://schemas.openxmlformats.org/officeDocument/2006/relationships/customXml" Target="../ink/ink5905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5913.xml"/><Relationship Id="rId76" Type="http://schemas.openxmlformats.org/officeDocument/2006/relationships/image" Target="../media/image766.png"/><Relationship Id="rId7" Type="http://schemas.openxmlformats.org/officeDocument/2006/relationships/customXml" Target="../ink/ink5889.xml"/><Relationship Id="rId71" Type="http://schemas.openxmlformats.org/officeDocument/2006/relationships/customXml" Target="../ink/ink5921.xml"/><Relationship Id="rId92" Type="http://schemas.openxmlformats.org/officeDocument/2006/relationships/image" Target="../media/image774.png"/><Relationship Id="rId2" Type="http://schemas.openxmlformats.org/officeDocument/2006/relationships/image" Target="../media/image642.png"/><Relationship Id="rId29" Type="http://schemas.openxmlformats.org/officeDocument/2006/relationships/customXml" Target="../ink/ink5900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5908.xml"/><Relationship Id="rId66" Type="http://schemas.openxmlformats.org/officeDocument/2006/relationships/image" Target="../media/image761.png"/><Relationship Id="rId87" Type="http://schemas.openxmlformats.org/officeDocument/2006/relationships/customXml" Target="../ink/ink5929.xml"/><Relationship Id="rId61" Type="http://schemas.openxmlformats.org/officeDocument/2006/relationships/customXml" Target="../ink/ink5916.xml"/><Relationship Id="rId82" Type="http://schemas.openxmlformats.org/officeDocument/2006/relationships/image" Target="../media/image769.png"/><Relationship Id="rId19" Type="http://schemas.openxmlformats.org/officeDocument/2006/relationships/customXml" Target="../ink/ink5895.xml"/></Relationships>
</file>

<file path=ppt/slides/_rels/slide15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5941.xml"/><Relationship Id="rId42" Type="http://schemas.openxmlformats.org/officeDocument/2006/relationships/image" Target="../media/image679.png"/><Relationship Id="rId47" Type="http://schemas.openxmlformats.org/officeDocument/2006/relationships/customXml" Target="../ink/ink5954.xml"/><Relationship Id="rId63" Type="http://schemas.openxmlformats.org/officeDocument/2006/relationships/customXml" Target="../ink/ink5962.xml"/><Relationship Id="rId68" Type="http://schemas.openxmlformats.org/officeDocument/2006/relationships/image" Target="../media/image762.png"/><Relationship Id="rId84" Type="http://schemas.openxmlformats.org/officeDocument/2006/relationships/image" Target="../media/image770.png"/><Relationship Id="rId89" Type="http://schemas.openxmlformats.org/officeDocument/2006/relationships/customXml" Target="../ink/ink5975.xml"/><Relationship Id="rId16" Type="http://schemas.openxmlformats.org/officeDocument/2006/relationships/image" Target="../media/image652.png"/><Relationship Id="rId11" Type="http://schemas.openxmlformats.org/officeDocument/2006/relationships/customXml" Target="../ink/ink5936.xml"/><Relationship Id="rId32" Type="http://schemas.openxmlformats.org/officeDocument/2006/relationships/image" Target="../media/image674.png"/><Relationship Id="rId37" Type="http://schemas.openxmlformats.org/officeDocument/2006/relationships/customXml" Target="../ink/ink5949.xml"/><Relationship Id="rId53" Type="http://schemas.openxmlformats.org/officeDocument/2006/relationships/customXml" Target="../ink/ink5957.xml"/><Relationship Id="rId58" Type="http://schemas.openxmlformats.org/officeDocument/2006/relationships/image" Target="../media/image732.png"/><Relationship Id="rId74" Type="http://schemas.openxmlformats.org/officeDocument/2006/relationships/image" Target="../media/image765.png"/><Relationship Id="rId79" Type="http://schemas.openxmlformats.org/officeDocument/2006/relationships/customXml" Target="../ink/ink5970.xml"/><Relationship Id="rId102" Type="http://schemas.openxmlformats.org/officeDocument/2006/relationships/image" Target="../media/image779.png"/><Relationship Id="rId5" Type="http://schemas.openxmlformats.org/officeDocument/2006/relationships/customXml" Target="../ink/ink5933.xml"/><Relationship Id="rId90" Type="http://schemas.openxmlformats.org/officeDocument/2006/relationships/image" Target="../media/image773.png"/><Relationship Id="rId95" Type="http://schemas.openxmlformats.org/officeDocument/2006/relationships/customXml" Target="../ink/ink5978.xml"/><Relationship Id="rId22" Type="http://schemas.openxmlformats.org/officeDocument/2006/relationships/image" Target="../media/image669.png"/><Relationship Id="rId27" Type="http://schemas.openxmlformats.org/officeDocument/2006/relationships/customXml" Target="../ink/ink5944.xml"/><Relationship Id="rId43" Type="http://schemas.openxmlformats.org/officeDocument/2006/relationships/customXml" Target="../ink/ink5952.xml"/><Relationship Id="rId48" Type="http://schemas.openxmlformats.org/officeDocument/2006/relationships/image" Target="../media/image682.png"/><Relationship Id="rId64" Type="http://schemas.openxmlformats.org/officeDocument/2006/relationships/image" Target="../media/image760.png"/><Relationship Id="rId69" Type="http://schemas.openxmlformats.org/officeDocument/2006/relationships/customXml" Target="../ink/ink5965.xml"/><Relationship Id="rId80" Type="http://schemas.openxmlformats.org/officeDocument/2006/relationships/image" Target="../media/image768.png"/><Relationship Id="rId85" Type="http://schemas.openxmlformats.org/officeDocument/2006/relationships/customXml" Target="../ink/ink5973.xml"/><Relationship Id="rId12" Type="http://schemas.openxmlformats.org/officeDocument/2006/relationships/image" Target="../media/image650.png"/><Relationship Id="rId17" Type="http://schemas.openxmlformats.org/officeDocument/2006/relationships/customXml" Target="../ink/ink5939.xml"/><Relationship Id="rId33" Type="http://schemas.openxmlformats.org/officeDocument/2006/relationships/customXml" Target="../ink/ink5947.xml"/><Relationship Id="rId38" Type="http://schemas.openxmlformats.org/officeDocument/2006/relationships/image" Target="../media/image677.png"/><Relationship Id="rId59" Type="http://schemas.openxmlformats.org/officeDocument/2006/relationships/customXml" Target="../ink/ink5960.xml"/><Relationship Id="rId103" Type="http://schemas.openxmlformats.org/officeDocument/2006/relationships/customXml" Target="../ink/ink5982.xml"/><Relationship Id="rId20" Type="http://schemas.openxmlformats.org/officeDocument/2006/relationships/image" Target="../media/image668.png"/><Relationship Id="rId41" Type="http://schemas.openxmlformats.org/officeDocument/2006/relationships/customXml" Target="../ink/ink5951.xml"/><Relationship Id="rId54" Type="http://schemas.openxmlformats.org/officeDocument/2006/relationships/image" Target="../media/image685.png"/><Relationship Id="rId62" Type="http://schemas.openxmlformats.org/officeDocument/2006/relationships/image" Target="../media/image759.png"/><Relationship Id="rId70" Type="http://schemas.openxmlformats.org/officeDocument/2006/relationships/image" Target="../media/image763.png"/><Relationship Id="rId75" Type="http://schemas.openxmlformats.org/officeDocument/2006/relationships/customXml" Target="../ink/ink5968.xml"/><Relationship Id="rId83" Type="http://schemas.openxmlformats.org/officeDocument/2006/relationships/customXml" Target="../ink/ink5972.xml"/><Relationship Id="rId88" Type="http://schemas.openxmlformats.org/officeDocument/2006/relationships/image" Target="../media/image772.png"/><Relationship Id="rId91" Type="http://schemas.openxmlformats.org/officeDocument/2006/relationships/customXml" Target="../ink/ink5976.xml"/><Relationship Id="rId96" Type="http://schemas.openxmlformats.org/officeDocument/2006/relationships/image" Target="../media/image77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938.xml"/><Relationship Id="rId23" Type="http://schemas.openxmlformats.org/officeDocument/2006/relationships/customXml" Target="../ink/ink5942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5955.xml"/><Relationship Id="rId57" Type="http://schemas.openxmlformats.org/officeDocument/2006/relationships/customXml" Target="../ink/ink5959.xml"/><Relationship Id="rId106" Type="http://schemas.openxmlformats.org/officeDocument/2006/relationships/image" Target="../media/image781.png"/><Relationship Id="rId10" Type="http://schemas.openxmlformats.org/officeDocument/2006/relationships/image" Target="../media/image647.png"/><Relationship Id="rId31" Type="http://schemas.openxmlformats.org/officeDocument/2006/relationships/customXml" Target="../ink/ink5946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33.png"/><Relationship Id="rId65" Type="http://schemas.openxmlformats.org/officeDocument/2006/relationships/customXml" Target="../ink/ink5963.xml"/><Relationship Id="rId73" Type="http://schemas.openxmlformats.org/officeDocument/2006/relationships/customXml" Target="../ink/ink5967.xml"/><Relationship Id="rId78" Type="http://schemas.openxmlformats.org/officeDocument/2006/relationships/image" Target="../media/image767.png"/><Relationship Id="rId81" Type="http://schemas.openxmlformats.org/officeDocument/2006/relationships/customXml" Target="../ink/ink5971.xml"/><Relationship Id="rId86" Type="http://schemas.openxmlformats.org/officeDocument/2006/relationships/image" Target="../media/image771.png"/><Relationship Id="rId94" Type="http://schemas.openxmlformats.org/officeDocument/2006/relationships/image" Target="../media/image775.png"/><Relationship Id="rId99" Type="http://schemas.openxmlformats.org/officeDocument/2006/relationships/customXml" Target="../ink/ink5980.xml"/><Relationship Id="rId101" Type="http://schemas.openxmlformats.org/officeDocument/2006/relationships/customXml" Target="../ink/ink5981.xml"/><Relationship Id="rId4" Type="http://schemas.openxmlformats.org/officeDocument/2006/relationships/image" Target="../media/image644.png"/><Relationship Id="rId9" Type="http://schemas.openxmlformats.org/officeDocument/2006/relationships/customXml" Target="../ink/ink5935.xml"/><Relationship Id="rId13" Type="http://schemas.openxmlformats.org/officeDocument/2006/relationships/customXml" Target="../ink/ink5937.xml"/><Relationship Id="rId18" Type="http://schemas.openxmlformats.org/officeDocument/2006/relationships/image" Target="../media/image653.png"/><Relationship Id="rId39" Type="http://schemas.openxmlformats.org/officeDocument/2006/relationships/customXml" Target="../ink/ink5950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5958.xml"/><Relationship Id="rId76" Type="http://schemas.openxmlformats.org/officeDocument/2006/relationships/image" Target="../media/image766.png"/><Relationship Id="rId97" Type="http://schemas.openxmlformats.org/officeDocument/2006/relationships/customXml" Target="../ink/ink5979.xml"/><Relationship Id="rId104" Type="http://schemas.openxmlformats.org/officeDocument/2006/relationships/image" Target="../media/image780.png"/><Relationship Id="rId7" Type="http://schemas.openxmlformats.org/officeDocument/2006/relationships/customXml" Target="../ink/ink5934.xml"/><Relationship Id="rId71" Type="http://schemas.openxmlformats.org/officeDocument/2006/relationships/customXml" Target="../ink/ink5966.xml"/><Relationship Id="rId92" Type="http://schemas.openxmlformats.org/officeDocument/2006/relationships/image" Target="../media/image774.png"/><Relationship Id="rId2" Type="http://schemas.openxmlformats.org/officeDocument/2006/relationships/image" Target="../media/image642.png"/><Relationship Id="rId29" Type="http://schemas.openxmlformats.org/officeDocument/2006/relationships/customXml" Target="../ink/ink5945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5953.xml"/><Relationship Id="rId66" Type="http://schemas.openxmlformats.org/officeDocument/2006/relationships/image" Target="../media/image761.png"/><Relationship Id="rId87" Type="http://schemas.openxmlformats.org/officeDocument/2006/relationships/customXml" Target="../ink/ink5974.xml"/><Relationship Id="rId61" Type="http://schemas.openxmlformats.org/officeDocument/2006/relationships/customXml" Target="../ink/ink5961.xml"/><Relationship Id="rId82" Type="http://schemas.openxmlformats.org/officeDocument/2006/relationships/image" Target="../media/image769.png"/><Relationship Id="rId19" Type="http://schemas.openxmlformats.org/officeDocument/2006/relationships/customXml" Target="../ink/ink5940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5948.xml"/><Relationship Id="rId56" Type="http://schemas.openxmlformats.org/officeDocument/2006/relationships/image" Target="../media/image731.png"/><Relationship Id="rId77" Type="http://schemas.openxmlformats.org/officeDocument/2006/relationships/customXml" Target="../ink/ink5969.xml"/><Relationship Id="rId100" Type="http://schemas.openxmlformats.org/officeDocument/2006/relationships/image" Target="../media/image778.png"/><Relationship Id="rId105" Type="http://schemas.openxmlformats.org/officeDocument/2006/relationships/customXml" Target="../ink/ink5983.xml"/><Relationship Id="rId8" Type="http://schemas.openxmlformats.org/officeDocument/2006/relationships/image" Target="../media/image646.png"/><Relationship Id="rId51" Type="http://schemas.openxmlformats.org/officeDocument/2006/relationships/customXml" Target="../ink/ink5956.xml"/><Relationship Id="rId72" Type="http://schemas.openxmlformats.org/officeDocument/2006/relationships/image" Target="../media/image764.png"/><Relationship Id="rId93" Type="http://schemas.openxmlformats.org/officeDocument/2006/relationships/customXml" Target="../ink/ink5977.xml"/><Relationship Id="rId98" Type="http://schemas.openxmlformats.org/officeDocument/2006/relationships/image" Target="../media/image777.png"/><Relationship Id="rId3" Type="http://schemas.openxmlformats.org/officeDocument/2006/relationships/customXml" Target="../ink/ink5932.xml"/><Relationship Id="rId25" Type="http://schemas.openxmlformats.org/officeDocument/2006/relationships/customXml" Target="../ink/ink5943.xml"/><Relationship Id="rId46" Type="http://schemas.openxmlformats.org/officeDocument/2006/relationships/image" Target="../media/image681.png"/><Relationship Id="rId67" Type="http://schemas.openxmlformats.org/officeDocument/2006/relationships/customXml" Target="../ink/ink5964.xml"/></Relationships>
</file>

<file path=ppt/slides/_rels/slide15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5993.xml"/><Relationship Id="rId42" Type="http://schemas.openxmlformats.org/officeDocument/2006/relationships/image" Target="../media/image679.png"/><Relationship Id="rId47" Type="http://schemas.openxmlformats.org/officeDocument/2006/relationships/customXml" Target="../ink/ink6006.xml"/><Relationship Id="rId63" Type="http://schemas.openxmlformats.org/officeDocument/2006/relationships/customXml" Target="../ink/ink6014.xml"/><Relationship Id="rId68" Type="http://schemas.openxmlformats.org/officeDocument/2006/relationships/image" Target="../media/image762.png"/><Relationship Id="rId84" Type="http://schemas.openxmlformats.org/officeDocument/2006/relationships/image" Target="../media/image770.png"/><Relationship Id="rId89" Type="http://schemas.openxmlformats.org/officeDocument/2006/relationships/customXml" Target="../ink/ink6027.xml"/><Relationship Id="rId16" Type="http://schemas.openxmlformats.org/officeDocument/2006/relationships/image" Target="../media/image652.png"/><Relationship Id="rId107" Type="http://schemas.openxmlformats.org/officeDocument/2006/relationships/customXml" Target="../ink/ink6036.xml"/><Relationship Id="rId11" Type="http://schemas.openxmlformats.org/officeDocument/2006/relationships/customXml" Target="../ink/ink5988.xml"/><Relationship Id="rId32" Type="http://schemas.openxmlformats.org/officeDocument/2006/relationships/image" Target="../media/image674.png"/><Relationship Id="rId37" Type="http://schemas.openxmlformats.org/officeDocument/2006/relationships/customXml" Target="../ink/ink6001.xml"/><Relationship Id="rId53" Type="http://schemas.openxmlformats.org/officeDocument/2006/relationships/customXml" Target="../ink/ink6009.xml"/><Relationship Id="rId58" Type="http://schemas.openxmlformats.org/officeDocument/2006/relationships/image" Target="../media/image732.png"/><Relationship Id="rId74" Type="http://schemas.openxmlformats.org/officeDocument/2006/relationships/image" Target="../media/image765.png"/><Relationship Id="rId79" Type="http://schemas.openxmlformats.org/officeDocument/2006/relationships/customXml" Target="../ink/ink6022.xml"/><Relationship Id="rId102" Type="http://schemas.openxmlformats.org/officeDocument/2006/relationships/image" Target="../media/image779.png"/><Relationship Id="rId5" Type="http://schemas.openxmlformats.org/officeDocument/2006/relationships/customXml" Target="../ink/ink5985.xml"/><Relationship Id="rId90" Type="http://schemas.openxmlformats.org/officeDocument/2006/relationships/image" Target="../media/image773.png"/><Relationship Id="rId95" Type="http://schemas.openxmlformats.org/officeDocument/2006/relationships/customXml" Target="../ink/ink6030.xml"/><Relationship Id="rId22" Type="http://schemas.openxmlformats.org/officeDocument/2006/relationships/image" Target="../media/image669.png"/><Relationship Id="rId27" Type="http://schemas.openxmlformats.org/officeDocument/2006/relationships/customXml" Target="../ink/ink5996.xml"/><Relationship Id="rId43" Type="http://schemas.openxmlformats.org/officeDocument/2006/relationships/customXml" Target="../ink/ink6004.xml"/><Relationship Id="rId48" Type="http://schemas.openxmlformats.org/officeDocument/2006/relationships/image" Target="../media/image682.png"/><Relationship Id="rId64" Type="http://schemas.openxmlformats.org/officeDocument/2006/relationships/image" Target="../media/image760.png"/><Relationship Id="rId69" Type="http://schemas.openxmlformats.org/officeDocument/2006/relationships/customXml" Target="../ink/ink6017.xml"/><Relationship Id="rId80" Type="http://schemas.openxmlformats.org/officeDocument/2006/relationships/image" Target="../media/image768.png"/><Relationship Id="rId85" Type="http://schemas.openxmlformats.org/officeDocument/2006/relationships/customXml" Target="../ink/ink6025.xml"/><Relationship Id="rId12" Type="http://schemas.openxmlformats.org/officeDocument/2006/relationships/image" Target="../media/image650.png"/><Relationship Id="rId17" Type="http://schemas.openxmlformats.org/officeDocument/2006/relationships/customXml" Target="../ink/ink5991.xml"/><Relationship Id="rId33" Type="http://schemas.openxmlformats.org/officeDocument/2006/relationships/customXml" Target="../ink/ink5999.xml"/><Relationship Id="rId38" Type="http://schemas.openxmlformats.org/officeDocument/2006/relationships/image" Target="../media/image677.png"/><Relationship Id="rId59" Type="http://schemas.openxmlformats.org/officeDocument/2006/relationships/customXml" Target="../ink/ink6012.xml"/><Relationship Id="rId103" Type="http://schemas.openxmlformats.org/officeDocument/2006/relationships/customXml" Target="../ink/ink6034.xml"/><Relationship Id="rId108" Type="http://schemas.openxmlformats.org/officeDocument/2006/relationships/image" Target="../media/image782.png"/><Relationship Id="rId20" Type="http://schemas.openxmlformats.org/officeDocument/2006/relationships/image" Target="../media/image668.png"/><Relationship Id="rId41" Type="http://schemas.openxmlformats.org/officeDocument/2006/relationships/customXml" Target="../ink/ink6003.xml"/><Relationship Id="rId54" Type="http://schemas.openxmlformats.org/officeDocument/2006/relationships/image" Target="../media/image685.png"/><Relationship Id="rId62" Type="http://schemas.openxmlformats.org/officeDocument/2006/relationships/image" Target="../media/image759.png"/><Relationship Id="rId70" Type="http://schemas.openxmlformats.org/officeDocument/2006/relationships/image" Target="../media/image763.png"/><Relationship Id="rId75" Type="http://schemas.openxmlformats.org/officeDocument/2006/relationships/customXml" Target="../ink/ink6020.xml"/><Relationship Id="rId83" Type="http://schemas.openxmlformats.org/officeDocument/2006/relationships/customXml" Target="../ink/ink6024.xml"/><Relationship Id="rId88" Type="http://schemas.openxmlformats.org/officeDocument/2006/relationships/image" Target="../media/image772.png"/><Relationship Id="rId91" Type="http://schemas.openxmlformats.org/officeDocument/2006/relationships/customXml" Target="../ink/ink6028.xml"/><Relationship Id="rId96" Type="http://schemas.openxmlformats.org/officeDocument/2006/relationships/image" Target="../media/image77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5990.xml"/><Relationship Id="rId23" Type="http://schemas.openxmlformats.org/officeDocument/2006/relationships/customXml" Target="../ink/ink5994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007.xml"/><Relationship Id="rId57" Type="http://schemas.openxmlformats.org/officeDocument/2006/relationships/customXml" Target="../ink/ink6011.xml"/><Relationship Id="rId106" Type="http://schemas.openxmlformats.org/officeDocument/2006/relationships/image" Target="../media/image781.png"/><Relationship Id="rId10" Type="http://schemas.openxmlformats.org/officeDocument/2006/relationships/image" Target="../media/image647.png"/><Relationship Id="rId31" Type="http://schemas.openxmlformats.org/officeDocument/2006/relationships/customXml" Target="../ink/ink5998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33.png"/><Relationship Id="rId65" Type="http://schemas.openxmlformats.org/officeDocument/2006/relationships/customXml" Target="../ink/ink6015.xml"/><Relationship Id="rId73" Type="http://schemas.openxmlformats.org/officeDocument/2006/relationships/customXml" Target="../ink/ink6019.xml"/><Relationship Id="rId78" Type="http://schemas.openxmlformats.org/officeDocument/2006/relationships/image" Target="../media/image767.png"/><Relationship Id="rId81" Type="http://schemas.openxmlformats.org/officeDocument/2006/relationships/customXml" Target="../ink/ink6023.xml"/><Relationship Id="rId86" Type="http://schemas.openxmlformats.org/officeDocument/2006/relationships/image" Target="../media/image771.png"/><Relationship Id="rId94" Type="http://schemas.openxmlformats.org/officeDocument/2006/relationships/image" Target="../media/image775.png"/><Relationship Id="rId99" Type="http://schemas.openxmlformats.org/officeDocument/2006/relationships/customXml" Target="../ink/ink6032.xml"/><Relationship Id="rId101" Type="http://schemas.openxmlformats.org/officeDocument/2006/relationships/customXml" Target="../ink/ink6033.xml"/><Relationship Id="rId4" Type="http://schemas.openxmlformats.org/officeDocument/2006/relationships/image" Target="../media/image644.png"/><Relationship Id="rId9" Type="http://schemas.openxmlformats.org/officeDocument/2006/relationships/customXml" Target="../ink/ink5987.xml"/><Relationship Id="rId13" Type="http://schemas.openxmlformats.org/officeDocument/2006/relationships/customXml" Target="../ink/ink5989.xml"/><Relationship Id="rId18" Type="http://schemas.openxmlformats.org/officeDocument/2006/relationships/image" Target="../media/image653.png"/><Relationship Id="rId39" Type="http://schemas.openxmlformats.org/officeDocument/2006/relationships/customXml" Target="../ink/ink6002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010.xml"/><Relationship Id="rId76" Type="http://schemas.openxmlformats.org/officeDocument/2006/relationships/image" Target="../media/image766.png"/><Relationship Id="rId97" Type="http://schemas.openxmlformats.org/officeDocument/2006/relationships/customXml" Target="../ink/ink6031.xml"/><Relationship Id="rId104" Type="http://schemas.openxmlformats.org/officeDocument/2006/relationships/image" Target="../media/image780.png"/><Relationship Id="rId7" Type="http://schemas.openxmlformats.org/officeDocument/2006/relationships/customXml" Target="../ink/ink5986.xml"/><Relationship Id="rId71" Type="http://schemas.openxmlformats.org/officeDocument/2006/relationships/customXml" Target="../ink/ink6018.xml"/><Relationship Id="rId92" Type="http://schemas.openxmlformats.org/officeDocument/2006/relationships/image" Target="../media/image774.png"/><Relationship Id="rId2" Type="http://schemas.openxmlformats.org/officeDocument/2006/relationships/image" Target="../media/image642.png"/><Relationship Id="rId29" Type="http://schemas.openxmlformats.org/officeDocument/2006/relationships/customXml" Target="../ink/ink5997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005.xml"/><Relationship Id="rId66" Type="http://schemas.openxmlformats.org/officeDocument/2006/relationships/image" Target="../media/image761.png"/><Relationship Id="rId87" Type="http://schemas.openxmlformats.org/officeDocument/2006/relationships/customXml" Target="../ink/ink6026.xml"/><Relationship Id="rId61" Type="http://schemas.openxmlformats.org/officeDocument/2006/relationships/customXml" Target="../ink/ink6013.xml"/><Relationship Id="rId82" Type="http://schemas.openxmlformats.org/officeDocument/2006/relationships/image" Target="../media/image769.png"/><Relationship Id="rId19" Type="http://schemas.openxmlformats.org/officeDocument/2006/relationships/customXml" Target="../ink/ink5992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6000.xml"/><Relationship Id="rId56" Type="http://schemas.openxmlformats.org/officeDocument/2006/relationships/image" Target="../media/image731.png"/><Relationship Id="rId77" Type="http://schemas.openxmlformats.org/officeDocument/2006/relationships/customXml" Target="../ink/ink6021.xml"/><Relationship Id="rId100" Type="http://schemas.openxmlformats.org/officeDocument/2006/relationships/image" Target="../media/image778.png"/><Relationship Id="rId105" Type="http://schemas.openxmlformats.org/officeDocument/2006/relationships/customXml" Target="../ink/ink6035.xml"/><Relationship Id="rId8" Type="http://schemas.openxmlformats.org/officeDocument/2006/relationships/image" Target="../media/image646.png"/><Relationship Id="rId51" Type="http://schemas.openxmlformats.org/officeDocument/2006/relationships/customXml" Target="../ink/ink6008.xml"/><Relationship Id="rId72" Type="http://schemas.openxmlformats.org/officeDocument/2006/relationships/image" Target="../media/image764.png"/><Relationship Id="rId93" Type="http://schemas.openxmlformats.org/officeDocument/2006/relationships/customXml" Target="../ink/ink6029.xml"/><Relationship Id="rId98" Type="http://schemas.openxmlformats.org/officeDocument/2006/relationships/image" Target="../media/image777.png"/><Relationship Id="rId3" Type="http://schemas.openxmlformats.org/officeDocument/2006/relationships/customXml" Target="../ink/ink5984.xml"/><Relationship Id="rId25" Type="http://schemas.openxmlformats.org/officeDocument/2006/relationships/customXml" Target="../ink/ink5995.xml"/><Relationship Id="rId46" Type="http://schemas.openxmlformats.org/officeDocument/2006/relationships/image" Target="../media/image681.png"/><Relationship Id="rId67" Type="http://schemas.openxmlformats.org/officeDocument/2006/relationships/customXml" Target="../ink/ink6016.xml"/></Relationships>
</file>

<file path=ppt/slides/_rels/slide15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6046.xml"/><Relationship Id="rId42" Type="http://schemas.openxmlformats.org/officeDocument/2006/relationships/image" Target="../media/image679.png"/><Relationship Id="rId47" Type="http://schemas.openxmlformats.org/officeDocument/2006/relationships/customXml" Target="../ink/ink6059.xml"/><Relationship Id="rId63" Type="http://schemas.openxmlformats.org/officeDocument/2006/relationships/customXml" Target="../ink/ink6067.xml"/><Relationship Id="rId68" Type="http://schemas.openxmlformats.org/officeDocument/2006/relationships/image" Target="../media/image762.png"/><Relationship Id="rId84" Type="http://schemas.openxmlformats.org/officeDocument/2006/relationships/image" Target="../media/image770.png"/><Relationship Id="rId89" Type="http://schemas.openxmlformats.org/officeDocument/2006/relationships/customXml" Target="../ink/ink6080.xml"/><Relationship Id="rId16" Type="http://schemas.openxmlformats.org/officeDocument/2006/relationships/image" Target="../media/image652.png"/><Relationship Id="rId107" Type="http://schemas.openxmlformats.org/officeDocument/2006/relationships/customXml" Target="../ink/ink6089.xml"/><Relationship Id="rId11" Type="http://schemas.openxmlformats.org/officeDocument/2006/relationships/customXml" Target="../ink/ink6041.xml"/><Relationship Id="rId32" Type="http://schemas.openxmlformats.org/officeDocument/2006/relationships/image" Target="../media/image674.png"/><Relationship Id="rId37" Type="http://schemas.openxmlformats.org/officeDocument/2006/relationships/customXml" Target="../ink/ink6054.xml"/><Relationship Id="rId53" Type="http://schemas.openxmlformats.org/officeDocument/2006/relationships/customXml" Target="../ink/ink6062.xml"/><Relationship Id="rId58" Type="http://schemas.openxmlformats.org/officeDocument/2006/relationships/image" Target="../media/image732.png"/><Relationship Id="rId74" Type="http://schemas.openxmlformats.org/officeDocument/2006/relationships/image" Target="../media/image765.png"/><Relationship Id="rId79" Type="http://schemas.openxmlformats.org/officeDocument/2006/relationships/customXml" Target="../ink/ink6075.xml"/><Relationship Id="rId102" Type="http://schemas.openxmlformats.org/officeDocument/2006/relationships/image" Target="../media/image779.png"/><Relationship Id="rId5" Type="http://schemas.openxmlformats.org/officeDocument/2006/relationships/customXml" Target="../ink/ink6038.xml"/><Relationship Id="rId90" Type="http://schemas.openxmlformats.org/officeDocument/2006/relationships/image" Target="../media/image773.png"/><Relationship Id="rId95" Type="http://schemas.openxmlformats.org/officeDocument/2006/relationships/customXml" Target="../ink/ink6083.xml"/><Relationship Id="rId22" Type="http://schemas.openxmlformats.org/officeDocument/2006/relationships/image" Target="../media/image669.png"/><Relationship Id="rId27" Type="http://schemas.openxmlformats.org/officeDocument/2006/relationships/customXml" Target="../ink/ink6049.xml"/><Relationship Id="rId43" Type="http://schemas.openxmlformats.org/officeDocument/2006/relationships/customXml" Target="../ink/ink6057.xml"/><Relationship Id="rId48" Type="http://schemas.openxmlformats.org/officeDocument/2006/relationships/image" Target="../media/image682.png"/><Relationship Id="rId64" Type="http://schemas.openxmlformats.org/officeDocument/2006/relationships/image" Target="../media/image760.png"/><Relationship Id="rId69" Type="http://schemas.openxmlformats.org/officeDocument/2006/relationships/customXml" Target="../ink/ink6070.xml"/><Relationship Id="rId80" Type="http://schemas.openxmlformats.org/officeDocument/2006/relationships/image" Target="../media/image768.png"/><Relationship Id="rId85" Type="http://schemas.openxmlformats.org/officeDocument/2006/relationships/customXml" Target="../ink/ink6078.xml"/><Relationship Id="rId12" Type="http://schemas.openxmlformats.org/officeDocument/2006/relationships/image" Target="../media/image650.png"/><Relationship Id="rId17" Type="http://schemas.openxmlformats.org/officeDocument/2006/relationships/customXml" Target="../ink/ink6044.xml"/><Relationship Id="rId33" Type="http://schemas.openxmlformats.org/officeDocument/2006/relationships/customXml" Target="../ink/ink6052.xml"/><Relationship Id="rId38" Type="http://schemas.openxmlformats.org/officeDocument/2006/relationships/image" Target="../media/image677.png"/><Relationship Id="rId59" Type="http://schemas.openxmlformats.org/officeDocument/2006/relationships/customXml" Target="../ink/ink6065.xml"/><Relationship Id="rId103" Type="http://schemas.openxmlformats.org/officeDocument/2006/relationships/customXml" Target="../ink/ink6087.xml"/><Relationship Id="rId108" Type="http://schemas.openxmlformats.org/officeDocument/2006/relationships/image" Target="../media/image782.png"/><Relationship Id="rId54" Type="http://schemas.openxmlformats.org/officeDocument/2006/relationships/image" Target="../media/image685.png"/><Relationship Id="rId70" Type="http://schemas.openxmlformats.org/officeDocument/2006/relationships/image" Target="../media/image763.png"/><Relationship Id="rId75" Type="http://schemas.openxmlformats.org/officeDocument/2006/relationships/customXml" Target="../ink/ink6073.xml"/><Relationship Id="rId91" Type="http://schemas.openxmlformats.org/officeDocument/2006/relationships/customXml" Target="../ink/ink6081.xml"/><Relationship Id="rId96" Type="http://schemas.openxmlformats.org/officeDocument/2006/relationships/image" Target="../media/image77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043.xml"/><Relationship Id="rId23" Type="http://schemas.openxmlformats.org/officeDocument/2006/relationships/customXml" Target="../ink/ink6047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060.xml"/><Relationship Id="rId57" Type="http://schemas.openxmlformats.org/officeDocument/2006/relationships/customXml" Target="../ink/ink6064.xml"/><Relationship Id="rId106" Type="http://schemas.openxmlformats.org/officeDocument/2006/relationships/image" Target="../media/image781.png"/><Relationship Id="rId10" Type="http://schemas.openxmlformats.org/officeDocument/2006/relationships/image" Target="../media/image647.png"/><Relationship Id="rId31" Type="http://schemas.openxmlformats.org/officeDocument/2006/relationships/customXml" Target="../ink/ink6051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33.png"/><Relationship Id="rId65" Type="http://schemas.openxmlformats.org/officeDocument/2006/relationships/customXml" Target="../ink/ink6068.xml"/><Relationship Id="rId73" Type="http://schemas.openxmlformats.org/officeDocument/2006/relationships/customXml" Target="../ink/ink6072.xml"/><Relationship Id="rId78" Type="http://schemas.openxmlformats.org/officeDocument/2006/relationships/image" Target="../media/image767.png"/><Relationship Id="rId81" Type="http://schemas.openxmlformats.org/officeDocument/2006/relationships/customXml" Target="../ink/ink6076.xml"/><Relationship Id="rId86" Type="http://schemas.openxmlformats.org/officeDocument/2006/relationships/image" Target="../media/image771.png"/><Relationship Id="rId94" Type="http://schemas.openxmlformats.org/officeDocument/2006/relationships/image" Target="../media/image775.png"/><Relationship Id="rId99" Type="http://schemas.openxmlformats.org/officeDocument/2006/relationships/customXml" Target="../ink/ink6085.xml"/><Relationship Id="rId101" Type="http://schemas.openxmlformats.org/officeDocument/2006/relationships/customXml" Target="../ink/ink6086.xml"/><Relationship Id="rId4" Type="http://schemas.openxmlformats.org/officeDocument/2006/relationships/image" Target="../media/image644.png"/><Relationship Id="rId9" Type="http://schemas.openxmlformats.org/officeDocument/2006/relationships/customXml" Target="../ink/ink6040.xml"/><Relationship Id="rId13" Type="http://schemas.openxmlformats.org/officeDocument/2006/relationships/customXml" Target="../ink/ink6042.xml"/><Relationship Id="rId18" Type="http://schemas.openxmlformats.org/officeDocument/2006/relationships/image" Target="../media/image653.png"/><Relationship Id="rId39" Type="http://schemas.openxmlformats.org/officeDocument/2006/relationships/customXml" Target="../ink/ink6055.xml"/><Relationship Id="rId109" Type="http://schemas.openxmlformats.org/officeDocument/2006/relationships/customXml" Target="../ink/ink6090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063.xml"/><Relationship Id="rId76" Type="http://schemas.openxmlformats.org/officeDocument/2006/relationships/image" Target="../media/image766.png"/><Relationship Id="rId97" Type="http://schemas.openxmlformats.org/officeDocument/2006/relationships/customXml" Target="../ink/ink6084.xml"/><Relationship Id="rId104" Type="http://schemas.openxmlformats.org/officeDocument/2006/relationships/image" Target="../media/image780.png"/><Relationship Id="rId7" Type="http://schemas.openxmlformats.org/officeDocument/2006/relationships/customXml" Target="../ink/ink6039.xml"/><Relationship Id="rId71" Type="http://schemas.openxmlformats.org/officeDocument/2006/relationships/customXml" Target="../ink/ink6071.xml"/><Relationship Id="rId92" Type="http://schemas.openxmlformats.org/officeDocument/2006/relationships/image" Target="../media/image774.png"/><Relationship Id="rId2" Type="http://schemas.openxmlformats.org/officeDocument/2006/relationships/image" Target="../media/image642.png"/><Relationship Id="rId29" Type="http://schemas.openxmlformats.org/officeDocument/2006/relationships/customXml" Target="../ink/ink6050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058.xml"/><Relationship Id="rId66" Type="http://schemas.openxmlformats.org/officeDocument/2006/relationships/image" Target="../media/image761.png"/><Relationship Id="rId87" Type="http://schemas.openxmlformats.org/officeDocument/2006/relationships/customXml" Target="../ink/ink6079.xml"/><Relationship Id="rId110" Type="http://schemas.openxmlformats.org/officeDocument/2006/relationships/image" Target="../media/image783.png"/><Relationship Id="rId61" Type="http://schemas.openxmlformats.org/officeDocument/2006/relationships/customXml" Target="../ink/ink6066.xml"/><Relationship Id="rId82" Type="http://schemas.openxmlformats.org/officeDocument/2006/relationships/image" Target="../media/image769.png"/><Relationship Id="rId19" Type="http://schemas.openxmlformats.org/officeDocument/2006/relationships/customXml" Target="../ink/ink6045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6053.xml"/><Relationship Id="rId56" Type="http://schemas.openxmlformats.org/officeDocument/2006/relationships/image" Target="../media/image731.png"/><Relationship Id="rId77" Type="http://schemas.openxmlformats.org/officeDocument/2006/relationships/customXml" Target="../ink/ink6074.xml"/><Relationship Id="rId100" Type="http://schemas.openxmlformats.org/officeDocument/2006/relationships/image" Target="../media/image778.png"/><Relationship Id="rId105" Type="http://schemas.openxmlformats.org/officeDocument/2006/relationships/customXml" Target="../ink/ink6088.xml"/><Relationship Id="rId8" Type="http://schemas.openxmlformats.org/officeDocument/2006/relationships/image" Target="../media/image646.png"/><Relationship Id="rId51" Type="http://schemas.openxmlformats.org/officeDocument/2006/relationships/customXml" Target="../ink/ink6061.xml"/><Relationship Id="rId72" Type="http://schemas.openxmlformats.org/officeDocument/2006/relationships/image" Target="../media/image764.png"/><Relationship Id="rId93" Type="http://schemas.openxmlformats.org/officeDocument/2006/relationships/customXml" Target="../ink/ink6082.xml"/><Relationship Id="rId98" Type="http://schemas.openxmlformats.org/officeDocument/2006/relationships/image" Target="../media/image777.png"/><Relationship Id="rId3" Type="http://schemas.openxmlformats.org/officeDocument/2006/relationships/customXml" Target="../ink/ink6037.xml"/><Relationship Id="rId25" Type="http://schemas.openxmlformats.org/officeDocument/2006/relationships/customXml" Target="../ink/ink6048.xml"/><Relationship Id="rId46" Type="http://schemas.openxmlformats.org/officeDocument/2006/relationships/image" Target="../media/image681.png"/><Relationship Id="rId67" Type="http://schemas.openxmlformats.org/officeDocument/2006/relationships/customXml" Target="../ink/ink6069.xml"/><Relationship Id="rId20" Type="http://schemas.openxmlformats.org/officeDocument/2006/relationships/image" Target="../media/image668.png"/><Relationship Id="rId41" Type="http://schemas.openxmlformats.org/officeDocument/2006/relationships/customXml" Target="../ink/ink6056.xml"/><Relationship Id="rId62" Type="http://schemas.openxmlformats.org/officeDocument/2006/relationships/image" Target="../media/image759.png"/><Relationship Id="rId83" Type="http://schemas.openxmlformats.org/officeDocument/2006/relationships/customXml" Target="../ink/ink6077.xml"/><Relationship Id="rId88" Type="http://schemas.openxmlformats.org/officeDocument/2006/relationships/image" Target="../media/image77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1.xml"/><Relationship Id="rId13" Type="http://schemas.openxmlformats.org/officeDocument/2006/relationships/image" Target="../media/image910.png"/><Relationship Id="rId18" Type="http://schemas.openxmlformats.org/officeDocument/2006/relationships/customXml" Target="../ink/ink246.xml"/><Relationship Id="rId3" Type="http://schemas.openxmlformats.org/officeDocument/2006/relationships/image" Target="../media/image4100.png"/><Relationship Id="rId7" Type="http://schemas.openxmlformats.org/officeDocument/2006/relationships/image" Target="../media/image6100.png"/><Relationship Id="rId12" Type="http://schemas.openxmlformats.org/officeDocument/2006/relationships/customXml" Target="../ink/ink243.xml"/><Relationship Id="rId17" Type="http://schemas.openxmlformats.org/officeDocument/2006/relationships/image" Target="../media/image1210.png"/><Relationship Id="rId2" Type="http://schemas.openxmlformats.org/officeDocument/2006/relationships/customXml" Target="../ink/ink238.xml"/><Relationship Id="rId16" Type="http://schemas.openxmlformats.org/officeDocument/2006/relationships/customXml" Target="../ink/ink2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0.xml"/><Relationship Id="rId11" Type="http://schemas.openxmlformats.org/officeDocument/2006/relationships/image" Target="../media/image847.png"/><Relationship Id="rId5" Type="http://schemas.openxmlformats.org/officeDocument/2006/relationships/image" Target="../media/image5100.png"/><Relationship Id="rId15" Type="http://schemas.openxmlformats.org/officeDocument/2006/relationships/image" Target="../media/image1010.png"/><Relationship Id="rId10" Type="http://schemas.openxmlformats.org/officeDocument/2006/relationships/customXml" Target="../ink/ink242.xml"/><Relationship Id="rId19" Type="http://schemas.openxmlformats.org/officeDocument/2006/relationships/image" Target="../media/image1310.png"/><Relationship Id="rId4" Type="http://schemas.openxmlformats.org/officeDocument/2006/relationships/customXml" Target="../ink/ink239.xml"/><Relationship Id="rId9" Type="http://schemas.openxmlformats.org/officeDocument/2006/relationships/image" Target="../media/image7100.png"/><Relationship Id="rId14" Type="http://schemas.openxmlformats.org/officeDocument/2006/relationships/customXml" Target="../ink/ink244.xml"/></Relationships>
</file>

<file path=ppt/slides/_rels/slide16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096.xml"/><Relationship Id="rId18" Type="http://schemas.openxmlformats.org/officeDocument/2006/relationships/image" Target="../media/image653.png"/><Relationship Id="rId26" Type="http://schemas.openxmlformats.org/officeDocument/2006/relationships/image" Target="../media/image672.png"/><Relationship Id="rId39" Type="http://schemas.openxmlformats.org/officeDocument/2006/relationships/customXml" Target="../ink/ink6109.xml"/><Relationship Id="rId21" Type="http://schemas.openxmlformats.org/officeDocument/2006/relationships/customXml" Target="../ink/ink6100.xml"/><Relationship Id="rId34" Type="http://schemas.openxmlformats.org/officeDocument/2006/relationships/image" Target="../media/image675.png"/><Relationship Id="rId42" Type="http://schemas.openxmlformats.org/officeDocument/2006/relationships/image" Target="../media/image679.png"/><Relationship Id="rId47" Type="http://schemas.openxmlformats.org/officeDocument/2006/relationships/customXml" Target="../ink/ink6113.xml"/><Relationship Id="rId50" Type="http://schemas.openxmlformats.org/officeDocument/2006/relationships/image" Target="../media/image683.png"/><Relationship Id="rId55" Type="http://schemas.openxmlformats.org/officeDocument/2006/relationships/customXml" Target="../ink/ink6117.xml"/><Relationship Id="rId7" Type="http://schemas.openxmlformats.org/officeDocument/2006/relationships/customXml" Target="../ink/ink6093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9" Type="http://schemas.openxmlformats.org/officeDocument/2006/relationships/customXml" Target="../ink/ink6104.xml"/><Relationship Id="rId11" Type="http://schemas.openxmlformats.org/officeDocument/2006/relationships/customXml" Target="../ink/ink6095.xml"/><Relationship Id="rId24" Type="http://schemas.openxmlformats.org/officeDocument/2006/relationships/image" Target="../media/image670.png"/><Relationship Id="rId32" Type="http://schemas.openxmlformats.org/officeDocument/2006/relationships/image" Target="../media/image674.png"/><Relationship Id="rId37" Type="http://schemas.openxmlformats.org/officeDocument/2006/relationships/customXml" Target="../ink/ink6108.xml"/><Relationship Id="rId40" Type="http://schemas.openxmlformats.org/officeDocument/2006/relationships/image" Target="../media/image678.png"/><Relationship Id="rId45" Type="http://schemas.openxmlformats.org/officeDocument/2006/relationships/customXml" Target="../ink/ink6112.xml"/><Relationship Id="rId53" Type="http://schemas.openxmlformats.org/officeDocument/2006/relationships/customXml" Target="../ink/ink6116.xml"/><Relationship Id="rId58" Type="http://schemas.openxmlformats.org/officeDocument/2006/relationships/image" Target="../media/image785.png"/><Relationship Id="rId5" Type="http://schemas.openxmlformats.org/officeDocument/2006/relationships/customXml" Target="../ink/ink6092.xml"/><Relationship Id="rId19" Type="http://schemas.openxmlformats.org/officeDocument/2006/relationships/customXml" Target="../ink/ink6099.xml"/><Relationship Id="rId4" Type="http://schemas.openxmlformats.org/officeDocument/2006/relationships/image" Target="../media/image644.png"/><Relationship Id="rId9" Type="http://schemas.openxmlformats.org/officeDocument/2006/relationships/customXml" Target="../ink/ink6094.xml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6103.xml"/><Relationship Id="rId30" Type="http://schemas.openxmlformats.org/officeDocument/2006/relationships/image" Target="../media/image671.png"/><Relationship Id="rId35" Type="http://schemas.openxmlformats.org/officeDocument/2006/relationships/customXml" Target="../ink/ink6107.xml"/><Relationship Id="rId43" Type="http://schemas.openxmlformats.org/officeDocument/2006/relationships/customXml" Target="../ink/ink6111.xml"/><Relationship Id="rId48" Type="http://schemas.openxmlformats.org/officeDocument/2006/relationships/image" Target="../media/image682.png"/><Relationship Id="rId56" Type="http://schemas.openxmlformats.org/officeDocument/2006/relationships/image" Target="../media/image784.png"/><Relationship Id="rId8" Type="http://schemas.openxmlformats.org/officeDocument/2006/relationships/image" Target="../media/image646.png"/><Relationship Id="rId51" Type="http://schemas.openxmlformats.org/officeDocument/2006/relationships/customXml" Target="../ink/ink6115.xml"/><Relationship Id="rId3" Type="http://schemas.openxmlformats.org/officeDocument/2006/relationships/customXml" Target="../ink/ink6091.xml"/><Relationship Id="rId12" Type="http://schemas.openxmlformats.org/officeDocument/2006/relationships/image" Target="../media/image650.png"/><Relationship Id="rId17" Type="http://schemas.openxmlformats.org/officeDocument/2006/relationships/customXml" Target="../ink/ink6098.xml"/><Relationship Id="rId25" Type="http://schemas.openxmlformats.org/officeDocument/2006/relationships/customXml" Target="../ink/ink6102.xml"/><Relationship Id="rId33" Type="http://schemas.openxmlformats.org/officeDocument/2006/relationships/customXml" Target="../ink/ink6106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20" Type="http://schemas.openxmlformats.org/officeDocument/2006/relationships/image" Target="../media/image668.png"/><Relationship Id="rId41" Type="http://schemas.openxmlformats.org/officeDocument/2006/relationships/customXml" Target="../ink/ink6110.xml"/><Relationship Id="rId54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097.xml"/><Relationship Id="rId23" Type="http://schemas.openxmlformats.org/officeDocument/2006/relationships/customXml" Target="../ink/ink6101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114.xml"/><Relationship Id="rId57" Type="http://schemas.openxmlformats.org/officeDocument/2006/relationships/customXml" Target="../ink/ink6118.xml"/><Relationship Id="rId10" Type="http://schemas.openxmlformats.org/officeDocument/2006/relationships/image" Target="../media/image647.png"/><Relationship Id="rId31" Type="http://schemas.openxmlformats.org/officeDocument/2006/relationships/customXml" Target="../ink/ink6105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/Relationships>
</file>

<file path=ppt/slides/_rels/slide16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6128.xml"/><Relationship Id="rId42" Type="http://schemas.openxmlformats.org/officeDocument/2006/relationships/image" Target="../media/image679.png"/><Relationship Id="rId47" Type="http://schemas.openxmlformats.org/officeDocument/2006/relationships/customXml" Target="../ink/ink6141.xml"/><Relationship Id="rId63" Type="http://schemas.openxmlformats.org/officeDocument/2006/relationships/customXml" Target="../ink/ink6149.xml"/><Relationship Id="rId68" Type="http://schemas.openxmlformats.org/officeDocument/2006/relationships/image" Target="../media/image790.png"/><Relationship Id="rId7" Type="http://schemas.openxmlformats.org/officeDocument/2006/relationships/customXml" Target="../ink/ink6121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9" Type="http://schemas.openxmlformats.org/officeDocument/2006/relationships/customXml" Target="../ink/ink6132.xml"/><Relationship Id="rId11" Type="http://schemas.openxmlformats.org/officeDocument/2006/relationships/customXml" Target="../ink/ink6123.xml"/><Relationship Id="rId24" Type="http://schemas.openxmlformats.org/officeDocument/2006/relationships/image" Target="../media/image670.png"/><Relationship Id="rId32" Type="http://schemas.openxmlformats.org/officeDocument/2006/relationships/image" Target="../media/image674.png"/><Relationship Id="rId37" Type="http://schemas.openxmlformats.org/officeDocument/2006/relationships/customXml" Target="../ink/ink6136.xml"/><Relationship Id="rId40" Type="http://schemas.openxmlformats.org/officeDocument/2006/relationships/image" Target="../media/image678.png"/><Relationship Id="rId45" Type="http://schemas.openxmlformats.org/officeDocument/2006/relationships/customXml" Target="../ink/ink6140.xml"/><Relationship Id="rId53" Type="http://schemas.openxmlformats.org/officeDocument/2006/relationships/customXml" Target="../ink/ink6144.xml"/><Relationship Id="rId58" Type="http://schemas.openxmlformats.org/officeDocument/2006/relationships/image" Target="../media/image785.png"/><Relationship Id="rId66" Type="http://schemas.openxmlformats.org/officeDocument/2006/relationships/image" Target="../media/image789.png"/><Relationship Id="rId5" Type="http://schemas.openxmlformats.org/officeDocument/2006/relationships/customXml" Target="../ink/ink6120.xml"/><Relationship Id="rId61" Type="http://schemas.openxmlformats.org/officeDocument/2006/relationships/customXml" Target="../ink/ink6148.xml"/><Relationship Id="rId19" Type="http://schemas.openxmlformats.org/officeDocument/2006/relationships/customXml" Target="../ink/ink6127.xml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6131.xml"/><Relationship Id="rId30" Type="http://schemas.openxmlformats.org/officeDocument/2006/relationships/image" Target="../media/image671.png"/><Relationship Id="rId35" Type="http://schemas.openxmlformats.org/officeDocument/2006/relationships/customXml" Target="../ink/ink6135.xml"/><Relationship Id="rId43" Type="http://schemas.openxmlformats.org/officeDocument/2006/relationships/customXml" Target="../ink/ink6139.xml"/><Relationship Id="rId48" Type="http://schemas.openxmlformats.org/officeDocument/2006/relationships/image" Target="../media/image682.png"/><Relationship Id="rId56" Type="http://schemas.openxmlformats.org/officeDocument/2006/relationships/image" Target="../media/image784.png"/><Relationship Id="rId64" Type="http://schemas.openxmlformats.org/officeDocument/2006/relationships/image" Target="../media/image788.png"/><Relationship Id="rId69" Type="http://schemas.openxmlformats.org/officeDocument/2006/relationships/customXml" Target="../ink/ink6152.xml"/><Relationship Id="rId8" Type="http://schemas.openxmlformats.org/officeDocument/2006/relationships/image" Target="../media/image646.png"/><Relationship Id="rId51" Type="http://schemas.openxmlformats.org/officeDocument/2006/relationships/customXml" Target="../ink/ink6143.xml"/><Relationship Id="rId3" Type="http://schemas.openxmlformats.org/officeDocument/2006/relationships/customXml" Target="../ink/ink6119.xml"/><Relationship Id="rId12" Type="http://schemas.openxmlformats.org/officeDocument/2006/relationships/image" Target="../media/image650.png"/><Relationship Id="rId17" Type="http://schemas.openxmlformats.org/officeDocument/2006/relationships/customXml" Target="../ink/ink6126.xml"/><Relationship Id="rId25" Type="http://schemas.openxmlformats.org/officeDocument/2006/relationships/customXml" Target="../ink/ink6130.xml"/><Relationship Id="rId33" Type="http://schemas.openxmlformats.org/officeDocument/2006/relationships/customXml" Target="../ink/ink6134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59" Type="http://schemas.openxmlformats.org/officeDocument/2006/relationships/customXml" Target="../ink/ink6147.xml"/><Relationship Id="rId67" Type="http://schemas.openxmlformats.org/officeDocument/2006/relationships/customXml" Target="../ink/ink6151.xml"/><Relationship Id="rId20" Type="http://schemas.openxmlformats.org/officeDocument/2006/relationships/image" Target="../media/image668.png"/><Relationship Id="rId41" Type="http://schemas.openxmlformats.org/officeDocument/2006/relationships/customXml" Target="../ink/ink6138.xml"/><Relationship Id="rId54" Type="http://schemas.openxmlformats.org/officeDocument/2006/relationships/image" Target="../media/image685.png"/><Relationship Id="rId62" Type="http://schemas.openxmlformats.org/officeDocument/2006/relationships/image" Target="../media/image787.png"/><Relationship Id="rId70" Type="http://schemas.openxmlformats.org/officeDocument/2006/relationships/image" Target="../media/image7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125.xml"/><Relationship Id="rId23" Type="http://schemas.openxmlformats.org/officeDocument/2006/relationships/customXml" Target="../ink/ink6129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142.xml"/><Relationship Id="rId57" Type="http://schemas.openxmlformats.org/officeDocument/2006/relationships/customXml" Target="../ink/ink6146.xml"/><Relationship Id="rId10" Type="http://schemas.openxmlformats.org/officeDocument/2006/relationships/image" Target="../media/image647.png"/><Relationship Id="rId31" Type="http://schemas.openxmlformats.org/officeDocument/2006/relationships/customXml" Target="../ink/ink6133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86.png"/><Relationship Id="rId65" Type="http://schemas.openxmlformats.org/officeDocument/2006/relationships/customXml" Target="../ink/ink6150.xml"/><Relationship Id="rId4" Type="http://schemas.openxmlformats.org/officeDocument/2006/relationships/image" Target="../media/image644.png"/><Relationship Id="rId9" Type="http://schemas.openxmlformats.org/officeDocument/2006/relationships/customXml" Target="../ink/ink6122.xml"/><Relationship Id="rId13" Type="http://schemas.openxmlformats.org/officeDocument/2006/relationships/customXml" Target="../ink/ink6124.xml"/><Relationship Id="rId18" Type="http://schemas.openxmlformats.org/officeDocument/2006/relationships/image" Target="../media/image653.png"/><Relationship Id="rId39" Type="http://schemas.openxmlformats.org/officeDocument/2006/relationships/customXml" Target="../ink/ink6137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145.xml"/></Relationships>
</file>

<file path=ppt/slides/_rels/slide16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6162.xml"/><Relationship Id="rId42" Type="http://schemas.openxmlformats.org/officeDocument/2006/relationships/image" Target="../media/image679.png"/><Relationship Id="rId47" Type="http://schemas.openxmlformats.org/officeDocument/2006/relationships/customXml" Target="../ink/ink6175.xml"/><Relationship Id="rId63" Type="http://schemas.openxmlformats.org/officeDocument/2006/relationships/customXml" Target="../ink/ink6183.xml"/><Relationship Id="rId68" Type="http://schemas.openxmlformats.org/officeDocument/2006/relationships/image" Target="../media/image790.png"/><Relationship Id="rId84" Type="http://schemas.openxmlformats.org/officeDocument/2006/relationships/image" Target="../media/image798.png"/><Relationship Id="rId89" Type="http://schemas.openxmlformats.org/officeDocument/2006/relationships/customXml" Target="../ink/ink6196.xml"/><Relationship Id="rId16" Type="http://schemas.openxmlformats.org/officeDocument/2006/relationships/image" Target="../media/image652.png"/><Relationship Id="rId11" Type="http://schemas.openxmlformats.org/officeDocument/2006/relationships/customXml" Target="../ink/ink6157.xml"/><Relationship Id="rId32" Type="http://schemas.openxmlformats.org/officeDocument/2006/relationships/image" Target="../media/image674.png"/><Relationship Id="rId37" Type="http://schemas.openxmlformats.org/officeDocument/2006/relationships/customXml" Target="../ink/ink6170.xml"/><Relationship Id="rId53" Type="http://schemas.openxmlformats.org/officeDocument/2006/relationships/customXml" Target="../ink/ink6178.xml"/><Relationship Id="rId58" Type="http://schemas.openxmlformats.org/officeDocument/2006/relationships/image" Target="../media/image785.png"/><Relationship Id="rId74" Type="http://schemas.openxmlformats.org/officeDocument/2006/relationships/image" Target="../media/image793.png"/><Relationship Id="rId79" Type="http://schemas.openxmlformats.org/officeDocument/2006/relationships/customXml" Target="../ink/ink6191.xml"/><Relationship Id="rId5" Type="http://schemas.openxmlformats.org/officeDocument/2006/relationships/customXml" Target="../ink/ink6154.xml"/><Relationship Id="rId90" Type="http://schemas.openxmlformats.org/officeDocument/2006/relationships/image" Target="../media/image801.png"/><Relationship Id="rId22" Type="http://schemas.openxmlformats.org/officeDocument/2006/relationships/image" Target="../media/image669.png"/><Relationship Id="rId27" Type="http://schemas.openxmlformats.org/officeDocument/2006/relationships/customXml" Target="../ink/ink6165.xml"/><Relationship Id="rId43" Type="http://schemas.openxmlformats.org/officeDocument/2006/relationships/customXml" Target="../ink/ink6173.xml"/><Relationship Id="rId48" Type="http://schemas.openxmlformats.org/officeDocument/2006/relationships/image" Target="../media/image682.png"/><Relationship Id="rId64" Type="http://schemas.openxmlformats.org/officeDocument/2006/relationships/image" Target="../media/image788.png"/><Relationship Id="rId69" Type="http://schemas.openxmlformats.org/officeDocument/2006/relationships/customXml" Target="../ink/ink6186.xml"/><Relationship Id="rId8" Type="http://schemas.openxmlformats.org/officeDocument/2006/relationships/image" Target="../media/image646.png"/><Relationship Id="rId51" Type="http://schemas.openxmlformats.org/officeDocument/2006/relationships/customXml" Target="../ink/ink6177.xml"/><Relationship Id="rId72" Type="http://schemas.openxmlformats.org/officeDocument/2006/relationships/image" Target="../media/image792.png"/><Relationship Id="rId80" Type="http://schemas.openxmlformats.org/officeDocument/2006/relationships/image" Target="../media/image796.png"/><Relationship Id="rId85" Type="http://schemas.openxmlformats.org/officeDocument/2006/relationships/customXml" Target="../ink/ink6194.xml"/><Relationship Id="rId93" Type="http://schemas.openxmlformats.org/officeDocument/2006/relationships/customXml" Target="../ink/ink6198.xml"/><Relationship Id="rId3" Type="http://schemas.openxmlformats.org/officeDocument/2006/relationships/customXml" Target="../ink/ink6153.xml"/><Relationship Id="rId12" Type="http://schemas.openxmlformats.org/officeDocument/2006/relationships/image" Target="../media/image650.png"/><Relationship Id="rId17" Type="http://schemas.openxmlformats.org/officeDocument/2006/relationships/customXml" Target="../ink/ink6160.xml"/><Relationship Id="rId25" Type="http://schemas.openxmlformats.org/officeDocument/2006/relationships/customXml" Target="../ink/ink6164.xml"/><Relationship Id="rId33" Type="http://schemas.openxmlformats.org/officeDocument/2006/relationships/customXml" Target="../ink/ink6168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59" Type="http://schemas.openxmlformats.org/officeDocument/2006/relationships/customXml" Target="../ink/ink6181.xml"/><Relationship Id="rId67" Type="http://schemas.openxmlformats.org/officeDocument/2006/relationships/customXml" Target="../ink/ink6185.xml"/><Relationship Id="rId20" Type="http://schemas.openxmlformats.org/officeDocument/2006/relationships/image" Target="../media/image668.png"/><Relationship Id="rId41" Type="http://schemas.openxmlformats.org/officeDocument/2006/relationships/customXml" Target="../ink/ink6172.xml"/><Relationship Id="rId54" Type="http://schemas.openxmlformats.org/officeDocument/2006/relationships/image" Target="../media/image685.png"/><Relationship Id="rId62" Type="http://schemas.openxmlformats.org/officeDocument/2006/relationships/image" Target="../media/image787.png"/><Relationship Id="rId70" Type="http://schemas.openxmlformats.org/officeDocument/2006/relationships/image" Target="../media/image791.png"/><Relationship Id="rId75" Type="http://schemas.openxmlformats.org/officeDocument/2006/relationships/customXml" Target="../ink/ink6189.xml"/><Relationship Id="rId83" Type="http://schemas.openxmlformats.org/officeDocument/2006/relationships/customXml" Target="../ink/ink6193.xml"/><Relationship Id="rId88" Type="http://schemas.openxmlformats.org/officeDocument/2006/relationships/image" Target="../media/image800.png"/><Relationship Id="rId91" Type="http://schemas.openxmlformats.org/officeDocument/2006/relationships/customXml" Target="../ink/ink619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159.xml"/><Relationship Id="rId23" Type="http://schemas.openxmlformats.org/officeDocument/2006/relationships/customXml" Target="../ink/ink6163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176.xml"/><Relationship Id="rId57" Type="http://schemas.openxmlformats.org/officeDocument/2006/relationships/customXml" Target="../ink/ink6180.xml"/><Relationship Id="rId10" Type="http://schemas.openxmlformats.org/officeDocument/2006/relationships/image" Target="../media/image647.png"/><Relationship Id="rId31" Type="http://schemas.openxmlformats.org/officeDocument/2006/relationships/customXml" Target="../ink/ink6167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86.png"/><Relationship Id="rId65" Type="http://schemas.openxmlformats.org/officeDocument/2006/relationships/customXml" Target="../ink/ink6184.xml"/><Relationship Id="rId73" Type="http://schemas.openxmlformats.org/officeDocument/2006/relationships/customXml" Target="../ink/ink6188.xml"/><Relationship Id="rId78" Type="http://schemas.openxmlformats.org/officeDocument/2006/relationships/image" Target="../media/image795.png"/><Relationship Id="rId81" Type="http://schemas.openxmlformats.org/officeDocument/2006/relationships/customXml" Target="../ink/ink6192.xml"/><Relationship Id="rId86" Type="http://schemas.openxmlformats.org/officeDocument/2006/relationships/image" Target="../media/image799.png"/><Relationship Id="rId94" Type="http://schemas.openxmlformats.org/officeDocument/2006/relationships/image" Target="../media/image803.png"/><Relationship Id="rId4" Type="http://schemas.openxmlformats.org/officeDocument/2006/relationships/image" Target="../media/image644.png"/><Relationship Id="rId9" Type="http://schemas.openxmlformats.org/officeDocument/2006/relationships/customXml" Target="../ink/ink6156.xml"/><Relationship Id="rId13" Type="http://schemas.openxmlformats.org/officeDocument/2006/relationships/customXml" Target="../ink/ink6158.xml"/><Relationship Id="rId18" Type="http://schemas.openxmlformats.org/officeDocument/2006/relationships/image" Target="../media/image653.png"/><Relationship Id="rId39" Type="http://schemas.openxmlformats.org/officeDocument/2006/relationships/customXml" Target="../ink/ink6171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179.xml"/><Relationship Id="rId76" Type="http://schemas.openxmlformats.org/officeDocument/2006/relationships/image" Target="../media/image794.png"/><Relationship Id="rId7" Type="http://schemas.openxmlformats.org/officeDocument/2006/relationships/customXml" Target="../ink/ink6155.xml"/><Relationship Id="rId71" Type="http://schemas.openxmlformats.org/officeDocument/2006/relationships/customXml" Target="../ink/ink6187.xml"/><Relationship Id="rId92" Type="http://schemas.openxmlformats.org/officeDocument/2006/relationships/image" Target="../media/image802.png"/><Relationship Id="rId2" Type="http://schemas.openxmlformats.org/officeDocument/2006/relationships/image" Target="../media/image642.png"/><Relationship Id="rId29" Type="http://schemas.openxmlformats.org/officeDocument/2006/relationships/customXml" Target="../ink/ink6166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174.xml"/><Relationship Id="rId66" Type="http://schemas.openxmlformats.org/officeDocument/2006/relationships/image" Target="../media/image789.png"/><Relationship Id="rId87" Type="http://schemas.openxmlformats.org/officeDocument/2006/relationships/customXml" Target="../ink/ink6195.xml"/><Relationship Id="rId61" Type="http://schemas.openxmlformats.org/officeDocument/2006/relationships/customXml" Target="../ink/ink6182.xml"/><Relationship Id="rId82" Type="http://schemas.openxmlformats.org/officeDocument/2006/relationships/image" Target="../media/image797.png"/><Relationship Id="rId19" Type="http://schemas.openxmlformats.org/officeDocument/2006/relationships/customXml" Target="../ink/ink6161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6169.xml"/><Relationship Id="rId56" Type="http://schemas.openxmlformats.org/officeDocument/2006/relationships/image" Target="../media/image784.png"/><Relationship Id="rId77" Type="http://schemas.openxmlformats.org/officeDocument/2006/relationships/customXml" Target="../ink/ink6190.xml"/></Relationships>
</file>

<file path=ppt/slides/_rels/slide16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6208.xml"/><Relationship Id="rId42" Type="http://schemas.openxmlformats.org/officeDocument/2006/relationships/image" Target="../media/image679.png"/><Relationship Id="rId47" Type="http://schemas.openxmlformats.org/officeDocument/2006/relationships/customXml" Target="../ink/ink6221.xml"/><Relationship Id="rId63" Type="http://schemas.openxmlformats.org/officeDocument/2006/relationships/customXml" Target="../ink/ink6229.xml"/><Relationship Id="rId68" Type="http://schemas.openxmlformats.org/officeDocument/2006/relationships/image" Target="../media/image790.png"/><Relationship Id="rId84" Type="http://schemas.openxmlformats.org/officeDocument/2006/relationships/image" Target="../media/image798.png"/><Relationship Id="rId89" Type="http://schemas.openxmlformats.org/officeDocument/2006/relationships/customXml" Target="../ink/ink6242.xml"/><Relationship Id="rId16" Type="http://schemas.openxmlformats.org/officeDocument/2006/relationships/image" Target="../media/image652.png"/><Relationship Id="rId11" Type="http://schemas.openxmlformats.org/officeDocument/2006/relationships/customXml" Target="../ink/ink6203.xml"/><Relationship Id="rId32" Type="http://schemas.openxmlformats.org/officeDocument/2006/relationships/image" Target="../media/image674.png"/><Relationship Id="rId37" Type="http://schemas.openxmlformats.org/officeDocument/2006/relationships/customXml" Target="../ink/ink6216.xml"/><Relationship Id="rId53" Type="http://schemas.openxmlformats.org/officeDocument/2006/relationships/customXml" Target="../ink/ink6224.xml"/><Relationship Id="rId58" Type="http://schemas.openxmlformats.org/officeDocument/2006/relationships/image" Target="../media/image785.png"/><Relationship Id="rId74" Type="http://schemas.openxmlformats.org/officeDocument/2006/relationships/image" Target="../media/image793.png"/><Relationship Id="rId79" Type="http://schemas.openxmlformats.org/officeDocument/2006/relationships/customXml" Target="../ink/ink6237.xml"/><Relationship Id="rId102" Type="http://schemas.openxmlformats.org/officeDocument/2006/relationships/image" Target="../media/image808.png"/><Relationship Id="rId5" Type="http://schemas.openxmlformats.org/officeDocument/2006/relationships/customXml" Target="../ink/ink6200.xml"/><Relationship Id="rId90" Type="http://schemas.openxmlformats.org/officeDocument/2006/relationships/image" Target="../media/image801.png"/><Relationship Id="rId95" Type="http://schemas.openxmlformats.org/officeDocument/2006/relationships/customXml" Target="../ink/ink6245.xml"/><Relationship Id="rId22" Type="http://schemas.openxmlformats.org/officeDocument/2006/relationships/image" Target="../media/image669.png"/><Relationship Id="rId27" Type="http://schemas.openxmlformats.org/officeDocument/2006/relationships/customXml" Target="../ink/ink6211.xml"/><Relationship Id="rId43" Type="http://schemas.openxmlformats.org/officeDocument/2006/relationships/customXml" Target="../ink/ink6219.xml"/><Relationship Id="rId48" Type="http://schemas.openxmlformats.org/officeDocument/2006/relationships/image" Target="../media/image682.png"/><Relationship Id="rId64" Type="http://schemas.openxmlformats.org/officeDocument/2006/relationships/image" Target="../media/image788.png"/><Relationship Id="rId69" Type="http://schemas.openxmlformats.org/officeDocument/2006/relationships/customXml" Target="../ink/ink6232.xml"/><Relationship Id="rId80" Type="http://schemas.openxmlformats.org/officeDocument/2006/relationships/image" Target="../media/image796.png"/><Relationship Id="rId85" Type="http://schemas.openxmlformats.org/officeDocument/2006/relationships/customXml" Target="../ink/ink6240.xml"/><Relationship Id="rId12" Type="http://schemas.openxmlformats.org/officeDocument/2006/relationships/image" Target="../media/image650.png"/><Relationship Id="rId17" Type="http://schemas.openxmlformats.org/officeDocument/2006/relationships/customXml" Target="../ink/ink6206.xml"/><Relationship Id="rId33" Type="http://schemas.openxmlformats.org/officeDocument/2006/relationships/customXml" Target="../ink/ink6214.xml"/><Relationship Id="rId38" Type="http://schemas.openxmlformats.org/officeDocument/2006/relationships/image" Target="../media/image677.png"/><Relationship Id="rId59" Type="http://schemas.openxmlformats.org/officeDocument/2006/relationships/customXml" Target="../ink/ink6227.xml"/><Relationship Id="rId103" Type="http://schemas.openxmlformats.org/officeDocument/2006/relationships/customXml" Target="../ink/ink6249.xml"/><Relationship Id="rId20" Type="http://schemas.openxmlformats.org/officeDocument/2006/relationships/image" Target="../media/image668.png"/><Relationship Id="rId41" Type="http://schemas.openxmlformats.org/officeDocument/2006/relationships/customXml" Target="../ink/ink6218.xml"/><Relationship Id="rId54" Type="http://schemas.openxmlformats.org/officeDocument/2006/relationships/image" Target="../media/image685.png"/><Relationship Id="rId62" Type="http://schemas.openxmlformats.org/officeDocument/2006/relationships/image" Target="../media/image787.png"/><Relationship Id="rId70" Type="http://schemas.openxmlformats.org/officeDocument/2006/relationships/image" Target="../media/image791.png"/><Relationship Id="rId75" Type="http://schemas.openxmlformats.org/officeDocument/2006/relationships/customXml" Target="../ink/ink6235.xml"/><Relationship Id="rId83" Type="http://schemas.openxmlformats.org/officeDocument/2006/relationships/customXml" Target="../ink/ink6239.xml"/><Relationship Id="rId88" Type="http://schemas.openxmlformats.org/officeDocument/2006/relationships/image" Target="../media/image800.png"/><Relationship Id="rId91" Type="http://schemas.openxmlformats.org/officeDocument/2006/relationships/customXml" Target="../ink/ink6243.xml"/><Relationship Id="rId96" Type="http://schemas.openxmlformats.org/officeDocument/2006/relationships/image" Target="../media/image8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205.xml"/><Relationship Id="rId23" Type="http://schemas.openxmlformats.org/officeDocument/2006/relationships/customXml" Target="../ink/ink6209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222.xml"/><Relationship Id="rId57" Type="http://schemas.openxmlformats.org/officeDocument/2006/relationships/customXml" Target="../ink/ink6226.xml"/><Relationship Id="rId106" Type="http://schemas.openxmlformats.org/officeDocument/2006/relationships/image" Target="../media/image810.png"/><Relationship Id="rId10" Type="http://schemas.openxmlformats.org/officeDocument/2006/relationships/image" Target="../media/image647.png"/><Relationship Id="rId31" Type="http://schemas.openxmlformats.org/officeDocument/2006/relationships/customXml" Target="../ink/ink6213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86.png"/><Relationship Id="rId65" Type="http://schemas.openxmlformats.org/officeDocument/2006/relationships/customXml" Target="../ink/ink6230.xml"/><Relationship Id="rId73" Type="http://schemas.openxmlformats.org/officeDocument/2006/relationships/customXml" Target="../ink/ink6234.xml"/><Relationship Id="rId78" Type="http://schemas.openxmlformats.org/officeDocument/2006/relationships/image" Target="../media/image795.png"/><Relationship Id="rId81" Type="http://schemas.openxmlformats.org/officeDocument/2006/relationships/customXml" Target="../ink/ink6238.xml"/><Relationship Id="rId86" Type="http://schemas.openxmlformats.org/officeDocument/2006/relationships/image" Target="../media/image799.png"/><Relationship Id="rId94" Type="http://schemas.openxmlformats.org/officeDocument/2006/relationships/image" Target="../media/image804.png"/><Relationship Id="rId99" Type="http://schemas.openxmlformats.org/officeDocument/2006/relationships/customXml" Target="../ink/ink6247.xml"/><Relationship Id="rId101" Type="http://schemas.openxmlformats.org/officeDocument/2006/relationships/customXml" Target="../ink/ink6248.xml"/><Relationship Id="rId4" Type="http://schemas.openxmlformats.org/officeDocument/2006/relationships/image" Target="../media/image644.png"/><Relationship Id="rId9" Type="http://schemas.openxmlformats.org/officeDocument/2006/relationships/customXml" Target="../ink/ink6202.xml"/><Relationship Id="rId13" Type="http://schemas.openxmlformats.org/officeDocument/2006/relationships/customXml" Target="../ink/ink6204.xml"/><Relationship Id="rId18" Type="http://schemas.openxmlformats.org/officeDocument/2006/relationships/image" Target="../media/image653.png"/><Relationship Id="rId39" Type="http://schemas.openxmlformats.org/officeDocument/2006/relationships/customXml" Target="../ink/ink6217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225.xml"/><Relationship Id="rId76" Type="http://schemas.openxmlformats.org/officeDocument/2006/relationships/image" Target="../media/image794.png"/><Relationship Id="rId97" Type="http://schemas.openxmlformats.org/officeDocument/2006/relationships/customXml" Target="../ink/ink6246.xml"/><Relationship Id="rId104" Type="http://schemas.openxmlformats.org/officeDocument/2006/relationships/image" Target="../media/image809.png"/><Relationship Id="rId7" Type="http://schemas.openxmlformats.org/officeDocument/2006/relationships/customXml" Target="../ink/ink6201.xml"/><Relationship Id="rId71" Type="http://schemas.openxmlformats.org/officeDocument/2006/relationships/customXml" Target="../ink/ink6233.xml"/><Relationship Id="rId92" Type="http://schemas.openxmlformats.org/officeDocument/2006/relationships/image" Target="../media/image802.png"/><Relationship Id="rId2" Type="http://schemas.openxmlformats.org/officeDocument/2006/relationships/image" Target="../media/image642.png"/><Relationship Id="rId29" Type="http://schemas.openxmlformats.org/officeDocument/2006/relationships/customXml" Target="../ink/ink6212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220.xml"/><Relationship Id="rId66" Type="http://schemas.openxmlformats.org/officeDocument/2006/relationships/image" Target="../media/image789.png"/><Relationship Id="rId87" Type="http://schemas.openxmlformats.org/officeDocument/2006/relationships/customXml" Target="../ink/ink6241.xml"/><Relationship Id="rId61" Type="http://schemas.openxmlformats.org/officeDocument/2006/relationships/customXml" Target="../ink/ink6228.xml"/><Relationship Id="rId82" Type="http://schemas.openxmlformats.org/officeDocument/2006/relationships/image" Target="../media/image797.png"/><Relationship Id="rId19" Type="http://schemas.openxmlformats.org/officeDocument/2006/relationships/customXml" Target="../ink/ink6207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6215.xml"/><Relationship Id="rId56" Type="http://schemas.openxmlformats.org/officeDocument/2006/relationships/image" Target="../media/image784.png"/><Relationship Id="rId77" Type="http://schemas.openxmlformats.org/officeDocument/2006/relationships/customXml" Target="../ink/ink6236.xml"/><Relationship Id="rId100" Type="http://schemas.openxmlformats.org/officeDocument/2006/relationships/image" Target="../media/image807.png"/><Relationship Id="rId105" Type="http://schemas.openxmlformats.org/officeDocument/2006/relationships/customXml" Target="../ink/ink6250.xml"/><Relationship Id="rId8" Type="http://schemas.openxmlformats.org/officeDocument/2006/relationships/image" Target="../media/image646.png"/><Relationship Id="rId51" Type="http://schemas.openxmlformats.org/officeDocument/2006/relationships/customXml" Target="../ink/ink6223.xml"/><Relationship Id="rId72" Type="http://schemas.openxmlformats.org/officeDocument/2006/relationships/image" Target="../media/image792.png"/><Relationship Id="rId93" Type="http://schemas.openxmlformats.org/officeDocument/2006/relationships/customXml" Target="../ink/ink6244.xml"/><Relationship Id="rId98" Type="http://schemas.openxmlformats.org/officeDocument/2006/relationships/image" Target="../media/image806.png"/><Relationship Id="rId3" Type="http://schemas.openxmlformats.org/officeDocument/2006/relationships/customXml" Target="../ink/ink6199.xml"/><Relationship Id="rId25" Type="http://schemas.openxmlformats.org/officeDocument/2006/relationships/customXml" Target="../ink/ink6210.xml"/><Relationship Id="rId46" Type="http://schemas.openxmlformats.org/officeDocument/2006/relationships/image" Target="../media/image681.png"/><Relationship Id="rId67" Type="http://schemas.openxmlformats.org/officeDocument/2006/relationships/customXml" Target="../ink/ink6231.xml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6260.xml"/><Relationship Id="rId42" Type="http://schemas.openxmlformats.org/officeDocument/2006/relationships/image" Target="../media/image679.png"/><Relationship Id="rId47" Type="http://schemas.openxmlformats.org/officeDocument/2006/relationships/customXml" Target="../ink/ink6273.xml"/><Relationship Id="rId63" Type="http://schemas.openxmlformats.org/officeDocument/2006/relationships/customXml" Target="../ink/ink6281.xml"/><Relationship Id="rId68" Type="http://schemas.openxmlformats.org/officeDocument/2006/relationships/image" Target="../media/image790.png"/><Relationship Id="rId84" Type="http://schemas.openxmlformats.org/officeDocument/2006/relationships/image" Target="../media/image798.png"/><Relationship Id="rId89" Type="http://schemas.openxmlformats.org/officeDocument/2006/relationships/customXml" Target="../ink/ink6294.xml"/><Relationship Id="rId112" Type="http://schemas.openxmlformats.org/officeDocument/2006/relationships/image" Target="../media/image813.png"/><Relationship Id="rId16" Type="http://schemas.openxmlformats.org/officeDocument/2006/relationships/image" Target="../media/image652.png"/><Relationship Id="rId107" Type="http://schemas.openxmlformats.org/officeDocument/2006/relationships/customXml" Target="../ink/ink6303.xml"/><Relationship Id="rId11" Type="http://schemas.openxmlformats.org/officeDocument/2006/relationships/customXml" Target="../ink/ink6255.xml"/><Relationship Id="rId32" Type="http://schemas.openxmlformats.org/officeDocument/2006/relationships/image" Target="../media/image674.png"/><Relationship Id="rId37" Type="http://schemas.openxmlformats.org/officeDocument/2006/relationships/customXml" Target="../ink/ink6268.xml"/><Relationship Id="rId53" Type="http://schemas.openxmlformats.org/officeDocument/2006/relationships/customXml" Target="../ink/ink6276.xml"/><Relationship Id="rId58" Type="http://schemas.openxmlformats.org/officeDocument/2006/relationships/image" Target="../media/image785.png"/><Relationship Id="rId74" Type="http://schemas.openxmlformats.org/officeDocument/2006/relationships/image" Target="../media/image793.png"/><Relationship Id="rId79" Type="http://schemas.openxmlformats.org/officeDocument/2006/relationships/customXml" Target="../ink/ink6289.xml"/><Relationship Id="rId102" Type="http://schemas.openxmlformats.org/officeDocument/2006/relationships/image" Target="../media/image808.png"/><Relationship Id="rId5" Type="http://schemas.openxmlformats.org/officeDocument/2006/relationships/customXml" Target="../ink/ink6252.xml"/><Relationship Id="rId90" Type="http://schemas.openxmlformats.org/officeDocument/2006/relationships/image" Target="../media/image801.png"/><Relationship Id="rId95" Type="http://schemas.openxmlformats.org/officeDocument/2006/relationships/customXml" Target="../ink/ink6297.xml"/><Relationship Id="rId22" Type="http://schemas.openxmlformats.org/officeDocument/2006/relationships/image" Target="../media/image669.png"/><Relationship Id="rId27" Type="http://schemas.openxmlformats.org/officeDocument/2006/relationships/customXml" Target="../ink/ink6263.xml"/><Relationship Id="rId43" Type="http://schemas.openxmlformats.org/officeDocument/2006/relationships/customXml" Target="../ink/ink6271.xml"/><Relationship Id="rId48" Type="http://schemas.openxmlformats.org/officeDocument/2006/relationships/image" Target="../media/image682.png"/><Relationship Id="rId64" Type="http://schemas.openxmlformats.org/officeDocument/2006/relationships/image" Target="../media/image788.png"/><Relationship Id="rId69" Type="http://schemas.openxmlformats.org/officeDocument/2006/relationships/customXml" Target="../ink/ink6284.xml"/><Relationship Id="rId80" Type="http://schemas.openxmlformats.org/officeDocument/2006/relationships/image" Target="../media/image796.png"/><Relationship Id="rId85" Type="http://schemas.openxmlformats.org/officeDocument/2006/relationships/customXml" Target="../ink/ink6292.xml"/><Relationship Id="rId12" Type="http://schemas.openxmlformats.org/officeDocument/2006/relationships/image" Target="../media/image650.png"/><Relationship Id="rId17" Type="http://schemas.openxmlformats.org/officeDocument/2006/relationships/customXml" Target="../ink/ink6258.xml"/><Relationship Id="rId33" Type="http://schemas.openxmlformats.org/officeDocument/2006/relationships/customXml" Target="../ink/ink6266.xml"/><Relationship Id="rId38" Type="http://schemas.openxmlformats.org/officeDocument/2006/relationships/image" Target="../media/image677.png"/><Relationship Id="rId59" Type="http://schemas.openxmlformats.org/officeDocument/2006/relationships/customXml" Target="../ink/ink6279.xml"/><Relationship Id="rId103" Type="http://schemas.openxmlformats.org/officeDocument/2006/relationships/customXml" Target="../ink/ink6301.xml"/><Relationship Id="rId108" Type="http://schemas.openxmlformats.org/officeDocument/2006/relationships/image" Target="../media/image811.png"/><Relationship Id="rId54" Type="http://schemas.openxmlformats.org/officeDocument/2006/relationships/image" Target="../media/image685.png"/><Relationship Id="rId70" Type="http://schemas.openxmlformats.org/officeDocument/2006/relationships/image" Target="../media/image791.png"/><Relationship Id="rId75" Type="http://schemas.openxmlformats.org/officeDocument/2006/relationships/customXml" Target="../ink/ink6287.xml"/><Relationship Id="rId91" Type="http://schemas.openxmlformats.org/officeDocument/2006/relationships/customXml" Target="../ink/ink6295.xml"/><Relationship Id="rId96" Type="http://schemas.openxmlformats.org/officeDocument/2006/relationships/image" Target="../media/image8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257.xml"/><Relationship Id="rId23" Type="http://schemas.openxmlformats.org/officeDocument/2006/relationships/customXml" Target="../ink/ink6261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274.xml"/><Relationship Id="rId57" Type="http://schemas.openxmlformats.org/officeDocument/2006/relationships/customXml" Target="../ink/ink6278.xml"/><Relationship Id="rId106" Type="http://schemas.openxmlformats.org/officeDocument/2006/relationships/image" Target="../media/image810.png"/><Relationship Id="rId10" Type="http://schemas.openxmlformats.org/officeDocument/2006/relationships/image" Target="../media/image647.png"/><Relationship Id="rId31" Type="http://schemas.openxmlformats.org/officeDocument/2006/relationships/customXml" Target="../ink/ink6265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86.png"/><Relationship Id="rId65" Type="http://schemas.openxmlformats.org/officeDocument/2006/relationships/customXml" Target="../ink/ink6282.xml"/><Relationship Id="rId73" Type="http://schemas.openxmlformats.org/officeDocument/2006/relationships/customXml" Target="../ink/ink6286.xml"/><Relationship Id="rId78" Type="http://schemas.openxmlformats.org/officeDocument/2006/relationships/image" Target="../media/image795.png"/><Relationship Id="rId81" Type="http://schemas.openxmlformats.org/officeDocument/2006/relationships/customXml" Target="../ink/ink6290.xml"/><Relationship Id="rId86" Type="http://schemas.openxmlformats.org/officeDocument/2006/relationships/image" Target="../media/image799.png"/><Relationship Id="rId94" Type="http://schemas.openxmlformats.org/officeDocument/2006/relationships/image" Target="../media/image804.png"/><Relationship Id="rId99" Type="http://schemas.openxmlformats.org/officeDocument/2006/relationships/customXml" Target="../ink/ink6299.xml"/><Relationship Id="rId101" Type="http://schemas.openxmlformats.org/officeDocument/2006/relationships/customXml" Target="../ink/ink6300.xml"/><Relationship Id="rId4" Type="http://schemas.openxmlformats.org/officeDocument/2006/relationships/image" Target="../media/image644.png"/><Relationship Id="rId9" Type="http://schemas.openxmlformats.org/officeDocument/2006/relationships/customXml" Target="../ink/ink6254.xml"/><Relationship Id="rId13" Type="http://schemas.openxmlformats.org/officeDocument/2006/relationships/customXml" Target="../ink/ink6256.xml"/><Relationship Id="rId18" Type="http://schemas.openxmlformats.org/officeDocument/2006/relationships/image" Target="../media/image653.png"/><Relationship Id="rId39" Type="http://schemas.openxmlformats.org/officeDocument/2006/relationships/customXml" Target="../ink/ink6269.xml"/><Relationship Id="rId109" Type="http://schemas.openxmlformats.org/officeDocument/2006/relationships/customXml" Target="../ink/ink6304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277.xml"/><Relationship Id="rId76" Type="http://schemas.openxmlformats.org/officeDocument/2006/relationships/image" Target="../media/image794.png"/><Relationship Id="rId97" Type="http://schemas.openxmlformats.org/officeDocument/2006/relationships/customXml" Target="../ink/ink6298.xml"/><Relationship Id="rId104" Type="http://schemas.openxmlformats.org/officeDocument/2006/relationships/image" Target="../media/image809.png"/><Relationship Id="rId7" Type="http://schemas.openxmlformats.org/officeDocument/2006/relationships/customXml" Target="../ink/ink6253.xml"/><Relationship Id="rId71" Type="http://schemas.openxmlformats.org/officeDocument/2006/relationships/customXml" Target="../ink/ink6285.xml"/><Relationship Id="rId92" Type="http://schemas.openxmlformats.org/officeDocument/2006/relationships/image" Target="../media/image802.png"/><Relationship Id="rId2" Type="http://schemas.openxmlformats.org/officeDocument/2006/relationships/image" Target="../media/image642.png"/><Relationship Id="rId29" Type="http://schemas.openxmlformats.org/officeDocument/2006/relationships/customXml" Target="../ink/ink6264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272.xml"/><Relationship Id="rId66" Type="http://schemas.openxmlformats.org/officeDocument/2006/relationships/image" Target="../media/image789.png"/><Relationship Id="rId87" Type="http://schemas.openxmlformats.org/officeDocument/2006/relationships/customXml" Target="../ink/ink6293.xml"/><Relationship Id="rId110" Type="http://schemas.openxmlformats.org/officeDocument/2006/relationships/image" Target="../media/image812.png"/><Relationship Id="rId61" Type="http://schemas.openxmlformats.org/officeDocument/2006/relationships/customXml" Target="../ink/ink6280.xml"/><Relationship Id="rId82" Type="http://schemas.openxmlformats.org/officeDocument/2006/relationships/image" Target="../media/image797.png"/><Relationship Id="rId19" Type="http://schemas.openxmlformats.org/officeDocument/2006/relationships/customXml" Target="../ink/ink6259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6267.xml"/><Relationship Id="rId56" Type="http://schemas.openxmlformats.org/officeDocument/2006/relationships/image" Target="../media/image784.png"/><Relationship Id="rId77" Type="http://schemas.openxmlformats.org/officeDocument/2006/relationships/customXml" Target="../ink/ink6288.xml"/><Relationship Id="rId100" Type="http://schemas.openxmlformats.org/officeDocument/2006/relationships/image" Target="../media/image807.png"/><Relationship Id="rId105" Type="http://schemas.openxmlformats.org/officeDocument/2006/relationships/customXml" Target="../ink/ink6302.xml"/><Relationship Id="rId8" Type="http://schemas.openxmlformats.org/officeDocument/2006/relationships/image" Target="../media/image646.png"/><Relationship Id="rId51" Type="http://schemas.openxmlformats.org/officeDocument/2006/relationships/customXml" Target="../ink/ink6275.xml"/><Relationship Id="rId72" Type="http://schemas.openxmlformats.org/officeDocument/2006/relationships/image" Target="../media/image792.png"/><Relationship Id="rId93" Type="http://schemas.openxmlformats.org/officeDocument/2006/relationships/customXml" Target="../ink/ink6296.xml"/><Relationship Id="rId98" Type="http://schemas.openxmlformats.org/officeDocument/2006/relationships/image" Target="../media/image806.png"/><Relationship Id="rId3" Type="http://schemas.openxmlformats.org/officeDocument/2006/relationships/customXml" Target="../ink/ink6251.xml"/><Relationship Id="rId25" Type="http://schemas.openxmlformats.org/officeDocument/2006/relationships/customXml" Target="../ink/ink6262.xml"/><Relationship Id="rId46" Type="http://schemas.openxmlformats.org/officeDocument/2006/relationships/image" Target="../media/image681.png"/><Relationship Id="rId67" Type="http://schemas.openxmlformats.org/officeDocument/2006/relationships/customXml" Target="../ink/ink6283.xml"/><Relationship Id="rId20" Type="http://schemas.openxmlformats.org/officeDocument/2006/relationships/image" Target="../media/image668.png"/><Relationship Id="rId41" Type="http://schemas.openxmlformats.org/officeDocument/2006/relationships/customXml" Target="../ink/ink6270.xml"/><Relationship Id="rId62" Type="http://schemas.openxmlformats.org/officeDocument/2006/relationships/image" Target="../media/image787.png"/><Relationship Id="rId83" Type="http://schemas.openxmlformats.org/officeDocument/2006/relationships/customXml" Target="../ink/ink6291.xml"/><Relationship Id="rId88" Type="http://schemas.openxmlformats.org/officeDocument/2006/relationships/image" Target="../media/image800.png"/><Relationship Id="rId111" Type="http://schemas.openxmlformats.org/officeDocument/2006/relationships/customXml" Target="../ink/ink6305.xml"/></Relationships>
</file>

<file path=ppt/slides/_rels/slide16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6315.xml"/><Relationship Id="rId42" Type="http://schemas.openxmlformats.org/officeDocument/2006/relationships/image" Target="../media/image679.png"/><Relationship Id="rId47" Type="http://schemas.openxmlformats.org/officeDocument/2006/relationships/customXml" Target="../ink/ink6328.xml"/><Relationship Id="rId63" Type="http://schemas.openxmlformats.org/officeDocument/2006/relationships/customXml" Target="../ink/ink6336.xml"/><Relationship Id="rId68" Type="http://schemas.openxmlformats.org/officeDocument/2006/relationships/image" Target="../media/image790.png"/><Relationship Id="rId84" Type="http://schemas.openxmlformats.org/officeDocument/2006/relationships/image" Target="../media/image798.png"/><Relationship Id="rId89" Type="http://schemas.openxmlformats.org/officeDocument/2006/relationships/customXml" Target="../ink/ink6349.xml"/><Relationship Id="rId112" Type="http://schemas.openxmlformats.org/officeDocument/2006/relationships/image" Target="../media/image813.png"/><Relationship Id="rId16" Type="http://schemas.openxmlformats.org/officeDocument/2006/relationships/image" Target="../media/image652.png"/><Relationship Id="rId107" Type="http://schemas.openxmlformats.org/officeDocument/2006/relationships/customXml" Target="../ink/ink6358.xml"/><Relationship Id="rId11" Type="http://schemas.openxmlformats.org/officeDocument/2006/relationships/customXml" Target="../ink/ink6310.xml"/><Relationship Id="rId32" Type="http://schemas.openxmlformats.org/officeDocument/2006/relationships/image" Target="../media/image674.png"/><Relationship Id="rId37" Type="http://schemas.openxmlformats.org/officeDocument/2006/relationships/customXml" Target="../ink/ink6323.xml"/><Relationship Id="rId53" Type="http://schemas.openxmlformats.org/officeDocument/2006/relationships/customXml" Target="../ink/ink6331.xml"/><Relationship Id="rId58" Type="http://schemas.openxmlformats.org/officeDocument/2006/relationships/image" Target="../media/image785.png"/><Relationship Id="rId74" Type="http://schemas.openxmlformats.org/officeDocument/2006/relationships/image" Target="../media/image793.png"/><Relationship Id="rId79" Type="http://schemas.openxmlformats.org/officeDocument/2006/relationships/customXml" Target="../ink/ink6344.xml"/><Relationship Id="rId102" Type="http://schemas.openxmlformats.org/officeDocument/2006/relationships/image" Target="../media/image808.png"/><Relationship Id="rId5" Type="http://schemas.openxmlformats.org/officeDocument/2006/relationships/customXml" Target="../ink/ink6307.xml"/><Relationship Id="rId90" Type="http://schemas.openxmlformats.org/officeDocument/2006/relationships/image" Target="../media/image801.png"/><Relationship Id="rId95" Type="http://schemas.openxmlformats.org/officeDocument/2006/relationships/customXml" Target="../ink/ink6352.xml"/><Relationship Id="rId22" Type="http://schemas.openxmlformats.org/officeDocument/2006/relationships/image" Target="../media/image669.png"/><Relationship Id="rId27" Type="http://schemas.openxmlformats.org/officeDocument/2006/relationships/customXml" Target="../ink/ink6318.xml"/><Relationship Id="rId43" Type="http://schemas.openxmlformats.org/officeDocument/2006/relationships/customXml" Target="../ink/ink6326.xml"/><Relationship Id="rId48" Type="http://schemas.openxmlformats.org/officeDocument/2006/relationships/image" Target="../media/image682.png"/><Relationship Id="rId64" Type="http://schemas.openxmlformats.org/officeDocument/2006/relationships/image" Target="../media/image788.png"/><Relationship Id="rId69" Type="http://schemas.openxmlformats.org/officeDocument/2006/relationships/customXml" Target="../ink/ink6339.xml"/><Relationship Id="rId113" Type="http://schemas.openxmlformats.org/officeDocument/2006/relationships/customXml" Target="../ink/ink6361.xml"/><Relationship Id="rId80" Type="http://schemas.openxmlformats.org/officeDocument/2006/relationships/image" Target="../media/image796.png"/><Relationship Id="rId85" Type="http://schemas.openxmlformats.org/officeDocument/2006/relationships/customXml" Target="../ink/ink6347.xml"/><Relationship Id="rId12" Type="http://schemas.openxmlformats.org/officeDocument/2006/relationships/image" Target="../media/image650.png"/><Relationship Id="rId17" Type="http://schemas.openxmlformats.org/officeDocument/2006/relationships/customXml" Target="../ink/ink6313.xml"/><Relationship Id="rId33" Type="http://schemas.openxmlformats.org/officeDocument/2006/relationships/customXml" Target="../ink/ink6321.xml"/><Relationship Id="rId38" Type="http://schemas.openxmlformats.org/officeDocument/2006/relationships/image" Target="../media/image677.png"/><Relationship Id="rId59" Type="http://schemas.openxmlformats.org/officeDocument/2006/relationships/customXml" Target="../ink/ink6334.xml"/><Relationship Id="rId103" Type="http://schemas.openxmlformats.org/officeDocument/2006/relationships/customXml" Target="../ink/ink6356.xml"/><Relationship Id="rId108" Type="http://schemas.openxmlformats.org/officeDocument/2006/relationships/image" Target="../media/image811.png"/><Relationship Id="rId54" Type="http://schemas.openxmlformats.org/officeDocument/2006/relationships/image" Target="../media/image685.png"/><Relationship Id="rId70" Type="http://schemas.openxmlformats.org/officeDocument/2006/relationships/image" Target="../media/image791.png"/><Relationship Id="rId75" Type="http://schemas.openxmlformats.org/officeDocument/2006/relationships/customXml" Target="../ink/ink6342.xml"/><Relationship Id="rId91" Type="http://schemas.openxmlformats.org/officeDocument/2006/relationships/customXml" Target="../ink/ink6350.xml"/><Relationship Id="rId96" Type="http://schemas.openxmlformats.org/officeDocument/2006/relationships/image" Target="../media/image8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312.xml"/><Relationship Id="rId23" Type="http://schemas.openxmlformats.org/officeDocument/2006/relationships/customXml" Target="../ink/ink6316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329.xml"/><Relationship Id="rId57" Type="http://schemas.openxmlformats.org/officeDocument/2006/relationships/customXml" Target="../ink/ink6333.xml"/><Relationship Id="rId106" Type="http://schemas.openxmlformats.org/officeDocument/2006/relationships/image" Target="../media/image810.png"/><Relationship Id="rId114" Type="http://schemas.openxmlformats.org/officeDocument/2006/relationships/image" Target="../media/image814.png"/><Relationship Id="rId10" Type="http://schemas.openxmlformats.org/officeDocument/2006/relationships/image" Target="../media/image647.png"/><Relationship Id="rId31" Type="http://schemas.openxmlformats.org/officeDocument/2006/relationships/customXml" Target="../ink/ink6320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786.png"/><Relationship Id="rId65" Type="http://schemas.openxmlformats.org/officeDocument/2006/relationships/customXml" Target="../ink/ink6337.xml"/><Relationship Id="rId73" Type="http://schemas.openxmlformats.org/officeDocument/2006/relationships/customXml" Target="../ink/ink6341.xml"/><Relationship Id="rId78" Type="http://schemas.openxmlformats.org/officeDocument/2006/relationships/image" Target="../media/image795.png"/><Relationship Id="rId81" Type="http://schemas.openxmlformats.org/officeDocument/2006/relationships/customXml" Target="../ink/ink6345.xml"/><Relationship Id="rId86" Type="http://schemas.openxmlformats.org/officeDocument/2006/relationships/image" Target="../media/image799.png"/><Relationship Id="rId94" Type="http://schemas.openxmlformats.org/officeDocument/2006/relationships/image" Target="../media/image804.png"/><Relationship Id="rId99" Type="http://schemas.openxmlformats.org/officeDocument/2006/relationships/customXml" Target="../ink/ink6354.xml"/><Relationship Id="rId101" Type="http://schemas.openxmlformats.org/officeDocument/2006/relationships/customXml" Target="../ink/ink6355.xml"/><Relationship Id="rId4" Type="http://schemas.openxmlformats.org/officeDocument/2006/relationships/image" Target="../media/image644.png"/><Relationship Id="rId9" Type="http://schemas.openxmlformats.org/officeDocument/2006/relationships/customXml" Target="../ink/ink6309.xml"/><Relationship Id="rId13" Type="http://schemas.openxmlformats.org/officeDocument/2006/relationships/customXml" Target="../ink/ink6311.xml"/><Relationship Id="rId18" Type="http://schemas.openxmlformats.org/officeDocument/2006/relationships/image" Target="../media/image653.png"/><Relationship Id="rId39" Type="http://schemas.openxmlformats.org/officeDocument/2006/relationships/customXml" Target="../ink/ink6324.xml"/><Relationship Id="rId109" Type="http://schemas.openxmlformats.org/officeDocument/2006/relationships/customXml" Target="../ink/ink6359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332.xml"/><Relationship Id="rId76" Type="http://schemas.openxmlformats.org/officeDocument/2006/relationships/image" Target="../media/image794.png"/><Relationship Id="rId97" Type="http://schemas.openxmlformats.org/officeDocument/2006/relationships/customXml" Target="../ink/ink6353.xml"/><Relationship Id="rId104" Type="http://schemas.openxmlformats.org/officeDocument/2006/relationships/image" Target="../media/image809.png"/><Relationship Id="rId7" Type="http://schemas.openxmlformats.org/officeDocument/2006/relationships/customXml" Target="../ink/ink6308.xml"/><Relationship Id="rId71" Type="http://schemas.openxmlformats.org/officeDocument/2006/relationships/customXml" Target="../ink/ink6340.xml"/><Relationship Id="rId92" Type="http://schemas.openxmlformats.org/officeDocument/2006/relationships/image" Target="../media/image802.png"/><Relationship Id="rId2" Type="http://schemas.openxmlformats.org/officeDocument/2006/relationships/image" Target="../media/image642.png"/><Relationship Id="rId29" Type="http://schemas.openxmlformats.org/officeDocument/2006/relationships/customXml" Target="../ink/ink6319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327.xml"/><Relationship Id="rId66" Type="http://schemas.openxmlformats.org/officeDocument/2006/relationships/image" Target="../media/image789.png"/><Relationship Id="rId87" Type="http://schemas.openxmlformats.org/officeDocument/2006/relationships/customXml" Target="../ink/ink6348.xml"/><Relationship Id="rId110" Type="http://schemas.openxmlformats.org/officeDocument/2006/relationships/image" Target="../media/image812.png"/><Relationship Id="rId61" Type="http://schemas.openxmlformats.org/officeDocument/2006/relationships/customXml" Target="../ink/ink6335.xml"/><Relationship Id="rId82" Type="http://schemas.openxmlformats.org/officeDocument/2006/relationships/image" Target="../media/image797.png"/><Relationship Id="rId19" Type="http://schemas.openxmlformats.org/officeDocument/2006/relationships/customXml" Target="../ink/ink6314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6322.xml"/><Relationship Id="rId56" Type="http://schemas.openxmlformats.org/officeDocument/2006/relationships/image" Target="../media/image784.png"/><Relationship Id="rId77" Type="http://schemas.openxmlformats.org/officeDocument/2006/relationships/customXml" Target="../ink/ink6343.xml"/><Relationship Id="rId100" Type="http://schemas.openxmlformats.org/officeDocument/2006/relationships/image" Target="../media/image807.png"/><Relationship Id="rId105" Type="http://schemas.openxmlformats.org/officeDocument/2006/relationships/customXml" Target="../ink/ink6357.xml"/><Relationship Id="rId8" Type="http://schemas.openxmlformats.org/officeDocument/2006/relationships/image" Target="../media/image646.png"/><Relationship Id="rId51" Type="http://schemas.openxmlformats.org/officeDocument/2006/relationships/customXml" Target="../ink/ink6330.xml"/><Relationship Id="rId72" Type="http://schemas.openxmlformats.org/officeDocument/2006/relationships/image" Target="../media/image792.png"/><Relationship Id="rId93" Type="http://schemas.openxmlformats.org/officeDocument/2006/relationships/customXml" Target="../ink/ink6351.xml"/><Relationship Id="rId98" Type="http://schemas.openxmlformats.org/officeDocument/2006/relationships/image" Target="../media/image806.png"/><Relationship Id="rId3" Type="http://schemas.openxmlformats.org/officeDocument/2006/relationships/customXml" Target="../ink/ink6306.xml"/><Relationship Id="rId25" Type="http://schemas.openxmlformats.org/officeDocument/2006/relationships/customXml" Target="../ink/ink6317.xml"/><Relationship Id="rId46" Type="http://schemas.openxmlformats.org/officeDocument/2006/relationships/image" Target="../media/image681.png"/><Relationship Id="rId67" Type="http://schemas.openxmlformats.org/officeDocument/2006/relationships/customXml" Target="../ink/ink6338.xml"/><Relationship Id="rId20" Type="http://schemas.openxmlformats.org/officeDocument/2006/relationships/image" Target="../media/image668.png"/><Relationship Id="rId41" Type="http://schemas.openxmlformats.org/officeDocument/2006/relationships/customXml" Target="../ink/ink6325.xml"/><Relationship Id="rId62" Type="http://schemas.openxmlformats.org/officeDocument/2006/relationships/image" Target="../media/image787.png"/><Relationship Id="rId83" Type="http://schemas.openxmlformats.org/officeDocument/2006/relationships/customXml" Target="../ink/ink6346.xml"/><Relationship Id="rId88" Type="http://schemas.openxmlformats.org/officeDocument/2006/relationships/image" Target="../media/image800.png"/><Relationship Id="rId111" Type="http://schemas.openxmlformats.org/officeDocument/2006/relationships/customXml" Target="../ink/ink6360.xml"/></Relationships>
</file>

<file path=ppt/slides/_rels/slide16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367.xml"/><Relationship Id="rId18" Type="http://schemas.openxmlformats.org/officeDocument/2006/relationships/image" Target="../media/image653.png"/><Relationship Id="rId26" Type="http://schemas.openxmlformats.org/officeDocument/2006/relationships/image" Target="../media/image672.png"/><Relationship Id="rId39" Type="http://schemas.openxmlformats.org/officeDocument/2006/relationships/customXml" Target="../ink/ink6380.xml"/><Relationship Id="rId21" Type="http://schemas.openxmlformats.org/officeDocument/2006/relationships/customXml" Target="../ink/ink6371.xml"/><Relationship Id="rId34" Type="http://schemas.openxmlformats.org/officeDocument/2006/relationships/image" Target="../media/image675.png"/><Relationship Id="rId42" Type="http://schemas.openxmlformats.org/officeDocument/2006/relationships/image" Target="../media/image679.png"/><Relationship Id="rId47" Type="http://schemas.openxmlformats.org/officeDocument/2006/relationships/customXml" Target="../ink/ink6384.xml"/><Relationship Id="rId50" Type="http://schemas.openxmlformats.org/officeDocument/2006/relationships/image" Target="../media/image683.png"/><Relationship Id="rId55" Type="http://schemas.openxmlformats.org/officeDocument/2006/relationships/customXml" Target="../ink/ink6388.xml"/><Relationship Id="rId7" Type="http://schemas.openxmlformats.org/officeDocument/2006/relationships/customXml" Target="../ink/ink6364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9" Type="http://schemas.openxmlformats.org/officeDocument/2006/relationships/customXml" Target="../ink/ink6375.xml"/><Relationship Id="rId11" Type="http://schemas.openxmlformats.org/officeDocument/2006/relationships/customXml" Target="../ink/ink6366.xml"/><Relationship Id="rId24" Type="http://schemas.openxmlformats.org/officeDocument/2006/relationships/image" Target="../media/image670.png"/><Relationship Id="rId32" Type="http://schemas.openxmlformats.org/officeDocument/2006/relationships/image" Target="../media/image674.png"/><Relationship Id="rId37" Type="http://schemas.openxmlformats.org/officeDocument/2006/relationships/customXml" Target="../ink/ink6379.xml"/><Relationship Id="rId40" Type="http://schemas.openxmlformats.org/officeDocument/2006/relationships/image" Target="../media/image678.png"/><Relationship Id="rId45" Type="http://schemas.openxmlformats.org/officeDocument/2006/relationships/customXml" Target="../ink/ink6383.xml"/><Relationship Id="rId53" Type="http://schemas.openxmlformats.org/officeDocument/2006/relationships/customXml" Target="../ink/ink6387.xml"/><Relationship Id="rId58" Type="http://schemas.openxmlformats.org/officeDocument/2006/relationships/image" Target="../media/image816.png"/><Relationship Id="rId5" Type="http://schemas.openxmlformats.org/officeDocument/2006/relationships/customXml" Target="../ink/ink6363.xml"/><Relationship Id="rId19" Type="http://schemas.openxmlformats.org/officeDocument/2006/relationships/customXml" Target="../ink/ink6370.xml"/><Relationship Id="rId4" Type="http://schemas.openxmlformats.org/officeDocument/2006/relationships/image" Target="../media/image644.png"/><Relationship Id="rId9" Type="http://schemas.openxmlformats.org/officeDocument/2006/relationships/customXml" Target="../ink/ink6365.xml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6374.xml"/><Relationship Id="rId30" Type="http://schemas.openxmlformats.org/officeDocument/2006/relationships/image" Target="../media/image671.png"/><Relationship Id="rId35" Type="http://schemas.openxmlformats.org/officeDocument/2006/relationships/customXml" Target="../ink/ink6378.xml"/><Relationship Id="rId43" Type="http://schemas.openxmlformats.org/officeDocument/2006/relationships/customXml" Target="../ink/ink6382.xml"/><Relationship Id="rId48" Type="http://schemas.openxmlformats.org/officeDocument/2006/relationships/image" Target="../media/image682.png"/><Relationship Id="rId56" Type="http://schemas.openxmlformats.org/officeDocument/2006/relationships/image" Target="../media/image815.png"/><Relationship Id="rId8" Type="http://schemas.openxmlformats.org/officeDocument/2006/relationships/image" Target="../media/image646.png"/><Relationship Id="rId51" Type="http://schemas.openxmlformats.org/officeDocument/2006/relationships/customXml" Target="../ink/ink6386.xml"/><Relationship Id="rId3" Type="http://schemas.openxmlformats.org/officeDocument/2006/relationships/customXml" Target="../ink/ink6362.xml"/><Relationship Id="rId12" Type="http://schemas.openxmlformats.org/officeDocument/2006/relationships/image" Target="../media/image650.png"/><Relationship Id="rId17" Type="http://schemas.openxmlformats.org/officeDocument/2006/relationships/customXml" Target="../ink/ink6369.xml"/><Relationship Id="rId25" Type="http://schemas.openxmlformats.org/officeDocument/2006/relationships/customXml" Target="../ink/ink6373.xml"/><Relationship Id="rId33" Type="http://schemas.openxmlformats.org/officeDocument/2006/relationships/customXml" Target="../ink/ink6377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20" Type="http://schemas.openxmlformats.org/officeDocument/2006/relationships/image" Target="../media/image668.png"/><Relationship Id="rId41" Type="http://schemas.openxmlformats.org/officeDocument/2006/relationships/customXml" Target="../ink/ink6381.xml"/><Relationship Id="rId54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368.xml"/><Relationship Id="rId23" Type="http://schemas.openxmlformats.org/officeDocument/2006/relationships/customXml" Target="../ink/ink6372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385.xml"/><Relationship Id="rId57" Type="http://schemas.openxmlformats.org/officeDocument/2006/relationships/customXml" Target="../ink/ink6389.xml"/><Relationship Id="rId10" Type="http://schemas.openxmlformats.org/officeDocument/2006/relationships/image" Target="../media/image647.png"/><Relationship Id="rId31" Type="http://schemas.openxmlformats.org/officeDocument/2006/relationships/customXml" Target="../ink/ink6376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/Relationships>
</file>

<file path=ppt/slides/_rels/slide16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395.xml"/><Relationship Id="rId18" Type="http://schemas.openxmlformats.org/officeDocument/2006/relationships/image" Target="../media/image653.png"/><Relationship Id="rId26" Type="http://schemas.openxmlformats.org/officeDocument/2006/relationships/image" Target="../media/image672.png"/><Relationship Id="rId39" Type="http://schemas.openxmlformats.org/officeDocument/2006/relationships/customXml" Target="../ink/ink6408.xml"/><Relationship Id="rId21" Type="http://schemas.openxmlformats.org/officeDocument/2006/relationships/customXml" Target="../ink/ink6399.xml"/><Relationship Id="rId34" Type="http://schemas.openxmlformats.org/officeDocument/2006/relationships/image" Target="../media/image675.png"/><Relationship Id="rId42" Type="http://schemas.openxmlformats.org/officeDocument/2006/relationships/image" Target="../media/image679.png"/><Relationship Id="rId47" Type="http://schemas.openxmlformats.org/officeDocument/2006/relationships/customXml" Target="../ink/ink6412.xml"/><Relationship Id="rId50" Type="http://schemas.openxmlformats.org/officeDocument/2006/relationships/image" Target="../media/image683.png"/><Relationship Id="rId55" Type="http://schemas.openxmlformats.org/officeDocument/2006/relationships/customXml" Target="../ink/ink6416.xml"/><Relationship Id="rId7" Type="http://schemas.openxmlformats.org/officeDocument/2006/relationships/customXml" Target="../ink/ink6392.xml"/><Relationship Id="rId2" Type="http://schemas.openxmlformats.org/officeDocument/2006/relationships/image" Target="../media/image642.png"/><Relationship Id="rId16" Type="http://schemas.openxmlformats.org/officeDocument/2006/relationships/image" Target="../media/image652.png"/><Relationship Id="rId29" Type="http://schemas.openxmlformats.org/officeDocument/2006/relationships/customXml" Target="../ink/ink6403.xml"/><Relationship Id="rId11" Type="http://schemas.openxmlformats.org/officeDocument/2006/relationships/customXml" Target="../ink/ink6394.xml"/><Relationship Id="rId24" Type="http://schemas.openxmlformats.org/officeDocument/2006/relationships/image" Target="../media/image670.png"/><Relationship Id="rId32" Type="http://schemas.openxmlformats.org/officeDocument/2006/relationships/image" Target="../media/image674.png"/><Relationship Id="rId37" Type="http://schemas.openxmlformats.org/officeDocument/2006/relationships/customXml" Target="../ink/ink6407.xml"/><Relationship Id="rId40" Type="http://schemas.openxmlformats.org/officeDocument/2006/relationships/image" Target="../media/image678.png"/><Relationship Id="rId45" Type="http://schemas.openxmlformats.org/officeDocument/2006/relationships/customXml" Target="../ink/ink6411.xml"/><Relationship Id="rId53" Type="http://schemas.openxmlformats.org/officeDocument/2006/relationships/customXml" Target="../ink/ink6415.xml"/><Relationship Id="rId58" Type="http://schemas.openxmlformats.org/officeDocument/2006/relationships/image" Target="../media/image816.png"/><Relationship Id="rId5" Type="http://schemas.openxmlformats.org/officeDocument/2006/relationships/customXml" Target="../ink/ink6391.xml"/><Relationship Id="rId19" Type="http://schemas.openxmlformats.org/officeDocument/2006/relationships/customXml" Target="../ink/ink6398.xml"/><Relationship Id="rId4" Type="http://schemas.openxmlformats.org/officeDocument/2006/relationships/image" Target="../media/image644.png"/><Relationship Id="rId9" Type="http://schemas.openxmlformats.org/officeDocument/2006/relationships/customXml" Target="../ink/ink6393.xml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6402.xml"/><Relationship Id="rId30" Type="http://schemas.openxmlformats.org/officeDocument/2006/relationships/image" Target="../media/image671.png"/><Relationship Id="rId35" Type="http://schemas.openxmlformats.org/officeDocument/2006/relationships/customXml" Target="../ink/ink6406.xml"/><Relationship Id="rId43" Type="http://schemas.openxmlformats.org/officeDocument/2006/relationships/customXml" Target="../ink/ink6410.xml"/><Relationship Id="rId48" Type="http://schemas.openxmlformats.org/officeDocument/2006/relationships/image" Target="../media/image682.png"/><Relationship Id="rId56" Type="http://schemas.openxmlformats.org/officeDocument/2006/relationships/image" Target="../media/image815.png"/><Relationship Id="rId8" Type="http://schemas.openxmlformats.org/officeDocument/2006/relationships/image" Target="../media/image646.png"/><Relationship Id="rId51" Type="http://schemas.openxmlformats.org/officeDocument/2006/relationships/customXml" Target="../ink/ink6414.xml"/><Relationship Id="rId3" Type="http://schemas.openxmlformats.org/officeDocument/2006/relationships/customXml" Target="../ink/ink6390.xml"/><Relationship Id="rId12" Type="http://schemas.openxmlformats.org/officeDocument/2006/relationships/image" Target="../media/image650.png"/><Relationship Id="rId17" Type="http://schemas.openxmlformats.org/officeDocument/2006/relationships/customXml" Target="../ink/ink6397.xml"/><Relationship Id="rId25" Type="http://schemas.openxmlformats.org/officeDocument/2006/relationships/customXml" Target="../ink/ink6401.xml"/><Relationship Id="rId33" Type="http://schemas.openxmlformats.org/officeDocument/2006/relationships/customXml" Target="../ink/ink6405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59" Type="http://schemas.openxmlformats.org/officeDocument/2006/relationships/customXml" Target="../ink/ink6418.xml"/><Relationship Id="rId20" Type="http://schemas.openxmlformats.org/officeDocument/2006/relationships/image" Target="../media/image668.png"/><Relationship Id="rId41" Type="http://schemas.openxmlformats.org/officeDocument/2006/relationships/customXml" Target="../ink/ink6409.xml"/><Relationship Id="rId54" Type="http://schemas.openxmlformats.org/officeDocument/2006/relationships/image" Target="../media/image6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396.xml"/><Relationship Id="rId23" Type="http://schemas.openxmlformats.org/officeDocument/2006/relationships/customXml" Target="../ink/ink6400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413.xml"/><Relationship Id="rId57" Type="http://schemas.openxmlformats.org/officeDocument/2006/relationships/customXml" Target="../ink/ink6417.xml"/><Relationship Id="rId10" Type="http://schemas.openxmlformats.org/officeDocument/2006/relationships/image" Target="../media/image647.png"/><Relationship Id="rId31" Type="http://schemas.openxmlformats.org/officeDocument/2006/relationships/customXml" Target="../ink/ink6404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817.png"/></Relationships>
</file>

<file path=ppt/slides/_rels/slide16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6428.xml"/><Relationship Id="rId42" Type="http://schemas.openxmlformats.org/officeDocument/2006/relationships/image" Target="../media/image679.png"/><Relationship Id="rId47" Type="http://schemas.openxmlformats.org/officeDocument/2006/relationships/customXml" Target="../ink/ink6441.xml"/><Relationship Id="rId63" Type="http://schemas.openxmlformats.org/officeDocument/2006/relationships/customXml" Target="../ink/ink6449.xml"/><Relationship Id="rId68" Type="http://schemas.openxmlformats.org/officeDocument/2006/relationships/image" Target="../media/image821.png"/><Relationship Id="rId16" Type="http://schemas.openxmlformats.org/officeDocument/2006/relationships/image" Target="../media/image652.png"/><Relationship Id="rId11" Type="http://schemas.openxmlformats.org/officeDocument/2006/relationships/customXml" Target="../ink/ink6423.xml"/><Relationship Id="rId32" Type="http://schemas.openxmlformats.org/officeDocument/2006/relationships/image" Target="../media/image674.png"/><Relationship Id="rId37" Type="http://schemas.openxmlformats.org/officeDocument/2006/relationships/customXml" Target="../ink/ink6436.xml"/><Relationship Id="rId53" Type="http://schemas.openxmlformats.org/officeDocument/2006/relationships/customXml" Target="../ink/ink6444.xml"/><Relationship Id="rId58" Type="http://schemas.openxmlformats.org/officeDocument/2006/relationships/image" Target="../media/image816.png"/><Relationship Id="rId74" Type="http://schemas.openxmlformats.org/officeDocument/2006/relationships/image" Target="../media/image824.png"/><Relationship Id="rId79" Type="http://schemas.openxmlformats.org/officeDocument/2006/relationships/customXml" Target="../ink/ink6457.xml"/><Relationship Id="rId5" Type="http://schemas.openxmlformats.org/officeDocument/2006/relationships/customXml" Target="../ink/ink6420.xml"/><Relationship Id="rId61" Type="http://schemas.openxmlformats.org/officeDocument/2006/relationships/customXml" Target="../ink/ink6448.xml"/><Relationship Id="rId82" Type="http://schemas.openxmlformats.org/officeDocument/2006/relationships/image" Target="../media/image729.png"/><Relationship Id="rId19" Type="http://schemas.openxmlformats.org/officeDocument/2006/relationships/customXml" Target="../ink/ink6427.xml"/><Relationship Id="rId14" Type="http://schemas.openxmlformats.org/officeDocument/2006/relationships/image" Target="../media/image651.png"/><Relationship Id="rId22" Type="http://schemas.openxmlformats.org/officeDocument/2006/relationships/image" Target="../media/image669.png"/><Relationship Id="rId27" Type="http://schemas.openxmlformats.org/officeDocument/2006/relationships/customXml" Target="../ink/ink6431.xml"/><Relationship Id="rId30" Type="http://schemas.openxmlformats.org/officeDocument/2006/relationships/image" Target="../media/image671.png"/><Relationship Id="rId35" Type="http://schemas.openxmlformats.org/officeDocument/2006/relationships/customXml" Target="../ink/ink6435.xml"/><Relationship Id="rId43" Type="http://schemas.openxmlformats.org/officeDocument/2006/relationships/customXml" Target="../ink/ink6439.xml"/><Relationship Id="rId48" Type="http://schemas.openxmlformats.org/officeDocument/2006/relationships/image" Target="../media/image682.png"/><Relationship Id="rId56" Type="http://schemas.openxmlformats.org/officeDocument/2006/relationships/image" Target="../media/image815.png"/><Relationship Id="rId64" Type="http://schemas.openxmlformats.org/officeDocument/2006/relationships/image" Target="../media/image819.png"/><Relationship Id="rId69" Type="http://schemas.openxmlformats.org/officeDocument/2006/relationships/customXml" Target="../ink/ink6452.xml"/><Relationship Id="rId77" Type="http://schemas.openxmlformats.org/officeDocument/2006/relationships/customXml" Target="../ink/ink6456.xml"/><Relationship Id="rId8" Type="http://schemas.openxmlformats.org/officeDocument/2006/relationships/image" Target="../media/image646.png"/><Relationship Id="rId51" Type="http://schemas.openxmlformats.org/officeDocument/2006/relationships/customXml" Target="../ink/ink6443.xml"/><Relationship Id="rId72" Type="http://schemas.openxmlformats.org/officeDocument/2006/relationships/image" Target="../media/image823.png"/><Relationship Id="rId80" Type="http://schemas.openxmlformats.org/officeDocument/2006/relationships/image" Target="../media/image827.png"/><Relationship Id="rId3" Type="http://schemas.openxmlformats.org/officeDocument/2006/relationships/customXml" Target="../ink/ink6419.xml"/><Relationship Id="rId12" Type="http://schemas.openxmlformats.org/officeDocument/2006/relationships/image" Target="../media/image650.png"/><Relationship Id="rId17" Type="http://schemas.openxmlformats.org/officeDocument/2006/relationships/customXml" Target="../ink/ink6426.xml"/><Relationship Id="rId25" Type="http://schemas.openxmlformats.org/officeDocument/2006/relationships/customXml" Target="../ink/ink6430.xml"/><Relationship Id="rId33" Type="http://schemas.openxmlformats.org/officeDocument/2006/relationships/customXml" Target="../ink/ink6434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59" Type="http://schemas.openxmlformats.org/officeDocument/2006/relationships/customXml" Target="../ink/ink6447.xml"/><Relationship Id="rId67" Type="http://schemas.openxmlformats.org/officeDocument/2006/relationships/customXml" Target="../ink/ink6451.xml"/><Relationship Id="rId20" Type="http://schemas.openxmlformats.org/officeDocument/2006/relationships/image" Target="../media/image668.png"/><Relationship Id="rId41" Type="http://schemas.openxmlformats.org/officeDocument/2006/relationships/customXml" Target="../ink/ink6438.xml"/><Relationship Id="rId54" Type="http://schemas.openxmlformats.org/officeDocument/2006/relationships/image" Target="../media/image685.png"/><Relationship Id="rId62" Type="http://schemas.openxmlformats.org/officeDocument/2006/relationships/image" Target="../media/image818.png"/><Relationship Id="rId70" Type="http://schemas.openxmlformats.org/officeDocument/2006/relationships/image" Target="../media/image822.png"/><Relationship Id="rId75" Type="http://schemas.openxmlformats.org/officeDocument/2006/relationships/customXml" Target="../ink/ink64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425.xml"/><Relationship Id="rId23" Type="http://schemas.openxmlformats.org/officeDocument/2006/relationships/customXml" Target="../ink/ink6429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442.xml"/><Relationship Id="rId57" Type="http://schemas.openxmlformats.org/officeDocument/2006/relationships/customXml" Target="../ink/ink6446.xml"/><Relationship Id="rId10" Type="http://schemas.openxmlformats.org/officeDocument/2006/relationships/image" Target="../media/image647.png"/><Relationship Id="rId31" Type="http://schemas.openxmlformats.org/officeDocument/2006/relationships/customXml" Target="../ink/ink6433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817.png"/><Relationship Id="rId65" Type="http://schemas.openxmlformats.org/officeDocument/2006/relationships/customXml" Target="../ink/ink6450.xml"/><Relationship Id="rId73" Type="http://schemas.openxmlformats.org/officeDocument/2006/relationships/customXml" Target="../ink/ink6454.xml"/><Relationship Id="rId78" Type="http://schemas.openxmlformats.org/officeDocument/2006/relationships/image" Target="../media/image826.png"/><Relationship Id="rId81" Type="http://schemas.openxmlformats.org/officeDocument/2006/relationships/customXml" Target="../ink/ink6458.xml"/><Relationship Id="rId4" Type="http://schemas.openxmlformats.org/officeDocument/2006/relationships/image" Target="../media/image644.png"/><Relationship Id="rId9" Type="http://schemas.openxmlformats.org/officeDocument/2006/relationships/customXml" Target="../ink/ink6422.xml"/><Relationship Id="rId13" Type="http://schemas.openxmlformats.org/officeDocument/2006/relationships/customXml" Target="../ink/ink6424.xml"/><Relationship Id="rId18" Type="http://schemas.openxmlformats.org/officeDocument/2006/relationships/image" Target="../media/image653.png"/><Relationship Id="rId39" Type="http://schemas.openxmlformats.org/officeDocument/2006/relationships/customXml" Target="../ink/ink6437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445.xml"/><Relationship Id="rId76" Type="http://schemas.openxmlformats.org/officeDocument/2006/relationships/image" Target="../media/image825.png"/><Relationship Id="rId7" Type="http://schemas.openxmlformats.org/officeDocument/2006/relationships/customXml" Target="../ink/ink6421.xml"/><Relationship Id="rId71" Type="http://schemas.openxmlformats.org/officeDocument/2006/relationships/customXml" Target="../ink/ink6453.xml"/><Relationship Id="rId2" Type="http://schemas.openxmlformats.org/officeDocument/2006/relationships/image" Target="../media/image642.png"/><Relationship Id="rId29" Type="http://schemas.openxmlformats.org/officeDocument/2006/relationships/customXml" Target="../ink/ink6432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440.xml"/><Relationship Id="rId66" Type="http://schemas.openxmlformats.org/officeDocument/2006/relationships/image" Target="../media/image820.png"/></Relationships>
</file>

<file path=ppt/slides/_rels/slide16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6468.xml"/><Relationship Id="rId42" Type="http://schemas.openxmlformats.org/officeDocument/2006/relationships/image" Target="../media/image679.png"/><Relationship Id="rId47" Type="http://schemas.openxmlformats.org/officeDocument/2006/relationships/customXml" Target="../ink/ink6481.xml"/><Relationship Id="rId63" Type="http://schemas.openxmlformats.org/officeDocument/2006/relationships/customXml" Target="../ink/ink6489.xml"/><Relationship Id="rId68" Type="http://schemas.openxmlformats.org/officeDocument/2006/relationships/image" Target="../media/image821.png"/><Relationship Id="rId84" Type="http://schemas.openxmlformats.org/officeDocument/2006/relationships/image" Target="../media/image829.png"/><Relationship Id="rId89" Type="http://schemas.openxmlformats.org/officeDocument/2006/relationships/customXml" Target="../ink/ink6502.xml"/><Relationship Id="rId16" Type="http://schemas.openxmlformats.org/officeDocument/2006/relationships/image" Target="../media/image652.png"/><Relationship Id="rId11" Type="http://schemas.openxmlformats.org/officeDocument/2006/relationships/customXml" Target="../ink/ink6463.xml"/><Relationship Id="rId32" Type="http://schemas.openxmlformats.org/officeDocument/2006/relationships/image" Target="../media/image674.png"/><Relationship Id="rId37" Type="http://schemas.openxmlformats.org/officeDocument/2006/relationships/customXml" Target="../ink/ink6476.xml"/><Relationship Id="rId53" Type="http://schemas.openxmlformats.org/officeDocument/2006/relationships/customXml" Target="../ink/ink6484.xml"/><Relationship Id="rId58" Type="http://schemas.openxmlformats.org/officeDocument/2006/relationships/image" Target="../media/image816.png"/><Relationship Id="rId74" Type="http://schemas.openxmlformats.org/officeDocument/2006/relationships/image" Target="../media/image824.png"/><Relationship Id="rId79" Type="http://schemas.openxmlformats.org/officeDocument/2006/relationships/customXml" Target="../ink/ink6497.xml"/><Relationship Id="rId102" Type="http://schemas.openxmlformats.org/officeDocument/2006/relationships/image" Target="../media/image729.png"/><Relationship Id="rId5" Type="http://schemas.openxmlformats.org/officeDocument/2006/relationships/customXml" Target="../ink/ink6460.xml"/><Relationship Id="rId90" Type="http://schemas.openxmlformats.org/officeDocument/2006/relationships/image" Target="../media/image832.png"/><Relationship Id="rId95" Type="http://schemas.openxmlformats.org/officeDocument/2006/relationships/customXml" Target="../ink/ink6505.xml"/><Relationship Id="rId22" Type="http://schemas.openxmlformats.org/officeDocument/2006/relationships/image" Target="../media/image669.png"/><Relationship Id="rId27" Type="http://schemas.openxmlformats.org/officeDocument/2006/relationships/customXml" Target="../ink/ink6471.xml"/><Relationship Id="rId43" Type="http://schemas.openxmlformats.org/officeDocument/2006/relationships/customXml" Target="../ink/ink6479.xml"/><Relationship Id="rId48" Type="http://schemas.openxmlformats.org/officeDocument/2006/relationships/image" Target="../media/image682.png"/><Relationship Id="rId64" Type="http://schemas.openxmlformats.org/officeDocument/2006/relationships/image" Target="../media/image819.png"/><Relationship Id="rId69" Type="http://schemas.openxmlformats.org/officeDocument/2006/relationships/customXml" Target="../ink/ink6492.xml"/><Relationship Id="rId80" Type="http://schemas.openxmlformats.org/officeDocument/2006/relationships/image" Target="../media/image827.png"/><Relationship Id="rId85" Type="http://schemas.openxmlformats.org/officeDocument/2006/relationships/customXml" Target="../ink/ink6500.xml"/><Relationship Id="rId12" Type="http://schemas.openxmlformats.org/officeDocument/2006/relationships/image" Target="../media/image650.png"/><Relationship Id="rId17" Type="http://schemas.openxmlformats.org/officeDocument/2006/relationships/customXml" Target="../ink/ink6466.xml"/><Relationship Id="rId25" Type="http://schemas.openxmlformats.org/officeDocument/2006/relationships/customXml" Target="../ink/ink6470.xml"/><Relationship Id="rId33" Type="http://schemas.openxmlformats.org/officeDocument/2006/relationships/customXml" Target="../ink/ink6474.xml"/><Relationship Id="rId38" Type="http://schemas.openxmlformats.org/officeDocument/2006/relationships/image" Target="../media/image677.png"/><Relationship Id="rId46" Type="http://schemas.openxmlformats.org/officeDocument/2006/relationships/image" Target="../media/image681.png"/><Relationship Id="rId59" Type="http://schemas.openxmlformats.org/officeDocument/2006/relationships/customXml" Target="../ink/ink6487.xml"/><Relationship Id="rId67" Type="http://schemas.openxmlformats.org/officeDocument/2006/relationships/customXml" Target="../ink/ink6491.xml"/><Relationship Id="rId103" Type="http://schemas.openxmlformats.org/officeDocument/2006/relationships/customXml" Target="../ink/ink6509.xml"/><Relationship Id="rId20" Type="http://schemas.openxmlformats.org/officeDocument/2006/relationships/image" Target="../media/image668.png"/><Relationship Id="rId41" Type="http://schemas.openxmlformats.org/officeDocument/2006/relationships/customXml" Target="../ink/ink6478.xml"/><Relationship Id="rId54" Type="http://schemas.openxmlformats.org/officeDocument/2006/relationships/image" Target="../media/image685.png"/><Relationship Id="rId62" Type="http://schemas.openxmlformats.org/officeDocument/2006/relationships/image" Target="../media/image818.png"/><Relationship Id="rId70" Type="http://schemas.openxmlformats.org/officeDocument/2006/relationships/image" Target="../media/image822.png"/><Relationship Id="rId75" Type="http://schemas.openxmlformats.org/officeDocument/2006/relationships/customXml" Target="../ink/ink6495.xml"/><Relationship Id="rId83" Type="http://schemas.openxmlformats.org/officeDocument/2006/relationships/customXml" Target="../ink/ink6499.xml"/><Relationship Id="rId88" Type="http://schemas.openxmlformats.org/officeDocument/2006/relationships/image" Target="../media/image831.png"/><Relationship Id="rId91" Type="http://schemas.openxmlformats.org/officeDocument/2006/relationships/customXml" Target="../ink/ink6503.xml"/><Relationship Id="rId96" Type="http://schemas.openxmlformats.org/officeDocument/2006/relationships/image" Target="../media/image8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465.xml"/><Relationship Id="rId23" Type="http://schemas.openxmlformats.org/officeDocument/2006/relationships/customXml" Target="../ink/ink6469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482.xml"/><Relationship Id="rId57" Type="http://schemas.openxmlformats.org/officeDocument/2006/relationships/customXml" Target="../ink/ink6486.xml"/><Relationship Id="rId10" Type="http://schemas.openxmlformats.org/officeDocument/2006/relationships/image" Target="../media/image647.png"/><Relationship Id="rId31" Type="http://schemas.openxmlformats.org/officeDocument/2006/relationships/customXml" Target="../ink/ink6473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817.png"/><Relationship Id="rId65" Type="http://schemas.openxmlformats.org/officeDocument/2006/relationships/customXml" Target="../ink/ink6490.xml"/><Relationship Id="rId73" Type="http://schemas.openxmlformats.org/officeDocument/2006/relationships/customXml" Target="../ink/ink6494.xml"/><Relationship Id="rId78" Type="http://schemas.openxmlformats.org/officeDocument/2006/relationships/image" Target="../media/image826.png"/><Relationship Id="rId81" Type="http://schemas.openxmlformats.org/officeDocument/2006/relationships/customXml" Target="../ink/ink6498.xml"/><Relationship Id="rId86" Type="http://schemas.openxmlformats.org/officeDocument/2006/relationships/image" Target="../media/image830.png"/><Relationship Id="rId94" Type="http://schemas.openxmlformats.org/officeDocument/2006/relationships/image" Target="../media/image834.png"/><Relationship Id="rId99" Type="http://schemas.openxmlformats.org/officeDocument/2006/relationships/customXml" Target="../ink/ink6507.xml"/><Relationship Id="rId101" Type="http://schemas.openxmlformats.org/officeDocument/2006/relationships/customXml" Target="../ink/ink6508.xml"/><Relationship Id="rId4" Type="http://schemas.openxmlformats.org/officeDocument/2006/relationships/image" Target="../media/image644.png"/><Relationship Id="rId9" Type="http://schemas.openxmlformats.org/officeDocument/2006/relationships/customXml" Target="../ink/ink6462.xml"/><Relationship Id="rId13" Type="http://schemas.openxmlformats.org/officeDocument/2006/relationships/customXml" Target="../ink/ink6464.xml"/><Relationship Id="rId18" Type="http://schemas.openxmlformats.org/officeDocument/2006/relationships/image" Target="../media/image653.png"/><Relationship Id="rId39" Type="http://schemas.openxmlformats.org/officeDocument/2006/relationships/customXml" Target="../ink/ink6477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485.xml"/><Relationship Id="rId76" Type="http://schemas.openxmlformats.org/officeDocument/2006/relationships/image" Target="../media/image825.png"/><Relationship Id="rId97" Type="http://schemas.openxmlformats.org/officeDocument/2006/relationships/customXml" Target="../ink/ink6506.xml"/><Relationship Id="rId104" Type="http://schemas.openxmlformats.org/officeDocument/2006/relationships/image" Target="../media/image838.png"/><Relationship Id="rId7" Type="http://schemas.openxmlformats.org/officeDocument/2006/relationships/customXml" Target="../ink/ink6461.xml"/><Relationship Id="rId71" Type="http://schemas.openxmlformats.org/officeDocument/2006/relationships/customXml" Target="../ink/ink6493.xml"/><Relationship Id="rId92" Type="http://schemas.openxmlformats.org/officeDocument/2006/relationships/image" Target="../media/image833.png"/><Relationship Id="rId2" Type="http://schemas.openxmlformats.org/officeDocument/2006/relationships/image" Target="../media/image642.png"/><Relationship Id="rId29" Type="http://schemas.openxmlformats.org/officeDocument/2006/relationships/customXml" Target="../ink/ink6472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480.xml"/><Relationship Id="rId66" Type="http://schemas.openxmlformats.org/officeDocument/2006/relationships/image" Target="../media/image820.png"/><Relationship Id="rId87" Type="http://schemas.openxmlformats.org/officeDocument/2006/relationships/customXml" Target="../ink/ink6501.xml"/><Relationship Id="rId61" Type="http://schemas.openxmlformats.org/officeDocument/2006/relationships/customXml" Target="../ink/ink6488.xml"/><Relationship Id="rId82" Type="http://schemas.openxmlformats.org/officeDocument/2006/relationships/image" Target="../media/image828.png"/><Relationship Id="rId19" Type="http://schemas.openxmlformats.org/officeDocument/2006/relationships/customXml" Target="../ink/ink6467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6475.xml"/><Relationship Id="rId56" Type="http://schemas.openxmlformats.org/officeDocument/2006/relationships/image" Target="../media/image815.png"/><Relationship Id="rId77" Type="http://schemas.openxmlformats.org/officeDocument/2006/relationships/customXml" Target="../ink/ink6496.xml"/><Relationship Id="rId100" Type="http://schemas.openxmlformats.org/officeDocument/2006/relationships/image" Target="../media/image837.png"/><Relationship Id="rId8" Type="http://schemas.openxmlformats.org/officeDocument/2006/relationships/image" Target="../media/image646.png"/><Relationship Id="rId51" Type="http://schemas.openxmlformats.org/officeDocument/2006/relationships/customXml" Target="../ink/ink6483.xml"/><Relationship Id="rId72" Type="http://schemas.openxmlformats.org/officeDocument/2006/relationships/image" Target="../media/image823.png"/><Relationship Id="rId93" Type="http://schemas.openxmlformats.org/officeDocument/2006/relationships/customXml" Target="../ink/ink6504.xml"/><Relationship Id="rId98" Type="http://schemas.openxmlformats.org/officeDocument/2006/relationships/image" Target="../media/image836.png"/><Relationship Id="rId3" Type="http://schemas.openxmlformats.org/officeDocument/2006/relationships/customXml" Target="../ink/ink6459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0.png"/><Relationship Id="rId18" Type="http://schemas.openxmlformats.org/officeDocument/2006/relationships/customXml" Target="../ink/ink255.xml"/><Relationship Id="rId26" Type="http://schemas.openxmlformats.org/officeDocument/2006/relationships/customXml" Target="../ink/ink259.xml"/><Relationship Id="rId3" Type="http://schemas.openxmlformats.org/officeDocument/2006/relationships/image" Target="../media/image4100.png"/><Relationship Id="rId21" Type="http://schemas.openxmlformats.org/officeDocument/2006/relationships/image" Target="../media/image1410.png"/><Relationship Id="rId7" Type="http://schemas.openxmlformats.org/officeDocument/2006/relationships/image" Target="../media/image6100.png"/><Relationship Id="rId12" Type="http://schemas.openxmlformats.org/officeDocument/2006/relationships/customXml" Target="../ink/ink252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2" Type="http://schemas.openxmlformats.org/officeDocument/2006/relationships/customXml" Target="../ink/ink247.xml"/><Relationship Id="rId16" Type="http://schemas.openxmlformats.org/officeDocument/2006/relationships/customXml" Target="../ink/ink254.xml"/><Relationship Id="rId20" Type="http://schemas.openxmlformats.org/officeDocument/2006/relationships/customXml" Target="../ink/ink256.xml"/><Relationship Id="rId29" Type="http://schemas.openxmlformats.org/officeDocument/2006/relationships/image" Target="../media/image1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9.xml"/><Relationship Id="rId11" Type="http://schemas.openxmlformats.org/officeDocument/2006/relationships/image" Target="../media/image847.png"/><Relationship Id="rId24" Type="http://schemas.openxmlformats.org/officeDocument/2006/relationships/customXml" Target="../ink/ink258.xml"/><Relationship Id="rId32" Type="http://schemas.openxmlformats.org/officeDocument/2006/relationships/customXml" Target="../ink/ink262.xml"/><Relationship Id="rId5" Type="http://schemas.openxmlformats.org/officeDocument/2006/relationships/image" Target="../media/image5100.png"/><Relationship Id="rId15" Type="http://schemas.openxmlformats.org/officeDocument/2006/relationships/image" Target="../media/image1010.png"/><Relationship Id="rId23" Type="http://schemas.openxmlformats.org/officeDocument/2006/relationships/image" Target="../media/image1510.png"/><Relationship Id="rId28" Type="http://schemas.openxmlformats.org/officeDocument/2006/relationships/customXml" Target="../ink/ink260.xml"/><Relationship Id="rId10" Type="http://schemas.openxmlformats.org/officeDocument/2006/relationships/customXml" Target="../ink/ink251.xml"/><Relationship Id="rId19" Type="http://schemas.openxmlformats.org/officeDocument/2006/relationships/image" Target="../media/image1310.png"/><Relationship Id="rId31" Type="http://schemas.openxmlformats.org/officeDocument/2006/relationships/image" Target="../media/image1910.png"/><Relationship Id="rId4" Type="http://schemas.openxmlformats.org/officeDocument/2006/relationships/customXml" Target="../ink/ink248.xml"/><Relationship Id="rId9" Type="http://schemas.openxmlformats.org/officeDocument/2006/relationships/image" Target="../media/image7100.png"/><Relationship Id="rId14" Type="http://schemas.openxmlformats.org/officeDocument/2006/relationships/customXml" Target="../ink/ink253.xml"/><Relationship Id="rId22" Type="http://schemas.openxmlformats.org/officeDocument/2006/relationships/customXml" Target="../ink/ink257.xml"/><Relationship Id="rId27" Type="http://schemas.openxmlformats.org/officeDocument/2006/relationships/image" Target="../media/image1710.png"/><Relationship Id="rId30" Type="http://schemas.openxmlformats.org/officeDocument/2006/relationships/customXml" Target="../ink/ink261.xml"/><Relationship Id="rId8" Type="http://schemas.openxmlformats.org/officeDocument/2006/relationships/customXml" Target="../ink/ink250.xml"/></Relationships>
</file>

<file path=ppt/slides/_rels/slide17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21" Type="http://schemas.openxmlformats.org/officeDocument/2006/relationships/customXml" Target="../ink/ink6519.xml"/><Relationship Id="rId42" Type="http://schemas.openxmlformats.org/officeDocument/2006/relationships/image" Target="../media/image679.png"/><Relationship Id="rId47" Type="http://schemas.openxmlformats.org/officeDocument/2006/relationships/customXml" Target="../ink/ink6532.xml"/><Relationship Id="rId63" Type="http://schemas.openxmlformats.org/officeDocument/2006/relationships/customXml" Target="../ink/ink6540.xml"/><Relationship Id="rId68" Type="http://schemas.openxmlformats.org/officeDocument/2006/relationships/image" Target="../media/image821.png"/><Relationship Id="rId84" Type="http://schemas.openxmlformats.org/officeDocument/2006/relationships/image" Target="../media/image829.png"/><Relationship Id="rId89" Type="http://schemas.openxmlformats.org/officeDocument/2006/relationships/customXml" Target="../ink/ink6553.xml"/><Relationship Id="rId112" Type="http://schemas.openxmlformats.org/officeDocument/2006/relationships/image" Target="../media/image842.png"/><Relationship Id="rId16" Type="http://schemas.openxmlformats.org/officeDocument/2006/relationships/image" Target="../media/image652.png"/><Relationship Id="rId107" Type="http://schemas.openxmlformats.org/officeDocument/2006/relationships/customXml" Target="../ink/ink6562.xml"/><Relationship Id="rId11" Type="http://schemas.openxmlformats.org/officeDocument/2006/relationships/customXml" Target="../ink/ink6514.xml"/><Relationship Id="rId32" Type="http://schemas.openxmlformats.org/officeDocument/2006/relationships/image" Target="../media/image674.png"/><Relationship Id="rId37" Type="http://schemas.openxmlformats.org/officeDocument/2006/relationships/customXml" Target="../ink/ink6527.xml"/><Relationship Id="rId53" Type="http://schemas.openxmlformats.org/officeDocument/2006/relationships/customXml" Target="../ink/ink6535.xml"/><Relationship Id="rId58" Type="http://schemas.openxmlformats.org/officeDocument/2006/relationships/image" Target="../media/image816.png"/><Relationship Id="rId74" Type="http://schemas.openxmlformats.org/officeDocument/2006/relationships/image" Target="../media/image824.png"/><Relationship Id="rId79" Type="http://schemas.openxmlformats.org/officeDocument/2006/relationships/customXml" Target="../ink/ink6548.xml"/><Relationship Id="rId102" Type="http://schemas.openxmlformats.org/officeDocument/2006/relationships/image" Target="../media/image729.png"/><Relationship Id="rId5" Type="http://schemas.openxmlformats.org/officeDocument/2006/relationships/customXml" Target="../ink/ink6511.xml"/><Relationship Id="rId90" Type="http://schemas.openxmlformats.org/officeDocument/2006/relationships/image" Target="../media/image832.png"/><Relationship Id="rId95" Type="http://schemas.openxmlformats.org/officeDocument/2006/relationships/customXml" Target="../ink/ink6556.xml"/><Relationship Id="rId22" Type="http://schemas.openxmlformats.org/officeDocument/2006/relationships/image" Target="../media/image669.png"/><Relationship Id="rId27" Type="http://schemas.openxmlformats.org/officeDocument/2006/relationships/customXml" Target="../ink/ink6522.xml"/><Relationship Id="rId43" Type="http://schemas.openxmlformats.org/officeDocument/2006/relationships/customXml" Target="../ink/ink6530.xml"/><Relationship Id="rId48" Type="http://schemas.openxmlformats.org/officeDocument/2006/relationships/image" Target="../media/image682.png"/><Relationship Id="rId64" Type="http://schemas.openxmlformats.org/officeDocument/2006/relationships/image" Target="../media/image819.png"/><Relationship Id="rId69" Type="http://schemas.openxmlformats.org/officeDocument/2006/relationships/customXml" Target="../ink/ink6543.xml"/><Relationship Id="rId113" Type="http://schemas.openxmlformats.org/officeDocument/2006/relationships/customXml" Target="../ink/ink6565.xml"/><Relationship Id="rId80" Type="http://schemas.openxmlformats.org/officeDocument/2006/relationships/image" Target="../media/image827.png"/><Relationship Id="rId85" Type="http://schemas.openxmlformats.org/officeDocument/2006/relationships/customXml" Target="../ink/ink6551.xml"/><Relationship Id="rId12" Type="http://schemas.openxmlformats.org/officeDocument/2006/relationships/image" Target="../media/image650.png"/><Relationship Id="rId17" Type="http://schemas.openxmlformats.org/officeDocument/2006/relationships/customXml" Target="../ink/ink6517.xml"/><Relationship Id="rId33" Type="http://schemas.openxmlformats.org/officeDocument/2006/relationships/customXml" Target="../ink/ink6525.xml"/><Relationship Id="rId38" Type="http://schemas.openxmlformats.org/officeDocument/2006/relationships/image" Target="../media/image677.png"/><Relationship Id="rId59" Type="http://schemas.openxmlformats.org/officeDocument/2006/relationships/customXml" Target="../ink/ink6538.xml"/><Relationship Id="rId103" Type="http://schemas.openxmlformats.org/officeDocument/2006/relationships/customXml" Target="../ink/ink6560.xml"/><Relationship Id="rId108" Type="http://schemas.openxmlformats.org/officeDocument/2006/relationships/image" Target="../media/image840.png"/><Relationship Id="rId54" Type="http://schemas.openxmlformats.org/officeDocument/2006/relationships/image" Target="../media/image685.png"/><Relationship Id="rId70" Type="http://schemas.openxmlformats.org/officeDocument/2006/relationships/image" Target="../media/image822.png"/><Relationship Id="rId75" Type="http://schemas.openxmlformats.org/officeDocument/2006/relationships/customXml" Target="../ink/ink6546.xml"/><Relationship Id="rId91" Type="http://schemas.openxmlformats.org/officeDocument/2006/relationships/customXml" Target="../ink/ink6554.xml"/><Relationship Id="rId96" Type="http://schemas.openxmlformats.org/officeDocument/2006/relationships/image" Target="../media/image8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15" Type="http://schemas.openxmlformats.org/officeDocument/2006/relationships/customXml" Target="../ink/ink6516.xml"/><Relationship Id="rId23" Type="http://schemas.openxmlformats.org/officeDocument/2006/relationships/customXml" Target="../ink/ink6520.xml"/><Relationship Id="rId28" Type="http://schemas.openxmlformats.org/officeDocument/2006/relationships/image" Target="../media/image673.png"/><Relationship Id="rId36" Type="http://schemas.openxmlformats.org/officeDocument/2006/relationships/image" Target="../media/image676.png"/><Relationship Id="rId49" Type="http://schemas.openxmlformats.org/officeDocument/2006/relationships/customXml" Target="../ink/ink6533.xml"/><Relationship Id="rId57" Type="http://schemas.openxmlformats.org/officeDocument/2006/relationships/customXml" Target="../ink/ink6537.xml"/><Relationship Id="rId106" Type="http://schemas.openxmlformats.org/officeDocument/2006/relationships/image" Target="../media/image839.png"/><Relationship Id="rId114" Type="http://schemas.openxmlformats.org/officeDocument/2006/relationships/image" Target="../media/image843.png"/><Relationship Id="rId10" Type="http://schemas.openxmlformats.org/officeDocument/2006/relationships/image" Target="../media/image647.png"/><Relationship Id="rId31" Type="http://schemas.openxmlformats.org/officeDocument/2006/relationships/customXml" Target="../ink/ink6524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817.png"/><Relationship Id="rId65" Type="http://schemas.openxmlformats.org/officeDocument/2006/relationships/customXml" Target="../ink/ink6541.xml"/><Relationship Id="rId73" Type="http://schemas.openxmlformats.org/officeDocument/2006/relationships/customXml" Target="../ink/ink6545.xml"/><Relationship Id="rId78" Type="http://schemas.openxmlformats.org/officeDocument/2006/relationships/image" Target="../media/image826.png"/><Relationship Id="rId81" Type="http://schemas.openxmlformats.org/officeDocument/2006/relationships/customXml" Target="../ink/ink6549.xml"/><Relationship Id="rId86" Type="http://schemas.openxmlformats.org/officeDocument/2006/relationships/image" Target="../media/image830.png"/><Relationship Id="rId94" Type="http://schemas.openxmlformats.org/officeDocument/2006/relationships/image" Target="../media/image834.png"/><Relationship Id="rId99" Type="http://schemas.openxmlformats.org/officeDocument/2006/relationships/customXml" Target="../ink/ink6558.xml"/><Relationship Id="rId101" Type="http://schemas.openxmlformats.org/officeDocument/2006/relationships/customXml" Target="../ink/ink6559.xml"/><Relationship Id="rId4" Type="http://schemas.openxmlformats.org/officeDocument/2006/relationships/image" Target="../media/image644.png"/><Relationship Id="rId9" Type="http://schemas.openxmlformats.org/officeDocument/2006/relationships/customXml" Target="../ink/ink6513.xml"/><Relationship Id="rId13" Type="http://schemas.openxmlformats.org/officeDocument/2006/relationships/customXml" Target="../ink/ink6515.xml"/><Relationship Id="rId18" Type="http://schemas.openxmlformats.org/officeDocument/2006/relationships/image" Target="../media/image653.png"/><Relationship Id="rId39" Type="http://schemas.openxmlformats.org/officeDocument/2006/relationships/customXml" Target="../ink/ink6528.xml"/><Relationship Id="rId109" Type="http://schemas.openxmlformats.org/officeDocument/2006/relationships/customXml" Target="../ink/ink6563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536.xml"/><Relationship Id="rId76" Type="http://schemas.openxmlformats.org/officeDocument/2006/relationships/image" Target="../media/image825.png"/><Relationship Id="rId97" Type="http://schemas.openxmlformats.org/officeDocument/2006/relationships/customXml" Target="../ink/ink6557.xml"/><Relationship Id="rId104" Type="http://schemas.openxmlformats.org/officeDocument/2006/relationships/image" Target="../media/image838.png"/><Relationship Id="rId7" Type="http://schemas.openxmlformats.org/officeDocument/2006/relationships/customXml" Target="../ink/ink6512.xml"/><Relationship Id="rId71" Type="http://schemas.openxmlformats.org/officeDocument/2006/relationships/customXml" Target="../ink/ink6544.xml"/><Relationship Id="rId92" Type="http://schemas.openxmlformats.org/officeDocument/2006/relationships/image" Target="../media/image833.png"/><Relationship Id="rId2" Type="http://schemas.openxmlformats.org/officeDocument/2006/relationships/image" Target="../media/image642.png"/><Relationship Id="rId29" Type="http://schemas.openxmlformats.org/officeDocument/2006/relationships/customXml" Target="../ink/ink6523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531.xml"/><Relationship Id="rId66" Type="http://schemas.openxmlformats.org/officeDocument/2006/relationships/image" Target="../media/image820.png"/><Relationship Id="rId87" Type="http://schemas.openxmlformats.org/officeDocument/2006/relationships/customXml" Target="../ink/ink6552.xml"/><Relationship Id="rId110" Type="http://schemas.openxmlformats.org/officeDocument/2006/relationships/image" Target="../media/image841.png"/><Relationship Id="rId115" Type="http://schemas.openxmlformats.org/officeDocument/2006/relationships/customXml" Target="../ink/ink6566.xml"/><Relationship Id="rId61" Type="http://schemas.openxmlformats.org/officeDocument/2006/relationships/customXml" Target="../ink/ink6539.xml"/><Relationship Id="rId82" Type="http://schemas.openxmlformats.org/officeDocument/2006/relationships/image" Target="../media/image828.png"/><Relationship Id="rId19" Type="http://schemas.openxmlformats.org/officeDocument/2006/relationships/customXml" Target="../ink/ink6518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6526.xml"/><Relationship Id="rId56" Type="http://schemas.openxmlformats.org/officeDocument/2006/relationships/image" Target="../media/image815.png"/><Relationship Id="rId77" Type="http://schemas.openxmlformats.org/officeDocument/2006/relationships/customXml" Target="../ink/ink6547.xml"/><Relationship Id="rId100" Type="http://schemas.openxmlformats.org/officeDocument/2006/relationships/image" Target="../media/image837.png"/><Relationship Id="rId105" Type="http://schemas.openxmlformats.org/officeDocument/2006/relationships/customXml" Target="../ink/ink6561.xml"/><Relationship Id="rId8" Type="http://schemas.openxmlformats.org/officeDocument/2006/relationships/image" Target="../media/image646.png"/><Relationship Id="rId51" Type="http://schemas.openxmlformats.org/officeDocument/2006/relationships/customXml" Target="../ink/ink6534.xml"/><Relationship Id="rId72" Type="http://schemas.openxmlformats.org/officeDocument/2006/relationships/image" Target="../media/image823.png"/><Relationship Id="rId93" Type="http://schemas.openxmlformats.org/officeDocument/2006/relationships/customXml" Target="../ink/ink6555.xml"/><Relationship Id="rId98" Type="http://schemas.openxmlformats.org/officeDocument/2006/relationships/image" Target="../media/image836.png"/><Relationship Id="rId3" Type="http://schemas.openxmlformats.org/officeDocument/2006/relationships/customXml" Target="../ink/ink6510.xml"/><Relationship Id="rId25" Type="http://schemas.openxmlformats.org/officeDocument/2006/relationships/customXml" Target="../ink/ink6521.xml"/><Relationship Id="rId46" Type="http://schemas.openxmlformats.org/officeDocument/2006/relationships/image" Target="../media/image681.png"/><Relationship Id="rId67" Type="http://schemas.openxmlformats.org/officeDocument/2006/relationships/customXml" Target="../ink/ink6542.xml"/><Relationship Id="rId116" Type="http://schemas.openxmlformats.org/officeDocument/2006/relationships/image" Target="../media/image844.png"/><Relationship Id="rId20" Type="http://schemas.openxmlformats.org/officeDocument/2006/relationships/image" Target="../media/image668.png"/><Relationship Id="rId41" Type="http://schemas.openxmlformats.org/officeDocument/2006/relationships/customXml" Target="../ink/ink6529.xml"/><Relationship Id="rId62" Type="http://schemas.openxmlformats.org/officeDocument/2006/relationships/image" Target="../media/image818.png"/><Relationship Id="rId83" Type="http://schemas.openxmlformats.org/officeDocument/2006/relationships/customXml" Target="../ink/ink6550.xml"/><Relationship Id="rId88" Type="http://schemas.openxmlformats.org/officeDocument/2006/relationships/image" Target="../media/image831.png"/><Relationship Id="rId111" Type="http://schemas.openxmlformats.org/officeDocument/2006/relationships/customXml" Target="../ink/ink6564.xml"/></Relationships>
</file>

<file path=ppt/slides/_rels/slide17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2.png"/><Relationship Id="rId117" Type="http://schemas.openxmlformats.org/officeDocument/2006/relationships/customXml" Target="../ink/ink6624.xml"/><Relationship Id="rId21" Type="http://schemas.openxmlformats.org/officeDocument/2006/relationships/customXml" Target="../ink/ink6576.xml"/><Relationship Id="rId42" Type="http://schemas.openxmlformats.org/officeDocument/2006/relationships/image" Target="../media/image679.png"/><Relationship Id="rId47" Type="http://schemas.openxmlformats.org/officeDocument/2006/relationships/customXml" Target="../ink/ink6589.xml"/><Relationship Id="rId63" Type="http://schemas.openxmlformats.org/officeDocument/2006/relationships/customXml" Target="../ink/ink6597.xml"/><Relationship Id="rId68" Type="http://schemas.openxmlformats.org/officeDocument/2006/relationships/image" Target="../media/image821.png"/><Relationship Id="rId84" Type="http://schemas.openxmlformats.org/officeDocument/2006/relationships/image" Target="../media/image829.png"/><Relationship Id="rId89" Type="http://schemas.openxmlformats.org/officeDocument/2006/relationships/customXml" Target="../ink/ink6610.xml"/><Relationship Id="rId112" Type="http://schemas.openxmlformats.org/officeDocument/2006/relationships/image" Target="../media/image842.png"/><Relationship Id="rId16" Type="http://schemas.openxmlformats.org/officeDocument/2006/relationships/image" Target="../media/image652.png"/><Relationship Id="rId107" Type="http://schemas.openxmlformats.org/officeDocument/2006/relationships/customXml" Target="../ink/ink6619.xml"/><Relationship Id="rId11" Type="http://schemas.openxmlformats.org/officeDocument/2006/relationships/customXml" Target="../ink/ink6571.xml"/><Relationship Id="rId32" Type="http://schemas.openxmlformats.org/officeDocument/2006/relationships/image" Target="../media/image674.png"/><Relationship Id="rId37" Type="http://schemas.openxmlformats.org/officeDocument/2006/relationships/customXml" Target="../ink/ink6584.xml"/><Relationship Id="rId53" Type="http://schemas.openxmlformats.org/officeDocument/2006/relationships/customXml" Target="../ink/ink6592.xml"/><Relationship Id="rId58" Type="http://schemas.openxmlformats.org/officeDocument/2006/relationships/image" Target="../media/image816.png"/><Relationship Id="rId74" Type="http://schemas.openxmlformats.org/officeDocument/2006/relationships/image" Target="../media/image824.png"/><Relationship Id="rId79" Type="http://schemas.openxmlformats.org/officeDocument/2006/relationships/customXml" Target="../ink/ink6605.xml"/><Relationship Id="rId102" Type="http://schemas.openxmlformats.org/officeDocument/2006/relationships/image" Target="../media/image729.png"/><Relationship Id="rId5" Type="http://schemas.openxmlformats.org/officeDocument/2006/relationships/customXml" Target="../ink/ink6568.xml"/><Relationship Id="rId90" Type="http://schemas.openxmlformats.org/officeDocument/2006/relationships/image" Target="../media/image832.png"/><Relationship Id="rId95" Type="http://schemas.openxmlformats.org/officeDocument/2006/relationships/customXml" Target="../ink/ink6613.xml"/><Relationship Id="rId22" Type="http://schemas.openxmlformats.org/officeDocument/2006/relationships/image" Target="../media/image669.png"/><Relationship Id="rId27" Type="http://schemas.openxmlformats.org/officeDocument/2006/relationships/customXml" Target="../ink/ink6579.xml"/><Relationship Id="rId43" Type="http://schemas.openxmlformats.org/officeDocument/2006/relationships/customXml" Target="../ink/ink6587.xml"/><Relationship Id="rId48" Type="http://schemas.openxmlformats.org/officeDocument/2006/relationships/image" Target="../media/image682.png"/><Relationship Id="rId64" Type="http://schemas.openxmlformats.org/officeDocument/2006/relationships/image" Target="../media/image819.png"/><Relationship Id="rId69" Type="http://schemas.openxmlformats.org/officeDocument/2006/relationships/customXml" Target="../ink/ink6600.xml"/><Relationship Id="rId113" Type="http://schemas.openxmlformats.org/officeDocument/2006/relationships/customXml" Target="../ink/ink6622.xml"/><Relationship Id="rId118" Type="http://schemas.openxmlformats.org/officeDocument/2006/relationships/image" Target="../media/image846.png"/><Relationship Id="rId80" Type="http://schemas.openxmlformats.org/officeDocument/2006/relationships/image" Target="../media/image827.png"/><Relationship Id="rId85" Type="http://schemas.openxmlformats.org/officeDocument/2006/relationships/customXml" Target="../ink/ink6608.xml"/><Relationship Id="rId12" Type="http://schemas.openxmlformats.org/officeDocument/2006/relationships/image" Target="../media/image650.png"/><Relationship Id="rId17" Type="http://schemas.openxmlformats.org/officeDocument/2006/relationships/customXml" Target="../ink/ink6574.xml"/><Relationship Id="rId33" Type="http://schemas.openxmlformats.org/officeDocument/2006/relationships/customXml" Target="../ink/ink6582.xml"/><Relationship Id="rId38" Type="http://schemas.openxmlformats.org/officeDocument/2006/relationships/image" Target="../media/image677.png"/><Relationship Id="rId59" Type="http://schemas.openxmlformats.org/officeDocument/2006/relationships/customXml" Target="../ink/ink6595.xml"/><Relationship Id="rId103" Type="http://schemas.openxmlformats.org/officeDocument/2006/relationships/customXml" Target="../ink/ink6617.xml"/><Relationship Id="rId108" Type="http://schemas.openxmlformats.org/officeDocument/2006/relationships/image" Target="../media/image840.png"/><Relationship Id="rId54" Type="http://schemas.openxmlformats.org/officeDocument/2006/relationships/image" Target="../media/image685.png"/><Relationship Id="rId70" Type="http://schemas.openxmlformats.org/officeDocument/2006/relationships/image" Target="../media/image822.png"/><Relationship Id="rId75" Type="http://schemas.openxmlformats.org/officeDocument/2006/relationships/customXml" Target="../ink/ink6603.xml"/><Relationship Id="rId91" Type="http://schemas.openxmlformats.org/officeDocument/2006/relationships/customXml" Target="../ink/ink6611.xml"/><Relationship Id="rId96" Type="http://schemas.openxmlformats.org/officeDocument/2006/relationships/image" Target="../media/image8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5.png"/><Relationship Id="rId23" Type="http://schemas.openxmlformats.org/officeDocument/2006/relationships/customXml" Target="../ink/ink6577.xml"/><Relationship Id="rId28" Type="http://schemas.openxmlformats.org/officeDocument/2006/relationships/image" Target="../media/image673.png"/><Relationship Id="rId49" Type="http://schemas.openxmlformats.org/officeDocument/2006/relationships/customXml" Target="../ink/ink6590.xml"/><Relationship Id="rId114" Type="http://schemas.openxmlformats.org/officeDocument/2006/relationships/image" Target="../media/image843.png"/><Relationship Id="rId10" Type="http://schemas.openxmlformats.org/officeDocument/2006/relationships/image" Target="../media/image647.png"/><Relationship Id="rId31" Type="http://schemas.openxmlformats.org/officeDocument/2006/relationships/customXml" Target="../ink/ink6581.xml"/><Relationship Id="rId44" Type="http://schemas.openxmlformats.org/officeDocument/2006/relationships/image" Target="../media/image680.png"/><Relationship Id="rId52" Type="http://schemas.openxmlformats.org/officeDocument/2006/relationships/image" Target="../media/image684.png"/><Relationship Id="rId60" Type="http://schemas.openxmlformats.org/officeDocument/2006/relationships/image" Target="../media/image817.png"/><Relationship Id="rId65" Type="http://schemas.openxmlformats.org/officeDocument/2006/relationships/customXml" Target="../ink/ink6598.xml"/><Relationship Id="rId73" Type="http://schemas.openxmlformats.org/officeDocument/2006/relationships/customXml" Target="../ink/ink6602.xml"/><Relationship Id="rId78" Type="http://schemas.openxmlformats.org/officeDocument/2006/relationships/image" Target="../media/image826.png"/><Relationship Id="rId81" Type="http://schemas.openxmlformats.org/officeDocument/2006/relationships/customXml" Target="../ink/ink6606.xml"/><Relationship Id="rId86" Type="http://schemas.openxmlformats.org/officeDocument/2006/relationships/image" Target="../media/image830.png"/><Relationship Id="rId94" Type="http://schemas.openxmlformats.org/officeDocument/2006/relationships/image" Target="../media/image834.png"/><Relationship Id="rId99" Type="http://schemas.openxmlformats.org/officeDocument/2006/relationships/customXml" Target="../ink/ink6615.xml"/><Relationship Id="rId101" Type="http://schemas.openxmlformats.org/officeDocument/2006/relationships/customXml" Target="../ink/ink6616.xml"/><Relationship Id="rId4" Type="http://schemas.openxmlformats.org/officeDocument/2006/relationships/image" Target="../media/image644.png"/><Relationship Id="rId9" Type="http://schemas.openxmlformats.org/officeDocument/2006/relationships/customXml" Target="../ink/ink6570.xml"/><Relationship Id="rId13" Type="http://schemas.openxmlformats.org/officeDocument/2006/relationships/customXml" Target="../ink/ink6572.xml"/><Relationship Id="rId18" Type="http://schemas.openxmlformats.org/officeDocument/2006/relationships/image" Target="../media/image653.png"/><Relationship Id="rId39" Type="http://schemas.openxmlformats.org/officeDocument/2006/relationships/customXml" Target="../ink/ink6585.xml"/><Relationship Id="rId109" Type="http://schemas.openxmlformats.org/officeDocument/2006/relationships/customXml" Target="../ink/ink6620.xml"/><Relationship Id="rId34" Type="http://schemas.openxmlformats.org/officeDocument/2006/relationships/image" Target="../media/image675.png"/><Relationship Id="rId50" Type="http://schemas.openxmlformats.org/officeDocument/2006/relationships/image" Target="../media/image683.png"/><Relationship Id="rId55" Type="http://schemas.openxmlformats.org/officeDocument/2006/relationships/customXml" Target="../ink/ink6593.xml"/><Relationship Id="rId76" Type="http://schemas.openxmlformats.org/officeDocument/2006/relationships/image" Target="../media/image825.png"/><Relationship Id="rId97" Type="http://schemas.openxmlformats.org/officeDocument/2006/relationships/customXml" Target="../ink/ink6614.xml"/><Relationship Id="rId104" Type="http://schemas.openxmlformats.org/officeDocument/2006/relationships/image" Target="../media/image838.png"/><Relationship Id="rId7" Type="http://schemas.openxmlformats.org/officeDocument/2006/relationships/customXml" Target="../ink/ink6569.xml"/><Relationship Id="rId71" Type="http://schemas.openxmlformats.org/officeDocument/2006/relationships/customXml" Target="../ink/ink6601.xml"/><Relationship Id="rId92" Type="http://schemas.openxmlformats.org/officeDocument/2006/relationships/image" Target="../media/image833.png"/><Relationship Id="rId2" Type="http://schemas.openxmlformats.org/officeDocument/2006/relationships/image" Target="../media/image642.png"/><Relationship Id="rId29" Type="http://schemas.openxmlformats.org/officeDocument/2006/relationships/customXml" Target="../ink/ink6580.xml"/><Relationship Id="rId24" Type="http://schemas.openxmlformats.org/officeDocument/2006/relationships/image" Target="../media/image670.png"/><Relationship Id="rId40" Type="http://schemas.openxmlformats.org/officeDocument/2006/relationships/image" Target="../media/image678.png"/><Relationship Id="rId45" Type="http://schemas.openxmlformats.org/officeDocument/2006/relationships/customXml" Target="../ink/ink6588.xml"/><Relationship Id="rId66" Type="http://schemas.openxmlformats.org/officeDocument/2006/relationships/image" Target="../media/image820.png"/><Relationship Id="rId87" Type="http://schemas.openxmlformats.org/officeDocument/2006/relationships/customXml" Target="../ink/ink6609.xml"/><Relationship Id="rId110" Type="http://schemas.openxmlformats.org/officeDocument/2006/relationships/image" Target="../media/image841.png"/><Relationship Id="rId115" Type="http://schemas.openxmlformats.org/officeDocument/2006/relationships/customXml" Target="../ink/ink6623.xml"/><Relationship Id="rId61" Type="http://schemas.openxmlformats.org/officeDocument/2006/relationships/customXml" Target="../ink/ink6596.xml"/><Relationship Id="rId82" Type="http://schemas.openxmlformats.org/officeDocument/2006/relationships/image" Target="../media/image828.png"/><Relationship Id="rId19" Type="http://schemas.openxmlformats.org/officeDocument/2006/relationships/customXml" Target="../ink/ink6575.xml"/><Relationship Id="rId14" Type="http://schemas.openxmlformats.org/officeDocument/2006/relationships/image" Target="../media/image651.png"/><Relationship Id="rId30" Type="http://schemas.openxmlformats.org/officeDocument/2006/relationships/image" Target="../media/image671.png"/><Relationship Id="rId35" Type="http://schemas.openxmlformats.org/officeDocument/2006/relationships/customXml" Target="../ink/ink6583.xml"/><Relationship Id="rId56" Type="http://schemas.openxmlformats.org/officeDocument/2006/relationships/image" Target="../media/image815.png"/><Relationship Id="rId77" Type="http://schemas.openxmlformats.org/officeDocument/2006/relationships/customXml" Target="../ink/ink6604.xml"/><Relationship Id="rId100" Type="http://schemas.openxmlformats.org/officeDocument/2006/relationships/image" Target="../media/image837.png"/><Relationship Id="rId105" Type="http://schemas.openxmlformats.org/officeDocument/2006/relationships/customXml" Target="../ink/ink6618.xml"/><Relationship Id="rId8" Type="http://schemas.openxmlformats.org/officeDocument/2006/relationships/image" Target="../media/image646.png"/><Relationship Id="rId51" Type="http://schemas.openxmlformats.org/officeDocument/2006/relationships/customXml" Target="../ink/ink6591.xml"/><Relationship Id="rId72" Type="http://schemas.openxmlformats.org/officeDocument/2006/relationships/image" Target="../media/image823.png"/><Relationship Id="rId93" Type="http://schemas.openxmlformats.org/officeDocument/2006/relationships/customXml" Target="../ink/ink6612.xml"/><Relationship Id="rId98" Type="http://schemas.openxmlformats.org/officeDocument/2006/relationships/image" Target="../media/image836.png"/><Relationship Id="rId3" Type="http://schemas.openxmlformats.org/officeDocument/2006/relationships/customXml" Target="../ink/ink6567.xml"/><Relationship Id="rId25" Type="http://schemas.openxmlformats.org/officeDocument/2006/relationships/customXml" Target="../ink/ink6578.xml"/><Relationship Id="rId46" Type="http://schemas.openxmlformats.org/officeDocument/2006/relationships/image" Target="../media/image681.png"/><Relationship Id="rId67" Type="http://schemas.openxmlformats.org/officeDocument/2006/relationships/customXml" Target="../ink/ink6599.xml"/><Relationship Id="rId116" Type="http://schemas.openxmlformats.org/officeDocument/2006/relationships/image" Target="../media/image845.png"/><Relationship Id="rId20" Type="http://schemas.openxmlformats.org/officeDocument/2006/relationships/image" Target="../media/image668.png"/><Relationship Id="rId41" Type="http://schemas.openxmlformats.org/officeDocument/2006/relationships/customXml" Target="../ink/ink6586.xml"/><Relationship Id="rId62" Type="http://schemas.openxmlformats.org/officeDocument/2006/relationships/image" Target="../media/image818.png"/><Relationship Id="rId83" Type="http://schemas.openxmlformats.org/officeDocument/2006/relationships/customXml" Target="../ink/ink6607.xml"/><Relationship Id="rId88" Type="http://schemas.openxmlformats.org/officeDocument/2006/relationships/image" Target="../media/image831.png"/><Relationship Id="rId111" Type="http://schemas.openxmlformats.org/officeDocument/2006/relationships/customXml" Target="../ink/ink6621.xml"/><Relationship Id="rId15" Type="http://schemas.openxmlformats.org/officeDocument/2006/relationships/customXml" Target="../ink/ink6573.xml"/><Relationship Id="rId36" Type="http://schemas.openxmlformats.org/officeDocument/2006/relationships/image" Target="../media/image676.png"/><Relationship Id="rId57" Type="http://schemas.openxmlformats.org/officeDocument/2006/relationships/customXml" Target="../ink/ink6594.xml"/><Relationship Id="rId106" Type="http://schemas.openxmlformats.org/officeDocument/2006/relationships/image" Target="../media/image839.pn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0.png"/><Relationship Id="rId18" Type="http://schemas.openxmlformats.org/officeDocument/2006/relationships/customXml" Target="../ink/ink271.xml"/><Relationship Id="rId26" Type="http://schemas.openxmlformats.org/officeDocument/2006/relationships/customXml" Target="../ink/ink275.xml"/><Relationship Id="rId39" Type="http://schemas.openxmlformats.org/officeDocument/2006/relationships/image" Target="../media/image2310.png"/><Relationship Id="rId21" Type="http://schemas.openxmlformats.org/officeDocument/2006/relationships/image" Target="../media/image1410.png"/><Relationship Id="rId34" Type="http://schemas.openxmlformats.org/officeDocument/2006/relationships/customXml" Target="../ink/ink279.xml"/><Relationship Id="rId42" Type="http://schemas.openxmlformats.org/officeDocument/2006/relationships/customXml" Target="../ink/ink283.xml"/><Relationship Id="rId47" Type="http://schemas.openxmlformats.org/officeDocument/2006/relationships/image" Target="../media/image2710.png"/><Relationship Id="rId7" Type="http://schemas.openxmlformats.org/officeDocument/2006/relationships/image" Target="../media/image6100.png"/><Relationship Id="rId2" Type="http://schemas.openxmlformats.org/officeDocument/2006/relationships/customXml" Target="../ink/ink263.xml"/><Relationship Id="rId16" Type="http://schemas.openxmlformats.org/officeDocument/2006/relationships/customXml" Target="../ink/ink270.xml"/><Relationship Id="rId29" Type="http://schemas.openxmlformats.org/officeDocument/2006/relationships/image" Target="../media/image1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.xml"/><Relationship Id="rId11" Type="http://schemas.openxmlformats.org/officeDocument/2006/relationships/image" Target="../media/image847.png"/><Relationship Id="rId24" Type="http://schemas.openxmlformats.org/officeDocument/2006/relationships/customXml" Target="../ink/ink274.xml"/><Relationship Id="rId32" Type="http://schemas.openxmlformats.org/officeDocument/2006/relationships/customXml" Target="../ink/ink278.xml"/><Relationship Id="rId37" Type="http://schemas.openxmlformats.org/officeDocument/2006/relationships/image" Target="../media/image2210.png"/><Relationship Id="rId40" Type="http://schemas.openxmlformats.org/officeDocument/2006/relationships/customXml" Target="../ink/ink282.xml"/><Relationship Id="rId45" Type="http://schemas.openxmlformats.org/officeDocument/2006/relationships/image" Target="../media/image2610.png"/><Relationship Id="rId5" Type="http://schemas.openxmlformats.org/officeDocument/2006/relationships/image" Target="../media/image5100.png"/><Relationship Id="rId15" Type="http://schemas.openxmlformats.org/officeDocument/2006/relationships/image" Target="../media/image1010.png"/><Relationship Id="rId23" Type="http://schemas.openxmlformats.org/officeDocument/2006/relationships/image" Target="../media/image1510.png"/><Relationship Id="rId28" Type="http://schemas.openxmlformats.org/officeDocument/2006/relationships/customXml" Target="../ink/ink276.xml"/><Relationship Id="rId36" Type="http://schemas.openxmlformats.org/officeDocument/2006/relationships/customXml" Target="../ink/ink280.xml"/><Relationship Id="rId10" Type="http://schemas.openxmlformats.org/officeDocument/2006/relationships/customXml" Target="../ink/ink267.xml"/><Relationship Id="rId19" Type="http://schemas.openxmlformats.org/officeDocument/2006/relationships/image" Target="../media/image1310.png"/><Relationship Id="rId31" Type="http://schemas.openxmlformats.org/officeDocument/2006/relationships/image" Target="../media/image1910.png"/><Relationship Id="rId44" Type="http://schemas.openxmlformats.org/officeDocument/2006/relationships/customXml" Target="../ink/ink284.xml"/><Relationship Id="rId4" Type="http://schemas.openxmlformats.org/officeDocument/2006/relationships/customXml" Target="../ink/ink264.xml"/><Relationship Id="rId9" Type="http://schemas.openxmlformats.org/officeDocument/2006/relationships/image" Target="../media/image7100.png"/><Relationship Id="rId14" Type="http://schemas.openxmlformats.org/officeDocument/2006/relationships/customXml" Target="../ink/ink269.xml"/><Relationship Id="rId22" Type="http://schemas.openxmlformats.org/officeDocument/2006/relationships/customXml" Target="../ink/ink273.xml"/><Relationship Id="rId27" Type="http://schemas.openxmlformats.org/officeDocument/2006/relationships/image" Target="../media/image1710.png"/><Relationship Id="rId30" Type="http://schemas.openxmlformats.org/officeDocument/2006/relationships/customXml" Target="../ink/ink277.xml"/><Relationship Id="rId35" Type="http://schemas.openxmlformats.org/officeDocument/2006/relationships/image" Target="../media/image2110.png"/><Relationship Id="rId43" Type="http://schemas.openxmlformats.org/officeDocument/2006/relationships/image" Target="../media/image2510.png"/><Relationship Id="rId8" Type="http://schemas.openxmlformats.org/officeDocument/2006/relationships/customXml" Target="../ink/ink266.xml"/><Relationship Id="rId3" Type="http://schemas.openxmlformats.org/officeDocument/2006/relationships/image" Target="../media/image4100.png"/><Relationship Id="rId12" Type="http://schemas.openxmlformats.org/officeDocument/2006/relationships/customXml" Target="../ink/ink268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281.xml"/><Relationship Id="rId46" Type="http://schemas.openxmlformats.org/officeDocument/2006/relationships/customXml" Target="../ink/ink285.xml"/><Relationship Id="rId20" Type="http://schemas.openxmlformats.org/officeDocument/2006/relationships/customXml" Target="../ink/ink272.xml"/><Relationship Id="rId41" Type="http://schemas.openxmlformats.org/officeDocument/2006/relationships/image" Target="../media/image2410.png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0.png"/><Relationship Id="rId18" Type="http://schemas.openxmlformats.org/officeDocument/2006/relationships/customXml" Target="../ink/ink294.xml"/><Relationship Id="rId26" Type="http://schemas.openxmlformats.org/officeDocument/2006/relationships/customXml" Target="../ink/ink298.xml"/><Relationship Id="rId39" Type="http://schemas.openxmlformats.org/officeDocument/2006/relationships/image" Target="../media/image2310.png"/><Relationship Id="rId21" Type="http://schemas.openxmlformats.org/officeDocument/2006/relationships/image" Target="../media/image1410.png"/><Relationship Id="rId34" Type="http://schemas.openxmlformats.org/officeDocument/2006/relationships/customXml" Target="../ink/ink302.xml"/><Relationship Id="rId42" Type="http://schemas.openxmlformats.org/officeDocument/2006/relationships/customXml" Target="../ink/ink306.xml"/><Relationship Id="rId47" Type="http://schemas.openxmlformats.org/officeDocument/2006/relationships/image" Target="../media/image2710.png"/><Relationship Id="rId50" Type="http://schemas.openxmlformats.org/officeDocument/2006/relationships/customXml" Target="../ink/ink310.xml"/><Relationship Id="rId55" Type="http://schemas.openxmlformats.org/officeDocument/2006/relationships/image" Target="../media/image3110.png"/><Relationship Id="rId7" Type="http://schemas.openxmlformats.org/officeDocument/2006/relationships/image" Target="../media/image6100.png"/><Relationship Id="rId2" Type="http://schemas.openxmlformats.org/officeDocument/2006/relationships/customXml" Target="../ink/ink286.xml"/><Relationship Id="rId16" Type="http://schemas.openxmlformats.org/officeDocument/2006/relationships/customXml" Target="../ink/ink293.xml"/><Relationship Id="rId29" Type="http://schemas.openxmlformats.org/officeDocument/2006/relationships/image" Target="../media/image1810.png"/><Relationship Id="rId11" Type="http://schemas.openxmlformats.org/officeDocument/2006/relationships/image" Target="../media/image847.png"/><Relationship Id="rId24" Type="http://schemas.openxmlformats.org/officeDocument/2006/relationships/customXml" Target="../ink/ink297.xml"/><Relationship Id="rId32" Type="http://schemas.openxmlformats.org/officeDocument/2006/relationships/customXml" Target="../ink/ink301.xml"/><Relationship Id="rId37" Type="http://schemas.openxmlformats.org/officeDocument/2006/relationships/image" Target="../media/image2210.png"/><Relationship Id="rId40" Type="http://schemas.openxmlformats.org/officeDocument/2006/relationships/customXml" Target="../ink/ink305.xml"/><Relationship Id="rId45" Type="http://schemas.openxmlformats.org/officeDocument/2006/relationships/image" Target="../media/image2610.png"/><Relationship Id="rId53" Type="http://schemas.openxmlformats.org/officeDocument/2006/relationships/image" Target="../media/image3010.png"/><Relationship Id="rId5" Type="http://schemas.openxmlformats.org/officeDocument/2006/relationships/image" Target="../media/image5100.png"/><Relationship Id="rId10" Type="http://schemas.openxmlformats.org/officeDocument/2006/relationships/customXml" Target="../ink/ink290.xml"/><Relationship Id="rId19" Type="http://schemas.openxmlformats.org/officeDocument/2006/relationships/image" Target="../media/image1310.png"/><Relationship Id="rId31" Type="http://schemas.openxmlformats.org/officeDocument/2006/relationships/image" Target="../media/image1910.png"/><Relationship Id="rId44" Type="http://schemas.openxmlformats.org/officeDocument/2006/relationships/customXml" Target="../ink/ink307.xml"/><Relationship Id="rId52" Type="http://schemas.openxmlformats.org/officeDocument/2006/relationships/customXml" Target="../ink/ink311.xml"/><Relationship Id="rId4" Type="http://schemas.openxmlformats.org/officeDocument/2006/relationships/customXml" Target="../ink/ink287.xml"/><Relationship Id="rId9" Type="http://schemas.openxmlformats.org/officeDocument/2006/relationships/image" Target="../media/image7100.png"/><Relationship Id="rId14" Type="http://schemas.openxmlformats.org/officeDocument/2006/relationships/customXml" Target="../ink/ink292.xml"/><Relationship Id="rId22" Type="http://schemas.openxmlformats.org/officeDocument/2006/relationships/customXml" Target="../ink/ink296.xml"/><Relationship Id="rId27" Type="http://schemas.openxmlformats.org/officeDocument/2006/relationships/image" Target="../media/image1710.png"/><Relationship Id="rId30" Type="http://schemas.openxmlformats.org/officeDocument/2006/relationships/customXml" Target="../ink/ink300.xml"/><Relationship Id="rId35" Type="http://schemas.openxmlformats.org/officeDocument/2006/relationships/image" Target="../media/image2110.png"/><Relationship Id="rId43" Type="http://schemas.openxmlformats.org/officeDocument/2006/relationships/image" Target="../media/image2510.png"/><Relationship Id="rId48" Type="http://schemas.openxmlformats.org/officeDocument/2006/relationships/customXml" Target="../ink/ink309.xml"/><Relationship Id="rId8" Type="http://schemas.openxmlformats.org/officeDocument/2006/relationships/customXml" Target="../ink/ink289.xml"/><Relationship Id="rId51" Type="http://schemas.openxmlformats.org/officeDocument/2006/relationships/image" Target="../media/image2910.png"/><Relationship Id="rId3" Type="http://schemas.openxmlformats.org/officeDocument/2006/relationships/image" Target="../media/image4100.png"/><Relationship Id="rId12" Type="http://schemas.openxmlformats.org/officeDocument/2006/relationships/customXml" Target="../ink/ink291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304.xml"/><Relationship Id="rId46" Type="http://schemas.openxmlformats.org/officeDocument/2006/relationships/customXml" Target="../ink/ink308.xml"/><Relationship Id="rId20" Type="http://schemas.openxmlformats.org/officeDocument/2006/relationships/customXml" Target="../ink/ink295.xml"/><Relationship Id="rId41" Type="http://schemas.openxmlformats.org/officeDocument/2006/relationships/image" Target="../media/image2410.png"/><Relationship Id="rId54" Type="http://schemas.openxmlformats.org/officeDocument/2006/relationships/customXml" Target="../ink/ink3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8.xml"/><Relationship Id="rId15" Type="http://schemas.openxmlformats.org/officeDocument/2006/relationships/image" Target="../media/image1010.png"/><Relationship Id="rId23" Type="http://schemas.openxmlformats.org/officeDocument/2006/relationships/image" Target="../media/image1510.png"/><Relationship Id="rId28" Type="http://schemas.openxmlformats.org/officeDocument/2006/relationships/customXml" Target="../ink/ink299.xml"/><Relationship Id="rId36" Type="http://schemas.openxmlformats.org/officeDocument/2006/relationships/customXml" Target="../ink/ink303.xml"/><Relationship Id="rId49" Type="http://schemas.openxmlformats.org/officeDocument/2006/relationships/image" Target="../media/image281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.xml"/><Relationship Id="rId13" Type="http://schemas.openxmlformats.org/officeDocument/2006/relationships/image" Target="../media/image8.png"/><Relationship Id="rId18" Type="http://schemas.openxmlformats.org/officeDocument/2006/relationships/customXml" Target="../ink/ink20.xml"/><Relationship Id="rId26" Type="http://schemas.openxmlformats.org/officeDocument/2006/relationships/customXml" Target="../ink/ink24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17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2" Type="http://schemas.openxmlformats.org/officeDocument/2006/relationships/customXml" Target="../ink/ink12.xml"/><Relationship Id="rId16" Type="http://schemas.openxmlformats.org/officeDocument/2006/relationships/customXml" Target="../ink/ink19.xml"/><Relationship Id="rId20" Type="http://schemas.openxmlformats.org/officeDocument/2006/relationships/customXml" Target="../ink/ink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.xml"/><Relationship Id="rId11" Type="http://schemas.openxmlformats.org/officeDocument/2006/relationships/image" Target="../media/image7.png"/><Relationship Id="rId24" Type="http://schemas.openxmlformats.org/officeDocument/2006/relationships/customXml" Target="../ink/ink23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16.xml"/><Relationship Id="rId19" Type="http://schemas.openxmlformats.org/officeDocument/2006/relationships/image" Target="../media/image11.png"/><Relationship Id="rId4" Type="http://schemas.openxmlformats.org/officeDocument/2006/relationships/customXml" Target="../ink/ink13.xml"/><Relationship Id="rId9" Type="http://schemas.openxmlformats.org/officeDocument/2006/relationships/image" Target="../media/image6.png"/><Relationship Id="rId14" Type="http://schemas.openxmlformats.org/officeDocument/2006/relationships/customXml" Target="../ink/ink18.xml"/><Relationship Id="rId22" Type="http://schemas.openxmlformats.org/officeDocument/2006/relationships/customXml" Target="../ink/ink22.xml"/><Relationship Id="rId27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5.xml"/><Relationship Id="rId21" Type="http://schemas.openxmlformats.org/officeDocument/2006/relationships/image" Target="../media/image1410.png"/><Relationship Id="rId42" Type="http://schemas.openxmlformats.org/officeDocument/2006/relationships/customXml" Target="../ink/ink333.xml"/><Relationship Id="rId47" Type="http://schemas.openxmlformats.org/officeDocument/2006/relationships/image" Target="../media/image2710.png"/><Relationship Id="rId63" Type="http://schemas.openxmlformats.org/officeDocument/2006/relationships/image" Target="../media/image3510.png"/><Relationship Id="rId68" Type="http://schemas.openxmlformats.org/officeDocument/2006/relationships/customXml" Target="../ink/ink346.xml"/><Relationship Id="rId7" Type="http://schemas.openxmlformats.org/officeDocument/2006/relationships/image" Target="../media/image6100.png"/><Relationship Id="rId71" Type="http://schemas.openxmlformats.org/officeDocument/2006/relationships/image" Target="../media/image3910.png"/><Relationship Id="rId2" Type="http://schemas.openxmlformats.org/officeDocument/2006/relationships/customXml" Target="../ink/ink313.xml"/><Relationship Id="rId16" Type="http://schemas.openxmlformats.org/officeDocument/2006/relationships/customXml" Target="../ink/ink320.xml"/><Relationship Id="rId29" Type="http://schemas.openxmlformats.org/officeDocument/2006/relationships/image" Target="../media/image1810.png"/><Relationship Id="rId11" Type="http://schemas.openxmlformats.org/officeDocument/2006/relationships/image" Target="../media/image847.png"/><Relationship Id="rId24" Type="http://schemas.openxmlformats.org/officeDocument/2006/relationships/customXml" Target="../ink/ink324.xml"/><Relationship Id="rId32" Type="http://schemas.openxmlformats.org/officeDocument/2006/relationships/customXml" Target="../ink/ink328.xml"/><Relationship Id="rId37" Type="http://schemas.openxmlformats.org/officeDocument/2006/relationships/image" Target="../media/image2210.png"/><Relationship Id="rId40" Type="http://schemas.openxmlformats.org/officeDocument/2006/relationships/customXml" Target="../ink/ink332.xml"/><Relationship Id="rId45" Type="http://schemas.openxmlformats.org/officeDocument/2006/relationships/image" Target="../media/image2610.png"/><Relationship Id="rId53" Type="http://schemas.openxmlformats.org/officeDocument/2006/relationships/image" Target="../media/image3010.png"/><Relationship Id="rId58" Type="http://schemas.openxmlformats.org/officeDocument/2006/relationships/customXml" Target="../ink/ink341.xml"/><Relationship Id="rId66" Type="http://schemas.openxmlformats.org/officeDocument/2006/relationships/customXml" Target="../ink/ink345.xml"/><Relationship Id="rId5" Type="http://schemas.openxmlformats.org/officeDocument/2006/relationships/image" Target="../media/image5100.png"/><Relationship Id="rId61" Type="http://schemas.openxmlformats.org/officeDocument/2006/relationships/image" Target="../media/image3410.png"/><Relationship Id="rId19" Type="http://schemas.openxmlformats.org/officeDocument/2006/relationships/image" Target="../media/image1310.png"/><Relationship Id="rId14" Type="http://schemas.openxmlformats.org/officeDocument/2006/relationships/customXml" Target="../ink/ink319.xml"/><Relationship Id="rId22" Type="http://schemas.openxmlformats.org/officeDocument/2006/relationships/customXml" Target="../ink/ink323.xml"/><Relationship Id="rId27" Type="http://schemas.openxmlformats.org/officeDocument/2006/relationships/image" Target="../media/image1710.png"/><Relationship Id="rId30" Type="http://schemas.openxmlformats.org/officeDocument/2006/relationships/customXml" Target="../ink/ink327.xml"/><Relationship Id="rId35" Type="http://schemas.openxmlformats.org/officeDocument/2006/relationships/image" Target="../media/image2110.png"/><Relationship Id="rId43" Type="http://schemas.openxmlformats.org/officeDocument/2006/relationships/image" Target="../media/image2510.png"/><Relationship Id="rId48" Type="http://schemas.openxmlformats.org/officeDocument/2006/relationships/customXml" Target="../ink/ink336.xml"/><Relationship Id="rId56" Type="http://schemas.openxmlformats.org/officeDocument/2006/relationships/customXml" Target="../ink/ink340.xml"/><Relationship Id="rId64" Type="http://schemas.openxmlformats.org/officeDocument/2006/relationships/customXml" Target="../ink/ink344.xml"/><Relationship Id="rId69" Type="http://schemas.openxmlformats.org/officeDocument/2006/relationships/image" Target="../media/image3810.png"/><Relationship Id="rId8" Type="http://schemas.openxmlformats.org/officeDocument/2006/relationships/customXml" Target="../ink/ink316.xml"/><Relationship Id="rId51" Type="http://schemas.openxmlformats.org/officeDocument/2006/relationships/image" Target="../media/image2910.png"/><Relationship Id="rId3" Type="http://schemas.openxmlformats.org/officeDocument/2006/relationships/image" Target="../media/image4100.png"/><Relationship Id="rId12" Type="http://schemas.openxmlformats.org/officeDocument/2006/relationships/customXml" Target="../ink/ink318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331.xml"/><Relationship Id="rId46" Type="http://schemas.openxmlformats.org/officeDocument/2006/relationships/customXml" Target="../ink/ink335.xml"/><Relationship Id="rId59" Type="http://schemas.openxmlformats.org/officeDocument/2006/relationships/image" Target="../media/image3310.png"/><Relationship Id="rId67" Type="http://schemas.openxmlformats.org/officeDocument/2006/relationships/image" Target="../media/image3710.png"/><Relationship Id="rId20" Type="http://schemas.openxmlformats.org/officeDocument/2006/relationships/customXml" Target="../ink/ink322.xml"/><Relationship Id="rId41" Type="http://schemas.openxmlformats.org/officeDocument/2006/relationships/image" Target="../media/image2410.png"/><Relationship Id="rId54" Type="http://schemas.openxmlformats.org/officeDocument/2006/relationships/customXml" Target="../ink/ink339.xml"/><Relationship Id="rId62" Type="http://schemas.openxmlformats.org/officeDocument/2006/relationships/customXml" Target="../ink/ink343.xml"/><Relationship Id="rId70" Type="http://schemas.openxmlformats.org/officeDocument/2006/relationships/customXml" Target="../ink/ink3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5.xml"/><Relationship Id="rId15" Type="http://schemas.openxmlformats.org/officeDocument/2006/relationships/image" Target="../media/image1010.png"/><Relationship Id="rId23" Type="http://schemas.openxmlformats.org/officeDocument/2006/relationships/image" Target="../media/image1510.png"/><Relationship Id="rId28" Type="http://schemas.openxmlformats.org/officeDocument/2006/relationships/customXml" Target="../ink/ink326.xml"/><Relationship Id="rId36" Type="http://schemas.openxmlformats.org/officeDocument/2006/relationships/customXml" Target="../ink/ink330.xml"/><Relationship Id="rId49" Type="http://schemas.openxmlformats.org/officeDocument/2006/relationships/image" Target="../media/image2810.png"/><Relationship Id="rId57" Type="http://schemas.openxmlformats.org/officeDocument/2006/relationships/image" Target="../media/image3210.png"/><Relationship Id="rId10" Type="http://schemas.openxmlformats.org/officeDocument/2006/relationships/customXml" Target="../ink/ink317.xml"/><Relationship Id="rId31" Type="http://schemas.openxmlformats.org/officeDocument/2006/relationships/image" Target="../media/image1910.png"/><Relationship Id="rId44" Type="http://schemas.openxmlformats.org/officeDocument/2006/relationships/customXml" Target="../ink/ink334.xml"/><Relationship Id="rId52" Type="http://schemas.openxmlformats.org/officeDocument/2006/relationships/customXml" Target="../ink/ink338.xml"/><Relationship Id="rId60" Type="http://schemas.openxmlformats.org/officeDocument/2006/relationships/customXml" Target="../ink/ink342.xml"/><Relationship Id="rId65" Type="http://schemas.openxmlformats.org/officeDocument/2006/relationships/image" Target="../media/image3610.png"/><Relationship Id="rId4" Type="http://schemas.openxmlformats.org/officeDocument/2006/relationships/customXml" Target="../ink/ink314.xml"/><Relationship Id="rId9" Type="http://schemas.openxmlformats.org/officeDocument/2006/relationships/image" Target="../media/image7100.png"/><Relationship Id="rId13" Type="http://schemas.openxmlformats.org/officeDocument/2006/relationships/image" Target="../media/image910.png"/><Relationship Id="rId18" Type="http://schemas.openxmlformats.org/officeDocument/2006/relationships/customXml" Target="../ink/ink321.xml"/><Relationship Id="rId39" Type="http://schemas.openxmlformats.org/officeDocument/2006/relationships/image" Target="../media/image2310.png"/><Relationship Id="rId34" Type="http://schemas.openxmlformats.org/officeDocument/2006/relationships/customXml" Target="../ink/ink329.xml"/><Relationship Id="rId50" Type="http://schemas.openxmlformats.org/officeDocument/2006/relationships/customXml" Target="../ink/ink337.xml"/><Relationship Id="rId55" Type="http://schemas.openxmlformats.org/officeDocument/2006/relationships/image" Target="../media/image3110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0.xml"/><Relationship Id="rId21" Type="http://schemas.openxmlformats.org/officeDocument/2006/relationships/image" Target="../media/image1410.png"/><Relationship Id="rId42" Type="http://schemas.openxmlformats.org/officeDocument/2006/relationships/customXml" Target="../ink/ink368.xml"/><Relationship Id="rId47" Type="http://schemas.openxmlformats.org/officeDocument/2006/relationships/image" Target="../media/image2710.png"/><Relationship Id="rId63" Type="http://schemas.openxmlformats.org/officeDocument/2006/relationships/image" Target="../media/image3510.png"/><Relationship Id="rId68" Type="http://schemas.openxmlformats.org/officeDocument/2006/relationships/customXml" Target="../ink/ink381.xml"/><Relationship Id="rId16" Type="http://schemas.openxmlformats.org/officeDocument/2006/relationships/customXml" Target="../ink/ink355.xml"/><Relationship Id="rId11" Type="http://schemas.openxmlformats.org/officeDocument/2006/relationships/image" Target="../media/image847.png"/><Relationship Id="rId32" Type="http://schemas.openxmlformats.org/officeDocument/2006/relationships/customXml" Target="../ink/ink363.xml"/><Relationship Id="rId37" Type="http://schemas.openxmlformats.org/officeDocument/2006/relationships/image" Target="../media/image2210.png"/><Relationship Id="rId53" Type="http://schemas.openxmlformats.org/officeDocument/2006/relationships/image" Target="../media/image3010.png"/><Relationship Id="rId58" Type="http://schemas.openxmlformats.org/officeDocument/2006/relationships/customXml" Target="../ink/ink376.xml"/><Relationship Id="rId74" Type="http://schemas.openxmlformats.org/officeDocument/2006/relationships/customXml" Target="../ink/ink384.xml"/><Relationship Id="rId79" Type="http://schemas.openxmlformats.org/officeDocument/2006/relationships/image" Target="../media/image4310.png"/><Relationship Id="rId5" Type="http://schemas.openxmlformats.org/officeDocument/2006/relationships/image" Target="../media/image5100.png"/><Relationship Id="rId61" Type="http://schemas.openxmlformats.org/officeDocument/2006/relationships/image" Target="../media/image3410.png"/><Relationship Id="rId82" Type="http://schemas.openxmlformats.org/officeDocument/2006/relationships/customXml" Target="../ink/ink388.xml"/><Relationship Id="rId19" Type="http://schemas.openxmlformats.org/officeDocument/2006/relationships/image" Target="../media/image1310.png"/><Relationship Id="rId14" Type="http://schemas.openxmlformats.org/officeDocument/2006/relationships/customXml" Target="../ink/ink354.xml"/><Relationship Id="rId22" Type="http://schemas.openxmlformats.org/officeDocument/2006/relationships/customXml" Target="../ink/ink358.xml"/><Relationship Id="rId27" Type="http://schemas.openxmlformats.org/officeDocument/2006/relationships/image" Target="../media/image1710.png"/><Relationship Id="rId30" Type="http://schemas.openxmlformats.org/officeDocument/2006/relationships/customXml" Target="../ink/ink362.xml"/><Relationship Id="rId35" Type="http://schemas.openxmlformats.org/officeDocument/2006/relationships/image" Target="../media/image2110.png"/><Relationship Id="rId43" Type="http://schemas.openxmlformats.org/officeDocument/2006/relationships/image" Target="../media/image2510.png"/><Relationship Id="rId48" Type="http://schemas.openxmlformats.org/officeDocument/2006/relationships/customXml" Target="../ink/ink371.xml"/><Relationship Id="rId56" Type="http://schemas.openxmlformats.org/officeDocument/2006/relationships/customXml" Target="../ink/ink375.xml"/><Relationship Id="rId64" Type="http://schemas.openxmlformats.org/officeDocument/2006/relationships/customXml" Target="../ink/ink379.xml"/><Relationship Id="rId69" Type="http://schemas.openxmlformats.org/officeDocument/2006/relationships/image" Target="../media/image3810.png"/><Relationship Id="rId77" Type="http://schemas.openxmlformats.org/officeDocument/2006/relationships/image" Target="../media/image4210.png"/><Relationship Id="rId8" Type="http://schemas.openxmlformats.org/officeDocument/2006/relationships/customXml" Target="../ink/ink351.xml"/><Relationship Id="rId51" Type="http://schemas.openxmlformats.org/officeDocument/2006/relationships/image" Target="../media/image2910.png"/><Relationship Id="rId72" Type="http://schemas.openxmlformats.org/officeDocument/2006/relationships/customXml" Target="../ink/ink383.xml"/><Relationship Id="rId80" Type="http://schemas.openxmlformats.org/officeDocument/2006/relationships/customXml" Target="../ink/ink387.xml"/><Relationship Id="rId3" Type="http://schemas.openxmlformats.org/officeDocument/2006/relationships/image" Target="../media/image4100.png"/><Relationship Id="rId12" Type="http://schemas.openxmlformats.org/officeDocument/2006/relationships/customXml" Target="../ink/ink353.xml"/><Relationship Id="rId17" Type="http://schemas.openxmlformats.org/officeDocument/2006/relationships/image" Target="../media/image1210.png"/><Relationship Id="rId25" Type="http://schemas.openxmlformats.org/officeDocument/2006/relationships/image" Target="../media/image1610.png"/><Relationship Id="rId33" Type="http://schemas.openxmlformats.org/officeDocument/2006/relationships/image" Target="../media/image2010.png"/><Relationship Id="rId38" Type="http://schemas.openxmlformats.org/officeDocument/2006/relationships/customXml" Target="../ink/ink366.xml"/><Relationship Id="rId46" Type="http://schemas.openxmlformats.org/officeDocument/2006/relationships/customXml" Target="../ink/ink370.xml"/><Relationship Id="rId59" Type="http://schemas.openxmlformats.org/officeDocument/2006/relationships/image" Target="../media/image3310.png"/><Relationship Id="rId67" Type="http://schemas.openxmlformats.org/officeDocument/2006/relationships/image" Target="../media/image3710.png"/><Relationship Id="rId20" Type="http://schemas.openxmlformats.org/officeDocument/2006/relationships/customXml" Target="../ink/ink357.xml"/><Relationship Id="rId41" Type="http://schemas.openxmlformats.org/officeDocument/2006/relationships/image" Target="../media/image2410.png"/><Relationship Id="rId54" Type="http://schemas.openxmlformats.org/officeDocument/2006/relationships/customXml" Target="../ink/ink374.xml"/><Relationship Id="rId62" Type="http://schemas.openxmlformats.org/officeDocument/2006/relationships/customXml" Target="../ink/ink378.xml"/><Relationship Id="rId70" Type="http://schemas.openxmlformats.org/officeDocument/2006/relationships/customXml" Target="../ink/ink382.xml"/><Relationship Id="rId75" Type="http://schemas.openxmlformats.org/officeDocument/2006/relationships/image" Target="../media/image4110.png"/><Relationship Id="rId83" Type="http://schemas.openxmlformats.org/officeDocument/2006/relationships/image" Target="../media/image45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.xml"/><Relationship Id="rId15" Type="http://schemas.openxmlformats.org/officeDocument/2006/relationships/image" Target="../media/image1010.png"/><Relationship Id="rId23" Type="http://schemas.openxmlformats.org/officeDocument/2006/relationships/image" Target="../media/image1510.png"/><Relationship Id="rId28" Type="http://schemas.openxmlformats.org/officeDocument/2006/relationships/customXml" Target="../ink/ink361.xml"/><Relationship Id="rId36" Type="http://schemas.openxmlformats.org/officeDocument/2006/relationships/customXml" Target="../ink/ink365.xml"/><Relationship Id="rId49" Type="http://schemas.openxmlformats.org/officeDocument/2006/relationships/image" Target="../media/image2810.png"/><Relationship Id="rId57" Type="http://schemas.openxmlformats.org/officeDocument/2006/relationships/image" Target="../media/image3210.png"/><Relationship Id="rId10" Type="http://schemas.openxmlformats.org/officeDocument/2006/relationships/customXml" Target="../ink/ink352.xml"/><Relationship Id="rId31" Type="http://schemas.openxmlformats.org/officeDocument/2006/relationships/image" Target="../media/image1910.png"/><Relationship Id="rId44" Type="http://schemas.openxmlformats.org/officeDocument/2006/relationships/customXml" Target="../ink/ink369.xml"/><Relationship Id="rId52" Type="http://schemas.openxmlformats.org/officeDocument/2006/relationships/customXml" Target="../ink/ink373.xml"/><Relationship Id="rId60" Type="http://schemas.openxmlformats.org/officeDocument/2006/relationships/customXml" Target="../ink/ink377.xml"/><Relationship Id="rId65" Type="http://schemas.openxmlformats.org/officeDocument/2006/relationships/image" Target="../media/image3610.png"/><Relationship Id="rId73" Type="http://schemas.openxmlformats.org/officeDocument/2006/relationships/image" Target="../media/image4010.png"/><Relationship Id="rId78" Type="http://schemas.openxmlformats.org/officeDocument/2006/relationships/customXml" Target="../ink/ink386.xml"/><Relationship Id="rId81" Type="http://schemas.openxmlformats.org/officeDocument/2006/relationships/image" Target="../media/image4410.png"/><Relationship Id="rId4" Type="http://schemas.openxmlformats.org/officeDocument/2006/relationships/customXml" Target="../ink/ink349.xml"/><Relationship Id="rId9" Type="http://schemas.openxmlformats.org/officeDocument/2006/relationships/image" Target="../media/image7100.png"/><Relationship Id="rId13" Type="http://schemas.openxmlformats.org/officeDocument/2006/relationships/image" Target="../media/image910.png"/><Relationship Id="rId18" Type="http://schemas.openxmlformats.org/officeDocument/2006/relationships/customXml" Target="../ink/ink356.xml"/><Relationship Id="rId39" Type="http://schemas.openxmlformats.org/officeDocument/2006/relationships/image" Target="../media/image2310.png"/><Relationship Id="rId34" Type="http://schemas.openxmlformats.org/officeDocument/2006/relationships/customXml" Target="../ink/ink364.xml"/><Relationship Id="rId50" Type="http://schemas.openxmlformats.org/officeDocument/2006/relationships/customXml" Target="../ink/ink372.xml"/><Relationship Id="rId55" Type="http://schemas.openxmlformats.org/officeDocument/2006/relationships/image" Target="../media/image3110.png"/><Relationship Id="rId76" Type="http://schemas.openxmlformats.org/officeDocument/2006/relationships/customXml" Target="../ink/ink385.xml"/><Relationship Id="rId7" Type="http://schemas.openxmlformats.org/officeDocument/2006/relationships/image" Target="../media/image6100.png"/><Relationship Id="rId71" Type="http://schemas.openxmlformats.org/officeDocument/2006/relationships/image" Target="../media/image3910.png"/><Relationship Id="rId2" Type="http://schemas.openxmlformats.org/officeDocument/2006/relationships/customXml" Target="../ink/ink348.xml"/><Relationship Id="rId29" Type="http://schemas.openxmlformats.org/officeDocument/2006/relationships/image" Target="../media/image1810.png"/><Relationship Id="rId24" Type="http://schemas.openxmlformats.org/officeDocument/2006/relationships/customXml" Target="../ink/ink359.xml"/><Relationship Id="rId40" Type="http://schemas.openxmlformats.org/officeDocument/2006/relationships/customXml" Target="../ink/ink367.xml"/><Relationship Id="rId45" Type="http://schemas.openxmlformats.org/officeDocument/2006/relationships/image" Target="../media/image2610.png"/><Relationship Id="rId66" Type="http://schemas.openxmlformats.org/officeDocument/2006/relationships/customXml" Target="../ink/ink380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2.xml"/><Relationship Id="rId13" Type="http://schemas.openxmlformats.org/officeDocument/2006/relationships/image" Target="../media/image5010.png"/><Relationship Id="rId3" Type="http://schemas.openxmlformats.org/officeDocument/2006/relationships/image" Target="../media/image1710.png"/><Relationship Id="rId7" Type="http://schemas.openxmlformats.org/officeDocument/2006/relationships/image" Target="../media/image4710.png"/><Relationship Id="rId12" Type="http://schemas.openxmlformats.org/officeDocument/2006/relationships/customXml" Target="../ink/ink394.xml"/><Relationship Id="rId17" Type="http://schemas.openxmlformats.org/officeDocument/2006/relationships/image" Target="../media/image5210.png"/><Relationship Id="rId2" Type="http://schemas.openxmlformats.org/officeDocument/2006/relationships/customXml" Target="../ink/ink389.xml"/><Relationship Id="rId16" Type="http://schemas.openxmlformats.org/officeDocument/2006/relationships/customXml" Target="../ink/ink3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1.xml"/><Relationship Id="rId11" Type="http://schemas.openxmlformats.org/officeDocument/2006/relationships/image" Target="../media/image4910.png"/><Relationship Id="rId5" Type="http://schemas.openxmlformats.org/officeDocument/2006/relationships/image" Target="../media/image4610.png"/><Relationship Id="rId15" Type="http://schemas.openxmlformats.org/officeDocument/2006/relationships/image" Target="../media/image5110.png"/><Relationship Id="rId10" Type="http://schemas.openxmlformats.org/officeDocument/2006/relationships/customXml" Target="../ink/ink393.xml"/><Relationship Id="rId4" Type="http://schemas.openxmlformats.org/officeDocument/2006/relationships/customXml" Target="../ink/ink390.xml"/><Relationship Id="rId9" Type="http://schemas.openxmlformats.org/officeDocument/2006/relationships/image" Target="../media/image4810.png"/><Relationship Id="rId14" Type="http://schemas.openxmlformats.org/officeDocument/2006/relationships/customXml" Target="../ink/ink395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0.xml"/><Relationship Id="rId13" Type="http://schemas.openxmlformats.org/officeDocument/2006/relationships/image" Target="../media/image5010.png"/><Relationship Id="rId18" Type="http://schemas.openxmlformats.org/officeDocument/2006/relationships/customXml" Target="../ink/ink405.xml"/><Relationship Id="rId26" Type="http://schemas.openxmlformats.org/officeDocument/2006/relationships/customXml" Target="../ink/ink409.xml"/><Relationship Id="rId3" Type="http://schemas.openxmlformats.org/officeDocument/2006/relationships/image" Target="../media/image1710.png"/><Relationship Id="rId21" Type="http://schemas.openxmlformats.org/officeDocument/2006/relationships/image" Target="../media/image5410.png"/><Relationship Id="rId7" Type="http://schemas.openxmlformats.org/officeDocument/2006/relationships/image" Target="../media/image4710.png"/><Relationship Id="rId12" Type="http://schemas.openxmlformats.org/officeDocument/2006/relationships/customXml" Target="../ink/ink402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2" Type="http://schemas.openxmlformats.org/officeDocument/2006/relationships/customXml" Target="../ink/ink397.xml"/><Relationship Id="rId16" Type="http://schemas.openxmlformats.org/officeDocument/2006/relationships/customXml" Target="../ink/ink404.xml"/><Relationship Id="rId20" Type="http://schemas.openxmlformats.org/officeDocument/2006/relationships/customXml" Target="../ink/ink406.xml"/><Relationship Id="rId29" Type="http://schemas.openxmlformats.org/officeDocument/2006/relationships/image" Target="../media/image5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9.xml"/><Relationship Id="rId11" Type="http://schemas.openxmlformats.org/officeDocument/2006/relationships/image" Target="../media/image4910.png"/><Relationship Id="rId24" Type="http://schemas.openxmlformats.org/officeDocument/2006/relationships/customXml" Target="../ink/ink408.xml"/><Relationship Id="rId5" Type="http://schemas.openxmlformats.org/officeDocument/2006/relationships/image" Target="../media/image4610.png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410.xml"/><Relationship Id="rId10" Type="http://schemas.openxmlformats.org/officeDocument/2006/relationships/customXml" Target="../ink/ink401.xml"/><Relationship Id="rId19" Type="http://schemas.openxmlformats.org/officeDocument/2006/relationships/image" Target="../media/image5310.png"/><Relationship Id="rId4" Type="http://schemas.openxmlformats.org/officeDocument/2006/relationships/customXml" Target="../ink/ink398.xml"/><Relationship Id="rId9" Type="http://schemas.openxmlformats.org/officeDocument/2006/relationships/image" Target="../media/image4810.png"/><Relationship Id="rId14" Type="http://schemas.openxmlformats.org/officeDocument/2006/relationships/customXml" Target="../ink/ink403.xml"/><Relationship Id="rId22" Type="http://schemas.openxmlformats.org/officeDocument/2006/relationships/customXml" Target="../ink/ink407.xml"/><Relationship Id="rId27" Type="http://schemas.openxmlformats.org/officeDocument/2006/relationships/image" Target="../media/image5710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4.xml"/><Relationship Id="rId13" Type="http://schemas.openxmlformats.org/officeDocument/2006/relationships/image" Target="../media/image5010.png"/><Relationship Id="rId18" Type="http://schemas.openxmlformats.org/officeDocument/2006/relationships/customXml" Target="../ink/ink419.xml"/><Relationship Id="rId26" Type="http://schemas.openxmlformats.org/officeDocument/2006/relationships/customXml" Target="../ink/ink423.xml"/><Relationship Id="rId3" Type="http://schemas.openxmlformats.org/officeDocument/2006/relationships/image" Target="../media/image1710.png"/><Relationship Id="rId21" Type="http://schemas.openxmlformats.org/officeDocument/2006/relationships/image" Target="../media/image5410.png"/><Relationship Id="rId7" Type="http://schemas.openxmlformats.org/officeDocument/2006/relationships/image" Target="../media/image4710.png"/><Relationship Id="rId12" Type="http://schemas.openxmlformats.org/officeDocument/2006/relationships/customXml" Target="../ink/ink416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2" Type="http://schemas.openxmlformats.org/officeDocument/2006/relationships/customXml" Target="../ink/ink411.xml"/><Relationship Id="rId16" Type="http://schemas.openxmlformats.org/officeDocument/2006/relationships/customXml" Target="../ink/ink418.xml"/><Relationship Id="rId20" Type="http://schemas.openxmlformats.org/officeDocument/2006/relationships/customXml" Target="../ink/ink420.xml"/><Relationship Id="rId29" Type="http://schemas.openxmlformats.org/officeDocument/2006/relationships/image" Target="../media/image5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3.xml"/><Relationship Id="rId11" Type="http://schemas.openxmlformats.org/officeDocument/2006/relationships/image" Target="../media/image4910.png"/><Relationship Id="rId24" Type="http://schemas.openxmlformats.org/officeDocument/2006/relationships/customXml" Target="../ink/ink422.xml"/><Relationship Id="rId5" Type="http://schemas.openxmlformats.org/officeDocument/2006/relationships/image" Target="../media/image4610.png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424.xml"/><Relationship Id="rId10" Type="http://schemas.openxmlformats.org/officeDocument/2006/relationships/customXml" Target="../ink/ink415.xml"/><Relationship Id="rId19" Type="http://schemas.openxmlformats.org/officeDocument/2006/relationships/image" Target="../media/image5310.png"/><Relationship Id="rId31" Type="http://schemas.openxmlformats.org/officeDocument/2006/relationships/image" Target="../media/image5910.png"/><Relationship Id="rId4" Type="http://schemas.openxmlformats.org/officeDocument/2006/relationships/customXml" Target="../ink/ink412.xml"/><Relationship Id="rId9" Type="http://schemas.openxmlformats.org/officeDocument/2006/relationships/image" Target="../media/image4810.png"/><Relationship Id="rId14" Type="http://schemas.openxmlformats.org/officeDocument/2006/relationships/customXml" Target="../ink/ink417.xml"/><Relationship Id="rId22" Type="http://schemas.openxmlformats.org/officeDocument/2006/relationships/customXml" Target="../ink/ink421.xml"/><Relationship Id="rId27" Type="http://schemas.openxmlformats.org/officeDocument/2006/relationships/image" Target="../media/image5710.png"/><Relationship Id="rId30" Type="http://schemas.openxmlformats.org/officeDocument/2006/relationships/customXml" Target="../ink/ink425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434.xml"/><Relationship Id="rId26" Type="http://schemas.openxmlformats.org/officeDocument/2006/relationships/customXml" Target="../ink/ink438.xml"/><Relationship Id="rId39" Type="http://schemas.openxmlformats.org/officeDocument/2006/relationships/image" Target="../media/image6310.png"/><Relationship Id="rId21" Type="http://schemas.openxmlformats.org/officeDocument/2006/relationships/image" Target="../media/image5410.png"/><Relationship Id="rId34" Type="http://schemas.openxmlformats.org/officeDocument/2006/relationships/customXml" Target="../ink/ink442.xml"/><Relationship Id="rId7" Type="http://schemas.openxmlformats.org/officeDocument/2006/relationships/image" Target="../media/image4710.png"/><Relationship Id="rId12" Type="http://schemas.openxmlformats.org/officeDocument/2006/relationships/customXml" Target="../ink/ink431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444.xml"/><Relationship Id="rId2" Type="http://schemas.openxmlformats.org/officeDocument/2006/relationships/customXml" Target="../ink/ink426.xml"/><Relationship Id="rId16" Type="http://schemas.openxmlformats.org/officeDocument/2006/relationships/customXml" Target="../ink/ink433.xml"/><Relationship Id="rId20" Type="http://schemas.openxmlformats.org/officeDocument/2006/relationships/customXml" Target="../ink/ink435.xml"/><Relationship Id="rId29" Type="http://schemas.openxmlformats.org/officeDocument/2006/relationships/image" Target="../media/image5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8.xml"/><Relationship Id="rId11" Type="http://schemas.openxmlformats.org/officeDocument/2006/relationships/image" Target="../media/image4910.png"/><Relationship Id="rId24" Type="http://schemas.openxmlformats.org/officeDocument/2006/relationships/customXml" Target="../ink/ink437.xml"/><Relationship Id="rId32" Type="http://schemas.openxmlformats.org/officeDocument/2006/relationships/customXml" Target="../ink/ink441.xml"/><Relationship Id="rId37" Type="http://schemas.openxmlformats.org/officeDocument/2006/relationships/image" Target="../media/image6210.png"/><Relationship Id="rId5" Type="http://schemas.openxmlformats.org/officeDocument/2006/relationships/image" Target="../media/image4610.png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439.xml"/><Relationship Id="rId36" Type="http://schemas.openxmlformats.org/officeDocument/2006/relationships/customXml" Target="../ink/ink443.xml"/><Relationship Id="rId10" Type="http://schemas.openxmlformats.org/officeDocument/2006/relationships/customXml" Target="../ink/ink430.xml"/><Relationship Id="rId19" Type="http://schemas.openxmlformats.org/officeDocument/2006/relationships/image" Target="../media/image5310.png"/><Relationship Id="rId31" Type="http://schemas.openxmlformats.org/officeDocument/2006/relationships/image" Target="../media/image6010.png"/><Relationship Id="rId4" Type="http://schemas.openxmlformats.org/officeDocument/2006/relationships/customXml" Target="../ink/ink427.xml"/><Relationship Id="rId9" Type="http://schemas.openxmlformats.org/officeDocument/2006/relationships/image" Target="../media/image4810.png"/><Relationship Id="rId14" Type="http://schemas.openxmlformats.org/officeDocument/2006/relationships/customXml" Target="../ink/ink432.xml"/><Relationship Id="rId22" Type="http://schemas.openxmlformats.org/officeDocument/2006/relationships/customXml" Target="../ink/ink436.xml"/><Relationship Id="rId27" Type="http://schemas.openxmlformats.org/officeDocument/2006/relationships/image" Target="../media/image5710.png"/><Relationship Id="rId30" Type="http://schemas.openxmlformats.org/officeDocument/2006/relationships/customXml" Target="../ink/ink440.xml"/><Relationship Id="rId35" Type="http://schemas.openxmlformats.org/officeDocument/2006/relationships/image" Target="../media/image5910.png"/><Relationship Id="rId8" Type="http://schemas.openxmlformats.org/officeDocument/2006/relationships/customXml" Target="../ink/ink429.xml"/><Relationship Id="rId3" Type="http://schemas.openxmlformats.org/officeDocument/2006/relationships/image" Target="../media/image1710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453.xml"/><Relationship Id="rId26" Type="http://schemas.openxmlformats.org/officeDocument/2006/relationships/customXml" Target="../ink/ink457.xml"/><Relationship Id="rId39" Type="http://schemas.openxmlformats.org/officeDocument/2006/relationships/image" Target="../media/image66.png"/><Relationship Id="rId21" Type="http://schemas.openxmlformats.org/officeDocument/2006/relationships/image" Target="../media/image5410.png"/><Relationship Id="rId34" Type="http://schemas.openxmlformats.org/officeDocument/2006/relationships/customXml" Target="../ink/ink461.xml"/><Relationship Id="rId42" Type="http://schemas.openxmlformats.org/officeDocument/2006/relationships/customXml" Target="../ink/ink465.xml"/><Relationship Id="rId47" Type="http://schemas.openxmlformats.org/officeDocument/2006/relationships/image" Target="../media/image70.png"/><Relationship Id="rId50" Type="http://schemas.openxmlformats.org/officeDocument/2006/relationships/customXml" Target="../ink/ink469.xml"/><Relationship Id="rId7" Type="http://schemas.openxmlformats.org/officeDocument/2006/relationships/image" Target="../media/image4710.png"/><Relationship Id="rId2" Type="http://schemas.openxmlformats.org/officeDocument/2006/relationships/customXml" Target="../ink/ink445.xml"/><Relationship Id="rId16" Type="http://schemas.openxmlformats.org/officeDocument/2006/relationships/customXml" Target="../ink/ink452.xml"/><Relationship Id="rId29" Type="http://schemas.openxmlformats.org/officeDocument/2006/relationships/image" Target="../media/image5810.png"/><Relationship Id="rId11" Type="http://schemas.openxmlformats.org/officeDocument/2006/relationships/image" Target="../media/image4910.png"/><Relationship Id="rId24" Type="http://schemas.openxmlformats.org/officeDocument/2006/relationships/customXml" Target="../ink/ink456.xml"/><Relationship Id="rId32" Type="http://schemas.openxmlformats.org/officeDocument/2006/relationships/customXml" Target="../ink/ink460.xml"/><Relationship Id="rId37" Type="http://schemas.openxmlformats.org/officeDocument/2006/relationships/image" Target="../media/image65.png"/><Relationship Id="rId40" Type="http://schemas.openxmlformats.org/officeDocument/2006/relationships/customXml" Target="../ink/ink464.xml"/><Relationship Id="rId45" Type="http://schemas.openxmlformats.org/officeDocument/2006/relationships/image" Target="../media/image69.png"/><Relationship Id="rId5" Type="http://schemas.openxmlformats.org/officeDocument/2006/relationships/image" Target="../media/image4610.png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458.xml"/><Relationship Id="rId36" Type="http://schemas.openxmlformats.org/officeDocument/2006/relationships/customXml" Target="../ink/ink462.xml"/><Relationship Id="rId49" Type="http://schemas.openxmlformats.org/officeDocument/2006/relationships/image" Target="../media/image5910.png"/><Relationship Id="rId10" Type="http://schemas.openxmlformats.org/officeDocument/2006/relationships/customXml" Target="../ink/ink449.xml"/><Relationship Id="rId19" Type="http://schemas.openxmlformats.org/officeDocument/2006/relationships/image" Target="../media/image5310.png"/><Relationship Id="rId31" Type="http://schemas.openxmlformats.org/officeDocument/2006/relationships/image" Target="../media/image6010.png"/><Relationship Id="rId44" Type="http://schemas.openxmlformats.org/officeDocument/2006/relationships/customXml" Target="../ink/ink466.xml"/><Relationship Id="rId4" Type="http://schemas.openxmlformats.org/officeDocument/2006/relationships/customXml" Target="../ink/ink446.xml"/><Relationship Id="rId9" Type="http://schemas.openxmlformats.org/officeDocument/2006/relationships/image" Target="../media/image4810.png"/><Relationship Id="rId14" Type="http://schemas.openxmlformats.org/officeDocument/2006/relationships/customXml" Target="../ink/ink451.xml"/><Relationship Id="rId22" Type="http://schemas.openxmlformats.org/officeDocument/2006/relationships/customXml" Target="../ink/ink455.xml"/><Relationship Id="rId27" Type="http://schemas.openxmlformats.org/officeDocument/2006/relationships/image" Target="../media/image5710.png"/><Relationship Id="rId30" Type="http://schemas.openxmlformats.org/officeDocument/2006/relationships/customXml" Target="../ink/ink459.xml"/><Relationship Id="rId35" Type="http://schemas.openxmlformats.org/officeDocument/2006/relationships/image" Target="../media/image64.png"/><Relationship Id="rId43" Type="http://schemas.openxmlformats.org/officeDocument/2006/relationships/image" Target="../media/image68.png"/><Relationship Id="rId48" Type="http://schemas.openxmlformats.org/officeDocument/2006/relationships/customXml" Target="../ink/ink468.xml"/><Relationship Id="rId8" Type="http://schemas.openxmlformats.org/officeDocument/2006/relationships/customXml" Target="../ink/ink448.xml"/><Relationship Id="rId51" Type="http://schemas.openxmlformats.org/officeDocument/2006/relationships/image" Target="../media/image6310.png"/><Relationship Id="rId3" Type="http://schemas.openxmlformats.org/officeDocument/2006/relationships/image" Target="../media/image1710.png"/><Relationship Id="rId12" Type="http://schemas.openxmlformats.org/officeDocument/2006/relationships/customXml" Target="../ink/ink450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463.xml"/><Relationship Id="rId46" Type="http://schemas.openxmlformats.org/officeDocument/2006/relationships/customXml" Target="../ink/ink467.xml"/><Relationship Id="rId20" Type="http://schemas.openxmlformats.org/officeDocument/2006/relationships/customXml" Target="../ink/ink454.xml"/><Relationship Id="rId41" Type="http://schemas.openxmlformats.org/officeDocument/2006/relationships/image" Target="../media/image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7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478.xml"/><Relationship Id="rId26" Type="http://schemas.openxmlformats.org/officeDocument/2006/relationships/customXml" Target="../ink/ink482.xml"/><Relationship Id="rId39" Type="http://schemas.openxmlformats.org/officeDocument/2006/relationships/image" Target="../media/image66.png"/><Relationship Id="rId21" Type="http://schemas.openxmlformats.org/officeDocument/2006/relationships/image" Target="../media/image5410.png"/><Relationship Id="rId34" Type="http://schemas.openxmlformats.org/officeDocument/2006/relationships/customXml" Target="../ink/ink486.xml"/><Relationship Id="rId42" Type="http://schemas.openxmlformats.org/officeDocument/2006/relationships/customXml" Target="../ink/ink490.xml"/><Relationship Id="rId47" Type="http://schemas.openxmlformats.org/officeDocument/2006/relationships/image" Target="../media/image70.png"/><Relationship Id="rId50" Type="http://schemas.openxmlformats.org/officeDocument/2006/relationships/customXml" Target="../ink/ink494.xml"/><Relationship Id="rId55" Type="http://schemas.openxmlformats.org/officeDocument/2006/relationships/image" Target="../media/image6310.png"/><Relationship Id="rId7" Type="http://schemas.openxmlformats.org/officeDocument/2006/relationships/image" Target="../media/image4710.png"/><Relationship Id="rId2" Type="http://schemas.openxmlformats.org/officeDocument/2006/relationships/customXml" Target="../ink/ink470.xml"/><Relationship Id="rId16" Type="http://schemas.openxmlformats.org/officeDocument/2006/relationships/customXml" Target="../ink/ink477.xml"/><Relationship Id="rId29" Type="http://schemas.openxmlformats.org/officeDocument/2006/relationships/image" Target="../media/image5810.png"/><Relationship Id="rId11" Type="http://schemas.openxmlformats.org/officeDocument/2006/relationships/image" Target="../media/image4910.png"/><Relationship Id="rId24" Type="http://schemas.openxmlformats.org/officeDocument/2006/relationships/customXml" Target="../ink/ink481.xml"/><Relationship Id="rId32" Type="http://schemas.openxmlformats.org/officeDocument/2006/relationships/customXml" Target="../ink/ink485.xml"/><Relationship Id="rId37" Type="http://schemas.openxmlformats.org/officeDocument/2006/relationships/image" Target="../media/image65.png"/><Relationship Id="rId40" Type="http://schemas.openxmlformats.org/officeDocument/2006/relationships/customXml" Target="../ink/ink489.xml"/><Relationship Id="rId45" Type="http://schemas.openxmlformats.org/officeDocument/2006/relationships/image" Target="../media/image69.png"/><Relationship Id="rId53" Type="http://schemas.openxmlformats.org/officeDocument/2006/relationships/image" Target="../media/image5910.png"/><Relationship Id="rId5" Type="http://schemas.openxmlformats.org/officeDocument/2006/relationships/image" Target="../media/image4610.png"/><Relationship Id="rId10" Type="http://schemas.openxmlformats.org/officeDocument/2006/relationships/customXml" Target="../ink/ink474.xml"/><Relationship Id="rId19" Type="http://schemas.openxmlformats.org/officeDocument/2006/relationships/image" Target="../media/image5310.png"/><Relationship Id="rId31" Type="http://schemas.openxmlformats.org/officeDocument/2006/relationships/image" Target="../media/image6010.png"/><Relationship Id="rId44" Type="http://schemas.openxmlformats.org/officeDocument/2006/relationships/customXml" Target="../ink/ink491.xml"/><Relationship Id="rId52" Type="http://schemas.openxmlformats.org/officeDocument/2006/relationships/customXml" Target="../ink/ink495.xml"/><Relationship Id="rId4" Type="http://schemas.openxmlformats.org/officeDocument/2006/relationships/customXml" Target="../ink/ink471.xml"/><Relationship Id="rId9" Type="http://schemas.openxmlformats.org/officeDocument/2006/relationships/image" Target="../media/image4810.png"/><Relationship Id="rId14" Type="http://schemas.openxmlformats.org/officeDocument/2006/relationships/customXml" Target="../ink/ink476.xml"/><Relationship Id="rId22" Type="http://schemas.openxmlformats.org/officeDocument/2006/relationships/customXml" Target="../ink/ink480.xml"/><Relationship Id="rId27" Type="http://schemas.openxmlformats.org/officeDocument/2006/relationships/image" Target="../media/image5710.png"/><Relationship Id="rId30" Type="http://schemas.openxmlformats.org/officeDocument/2006/relationships/customXml" Target="../ink/ink484.xml"/><Relationship Id="rId35" Type="http://schemas.openxmlformats.org/officeDocument/2006/relationships/image" Target="../media/image64.png"/><Relationship Id="rId43" Type="http://schemas.openxmlformats.org/officeDocument/2006/relationships/image" Target="../media/image68.png"/><Relationship Id="rId48" Type="http://schemas.openxmlformats.org/officeDocument/2006/relationships/customXml" Target="../ink/ink493.xml"/><Relationship Id="rId8" Type="http://schemas.openxmlformats.org/officeDocument/2006/relationships/customXml" Target="../ink/ink473.xml"/><Relationship Id="rId51" Type="http://schemas.openxmlformats.org/officeDocument/2006/relationships/image" Target="../media/image72.png"/><Relationship Id="rId3" Type="http://schemas.openxmlformats.org/officeDocument/2006/relationships/image" Target="../media/image1710.png"/><Relationship Id="rId12" Type="http://schemas.openxmlformats.org/officeDocument/2006/relationships/customXml" Target="../ink/ink475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488.xml"/><Relationship Id="rId46" Type="http://schemas.openxmlformats.org/officeDocument/2006/relationships/customXml" Target="../ink/ink492.xml"/><Relationship Id="rId20" Type="http://schemas.openxmlformats.org/officeDocument/2006/relationships/customXml" Target="../ink/ink479.xml"/><Relationship Id="rId41" Type="http://schemas.openxmlformats.org/officeDocument/2006/relationships/image" Target="../media/image67.png"/><Relationship Id="rId54" Type="http://schemas.openxmlformats.org/officeDocument/2006/relationships/customXml" Target="../ink/ink4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2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483.xml"/><Relationship Id="rId36" Type="http://schemas.openxmlformats.org/officeDocument/2006/relationships/customXml" Target="../ink/ink487.xml"/><Relationship Id="rId49" Type="http://schemas.openxmlformats.org/officeDocument/2006/relationships/image" Target="../media/image71.png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505.xml"/><Relationship Id="rId26" Type="http://schemas.openxmlformats.org/officeDocument/2006/relationships/customXml" Target="../ink/ink509.xml"/><Relationship Id="rId39" Type="http://schemas.openxmlformats.org/officeDocument/2006/relationships/image" Target="../media/image66.png"/><Relationship Id="rId21" Type="http://schemas.openxmlformats.org/officeDocument/2006/relationships/image" Target="../media/image5410.png"/><Relationship Id="rId34" Type="http://schemas.openxmlformats.org/officeDocument/2006/relationships/customXml" Target="../ink/ink513.xml"/><Relationship Id="rId42" Type="http://schemas.openxmlformats.org/officeDocument/2006/relationships/customXml" Target="../ink/ink517.xml"/><Relationship Id="rId47" Type="http://schemas.openxmlformats.org/officeDocument/2006/relationships/image" Target="../media/image70.png"/><Relationship Id="rId50" Type="http://schemas.openxmlformats.org/officeDocument/2006/relationships/customXml" Target="../ink/ink521.xml"/><Relationship Id="rId55" Type="http://schemas.openxmlformats.org/officeDocument/2006/relationships/image" Target="../media/image74.png"/><Relationship Id="rId63" Type="http://schemas.openxmlformats.org/officeDocument/2006/relationships/image" Target="../media/image6310.png"/><Relationship Id="rId7" Type="http://schemas.openxmlformats.org/officeDocument/2006/relationships/image" Target="../media/image4710.png"/><Relationship Id="rId2" Type="http://schemas.openxmlformats.org/officeDocument/2006/relationships/customXml" Target="../ink/ink497.xml"/><Relationship Id="rId16" Type="http://schemas.openxmlformats.org/officeDocument/2006/relationships/customXml" Target="../ink/ink504.xml"/><Relationship Id="rId29" Type="http://schemas.openxmlformats.org/officeDocument/2006/relationships/image" Target="../media/image5810.png"/><Relationship Id="rId11" Type="http://schemas.openxmlformats.org/officeDocument/2006/relationships/image" Target="../media/image4910.png"/><Relationship Id="rId24" Type="http://schemas.openxmlformats.org/officeDocument/2006/relationships/customXml" Target="../ink/ink508.xml"/><Relationship Id="rId32" Type="http://schemas.openxmlformats.org/officeDocument/2006/relationships/customXml" Target="../ink/ink512.xml"/><Relationship Id="rId37" Type="http://schemas.openxmlformats.org/officeDocument/2006/relationships/image" Target="../media/image65.png"/><Relationship Id="rId40" Type="http://schemas.openxmlformats.org/officeDocument/2006/relationships/customXml" Target="../ink/ink516.xml"/><Relationship Id="rId45" Type="http://schemas.openxmlformats.org/officeDocument/2006/relationships/image" Target="../media/image69.png"/><Relationship Id="rId53" Type="http://schemas.openxmlformats.org/officeDocument/2006/relationships/image" Target="../media/image73.png"/><Relationship Id="rId58" Type="http://schemas.openxmlformats.org/officeDocument/2006/relationships/customXml" Target="../ink/ink525.xml"/><Relationship Id="rId5" Type="http://schemas.openxmlformats.org/officeDocument/2006/relationships/image" Target="../media/image4610.png"/><Relationship Id="rId61" Type="http://schemas.openxmlformats.org/officeDocument/2006/relationships/image" Target="../media/image5910.png"/><Relationship Id="rId19" Type="http://schemas.openxmlformats.org/officeDocument/2006/relationships/image" Target="../media/image5310.png"/><Relationship Id="rId14" Type="http://schemas.openxmlformats.org/officeDocument/2006/relationships/customXml" Target="../ink/ink503.xml"/><Relationship Id="rId22" Type="http://schemas.openxmlformats.org/officeDocument/2006/relationships/customXml" Target="../ink/ink507.xml"/><Relationship Id="rId27" Type="http://schemas.openxmlformats.org/officeDocument/2006/relationships/image" Target="../media/image5710.png"/><Relationship Id="rId30" Type="http://schemas.openxmlformats.org/officeDocument/2006/relationships/customXml" Target="../ink/ink511.xml"/><Relationship Id="rId35" Type="http://schemas.openxmlformats.org/officeDocument/2006/relationships/image" Target="../media/image64.png"/><Relationship Id="rId43" Type="http://schemas.openxmlformats.org/officeDocument/2006/relationships/image" Target="../media/image68.png"/><Relationship Id="rId48" Type="http://schemas.openxmlformats.org/officeDocument/2006/relationships/customXml" Target="../ink/ink520.xml"/><Relationship Id="rId56" Type="http://schemas.openxmlformats.org/officeDocument/2006/relationships/customXml" Target="../ink/ink524.xml"/><Relationship Id="rId8" Type="http://schemas.openxmlformats.org/officeDocument/2006/relationships/customXml" Target="../ink/ink500.xml"/><Relationship Id="rId51" Type="http://schemas.openxmlformats.org/officeDocument/2006/relationships/image" Target="../media/image72.png"/><Relationship Id="rId3" Type="http://schemas.openxmlformats.org/officeDocument/2006/relationships/image" Target="../media/image1710.png"/><Relationship Id="rId12" Type="http://schemas.openxmlformats.org/officeDocument/2006/relationships/customXml" Target="../ink/ink502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515.xml"/><Relationship Id="rId46" Type="http://schemas.openxmlformats.org/officeDocument/2006/relationships/customXml" Target="../ink/ink519.xml"/><Relationship Id="rId59" Type="http://schemas.openxmlformats.org/officeDocument/2006/relationships/image" Target="../media/image76.png"/><Relationship Id="rId20" Type="http://schemas.openxmlformats.org/officeDocument/2006/relationships/customXml" Target="../ink/ink506.xml"/><Relationship Id="rId41" Type="http://schemas.openxmlformats.org/officeDocument/2006/relationships/image" Target="../media/image67.png"/><Relationship Id="rId54" Type="http://schemas.openxmlformats.org/officeDocument/2006/relationships/customXml" Target="../ink/ink523.xml"/><Relationship Id="rId62" Type="http://schemas.openxmlformats.org/officeDocument/2006/relationships/customXml" Target="../ink/ink5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9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510.xml"/><Relationship Id="rId36" Type="http://schemas.openxmlformats.org/officeDocument/2006/relationships/customXml" Target="../ink/ink514.xml"/><Relationship Id="rId49" Type="http://schemas.openxmlformats.org/officeDocument/2006/relationships/image" Target="../media/image71.png"/><Relationship Id="rId57" Type="http://schemas.openxmlformats.org/officeDocument/2006/relationships/image" Target="../media/image75.png"/><Relationship Id="rId10" Type="http://schemas.openxmlformats.org/officeDocument/2006/relationships/customXml" Target="../ink/ink501.xml"/><Relationship Id="rId31" Type="http://schemas.openxmlformats.org/officeDocument/2006/relationships/image" Target="../media/image6010.png"/><Relationship Id="rId44" Type="http://schemas.openxmlformats.org/officeDocument/2006/relationships/customXml" Target="../ink/ink518.xml"/><Relationship Id="rId52" Type="http://schemas.openxmlformats.org/officeDocument/2006/relationships/customXml" Target="../ink/ink522.xml"/><Relationship Id="rId60" Type="http://schemas.openxmlformats.org/officeDocument/2006/relationships/customXml" Target="../ink/ink526.xml"/><Relationship Id="rId4" Type="http://schemas.openxmlformats.org/officeDocument/2006/relationships/customXml" Target="../ink/ink498.xml"/><Relationship Id="rId9" Type="http://schemas.openxmlformats.org/officeDocument/2006/relationships/image" Target="../media/image4810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0.xml"/><Relationship Id="rId21" Type="http://schemas.openxmlformats.org/officeDocument/2006/relationships/image" Target="../media/image5410.png"/><Relationship Id="rId42" Type="http://schemas.openxmlformats.org/officeDocument/2006/relationships/customXml" Target="../ink/ink548.xml"/><Relationship Id="rId47" Type="http://schemas.openxmlformats.org/officeDocument/2006/relationships/image" Target="../media/image70.png"/><Relationship Id="rId63" Type="http://schemas.openxmlformats.org/officeDocument/2006/relationships/image" Target="../media/image80.png"/><Relationship Id="rId68" Type="http://schemas.openxmlformats.org/officeDocument/2006/relationships/customXml" Target="../ink/ink561.xml"/><Relationship Id="rId16" Type="http://schemas.openxmlformats.org/officeDocument/2006/relationships/customXml" Target="../ink/ink535.xml"/><Relationship Id="rId11" Type="http://schemas.openxmlformats.org/officeDocument/2006/relationships/image" Target="../media/image4910.png"/><Relationship Id="rId24" Type="http://schemas.openxmlformats.org/officeDocument/2006/relationships/customXml" Target="../ink/ink539.xml"/><Relationship Id="rId32" Type="http://schemas.openxmlformats.org/officeDocument/2006/relationships/customXml" Target="../ink/ink543.xml"/><Relationship Id="rId37" Type="http://schemas.openxmlformats.org/officeDocument/2006/relationships/image" Target="../media/image65.png"/><Relationship Id="rId40" Type="http://schemas.openxmlformats.org/officeDocument/2006/relationships/customXml" Target="../ink/ink547.xml"/><Relationship Id="rId45" Type="http://schemas.openxmlformats.org/officeDocument/2006/relationships/image" Target="../media/image69.png"/><Relationship Id="rId53" Type="http://schemas.openxmlformats.org/officeDocument/2006/relationships/image" Target="../media/image73.png"/><Relationship Id="rId58" Type="http://schemas.openxmlformats.org/officeDocument/2006/relationships/customXml" Target="../ink/ink556.xml"/><Relationship Id="rId66" Type="http://schemas.openxmlformats.org/officeDocument/2006/relationships/customXml" Target="../ink/ink560.xml"/><Relationship Id="rId74" Type="http://schemas.openxmlformats.org/officeDocument/2006/relationships/customXml" Target="../ink/ink564.xml"/><Relationship Id="rId79" Type="http://schemas.openxmlformats.org/officeDocument/2006/relationships/image" Target="../media/image6310.png"/><Relationship Id="rId5" Type="http://schemas.openxmlformats.org/officeDocument/2006/relationships/image" Target="../media/image4610.png"/><Relationship Id="rId61" Type="http://schemas.openxmlformats.org/officeDocument/2006/relationships/image" Target="../media/image79.png"/><Relationship Id="rId19" Type="http://schemas.openxmlformats.org/officeDocument/2006/relationships/image" Target="../media/image5310.png"/><Relationship Id="rId14" Type="http://schemas.openxmlformats.org/officeDocument/2006/relationships/customXml" Target="../ink/ink534.xml"/><Relationship Id="rId22" Type="http://schemas.openxmlformats.org/officeDocument/2006/relationships/customXml" Target="../ink/ink538.xml"/><Relationship Id="rId27" Type="http://schemas.openxmlformats.org/officeDocument/2006/relationships/image" Target="../media/image5710.png"/><Relationship Id="rId30" Type="http://schemas.openxmlformats.org/officeDocument/2006/relationships/customXml" Target="../ink/ink542.xml"/><Relationship Id="rId35" Type="http://schemas.openxmlformats.org/officeDocument/2006/relationships/image" Target="../media/image64.png"/><Relationship Id="rId43" Type="http://schemas.openxmlformats.org/officeDocument/2006/relationships/image" Target="../media/image68.png"/><Relationship Id="rId48" Type="http://schemas.openxmlformats.org/officeDocument/2006/relationships/customXml" Target="../ink/ink551.xml"/><Relationship Id="rId56" Type="http://schemas.openxmlformats.org/officeDocument/2006/relationships/customXml" Target="../ink/ink555.xml"/><Relationship Id="rId64" Type="http://schemas.openxmlformats.org/officeDocument/2006/relationships/customXml" Target="../ink/ink559.xml"/><Relationship Id="rId69" Type="http://schemas.openxmlformats.org/officeDocument/2006/relationships/image" Target="../media/image83.png"/><Relationship Id="rId77" Type="http://schemas.openxmlformats.org/officeDocument/2006/relationships/image" Target="../media/image5910.png"/><Relationship Id="rId8" Type="http://schemas.openxmlformats.org/officeDocument/2006/relationships/customXml" Target="../ink/ink531.xml"/><Relationship Id="rId51" Type="http://schemas.openxmlformats.org/officeDocument/2006/relationships/image" Target="../media/image72.png"/><Relationship Id="rId72" Type="http://schemas.openxmlformats.org/officeDocument/2006/relationships/customXml" Target="../ink/ink563.xml"/><Relationship Id="rId3" Type="http://schemas.openxmlformats.org/officeDocument/2006/relationships/image" Target="../media/image1710.png"/><Relationship Id="rId12" Type="http://schemas.openxmlformats.org/officeDocument/2006/relationships/customXml" Target="../ink/ink533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546.xml"/><Relationship Id="rId46" Type="http://schemas.openxmlformats.org/officeDocument/2006/relationships/customXml" Target="../ink/ink550.xml"/><Relationship Id="rId59" Type="http://schemas.openxmlformats.org/officeDocument/2006/relationships/image" Target="../media/image78.png"/><Relationship Id="rId67" Type="http://schemas.openxmlformats.org/officeDocument/2006/relationships/image" Target="../media/image82.png"/><Relationship Id="rId20" Type="http://schemas.openxmlformats.org/officeDocument/2006/relationships/customXml" Target="../ink/ink537.xml"/><Relationship Id="rId41" Type="http://schemas.openxmlformats.org/officeDocument/2006/relationships/image" Target="../media/image67.png"/><Relationship Id="rId54" Type="http://schemas.openxmlformats.org/officeDocument/2006/relationships/customXml" Target="../ink/ink554.xml"/><Relationship Id="rId62" Type="http://schemas.openxmlformats.org/officeDocument/2006/relationships/customXml" Target="../ink/ink558.xml"/><Relationship Id="rId70" Type="http://schemas.openxmlformats.org/officeDocument/2006/relationships/customXml" Target="../ink/ink562.xml"/><Relationship Id="rId75" Type="http://schemas.openxmlformats.org/officeDocument/2006/relationships/image" Target="../media/image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0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541.xml"/><Relationship Id="rId36" Type="http://schemas.openxmlformats.org/officeDocument/2006/relationships/customXml" Target="../ink/ink545.xml"/><Relationship Id="rId49" Type="http://schemas.openxmlformats.org/officeDocument/2006/relationships/image" Target="../media/image71.png"/><Relationship Id="rId57" Type="http://schemas.openxmlformats.org/officeDocument/2006/relationships/image" Target="../media/image77.png"/><Relationship Id="rId10" Type="http://schemas.openxmlformats.org/officeDocument/2006/relationships/customXml" Target="../ink/ink532.xml"/><Relationship Id="rId31" Type="http://schemas.openxmlformats.org/officeDocument/2006/relationships/image" Target="../media/image6010.png"/><Relationship Id="rId44" Type="http://schemas.openxmlformats.org/officeDocument/2006/relationships/customXml" Target="../ink/ink549.xml"/><Relationship Id="rId52" Type="http://schemas.openxmlformats.org/officeDocument/2006/relationships/customXml" Target="../ink/ink553.xml"/><Relationship Id="rId60" Type="http://schemas.openxmlformats.org/officeDocument/2006/relationships/customXml" Target="../ink/ink557.xml"/><Relationship Id="rId65" Type="http://schemas.openxmlformats.org/officeDocument/2006/relationships/image" Target="../media/image81.png"/><Relationship Id="rId73" Type="http://schemas.openxmlformats.org/officeDocument/2006/relationships/image" Target="../media/image75.png"/><Relationship Id="rId78" Type="http://schemas.openxmlformats.org/officeDocument/2006/relationships/customXml" Target="../ink/ink566.xml"/><Relationship Id="rId4" Type="http://schemas.openxmlformats.org/officeDocument/2006/relationships/customXml" Target="../ink/ink529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536.xml"/><Relationship Id="rId39" Type="http://schemas.openxmlformats.org/officeDocument/2006/relationships/image" Target="../media/image66.png"/><Relationship Id="rId34" Type="http://schemas.openxmlformats.org/officeDocument/2006/relationships/customXml" Target="../ink/ink544.xml"/><Relationship Id="rId50" Type="http://schemas.openxmlformats.org/officeDocument/2006/relationships/customXml" Target="../ink/ink552.xml"/><Relationship Id="rId55" Type="http://schemas.openxmlformats.org/officeDocument/2006/relationships/image" Target="../media/image74.png"/><Relationship Id="rId76" Type="http://schemas.openxmlformats.org/officeDocument/2006/relationships/customXml" Target="../ink/ink565.xml"/><Relationship Id="rId7" Type="http://schemas.openxmlformats.org/officeDocument/2006/relationships/image" Target="../media/image4710.png"/><Relationship Id="rId71" Type="http://schemas.openxmlformats.org/officeDocument/2006/relationships/image" Target="../media/image84.png"/><Relationship Id="rId2" Type="http://schemas.openxmlformats.org/officeDocument/2006/relationships/customXml" Target="../ink/ink528.xml"/><Relationship Id="rId29" Type="http://schemas.openxmlformats.org/officeDocument/2006/relationships/image" Target="../media/image581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.xml"/><Relationship Id="rId13" Type="http://schemas.openxmlformats.org/officeDocument/2006/relationships/image" Target="../media/image8.png"/><Relationship Id="rId18" Type="http://schemas.openxmlformats.org/officeDocument/2006/relationships/customXml" Target="../ink/ink33.xml"/><Relationship Id="rId26" Type="http://schemas.openxmlformats.org/officeDocument/2006/relationships/customXml" Target="../ink/ink37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30.xml"/><Relationship Id="rId17" Type="http://schemas.openxmlformats.org/officeDocument/2006/relationships/image" Target="../media/image10.png"/><Relationship Id="rId25" Type="http://schemas.openxmlformats.org/officeDocument/2006/relationships/image" Target="../media/image16.png"/><Relationship Id="rId2" Type="http://schemas.openxmlformats.org/officeDocument/2006/relationships/customXml" Target="../ink/ink25.xml"/><Relationship Id="rId16" Type="http://schemas.openxmlformats.org/officeDocument/2006/relationships/customXml" Target="../ink/ink32.xml"/><Relationship Id="rId20" Type="http://schemas.openxmlformats.org/officeDocument/2006/relationships/customXml" Target="../ink/ink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.xml"/><Relationship Id="rId11" Type="http://schemas.openxmlformats.org/officeDocument/2006/relationships/image" Target="../media/image7.png"/><Relationship Id="rId24" Type="http://schemas.openxmlformats.org/officeDocument/2006/relationships/customXml" Target="../ink/ink36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29.xml"/><Relationship Id="rId19" Type="http://schemas.openxmlformats.org/officeDocument/2006/relationships/image" Target="../media/image11.png"/><Relationship Id="rId4" Type="http://schemas.openxmlformats.org/officeDocument/2006/relationships/customXml" Target="../ink/ink26.xml"/><Relationship Id="rId9" Type="http://schemas.openxmlformats.org/officeDocument/2006/relationships/image" Target="../media/image6.png"/><Relationship Id="rId14" Type="http://schemas.openxmlformats.org/officeDocument/2006/relationships/customXml" Target="../ink/ink31.xml"/><Relationship Id="rId22" Type="http://schemas.openxmlformats.org/officeDocument/2006/relationships/customXml" Target="../ink/ink35.xml"/><Relationship Id="rId27" Type="http://schemas.openxmlformats.org/officeDocument/2006/relationships/image" Target="../media/image17.png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9.xml"/><Relationship Id="rId21" Type="http://schemas.openxmlformats.org/officeDocument/2006/relationships/image" Target="../media/image5410.png"/><Relationship Id="rId42" Type="http://schemas.openxmlformats.org/officeDocument/2006/relationships/customXml" Target="../ink/ink587.xml"/><Relationship Id="rId47" Type="http://schemas.openxmlformats.org/officeDocument/2006/relationships/image" Target="../media/image70.png"/><Relationship Id="rId63" Type="http://schemas.openxmlformats.org/officeDocument/2006/relationships/image" Target="../media/image80.png"/><Relationship Id="rId68" Type="http://schemas.openxmlformats.org/officeDocument/2006/relationships/customXml" Target="../ink/ink600.xml"/><Relationship Id="rId84" Type="http://schemas.openxmlformats.org/officeDocument/2006/relationships/customXml" Target="../ink/ink608.xml"/><Relationship Id="rId89" Type="http://schemas.openxmlformats.org/officeDocument/2006/relationships/image" Target="../media/image5910.png"/><Relationship Id="rId16" Type="http://schemas.openxmlformats.org/officeDocument/2006/relationships/customXml" Target="../ink/ink574.xml"/><Relationship Id="rId11" Type="http://schemas.openxmlformats.org/officeDocument/2006/relationships/image" Target="../media/image4910.png"/><Relationship Id="rId32" Type="http://schemas.openxmlformats.org/officeDocument/2006/relationships/customXml" Target="../ink/ink582.xml"/><Relationship Id="rId37" Type="http://schemas.openxmlformats.org/officeDocument/2006/relationships/image" Target="../media/image65.png"/><Relationship Id="rId53" Type="http://schemas.openxmlformats.org/officeDocument/2006/relationships/image" Target="../media/image73.png"/><Relationship Id="rId58" Type="http://schemas.openxmlformats.org/officeDocument/2006/relationships/customXml" Target="../ink/ink595.xml"/><Relationship Id="rId74" Type="http://schemas.openxmlformats.org/officeDocument/2006/relationships/customXml" Target="../ink/ink603.xml"/><Relationship Id="rId79" Type="http://schemas.openxmlformats.org/officeDocument/2006/relationships/image" Target="../media/image88.png"/><Relationship Id="rId5" Type="http://schemas.openxmlformats.org/officeDocument/2006/relationships/image" Target="../media/image4610.png"/><Relationship Id="rId90" Type="http://schemas.openxmlformats.org/officeDocument/2006/relationships/customXml" Target="../ink/ink611.xml"/><Relationship Id="rId14" Type="http://schemas.openxmlformats.org/officeDocument/2006/relationships/customXml" Target="../ink/ink573.xml"/><Relationship Id="rId22" Type="http://schemas.openxmlformats.org/officeDocument/2006/relationships/customXml" Target="../ink/ink577.xml"/><Relationship Id="rId27" Type="http://schemas.openxmlformats.org/officeDocument/2006/relationships/image" Target="../media/image5710.png"/><Relationship Id="rId30" Type="http://schemas.openxmlformats.org/officeDocument/2006/relationships/customXml" Target="../ink/ink581.xml"/><Relationship Id="rId35" Type="http://schemas.openxmlformats.org/officeDocument/2006/relationships/image" Target="../media/image64.png"/><Relationship Id="rId43" Type="http://schemas.openxmlformats.org/officeDocument/2006/relationships/image" Target="../media/image68.png"/><Relationship Id="rId48" Type="http://schemas.openxmlformats.org/officeDocument/2006/relationships/customXml" Target="../ink/ink590.xml"/><Relationship Id="rId56" Type="http://schemas.openxmlformats.org/officeDocument/2006/relationships/customXml" Target="../ink/ink594.xml"/><Relationship Id="rId64" Type="http://schemas.openxmlformats.org/officeDocument/2006/relationships/customXml" Target="../ink/ink598.xml"/><Relationship Id="rId69" Type="http://schemas.openxmlformats.org/officeDocument/2006/relationships/image" Target="../media/image83.png"/><Relationship Id="rId77" Type="http://schemas.openxmlformats.org/officeDocument/2006/relationships/image" Target="../media/image87.png"/><Relationship Id="rId8" Type="http://schemas.openxmlformats.org/officeDocument/2006/relationships/customXml" Target="../ink/ink570.xml"/><Relationship Id="rId51" Type="http://schemas.openxmlformats.org/officeDocument/2006/relationships/image" Target="../media/image72.png"/><Relationship Id="rId72" Type="http://schemas.openxmlformats.org/officeDocument/2006/relationships/customXml" Target="../ink/ink602.xml"/><Relationship Id="rId80" Type="http://schemas.openxmlformats.org/officeDocument/2006/relationships/customXml" Target="../ink/ink606.xml"/><Relationship Id="rId85" Type="http://schemas.openxmlformats.org/officeDocument/2006/relationships/image" Target="../media/image76.png"/><Relationship Id="rId3" Type="http://schemas.openxmlformats.org/officeDocument/2006/relationships/image" Target="../media/image1710.png"/><Relationship Id="rId12" Type="http://schemas.openxmlformats.org/officeDocument/2006/relationships/customXml" Target="../ink/ink572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585.xml"/><Relationship Id="rId46" Type="http://schemas.openxmlformats.org/officeDocument/2006/relationships/customXml" Target="../ink/ink589.xml"/><Relationship Id="rId59" Type="http://schemas.openxmlformats.org/officeDocument/2006/relationships/image" Target="../media/image78.png"/><Relationship Id="rId67" Type="http://schemas.openxmlformats.org/officeDocument/2006/relationships/image" Target="../media/image82.png"/><Relationship Id="rId20" Type="http://schemas.openxmlformats.org/officeDocument/2006/relationships/customXml" Target="../ink/ink576.xml"/><Relationship Id="rId41" Type="http://schemas.openxmlformats.org/officeDocument/2006/relationships/image" Target="../media/image67.png"/><Relationship Id="rId54" Type="http://schemas.openxmlformats.org/officeDocument/2006/relationships/customXml" Target="../ink/ink593.xml"/><Relationship Id="rId62" Type="http://schemas.openxmlformats.org/officeDocument/2006/relationships/customXml" Target="../ink/ink597.xml"/><Relationship Id="rId70" Type="http://schemas.openxmlformats.org/officeDocument/2006/relationships/customXml" Target="../ink/ink601.xml"/><Relationship Id="rId75" Type="http://schemas.openxmlformats.org/officeDocument/2006/relationships/image" Target="../media/image86.png"/><Relationship Id="rId83" Type="http://schemas.openxmlformats.org/officeDocument/2006/relationships/image" Target="../media/image75.png"/><Relationship Id="rId88" Type="http://schemas.openxmlformats.org/officeDocument/2006/relationships/customXml" Target="../ink/ink610.xml"/><Relationship Id="rId91" Type="http://schemas.openxmlformats.org/officeDocument/2006/relationships/image" Target="../media/image63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9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580.xml"/><Relationship Id="rId36" Type="http://schemas.openxmlformats.org/officeDocument/2006/relationships/customXml" Target="../ink/ink584.xml"/><Relationship Id="rId49" Type="http://schemas.openxmlformats.org/officeDocument/2006/relationships/image" Target="../media/image71.png"/><Relationship Id="rId57" Type="http://schemas.openxmlformats.org/officeDocument/2006/relationships/image" Target="../media/image77.png"/><Relationship Id="rId10" Type="http://schemas.openxmlformats.org/officeDocument/2006/relationships/customXml" Target="../ink/ink571.xml"/><Relationship Id="rId31" Type="http://schemas.openxmlformats.org/officeDocument/2006/relationships/image" Target="../media/image6010.png"/><Relationship Id="rId44" Type="http://schemas.openxmlformats.org/officeDocument/2006/relationships/customXml" Target="../ink/ink588.xml"/><Relationship Id="rId52" Type="http://schemas.openxmlformats.org/officeDocument/2006/relationships/customXml" Target="../ink/ink592.xml"/><Relationship Id="rId60" Type="http://schemas.openxmlformats.org/officeDocument/2006/relationships/customXml" Target="../ink/ink596.xml"/><Relationship Id="rId65" Type="http://schemas.openxmlformats.org/officeDocument/2006/relationships/image" Target="../media/image81.png"/><Relationship Id="rId73" Type="http://schemas.openxmlformats.org/officeDocument/2006/relationships/image" Target="../media/image85.png"/><Relationship Id="rId78" Type="http://schemas.openxmlformats.org/officeDocument/2006/relationships/customXml" Target="../ink/ink605.xml"/><Relationship Id="rId81" Type="http://schemas.openxmlformats.org/officeDocument/2006/relationships/image" Target="../media/image89.png"/><Relationship Id="rId86" Type="http://schemas.openxmlformats.org/officeDocument/2006/relationships/customXml" Target="../ink/ink609.xml"/><Relationship Id="rId4" Type="http://schemas.openxmlformats.org/officeDocument/2006/relationships/customXml" Target="../ink/ink568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575.xml"/><Relationship Id="rId39" Type="http://schemas.openxmlformats.org/officeDocument/2006/relationships/image" Target="../media/image66.png"/><Relationship Id="rId34" Type="http://schemas.openxmlformats.org/officeDocument/2006/relationships/customXml" Target="../ink/ink583.xml"/><Relationship Id="rId50" Type="http://schemas.openxmlformats.org/officeDocument/2006/relationships/customXml" Target="../ink/ink591.xml"/><Relationship Id="rId55" Type="http://schemas.openxmlformats.org/officeDocument/2006/relationships/image" Target="../media/image74.png"/><Relationship Id="rId76" Type="http://schemas.openxmlformats.org/officeDocument/2006/relationships/customXml" Target="../ink/ink604.xml"/><Relationship Id="rId7" Type="http://schemas.openxmlformats.org/officeDocument/2006/relationships/image" Target="../media/image4710.png"/><Relationship Id="rId71" Type="http://schemas.openxmlformats.org/officeDocument/2006/relationships/image" Target="../media/image84.png"/><Relationship Id="rId2" Type="http://schemas.openxmlformats.org/officeDocument/2006/relationships/customXml" Target="../ink/ink567.xml"/><Relationship Id="rId29" Type="http://schemas.openxmlformats.org/officeDocument/2006/relationships/image" Target="../media/image5810.png"/><Relationship Id="rId24" Type="http://schemas.openxmlformats.org/officeDocument/2006/relationships/customXml" Target="../ink/ink578.xml"/><Relationship Id="rId40" Type="http://schemas.openxmlformats.org/officeDocument/2006/relationships/customXml" Target="../ink/ink586.xml"/><Relationship Id="rId45" Type="http://schemas.openxmlformats.org/officeDocument/2006/relationships/image" Target="../media/image69.png"/><Relationship Id="rId66" Type="http://schemas.openxmlformats.org/officeDocument/2006/relationships/customXml" Target="../ink/ink599.xml"/><Relationship Id="rId87" Type="http://schemas.openxmlformats.org/officeDocument/2006/relationships/image" Target="../media/image90.png"/><Relationship Id="rId61" Type="http://schemas.openxmlformats.org/officeDocument/2006/relationships/image" Target="../media/image79.png"/><Relationship Id="rId82" Type="http://schemas.openxmlformats.org/officeDocument/2006/relationships/customXml" Target="../ink/ink607.xml"/><Relationship Id="rId19" Type="http://schemas.openxmlformats.org/officeDocument/2006/relationships/image" Target="../media/image5310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4.xml"/><Relationship Id="rId21" Type="http://schemas.openxmlformats.org/officeDocument/2006/relationships/image" Target="../media/image5410.png"/><Relationship Id="rId42" Type="http://schemas.openxmlformats.org/officeDocument/2006/relationships/customXml" Target="../ink/ink632.xml"/><Relationship Id="rId47" Type="http://schemas.openxmlformats.org/officeDocument/2006/relationships/image" Target="../media/image70.png"/><Relationship Id="rId63" Type="http://schemas.openxmlformats.org/officeDocument/2006/relationships/image" Target="../media/image80.png"/><Relationship Id="rId68" Type="http://schemas.openxmlformats.org/officeDocument/2006/relationships/customXml" Target="../ink/ink645.xml"/><Relationship Id="rId84" Type="http://schemas.openxmlformats.org/officeDocument/2006/relationships/customXml" Target="../ink/ink653.xml"/><Relationship Id="rId89" Type="http://schemas.openxmlformats.org/officeDocument/2006/relationships/image" Target="../media/image94.png"/><Relationship Id="rId112" Type="http://schemas.openxmlformats.org/officeDocument/2006/relationships/customXml" Target="../ink/ink667.xml"/><Relationship Id="rId16" Type="http://schemas.openxmlformats.org/officeDocument/2006/relationships/customXml" Target="../ink/ink619.xml"/><Relationship Id="rId107" Type="http://schemas.openxmlformats.org/officeDocument/2006/relationships/image" Target="../media/image76.png"/><Relationship Id="rId11" Type="http://schemas.openxmlformats.org/officeDocument/2006/relationships/image" Target="../media/image4910.png"/><Relationship Id="rId32" Type="http://schemas.openxmlformats.org/officeDocument/2006/relationships/customXml" Target="../ink/ink627.xml"/><Relationship Id="rId37" Type="http://schemas.openxmlformats.org/officeDocument/2006/relationships/image" Target="../media/image65.png"/><Relationship Id="rId53" Type="http://schemas.openxmlformats.org/officeDocument/2006/relationships/image" Target="../media/image73.png"/><Relationship Id="rId58" Type="http://schemas.openxmlformats.org/officeDocument/2006/relationships/customXml" Target="../ink/ink640.xml"/><Relationship Id="rId74" Type="http://schemas.openxmlformats.org/officeDocument/2006/relationships/customXml" Target="../ink/ink648.xml"/><Relationship Id="rId79" Type="http://schemas.openxmlformats.org/officeDocument/2006/relationships/image" Target="../media/image88.png"/><Relationship Id="rId102" Type="http://schemas.openxmlformats.org/officeDocument/2006/relationships/customXml" Target="../ink/ink662.xml"/><Relationship Id="rId5" Type="http://schemas.openxmlformats.org/officeDocument/2006/relationships/image" Target="../media/image4610.png"/><Relationship Id="rId90" Type="http://schemas.openxmlformats.org/officeDocument/2006/relationships/customXml" Target="../ink/ink656.xml"/><Relationship Id="rId95" Type="http://schemas.openxmlformats.org/officeDocument/2006/relationships/image" Target="../media/image97.png"/><Relationship Id="rId22" Type="http://schemas.openxmlformats.org/officeDocument/2006/relationships/customXml" Target="../ink/ink622.xml"/><Relationship Id="rId27" Type="http://schemas.openxmlformats.org/officeDocument/2006/relationships/image" Target="../media/image5710.png"/><Relationship Id="rId43" Type="http://schemas.openxmlformats.org/officeDocument/2006/relationships/image" Target="../media/image68.png"/><Relationship Id="rId48" Type="http://schemas.openxmlformats.org/officeDocument/2006/relationships/customXml" Target="../ink/ink635.xml"/><Relationship Id="rId64" Type="http://schemas.openxmlformats.org/officeDocument/2006/relationships/customXml" Target="../ink/ink643.xml"/><Relationship Id="rId69" Type="http://schemas.openxmlformats.org/officeDocument/2006/relationships/image" Target="../media/image83.png"/><Relationship Id="rId113" Type="http://schemas.openxmlformats.org/officeDocument/2006/relationships/image" Target="../media/image6310.png"/><Relationship Id="rId80" Type="http://schemas.openxmlformats.org/officeDocument/2006/relationships/customXml" Target="../ink/ink651.xml"/><Relationship Id="rId85" Type="http://schemas.openxmlformats.org/officeDocument/2006/relationships/image" Target="../media/image92.png"/><Relationship Id="rId12" Type="http://schemas.openxmlformats.org/officeDocument/2006/relationships/customXml" Target="../ink/ink617.xml"/><Relationship Id="rId17" Type="http://schemas.openxmlformats.org/officeDocument/2006/relationships/image" Target="../media/image5210.png"/><Relationship Id="rId33" Type="http://schemas.openxmlformats.org/officeDocument/2006/relationships/image" Target="../media/image6110.png"/><Relationship Id="rId38" Type="http://schemas.openxmlformats.org/officeDocument/2006/relationships/customXml" Target="../ink/ink630.xml"/><Relationship Id="rId59" Type="http://schemas.openxmlformats.org/officeDocument/2006/relationships/image" Target="../media/image78.png"/><Relationship Id="rId103" Type="http://schemas.openxmlformats.org/officeDocument/2006/relationships/image" Target="../media/image101.png"/><Relationship Id="rId108" Type="http://schemas.openxmlformats.org/officeDocument/2006/relationships/customXml" Target="../ink/ink665.xml"/><Relationship Id="rId54" Type="http://schemas.openxmlformats.org/officeDocument/2006/relationships/customXml" Target="../ink/ink638.xml"/><Relationship Id="rId70" Type="http://schemas.openxmlformats.org/officeDocument/2006/relationships/customXml" Target="../ink/ink646.xml"/><Relationship Id="rId75" Type="http://schemas.openxmlformats.org/officeDocument/2006/relationships/image" Target="../media/image86.png"/><Relationship Id="rId91" Type="http://schemas.openxmlformats.org/officeDocument/2006/relationships/image" Target="../media/image95.png"/><Relationship Id="rId96" Type="http://schemas.openxmlformats.org/officeDocument/2006/relationships/customXml" Target="../ink/ink6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4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625.xml"/><Relationship Id="rId36" Type="http://schemas.openxmlformats.org/officeDocument/2006/relationships/customXml" Target="../ink/ink629.xml"/><Relationship Id="rId49" Type="http://schemas.openxmlformats.org/officeDocument/2006/relationships/image" Target="../media/image71.png"/><Relationship Id="rId57" Type="http://schemas.openxmlformats.org/officeDocument/2006/relationships/image" Target="../media/image77.png"/><Relationship Id="rId106" Type="http://schemas.openxmlformats.org/officeDocument/2006/relationships/customXml" Target="../ink/ink664.xml"/><Relationship Id="rId10" Type="http://schemas.openxmlformats.org/officeDocument/2006/relationships/customXml" Target="../ink/ink616.xml"/><Relationship Id="rId31" Type="http://schemas.openxmlformats.org/officeDocument/2006/relationships/image" Target="../media/image6010.png"/><Relationship Id="rId44" Type="http://schemas.openxmlformats.org/officeDocument/2006/relationships/customXml" Target="../ink/ink633.xml"/><Relationship Id="rId52" Type="http://schemas.openxmlformats.org/officeDocument/2006/relationships/customXml" Target="../ink/ink637.xml"/><Relationship Id="rId60" Type="http://schemas.openxmlformats.org/officeDocument/2006/relationships/customXml" Target="../ink/ink641.xml"/><Relationship Id="rId65" Type="http://schemas.openxmlformats.org/officeDocument/2006/relationships/image" Target="../media/image81.png"/><Relationship Id="rId73" Type="http://schemas.openxmlformats.org/officeDocument/2006/relationships/image" Target="../media/image85.png"/><Relationship Id="rId78" Type="http://schemas.openxmlformats.org/officeDocument/2006/relationships/customXml" Target="../ink/ink650.xml"/><Relationship Id="rId81" Type="http://schemas.openxmlformats.org/officeDocument/2006/relationships/image" Target="../media/image89.png"/><Relationship Id="rId86" Type="http://schemas.openxmlformats.org/officeDocument/2006/relationships/customXml" Target="../ink/ink654.xml"/><Relationship Id="rId94" Type="http://schemas.openxmlformats.org/officeDocument/2006/relationships/customXml" Target="../ink/ink658.xml"/><Relationship Id="rId99" Type="http://schemas.openxmlformats.org/officeDocument/2006/relationships/image" Target="../media/image99.png"/><Relationship Id="rId101" Type="http://schemas.openxmlformats.org/officeDocument/2006/relationships/image" Target="../media/image100.png"/><Relationship Id="rId4" Type="http://schemas.openxmlformats.org/officeDocument/2006/relationships/customXml" Target="../ink/ink613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620.xml"/><Relationship Id="rId39" Type="http://schemas.openxmlformats.org/officeDocument/2006/relationships/image" Target="../media/image66.png"/><Relationship Id="rId109" Type="http://schemas.openxmlformats.org/officeDocument/2006/relationships/image" Target="../media/image90.png"/><Relationship Id="rId34" Type="http://schemas.openxmlformats.org/officeDocument/2006/relationships/customXml" Target="../ink/ink628.xml"/><Relationship Id="rId50" Type="http://schemas.openxmlformats.org/officeDocument/2006/relationships/customXml" Target="../ink/ink636.xml"/><Relationship Id="rId55" Type="http://schemas.openxmlformats.org/officeDocument/2006/relationships/image" Target="../media/image74.png"/><Relationship Id="rId76" Type="http://schemas.openxmlformats.org/officeDocument/2006/relationships/customXml" Target="../ink/ink649.xml"/><Relationship Id="rId97" Type="http://schemas.openxmlformats.org/officeDocument/2006/relationships/image" Target="../media/image98.png"/><Relationship Id="rId104" Type="http://schemas.openxmlformats.org/officeDocument/2006/relationships/customXml" Target="../ink/ink663.xml"/><Relationship Id="rId7" Type="http://schemas.openxmlformats.org/officeDocument/2006/relationships/image" Target="../media/image4710.png"/><Relationship Id="rId71" Type="http://schemas.openxmlformats.org/officeDocument/2006/relationships/image" Target="../media/image84.png"/><Relationship Id="rId92" Type="http://schemas.openxmlformats.org/officeDocument/2006/relationships/customXml" Target="../ink/ink657.xml"/><Relationship Id="rId2" Type="http://schemas.openxmlformats.org/officeDocument/2006/relationships/customXml" Target="../ink/ink612.xml"/><Relationship Id="rId29" Type="http://schemas.openxmlformats.org/officeDocument/2006/relationships/image" Target="../media/image5810.png"/><Relationship Id="rId24" Type="http://schemas.openxmlformats.org/officeDocument/2006/relationships/customXml" Target="../ink/ink623.xml"/><Relationship Id="rId40" Type="http://schemas.openxmlformats.org/officeDocument/2006/relationships/customXml" Target="../ink/ink631.xml"/><Relationship Id="rId45" Type="http://schemas.openxmlformats.org/officeDocument/2006/relationships/image" Target="../media/image69.png"/><Relationship Id="rId66" Type="http://schemas.openxmlformats.org/officeDocument/2006/relationships/customXml" Target="../ink/ink644.xml"/><Relationship Id="rId87" Type="http://schemas.openxmlformats.org/officeDocument/2006/relationships/image" Target="../media/image93.png"/><Relationship Id="rId110" Type="http://schemas.openxmlformats.org/officeDocument/2006/relationships/customXml" Target="../ink/ink666.xml"/><Relationship Id="rId61" Type="http://schemas.openxmlformats.org/officeDocument/2006/relationships/image" Target="../media/image79.png"/><Relationship Id="rId82" Type="http://schemas.openxmlformats.org/officeDocument/2006/relationships/customXml" Target="../ink/ink652.xml"/><Relationship Id="rId19" Type="http://schemas.openxmlformats.org/officeDocument/2006/relationships/image" Target="../media/image5310.png"/><Relationship Id="rId14" Type="http://schemas.openxmlformats.org/officeDocument/2006/relationships/customXml" Target="../ink/ink618.xml"/><Relationship Id="rId30" Type="http://schemas.openxmlformats.org/officeDocument/2006/relationships/customXml" Target="../ink/ink626.xml"/><Relationship Id="rId35" Type="http://schemas.openxmlformats.org/officeDocument/2006/relationships/image" Target="../media/image64.png"/><Relationship Id="rId56" Type="http://schemas.openxmlformats.org/officeDocument/2006/relationships/customXml" Target="../ink/ink639.xml"/><Relationship Id="rId77" Type="http://schemas.openxmlformats.org/officeDocument/2006/relationships/image" Target="../media/image87.png"/><Relationship Id="rId100" Type="http://schemas.openxmlformats.org/officeDocument/2006/relationships/customXml" Target="../ink/ink661.xml"/><Relationship Id="rId105" Type="http://schemas.openxmlformats.org/officeDocument/2006/relationships/image" Target="../media/image75.png"/><Relationship Id="rId8" Type="http://schemas.openxmlformats.org/officeDocument/2006/relationships/customXml" Target="../ink/ink615.xml"/><Relationship Id="rId51" Type="http://schemas.openxmlformats.org/officeDocument/2006/relationships/image" Target="../media/image72.png"/><Relationship Id="rId72" Type="http://schemas.openxmlformats.org/officeDocument/2006/relationships/customXml" Target="../ink/ink647.xml"/><Relationship Id="rId93" Type="http://schemas.openxmlformats.org/officeDocument/2006/relationships/image" Target="../media/image96.png"/><Relationship Id="rId98" Type="http://schemas.openxmlformats.org/officeDocument/2006/relationships/customXml" Target="../ink/ink660.xml"/><Relationship Id="rId3" Type="http://schemas.openxmlformats.org/officeDocument/2006/relationships/image" Target="../media/image1710.png"/><Relationship Id="rId25" Type="http://schemas.openxmlformats.org/officeDocument/2006/relationships/image" Target="../media/image5610.png"/><Relationship Id="rId46" Type="http://schemas.openxmlformats.org/officeDocument/2006/relationships/customXml" Target="../ink/ink634.xml"/><Relationship Id="rId67" Type="http://schemas.openxmlformats.org/officeDocument/2006/relationships/image" Target="../media/image82.png"/><Relationship Id="rId20" Type="http://schemas.openxmlformats.org/officeDocument/2006/relationships/customXml" Target="../ink/ink621.xml"/><Relationship Id="rId41" Type="http://schemas.openxmlformats.org/officeDocument/2006/relationships/image" Target="../media/image67.png"/><Relationship Id="rId62" Type="http://schemas.openxmlformats.org/officeDocument/2006/relationships/customXml" Target="../ink/ink642.xml"/><Relationship Id="rId83" Type="http://schemas.openxmlformats.org/officeDocument/2006/relationships/image" Target="../media/image91.png"/><Relationship Id="rId88" Type="http://schemas.openxmlformats.org/officeDocument/2006/relationships/customXml" Target="../ink/ink655.xml"/><Relationship Id="rId111" Type="http://schemas.openxmlformats.org/officeDocument/2006/relationships/image" Target="../media/image5910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0.xml"/><Relationship Id="rId21" Type="http://schemas.openxmlformats.org/officeDocument/2006/relationships/image" Target="../media/image5410.png"/><Relationship Id="rId34" Type="http://schemas.openxmlformats.org/officeDocument/2006/relationships/customXml" Target="../ink/ink684.xml"/><Relationship Id="rId42" Type="http://schemas.openxmlformats.org/officeDocument/2006/relationships/customXml" Target="../ink/ink688.xml"/><Relationship Id="rId47" Type="http://schemas.openxmlformats.org/officeDocument/2006/relationships/image" Target="../media/image70.png"/><Relationship Id="rId50" Type="http://schemas.openxmlformats.org/officeDocument/2006/relationships/customXml" Target="../ink/ink692.xml"/><Relationship Id="rId55" Type="http://schemas.openxmlformats.org/officeDocument/2006/relationships/image" Target="../media/image74.png"/><Relationship Id="rId63" Type="http://schemas.openxmlformats.org/officeDocument/2006/relationships/image" Target="../media/image5910.png"/><Relationship Id="rId7" Type="http://schemas.openxmlformats.org/officeDocument/2006/relationships/image" Target="../media/image4710.png"/><Relationship Id="rId2" Type="http://schemas.openxmlformats.org/officeDocument/2006/relationships/customXml" Target="../ink/ink668.xml"/><Relationship Id="rId16" Type="http://schemas.openxmlformats.org/officeDocument/2006/relationships/customXml" Target="../ink/ink675.xml"/><Relationship Id="rId29" Type="http://schemas.openxmlformats.org/officeDocument/2006/relationships/image" Target="../media/image5810.png"/><Relationship Id="rId11" Type="http://schemas.openxmlformats.org/officeDocument/2006/relationships/image" Target="../media/image4910.png"/><Relationship Id="rId24" Type="http://schemas.openxmlformats.org/officeDocument/2006/relationships/customXml" Target="../ink/ink679.xml"/><Relationship Id="rId32" Type="http://schemas.openxmlformats.org/officeDocument/2006/relationships/customXml" Target="../ink/ink683.xml"/><Relationship Id="rId37" Type="http://schemas.openxmlformats.org/officeDocument/2006/relationships/image" Target="../media/image65.png"/><Relationship Id="rId40" Type="http://schemas.openxmlformats.org/officeDocument/2006/relationships/customXml" Target="../ink/ink687.xml"/><Relationship Id="rId45" Type="http://schemas.openxmlformats.org/officeDocument/2006/relationships/image" Target="../media/image69.png"/><Relationship Id="rId53" Type="http://schemas.openxmlformats.org/officeDocument/2006/relationships/image" Target="../media/image73.png"/><Relationship Id="rId58" Type="http://schemas.openxmlformats.org/officeDocument/2006/relationships/customXml" Target="../ink/ink696.xml"/><Relationship Id="rId5" Type="http://schemas.openxmlformats.org/officeDocument/2006/relationships/image" Target="../media/image4610.png"/><Relationship Id="rId61" Type="http://schemas.openxmlformats.org/officeDocument/2006/relationships/image" Target="../media/image76.png"/><Relationship Id="rId19" Type="http://schemas.openxmlformats.org/officeDocument/2006/relationships/image" Target="../media/image5310.png"/><Relationship Id="rId14" Type="http://schemas.openxmlformats.org/officeDocument/2006/relationships/customXml" Target="../ink/ink674.xml"/><Relationship Id="rId22" Type="http://schemas.openxmlformats.org/officeDocument/2006/relationships/customXml" Target="../ink/ink678.xml"/><Relationship Id="rId27" Type="http://schemas.openxmlformats.org/officeDocument/2006/relationships/image" Target="../media/image5710.png"/><Relationship Id="rId30" Type="http://schemas.openxmlformats.org/officeDocument/2006/relationships/customXml" Target="../ink/ink682.xml"/><Relationship Id="rId35" Type="http://schemas.openxmlformats.org/officeDocument/2006/relationships/image" Target="../media/image64.png"/><Relationship Id="rId43" Type="http://schemas.openxmlformats.org/officeDocument/2006/relationships/image" Target="../media/image68.png"/><Relationship Id="rId48" Type="http://schemas.openxmlformats.org/officeDocument/2006/relationships/customXml" Target="../ink/ink691.xml"/><Relationship Id="rId56" Type="http://schemas.openxmlformats.org/officeDocument/2006/relationships/customXml" Target="../ink/ink695.xml"/><Relationship Id="rId64" Type="http://schemas.openxmlformats.org/officeDocument/2006/relationships/customXml" Target="../ink/ink699.xml"/><Relationship Id="rId8" Type="http://schemas.openxmlformats.org/officeDocument/2006/relationships/customXml" Target="../ink/ink671.xml"/><Relationship Id="rId51" Type="http://schemas.openxmlformats.org/officeDocument/2006/relationships/image" Target="../media/image72.png"/><Relationship Id="rId3" Type="http://schemas.openxmlformats.org/officeDocument/2006/relationships/image" Target="../media/image1710.png"/><Relationship Id="rId12" Type="http://schemas.openxmlformats.org/officeDocument/2006/relationships/customXml" Target="../ink/ink673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686.xml"/><Relationship Id="rId46" Type="http://schemas.openxmlformats.org/officeDocument/2006/relationships/customXml" Target="../ink/ink690.xml"/><Relationship Id="rId59" Type="http://schemas.openxmlformats.org/officeDocument/2006/relationships/image" Target="../media/image75.png"/><Relationship Id="rId20" Type="http://schemas.openxmlformats.org/officeDocument/2006/relationships/customXml" Target="../ink/ink677.xml"/><Relationship Id="rId41" Type="http://schemas.openxmlformats.org/officeDocument/2006/relationships/image" Target="../media/image67.png"/><Relationship Id="rId54" Type="http://schemas.openxmlformats.org/officeDocument/2006/relationships/customXml" Target="../ink/ink694.xml"/><Relationship Id="rId62" Type="http://schemas.openxmlformats.org/officeDocument/2006/relationships/customXml" Target="../ink/ink6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0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681.xml"/><Relationship Id="rId36" Type="http://schemas.openxmlformats.org/officeDocument/2006/relationships/customXml" Target="../ink/ink685.xml"/><Relationship Id="rId49" Type="http://schemas.openxmlformats.org/officeDocument/2006/relationships/image" Target="../media/image71.png"/><Relationship Id="rId57" Type="http://schemas.openxmlformats.org/officeDocument/2006/relationships/image" Target="../media/image102.png"/><Relationship Id="rId10" Type="http://schemas.openxmlformats.org/officeDocument/2006/relationships/customXml" Target="../ink/ink672.xml"/><Relationship Id="rId31" Type="http://schemas.openxmlformats.org/officeDocument/2006/relationships/image" Target="../media/image6010.png"/><Relationship Id="rId44" Type="http://schemas.openxmlformats.org/officeDocument/2006/relationships/customXml" Target="../ink/ink689.xml"/><Relationship Id="rId52" Type="http://schemas.openxmlformats.org/officeDocument/2006/relationships/customXml" Target="../ink/ink693.xml"/><Relationship Id="rId60" Type="http://schemas.openxmlformats.org/officeDocument/2006/relationships/customXml" Target="../ink/ink697.xml"/><Relationship Id="rId65" Type="http://schemas.openxmlformats.org/officeDocument/2006/relationships/image" Target="../media/image6310.png"/><Relationship Id="rId4" Type="http://schemas.openxmlformats.org/officeDocument/2006/relationships/customXml" Target="../ink/ink669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676.xml"/><Relationship Id="rId39" Type="http://schemas.openxmlformats.org/officeDocument/2006/relationships/image" Target="../media/image66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2.xml"/><Relationship Id="rId21" Type="http://schemas.openxmlformats.org/officeDocument/2006/relationships/image" Target="../media/image5410.png"/><Relationship Id="rId42" Type="http://schemas.openxmlformats.org/officeDocument/2006/relationships/customXml" Target="../ink/ink720.xml"/><Relationship Id="rId47" Type="http://schemas.openxmlformats.org/officeDocument/2006/relationships/image" Target="../media/image70.png"/><Relationship Id="rId63" Type="http://schemas.openxmlformats.org/officeDocument/2006/relationships/image" Target="../media/image103.png"/><Relationship Id="rId68" Type="http://schemas.openxmlformats.org/officeDocument/2006/relationships/customXml" Target="../ink/ink733.xml"/><Relationship Id="rId84" Type="http://schemas.openxmlformats.org/officeDocument/2006/relationships/customXml" Target="../ink/ink741.xml"/><Relationship Id="rId16" Type="http://schemas.openxmlformats.org/officeDocument/2006/relationships/customXml" Target="../ink/ink707.xml"/><Relationship Id="rId11" Type="http://schemas.openxmlformats.org/officeDocument/2006/relationships/image" Target="../media/image4910.png"/><Relationship Id="rId32" Type="http://schemas.openxmlformats.org/officeDocument/2006/relationships/customXml" Target="../ink/ink715.xml"/><Relationship Id="rId37" Type="http://schemas.openxmlformats.org/officeDocument/2006/relationships/image" Target="../media/image65.png"/><Relationship Id="rId53" Type="http://schemas.openxmlformats.org/officeDocument/2006/relationships/image" Target="../media/image73.png"/><Relationship Id="rId58" Type="http://schemas.openxmlformats.org/officeDocument/2006/relationships/customXml" Target="../ink/ink728.xml"/><Relationship Id="rId74" Type="http://schemas.openxmlformats.org/officeDocument/2006/relationships/customXml" Target="../ink/ink736.xml"/><Relationship Id="rId79" Type="http://schemas.openxmlformats.org/officeDocument/2006/relationships/image" Target="../media/image111.png"/><Relationship Id="rId5" Type="http://schemas.openxmlformats.org/officeDocument/2006/relationships/image" Target="../media/image4610.png"/><Relationship Id="rId19" Type="http://schemas.openxmlformats.org/officeDocument/2006/relationships/image" Target="../media/image5310.png"/><Relationship Id="rId14" Type="http://schemas.openxmlformats.org/officeDocument/2006/relationships/customXml" Target="../ink/ink706.xml"/><Relationship Id="rId22" Type="http://schemas.openxmlformats.org/officeDocument/2006/relationships/customXml" Target="../ink/ink710.xml"/><Relationship Id="rId27" Type="http://schemas.openxmlformats.org/officeDocument/2006/relationships/image" Target="../media/image5710.png"/><Relationship Id="rId30" Type="http://schemas.openxmlformats.org/officeDocument/2006/relationships/customXml" Target="../ink/ink714.xml"/><Relationship Id="rId35" Type="http://schemas.openxmlformats.org/officeDocument/2006/relationships/image" Target="../media/image64.png"/><Relationship Id="rId43" Type="http://schemas.openxmlformats.org/officeDocument/2006/relationships/image" Target="../media/image68.png"/><Relationship Id="rId48" Type="http://schemas.openxmlformats.org/officeDocument/2006/relationships/customXml" Target="../ink/ink723.xml"/><Relationship Id="rId56" Type="http://schemas.openxmlformats.org/officeDocument/2006/relationships/customXml" Target="../ink/ink727.xml"/><Relationship Id="rId64" Type="http://schemas.openxmlformats.org/officeDocument/2006/relationships/customXml" Target="../ink/ink731.xml"/><Relationship Id="rId69" Type="http://schemas.openxmlformats.org/officeDocument/2006/relationships/image" Target="../media/image106.png"/><Relationship Id="rId77" Type="http://schemas.openxmlformats.org/officeDocument/2006/relationships/image" Target="../media/image110.png"/><Relationship Id="rId8" Type="http://schemas.openxmlformats.org/officeDocument/2006/relationships/customXml" Target="../ink/ink703.xml"/><Relationship Id="rId51" Type="http://schemas.openxmlformats.org/officeDocument/2006/relationships/image" Target="../media/image72.png"/><Relationship Id="rId72" Type="http://schemas.openxmlformats.org/officeDocument/2006/relationships/customXml" Target="../ink/ink735.xml"/><Relationship Id="rId80" Type="http://schemas.openxmlformats.org/officeDocument/2006/relationships/customXml" Target="../ink/ink739.xml"/><Relationship Id="rId85" Type="http://schemas.openxmlformats.org/officeDocument/2006/relationships/image" Target="../media/image6310.png"/><Relationship Id="rId3" Type="http://schemas.openxmlformats.org/officeDocument/2006/relationships/image" Target="../media/image1710.png"/><Relationship Id="rId12" Type="http://schemas.openxmlformats.org/officeDocument/2006/relationships/customXml" Target="../ink/ink705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718.xml"/><Relationship Id="rId46" Type="http://schemas.openxmlformats.org/officeDocument/2006/relationships/customXml" Target="../ink/ink722.xml"/><Relationship Id="rId59" Type="http://schemas.openxmlformats.org/officeDocument/2006/relationships/image" Target="../media/image75.png"/><Relationship Id="rId67" Type="http://schemas.openxmlformats.org/officeDocument/2006/relationships/image" Target="../media/image105.png"/><Relationship Id="rId20" Type="http://schemas.openxmlformats.org/officeDocument/2006/relationships/customXml" Target="../ink/ink709.xml"/><Relationship Id="rId41" Type="http://schemas.openxmlformats.org/officeDocument/2006/relationships/image" Target="../media/image67.png"/><Relationship Id="rId54" Type="http://schemas.openxmlformats.org/officeDocument/2006/relationships/customXml" Target="../ink/ink726.xml"/><Relationship Id="rId62" Type="http://schemas.openxmlformats.org/officeDocument/2006/relationships/customXml" Target="../ink/ink730.xml"/><Relationship Id="rId70" Type="http://schemas.openxmlformats.org/officeDocument/2006/relationships/customXml" Target="../ink/ink734.xml"/><Relationship Id="rId75" Type="http://schemas.openxmlformats.org/officeDocument/2006/relationships/image" Target="../media/image109.png"/><Relationship Id="rId83" Type="http://schemas.openxmlformats.org/officeDocument/2006/relationships/image" Target="../media/image5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2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713.xml"/><Relationship Id="rId36" Type="http://schemas.openxmlformats.org/officeDocument/2006/relationships/customXml" Target="../ink/ink717.xml"/><Relationship Id="rId49" Type="http://schemas.openxmlformats.org/officeDocument/2006/relationships/image" Target="../media/image71.png"/><Relationship Id="rId57" Type="http://schemas.openxmlformats.org/officeDocument/2006/relationships/image" Target="../media/image102.png"/><Relationship Id="rId10" Type="http://schemas.openxmlformats.org/officeDocument/2006/relationships/customXml" Target="../ink/ink704.xml"/><Relationship Id="rId31" Type="http://schemas.openxmlformats.org/officeDocument/2006/relationships/image" Target="../media/image6010.png"/><Relationship Id="rId44" Type="http://schemas.openxmlformats.org/officeDocument/2006/relationships/customXml" Target="../ink/ink721.xml"/><Relationship Id="rId52" Type="http://schemas.openxmlformats.org/officeDocument/2006/relationships/customXml" Target="../ink/ink725.xml"/><Relationship Id="rId60" Type="http://schemas.openxmlformats.org/officeDocument/2006/relationships/customXml" Target="../ink/ink729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738.xml"/><Relationship Id="rId81" Type="http://schemas.openxmlformats.org/officeDocument/2006/relationships/image" Target="../media/image112.png"/><Relationship Id="rId4" Type="http://schemas.openxmlformats.org/officeDocument/2006/relationships/customXml" Target="../ink/ink701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708.xml"/><Relationship Id="rId39" Type="http://schemas.openxmlformats.org/officeDocument/2006/relationships/image" Target="../media/image66.png"/><Relationship Id="rId34" Type="http://schemas.openxmlformats.org/officeDocument/2006/relationships/customXml" Target="../ink/ink716.xml"/><Relationship Id="rId50" Type="http://schemas.openxmlformats.org/officeDocument/2006/relationships/customXml" Target="../ink/ink724.xml"/><Relationship Id="rId55" Type="http://schemas.openxmlformats.org/officeDocument/2006/relationships/image" Target="../media/image74.png"/><Relationship Id="rId76" Type="http://schemas.openxmlformats.org/officeDocument/2006/relationships/customXml" Target="../ink/ink737.xml"/><Relationship Id="rId7" Type="http://schemas.openxmlformats.org/officeDocument/2006/relationships/image" Target="../media/image4710.png"/><Relationship Id="rId71" Type="http://schemas.openxmlformats.org/officeDocument/2006/relationships/image" Target="../media/image107.png"/><Relationship Id="rId2" Type="http://schemas.openxmlformats.org/officeDocument/2006/relationships/customXml" Target="../ink/ink700.xml"/><Relationship Id="rId29" Type="http://schemas.openxmlformats.org/officeDocument/2006/relationships/image" Target="../media/image5810.png"/><Relationship Id="rId24" Type="http://schemas.openxmlformats.org/officeDocument/2006/relationships/customXml" Target="../ink/ink711.xml"/><Relationship Id="rId40" Type="http://schemas.openxmlformats.org/officeDocument/2006/relationships/customXml" Target="../ink/ink719.xml"/><Relationship Id="rId45" Type="http://schemas.openxmlformats.org/officeDocument/2006/relationships/image" Target="../media/image69.png"/><Relationship Id="rId66" Type="http://schemas.openxmlformats.org/officeDocument/2006/relationships/customXml" Target="../ink/ink732.xml"/><Relationship Id="rId61" Type="http://schemas.openxmlformats.org/officeDocument/2006/relationships/image" Target="../media/image76.png"/><Relationship Id="rId82" Type="http://schemas.openxmlformats.org/officeDocument/2006/relationships/customXml" Target="../ink/ink740.xml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4.xml"/><Relationship Id="rId21" Type="http://schemas.openxmlformats.org/officeDocument/2006/relationships/image" Target="../media/image5410.png"/><Relationship Id="rId42" Type="http://schemas.openxmlformats.org/officeDocument/2006/relationships/customXml" Target="../ink/ink762.xml"/><Relationship Id="rId47" Type="http://schemas.openxmlformats.org/officeDocument/2006/relationships/image" Target="../media/image70.png"/><Relationship Id="rId63" Type="http://schemas.openxmlformats.org/officeDocument/2006/relationships/image" Target="../media/image103.png"/><Relationship Id="rId68" Type="http://schemas.openxmlformats.org/officeDocument/2006/relationships/customXml" Target="../ink/ink775.xml"/><Relationship Id="rId84" Type="http://schemas.openxmlformats.org/officeDocument/2006/relationships/customXml" Target="../ink/ink783.xml"/><Relationship Id="rId89" Type="http://schemas.openxmlformats.org/officeDocument/2006/relationships/image" Target="../media/image116.png"/><Relationship Id="rId16" Type="http://schemas.openxmlformats.org/officeDocument/2006/relationships/customXml" Target="../ink/ink749.xml"/><Relationship Id="rId11" Type="http://schemas.openxmlformats.org/officeDocument/2006/relationships/image" Target="../media/image4910.png"/><Relationship Id="rId32" Type="http://schemas.openxmlformats.org/officeDocument/2006/relationships/customXml" Target="../ink/ink757.xml"/><Relationship Id="rId37" Type="http://schemas.openxmlformats.org/officeDocument/2006/relationships/image" Target="../media/image65.png"/><Relationship Id="rId53" Type="http://schemas.openxmlformats.org/officeDocument/2006/relationships/image" Target="../media/image73.png"/><Relationship Id="rId58" Type="http://schemas.openxmlformats.org/officeDocument/2006/relationships/customXml" Target="../ink/ink770.xml"/><Relationship Id="rId74" Type="http://schemas.openxmlformats.org/officeDocument/2006/relationships/customXml" Target="../ink/ink778.xml"/><Relationship Id="rId79" Type="http://schemas.openxmlformats.org/officeDocument/2006/relationships/image" Target="../media/image112.png"/><Relationship Id="rId5" Type="http://schemas.openxmlformats.org/officeDocument/2006/relationships/image" Target="../media/image4610.png"/><Relationship Id="rId90" Type="http://schemas.openxmlformats.org/officeDocument/2006/relationships/customXml" Target="../ink/ink786.xml"/><Relationship Id="rId95" Type="http://schemas.openxmlformats.org/officeDocument/2006/relationships/image" Target="../media/image119.png"/><Relationship Id="rId22" Type="http://schemas.openxmlformats.org/officeDocument/2006/relationships/customXml" Target="../ink/ink752.xml"/><Relationship Id="rId27" Type="http://schemas.openxmlformats.org/officeDocument/2006/relationships/image" Target="../media/image5710.png"/><Relationship Id="rId43" Type="http://schemas.openxmlformats.org/officeDocument/2006/relationships/image" Target="../media/image68.png"/><Relationship Id="rId48" Type="http://schemas.openxmlformats.org/officeDocument/2006/relationships/customXml" Target="../ink/ink765.xml"/><Relationship Id="rId64" Type="http://schemas.openxmlformats.org/officeDocument/2006/relationships/customXml" Target="../ink/ink773.xml"/><Relationship Id="rId69" Type="http://schemas.openxmlformats.org/officeDocument/2006/relationships/image" Target="../media/image106.png"/><Relationship Id="rId80" Type="http://schemas.openxmlformats.org/officeDocument/2006/relationships/customXml" Target="../ink/ink781.xml"/><Relationship Id="rId85" Type="http://schemas.openxmlformats.org/officeDocument/2006/relationships/image" Target="../media/image114.png"/><Relationship Id="rId3" Type="http://schemas.openxmlformats.org/officeDocument/2006/relationships/image" Target="../media/image1710.png"/><Relationship Id="rId12" Type="http://schemas.openxmlformats.org/officeDocument/2006/relationships/customXml" Target="../ink/ink747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760.xml"/><Relationship Id="rId46" Type="http://schemas.openxmlformats.org/officeDocument/2006/relationships/customXml" Target="../ink/ink764.xml"/><Relationship Id="rId59" Type="http://schemas.openxmlformats.org/officeDocument/2006/relationships/image" Target="../media/image75.png"/><Relationship Id="rId67" Type="http://schemas.openxmlformats.org/officeDocument/2006/relationships/image" Target="../media/image105.png"/><Relationship Id="rId20" Type="http://schemas.openxmlformats.org/officeDocument/2006/relationships/customXml" Target="../ink/ink751.xml"/><Relationship Id="rId41" Type="http://schemas.openxmlformats.org/officeDocument/2006/relationships/image" Target="../media/image67.png"/><Relationship Id="rId54" Type="http://schemas.openxmlformats.org/officeDocument/2006/relationships/customXml" Target="../ink/ink768.xml"/><Relationship Id="rId62" Type="http://schemas.openxmlformats.org/officeDocument/2006/relationships/customXml" Target="../ink/ink772.xml"/><Relationship Id="rId70" Type="http://schemas.openxmlformats.org/officeDocument/2006/relationships/customXml" Target="../ink/ink776.xml"/><Relationship Id="rId75" Type="http://schemas.openxmlformats.org/officeDocument/2006/relationships/image" Target="../media/image109.png"/><Relationship Id="rId83" Type="http://schemas.openxmlformats.org/officeDocument/2006/relationships/image" Target="../media/image113.png"/><Relationship Id="rId88" Type="http://schemas.openxmlformats.org/officeDocument/2006/relationships/customXml" Target="../ink/ink785.xml"/><Relationship Id="rId91" Type="http://schemas.openxmlformats.org/officeDocument/2006/relationships/image" Target="../media/image117.png"/><Relationship Id="rId96" Type="http://schemas.openxmlformats.org/officeDocument/2006/relationships/customXml" Target="../ink/ink7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4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755.xml"/><Relationship Id="rId36" Type="http://schemas.openxmlformats.org/officeDocument/2006/relationships/customXml" Target="../ink/ink759.xml"/><Relationship Id="rId49" Type="http://schemas.openxmlformats.org/officeDocument/2006/relationships/image" Target="../media/image71.png"/><Relationship Id="rId57" Type="http://schemas.openxmlformats.org/officeDocument/2006/relationships/image" Target="../media/image102.png"/><Relationship Id="rId10" Type="http://schemas.openxmlformats.org/officeDocument/2006/relationships/customXml" Target="../ink/ink746.xml"/><Relationship Id="rId31" Type="http://schemas.openxmlformats.org/officeDocument/2006/relationships/image" Target="../media/image6010.png"/><Relationship Id="rId44" Type="http://schemas.openxmlformats.org/officeDocument/2006/relationships/customXml" Target="../ink/ink763.xml"/><Relationship Id="rId52" Type="http://schemas.openxmlformats.org/officeDocument/2006/relationships/customXml" Target="../ink/ink767.xml"/><Relationship Id="rId60" Type="http://schemas.openxmlformats.org/officeDocument/2006/relationships/customXml" Target="../ink/ink771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780.xml"/><Relationship Id="rId81" Type="http://schemas.openxmlformats.org/officeDocument/2006/relationships/image" Target="../media/image5910.png"/><Relationship Id="rId86" Type="http://schemas.openxmlformats.org/officeDocument/2006/relationships/customXml" Target="../ink/ink784.xml"/><Relationship Id="rId94" Type="http://schemas.openxmlformats.org/officeDocument/2006/relationships/customXml" Target="../ink/ink788.xml"/><Relationship Id="rId4" Type="http://schemas.openxmlformats.org/officeDocument/2006/relationships/customXml" Target="../ink/ink743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750.xml"/><Relationship Id="rId39" Type="http://schemas.openxmlformats.org/officeDocument/2006/relationships/image" Target="../media/image66.png"/><Relationship Id="rId34" Type="http://schemas.openxmlformats.org/officeDocument/2006/relationships/customXml" Target="../ink/ink758.xml"/><Relationship Id="rId50" Type="http://schemas.openxmlformats.org/officeDocument/2006/relationships/customXml" Target="../ink/ink766.xml"/><Relationship Id="rId55" Type="http://schemas.openxmlformats.org/officeDocument/2006/relationships/image" Target="../media/image74.png"/><Relationship Id="rId76" Type="http://schemas.openxmlformats.org/officeDocument/2006/relationships/customXml" Target="../ink/ink779.xml"/><Relationship Id="rId97" Type="http://schemas.openxmlformats.org/officeDocument/2006/relationships/image" Target="../media/image6310.png"/><Relationship Id="rId7" Type="http://schemas.openxmlformats.org/officeDocument/2006/relationships/image" Target="../media/image4710.png"/><Relationship Id="rId71" Type="http://schemas.openxmlformats.org/officeDocument/2006/relationships/image" Target="../media/image107.png"/><Relationship Id="rId92" Type="http://schemas.openxmlformats.org/officeDocument/2006/relationships/customXml" Target="../ink/ink787.xml"/><Relationship Id="rId2" Type="http://schemas.openxmlformats.org/officeDocument/2006/relationships/customXml" Target="../ink/ink742.xml"/><Relationship Id="rId29" Type="http://schemas.openxmlformats.org/officeDocument/2006/relationships/image" Target="../media/image5810.png"/><Relationship Id="rId24" Type="http://schemas.openxmlformats.org/officeDocument/2006/relationships/customXml" Target="../ink/ink753.xml"/><Relationship Id="rId40" Type="http://schemas.openxmlformats.org/officeDocument/2006/relationships/customXml" Target="../ink/ink761.xml"/><Relationship Id="rId45" Type="http://schemas.openxmlformats.org/officeDocument/2006/relationships/image" Target="../media/image69.png"/><Relationship Id="rId66" Type="http://schemas.openxmlformats.org/officeDocument/2006/relationships/customXml" Target="../ink/ink774.xml"/><Relationship Id="rId87" Type="http://schemas.openxmlformats.org/officeDocument/2006/relationships/image" Target="../media/image115.png"/><Relationship Id="rId61" Type="http://schemas.openxmlformats.org/officeDocument/2006/relationships/image" Target="../media/image76.png"/><Relationship Id="rId82" Type="http://schemas.openxmlformats.org/officeDocument/2006/relationships/customXml" Target="../ink/ink782.xml"/><Relationship Id="rId19" Type="http://schemas.openxmlformats.org/officeDocument/2006/relationships/image" Target="../media/image5310.png"/><Relationship Id="rId14" Type="http://schemas.openxmlformats.org/officeDocument/2006/relationships/customXml" Target="../ink/ink748.xml"/><Relationship Id="rId30" Type="http://schemas.openxmlformats.org/officeDocument/2006/relationships/customXml" Target="../ink/ink756.xml"/><Relationship Id="rId35" Type="http://schemas.openxmlformats.org/officeDocument/2006/relationships/image" Target="../media/image64.png"/><Relationship Id="rId56" Type="http://schemas.openxmlformats.org/officeDocument/2006/relationships/customXml" Target="../ink/ink769.xml"/><Relationship Id="rId77" Type="http://schemas.openxmlformats.org/officeDocument/2006/relationships/image" Target="../media/image110.png"/><Relationship Id="rId8" Type="http://schemas.openxmlformats.org/officeDocument/2006/relationships/customXml" Target="../ink/ink745.xml"/><Relationship Id="rId51" Type="http://schemas.openxmlformats.org/officeDocument/2006/relationships/image" Target="../media/image72.png"/><Relationship Id="rId72" Type="http://schemas.openxmlformats.org/officeDocument/2006/relationships/customXml" Target="../ink/ink777.xml"/><Relationship Id="rId93" Type="http://schemas.openxmlformats.org/officeDocument/2006/relationships/image" Target="../media/image118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2.xml"/><Relationship Id="rId21" Type="http://schemas.openxmlformats.org/officeDocument/2006/relationships/image" Target="../media/image5410.png"/><Relationship Id="rId42" Type="http://schemas.openxmlformats.org/officeDocument/2006/relationships/customXml" Target="../ink/ink810.xml"/><Relationship Id="rId47" Type="http://schemas.openxmlformats.org/officeDocument/2006/relationships/image" Target="../media/image70.png"/><Relationship Id="rId63" Type="http://schemas.openxmlformats.org/officeDocument/2006/relationships/image" Target="../media/image103.png"/><Relationship Id="rId68" Type="http://schemas.openxmlformats.org/officeDocument/2006/relationships/customXml" Target="../ink/ink823.xml"/><Relationship Id="rId84" Type="http://schemas.openxmlformats.org/officeDocument/2006/relationships/customXml" Target="../ink/ink831.xml"/><Relationship Id="rId89" Type="http://schemas.openxmlformats.org/officeDocument/2006/relationships/image" Target="../media/image116.png"/><Relationship Id="rId16" Type="http://schemas.openxmlformats.org/officeDocument/2006/relationships/customXml" Target="../ink/ink797.xml"/><Relationship Id="rId11" Type="http://schemas.openxmlformats.org/officeDocument/2006/relationships/image" Target="../media/image4910.png"/><Relationship Id="rId32" Type="http://schemas.openxmlformats.org/officeDocument/2006/relationships/customXml" Target="../ink/ink805.xml"/><Relationship Id="rId37" Type="http://schemas.openxmlformats.org/officeDocument/2006/relationships/image" Target="../media/image65.png"/><Relationship Id="rId53" Type="http://schemas.openxmlformats.org/officeDocument/2006/relationships/image" Target="../media/image73.png"/><Relationship Id="rId58" Type="http://schemas.openxmlformats.org/officeDocument/2006/relationships/customXml" Target="../ink/ink818.xml"/><Relationship Id="rId74" Type="http://schemas.openxmlformats.org/officeDocument/2006/relationships/customXml" Target="../ink/ink826.xml"/><Relationship Id="rId79" Type="http://schemas.openxmlformats.org/officeDocument/2006/relationships/image" Target="../media/image112.png"/><Relationship Id="rId5" Type="http://schemas.openxmlformats.org/officeDocument/2006/relationships/image" Target="../media/image4610.png"/><Relationship Id="rId90" Type="http://schemas.openxmlformats.org/officeDocument/2006/relationships/customXml" Target="../ink/ink834.xml"/><Relationship Id="rId95" Type="http://schemas.openxmlformats.org/officeDocument/2006/relationships/image" Target="../media/image119.png"/><Relationship Id="rId22" Type="http://schemas.openxmlformats.org/officeDocument/2006/relationships/customXml" Target="../ink/ink800.xml"/><Relationship Id="rId27" Type="http://schemas.openxmlformats.org/officeDocument/2006/relationships/image" Target="../media/image5710.png"/><Relationship Id="rId43" Type="http://schemas.openxmlformats.org/officeDocument/2006/relationships/image" Target="../media/image68.png"/><Relationship Id="rId48" Type="http://schemas.openxmlformats.org/officeDocument/2006/relationships/customXml" Target="../ink/ink813.xml"/><Relationship Id="rId64" Type="http://schemas.openxmlformats.org/officeDocument/2006/relationships/customXml" Target="../ink/ink821.xml"/><Relationship Id="rId69" Type="http://schemas.openxmlformats.org/officeDocument/2006/relationships/image" Target="../media/image106.png"/><Relationship Id="rId80" Type="http://schemas.openxmlformats.org/officeDocument/2006/relationships/customXml" Target="../ink/ink829.xml"/><Relationship Id="rId85" Type="http://schemas.openxmlformats.org/officeDocument/2006/relationships/image" Target="../media/image114.png"/><Relationship Id="rId12" Type="http://schemas.openxmlformats.org/officeDocument/2006/relationships/customXml" Target="../ink/ink795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808.xml"/><Relationship Id="rId46" Type="http://schemas.openxmlformats.org/officeDocument/2006/relationships/customXml" Target="../ink/ink812.xml"/><Relationship Id="rId59" Type="http://schemas.openxmlformats.org/officeDocument/2006/relationships/image" Target="../media/image75.png"/><Relationship Id="rId67" Type="http://schemas.openxmlformats.org/officeDocument/2006/relationships/image" Target="../media/image105.png"/><Relationship Id="rId20" Type="http://schemas.openxmlformats.org/officeDocument/2006/relationships/customXml" Target="../ink/ink799.xml"/><Relationship Id="rId41" Type="http://schemas.openxmlformats.org/officeDocument/2006/relationships/image" Target="../media/image67.png"/><Relationship Id="rId54" Type="http://schemas.openxmlformats.org/officeDocument/2006/relationships/customXml" Target="../ink/ink816.xml"/><Relationship Id="rId62" Type="http://schemas.openxmlformats.org/officeDocument/2006/relationships/customXml" Target="../ink/ink820.xml"/><Relationship Id="rId70" Type="http://schemas.openxmlformats.org/officeDocument/2006/relationships/customXml" Target="../ink/ink824.xml"/><Relationship Id="rId75" Type="http://schemas.openxmlformats.org/officeDocument/2006/relationships/image" Target="../media/image109.png"/><Relationship Id="rId83" Type="http://schemas.openxmlformats.org/officeDocument/2006/relationships/image" Target="../media/image113.png"/><Relationship Id="rId88" Type="http://schemas.openxmlformats.org/officeDocument/2006/relationships/customXml" Target="../ink/ink833.xml"/><Relationship Id="rId91" Type="http://schemas.openxmlformats.org/officeDocument/2006/relationships/image" Target="../media/image117.png"/><Relationship Id="rId96" Type="http://schemas.openxmlformats.org/officeDocument/2006/relationships/customXml" Target="../ink/ink8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2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803.xml"/><Relationship Id="rId36" Type="http://schemas.openxmlformats.org/officeDocument/2006/relationships/customXml" Target="../ink/ink807.xml"/><Relationship Id="rId49" Type="http://schemas.openxmlformats.org/officeDocument/2006/relationships/image" Target="../media/image71.png"/><Relationship Id="rId57" Type="http://schemas.openxmlformats.org/officeDocument/2006/relationships/image" Target="../media/image102.png"/><Relationship Id="rId10" Type="http://schemas.openxmlformats.org/officeDocument/2006/relationships/customXml" Target="../ink/ink794.xml"/><Relationship Id="rId31" Type="http://schemas.openxmlformats.org/officeDocument/2006/relationships/image" Target="../media/image6010.png"/><Relationship Id="rId44" Type="http://schemas.openxmlformats.org/officeDocument/2006/relationships/customXml" Target="../ink/ink811.xml"/><Relationship Id="rId52" Type="http://schemas.openxmlformats.org/officeDocument/2006/relationships/customXml" Target="../ink/ink815.xml"/><Relationship Id="rId60" Type="http://schemas.openxmlformats.org/officeDocument/2006/relationships/customXml" Target="../ink/ink819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828.xml"/><Relationship Id="rId81" Type="http://schemas.openxmlformats.org/officeDocument/2006/relationships/image" Target="../media/image5910.png"/><Relationship Id="rId86" Type="http://schemas.openxmlformats.org/officeDocument/2006/relationships/customXml" Target="../ink/ink832.xml"/><Relationship Id="rId94" Type="http://schemas.openxmlformats.org/officeDocument/2006/relationships/customXml" Target="../ink/ink836.xml"/><Relationship Id="rId99" Type="http://schemas.openxmlformats.org/officeDocument/2006/relationships/image" Target="../media/image121.png"/><Relationship Id="rId101" Type="http://schemas.openxmlformats.org/officeDocument/2006/relationships/image" Target="../media/image6310.png"/><Relationship Id="rId4" Type="http://schemas.openxmlformats.org/officeDocument/2006/relationships/customXml" Target="../ink/ink791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798.xml"/><Relationship Id="rId39" Type="http://schemas.openxmlformats.org/officeDocument/2006/relationships/image" Target="../media/image66.png"/><Relationship Id="rId34" Type="http://schemas.openxmlformats.org/officeDocument/2006/relationships/customXml" Target="../ink/ink806.xml"/><Relationship Id="rId50" Type="http://schemas.openxmlformats.org/officeDocument/2006/relationships/customXml" Target="../ink/ink814.xml"/><Relationship Id="rId55" Type="http://schemas.openxmlformats.org/officeDocument/2006/relationships/image" Target="../media/image74.png"/><Relationship Id="rId76" Type="http://schemas.openxmlformats.org/officeDocument/2006/relationships/customXml" Target="../ink/ink827.xml"/><Relationship Id="rId97" Type="http://schemas.openxmlformats.org/officeDocument/2006/relationships/image" Target="../media/image120.png"/><Relationship Id="rId7" Type="http://schemas.openxmlformats.org/officeDocument/2006/relationships/image" Target="../media/image4710.png"/><Relationship Id="rId71" Type="http://schemas.openxmlformats.org/officeDocument/2006/relationships/image" Target="../media/image107.png"/><Relationship Id="rId92" Type="http://schemas.openxmlformats.org/officeDocument/2006/relationships/customXml" Target="../ink/ink835.xml"/><Relationship Id="rId2" Type="http://schemas.openxmlformats.org/officeDocument/2006/relationships/customXml" Target="../ink/ink790.xml"/><Relationship Id="rId29" Type="http://schemas.openxmlformats.org/officeDocument/2006/relationships/image" Target="../media/image5810.png"/><Relationship Id="rId24" Type="http://schemas.openxmlformats.org/officeDocument/2006/relationships/customXml" Target="../ink/ink801.xml"/><Relationship Id="rId40" Type="http://schemas.openxmlformats.org/officeDocument/2006/relationships/customXml" Target="../ink/ink809.xml"/><Relationship Id="rId45" Type="http://schemas.openxmlformats.org/officeDocument/2006/relationships/image" Target="../media/image69.png"/><Relationship Id="rId66" Type="http://schemas.openxmlformats.org/officeDocument/2006/relationships/customXml" Target="../ink/ink822.xml"/><Relationship Id="rId87" Type="http://schemas.openxmlformats.org/officeDocument/2006/relationships/image" Target="../media/image115.png"/><Relationship Id="rId61" Type="http://schemas.openxmlformats.org/officeDocument/2006/relationships/image" Target="../media/image76.png"/><Relationship Id="rId82" Type="http://schemas.openxmlformats.org/officeDocument/2006/relationships/customXml" Target="../ink/ink830.xml"/><Relationship Id="rId19" Type="http://schemas.openxmlformats.org/officeDocument/2006/relationships/image" Target="../media/image5310.png"/><Relationship Id="rId14" Type="http://schemas.openxmlformats.org/officeDocument/2006/relationships/customXml" Target="../ink/ink796.xml"/><Relationship Id="rId30" Type="http://schemas.openxmlformats.org/officeDocument/2006/relationships/customXml" Target="../ink/ink804.xml"/><Relationship Id="rId35" Type="http://schemas.openxmlformats.org/officeDocument/2006/relationships/image" Target="../media/image64.png"/><Relationship Id="rId56" Type="http://schemas.openxmlformats.org/officeDocument/2006/relationships/customXml" Target="../ink/ink817.xml"/><Relationship Id="rId77" Type="http://schemas.openxmlformats.org/officeDocument/2006/relationships/image" Target="../media/image110.png"/><Relationship Id="rId100" Type="http://schemas.openxmlformats.org/officeDocument/2006/relationships/customXml" Target="../ink/ink839.xml"/><Relationship Id="rId8" Type="http://schemas.openxmlformats.org/officeDocument/2006/relationships/customXml" Target="../ink/ink793.xml"/><Relationship Id="rId51" Type="http://schemas.openxmlformats.org/officeDocument/2006/relationships/image" Target="../media/image72.png"/><Relationship Id="rId72" Type="http://schemas.openxmlformats.org/officeDocument/2006/relationships/customXml" Target="../ink/ink825.xml"/><Relationship Id="rId93" Type="http://schemas.openxmlformats.org/officeDocument/2006/relationships/image" Target="../media/image118.png"/><Relationship Id="rId98" Type="http://schemas.openxmlformats.org/officeDocument/2006/relationships/customXml" Target="../ink/ink838.xml"/><Relationship Id="rId3" Type="http://schemas.openxmlformats.org/officeDocument/2006/relationships/image" Target="../media/image1710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52.xml"/><Relationship Id="rId21" Type="http://schemas.openxmlformats.org/officeDocument/2006/relationships/image" Target="../media/image5410.png"/><Relationship Id="rId42" Type="http://schemas.openxmlformats.org/officeDocument/2006/relationships/customXml" Target="../ink/ink860.xml"/><Relationship Id="rId47" Type="http://schemas.openxmlformats.org/officeDocument/2006/relationships/image" Target="../media/image70.png"/><Relationship Id="rId63" Type="http://schemas.openxmlformats.org/officeDocument/2006/relationships/image" Target="../media/image103.png"/><Relationship Id="rId68" Type="http://schemas.openxmlformats.org/officeDocument/2006/relationships/customXml" Target="../ink/ink873.xml"/><Relationship Id="rId84" Type="http://schemas.openxmlformats.org/officeDocument/2006/relationships/customXml" Target="../ink/ink881.xml"/><Relationship Id="rId89" Type="http://schemas.openxmlformats.org/officeDocument/2006/relationships/image" Target="../media/image116.png"/><Relationship Id="rId112" Type="http://schemas.openxmlformats.org/officeDocument/2006/relationships/customXml" Target="../ink/ink895.xml"/><Relationship Id="rId16" Type="http://schemas.openxmlformats.org/officeDocument/2006/relationships/customXml" Target="../ink/ink847.xml"/><Relationship Id="rId107" Type="http://schemas.openxmlformats.org/officeDocument/2006/relationships/image" Target="../media/image125.png"/><Relationship Id="rId11" Type="http://schemas.openxmlformats.org/officeDocument/2006/relationships/image" Target="../media/image4910.png"/><Relationship Id="rId32" Type="http://schemas.openxmlformats.org/officeDocument/2006/relationships/customXml" Target="../ink/ink855.xml"/><Relationship Id="rId37" Type="http://schemas.openxmlformats.org/officeDocument/2006/relationships/image" Target="../media/image65.png"/><Relationship Id="rId53" Type="http://schemas.openxmlformats.org/officeDocument/2006/relationships/image" Target="../media/image73.png"/><Relationship Id="rId58" Type="http://schemas.openxmlformats.org/officeDocument/2006/relationships/customXml" Target="../ink/ink868.xml"/><Relationship Id="rId74" Type="http://schemas.openxmlformats.org/officeDocument/2006/relationships/customXml" Target="../ink/ink876.xml"/><Relationship Id="rId79" Type="http://schemas.openxmlformats.org/officeDocument/2006/relationships/image" Target="../media/image112.png"/><Relationship Id="rId102" Type="http://schemas.openxmlformats.org/officeDocument/2006/relationships/customXml" Target="../ink/ink890.xml"/><Relationship Id="rId5" Type="http://schemas.openxmlformats.org/officeDocument/2006/relationships/image" Target="../media/image4610.png"/><Relationship Id="rId90" Type="http://schemas.openxmlformats.org/officeDocument/2006/relationships/customXml" Target="../ink/ink884.xml"/><Relationship Id="rId95" Type="http://schemas.openxmlformats.org/officeDocument/2006/relationships/image" Target="../media/image119.png"/><Relationship Id="rId22" Type="http://schemas.openxmlformats.org/officeDocument/2006/relationships/customXml" Target="../ink/ink850.xml"/><Relationship Id="rId27" Type="http://schemas.openxmlformats.org/officeDocument/2006/relationships/image" Target="../media/image5710.png"/><Relationship Id="rId43" Type="http://schemas.openxmlformats.org/officeDocument/2006/relationships/image" Target="../media/image68.png"/><Relationship Id="rId48" Type="http://schemas.openxmlformats.org/officeDocument/2006/relationships/customXml" Target="../ink/ink863.xml"/><Relationship Id="rId64" Type="http://schemas.openxmlformats.org/officeDocument/2006/relationships/customXml" Target="../ink/ink871.xml"/><Relationship Id="rId69" Type="http://schemas.openxmlformats.org/officeDocument/2006/relationships/image" Target="../media/image106.png"/><Relationship Id="rId113" Type="http://schemas.openxmlformats.org/officeDocument/2006/relationships/image" Target="../media/image6310.png"/><Relationship Id="rId80" Type="http://schemas.openxmlformats.org/officeDocument/2006/relationships/customXml" Target="../ink/ink879.xml"/><Relationship Id="rId85" Type="http://schemas.openxmlformats.org/officeDocument/2006/relationships/image" Target="../media/image114.png"/><Relationship Id="rId12" Type="http://schemas.openxmlformats.org/officeDocument/2006/relationships/customXml" Target="../ink/ink845.xml"/><Relationship Id="rId17" Type="http://schemas.openxmlformats.org/officeDocument/2006/relationships/image" Target="../media/image5210.png"/><Relationship Id="rId33" Type="http://schemas.openxmlformats.org/officeDocument/2006/relationships/image" Target="../media/image6110.png"/><Relationship Id="rId38" Type="http://schemas.openxmlformats.org/officeDocument/2006/relationships/customXml" Target="../ink/ink858.xml"/><Relationship Id="rId59" Type="http://schemas.openxmlformats.org/officeDocument/2006/relationships/image" Target="../media/image75.png"/><Relationship Id="rId103" Type="http://schemas.openxmlformats.org/officeDocument/2006/relationships/image" Target="../media/image123.png"/><Relationship Id="rId108" Type="http://schemas.openxmlformats.org/officeDocument/2006/relationships/customXml" Target="../ink/ink893.xml"/><Relationship Id="rId54" Type="http://schemas.openxmlformats.org/officeDocument/2006/relationships/customXml" Target="../ink/ink866.xml"/><Relationship Id="rId70" Type="http://schemas.openxmlformats.org/officeDocument/2006/relationships/customXml" Target="../ink/ink874.xml"/><Relationship Id="rId75" Type="http://schemas.openxmlformats.org/officeDocument/2006/relationships/image" Target="../media/image109.png"/><Relationship Id="rId91" Type="http://schemas.openxmlformats.org/officeDocument/2006/relationships/image" Target="../media/image117.png"/><Relationship Id="rId96" Type="http://schemas.openxmlformats.org/officeDocument/2006/relationships/customXml" Target="../ink/ink8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2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853.xml"/><Relationship Id="rId36" Type="http://schemas.openxmlformats.org/officeDocument/2006/relationships/customXml" Target="../ink/ink857.xml"/><Relationship Id="rId49" Type="http://schemas.openxmlformats.org/officeDocument/2006/relationships/image" Target="../media/image71.png"/><Relationship Id="rId57" Type="http://schemas.openxmlformats.org/officeDocument/2006/relationships/image" Target="../media/image102.png"/><Relationship Id="rId106" Type="http://schemas.openxmlformats.org/officeDocument/2006/relationships/customXml" Target="../ink/ink892.xml"/><Relationship Id="rId10" Type="http://schemas.openxmlformats.org/officeDocument/2006/relationships/customXml" Target="../ink/ink844.xml"/><Relationship Id="rId31" Type="http://schemas.openxmlformats.org/officeDocument/2006/relationships/image" Target="../media/image6010.png"/><Relationship Id="rId44" Type="http://schemas.openxmlformats.org/officeDocument/2006/relationships/customXml" Target="../ink/ink861.xml"/><Relationship Id="rId52" Type="http://schemas.openxmlformats.org/officeDocument/2006/relationships/customXml" Target="../ink/ink865.xml"/><Relationship Id="rId60" Type="http://schemas.openxmlformats.org/officeDocument/2006/relationships/customXml" Target="../ink/ink869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878.xml"/><Relationship Id="rId81" Type="http://schemas.openxmlformats.org/officeDocument/2006/relationships/image" Target="../media/image5910.png"/><Relationship Id="rId86" Type="http://schemas.openxmlformats.org/officeDocument/2006/relationships/customXml" Target="../ink/ink882.xml"/><Relationship Id="rId94" Type="http://schemas.openxmlformats.org/officeDocument/2006/relationships/customXml" Target="../ink/ink886.xml"/><Relationship Id="rId99" Type="http://schemas.openxmlformats.org/officeDocument/2006/relationships/image" Target="../media/image121.png"/><Relationship Id="rId101" Type="http://schemas.openxmlformats.org/officeDocument/2006/relationships/image" Target="../media/image122.png"/><Relationship Id="rId4" Type="http://schemas.openxmlformats.org/officeDocument/2006/relationships/customXml" Target="../ink/ink841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848.xml"/><Relationship Id="rId39" Type="http://schemas.openxmlformats.org/officeDocument/2006/relationships/image" Target="../media/image66.png"/><Relationship Id="rId109" Type="http://schemas.openxmlformats.org/officeDocument/2006/relationships/image" Target="../media/image126.png"/><Relationship Id="rId34" Type="http://schemas.openxmlformats.org/officeDocument/2006/relationships/customXml" Target="../ink/ink856.xml"/><Relationship Id="rId50" Type="http://schemas.openxmlformats.org/officeDocument/2006/relationships/customXml" Target="../ink/ink864.xml"/><Relationship Id="rId55" Type="http://schemas.openxmlformats.org/officeDocument/2006/relationships/image" Target="../media/image74.png"/><Relationship Id="rId76" Type="http://schemas.openxmlformats.org/officeDocument/2006/relationships/customXml" Target="../ink/ink877.xml"/><Relationship Id="rId97" Type="http://schemas.openxmlformats.org/officeDocument/2006/relationships/image" Target="../media/image120.png"/><Relationship Id="rId104" Type="http://schemas.openxmlformats.org/officeDocument/2006/relationships/customXml" Target="../ink/ink891.xml"/><Relationship Id="rId7" Type="http://schemas.openxmlformats.org/officeDocument/2006/relationships/image" Target="../media/image4710.png"/><Relationship Id="rId71" Type="http://schemas.openxmlformats.org/officeDocument/2006/relationships/image" Target="../media/image107.png"/><Relationship Id="rId92" Type="http://schemas.openxmlformats.org/officeDocument/2006/relationships/customXml" Target="../ink/ink885.xml"/><Relationship Id="rId2" Type="http://schemas.openxmlformats.org/officeDocument/2006/relationships/customXml" Target="../ink/ink840.xml"/><Relationship Id="rId29" Type="http://schemas.openxmlformats.org/officeDocument/2006/relationships/image" Target="../media/image5810.png"/><Relationship Id="rId24" Type="http://schemas.openxmlformats.org/officeDocument/2006/relationships/customXml" Target="../ink/ink851.xml"/><Relationship Id="rId40" Type="http://schemas.openxmlformats.org/officeDocument/2006/relationships/customXml" Target="../ink/ink859.xml"/><Relationship Id="rId45" Type="http://schemas.openxmlformats.org/officeDocument/2006/relationships/image" Target="../media/image69.png"/><Relationship Id="rId66" Type="http://schemas.openxmlformats.org/officeDocument/2006/relationships/customXml" Target="../ink/ink872.xml"/><Relationship Id="rId87" Type="http://schemas.openxmlformats.org/officeDocument/2006/relationships/image" Target="../media/image115.png"/><Relationship Id="rId110" Type="http://schemas.openxmlformats.org/officeDocument/2006/relationships/customXml" Target="../ink/ink894.xml"/><Relationship Id="rId61" Type="http://schemas.openxmlformats.org/officeDocument/2006/relationships/image" Target="../media/image76.png"/><Relationship Id="rId82" Type="http://schemas.openxmlformats.org/officeDocument/2006/relationships/customXml" Target="../ink/ink880.xml"/><Relationship Id="rId19" Type="http://schemas.openxmlformats.org/officeDocument/2006/relationships/image" Target="../media/image5310.png"/><Relationship Id="rId14" Type="http://schemas.openxmlformats.org/officeDocument/2006/relationships/customXml" Target="../ink/ink846.xml"/><Relationship Id="rId30" Type="http://schemas.openxmlformats.org/officeDocument/2006/relationships/customXml" Target="../ink/ink854.xml"/><Relationship Id="rId35" Type="http://schemas.openxmlformats.org/officeDocument/2006/relationships/image" Target="../media/image64.png"/><Relationship Id="rId56" Type="http://schemas.openxmlformats.org/officeDocument/2006/relationships/customXml" Target="../ink/ink867.xml"/><Relationship Id="rId77" Type="http://schemas.openxmlformats.org/officeDocument/2006/relationships/image" Target="../media/image110.png"/><Relationship Id="rId100" Type="http://schemas.openxmlformats.org/officeDocument/2006/relationships/customXml" Target="../ink/ink889.xml"/><Relationship Id="rId105" Type="http://schemas.openxmlformats.org/officeDocument/2006/relationships/image" Target="../media/image124.png"/><Relationship Id="rId8" Type="http://schemas.openxmlformats.org/officeDocument/2006/relationships/customXml" Target="../ink/ink843.xml"/><Relationship Id="rId51" Type="http://schemas.openxmlformats.org/officeDocument/2006/relationships/image" Target="../media/image72.png"/><Relationship Id="rId72" Type="http://schemas.openxmlformats.org/officeDocument/2006/relationships/customXml" Target="../ink/ink875.xml"/><Relationship Id="rId93" Type="http://schemas.openxmlformats.org/officeDocument/2006/relationships/image" Target="../media/image118.png"/><Relationship Id="rId98" Type="http://schemas.openxmlformats.org/officeDocument/2006/relationships/customXml" Target="../ink/ink888.xml"/><Relationship Id="rId3" Type="http://schemas.openxmlformats.org/officeDocument/2006/relationships/image" Target="../media/image1710.png"/><Relationship Id="rId25" Type="http://schemas.openxmlformats.org/officeDocument/2006/relationships/image" Target="../media/image5610.png"/><Relationship Id="rId46" Type="http://schemas.openxmlformats.org/officeDocument/2006/relationships/customXml" Target="../ink/ink862.xml"/><Relationship Id="rId67" Type="http://schemas.openxmlformats.org/officeDocument/2006/relationships/image" Target="../media/image105.png"/><Relationship Id="rId20" Type="http://schemas.openxmlformats.org/officeDocument/2006/relationships/customXml" Target="../ink/ink849.xml"/><Relationship Id="rId41" Type="http://schemas.openxmlformats.org/officeDocument/2006/relationships/image" Target="../media/image67.png"/><Relationship Id="rId62" Type="http://schemas.openxmlformats.org/officeDocument/2006/relationships/customXml" Target="../ink/ink870.xml"/><Relationship Id="rId83" Type="http://schemas.openxmlformats.org/officeDocument/2006/relationships/image" Target="../media/image113.png"/><Relationship Id="rId88" Type="http://schemas.openxmlformats.org/officeDocument/2006/relationships/customXml" Target="../ink/ink883.xml"/><Relationship Id="rId111" Type="http://schemas.openxmlformats.org/officeDocument/2006/relationships/image" Target="../media/image127.png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08.xml"/><Relationship Id="rId21" Type="http://schemas.openxmlformats.org/officeDocument/2006/relationships/image" Target="../media/image5410.png"/><Relationship Id="rId42" Type="http://schemas.openxmlformats.org/officeDocument/2006/relationships/customXml" Target="../ink/ink916.xml"/><Relationship Id="rId47" Type="http://schemas.openxmlformats.org/officeDocument/2006/relationships/image" Target="../media/image70.png"/><Relationship Id="rId63" Type="http://schemas.openxmlformats.org/officeDocument/2006/relationships/image" Target="../media/image103.png"/><Relationship Id="rId68" Type="http://schemas.openxmlformats.org/officeDocument/2006/relationships/customXml" Target="../ink/ink929.xml"/><Relationship Id="rId84" Type="http://schemas.openxmlformats.org/officeDocument/2006/relationships/customXml" Target="../ink/ink937.xml"/><Relationship Id="rId89" Type="http://schemas.openxmlformats.org/officeDocument/2006/relationships/image" Target="../media/image131.png"/><Relationship Id="rId16" Type="http://schemas.openxmlformats.org/officeDocument/2006/relationships/customXml" Target="../ink/ink903.xml"/><Relationship Id="rId11" Type="http://schemas.openxmlformats.org/officeDocument/2006/relationships/image" Target="../media/image4910.png"/><Relationship Id="rId32" Type="http://schemas.openxmlformats.org/officeDocument/2006/relationships/customXml" Target="../ink/ink911.xml"/><Relationship Id="rId37" Type="http://schemas.openxmlformats.org/officeDocument/2006/relationships/image" Target="../media/image65.png"/><Relationship Id="rId53" Type="http://schemas.openxmlformats.org/officeDocument/2006/relationships/image" Target="../media/image73.png"/><Relationship Id="rId58" Type="http://schemas.openxmlformats.org/officeDocument/2006/relationships/customXml" Target="../ink/ink924.xml"/><Relationship Id="rId74" Type="http://schemas.openxmlformats.org/officeDocument/2006/relationships/customXml" Target="../ink/ink932.xml"/><Relationship Id="rId79" Type="http://schemas.openxmlformats.org/officeDocument/2006/relationships/image" Target="../media/image112.png"/><Relationship Id="rId5" Type="http://schemas.openxmlformats.org/officeDocument/2006/relationships/image" Target="../media/image4610.png"/><Relationship Id="rId90" Type="http://schemas.openxmlformats.org/officeDocument/2006/relationships/customXml" Target="../ink/ink940.xml"/><Relationship Id="rId14" Type="http://schemas.openxmlformats.org/officeDocument/2006/relationships/customXml" Target="../ink/ink902.xml"/><Relationship Id="rId22" Type="http://schemas.openxmlformats.org/officeDocument/2006/relationships/customXml" Target="../ink/ink906.xml"/><Relationship Id="rId27" Type="http://schemas.openxmlformats.org/officeDocument/2006/relationships/image" Target="../media/image5710.png"/><Relationship Id="rId30" Type="http://schemas.openxmlformats.org/officeDocument/2006/relationships/customXml" Target="../ink/ink910.xml"/><Relationship Id="rId35" Type="http://schemas.openxmlformats.org/officeDocument/2006/relationships/image" Target="../media/image64.png"/><Relationship Id="rId43" Type="http://schemas.openxmlformats.org/officeDocument/2006/relationships/image" Target="../media/image68.png"/><Relationship Id="rId48" Type="http://schemas.openxmlformats.org/officeDocument/2006/relationships/customXml" Target="../ink/ink919.xml"/><Relationship Id="rId56" Type="http://schemas.openxmlformats.org/officeDocument/2006/relationships/customXml" Target="../ink/ink923.xml"/><Relationship Id="rId64" Type="http://schemas.openxmlformats.org/officeDocument/2006/relationships/customXml" Target="../ink/ink927.xml"/><Relationship Id="rId69" Type="http://schemas.openxmlformats.org/officeDocument/2006/relationships/image" Target="../media/image106.png"/><Relationship Id="rId77" Type="http://schemas.openxmlformats.org/officeDocument/2006/relationships/image" Target="../media/image110.png"/><Relationship Id="rId8" Type="http://schemas.openxmlformats.org/officeDocument/2006/relationships/customXml" Target="../ink/ink899.xml"/><Relationship Id="rId51" Type="http://schemas.openxmlformats.org/officeDocument/2006/relationships/image" Target="../media/image72.png"/><Relationship Id="rId72" Type="http://schemas.openxmlformats.org/officeDocument/2006/relationships/customXml" Target="../ink/ink931.xml"/><Relationship Id="rId80" Type="http://schemas.openxmlformats.org/officeDocument/2006/relationships/customXml" Target="../ink/ink935.xml"/><Relationship Id="rId85" Type="http://schemas.openxmlformats.org/officeDocument/2006/relationships/image" Target="../media/image129.png"/><Relationship Id="rId3" Type="http://schemas.openxmlformats.org/officeDocument/2006/relationships/image" Target="../media/image1710.png"/><Relationship Id="rId12" Type="http://schemas.openxmlformats.org/officeDocument/2006/relationships/customXml" Target="../ink/ink901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6110.png"/><Relationship Id="rId38" Type="http://schemas.openxmlformats.org/officeDocument/2006/relationships/customXml" Target="../ink/ink914.xml"/><Relationship Id="rId46" Type="http://schemas.openxmlformats.org/officeDocument/2006/relationships/customXml" Target="../ink/ink918.xml"/><Relationship Id="rId59" Type="http://schemas.openxmlformats.org/officeDocument/2006/relationships/image" Target="../media/image75.png"/><Relationship Id="rId67" Type="http://schemas.openxmlformats.org/officeDocument/2006/relationships/image" Target="../media/image105.png"/><Relationship Id="rId20" Type="http://schemas.openxmlformats.org/officeDocument/2006/relationships/customXml" Target="../ink/ink905.xml"/><Relationship Id="rId41" Type="http://schemas.openxmlformats.org/officeDocument/2006/relationships/image" Target="../media/image67.png"/><Relationship Id="rId54" Type="http://schemas.openxmlformats.org/officeDocument/2006/relationships/customXml" Target="../ink/ink922.xml"/><Relationship Id="rId62" Type="http://schemas.openxmlformats.org/officeDocument/2006/relationships/customXml" Target="../ink/ink926.xml"/><Relationship Id="rId70" Type="http://schemas.openxmlformats.org/officeDocument/2006/relationships/customXml" Target="../ink/ink930.xml"/><Relationship Id="rId75" Type="http://schemas.openxmlformats.org/officeDocument/2006/relationships/image" Target="../media/image109.png"/><Relationship Id="rId83" Type="http://schemas.openxmlformats.org/officeDocument/2006/relationships/image" Target="../media/image128.png"/><Relationship Id="rId88" Type="http://schemas.openxmlformats.org/officeDocument/2006/relationships/customXml" Target="../ink/ink939.xml"/><Relationship Id="rId91" Type="http://schemas.openxmlformats.org/officeDocument/2006/relationships/image" Target="../media/image63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8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909.xml"/><Relationship Id="rId36" Type="http://schemas.openxmlformats.org/officeDocument/2006/relationships/customXml" Target="../ink/ink913.xml"/><Relationship Id="rId49" Type="http://schemas.openxmlformats.org/officeDocument/2006/relationships/image" Target="../media/image71.png"/><Relationship Id="rId57" Type="http://schemas.openxmlformats.org/officeDocument/2006/relationships/image" Target="../media/image102.png"/><Relationship Id="rId10" Type="http://schemas.openxmlformats.org/officeDocument/2006/relationships/customXml" Target="../ink/ink900.xml"/><Relationship Id="rId31" Type="http://schemas.openxmlformats.org/officeDocument/2006/relationships/image" Target="../media/image6010.png"/><Relationship Id="rId44" Type="http://schemas.openxmlformats.org/officeDocument/2006/relationships/customXml" Target="../ink/ink917.xml"/><Relationship Id="rId52" Type="http://schemas.openxmlformats.org/officeDocument/2006/relationships/customXml" Target="../ink/ink921.xml"/><Relationship Id="rId60" Type="http://schemas.openxmlformats.org/officeDocument/2006/relationships/customXml" Target="../ink/ink925.xml"/><Relationship Id="rId65" Type="http://schemas.openxmlformats.org/officeDocument/2006/relationships/image" Target="../media/image104.png"/><Relationship Id="rId73" Type="http://schemas.openxmlformats.org/officeDocument/2006/relationships/image" Target="../media/image108.png"/><Relationship Id="rId78" Type="http://schemas.openxmlformats.org/officeDocument/2006/relationships/customXml" Target="../ink/ink934.xml"/><Relationship Id="rId81" Type="http://schemas.openxmlformats.org/officeDocument/2006/relationships/image" Target="../media/image5910.png"/><Relationship Id="rId86" Type="http://schemas.openxmlformats.org/officeDocument/2006/relationships/customXml" Target="../ink/ink938.xml"/><Relationship Id="rId4" Type="http://schemas.openxmlformats.org/officeDocument/2006/relationships/customXml" Target="../ink/ink897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904.xml"/><Relationship Id="rId39" Type="http://schemas.openxmlformats.org/officeDocument/2006/relationships/image" Target="../media/image66.png"/><Relationship Id="rId34" Type="http://schemas.openxmlformats.org/officeDocument/2006/relationships/customXml" Target="../ink/ink912.xml"/><Relationship Id="rId50" Type="http://schemas.openxmlformats.org/officeDocument/2006/relationships/customXml" Target="../ink/ink920.xml"/><Relationship Id="rId55" Type="http://schemas.openxmlformats.org/officeDocument/2006/relationships/image" Target="../media/image74.png"/><Relationship Id="rId76" Type="http://schemas.openxmlformats.org/officeDocument/2006/relationships/customXml" Target="../ink/ink933.xml"/><Relationship Id="rId7" Type="http://schemas.openxmlformats.org/officeDocument/2006/relationships/image" Target="../media/image4710.png"/><Relationship Id="rId71" Type="http://schemas.openxmlformats.org/officeDocument/2006/relationships/image" Target="../media/image107.png"/><Relationship Id="rId2" Type="http://schemas.openxmlformats.org/officeDocument/2006/relationships/customXml" Target="../ink/ink896.xml"/><Relationship Id="rId29" Type="http://schemas.openxmlformats.org/officeDocument/2006/relationships/image" Target="../media/image5810.png"/><Relationship Id="rId24" Type="http://schemas.openxmlformats.org/officeDocument/2006/relationships/customXml" Target="../ink/ink907.xml"/><Relationship Id="rId40" Type="http://schemas.openxmlformats.org/officeDocument/2006/relationships/customXml" Target="../ink/ink915.xml"/><Relationship Id="rId45" Type="http://schemas.openxmlformats.org/officeDocument/2006/relationships/image" Target="../media/image69.png"/><Relationship Id="rId66" Type="http://schemas.openxmlformats.org/officeDocument/2006/relationships/customXml" Target="../ink/ink928.xml"/><Relationship Id="rId87" Type="http://schemas.openxmlformats.org/officeDocument/2006/relationships/image" Target="../media/image130.png"/><Relationship Id="rId61" Type="http://schemas.openxmlformats.org/officeDocument/2006/relationships/image" Target="../media/image76.png"/><Relationship Id="rId82" Type="http://schemas.openxmlformats.org/officeDocument/2006/relationships/customXml" Target="../ink/ink936.xml"/><Relationship Id="rId19" Type="http://schemas.openxmlformats.org/officeDocument/2006/relationships/image" Target="../media/image5310.png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949.xml"/><Relationship Id="rId26" Type="http://schemas.openxmlformats.org/officeDocument/2006/relationships/customXml" Target="../ink/ink953.xml"/><Relationship Id="rId3" Type="http://schemas.openxmlformats.org/officeDocument/2006/relationships/image" Target="../media/image1710.png"/><Relationship Id="rId21" Type="http://schemas.openxmlformats.org/officeDocument/2006/relationships/image" Target="../media/image5410.png"/><Relationship Id="rId7" Type="http://schemas.openxmlformats.org/officeDocument/2006/relationships/image" Target="../media/image4710.png"/><Relationship Id="rId12" Type="http://schemas.openxmlformats.org/officeDocument/2006/relationships/customXml" Target="../ink/ink946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132.png"/><Relationship Id="rId2" Type="http://schemas.openxmlformats.org/officeDocument/2006/relationships/customXml" Target="../ink/ink941.xml"/><Relationship Id="rId16" Type="http://schemas.openxmlformats.org/officeDocument/2006/relationships/customXml" Target="../ink/ink948.xml"/><Relationship Id="rId20" Type="http://schemas.openxmlformats.org/officeDocument/2006/relationships/customXml" Target="../ink/ink950.xml"/><Relationship Id="rId29" Type="http://schemas.openxmlformats.org/officeDocument/2006/relationships/image" Target="../media/image5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3.xml"/><Relationship Id="rId11" Type="http://schemas.openxmlformats.org/officeDocument/2006/relationships/image" Target="../media/image4910.png"/><Relationship Id="rId24" Type="http://schemas.openxmlformats.org/officeDocument/2006/relationships/customXml" Target="../ink/ink952.xml"/><Relationship Id="rId32" Type="http://schemas.openxmlformats.org/officeDocument/2006/relationships/customXml" Target="../ink/ink956.xml"/><Relationship Id="rId5" Type="http://schemas.openxmlformats.org/officeDocument/2006/relationships/image" Target="../media/image4610.png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954.xml"/><Relationship Id="rId10" Type="http://schemas.openxmlformats.org/officeDocument/2006/relationships/customXml" Target="../ink/ink945.xml"/><Relationship Id="rId19" Type="http://schemas.openxmlformats.org/officeDocument/2006/relationships/image" Target="../media/image5310.png"/><Relationship Id="rId31" Type="http://schemas.openxmlformats.org/officeDocument/2006/relationships/image" Target="../media/image5910.png"/><Relationship Id="rId4" Type="http://schemas.openxmlformats.org/officeDocument/2006/relationships/customXml" Target="../ink/ink942.xml"/><Relationship Id="rId9" Type="http://schemas.openxmlformats.org/officeDocument/2006/relationships/image" Target="../media/image4810.png"/><Relationship Id="rId14" Type="http://schemas.openxmlformats.org/officeDocument/2006/relationships/customXml" Target="../ink/ink947.xml"/><Relationship Id="rId22" Type="http://schemas.openxmlformats.org/officeDocument/2006/relationships/customXml" Target="../ink/ink951.xml"/><Relationship Id="rId27" Type="http://schemas.openxmlformats.org/officeDocument/2006/relationships/image" Target="../media/image5710.png"/><Relationship Id="rId30" Type="http://schemas.openxmlformats.org/officeDocument/2006/relationships/customXml" Target="../ink/ink955.xml"/><Relationship Id="rId8" Type="http://schemas.openxmlformats.org/officeDocument/2006/relationships/customXml" Target="../ink/ink944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965.xml"/><Relationship Id="rId26" Type="http://schemas.openxmlformats.org/officeDocument/2006/relationships/customXml" Target="../ink/ink969.xml"/><Relationship Id="rId39" Type="http://schemas.openxmlformats.org/officeDocument/2006/relationships/image" Target="../media/image135.png"/><Relationship Id="rId21" Type="http://schemas.openxmlformats.org/officeDocument/2006/relationships/image" Target="../media/image5410.png"/><Relationship Id="rId34" Type="http://schemas.openxmlformats.org/officeDocument/2006/relationships/customXml" Target="../ink/ink973.xml"/><Relationship Id="rId42" Type="http://schemas.openxmlformats.org/officeDocument/2006/relationships/customXml" Target="../ink/ink977.xml"/><Relationship Id="rId7" Type="http://schemas.openxmlformats.org/officeDocument/2006/relationships/image" Target="../media/image4710.png"/><Relationship Id="rId2" Type="http://schemas.openxmlformats.org/officeDocument/2006/relationships/customXml" Target="../ink/ink957.xml"/><Relationship Id="rId16" Type="http://schemas.openxmlformats.org/officeDocument/2006/relationships/customXml" Target="../ink/ink964.xml"/><Relationship Id="rId29" Type="http://schemas.openxmlformats.org/officeDocument/2006/relationships/image" Target="../media/image5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9.xml"/><Relationship Id="rId11" Type="http://schemas.openxmlformats.org/officeDocument/2006/relationships/image" Target="../media/image4910.png"/><Relationship Id="rId24" Type="http://schemas.openxmlformats.org/officeDocument/2006/relationships/customXml" Target="../ink/ink968.xml"/><Relationship Id="rId32" Type="http://schemas.openxmlformats.org/officeDocument/2006/relationships/customXml" Target="../ink/ink972.xml"/><Relationship Id="rId37" Type="http://schemas.openxmlformats.org/officeDocument/2006/relationships/image" Target="../media/image134.png"/><Relationship Id="rId40" Type="http://schemas.openxmlformats.org/officeDocument/2006/relationships/customXml" Target="../ink/ink976.xml"/><Relationship Id="rId45" Type="http://schemas.openxmlformats.org/officeDocument/2006/relationships/image" Target="../media/image138.png"/><Relationship Id="rId5" Type="http://schemas.openxmlformats.org/officeDocument/2006/relationships/image" Target="../media/image4610.png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970.xml"/><Relationship Id="rId36" Type="http://schemas.openxmlformats.org/officeDocument/2006/relationships/customXml" Target="../ink/ink974.xml"/><Relationship Id="rId10" Type="http://schemas.openxmlformats.org/officeDocument/2006/relationships/customXml" Target="../ink/ink961.xml"/><Relationship Id="rId19" Type="http://schemas.openxmlformats.org/officeDocument/2006/relationships/image" Target="../media/image5310.png"/><Relationship Id="rId31" Type="http://schemas.openxmlformats.org/officeDocument/2006/relationships/image" Target="../media/image5910.png"/><Relationship Id="rId44" Type="http://schemas.openxmlformats.org/officeDocument/2006/relationships/customXml" Target="../ink/ink978.xml"/><Relationship Id="rId4" Type="http://schemas.openxmlformats.org/officeDocument/2006/relationships/customXml" Target="../ink/ink958.xml"/><Relationship Id="rId9" Type="http://schemas.openxmlformats.org/officeDocument/2006/relationships/image" Target="../media/image4810.png"/><Relationship Id="rId14" Type="http://schemas.openxmlformats.org/officeDocument/2006/relationships/customXml" Target="../ink/ink963.xml"/><Relationship Id="rId22" Type="http://schemas.openxmlformats.org/officeDocument/2006/relationships/customXml" Target="../ink/ink967.xml"/><Relationship Id="rId27" Type="http://schemas.openxmlformats.org/officeDocument/2006/relationships/image" Target="../media/image5710.png"/><Relationship Id="rId30" Type="http://schemas.openxmlformats.org/officeDocument/2006/relationships/customXml" Target="../ink/ink971.xml"/><Relationship Id="rId35" Type="http://schemas.openxmlformats.org/officeDocument/2006/relationships/image" Target="../media/image133.png"/><Relationship Id="rId43" Type="http://schemas.openxmlformats.org/officeDocument/2006/relationships/image" Target="../media/image137.png"/><Relationship Id="rId8" Type="http://schemas.openxmlformats.org/officeDocument/2006/relationships/customXml" Target="../ink/ink960.xml"/><Relationship Id="rId3" Type="http://schemas.openxmlformats.org/officeDocument/2006/relationships/image" Target="../media/image1710.png"/><Relationship Id="rId12" Type="http://schemas.openxmlformats.org/officeDocument/2006/relationships/customXml" Target="../ink/ink962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132.png"/><Relationship Id="rId38" Type="http://schemas.openxmlformats.org/officeDocument/2006/relationships/customXml" Target="../ink/ink975.xml"/><Relationship Id="rId20" Type="http://schemas.openxmlformats.org/officeDocument/2006/relationships/customXml" Target="../ink/ink966.xml"/><Relationship Id="rId41" Type="http://schemas.openxmlformats.org/officeDocument/2006/relationships/image" Target="../media/image136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46.xml"/><Relationship Id="rId26" Type="http://schemas.openxmlformats.org/officeDocument/2006/relationships/customXml" Target="../ink/ink50.xml"/><Relationship Id="rId39" Type="http://schemas.openxmlformats.org/officeDocument/2006/relationships/image" Target="../media/image25.png"/><Relationship Id="rId21" Type="http://schemas.openxmlformats.org/officeDocument/2006/relationships/image" Target="../media/image12.png"/><Relationship Id="rId34" Type="http://schemas.openxmlformats.org/officeDocument/2006/relationships/customXml" Target="../ink/ink54.xml"/><Relationship Id="rId7" Type="http://schemas.openxmlformats.org/officeDocument/2006/relationships/image" Target="../media/image5.png"/><Relationship Id="rId2" Type="http://schemas.openxmlformats.org/officeDocument/2006/relationships/customXml" Target="../ink/ink38.xml"/><Relationship Id="rId16" Type="http://schemas.openxmlformats.org/officeDocument/2006/relationships/customXml" Target="../ink/ink45.xml"/><Relationship Id="rId20" Type="http://schemas.openxmlformats.org/officeDocument/2006/relationships/customXml" Target="../ink/ink47.xml"/><Relationship Id="rId29" Type="http://schemas.openxmlformats.org/officeDocument/2006/relationships/image" Target="../media/image20.png"/><Relationship Id="rId41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.xml"/><Relationship Id="rId11" Type="http://schemas.openxmlformats.org/officeDocument/2006/relationships/image" Target="../media/image7.png"/><Relationship Id="rId24" Type="http://schemas.openxmlformats.org/officeDocument/2006/relationships/customXml" Target="../ink/ink49.xml"/><Relationship Id="rId32" Type="http://schemas.openxmlformats.org/officeDocument/2006/relationships/customXml" Target="../ink/ink53.xml"/><Relationship Id="rId37" Type="http://schemas.openxmlformats.org/officeDocument/2006/relationships/image" Target="../media/image24.png"/><Relationship Id="rId40" Type="http://schemas.openxmlformats.org/officeDocument/2006/relationships/customXml" Target="../ink/ink57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51.xml"/><Relationship Id="rId36" Type="http://schemas.openxmlformats.org/officeDocument/2006/relationships/customXml" Target="../ink/ink55.xml"/><Relationship Id="rId10" Type="http://schemas.openxmlformats.org/officeDocument/2006/relationships/customXml" Target="../ink/ink42.xml"/><Relationship Id="rId19" Type="http://schemas.openxmlformats.org/officeDocument/2006/relationships/image" Target="../media/image11.png"/><Relationship Id="rId31" Type="http://schemas.openxmlformats.org/officeDocument/2006/relationships/image" Target="../media/image21.png"/><Relationship Id="rId4" Type="http://schemas.openxmlformats.org/officeDocument/2006/relationships/customXml" Target="../ink/ink39.xml"/><Relationship Id="rId9" Type="http://schemas.openxmlformats.org/officeDocument/2006/relationships/image" Target="../media/image6.png"/><Relationship Id="rId14" Type="http://schemas.openxmlformats.org/officeDocument/2006/relationships/customXml" Target="../ink/ink44.xml"/><Relationship Id="rId22" Type="http://schemas.openxmlformats.org/officeDocument/2006/relationships/customXml" Target="../ink/ink48.xml"/><Relationship Id="rId27" Type="http://schemas.openxmlformats.org/officeDocument/2006/relationships/image" Target="../media/image19.png"/><Relationship Id="rId30" Type="http://schemas.openxmlformats.org/officeDocument/2006/relationships/customXml" Target="../ink/ink52.xml"/><Relationship Id="rId35" Type="http://schemas.openxmlformats.org/officeDocument/2006/relationships/image" Target="../media/image23.png"/><Relationship Id="rId8" Type="http://schemas.openxmlformats.org/officeDocument/2006/relationships/customXml" Target="../ink/ink41.xml"/><Relationship Id="rId3" Type="http://schemas.openxmlformats.org/officeDocument/2006/relationships/image" Target="../media/image3.png"/><Relationship Id="rId12" Type="http://schemas.openxmlformats.org/officeDocument/2006/relationships/customXml" Target="../ink/ink43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56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987.xml"/><Relationship Id="rId26" Type="http://schemas.openxmlformats.org/officeDocument/2006/relationships/customXml" Target="../ink/ink991.xml"/><Relationship Id="rId39" Type="http://schemas.openxmlformats.org/officeDocument/2006/relationships/image" Target="../media/image135.png"/><Relationship Id="rId21" Type="http://schemas.openxmlformats.org/officeDocument/2006/relationships/image" Target="../media/image5410.png"/><Relationship Id="rId34" Type="http://schemas.openxmlformats.org/officeDocument/2006/relationships/customXml" Target="../ink/ink995.xml"/><Relationship Id="rId42" Type="http://schemas.openxmlformats.org/officeDocument/2006/relationships/customXml" Target="../ink/ink999.xml"/><Relationship Id="rId47" Type="http://schemas.openxmlformats.org/officeDocument/2006/relationships/image" Target="../media/image139.png"/><Relationship Id="rId7" Type="http://schemas.openxmlformats.org/officeDocument/2006/relationships/image" Target="../media/image4710.png"/><Relationship Id="rId2" Type="http://schemas.openxmlformats.org/officeDocument/2006/relationships/customXml" Target="../ink/ink979.xml"/><Relationship Id="rId16" Type="http://schemas.openxmlformats.org/officeDocument/2006/relationships/customXml" Target="../ink/ink986.xml"/><Relationship Id="rId29" Type="http://schemas.openxmlformats.org/officeDocument/2006/relationships/image" Target="../media/image58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1.xml"/><Relationship Id="rId11" Type="http://schemas.openxmlformats.org/officeDocument/2006/relationships/image" Target="../media/image4910.png"/><Relationship Id="rId24" Type="http://schemas.openxmlformats.org/officeDocument/2006/relationships/customXml" Target="../ink/ink990.xml"/><Relationship Id="rId32" Type="http://schemas.openxmlformats.org/officeDocument/2006/relationships/customXml" Target="../ink/ink994.xml"/><Relationship Id="rId37" Type="http://schemas.openxmlformats.org/officeDocument/2006/relationships/image" Target="../media/image134.png"/><Relationship Id="rId40" Type="http://schemas.openxmlformats.org/officeDocument/2006/relationships/customXml" Target="../ink/ink998.xml"/><Relationship Id="rId45" Type="http://schemas.openxmlformats.org/officeDocument/2006/relationships/image" Target="../media/image138.png"/><Relationship Id="rId5" Type="http://schemas.openxmlformats.org/officeDocument/2006/relationships/image" Target="../media/image4610.png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992.xml"/><Relationship Id="rId36" Type="http://schemas.openxmlformats.org/officeDocument/2006/relationships/customXml" Target="../ink/ink996.xml"/><Relationship Id="rId10" Type="http://schemas.openxmlformats.org/officeDocument/2006/relationships/customXml" Target="../ink/ink983.xml"/><Relationship Id="rId19" Type="http://schemas.openxmlformats.org/officeDocument/2006/relationships/image" Target="../media/image5310.png"/><Relationship Id="rId31" Type="http://schemas.openxmlformats.org/officeDocument/2006/relationships/image" Target="../media/image5910.png"/><Relationship Id="rId44" Type="http://schemas.openxmlformats.org/officeDocument/2006/relationships/customXml" Target="../ink/ink1000.xml"/><Relationship Id="rId4" Type="http://schemas.openxmlformats.org/officeDocument/2006/relationships/customXml" Target="../ink/ink980.xml"/><Relationship Id="rId9" Type="http://schemas.openxmlformats.org/officeDocument/2006/relationships/image" Target="../media/image4810.png"/><Relationship Id="rId14" Type="http://schemas.openxmlformats.org/officeDocument/2006/relationships/customXml" Target="../ink/ink985.xml"/><Relationship Id="rId22" Type="http://schemas.openxmlformats.org/officeDocument/2006/relationships/customXml" Target="../ink/ink989.xml"/><Relationship Id="rId27" Type="http://schemas.openxmlformats.org/officeDocument/2006/relationships/image" Target="../media/image5710.png"/><Relationship Id="rId30" Type="http://schemas.openxmlformats.org/officeDocument/2006/relationships/customXml" Target="../ink/ink993.xml"/><Relationship Id="rId35" Type="http://schemas.openxmlformats.org/officeDocument/2006/relationships/image" Target="../media/image133.png"/><Relationship Id="rId43" Type="http://schemas.openxmlformats.org/officeDocument/2006/relationships/image" Target="../media/image137.png"/><Relationship Id="rId8" Type="http://schemas.openxmlformats.org/officeDocument/2006/relationships/customXml" Target="../ink/ink982.xml"/><Relationship Id="rId3" Type="http://schemas.openxmlformats.org/officeDocument/2006/relationships/image" Target="../media/image1710.png"/><Relationship Id="rId12" Type="http://schemas.openxmlformats.org/officeDocument/2006/relationships/customXml" Target="../ink/ink984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132.png"/><Relationship Id="rId38" Type="http://schemas.openxmlformats.org/officeDocument/2006/relationships/customXml" Target="../ink/ink997.xml"/><Relationship Id="rId46" Type="http://schemas.openxmlformats.org/officeDocument/2006/relationships/customXml" Target="../ink/ink1001.xml"/><Relationship Id="rId20" Type="http://schemas.openxmlformats.org/officeDocument/2006/relationships/customXml" Target="../ink/ink988.xml"/><Relationship Id="rId41" Type="http://schemas.openxmlformats.org/officeDocument/2006/relationships/image" Target="../media/image136.png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1010.xml"/><Relationship Id="rId26" Type="http://schemas.openxmlformats.org/officeDocument/2006/relationships/customXml" Target="../ink/ink1014.xml"/><Relationship Id="rId39" Type="http://schemas.openxmlformats.org/officeDocument/2006/relationships/image" Target="../media/image135.png"/><Relationship Id="rId21" Type="http://schemas.openxmlformats.org/officeDocument/2006/relationships/image" Target="../media/image5410.png"/><Relationship Id="rId34" Type="http://schemas.openxmlformats.org/officeDocument/2006/relationships/customXml" Target="../ink/ink1018.xml"/><Relationship Id="rId42" Type="http://schemas.openxmlformats.org/officeDocument/2006/relationships/customXml" Target="../ink/ink1022.xml"/><Relationship Id="rId47" Type="http://schemas.openxmlformats.org/officeDocument/2006/relationships/image" Target="../media/image140.png"/><Relationship Id="rId50" Type="http://schemas.openxmlformats.org/officeDocument/2006/relationships/customXml" Target="../ink/ink1026.xml"/><Relationship Id="rId55" Type="http://schemas.openxmlformats.org/officeDocument/2006/relationships/image" Target="../media/image144.png"/><Relationship Id="rId7" Type="http://schemas.openxmlformats.org/officeDocument/2006/relationships/image" Target="../media/image4710.png"/><Relationship Id="rId2" Type="http://schemas.openxmlformats.org/officeDocument/2006/relationships/customXml" Target="../ink/ink1002.xml"/><Relationship Id="rId16" Type="http://schemas.openxmlformats.org/officeDocument/2006/relationships/customXml" Target="../ink/ink1009.xml"/><Relationship Id="rId29" Type="http://schemas.openxmlformats.org/officeDocument/2006/relationships/image" Target="../media/image5810.png"/><Relationship Id="rId11" Type="http://schemas.openxmlformats.org/officeDocument/2006/relationships/image" Target="../media/image4910.png"/><Relationship Id="rId24" Type="http://schemas.openxmlformats.org/officeDocument/2006/relationships/customXml" Target="../ink/ink1013.xml"/><Relationship Id="rId32" Type="http://schemas.openxmlformats.org/officeDocument/2006/relationships/customXml" Target="../ink/ink1017.xml"/><Relationship Id="rId37" Type="http://schemas.openxmlformats.org/officeDocument/2006/relationships/image" Target="../media/image134.png"/><Relationship Id="rId40" Type="http://schemas.openxmlformats.org/officeDocument/2006/relationships/customXml" Target="../ink/ink1021.xml"/><Relationship Id="rId45" Type="http://schemas.openxmlformats.org/officeDocument/2006/relationships/image" Target="../media/image138.png"/><Relationship Id="rId53" Type="http://schemas.openxmlformats.org/officeDocument/2006/relationships/image" Target="../media/image143.png"/><Relationship Id="rId58" Type="http://schemas.openxmlformats.org/officeDocument/2006/relationships/customXml" Target="../ink/ink1030.xml"/><Relationship Id="rId5" Type="http://schemas.openxmlformats.org/officeDocument/2006/relationships/image" Target="../media/image4610.png"/><Relationship Id="rId61" Type="http://schemas.openxmlformats.org/officeDocument/2006/relationships/image" Target="../media/image147.png"/><Relationship Id="rId19" Type="http://schemas.openxmlformats.org/officeDocument/2006/relationships/image" Target="../media/image5310.png"/><Relationship Id="rId14" Type="http://schemas.openxmlformats.org/officeDocument/2006/relationships/customXml" Target="../ink/ink1008.xml"/><Relationship Id="rId22" Type="http://schemas.openxmlformats.org/officeDocument/2006/relationships/customXml" Target="../ink/ink1012.xml"/><Relationship Id="rId27" Type="http://schemas.openxmlformats.org/officeDocument/2006/relationships/image" Target="../media/image5710.png"/><Relationship Id="rId30" Type="http://schemas.openxmlformats.org/officeDocument/2006/relationships/customXml" Target="../ink/ink1016.xml"/><Relationship Id="rId35" Type="http://schemas.openxmlformats.org/officeDocument/2006/relationships/image" Target="../media/image133.png"/><Relationship Id="rId43" Type="http://schemas.openxmlformats.org/officeDocument/2006/relationships/image" Target="../media/image137.png"/><Relationship Id="rId48" Type="http://schemas.openxmlformats.org/officeDocument/2006/relationships/customXml" Target="../ink/ink1025.xml"/><Relationship Id="rId56" Type="http://schemas.openxmlformats.org/officeDocument/2006/relationships/customXml" Target="../ink/ink1029.xml"/><Relationship Id="rId8" Type="http://schemas.openxmlformats.org/officeDocument/2006/relationships/customXml" Target="../ink/ink1005.xml"/><Relationship Id="rId51" Type="http://schemas.openxmlformats.org/officeDocument/2006/relationships/image" Target="../media/image142.png"/><Relationship Id="rId3" Type="http://schemas.openxmlformats.org/officeDocument/2006/relationships/image" Target="../media/image1710.png"/><Relationship Id="rId12" Type="http://schemas.openxmlformats.org/officeDocument/2006/relationships/customXml" Target="../ink/ink1007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132.png"/><Relationship Id="rId38" Type="http://schemas.openxmlformats.org/officeDocument/2006/relationships/customXml" Target="../ink/ink1020.xml"/><Relationship Id="rId46" Type="http://schemas.openxmlformats.org/officeDocument/2006/relationships/customXml" Target="../ink/ink1024.xml"/><Relationship Id="rId59" Type="http://schemas.openxmlformats.org/officeDocument/2006/relationships/image" Target="../media/image146.png"/><Relationship Id="rId20" Type="http://schemas.openxmlformats.org/officeDocument/2006/relationships/customXml" Target="../ink/ink1011.xml"/><Relationship Id="rId41" Type="http://schemas.openxmlformats.org/officeDocument/2006/relationships/image" Target="../media/image136.png"/><Relationship Id="rId54" Type="http://schemas.openxmlformats.org/officeDocument/2006/relationships/customXml" Target="../ink/ink10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4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1015.xml"/><Relationship Id="rId36" Type="http://schemas.openxmlformats.org/officeDocument/2006/relationships/customXml" Target="../ink/ink1019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" Type="http://schemas.openxmlformats.org/officeDocument/2006/relationships/customXml" Target="../ink/ink1006.xml"/><Relationship Id="rId31" Type="http://schemas.openxmlformats.org/officeDocument/2006/relationships/image" Target="../media/image5910.png"/><Relationship Id="rId44" Type="http://schemas.openxmlformats.org/officeDocument/2006/relationships/customXml" Target="../ink/ink1023.xml"/><Relationship Id="rId52" Type="http://schemas.openxmlformats.org/officeDocument/2006/relationships/customXml" Target="../ink/ink1027.xml"/><Relationship Id="rId60" Type="http://schemas.openxmlformats.org/officeDocument/2006/relationships/customXml" Target="../ink/ink1031.xml"/><Relationship Id="rId4" Type="http://schemas.openxmlformats.org/officeDocument/2006/relationships/customXml" Target="../ink/ink1003.xml"/><Relationship Id="rId9" Type="http://schemas.openxmlformats.org/officeDocument/2006/relationships/image" Target="../media/image4810.png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1040.xml"/><Relationship Id="rId26" Type="http://schemas.openxmlformats.org/officeDocument/2006/relationships/customXml" Target="../ink/ink1044.xml"/><Relationship Id="rId39" Type="http://schemas.openxmlformats.org/officeDocument/2006/relationships/image" Target="../media/image135.png"/><Relationship Id="rId21" Type="http://schemas.openxmlformats.org/officeDocument/2006/relationships/image" Target="../media/image5410.png"/><Relationship Id="rId34" Type="http://schemas.openxmlformats.org/officeDocument/2006/relationships/customXml" Target="../ink/ink1048.xml"/><Relationship Id="rId42" Type="http://schemas.openxmlformats.org/officeDocument/2006/relationships/customXml" Target="../ink/ink1052.xml"/><Relationship Id="rId47" Type="http://schemas.openxmlformats.org/officeDocument/2006/relationships/image" Target="../media/image140.png"/><Relationship Id="rId50" Type="http://schemas.openxmlformats.org/officeDocument/2006/relationships/customXml" Target="../ink/ink1056.xml"/><Relationship Id="rId55" Type="http://schemas.openxmlformats.org/officeDocument/2006/relationships/image" Target="../media/image144.png"/><Relationship Id="rId63" Type="http://schemas.openxmlformats.org/officeDocument/2006/relationships/image" Target="../media/image148.png"/><Relationship Id="rId7" Type="http://schemas.openxmlformats.org/officeDocument/2006/relationships/image" Target="../media/image4710.png"/><Relationship Id="rId2" Type="http://schemas.openxmlformats.org/officeDocument/2006/relationships/customXml" Target="../ink/ink1032.xml"/><Relationship Id="rId16" Type="http://schemas.openxmlformats.org/officeDocument/2006/relationships/customXml" Target="../ink/ink1039.xml"/><Relationship Id="rId29" Type="http://schemas.openxmlformats.org/officeDocument/2006/relationships/image" Target="../media/image5810.png"/><Relationship Id="rId11" Type="http://schemas.openxmlformats.org/officeDocument/2006/relationships/image" Target="../media/image4910.png"/><Relationship Id="rId24" Type="http://schemas.openxmlformats.org/officeDocument/2006/relationships/customXml" Target="../ink/ink1043.xml"/><Relationship Id="rId32" Type="http://schemas.openxmlformats.org/officeDocument/2006/relationships/customXml" Target="../ink/ink1047.xml"/><Relationship Id="rId37" Type="http://schemas.openxmlformats.org/officeDocument/2006/relationships/image" Target="../media/image134.png"/><Relationship Id="rId40" Type="http://schemas.openxmlformats.org/officeDocument/2006/relationships/customXml" Target="../ink/ink1051.xml"/><Relationship Id="rId45" Type="http://schemas.openxmlformats.org/officeDocument/2006/relationships/image" Target="../media/image138.png"/><Relationship Id="rId53" Type="http://schemas.openxmlformats.org/officeDocument/2006/relationships/image" Target="../media/image143.png"/><Relationship Id="rId58" Type="http://schemas.openxmlformats.org/officeDocument/2006/relationships/customXml" Target="../ink/ink1060.xml"/><Relationship Id="rId5" Type="http://schemas.openxmlformats.org/officeDocument/2006/relationships/image" Target="../media/image4610.png"/><Relationship Id="rId61" Type="http://schemas.openxmlformats.org/officeDocument/2006/relationships/image" Target="../media/image147.png"/><Relationship Id="rId19" Type="http://schemas.openxmlformats.org/officeDocument/2006/relationships/image" Target="../media/image5310.png"/><Relationship Id="rId14" Type="http://schemas.openxmlformats.org/officeDocument/2006/relationships/customXml" Target="../ink/ink1038.xml"/><Relationship Id="rId22" Type="http://schemas.openxmlformats.org/officeDocument/2006/relationships/customXml" Target="../ink/ink1042.xml"/><Relationship Id="rId27" Type="http://schemas.openxmlformats.org/officeDocument/2006/relationships/image" Target="../media/image5710.png"/><Relationship Id="rId30" Type="http://schemas.openxmlformats.org/officeDocument/2006/relationships/customXml" Target="../ink/ink1046.xml"/><Relationship Id="rId35" Type="http://schemas.openxmlformats.org/officeDocument/2006/relationships/image" Target="../media/image133.png"/><Relationship Id="rId43" Type="http://schemas.openxmlformats.org/officeDocument/2006/relationships/image" Target="../media/image137.png"/><Relationship Id="rId48" Type="http://schemas.openxmlformats.org/officeDocument/2006/relationships/customXml" Target="../ink/ink1055.xml"/><Relationship Id="rId56" Type="http://schemas.openxmlformats.org/officeDocument/2006/relationships/customXml" Target="../ink/ink1059.xml"/><Relationship Id="rId8" Type="http://schemas.openxmlformats.org/officeDocument/2006/relationships/customXml" Target="../ink/ink1035.xml"/><Relationship Id="rId51" Type="http://schemas.openxmlformats.org/officeDocument/2006/relationships/image" Target="../media/image142.png"/><Relationship Id="rId3" Type="http://schemas.openxmlformats.org/officeDocument/2006/relationships/image" Target="../media/image1710.png"/><Relationship Id="rId12" Type="http://schemas.openxmlformats.org/officeDocument/2006/relationships/customXml" Target="../ink/ink1037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132.png"/><Relationship Id="rId38" Type="http://schemas.openxmlformats.org/officeDocument/2006/relationships/customXml" Target="../ink/ink1050.xml"/><Relationship Id="rId46" Type="http://schemas.openxmlformats.org/officeDocument/2006/relationships/customXml" Target="../ink/ink1054.xml"/><Relationship Id="rId59" Type="http://schemas.openxmlformats.org/officeDocument/2006/relationships/image" Target="../media/image146.png"/><Relationship Id="rId20" Type="http://schemas.openxmlformats.org/officeDocument/2006/relationships/customXml" Target="../ink/ink1041.xml"/><Relationship Id="rId41" Type="http://schemas.openxmlformats.org/officeDocument/2006/relationships/image" Target="../media/image136.png"/><Relationship Id="rId54" Type="http://schemas.openxmlformats.org/officeDocument/2006/relationships/customXml" Target="../ink/ink1058.xml"/><Relationship Id="rId62" Type="http://schemas.openxmlformats.org/officeDocument/2006/relationships/customXml" Target="../ink/ink10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4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1045.xml"/><Relationship Id="rId36" Type="http://schemas.openxmlformats.org/officeDocument/2006/relationships/customXml" Target="../ink/ink1049.xml"/><Relationship Id="rId49" Type="http://schemas.openxmlformats.org/officeDocument/2006/relationships/image" Target="../media/image141.png"/><Relationship Id="rId57" Type="http://schemas.openxmlformats.org/officeDocument/2006/relationships/image" Target="../media/image145.png"/><Relationship Id="rId10" Type="http://schemas.openxmlformats.org/officeDocument/2006/relationships/customXml" Target="../ink/ink1036.xml"/><Relationship Id="rId31" Type="http://schemas.openxmlformats.org/officeDocument/2006/relationships/image" Target="../media/image5910.png"/><Relationship Id="rId44" Type="http://schemas.openxmlformats.org/officeDocument/2006/relationships/customXml" Target="../ink/ink1053.xml"/><Relationship Id="rId52" Type="http://schemas.openxmlformats.org/officeDocument/2006/relationships/customXml" Target="../ink/ink1057.xml"/><Relationship Id="rId60" Type="http://schemas.openxmlformats.org/officeDocument/2006/relationships/customXml" Target="../ink/ink1061.xml"/><Relationship Id="rId4" Type="http://schemas.openxmlformats.org/officeDocument/2006/relationships/customXml" Target="../ink/ink1033.xml"/><Relationship Id="rId9" Type="http://schemas.openxmlformats.org/officeDocument/2006/relationships/image" Target="../media/image4810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75.xml"/><Relationship Id="rId21" Type="http://schemas.openxmlformats.org/officeDocument/2006/relationships/image" Target="../media/image5410.png"/><Relationship Id="rId34" Type="http://schemas.openxmlformats.org/officeDocument/2006/relationships/customXml" Target="../ink/ink1079.xml"/><Relationship Id="rId42" Type="http://schemas.openxmlformats.org/officeDocument/2006/relationships/customXml" Target="../ink/ink1083.xml"/><Relationship Id="rId47" Type="http://schemas.openxmlformats.org/officeDocument/2006/relationships/image" Target="../media/image140.png"/><Relationship Id="rId50" Type="http://schemas.openxmlformats.org/officeDocument/2006/relationships/customXml" Target="../ink/ink1087.xml"/><Relationship Id="rId55" Type="http://schemas.openxmlformats.org/officeDocument/2006/relationships/image" Target="../media/image144.png"/><Relationship Id="rId63" Type="http://schemas.openxmlformats.org/officeDocument/2006/relationships/image" Target="../media/image151.png"/><Relationship Id="rId7" Type="http://schemas.openxmlformats.org/officeDocument/2006/relationships/image" Target="../media/image4710.png"/><Relationship Id="rId2" Type="http://schemas.openxmlformats.org/officeDocument/2006/relationships/customXml" Target="../ink/ink1063.xml"/><Relationship Id="rId16" Type="http://schemas.openxmlformats.org/officeDocument/2006/relationships/customXml" Target="../ink/ink1070.xml"/><Relationship Id="rId29" Type="http://schemas.openxmlformats.org/officeDocument/2006/relationships/image" Target="../media/image5810.png"/><Relationship Id="rId11" Type="http://schemas.openxmlformats.org/officeDocument/2006/relationships/image" Target="../media/image4910.png"/><Relationship Id="rId24" Type="http://schemas.openxmlformats.org/officeDocument/2006/relationships/customXml" Target="../ink/ink1074.xml"/><Relationship Id="rId32" Type="http://schemas.openxmlformats.org/officeDocument/2006/relationships/customXml" Target="../ink/ink1078.xml"/><Relationship Id="rId37" Type="http://schemas.openxmlformats.org/officeDocument/2006/relationships/image" Target="../media/image134.png"/><Relationship Id="rId40" Type="http://schemas.openxmlformats.org/officeDocument/2006/relationships/customXml" Target="../ink/ink1082.xml"/><Relationship Id="rId45" Type="http://schemas.openxmlformats.org/officeDocument/2006/relationships/image" Target="../media/image138.png"/><Relationship Id="rId53" Type="http://schemas.openxmlformats.org/officeDocument/2006/relationships/image" Target="../media/image143.png"/><Relationship Id="rId58" Type="http://schemas.openxmlformats.org/officeDocument/2006/relationships/customXml" Target="../ink/ink1091.xml"/><Relationship Id="rId66" Type="http://schemas.openxmlformats.org/officeDocument/2006/relationships/customXml" Target="../ink/ink1095.xml"/><Relationship Id="rId5" Type="http://schemas.openxmlformats.org/officeDocument/2006/relationships/image" Target="../media/image4610.png"/><Relationship Id="rId61" Type="http://schemas.openxmlformats.org/officeDocument/2006/relationships/image" Target="../media/image147.png"/><Relationship Id="rId19" Type="http://schemas.openxmlformats.org/officeDocument/2006/relationships/image" Target="../media/image5310.png"/><Relationship Id="rId14" Type="http://schemas.openxmlformats.org/officeDocument/2006/relationships/customXml" Target="../ink/ink1069.xml"/><Relationship Id="rId22" Type="http://schemas.openxmlformats.org/officeDocument/2006/relationships/customXml" Target="../ink/ink1073.xml"/><Relationship Id="rId27" Type="http://schemas.openxmlformats.org/officeDocument/2006/relationships/image" Target="../media/image5710.png"/><Relationship Id="rId30" Type="http://schemas.openxmlformats.org/officeDocument/2006/relationships/customXml" Target="../ink/ink1077.xml"/><Relationship Id="rId35" Type="http://schemas.openxmlformats.org/officeDocument/2006/relationships/image" Target="../media/image133.png"/><Relationship Id="rId43" Type="http://schemas.openxmlformats.org/officeDocument/2006/relationships/image" Target="../media/image137.png"/><Relationship Id="rId48" Type="http://schemas.openxmlformats.org/officeDocument/2006/relationships/customXml" Target="../ink/ink1086.xml"/><Relationship Id="rId56" Type="http://schemas.openxmlformats.org/officeDocument/2006/relationships/customXml" Target="../ink/ink1090.xml"/><Relationship Id="rId64" Type="http://schemas.openxmlformats.org/officeDocument/2006/relationships/customXml" Target="../ink/ink1094.xml"/><Relationship Id="rId8" Type="http://schemas.openxmlformats.org/officeDocument/2006/relationships/customXml" Target="../ink/ink1066.xml"/><Relationship Id="rId51" Type="http://schemas.openxmlformats.org/officeDocument/2006/relationships/image" Target="../media/image142.png"/><Relationship Id="rId3" Type="http://schemas.openxmlformats.org/officeDocument/2006/relationships/image" Target="../media/image1710.png"/><Relationship Id="rId12" Type="http://schemas.openxmlformats.org/officeDocument/2006/relationships/customXml" Target="../ink/ink1068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132.png"/><Relationship Id="rId38" Type="http://schemas.openxmlformats.org/officeDocument/2006/relationships/customXml" Target="../ink/ink1081.xml"/><Relationship Id="rId46" Type="http://schemas.openxmlformats.org/officeDocument/2006/relationships/customXml" Target="../ink/ink1085.xml"/><Relationship Id="rId59" Type="http://schemas.openxmlformats.org/officeDocument/2006/relationships/image" Target="../media/image150.png"/><Relationship Id="rId67" Type="http://schemas.openxmlformats.org/officeDocument/2006/relationships/image" Target="../media/image153.png"/><Relationship Id="rId20" Type="http://schemas.openxmlformats.org/officeDocument/2006/relationships/customXml" Target="../ink/ink1072.xml"/><Relationship Id="rId41" Type="http://schemas.openxmlformats.org/officeDocument/2006/relationships/image" Target="../media/image136.png"/><Relationship Id="rId54" Type="http://schemas.openxmlformats.org/officeDocument/2006/relationships/customXml" Target="../ink/ink1089.xml"/><Relationship Id="rId62" Type="http://schemas.openxmlformats.org/officeDocument/2006/relationships/customXml" Target="../ink/ink10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5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1076.xml"/><Relationship Id="rId36" Type="http://schemas.openxmlformats.org/officeDocument/2006/relationships/customXml" Target="../ink/ink1080.xml"/><Relationship Id="rId49" Type="http://schemas.openxmlformats.org/officeDocument/2006/relationships/image" Target="../media/image141.png"/><Relationship Id="rId57" Type="http://schemas.openxmlformats.org/officeDocument/2006/relationships/image" Target="../media/image149.png"/><Relationship Id="rId10" Type="http://schemas.openxmlformats.org/officeDocument/2006/relationships/customXml" Target="../ink/ink1067.xml"/><Relationship Id="rId31" Type="http://schemas.openxmlformats.org/officeDocument/2006/relationships/image" Target="../media/image5910.png"/><Relationship Id="rId44" Type="http://schemas.openxmlformats.org/officeDocument/2006/relationships/customXml" Target="../ink/ink1084.xml"/><Relationship Id="rId52" Type="http://schemas.openxmlformats.org/officeDocument/2006/relationships/customXml" Target="../ink/ink1088.xml"/><Relationship Id="rId60" Type="http://schemas.openxmlformats.org/officeDocument/2006/relationships/customXml" Target="../ink/ink1092.xml"/><Relationship Id="rId65" Type="http://schemas.openxmlformats.org/officeDocument/2006/relationships/image" Target="../media/image152.png"/><Relationship Id="rId4" Type="http://schemas.openxmlformats.org/officeDocument/2006/relationships/customXml" Target="../ink/ink1064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1071.xml"/><Relationship Id="rId39" Type="http://schemas.openxmlformats.org/officeDocument/2006/relationships/image" Target="../media/image135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08.xml"/><Relationship Id="rId21" Type="http://schemas.openxmlformats.org/officeDocument/2006/relationships/image" Target="../media/image5410.png"/><Relationship Id="rId42" Type="http://schemas.openxmlformats.org/officeDocument/2006/relationships/customXml" Target="../ink/ink1116.xml"/><Relationship Id="rId47" Type="http://schemas.openxmlformats.org/officeDocument/2006/relationships/image" Target="../media/image140.png"/><Relationship Id="rId63" Type="http://schemas.openxmlformats.org/officeDocument/2006/relationships/image" Target="../media/image154.png"/><Relationship Id="rId68" Type="http://schemas.openxmlformats.org/officeDocument/2006/relationships/customXml" Target="../ink/ink1129.xml"/><Relationship Id="rId7" Type="http://schemas.openxmlformats.org/officeDocument/2006/relationships/image" Target="../media/image4710.png"/><Relationship Id="rId2" Type="http://schemas.openxmlformats.org/officeDocument/2006/relationships/customXml" Target="../ink/ink1096.xml"/><Relationship Id="rId16" Type="http://schemas.openxmlformats.org/officeDocument/2006/relationships/customXml" Target="../ink/ink1103.xml"/><Relationship Id="rId29" Type="http://schemas.openxmlformats.org/officeDocument/2006/relationships/image" Target="../media/image5810.png"/><Relationship Id="rId11" Type="http://schemas.openxmlformats.org/officeDocument/2006/relationships/image" Target="../media/image4910.png"/><Relationship Id="rId24" Type="http://schemas.openxmlformats.org/officeDocument/2006/relationships/customXml" Target="../ink/ink1107.xml"/><Relationship Id="rId32" Type="http://schemas.openxmlformats.org/officeDocument/2006/relationships/customXml" Target="../ink/ink1111.xml"/><Relationship Id="rId37" Type="http://schemas.openxmlformats.org/officeDocument/2006/relationships/image" Target="../media/image134.png"/><Relationship Id="rId40" Type="http://schemas.openxmlformats.org/officeDocument/2006/relationships/customXml" Target="../ink/ink1115.xml"/><Relationship Id="rId45" Type="http://schemas.openxmlformats.org/officeDocument/2006/relationships/image" Target="../media/image138.png"/><Relationship Id="rId53" Type="http://schemas.openxmlformats.org/officeDocument/2006/relationships/image" Target="../media/image143.png"/><Relationship Id="rId58" Type="http://schemas.openxmlformats.org/officeDocument/2006/relationships/customXml" Target="../ink/ink1124.xml"/><Relationship Id="rId66" Type="http://schemas.openxmlformats.org/officeDocument/2006/relationships/customXml" Target="../ink/ink1128.xml"/><Relationship Id="rId5" Type="http://schemas.openxmlformats.org/officeDocument/2006/relationships/image" Target="../media/image4610.png"/><Relationship Id="rId61" Type="http://schemas.openxmlformats.org/officeDocument/2006/relationships/image" Target="../media/image147.png"/><Relationship Id="rId19" Type="http://schemas.openxmlformats.org/officeDocument/2006/relationships/image" Target="../media/image5310.png"/><Relationship Id="rId14" Type="http://schemas.openxmlformats.org/officeDocument/2006/relationships/customXml" Target="../ink/ink1102.xml"/><Relationship Id="rId22" Type="http://schemas.openxmlformats.org/officeDocument/2006/relationships/customXml" Target="../ink/ink1106.xml"/><Relationship Id="rId27" Type="http://schemas.openxmlformats.org/officeDocument/2006/relationships/image" Target="../media/image5710.png"/><Relationship Id="rId30" Type="http://schemas.openxmlformats.org/officeDocument/2006/relationships/customXml" Target="../ink/ink1110.xml"/><Relationship Id="rId35" Type="http://schemas.openxmlformats.org/officeDocument/2006/relationships/image" Target="../media/image133.png"/><Relationship Id="rId43" Type="http://schemas.openxmlformats.org/officeDocument/2006/relationships/image" Target="../media/image137.png"/><Relationship Id="rId48" Type="http://schemas.openxmlformats.org/officeDocument/2006/relationships/customXml" Target="../ink/ink1119.xml"/><Relationship Id="rId56" Type="http://schemas.openxmlformats.org/officeDocument/2006/relationships/customXml" Target="../ink/ink1123.xml"/><Relationship Id="rId64" Type="http://schemas.openxmlformats.org/officeDocument/2006/relationships/customXml" Target="../ink/ink1127.xml"/><Relationship Id="rId69" Type="http://schemas.openxmlformats.org/officeDocument/2006/relationships/image" Target="../media/image157.png"/><Relationship Id="rId8" Type="http://schemas.openxmlformats.org/officeDocument/2006/relationships/customXml" Target="../ink/ink1099.xml"/><Relationship Id="rId51" Type="http://schemas.openxmlformats.org/officeDocument/2006/relationships/image" Target="../media/image142.png"/><Relationship Id="rId3" Type="http://schemas.openxmlformats.org/officeDocument/2006/relationships/image" Target="../media/image1710.png"/><Relationship Id="rId12" Type="http://schemas.openxmlformats.org/officeDocument/2006/relationships/customXml" Target="../ink/ink1101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132.png"/><Relationship Id="rId38" Type="http://schemas.openxmlformats.org/officeDocument/2006/relationships/customXml" Target="../ink/ink1114.xml"/><Relationship Id="rId46" Type="http://schemas.openxmlformats.org/officeDocument/2006/relationships/customXml" Target="../ink/ink1118.xml"/><Relationship Id="rId59" Type="http://schemas.openxmlformats.org/officeDocument/2006/relationships/image" Target="../media/image150.png"/><Relationship Id="rId67" Type="http://schemas.openxmlformats.org/officeDocument/2006/relationships/image" Target="../media/image156.png"/><Relationship Id="rId20" Type="http://schemas.openxmlformats.org/officeDocument/2006/relationships/customXml" Target="../ink/ink1105.xml"/><Relationship Id="rId41" Type="http://schemas.openxmlformats.org/officeDocument/2006/relationships/image" Target="../media/image136.png"/><Relationship Id="rId54" Type="http://schemas.openxmlformats.org/officeDocument/2006/relationships/customXml" Target="../ink/ink1122.xml"/><Relationship Id="rId62" Type="http://schemas.openxmlformats.org/officeDocument/2006/relationships/customXml" Target="../ink/ink11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8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1109.xml"/><Relationship Id="rId36" Type="http://schemas.openxmlformats.org/officeDocument/2006/relationships/customXml" Target="../ink/ink1113.xml"/><Relationship Id="rId49" Type="http://schemas.openxmlformats.org/officeDocument/2006/relationships/image" Target="../media/image141.png"/><Relationship Id="rId57" Type="http://schemas.openxmlformats.org/officeDocument/2006/relationships/image" Target="../media/image149.png"/><Relationship Id="rId10" Type="http://schemas.openxmlformats.org/officeDocument/2006/relationships/customXml" Target="../ink/ink1100.xml"/><Relationship Id="rId31" Type="http://schemas.openxmlformats.org/officeDocument/2006/relationships/image" Target="../media/image5910.png"/><Relationship Id="rId44" Type="http://schemas.openxmlformats.org/officeDocument/2006/relationships/customXml" Target="../ink/ink1117.xml"/><Relationship Id="rId52" Type="http://schemas.openxmlformats.org/officeDocument/2006/relationships/customXml" Target="../ink/ink1121.xml"/><Relationship Id="rId60" Type="http://schemas.openxmlformats.org/officeDocument/2006/relationships/customXml" Target="../ink/ink1125.xml"/><Relationship Id="rId65" Type="http://schemas.openxmlformats.org/officeDocument/2006/relationships/image" Target="../media/image155.png"/><Relationship Id="rId4" Type="http://schemas.openxmlformats.org/officeDocument/2006/relationships/customXml" Target="../ink/ink1097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1104.xml"/><Relationship Id="rId39" Type="http://schemas.openxmlformats.org/officeDocument/2006/relationships/image" Target="../media/image135.png"/><Relationship Id="rId34" Type="http://schemas.openxmlformats.org/officeDocument/2006/relationships/customXml" Target="../ink/ink1112.xml"/><Relationship Id="rId50" Type="http://schemas.openxmlformats.org/officeDocument/2006/relationships/customXml" Target="../ink/ink1120.xml"/><Relationship Id="rId55" Type="http://schemas.openxmlformats.org/officeDocument/2006/relationships/image" Target="../media/image144.png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0.png"/><Relationship Id="rId18" Type="http://schemas.openxmlformats.org/officeDocument/2006/relationships/customXml" Target="../ink/ink1138.xml"/><Relationship Id="rId26" Type="http://schemas.openxmlformats.org/officeDocument/2006/relationships/customXml" Target="../ink/ink1142.xml"/><Relationship Id="rId39" Type="http://schemas.openxmlformats.org/officeDocument/2006/relationships/image" Target="../media/image161.png"/><Relationship Id="rId21" Type="http://schemas.openxmlformats.org/officeDocument/2006/relationships/image" Target="../media/image5410.png"/><Relationship Id="rId34" Type="http://schemas.openxmlformats.org/officeDocument/2006/relationships/customXml" Target="../ink/ink1146.xml"/><Relationship Id="rId42" Type="http://schemas.openxmlformats.org/officeDocument/2006/relationships/customXml" Target="../ink/ink1150.xml"/><Relationship Id="rId47" Type="http://schemas.openxmlformats.org/officeDocument/2006/relationships/image" Target="../media/image165.png"/><Relationship Id="rId50" Type="http://schemas.openxmlformats.org/officeDocument/2006/relationships/customXml" Target="../ink/ink1154.xml"/><Relationship Id="rId55" Type="http://schemas.openxmlformats.org/officeDocument/2006/relationships/image" Target="../media/image169.png"/><Relationship Id="rId7" Type="http://schemas.openxmlformats.org/officeDocument/2006/relationships/image" Target="../media/image4710.png"/><Relationship Id="rId2" Type="http://schemas.openxmlformats.org/officeDocument/2006/relationships/customXml" Target="../ink/ink1130.xml"/><Relationship Id="rId16" Type="http://schemas.openxmlformats.org/officeDocument/2006/relationships/customXml" Target="../ink/ink1137.xml"/><Relationship Id="rId29" Type="http://schemas.openxmlformats.org/officeDocument/2006/relationships/image" Target="../media/image5810.png"/><Relationship Id="rId11" Type="http://schemas.openxmlformats.org/officeDocument/2006/relationships/image" Target="../media/image4910.png"/><Relationship Id="rId24" Type="http://schemas.openxmlformats.org/officeDocument/2006/relationships/customXml" Target="../ink/ink1141.xml"/><Relationship Id="rId32" Type="http://schemas.openxmlformats.org/officeDocument/2006/relationships/customXml" Target="../ink/ink1145.xml"/><Relationship Id="rId37" Type="http://schemas.openxmlformats.org/officeDocument/2006/relationships/image" Target="../media/image160.png"/><Relationship Id="rId40" Type="http://schemas.openxmlformats.org/officeDocument/2006/relationships/customXml" Target="../ink/ink1149.xml"/><Relationship Id="rId45" Type="http://schemas.openxmlformats.org/officeDocument/2006/relationships/image" Target="../media/image164.png"/><Relationship Id="rId53" Type="http://schemas.openxmlformats.org/officeDocument/2006/relationships/image" Target="../media/image168.png"/><Relationship Id="rId5" Type="http://schemas.openxmlformats.org/officeDocument/2006/relationships/image" Target="../media/image4610.png"/><Relationship Id="rId19" Type="http://schemas.openxmlformats.org/officeDocument/2006/relationships/image" Target="../media/image5310.png"/><Relationship Id="rId4" Type="http://schemas.openxmlformats.org/officeDocument/2006/relationships/customXml" Target="../ink/ink1131.xml"/><Relationship Id="rId9" Type="http://schemas.openxmlformats.org/officeDocument/2006/relationships/image" Target="../media/image4810.png"/><Relationship Id="rId14" Type="http://schemas.openxmlformats.org/officeDocument/2006/relationships/customXml" Target="../ink/ink1136.xml"/><Relationship Id="rId22" Type="http://schemas.openxmlformats.org/officeDocument/2006/relationships/customXml" Target="../ink/ink1140.xml"/><Relationship Id="rId27" Type="http://schemas.openxmlformats.org/officeDocument/2006/relationships/image" Target="../media/image5710.png"/><Relationship Id="rId30" Type="http://schemas.openxmlformats.org/officeDocument/2006/relationships/customXml" Target="../ink/ink1144.xml"/><Relationship Id="rId35" Type="http://schemas.openxmlformats.org/officeDocument/2006/relationships/image" Target="../media/image159.png"/><Relationship Id="rId43" Type="http://schemas.openxmlformats.org/officeDocument/2006/relationships/image" Target="../media/image163.png"/><Relationship Id="rId48" Type="http://schemas.openxmlformats.org/officeDocument/2006/relationships/customXml" Target="../ink/ink1153.xml"/><Relationship Id="rId56" Type="http://schemas.openxmlformats.org/officeDocument/2006/relationships/customXml" Target="../ink/ink1157.xml"/><Relationship Id="rId8" Type="http://schemas.openxmlformats.org/officeDocument/2006/relationships/customXml" Target="../ink/ink1133.xml"/><Relationship Id="rId51" Type="http://schemas.openxmlformats.org/officeDocument/2006/relationships/image" Target="../media/image167.png"/><Relationship Id="rId3" Type="http://schemas.openxmlformats.org/officeDocument/2006/relationships/image" Target="../media/image1710.png"/><Relationship Id="rId12" Type="http://schemas.openxmlformats.org/officeDocument/2006/relationships/customXml" Target="../ink/ink1135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158.png"/><Relationship Id="rId38" Type="http://schemas.openxmlformats.org/officeDocument/2006/relationships/customXml" Target="../ink/ink1148.xml"/><Relationship Id="rId46" Type="http://schemas.openxmlformats.org/officeDocument/2006/relationships/customXml" Target="../ink/ink1152.xml"/><Relationship Id="rId20" Type="http://schemas.openxmlformats.org/officeDocument/2006/relationships/customXml" Target="../ink/ink1139.xml"/><Relationship Id="rId41" Type="http://schemas.openxmlformats.org/officeDocument/2006/relationships/image" Target="../media/image162.png"/><Relationship Id="rId54" Type="http://schemas.openxmlformats.org/officeDocument/2006/relationships/customXml" Target="../ink/ink11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2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1143.xml"/><Relationship Id="rId36" Type="http://schemas.openxmlformats.org/officeDocument/2006/relationships/customXml" Target="../ink/ink1147.xml"/><Relationship Id="rId49" Type="http://schemas.openxmlformats.org/officeDocument/2006/relationships/image" Target="../media/image166.png"/><Relationship Id="rId57" Type="http://schemas.openxmlformats.org/officeDocument/2006/relationships/image" Target="../media/image170.png"/><Relationship Id="rId10" Type="http://schemas.openxmlformats.org/officeDocument/2006/relationships/customXml" Target="../ink/ink1134.xml"/><Relationship Id="rId31" Type="http://schemas.openxmlformats.org/officeDocument/2006/relationships/image" Target="../media/image5910.png"/><Relationship Id="rId44" Type="http://schemas.openxmlformats.org/officeDocument/2006/relationships/customXml" Target="../ink/ink1151.xml"/><Relationship Id="rId52" Type="http://schemas.openxmlformats.org/officeDocument/2006/relationships/customXml" Target="../ink/ink1155.xml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70.xml"/><Relationship Id="rId21" Type="http://schemas.openxmlformats.org/officeDocument/2006/relationships/image" Target="../media/image5410.png"/><Relationship Id="rId42" Type="http://schemas.openxmlformats.org/officeDocument/2006/relationships/customXml" Target="../ink/ink1178.xml"/><Relationship Id="rId47" Type="http://schemas.openxmlformats.org/officeDocument/2006/relationships/image" Target="../media/image163.png"/><Relationship Id="rId63" Type="http://schemas.openxmlformats.org/officeDocument/2006/relationships/image" Target="../media/image174.png"/><Relationship Id="rId68" Type="http://schemas.openxmlformats.org/officeDocument/2006/relationships/customXml" Target="../ink/ink1191.xml"/><Relationship Id="rId84" Type="http://schemas.openxmlformats.org/officeDocument/2006/relationships/customXml" Target="../ink/ink1199.xml"/><Relationship Id="rId16" Type="http://schemas.openxmlformats.org/officeDocument/2006/relationships/customXml" Target="../ink/ink1165.xml"/><Relationship Id="rId11" Type="http://schemas.openxmlformats.org/officeDocument/2006/relationships/image" Target="../media/image4910.png"/><Relationship Id="rId32" Type="http://schemas.openxmlformats.org/officeDocument/2006/relationships/customXml" Target="../ink/ink1173.xml"/><Relationship Id="rId37" Type="http://schemas.openxmlformats.org/officeDocument/2006/relationships/image" Target="../media/image160.png"/><Relationship Id="rId53" Type="http://schemas.openxmlformats.org/officeDocument/2006/relationships/image" Target="../media/image165.png"/><Relationship Id="rId58" Type="http://schemas.openxmlformats.org/officeDocument/2006/relationships/customXml" Target="../ink/ink1186.xml"/><Relationship Id="rId74" Type="http://schemas.openxmlformats.org/officeDocument/2006/relationships/customXml" Target="../ink/ink1194.xml"/><Relationship Id="rId79" Type="http://schemas.openxmlformats.org/officeDocument/2006/relationships/image" Target="../media/image182.png"/><Relationship Id="rId5" Type="http://schemas.openxmlformats.org/officeDocument/2006/relationships/image" Target="../media/image4610.png"/><Relationship Id="rId19" Type="http://schemas.openxmlformats.org/officeDocument/2006/relationships/image" Target="../media/image5310.png"/><Relationship Id="rId14" Type="http://schemas.openxmlformats.org/officeDocument/2006/relationships/customXml" Target="../ink/ink1164.xml"/><Relationship Id="rId22" Type="http://schemas.openxmlformats.org/officeDocument/2006/relationships/customXml" Target="../ink/ink1168.xml"/><Relationship Id="rId27" Type="http://schemas.openxmlformats.org/officeDocument/2006/relationships/image" Target="../media/image5710.png"/><Relationship Id="rId30" Type="http://schemas.openxmlformats.org/officeDocument/2006/relationships/customXml" Target="../ink/ink1172.xml"/><Relationship Id="rId35" Type="http://schemas.openxmlformats.org/officeDocument/2006/relationships/image" Target="../media/image159.png"/><Relationship Id="rId43" Type="http://schemas.openxmlformats.org/officeDocument/2006/relationships/image" Target="../media/image171.png"/><Relationship Id="rId48" Type="http://schemas.openxmlformats.org/officeDocument/2006/relationships/customXml" Target="../ink/ink1181.xml"/><Relationship Id="rId56" Type="http://schemas.openxmlformats.org/officeDocument/2006/relationships/customXml" Target="../ink/ink1185.xml"/><Relationship Id="rId64" Type="http://schemas.openxmlformats.org/officeDocument/2006/relationships/customXml" Target="../ink/ink1189.xml"/><Relationship Id="rId69" Type="http://schemas.openxmlformats.org/officeDocument/2006/relationships/image" Target="../media/image177.png"/><Relationship Id="rId77" Type="http://schemas.openxmlformats.org/officeDocument/2006/relationships/image" Target="../media/image181.png"/><Relationship Id="rId8" Type="http://schemas.openxmlformats.org/officeDocument/2006/relationships/customXml" Target="../ink/ink1161.xml"/><Relationship Id="rId51" Type="http://schemas.openxmlformats.org/officeDocument/2006/relationships/image" Target="../media/image164.png"/><Relationship Id="rId72" Type="http://schemas.openxmlformats.org/officeDocument/2006/relationships/customXml" Target="../ink/ink1193.xml"/><Relationship Id="rId80" Type="http://schemas.openxmlformats.org/officeDocument/2006/relationships/customXml" Target="../ink/ink1197.xml"/><Relationship Id="rId85" Type="http://schemas.openxmlformats.org/officeDocument/2006/relationships/image" Target="../media/image185.png"/><Relationship Id="rId3" Type="http://schemas.openxmlformats.org/officeDocument/2006/relationships/image" Target="../media/image1710.png"/><Relationship Id="rId12" Type="http://schemas.openxmlformats.org/officeDocument/2006/relationships/customXml" Target="../ink/ink1163.xml"/><Relationship Id="rId17" Type="http://schemas.openxmlformats.org/officeDocument/2006/relationships/image" Target="../media/image5210.png"/><Relationship Id="rId25" Type="http://schemas.openxmlformats.org/officeDocument/2006/relationships/image" Target="../media/image5610.png"/><Relationship Id="rId33" Type="http://schemas.openxmlformats.org/officeDocument/2006/relationships/image" Target="../media/image158.png"/><Relationship Id="rId38" Type="http://schemas.openxmlformats.org/officeDocument/2006/relationships/customXml" Target="../ink/ink1176.xml"/><Relationship Id="rId46" Type="http://schemas.openxmlformats.org/officeDocument/2006/relationships/customXml" Target="../ink/ink1180.xml"/><Relationship Id="rId59" Type="http://schemas.openxmlformats.org/officeDocument/2006/relationships/image" Target="../media/image168.png"/><Relationship Id="rId67" Type="http://schemas.openxmlformats.org/officeDocument/2006/relationships/image" Target="../media/image176.png"/><Relationship Id="rId20" Type="http://schemas.openxmlformats.org/officeDocument/2006/relationships/customXml" Target="../ink/ink1167.xml"/><Relationship Id="rId41" Type="http://schemas.openxmlformats.org/officeDocument/2006/relationships/image" Target="../media/image162.png"/><Relationship Id="rId54" Type="http://schemas.openxmlformats.org/officeDocument/2006/relationships/customXml" Target="../ink/ink1184.xml"/><Relationship Id="rId62" Type="http://schemas.openxmlformats.org/officeDocument/2006/relationships/customXml" Target="../ink/ink1188.xml"/><Relationship Id="rId70" Type="http://schemas.openxmlformats.org/officeDocument/2006/relationships/customXml" Target="../ink/ink1192.xml"/><Relationship Id="rId75" Type="http://schemas.openxmlformats.org/officeDocument/2006/relationships/image" Target="../media/image180.png"/><Relationship Id="rId83" Type="http://schemas.openxmlformats.org/officeDocument/2006/relationships/image" Target="../media/image1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60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1171.xml"/><Relationship Id="rId36" Type="http://schemas.openxmlformats.org/officeDocument/2006/relationships/customXml" Target="../ink/ink1175.xml"/><Relationship Id="rId49" Type="http://schemas.openxmlformats.org/officeDocument/2006/relationships/image" Target="../media/image173.png"/><Relationship Id="rId57" Type="http://schemas.openxmlformats.org/officeDocument/2006/relationships/image" Target="../media/image167.png"/><Relationship Id="rId10" Type="http://schemas.openxmlformats.org/officeDocument/2006/relationships/customXml" Target="../ink/ink1162.xml"/><Relationship Id="rId31" Type="http://schemas.openxmlformats.org/officeDocument/2006/relationships/image" Target="../media/image5910.png"/><Relationship Id="rId44" Type="http://schemas.openxmlformats.org/officeDocument/2006/relationships/customXml" Target="../ink/ink1179.xml"/><Relationship Id="rId52" Type="http://schemas.openxmlformats.org/officeDocument/2006/relationships/customXml" Target="../ink/ink1183.xml"/><Relationship Id="rId60" Type="http://schemas.openxmlformats.org/officeDocument/2006/relationships/customXml" Target="../ink/ink1187.xml"/><Relationship Id="rId65" Type="http://schemas.openxmlformats.org/officeDocument/2006/relationships/image" Target="../media/image175.png"/><Relationship Id="rId73" Type="http://schemas.openxmlformats.org/officeDocument/2006/relationships/image" Target="../media/image179.png"/><Relationship Id="rId78" Type="http://schemas.openxmlformats.org/officeDocument/2006/relationships/customXml" Target="../ink/ink1196.xml"/><Relationship Id="rId81" Type="http://schemas.openxmlformats.org/officeDocument/2006/relationships/image" Target="../media/image183.png"/><Relationship Id="rId4" Type="http://schemas.openxmlformats.org/officeDocument/2006/relationships/customXml" Target="../ink/ink1159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1166.xml"/><Relationship Id="rId39" Type="http://schemas.openxmlformats.org/officeDocument/2006/relationships/image" Target="../media/image161.png"/><Relationship Id="rId34" Type="http://schemas.openxmlformats.org/officeDocument/2006/relationships/customXml" Target="../ink/ink1174.xml"/><Relationship Id="rId50" Type="http://schemas.openxmlformats.org/officeDocument/2006/relationships/customXml" Target="../ink/ink1182.xml"/><Relationship Id="rId55" Type="http://schemas.openxmlformats.org/officeDocument/2006/relationships/image" Target="../media/image166.png"/><Relationship Id="rId76" Type="http://schemas.openxmlformats.org/officeDocument/2006/relationships/customXml" Target="../ink/ink1195.xml"/><Relationship Id="rId7" Type="http://schemas.openxmlformats.org/officeDocument/2006/relationships/image" Target="../media/image4710.png"/><Relationship Id="rId71" Type="http://schemas.openxmlformats.org/officeDocument/2006/relationships/image" Target="../media/image178.png"/><Relationship Id="rId2" Type="http://schemas.openxmlformats.org/officeDocument/2006/relationships/customXml" Target="../ink/ink1158.xml"/><Relationship Id="rId29" Type="http://schemas.openxmlformats.org/officeDocument/2006/relationships/image" Target="../media/image5810.png"/><Relationship Id="rId24" Type="http://schemas.openxmlformats.org/officeDocument/2006/relationships/customXml" Target="../ink/ink1169.xml"/><Relationship Id="rId40" Type="http://schemas.openxmlformats.org/officeDocument/2006/relationships/customXml" Target="../ink/ink1177.xml"/><Relationship Id="rId45" Type="http://schemas.openxmlformats.org/officeDocument/2006/relationships/image" Target="../media/image172.png"/><Relationship Id="rId66" Type="http://schemas.openxmlformats.org/officeDocument/2006/relationships/customXml" Target="../ink/ink1190.xml"/><Relationship Id="rId61" Type="http://schemas.openxmlformats.org/officeDocument/2006/relationships/image" Target="../media/image169.png"/><Relationship Id="rId82" Type="http://schemas.openxmlformats.org/officeDocument/2006/relationships/customXml" Target="../ink/ink1198.xml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12.xml"/><Relationship Id="rId21" Type="http://schemas.openxmlformats.org/officeDocument/2006/relationships/image" Target="../media/image5410.png"/><Relationship Id="rId42" Type="http://schemas.openxmlformats.org/officeDocument/2006/relationships/customXml" Target="../ink/ink1220.xml"/><Relationship Id="rId47" Type="http://schemas.openxmlformats.org/officeDocument/2006/relationships/image" Target="../media/image163.png"/><Relationship Id="rId63" Type="http://schemas.openxmlformats.org/officeDocument/2006/relationships/image" Target="../media/image174.png"/><Relationship Id="rId68" Type="http://schemas.openxmlformats.org/officeDocument/2006/relationships/customXml" Target="../ink/ink1233.xml"/><Relationship Id="rId84" Type="http://schemas.openxmlformats.org/officeDocument/2006/relationships/customXml" Target="../ink/ink1241.xml"/><Relationship Id="rId89" Type="http://schemas.openxmlformats.org/officeDocument/2006/relationships/image" Target="../media/image187.png"/><Relationship Id="rId112" Type="http://schemas.openxmlformats.org/officeDocument/2006/relationships/customXml" Target="../ink/ink1255.xml"/><Relationship Id="rId16" Type="http://schemas.openxmlformats.org/officeDocument/2006/relationships/customXml" Target="../ink/ink1207.xml"/><Relationship Id="rId107" Type="http://schemas.openxmlformats.org/officeDocument/2006/relationships/image" Target="../media/image196.png"/><Relationship Id="rId11" Type="http://schemas.openxmlformats.org/officeDocument/2006/relationships/image" Target="../media/image4910.png"/><Relationship Id="rId32" Type="http://schemas.openxmlformats.org/officeDocument/2006/relationships/customXml" Target="../ink/ink1215.xml"/><Relationship Id="rId37" Type="http://schemas.openxmlformats.org/officeDocument/2006/relationships/image" Target="../media/image160.png"/><Relationship Id="rId53" Type="http://schemas.openxmlformats.org/officeDocument/2006/relationships/image" Target="../media/image165.png"/><Relationship Id="rId58" Type="http://schemas.openxmlformats.org/officeDocument/2006/relationships/customXml" Target="../ink/ink1228.xml"/><Relationship Id="rId74" Type="http://schemas.openxmlformats.org/officeDocument/2006/relationships/customXml" Target="../ink/ink1236.xml"/><Relationship Id="rId79" Type="http://schemas.openxmlformats.org/officeDocument/2006/relationships/image" Target="../media/image182.png"/><Relationship Id="rId102" Type="http://schemas.openxmlformats.org/officeDocument/2006/relationships/customXml" Target="../ink/ink1250.xml"/><Relationship Id="rId5" Type="http://schemas.openxmlformats.org/officeDocument/2006/relationships/image" Target="../media/image4610.png"/><Relationship Id="rId90" Type="http://schemas.openxmlformats.org/officeDocument/2006/relationships/customXml" Target="../ink/ink1244.xml"/><Relationship Id="rId95" Type="http://schemas.openxmlformats.org/officeDocument/2006/relationships/image" Target="../media/image190.png"/><Relationship Id="rId22" Type="http://schemas.openxmlformats.org/officeDocument/2006/relationships/customXml" Target="../ink/ink1210.xml"/><Relationship Id="rId27" Type="http://schemas.openxmlformats.org/officeDocument/2006/relationships/image" Target="../media/image5710.png"/><Relationship Id="rId43" Type="http://schemas.openxmlformats.org/officeDocument/2006/relationships/image" Target="../media/image171.png"/><Relationship Id="rId48" Type="http://schemas.openxmlformats.org/officeDocument/2006/relationships/customXml" Target="../ink/ink1223.xml"/><Relationship Id="rId64" Type="http://schemas.openxmlformats.org/officeDocument/2006/relationships/customXml" Target="../ink/ink1231.xml"/><Relationship Id="rId69" Type="http://schemas.openxmlformats.org/officeDocument/2006/relationships/image" Target="../media/image177.png"/><Relationship Id="rId113" Type="http://schemas.openxmlformats.org/officeDocument/2006/relationships/image" Target="../media/image199.png"/><Relationship Id="rId80" Type="http://schemas.openxmlformats.org/officeDocument/2006/relationships/customXml" Target="../ink/ink1239.xml"/><Relationship Id="rId85" Type="http://schemas.openxmlformats.org/officeDocument/2006/relationships/image" Target="../media/image185.png"/><Relationship Id="rId12" Type="http://schemas.openxmlformats.org/officeDocument/2006/relationships/customXml" Target="../ink/ink1205.xml"/><Relationship Id="rId17" Type="http://schemas.openxmlformats.org/officeDocument/2006/relationships/image" Target="../media/image5210.png"/><Relationship Id="rId33" Type="http://schemas.openxmlformats.org/officeDocument/2006/relationships/image" Target="../media/image158.png"/><Relationship Id="rId38" Type="http://schemas.openxmlformats.org/officeDocument/2006/relationships/customXml" Target="../ink/ink1218.xml"/><Relationship Id="rId59" Type="http://schemas.openxmlformats.org/officeDocument/2006/relationships/image" Target="../media/image168.png"/><Relationship Id="rId103" Type="http://schemas.openxmlformats.org/officeDocument/2006/relationships/image" Target="../media/image194.png"/><Relationship Id="rId108" Type="http://schemas.openxmlformats.org/officeDocument/2006/relationships/customXml" Target="../ink/ink1253.xml"/><Relationship Id="rId54" Type="http://schemas.openxmlformats.org/officeDocument/2006/relationships/customXml" Target="../ink/ink1226.xml"/><Relationship Id="rId70" Type="http://schemas.openxmlformats.org/officeDocument/2006/relationships/customXml" Target="../ink/ink1234.xml"/><Relationship Id="rId75" Type="http://schemas.openxmlformats.org/officeDocument/2006/relationships/image" Target="../media/image180.png"/><Relationship Id="rId91" Type="http://schemas.openxmlformats.org/officeDocument/2006/relationships/image" Target="../media/image188.png"/><Relationship Id="rId96" Type="http://schemas.openxmlformats.org/officeDocument/2006/relationships/customXml" Target="../ink/ink12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02.xml"/><Relationship Id="rId15" Type="http://schemas.openxmlformats.org/officeDocument/2006/relationships/image" Target="../media/image5110.png"/><Relationship Id="rId23" Type="http://schemas.openxmlformats.org/officeDocument/2006/relationships/image" Target="../media/image5510.png"/><Relationship Id="rId28" Type="http://schemas.openxmlformats.org/officeDocument/2006/relationships/customXml" Target="../ink/ink1213.xml"/><Relationship Id="rId36" Type="http://schemas.openxmlformats.org/officeDocument/2006/relationships/customXml" Target="../ink/ink1217.xml"/><Relationship Id="rId49" Type="http://schemas.openxmlformats.org/officeDocument/2006/relationships/image" Target="../media/image173.png"/><Relationship Id="rId57" Type="http://schemas.openxmlformats.org/officeDocument/2006/relationships/image" Target="../media/image167.png"/><Relationship Id="rId106" Type="http://schemas.openxmlformats.org/officeDocument/2006/relationships/customXml" Target="../ink/ink1252.xml"/><Relationship Id="rId10" Type="http://schemas.openxmlformats.org/officeDocument/2006/relationships/customXml" Target="../ink/ink1204.xml"/><Relationship Id="rId31" Type="http://schemas.openxmlformats.org/officeDocument/2006/relationships/image" Target="../media/image5910.png"/><Relationship Id="rId44" Type="http://schemas.openxmlformats.org/officeDocument/2006/relationships/customXml" Target="../ink/ink1221.xml"/><Relationship Id="rId52" Type="http://schemas.openxmlformats.org/officeDocument/2006/relationships/customXml" Target="../ink/ink1225.xml"/><Relationship Id="rId60" Type="http://schemas.openxmlformats.org/officeDocument/2006/relationships/customXml" Target="../ink/ink1229.xml"/><Relationship Id="rId65" Type="http://schemas.openxmlformats.org/officeDocument/2006/relationships/image" Target="../media/image175.png"/><Relationship Id="rId73" Type="http://schemas.openxmlformats.org/officeDocument/2006/relationships/image" Target="../media/image179.png"/><Relationship Id="rId78" Type="http://schemas.openxmlformats.org/officeDocument/2006/relationships/customXml" Target="../ink/ink1238.xml"/><Relationship Id="rId81" Type="http://schemas.openxmlformats.org/officeDocument/2006/relationships/image" Target="../media/image183.png"/><Relationship Id="rId86" Type="http://schemas.openxmlformats.org/officeDocument/2006/relationships/customXml" Target="../ink/ink1242.xml"/><Relationship Id="rId94" Type="http://schemas.openxmlformats.org/officeDocument/2006/relationships/customXml" Target="../ink/ink1246.xml"/><Relationship Id="rId99" Type="http://schemas.openxmlformats.org/officeDocument/2006/relationships/image" Target="../media/image192.png"/><Relationship Id="rId101" Type="http://schemas.openxmlformats.org/officeDocument/2006/relationships/image" Target="../media/image193.png"/><Relationship Id="rId4" Type="http://schemas.openxmlformats.org/officeDocument/2006/relationships/customXml" Target="../ink/ink1201.xml"/><Relationship Id="rId9" Type="http://schemas.openxmlformats.org/officeDocument/2006/relationships/image" Target="../media/image4810.png"/><Relationship Id="rId13" Type="http://schemas.openxmlformats.org/officeDocument/2006/relationships/image" Target="../media/image5010.png"/><Relationship Id="rId18" Type="http://schemas.openxmlformats.org/officeDocument/2006/relationships/customXml" Target="../ink/ink1208.xml"/><Relationship Id="rId39" Type="http://schemas.openxmlformats.org/officeDocument/2006/relationships/image" Target="../media/image161.png"/><Relationship Id="rId109" Type="http://schemas.openxmlformats.org/officeDocument/2006/relationships/image" Target="../media/image197.png"/><Relationship Id="rId34" Type="http://schemas.openxmlformats.org/officeDocument/2006/relationships/customXml" Target="../ink/ink1216.xml"/><Relationship Id="rId50" Type="http://schemas.openxmlformats.org/officeDocument/2006/relationships/customXml" Target="../ink/ink1224.xml"/><Relationship Id="rId55" Type="http://schemas.openxmlformats.org/officeDocument/2006/relationships/image" Target="../media/image166.png"/><Relationship Id="rId76" Type="http://schemas.openxmlformats.org/officeDocument/2006/relationships/customXml" Target="../ink/ink1237.xml"/><Relationship Id="rId97" Type="http://schemas.openxmlformats.org/officeDocument/2006/relationships/image" Target="../media/image191.png"/><Relationship Id="rId104" Type="http://schemas.openxmlformats.org/officeDocument/2006/relationships/customXml" Target="../ink/ink1251.xml"/><Relationship Id="rId7" Type="http://schemas.openxmlformats.org/officeDocument/2006/relationships/image" Target="../media/image4710.png"/><Relationship Id="rId71" Type="http://schemas.openxmlformats.org/officeDocument/2006/relationships/image" Target="../media/image178.png"/><Relationship Id="rId92" Type="http://schemas.openxmlformats.org/officeDocument/2006/relationships/customXml" Target="../ink/ink1245.xml"/><Relationship Id="rId2" Type="http://schemas.openxmlformats.org/officeDocument/2006/relationships/customXml" Target="../ink/ink1200.xml"/><Relationship Id="rId29" Type="http://schemas.openxmlformats.org/officeDocument/2006/relationships/image" Target="../media/image5810.png"/><Relationship Id="rId24" Type="http://schemas.openxmlformats.org/officeDocument/2006/relationships/customXml" Target="../ink/ink1211.xml"/><Relationship Id="rId40" Type="http://schemas.openxmlformats.org/officeDocument/2006/relationships/customXml" Target="../ink/ink1219.xml"/><Relationship Id="rId45" Type="http://schemas.openxmlformats.org/officeDocument/2006/relationships/image" Target="../media/image172.png"/><Relationship Id="rId66" Type="http://schemas.openxmlformats.org/officeDocument/2006/relationships/customXml" Target="../ink/ink1232.xml"/><Relationship Id="rId87" Type="http://schemas.openxmlformats.org/officeDocument/2006/relationships/image" Target="../media/image186.png"/><Relationship Id="rId110" Type="http://schemas.openxmlformats.org/officeDocument/2006/relationships/customXml" Target="../ink/ink1254.xml"/><Relationship Id="rId61" Type="http://schemas.openxmlformats.org/officeDocument/2006/relationships/image" Target="../media/image169.png"/><Relationship Id="rId82" Type="http://schemas.openxmlformats.org/officeDocument/2006/relationships/customXml" Target="../ink/ink1240.xml"/><Relationship Id="rId19" Type="http://schemas.openxmlformats.org/officeDocument/2006/relationships/image" Target="../media/image5310.png"/><Relationship Id="rId14" Type="http://schemas.openxmlformats.org/officeDocument/2006/relationships/customXml" Target="../ink/ink1206.xml"/><Relationship Id="rId30" Type="http://schemas.openxmlformats.org/officeDocument/2006/relationships/customXml" Target="../ink/ink1214.xml"/><Relationship Id="rId35" Type="http://schemas.openxmlformats.org/officeDocument/2006/relationships/image" Target="../media/image159.png"/><Relationship Id="rId56" Type="http://schemas.openxmlformats.org/officeDocument/2006/relationships/customXml" Target="../ink/ink1227.xml"/><Relationship Id="rId77" Type="http://schemas.openxmlformats.org/officeDocument/2006/relationships/image" Target="../media/image181.png"/><Relationship Id="rId100" Type="http://schemas.openxmlformats.org/officeDocument/2006/relationships/customXml" Target="../ink/ink1249.xml"/><Relationship Id="rId105" Type="http://schemas.openxmlformats.org/officeDocument/2006/relationships/image" Target="../media/image195.png"/><Relationship Id="rId8" Type="http://schemas.openxmlformats.org/officeDocument/2006/relationships/customXml" Target="../ink/ink1203.xml"/><Relationship Id="rId51" Type="http://schemas.openxmlformats.org/officeDocument/2006/relationships/image" Target="../media/image164.png"/><Relationship Id="rId72" Type="http://schemas.openxmlformats.org/officeDocument/2006/relationships/customXml" Target="../ink/ink1235.xml"/><Relationship Id="rId93" Type="http://schemas.openxmlformats.org/officeDocument/2006/relationships/image" Target="../media/image189.png"/><Relationship Id="rId98" Type="http://schemas.openxmlformats.org/officeDocument/2006/relationships/customXml" Target="../ink/ink1248.xml"/><Relationship Id="rId3" Type="http://schemas.openxmlformats.org/officeDocument/2006/relationships/image" Target="../media/image1710.png"/><Relationship Id="rId25" Type="http://schemas.openxmlformats.org/officeDocument/2006/relationships/image" Target="../media/image5610.png"/><Relationship Id="rId46" Type="http://schemas.openxmlformats.org/officeDocument/2006/relationships/customXml" Target="../ink/ink1222.xml"/><Relationship Id="rId67" Type="http://schemas.openxmlformats.org/officeDocument/2006/relationships/image" Target="../media/image176.png"/><Relationship Id="rId20" Type="http://schemas.openxmlformats.org/officeDocument/2006/relationships/customXml" Target="../ink/ink1209.xml"/><Relationship Id="rId41" Type="http://schemas.openxmlformats.org/officeDocument/2006/relationships/image" Target="../media/image162.png"/><Relationship Id="rId62" Type="http://schemas.openxmlformats.org/officeDocument/2006/relationships/customXml" Target="../ink/ink1230.xml"/><Relationship Id="rId83" Type="http://schemas.openxmlformats.org/officeDocument/2006/relationships/image" Target="../media/image184.png"/><Relationship Id="rId88" Type="http://schemas.openxmlformats.org/officeDocument/2006/relationships/customXml" Target="../ink/ink1243.xml"/><Relationship Id="rId111" Type="http://schemas.openxmlformats.org/officeDocument/2006/relationships/image" Target="../media/image198.pn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261.xml"/><Relationship Id="rId18" Type="http://schemas.openxmlformats.org/officeDocument/2006/relationships/image" Target="../media/image208.png"/><Relationship Id="rId26" Type="http://schemas.openxmlformats.org/officeDocument/2006/relationships/image" Target="../media/image212.png"/><Relationship Id="rId39" Type="http://schemas.openxmlformats.org/officeDocument/2006/relationships/customXml" Target="../ink/ink1274.xml"/><Relationship Id="rId21" Type="http://schemas.openxmlformats.org/officeDocument/2006/relationships/customXml" Target="../ink/ink1265.xml"/><Relationship Id="rId34" Type="http://schemas.openxmlformats.org/officeDocument/2006/relationships/image" Target="../media/image216.png"/><Relationship Id="rId42" Type="http://schemas.openxmlformats.org/officeDocument/2006/relationships/image" Target="../media/image220.png"/><Relationship Id="rId47" Type="http://schemas.openxmlformats.org/officeDocument/2006/relationships/customXml" Target="../ink/ink1278.xml"/><Relationship Id="rId7" Type="http://schemas.openxmlformats.org/officeDocument/2006/relationships/customXml" Target="../ink/ink1258.xml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126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1" Type="http://schemas.openxmlformats.org/officeDocument/2006/relationships/customXml" Target="../ink/ink1260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1273.xml"/><Relationship Id="rId40" Type="http://schemas.openxmlformats.org/officeDocument/2006/relationships/image" Target="../media/image219.png"/><Relationship Id="rId45" Type="http://schemas.openxmlformats.org/officeDocument/2006/relationships/customXml" Target="../ink/ink1277.xml"/><Relationship Id="rId5" Type="http://schemas.openxmlformats.org/officeDocument/2006/relationships/customXml" Target="../ink/ink1257.xml"/><Relationship Id="rId15" Type="http://schemas.openxmlformats.org/officeDocument/2006/relationships/customXml" Target="../ink/ink1262.xml"/><Relationship Id="rId23" Type="http://schemas.openxmlformats.org/officeDocument/2006/relationships/customXml" Target="../ink/ink1266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10" Type="http://schemas.openxmlformats.org/officeDocument/2006/relationships/image" Target="../media/image204.png"/><Relationship Id="rId19" Type="http://schemas.openxmlformats.org/officeDocument/2006/relationships/customXml" Target="../ink/ink1264.xml"/><Relationship Id="rId31" Type="http://schemas.openxmlformats.org/officeDocument/2006/relationships/customXml" Target="../ink/ink1270.xml"/><Relationship Id="rId44" Type="http://schemas.openxmlformats.org/officeDocument/2006/relationships/image" Target="../media/image221.png"/><Relationship Id="rId4" Type="http://schemas.openxmlformats.org/officeDocument/2006/relationships/image" Target="../media/image201.png"/><Relationship Id="rId9" Type="http://schemas.openxmlformats.org/officeDocument/2006/relationships/customXml" Target="../ink/ink1259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1268.xml"/><Relationship Id="rId30" Type="http://schemas.openxmlformats.org/officeDocument/2006/relationships/image" Target="../media/image214.png"/><Relationship Id="rId35" Type="http://schemas.openxmlformats.org/officeDocument/2006/relationships/customXml" Target="../ink/ink1272.xml"/><Relationship Id="rId43" Type="http://schemas.openxmlformats.org/officeDocument/2006/relationships/customXml" Target="../ink/ink1276.xml"/><Relationship Id="rId48" Type="http://schemas.openxmlformats.org/officeDocument/2006/relationships/image" Target="../media/image223.png"/><Relationship Id="rId8" Type="http://schemas.openxmlformats.org/officeDocument/2006/relationships/image" Target="../media/image203.png"/><Relationship Id="rId3" Type="http://schemas.openxmlformats.org/officeDocument/2006/relationships/customXml" Target="../ink/ink1256.xml"/><Relationship Id="rId12" Type="http://schemas.openxmlformats.org/officeDocument/2006/relationships/image" Target="../media/image205.png"/><Relationship Id="rId17" Type="http://schemas.openxmlformats.org/officeDocument/2006/relationships/customXml" Target="../ink/ink1263.xml"/><Relationship Id="rId25" Type="http://schemas.openxmlformats.org/officeDocument/2006/relationships/customXml" Target="../ink/ink1267.xml"/><Relationship Id="rId33" Type="http://schemas.openxmlformats.org/officeDocument/2006/relationships/customXml" Target="../ink/ink1271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20" Type="http://schemas.openxmlformats.org/officeDocument/2006/relationships/image" Target="../media/image209.png"/><Relationship Id="rId41" Type="http://schemas.openxmlformats.org/officeDocument/2006/relationships/customXml" Target="../ink/ink1275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66.xml"/><Relationship Id="rId26" Type="http://schemas.openxmlformats.org/officeDocument/2006/relationships/customXml" Target="../ink/ink70.xml"/><Relationship Id="rId39" Type="http://schemas.openxmlformats.org/officeDocument/2006/relationships/image" Target="../media/image25.png"/><Relationship Id="rId21" Type="http://schemas.openxmlformats.org/officeDocument/2006/relationships/image" Target="../media/image12.png"/><Relationship Id="rId34" Type="http://schemas.openxmlformats.org/officeDocument/2006/relationships/customXml" Target="../ink/ink74.xml"/><Relationship Id="rId42" Type="http://schemas.openxmlformats.org/officeDocument/2006/relationships/customXml" Target="../ink/ink78.xml"/><Relationship Id="rId7" Type="http://schemas.openxmlformats.org/officeDocument/2006/relationships/image" Target="../media/image5.png"/><Relationship Id="rId2" Type="http://schemas.openxmlformats.org/officeDocument/2006/relationships/customXml" Target="../ink/ink58.xml"/><Relationship Id="rId16" Type="http://schemas.openxmlformats.org/officeDocument/2006/relationships/customXml" Target="../ink/ink65.xml"/><Relationship Id="rId29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.xml"/><Relationship Id="rId11" Type="http://schemas.openxmlformats.org/officeDocument/2006/relationships/image" Target="../media/image7.png"/><Relationship Id="rId24" Type="http://schemas.openxmlformats.org/officeDocument/2006/relationships/customXml" Target="../ink/ink69.xml"/><Relationship Id="rId32" Type="http://schemas.openxmlformats.org/officeDocument/2006/relationships/customXml" Target="../ink/ink73.xml"/><Relationship Id="rId37" Type="http://schemas.openxmlformats.org/officeDocument/2006/relationships/image" Target="../media/image24.png"/><Relationship Id="rId40" Type="http://schemas.openxmlformats.org/officeDocument/2006/relationships/customXml" Target="../ink/ink77.xml"/><Relationship Id="rId45" Type="http://schemas.openxmlformats.org/officeDocument/2006/relationships/image" Target="../media/image28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71.xml"/><Relationship Id="rId36" Type="http://schemas.openxmlformats.org/officeDocument/2006/relationships/customXml" Target="../ink/ink75.xml"/><Relationship Id="rId10" Type="http://schemas.openxmlformats.org/officeDocument/2006/relationships/customXml" Target="../ink/ink62.xml"/><Relationship Id="rId19" Type="http://schemas.openxmlformats.org/officeDocument/2006/relationships/image" Target="../media/image11.png"/><Relationship Id="rId31" Type="http://schemas.openxmlformats.org/officeDocument/2006/relationships/image" Target="../media/image21.png"/><Relationship Id="rId44" Type="http://schemas.openxmlformats.org/officeDocument/2006/relationships/customXml" Target="../ink/ink79.xml"/><Relationship Id="rId4" Type="http://schemas.openxmlformats.org/officeDocument/2006/relationships/customXml" Target="../ink/ink59.xml"/><Relationship Id="rId9" Type="http://schemas.openxmlformats.org/officeDocument/2006/relationships/image" Target="../media/image6.png"/><Relationship Id="rId14" Type="http://schemas.openxmlformats.org/officeDocument/2006/relationships/customXml" Target="../ink/ink64.xml"/><Relationship Id="rId22" Type="http://schemas.openxmlformats.org/officeDocument/2006/relationships/customXml" Target="../ink/ink68.xml"/><Relationship Id="rId27" Type="http://schemas.openxmlformats.org/officeDocument/2006/relationships/image" Target="../media/image19.png"/><Relationship Id="rId30" Type="http://schemas.openxmlformats.org/officeDocument/2006/relationships/customXml" Target="../ink/ink72.xml"/><Relationship Id="rId35" Type="http://schemas.openxmlformats.org/officeDocument/2006/relationships/image" Target="../media/image23.png"/><Relationship Id="rId43" Type="http://schemas.openxmlformats.org/officeDocument/2006/relationships/image" Target="../media/image27.png"/><Relationship Id="rId8" Type="http://schemas.openxmlformats.org/officeDocument/2006/relationships/customXml" Target="../ink/ink61.xml"/><Relationship Id="rId3" Type="http://schemas.openxmlformats.org/officeDocument/2006/relationships/image" Target="../media/image3.png"/><Relationship Id="rId12" Type="http://schemas.openxmlformats.org/officeDocument/2006/relationships/customXml" Target="../ink/ink63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76.xml"/><Relationship Id="rId20" Type="http://schemas.openxmlformats.org/officeDocument/2006/relationships/customXml" Target="../ink/ink67.xml"/><Relationship Id="rId41" Type="http://schemas.openxmlformats.org/officeDocument/2006/relationships/image" Target="../media/image26.png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284.xml"/><Relationship Id="rId18" Type="http://schemas.openxmlformats.org/officeDocument/2006/relationships/image" Target="../media/image207.png"/><Relationship Id="rId26" Type="http://schemas.openxmlformats.org/officeDocument/2006/relationships/image" Target="../media/image211.png"/><Relationship Id="rId39" Type="http://schemas.openxmlformats.org/officeDocument/2006/relationships/customXml" Target="../ink/ink1297.xml"/><Relationship Id="rId21" Type="http://schemas.openxmlformats.org/officeDocument/2006/relationships/customXml" Target="../ink/ink1288.xml"/><Relationship Id="rId34" Type="http://schemas.openxmlformats.org/officeDocument/2006/relationships/image" Target="../media/image215.png"/><Relationship Id="rId42" Type="http://schemas.openxmlformats.org/officeDocument/2006/relationships/image" Target="../media/image219.png"/><Relationship Id="rId47" Type="http://schemas.openxmlformats.org/officeDocument/2006/relationships/customXml" Target="../ink/ink1301.xml"/><Relationship Id="rId50" Type="http://schemas.openxmlformats.org/officeDocument/2006/relationships/image" Target="../media/image223.png"/><Relationship Id="rId7" Type="http://schemas.openxmlformats.org/officeDocument/2006/relationships/customXml" Target="../ink/ink1281.xml"/><Relationship Id="rId2" Type="http://schemas.openxmlformats.org/officeDocument/2006/relationships/image" Target="../media/image200.png"/><Relationship Id="rId16" Type="http://schemas.openxmlformats.org/officeDocument/2006/relationships/image" Target="../media/image206.png"/><Relationship Id="rId29" Type="http://schemas.openxmlformats.org/officeDocument/2006/relationships/customXml" Target="../ink/ink1292.xml"/><Relationship Id="rId11" Type="http://schemas.openxmlformats.org/officeDocument/2006/relationships/customXml" Target="../ink/ink1283.xml"/><Relationship Id="rId24" Type="http://schemas.openxmlformats.org/officeDocument/2006/relationships/image" Target="../media/image210.png"/><Relationship Id="rId32" Type="http://schemas.openxmlformats.org/officeDocument/2006/relationships/image" Target="../media/image214.png"/><Relationship Id="rId37" Type="http://schemas.openxmlformats.org/officeDocument/2006/relationships/customXml" Target="../ink/ink1296.xml"/><Relationship Id="rId40" Type="http://schemas.openxmlformats.org/officeDocument/2006/relationships/image" Target="../media/image218.png"/><Relationship Id="rId45" Type="http://schemas.openxmlformats.org/officeDocument/2006/relationships/customXml" Target="../ink/ink1300.xml"/><Relationship Id="rId5" Type="http://schemas.openxmlformats.org/officeDocument/2006/relationships/customXml" Target="../ink/ink1280.xml"/><Relationship Id="rId15" Type="http://schemas.openxmlformats.org/officeDocument/2006/relationships/customXml" Target="../ink/ink1285.xml"/><Relationship Id="rId23" Type="http://schemas.openxmlformats.org/officeDocument/2006/relationships/customXml" Target="../ink/ink1289.xml"/><Relationship Id="rId28" Type="http://schemas.openxmlformats.org/officeDocument/2006/relationships/image" Target="../media/image212.png"/><Relationship Id="rId36" Type="http://schemas.openxmlformats.org/officeDocument/2006/relationships/image" Target="../media/image216.png"/><Relationship Id="rId49" Type="http://schemas.openxmlformats.org/officeDocument/2006/relationships/customXml" Target="../ink/ink1302.xml"/><Relationship Id="rId10" Type="http://schemas.openxmlformats.org/officeDocument/2006/relationships/image" Target="../media/image203.png"/><Relationship Id="rId19" Type="http://schemas.openxmlformats.org/officeDocument/2006/relationships/customXml" Target="../ink/ink1287.xml"/><Relationship Id="rId31" Type="http://schemas.openxmlformats.org/officeDocument/2006/relationships/customXml" Target="../ink/ink1293.xml"/><Relationship Id="rId44" Type="http://schemas.openxmlformats.org/officeDocument/2006/relationships/image" Target="../media/image220.png"/><Relationship Id="rId4" Type="http://schemas.openxmlformats.org/officeDocument/2006/relationships/image" Target="../media/image224.png"/><Relationship Id="rId9" Type="http://schemas.openxmlformats.org/officeDocument/2006/relationships/customXml" Target="../ink/ink1282.xml"/><Relationship Id="rId14" Type="http://schemas.openxmlformats.org/officeDocument/2006/relationships/image" Target="../media/image205.png"/><Relationship Id="rId22" Type="http://schemas.openxmlformats.org/officeDocument/2006/relationships/image" Target="../media/image209.png"/><Relationship Id="rId27" Type="http://schemas.openxmlformats.org/officeDocument/2006/relationships/customXml" Target="../ink/ink1291.xml"/><Relationship Id="rId30" Type="http://schemas.openxmlformats.org/officeDocument/2006/relationships/image" Target="../media/image213.png"/><Relationship Id="rId35" Type="http://schemas.openxmlformats.org/officeDocument/2006/relationships/customXml" Target="../ink/ink1295.xml"/><Relationship Id="rId43" Type="http://schemas.openxmlformats.org/officeDocument/2006/relationships/customXml" Target="../ink/ink1299.xml"/><Relationship Id="rId48" Type="http://schemas.openxmlformats.org/officeDocument/2006/relationships/image" Target="../media/image222.png"/><Relationship Id="rId8" Type="http://schemas.openxmlformats.org/officeDocument/2006/relationships/image" Target="../media/image202.png"/><Relationship Id="rId3" Type="http://schemas.openxmlformats.org/officeDocument/2006/relationships/customXml" Target="../ink/ink1279.xml"/><Relationship Id="rId12" Type="http://schemas.openxmlformats.org/officeDocument/2006/relationships/image" Target="../media/image204.png"/><Relationship Id="rId17" Type="http://schemas.openxmlformats.org/officeDocument/2006/relationships/customXml" Target="../ink/ink1286.xml"/><Relationship Id="rId25" Type="http://schemas.openxmlformats.org/officeDocument/2006/relationships/customXml" Target="../ink/ink1290.xml"/><Relationship Id="rId33" Type="http://schemas.openxmlformats.org/officeDocument/2006/relationships/customXml" Target="../ink/ink1294.xml"/><Relationship Id="rId38" Type="http://schemas.openxmlformats.org/officeDocument/2006/relationships/image" Target="../media/image217.png"/><Relationship Id="rId46" Type="http://schemas.openxmlformats.org/officeDocument/2006/relationships/image" Target="../media/image221.png"/><Relationship Id="rId20" Type="http://schemas.openxmlformats.org/officeDocument/2006/relationships/image" Target="../media/image208.png"/><Relationship Id="rId41" Type="http://schemas.openxmlformats.org/officeDocument/2006/relationships/customXml" Target="../ink/ink129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1.png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308.xml"/><Relationship Id="rId18" Type="http://schemas.openxmlformats.org/officeDocument/2006/relationships/image" Target="../media/image207.png"/><Relationship Id="rId26" Type="http://schemas.openxmlformats.org/officeDocument/2006/relationships/image" Target="../media/image211.png"/><Relationship Id="rId39" Type="http://schemas.openxmlformats.org/officeDocument/2006/relationships/customXml" Target="../ink/ink1321.xml"/><Relationship Id="rId21" Type="http://schemas.openxmlformats.org/officeDocument/2006/relationships/customXml" Target="../ink/ink1312.xml"/><Relationship Id="rId34" Type="http://schemas.openxmlformats.org/officeDocument/2006/relationships/image" Target="../media/image215.png"/><Relationship Id="rId42" Type="http://schemas.openxmlformats.org/officeDocument/2006/relationships/image" Target="../media/image219.png"/><Relationship Id="rId47" Type="http://schemas.openxmlformats.org/officeDocument/2006/relationships/customXml" Target="../ink/ink1325.xml"/><Relationship Id="rId50" Type="http://schemas.openxmlformats.org/officeDocument/2006/relationships/image" Target="../media/image223.png"/><Relationship Id="rId55" Type="http://schemas.openxmlformats.org/officeDocument/2006/relationships/customXml" Target="../ink/ink1329.xml"/><Relationship Id="rId7" Type="http://schemas.openxmlformats.org/officeDocument/2006/relationships/customXml" Target="../ink/ink1305.xml"/><Relationship Id="rId2" Type="http://schemas.openxmlformats.org/officeDocument/2006/relationships/image" Target="../media/image200.png"/><Relationship Id="rId16" Type="http://schemas.openxmlformats.org/officeDocument/2006/relationships/image" Target="../media/image206.png"/><Relationship Id="rId29" Type="http://schemas.openxmlformats.org/officeDocument/2006/relationships/customXml" Target="../ink/ink1316.xml"/><Relationship Id="rId11" Type="http://schemas.openxmlformats.org/officeDocument/2006/relationships/customXml" Target="../ink/ink1307.xml"/><Relationship Id="rId24" Type="http://schemas.openxmlformats.org/officeDocument/2006/relationships/image" Target="../media/image210.png"/><Relationship Id="rId32" Type="http://schemas.openxmlformats.org/officeDocument/2006/relationships/image" Target="../media/image214.png"/><Relationship Id="rId37" Type="http://schemas.openxmlformats.org/officeDocument/2006/relationships/customXml" Target="../ink/ink1320.xml"/><Relationship Id="rId40" Type="http://schemas.openxmlformats.org/officeDocument/2006/relationships/image" Target="../media/image218.png"/><Relationship Id="rId45" Type="http://schemas.openxmlformats.org/officeDocument/2006/relationships/customXml" Target="../ink/ink1324.xml"/><Relationship Id="rId53" Type="http://schemas.openxmlformats.org/officeDocument/2006/relationships/customXml" Target="../ink/ink1328.xml"/><Relationship Id="rId58" Type="http://schemas.openxmlformats.org/officeDocument/2006/relationships/image" Target="../media/image228.png"/><Relationship Id="rId5" Type="http://schemas.openxmlformats.org/officeDocument/2006/relationships/customXml" Target="../ink/ink1304.xml"/><Relationship Id="rId19" Type="http://schemas.openxmlformats.org/officeDocument/2006/relationships/customXml" Target="../ink/ink1311.xml"/><Relationship Id="rId4" Type="http://schemas.openxmlformats.org/officeDocument/2006/relationships/image" Target="../media/image224.png"/><Relationship Id="rId9" Type="http://schemas.openxmlformats.org/officeDocument/2006/relationships/customXml" Target="../ink/ink1306.xml"/><Relationship Id="rId14" Type="http://schemas.openxmlformats.org/officeDocument/2006/relationships/image" Target="../media/image205.png"/><Relationship Id="rId22" Type="http://schemas.openxmlformats.org/officeDocument/2006/relationships/image" Target="../media/image209.png"/><Relationship Id="rId27" Type="http://schemas.openxmlformats.org/officeDocument/2006/relationships/customXml" Target="../ink/ink1315.xml"/><Relationship Id="rId30" Type="http://schemas.openxmlformats.org/officeDocument/2006/relationships/image" Target="../media/image213.png"/><Relationship Id="rId35" Type="http://schemas.openxmlformats.org/officeDocument/2006/relationships/customXml" Target="../ink/ink1319.xml"/><Relationship Id="rId43" Type="http://schemas.openxmlformats.org/officeDocument/2006/relationships/customXml" Target="../ink/ink1323.xml"/><Relationship Id="rId48" Type="http://schemas.openxmlformats.org/officeDocument/2006/relationships/image" Target="../media/image222.png"/><Relationship Id="rId56" Type="http://schemas.openxmlformats.org/officeDocument/2006/relationships/image" Target="../media/image227.png"/><Relationship Id="rId8" Type="http://schemas.openxmlformats.org/officeDocument/2006/relationships/image" Target="../media/image202.png"/><Relationship Id="rId51" Type="http://schemas.openxmlformats.org/officeDocument/2006/relationships/customXml" Target="../ink/ink1327.xml"/><Relationship Id="rId3" Type="http://schemas.openxmlformats.org/officeDocument/2006/relationships/customXml" Target="../ink/ink1303.xml"/><Relationship Id="rId12" Type="http://schemas.openxmlformats.org/officeDocument/2006/relationships/image" Target="../media/image204.png"/><Relationship Id="rId17" Type="http://schemas.openxmlformats.org/officeDocument/2006/relationships/customXml" Target="../ink/ink1310.xml"/><Relationship Id="rId25" Type="http://schemas.openxmlformats.org/officeDocument/2006/relationships/customXml" Target="../ink/ink1314.xml"/><Relationship Id="rId33" Type="http://schemas.openxmlformats.org/officeDocument/2006/relationships/customXml" Target="../ink/ink1318.xml"/><Relationship Id="rId38" Type="http://schemas.openxmlformats.org/officeDocument/2006/relationships/image" Target="../media/image217.png"/><Relationship Id="rId46" Type="http://schemas.openxmlformats.org/officeDocument/2006/relationships/image" Target="../media/image221.png"/><Relationship Id="rId20" Type="http://schemas.openxmlformats.org/officeDocument/2006/relationships/image" Target="../media/image208.png"/><Relationship Id="rId41" Type="http://schemas.openxmlformats.org/officeDocument/2006/relationships/customXml" Target="../ink/ink1322.xml"/><Relationship Id="rId54" Type="http://schemas.openxmlformats.org/officeDocument/2006/relationships/image" Target="../media/image2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1.png"/><Relationship Id="rId15" Type="http://schemas.openxmlformats.org/officeDocument/2006/relationships/customXml" Target="../ink/ink1309.xml"/><Relationship Id="rId23" Type="http://schemas.openxmlformats.org/officeDocument/2006/relationships/customXml" Target="../ink/ink1313.xml"/><Relationship Id="rId28" Type="http://schemas.openxmlformats.org/officeDocument/2006/relationships/image" Target="../media/image212.png"/><Relationship Id="rId36" Type="http://schemas.openxmlformats.org/officeDocument/2006/relationships/image" Target="../media/image216.png"/><Relationship Id="rId49" Type="http://schemas.openxmlformats.org/officeDocument/2006/relationships/customXml" Target="../ink/ink1326.xml"/><Relationship Id="rId57" Type="http://schemas.openxmlformats.org/officeDocument/2006/relationships/customXml" Target="../ink/ink1330.xml"/><Relationship Id="rId10" Type="http://schemas.openxmlformats.org/officeDocument/2006/relationships/image" Target="../media/image203.png"/><Relationship Id="rId31" Type="http://schemas.openxmlformats.org/officeDocument/2006/relationships/customXml" Target="../ink/ink1317.xml"/><Relationship Id="rId44" Type="http://schemas.openxmlformats.org/officeDocument/2006/relationships/image" Target="../media/image220.png"/><Relationship Id="rId52" Type="http://schemas.openxmlformats.org/officeDocument/2006/relationships/image" Target="../media/image225.png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336.xml"/><Relationship Id="rId18" Type="http://schemas.openxmlformats.org/officeDocument/2006/relationships/image" Target="../media/image208.png"/><Relationship Id="rId26" Type="http://schemas.openxmlformats.org/officeDocument/2006/relationships/image" Target="../media/image212.png"/><Relationship Id="rId39" Type="http://schemas.openxmlformats.org/officeDocument/2006/relationships/customXml" Target="../ink/ink1349.xml"/><Relationship Id="rId21" Type="http://schemas.openxmlformats.org/officeDocument/2006/relationships/customXml" Target="../ink/ink1340.xml"/><Relationship Id="rId34" Type="http://schemas.openxmlformats.org/officeDocument/2006/relationships/image" Target="../media/image216.png"/><Relationship Id="rId42" Type="http://schemas.openxmlformats.org/officeDocument/2006/relationships/image" Target="../media/image220.png"/><Relationship Id="rId47" Type="http://schemas.openxmlformats.org/officeDocument/2006/relationships/customXml" Target="../ink/ink1353.xml"/><Relationship Id="rId50" Type="http://schemas.openxmlformats.org/officeDocument/2006/relationships/image" Target="../media/image225.png"/><Relationship Id="rId55" Type="http://schemas.openxmlformats.org/officeDocument/2006/relationships/customXml" Target="../ink/ink1357.xml"/><Relationship Id="rId7" Type="http://schemas.openxmlformats.org/officeDocument/2006/relationships/customXml" Target="../ink/ink1333.xml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1344.xml"/><Relationship Id="rId11" Type="http://schemas.openxmlformats.org/officeDocument/2006/relationships/customXml" Target="../ink/ink1335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1348.xml"/><Relationship Id="rId40" Type="http://schemas.openxmlformats.org/officeDocument/2006/relationships/image" Target="../media/image219.png"/><Relationship Id="rId45" Type="http://schemas.openxmlformats.org/officeDocument/2006/relationships/customXml" Target="../ink/ink1352.xml"/><Relationship Id="rId53" Type="http://schemas.openxmlformats.org/officeDocument/2006/relationships/customXml" Target="../ink/ink1356.xml"/><Relationship Id="rId58" Type="http://schemas.openxmlformats.org/officeDocument/2006/relationships/image" Target="../media/image229.png"/><Relationship Id="rId5" Type="http://schemas.openxmlformats.org/officeDocument/2006/relationships/customXml" Target="../ink/ink1332.xml"/><Relationship Id="rId19" Type="http://schemas.openxmlformats.org/officeDocument/2006/relationships/customXml" Target="../ink/ink1339.xml"/><Relationship Id="rId4" Type="http://schemas.openxmlformats.org/officeDocument/2006/relationships/image" Target="../media/image201.png"/><Relationship Id="rId9" Type="http://schemas.openxmlformats.org/officeDocument/2006/relationships/customXml" Target="../ink/ink1334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1343.xml"/><Relationship Id="rId30" Type="http://schemas.openxmlformats.org/officeDocument/2006/relationships/image" Target="../media/image214.png"/><Relationship Id="rId35" Type="http://schemas.openxmlformats.org/officeDocument/2006/relationships/customXml" Target="../ink/ink1347.xml"/><Relationship Id="rId43" Type="http://schemas.openxmlformats.org/officeDocument/2006/relationships/customXml" Target="../ink/ink1351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8" Type="http://schemas.openxmlformats.org/officeDocument/2006/relationships/image" Target="../media/image203.png"/><Relationship Id="rId51" Type="http://schemas.openxmlformats.org/officeDocument/2006/relationships/customXml" Target="../ink/ink1355.xml"/><Relationship Id="rId3" Type="http://schemas.openxmlformats.org/officeDocument/2006/relationships/customXml" Target="../ink/ink1331.xml"/><Relationship Id="rId12" Type="http://schemas.openxmlformats.org/officeDocument/2006/relationships/image" Target="../media/image205.png"/><Relationship Id="rId17" Type="http://schemas.openxmlformats.org/officeDocument/2006/relationships/customXml" Target="../ink/ink1338.xml"/><Relationship Id="rId25" Type="http://schemas.openxmlformats.org/officeDocument/2006/relationships/customXml" Target="../ink/ink1342.xml"/><Relationship Id="rId33" Type="http://schemas.openxmlformats.org/officeDocument/2006/relationships/customXml" Target="../ink/ink1346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1359.xml"/><Relationship Id="rId20" Type="http://schemas.openxmlformats.org/officeDocument/2006/relationships/image" Target="../media/image209.png"/><Relationship Id="rId41" Type="http://schemas.openxmlformats.org/officeDocument/2006/relationships/customXml" Target="../ink/ink1350.xml"/><Relationship Id="rId54" Type="http://schemas.openxmlformats.org/officeDocument/2006/relationships/image" Target="../media/image2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1337.xml"/><Relationship Id="rId23" Type="http://schemas.openxmlformats.org/officeDocument/2006/relationships/customXml" Target="../ink/ink1341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1354.xml"/><Relationship Id="rId57" Type="http://schemas.openxmlformats.org/officeDocument/2006/relationships/customXml" Target="../ink/ink1358.xml"/><Relationship Id="rId10" Type="http://schemas.openxmlformats.org/officeDocument/2006/relationships/image" Target="../media/image204.png"/><Relationship Id="rId31" Type="http://schemas.openxmlformats.org/officeDocument/2006/relationships/customXml" Target="../ink/ink1345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0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1369.xml"/><Relationship Id="rId42" Type="http://schemas.openxmlformats.org/officeDocument/2006/relationships/image" Target="../media/image220.png"/><Relationship Id="rId47" Type="http://schemas.openxmlformats.org/officeDocument/2006/relationships/customXml" Target="../ink/ink1382.xml"/><Relationship Id="rId63" Type="http://schemas.openxmlformats.org/officeDocument/2006/relationships/customXml" Target="../ink/ink1390.xml"/><Relationship Id="rId68" Type="http://schemas.openxmlformats.org/officeDocument/2006/relationships/image" Target="../media/image234.png"/><Relationship Id="rId7" Type="http://schemas.openxmlformats.org/officeDocument/2006/relationships/customXml" Target="../ink/ink1362.xml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1373.xml"/><Relationship Id="rId11" Type="http://schemas.openxmlformats.org/officeDocument/2006/relationships/customXml" Target="../ink/ink1364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1377.xml"/><Relationship Id="rId40" Type="http://schemas.openxmlformats.org/officeDocument/2006/relationships/image" Target="../media/image219.png"/><Relationship Id="rId45" Type="http://schemas.openxmlformats.org/officeDocument/2006/relationships/customXml" Target="../ink/ink1381.xml"/><Relationship Id="rId53" Type="http://schemas.openxmlformats.org/officeDocument/2006/relationships/customXml" Target="../ink/ink1385.xml"/><Relationship Id="rId58" Type="http://schemas.openxmlformats.org/officeDocument/2006/relationships/image" Target="../media/image229.png"/><Relationship Id="rId66" Type="http://schemas.openxmlformats.org/officeDocument/2006/relationships/image" Target="../media/image233.png"/><Relationship Id="rId5" Type="http://schemas.openxmlformats.org/officeDocument/2006/relationships/customXml" Target="../ink/ink1361.xml"/><Relationship Id="rId61" Type="http://schemas.openxmlformats.org/officeDocument/2006/relationships/customXml" Target="../ink/ink1389.xml"/><Relationship Id="rId19" Type="http://schemas.openxmlformats.org/officeDocument/2006/relationships/customXml" Target="../ink/ink1368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1372.xml"/><Relationship Id="rId30" Type="http://schemas.openxmlformats.org/officeDocument/2006/relationships/image" Target="../media/image214.png"/><Relationship Id="rId35" Type="http://schemas.openxmlformats.org/officeDocument/2006/relationships/customXml" Target="../ink/ink1376.xml"/><Relationship Id="rId43" Type="http://schemas.openxmlformats.org/officeDocument/2006/relationships/customXml" Target="../ink/ink1380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2.png"/><Relationship Id="rId69" Type="http://schemas.openxmlformats.org/officeDocument/2006/relationships/customXml" Target="../ink/ink1393.xml"/><Relationship Id="rId8" Type="http://schemas.openxmlformats.org/officeDocument/2006/relationships/image" Target="../media/image203.png"/><Relationship Id="rId51" Type="http://schemas.openxmlformats.org/officeDocument/2006/relationships/customXml" Target="../ink/ink1384.xml"/><Relationship Id="rId3" Type="http://schemas.openxmlformats.org/officeDocument/2006/relationships/customXml" Target="../ink/ink1360.xml"/><Relationship Id="rId12" Type="http://schemas.openxmlformats.org/officeDocument/2006/relationships/image" Target="../media/image205.png"/><Relationship Id="rId17" Type="http://schemas.openxmlformats.org/officeDocument/2006/relationships/customXml" Target="../ink/ink1367.xml"/><Relationship Id="rId25" Type="http://schemas.openxmlformats.org/officeDocument/2006/relationships/customXml" Target="../ink/ink1371.xml"/><Relationship Id="rId33" Type="http://schemas.openxmlformats.org/officeDocument/2006/relationships/customXml" Target="../ink/ink1375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1388.xml"/><Relationship Id="rId67" Type="http://schemas.openxmlformats.org/officeDocument/2006/relationships/customXml" Target="../ink/ink1392.xml"/><Relationship Id="rId20" Type="http://schemas.openxmlformats.org/officeDocument/2006/relationships/image" Target="../media/image209.png"/><Relationship Id="rId41" Type="http://schemas.openxmlformats.org/officeDocument/2006/relationships/customXml" Target="../ink/ink1379.xml"/><Relationship Id="rId54" Type="http://schemas.openxmlformats.org/officeDocument/2006/relationships/image" Target="../media/image227.png"/><Relationship Id="rId62" Type="http://schemas.openxmlformats.org/officeDocument/2006/relationships/image" Target="../media/image231.png"/><Relationship Id="rId70" Type="http://schemas.openxmlformats.org/officeDocument/2006/relationships/image" Target="../media/image2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1366.xml"/><Relationship Id="rId23" Type="http://schemas.openxmlformats.org/officeDocument/2006/relationships/customXml" Target="../ink/ink1370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1383.xml"/><Relationship Id="rId57" Type="http://schemas.openxmlformats.org/officeDocument/2006/relationships/customXml" Target="../ink/ink1387.xml"/><Relationship Id="rId10" Type="http://schemas.openxmlformats.org/officeDocument/2006/relationships/image" Target="../media/image204.png"/><Relationship Id="rId31" Type="http://schemas.openxmlformats.org/officeDocument/2006/relationships/customXml" Target="../ink/ink1374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0.png"/><Relationship Id="rId65" Type="http://schemas.openxmlformats.org/officeDocument/2006/relationships/customXml" Target="../ink/ink1391.xml"/><Relationship Id="rId4" Type="http://schemas.openxmlformats.org/officeDocument/2006/relationships/image" Target="../media/image201.png"/><Relationship Id="rId9" Type="http://schemas.openxmlformats.org/officeDocument/2006/relationships/customXml" Target="../ink/ink1363.xml"/><Relationship Id="rId13" Type="http://schemas.openxmlformats.org/officeDocument/2006/relationships/customXml" Target="../ink/ink1365.xml"/><Relationship Id="rId18" Type="http://schemas.openxmlformats.org/officeDocument/2006/relationships/image" Target="../media/image208.png"/><Relationship Id="rId39" Type="http://schemas.openxmlformats.org/officeDocument/2006/relationships/customXml" Target="../ink/ink1378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386.xml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1403.xml"/><Relationship Id="rId42" Type="http://schemas.openxmlformats.org/officeDocument/2006/relationships/image" Target="../media/image220.png"/><Relationship Id="rId47" Type="http://schemas.openxmlformats.org/officeDocument/2006/relationships/customXml" Target="../ink/ink1416.xml"/><Relationship Id="rId63" Type="http://schemas.openxmlformats.org/officeDocument/2006/relationships/customXml" Target="../ink/ink1424.xml"/><Relationship Id="rId68" Type="http://schemas.openxmlformats.org/officeDocument/2006/relationships/image" Target="../media/image236.png"/><Relationship Id="rId7" Type="http://schemas.openxmlformats.org/officeDocument/2006/relationships/customXml" Target="../ink/ink1396.xml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1407.xml"/><Relationship Id="rId11" Type="http://schemas.openxmlformats.org/officeDocument/2006/relationships/customXml" Target="../ink/ink1398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1411.xml"/><Relationship Id="rId40" Type="http://schemas.openxmlformats.org/officeDocument/2006/relationships/image" Target="../media/image219.png"/><Relationship Id="rId45" Type="http://schemas.openxmlformats.org/officeDocument/2006/relationships/customXml" Target="../ink/ink1415.xml"/><Relationship Id="rId53" Type="http://schemas.openxmlformats.org/officeDocument/2006/relationships/customXml" Target="../ink/ink1419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5" Type="http://schemas.openxmlformats.org/officeDocument/2006/relationships/customXml" Target="../ink/ink1395.xml"/><Relationship Id="rId61" Type="http://schemas.openxmlformats.org/officeDocument/2006/relationships/customXml" Target="../ink/ink1423.xml"/><Relationship Id="rId19" Type="http://schemas.openxmlformats.org/officeDocument/2006/relationships/customXml" Target="../ink/ink1402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1406.xml"/><Relationship Id="rId30" Type="http://schemas.openxmlformats.org/officeDocument/2006/relationships/image" Target="../media/image214.png"/><Relationship Id="rId35" Type="http://schemas.openxmlformats.org/officeDocument/2006/relationships/customXml" Target="../ink/ink1410.xml"/><Relationship Id="rId43" Type="http://schemas.openxmlformats.org/officeDocument/2006/relationships/customXml" Target="../ink/ink1414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1427.xml"/><Relationship Id="rId8" Type="http://schemas.openxmlformats.org/officeDocument/2006/relationships/image" Target="../media/image203.png"/><Relationship Id="rId51" Type="http://schemas.openxmlformats.org/officeDocument/2006/relationships/customXml" Target="../ink/ink1418.xml"/><Relationship Id="rId3" Type="http://schemas.openxmlformats.org/officeDocument/2006/relationships/customXml" Target="../ink/ink1394.xml"/><Relationship Id="rId12" Type="http://schemas.openxmlformats.org/officeDocument/2006/relationships/image" Target="../media/image205.png"/><Relationship Id="rId17" Type="http://schemas.openxmlformats.org/officeDocument/2006/relationships/customXml" Target="../ink/ink1401.xml"/><Relationship Id="rId25" Type="http://schemas.openxmlformats.org/officeDocument/2006/relationships/customXml" Target="../ink/ink1405.xml"/><Relationship Id="rId33" Type="http://schemas.openxmlformats.org/officeDocument/2006/relationships/customXml" Target="../ink/ink1409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1422.xml"/><Relationship Id="rId67" Type="http://schemas.openxmlformats.org/officeDocument/2006/relationships/customXml" Target="../ink/ink1426.xml"/><Relationship Id="rId20" Type="http://schemas.openxmlformats.org/officeDocument/2006/relationships/image" Target="../media/image209.png"/><Relationship Id="rId41" Type="http://schemas.openxmlformats.org/officeDocument/2006/relationships/customXml" Target="../ink/ink1413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2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1400.xml"/><Relationship Id="rId23" Type="http://schemas.openxmlformats.org/officeDocument/2006/relationships/customXml" Target="../ink/ink1404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1417.xml"/><Relationship Id="rId57" Type="http://schemas.openxmlformats.org/officeDocument/2006/relationships/customXml" Target="../ink/ink1421.xml"/><Relationship Id="rId10" Type="http://schemas.openxmlformats.org/officeDocument/2006/relationships/image" Target="../media/image204.png"/><Relationship Id="rId31" Type="http://schemas.openxmlformats.org/officeDocument/2006/relationships/customXml" Target="../ink/ink1408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1425.xml"/><Relationship Id="rId4" Type="http://schemas.openxmlformats.org/officeDocument/2006/relationships/image" Target="../media/image201.png"/><Relationship Id="rId9" Type="http://schemas.openxmlformats.org/officeDocument/2006/relationships/customXml" Target="../ink/ink1397.xml"/><Relationship Id="rId13" Type="http://schemas.openxmlformats.org/officeDocument/2006/relationships/customXml" Target="../ink/ink1399.xml"/><Relationship Id="rId18" Type="http://schemas.openxmlformats.org/officeDocument/2006/relationships/image" Target="../media/image208.png"/><Relationship Id="rId39" Type="http://schemas.openxmlformats.org/officeDocument/2006/relationships/customXml" Target="../ink/ink1412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420.xml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1437.xml"/><Relationship Id="rId42" Type="http://schemas.openxmlformats.org/officeDocument/2006/relationships/image" Target="../media/image220.png"/><Relationship Id="rId47" Type="http://schemas.openxmlformats.org/officeDocument/2006/relationships/customXml" Target="../ink/ink1450.xml"/><Relationship Id="rId63" Type="http://schemas.openxmlformats.org/officeDocument/2006/relationships/customXml" Target="../ink/ink1458.xml"/><Relationship Id="rId68" Type="http://schemas.openxmlformats.org/officeDocument/2006/relationships/image" Target="../media/image236.png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1441.xml"/><Relationship Id="rId11" Type="http://schemas.openxmlformats.org/officeDocument/2006/relationships/customXml" Target="../ink/ink1432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1445.xml"/><Relationship Id="rId40" Type="http://schemas.openxmlformats.org/officeDocument/2006/relationships/image" Target="../media/image219.png"/><Relationship Id="rId45" Type="http://schemas.openxmlformats.org/officeDocument/2006/relationships/customXml" Target="../ink/ink1449.xml"/><Relationship Id="rId53" Type="http://schemas.openxmlformats.org/officeDocument/2006/relationships/customXml" Target="../ink/ink1453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74" Type="http://schemas.openxmlformats.org/officeDocument/2006/relationships/image" Target="../media/image239.png"/><Relationship Id="rId5" Type="http://schemas.openxmlformats.org/officeDocument/2006/relationships/customXml" Target="../ink/ink1429.xml"/><Relationship Id="rId61" Type="http://schemas.openxmlformats.org/officeDocument/2006/relationships/customXml" Target="../ink/ink1457.xml"/><Relationship Id="rId19" Type="http://schemas.openxmlformats.org/officeDocument/2006/relationships/customXml" Target="../ink/ink1436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1440.xml"/><Relationship Id="rId30" Type="http://schemas.openxmlformats.org/officeDocument/2006/relationships/image" Target="../media/image214.png"/><Relationship Id="rId35" Type="http://schemas.openxmlformats.org/officeDocument/2006/relationships/customXml" Target="../ink/ink1444.xml"/><Relationship Id="rId43" Type="http://schemas.openxmlformats.org/officeDocument/2006/relationships/customXml" Target="../ink/ink1448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1461.xml"/><Relationship Id="rId8" Type="http://schemas.openxmlformats.org/officeDocument/2006/relationships/image" Target="../media/image203.png"/><Relationship Id="rId51" Type="http://schemas.openxmlformats.org/officeDocument/2006/relationships/customXml" Target="../ink/ink1452.xml"/><Relationship Id="rId72" Type="http://schemas.openxmlformats.org/officeDocument/2006/relationships/image" Target="../media/image238.png"/><Relationship Id="rId3" Type="http://schemas.openxmlformats.org/officeDocument/2006/relationships/customXml" Target="../ink/ink1428.xml"/><Relationship Id="rId12" Type="http://schemas.openxmlformats.org/officeDocument/2006/relationships/image" Target="../media/image205.png"/><Relationship Id="rId17" Type="http://schemas.openxmlformats.org/officeDocument/2006/relationships/customXml" Target="../ink/ink1435.xml"/><Relationship Id="rId25" Type="http://schemas.openxmlformats.org/officeDocument/2006/relationships/customXml" Target="../ink/ink1439.xml"/><Relationship Id="rId33" Type="http://schemas.openxmlformats.org/officeDocument/2006/relationships/customXml" Target="../ink/ink1443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1456.xml"/><Relationship Id="rId67" Type="http://schemas.openxmlformats.org/officeDocument/2006/relationships/customXml" Target="../ink/ink1460.xml"/><Relationship Id="rId20" Type="http://schemas.openxmlformats.org/officeDocument/2006/relationships/image" Target="../media/image209.png"/><Relationship Id="rId41" Type="http://schemas.openxmlformats.org/officeDocument/2006/relationships/customXml" Target="../ink/ink1447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2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1434.xml"/><Relationship Id="rId23" Type="http://schemas.openxmlformats.org/officeDocument/2006/relationships/customXml" Target="../ink/ink1438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1451.xml"/><Relationship Id="rId57" Type="http://schemas.openxmlformats.org/officeDocument/2006/relationships/customXml" Target="../ink/ink1455.xml"/><Relationship Id="rId10" Type="http://schemas.openxmlformats.org/officeDocument/2006/relationships/image" Target="../media/image204.png"/><Relationship Id="rId31" Type="http://schemas.openxmlformats.org/officeDocument/2006/relationships/customXml" Target="../ink/ink1442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1459.xml"/><Relationship Id="rId73" Type="http://schemas.openxmlformats.org/officeDocument/2006/relationships/customXml" Target="../ink/ink1463.xml"/><Relationship Id="rId4" Type="http://schemas.openxmlformats.org/officeDocument/2006/relationships/image" Target="../media/image201.png"/><Relationship Id="rId9" Type="http://schemas.openxmlformats.org/officeDocument/2006/relationships/customXml" Target="../ink/ink1431.xml"/><Relationship Id="rId13" Type="http://schemas.openxmlformats.org/officeDocument/2006/relationships/customXml" Target="../ink/ink1433.xml"/><Relationship Id="rId18" Type="http://schemas.openxmlformats.org/officeDocument/2006/relationships/image" Target="../media/image208.png"/><Relationship Id="rId39" Type="http://schemas.openxmlformats.org/officeDocument/2006/relationships/customXml" Target="../ink/ink1446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454.xml"/><Relationship Id="rId7" Type="http://schemas.openxmlformats.org/officeDocument/2006/relationships/customXml" Target="../ink/ink1430.xml"/><Relationship Id="rId71" Type="http://schemas.openxmlformats.org/officeDocument/2006/relationships/customXml" Target="../ink/ink1462.xml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1473.xml"/><Relationship Id="rId42" Type="http://schemas.openxmlformats.org/officeDocument/2006/relationships/image" Target="../media/image220.png"/><Relationship Id="rId47" Type="http://schemas.openxmlformats.org/officeDocument/2006/relationships/customXml" Target="../ink/ink1486.xml"/><Relationship Id="rId63" Type="http://schemas.openxmlformats.org/officeDocument/2006/relationships/customXml" Target="../ink/ink1494.xml"/><Relationship Id="rId68" Type="http://schemas.openxmlformats.org/officeDocument/2006/relationships/image" Target="../media/image236.png"/><Relationship Id="rId84" Type="http://schemas.openxmlformats.org/officeDocument/2006/relationships/image" Target="../media/image245.png"/><Relationship Id="rId16" Type="http://schemas.openxmlformats.org/officeDocument/2006/relationships/image" Target="../media/image207.png"/><Relationship Id="rId11" Type="http://schemas.openxmlformats.org/officeDocument/2006/relationships/customXml" Target="../ink/ink1468.xml"/><Relationship Id="rId32" Type="http://schemas.openxmlformats.org/officeDocument/2006/relationships/image" Target="../media/image215.png"/><Relationship Id="rId37" Type="http://schemas.openxmlformats.org/officeDocument/2006/relationships/customXml" Target="../ink/ink1481.xml"/><Relationship Id="rId53" Type="http://schemas.openxmlformats.org/officeDocument/2006/relationships/customXml" Target="../ink/ink1489.xml"/><Relationship Id="rId58" Type="http://schemas.openxmlformats.org/officeDocument/2006/relationships/image" Target="../media/image231.png"/><Relationship Id="rId74" Type="http://schemas.openxmlformats.org/officeDocument/2006/relationships/image" Target="../media/image240.png"/><Relationship Id="rId79" Type="http://schemas.openxmlformats.org/officeDocument/2006/relationships/customXml" Target="../ink/ink1502.xml"/><Relationship Id="rId5" Type="http://schemas.openxmlformats.org/officeDocument/2006/relationships/customXml" Target="../ink/ink1465.xml"/><Relationship Id="rId19" Type="http://schemas.openxmlformats.org/officeDocument/2006/relationships/customXml" Target="../ink/ink1472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1476.xml"/><Relationship Id="rId30" Type="http://schemas.openxmlformats.org/officeDocument/2006/relationships/image" Target="../media/image214.png"/><Relationship Id="rId35" Type="http://schemas.openxmlformats.org/officeDocument/2006/relationships/customXml" Target="../ink/ink1480.xml"/><Relationship Id="rId43" Type="http://schemas.openxmlformats.org/officeDocument/2006/relationships/customXml" Target="../ink/ink1484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1497.xml"/><Relationship Id="rId77" Type="http://schemas.openxmlformats.org/officeDocument/2006/relationships/customXml" Target="../ink/ink1501.xml"/><Relationship Id="rId8" Type="http://schemas.openxmlformats.org/officeDocument/2006/relationships/image" Target="../media/image203.png"/><Relationship Id="rId51" Type="http://schemas.openxmlformats.org/officeDocument/2006/relationships/customXml" Target="../ink/ink1488.xml"/><Relationship Id="rId72" Type="http://schemas.openxmlformats.org/officeDocument/2006/relationships/image" Target="../media/image238.png"/><Relationship Id="rId80" Type="http://schemas.openxmlformats.org/officeDocument/2006/relationships/image" Target="../media/image243.png"/><Relationship Id="rId85" Type="http://schemas.openxmlformats.org/officeDocument/2006/relationships/customXml" Target="../ink/ink1505.xml"/><Relationship Id="rId3" Type="http://schemas.openxmlformats.org/officeDocument/2006/relationships/customXml" Target="../ink/ink1464.xml"/><Relationship Id="rId12" Type="http://schemas.openxmlformats.org/officeDocument/2006/relationships/image" Target="../media/image205.png"/><Relationship Id="rId17" Type="http://schemas.openxmlformats.org/officeDocument/2006/relationships/customXml" Target="../ink/ink1471.xml"/><Relationship Id="rId25" Type="http://schemas.openxmlformats.org/officeDocument/2006/relationships/customXml" Target="../ink/ink1475.xml"/><Relationship Id="rId33" Type="http://schemas.openxmlformats.org/officeDocument/2006/relationships/customXml" Target="../ink/ink1479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1492.xml"/><Relationship Id="rId67" Type="http://schemas.openxmlformats.org/officeDocument/2006/relationships/customXml" Target="../ink/ink1496.xml"/><Relationship Id="rId20" Type="http://schemas.openxmlformats.org/officeDocument/2006/relationships/image" Target="../media/image209.png"/><Relationship Id="rId41" Type="http://schemas.openxmlformats.org/officeDocument/2006/relationships/customXml" Target="../ink/ink1483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237.png"/><Relationship Id="rId75" Type="http://schemas.openxmlformats.org/officeDocument/2006/relationships/customXml" Target="../ink/ink1500.xml"/><Relationship Id="rId83" Type="http://schemas.openxmlformats.org/officeDocument/2006/relationships/customXml" Target="../ink/ink1504.xml"/><Relationship Id="rId88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1470.xml"/><Relationship Id="rId23" Type="http://schemas.openxmlformats.org/officeDocument/2006/relationships/customXml" Target="../ink/ink1474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1487.xml"/><Relationship Id="rId57" Type="http://schemas.openxmlformats.org/officeDocument/2006/relationships/customXml" Target="../ink/ink1491.xml"/><Relationship Id="rId10" Type="http://schemas.openxmlformats.org/officeDocument/2006/relationships/image" Target="../media/image204.png"/><Relationship Id="rId31" Type="http://schemas.openxmlformats.org/officeDocument/2006/relationships/customXml" Target="../ink/ink1478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1495.xml"/><Relationship Id="rId73" Type="http://schemas.openxmlformats.org/officeDocument/2006/relationships/customXml" Target="../ink/ink1499.xml"/><Relationship Id="rId78" Type="http://schemas.openxmlformats.org/officeDocument/2006/relationships/image" Target="../media/image242.png"/><Relationship Id="rId81" Type="http://schemas.openxmlformats.org/officeDocument/2006/relationships/customXml" Target="../ink/ink1503.xml"/><Relationship Id="rId86" Type="http://schemas.openxmlformats.org/officeDocument/2006/relationships/image" Target="../media/image246.png"/><Relationship Id="rId4" Type="http://schemas.openxmlformats.org/officeDocument/2006/relationships/image" Target="../media/image201.png"/><Relationship Id="rId9" Type="http://schemas.openxmlformats.org/officeDocument/2006/relationships/customXml" Target="../ink/ink1467.xml"/><Relationship Id="rId13" Type="http://schemas.openxmlformats.org/officeDocument/2006/relationships/customXml" Target="../ink/ink1469.xml"/><Relationship Id="rId18" Type="http://schemas.openxmlformats.org/officeDocument/2006/relationships/image" Target="../media/image208.png"/><Relationship Id="rId39" Type="http://schemas.openxmlformats.org/officeDocument/2006/relationships/customXml" Target="../ink/ink1482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490.xml"/><Relationship Id="rId76" Type="http://schemas.openxmlformats.org/officeDocument/2006/relationships/image" Target="../media/image241.png"/><Relationship Id="rId7" Type="http://schemas.openxmlformats.org/officeDocument/2006/relationships/customXml" Target="../ink/ink1466.xml"/><Relationship Id="rId71" Type="http://schemas.openxmlformats.org/officeDocument/2006/relationships/customXml" Target="../ink/ink1498.xml"/><Relationship Id="rId2" Type="http://schemas.openxmlformats.org/officeDocument/2006/relationships/image" Target="../media/image200.png"/><Relationship Id="rId29" Type="http://schemas.openxmlformats.org/officeDocument/2006/relationships/customXml" Target="../ink/ink1477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1485.xml"/><Relationship Id="rId66" Type="http://schemas.openxmlformats.org/officeDocument/2006/relationships/image" Target="../media/image235.png"/><Relationship Id="rId87" Type="http://schemas.openxmlformats.org/officeDocument/2006/relationships/customXml" Target="../ink/ink1506.xml"/><Relationship Id="rId61" Type="http://schemas.openxmlformats.org/officeDocument/2006/relationships/customXml" Target="../ink/ink1493.xml"/><Relationship Id="rId82" Type="http://schemas.openxmlformats.org/officeDocument/2006/relationships/image" Target="../media/image244.png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1516.xml"/><Relationship Id="rId42" Type="http://schemas.openxmlformats.org/officeDocument/2006/relationships/image" Target="../media/image220.png"/><Relationship Id="rId47" Type="http://schemas.openxmlformats.org/officeDocument/2006/relationships/customXml" Target="../ink/ink1529.xml"/><Relationship Id="rId63" Type="http://schemas.openxmlformats.org/officeDocument/2006/relationships/customXml" Target="../ink/ink1537.xml"/><Relationship Id="rId68" Type="http://schemas.openxmlformats.org/officeDocument/2006/relationships/image" Target="../media/image236.png"/><Relationship Id="rId84" Type="http://schemas.openxmlformats.org/officeDocument/2006/relationships/image" Target="../media/image245.png"/><Relationship Id="rId89" Type="http://schemas.openxmlformats.org/officeDocument/2006/relationships/customXml" Target="../ink/ink1550.xml"/><Relationship Id="rId16" Type="http://schemas.openxmlformats.org/officeDocument/2006/relationships/image" Target="../media/image207.png"/><Relationship Id="rId11" Type="http://schemas.openxmlformats.org/officeDocument/2006/relationships/customXml" Target="../ink/ink1511.xml"/><Relationship Id="rId32" Type="http://schemas.openxmlformats.org/officeDocument/2006/relationships/image" Target="../media/image215.png"/><Relationship Id="rId37" Type="http://schemas.openxmlformats.org/officeDocument/2006/relationships/customXml" Target="../ink/ink1524.xml"/><Relationship Id="rId53" Type="http://schemas.openxmlformats.org/officeDocument/2006/relationships/customXml" Target="../ink/ink1532.xml"/><Relationship Id="rId58" Type="http://schemas.openxmlformats.org/officeDocument/2006/relationships/image" Target="../media/image231.png"/><Relationship Id="rId74" Type="http://schemas.openxmlformats.org/officeDocument/2006/relationships/image" Target="../media/image240.png"/><Relationship Id="rId79" Type="http://schemas.openxmlformats.org/officeDocument/2006/relationships/customXml" Target="../ink/ink1545.xml"/><Relationship Id="rId5" Type="http://schemas.openxmlformats.org/officeDocument/2006/relationships/customXml" Target="../ink/ink1508.xml"/><Relationship Id="rId90" Type="http://schemas.openxmlformats.org/officeDocument/2006/relationships/image" Target="../media/image248.png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1519.xml"/><Relationship Id="rId30" Type="http://schemas.openxmlformats.org/officeDocument/2006/relationships/image" Target="../media/image214.png"/><Relationship Id="rId35" Type="http://schemas.openxmlformats.org/officeDocument/2006/relationships/customXml" Target="../ink/ink1523.xml"/><Relationship Id="rId43" Type="http://schemas.openxmlformats.org/officeDocument/2006/relationships/customXml" Target="../ink/ink1527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1540.xml"/><Relationship Id="rId77" Type="http://schemas.openxmlformats.org/officeDocument/2006/relationships/customXml" Target="../ink/ink1544.xml"/><Relationship Id="rId8" Type="http://schemas.openxmlformats.org/officeDocument/2006/relationships/image" Target="../media/image203.png"/><Relationship Id="rId51" Type="http://schemas.openxmlformats.org/officeDocument/2006/relationships/customXml" Target="../ink/ink1531.xml"/><Relationship Id="rId72" Type="http://schemas.openxmlformats.org/officeDocument/2006/relationships/image" Target="../media/image238.png"/><Relationship Id="rId80" Type="http://schemas.openxmlformats.org/officeDocument/2006/relationships/image" Target="../media/image243.png"/><Relationship Id="rId85" Type="http://schemas.openxmlformats.org/officeDocument/2006/relationships/customXml" Target="../ink/ink1548.xml"/><Relationship Id="rId3" Type="http://schemas.openxmlformats.org/officeDocument/2006/relationships/customXml" Target="../ink/ink1507.xml"/><Relationship Id="rId12" Type="http://schemas.openxmlformats.org/officeDocument/2006/relationships/image" Target="../media/image205.png"/><Relationship Id="rId17" Type="http://schemas.openxmlformats.org/officeDocument/2006/relationships/customXml" Target="../ink/ink1514.xml"/><Relationship Id="rId25" Type="http://schemas.openxmlformats.org/officeDocument/2006/relationships/customXml" Target="../ink/ink1518.xml"/><Relationship Id="rId33" Type="http://schemas.openxmlformats.org/officeDocument/2006/relationships/customXml" Target="../ink/ink1522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1535.xml"/><Relationship Id="rId67" Type="http://schemas.openxmlformats.org/officeDocument/2006/relationships/customXml" Target="../ink/ink1539.xml"/><Relationship Id="rId20" Type="http://schemas.openxmlformats.org/officeDocument/2006/relationships/image" Target="../media/image209.png"/><Relationship Id="rId41" Type="http://schemas.openxmlformats.org/officeDocument/2006/relationships/customXml" Target="../ink/ink1526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237.png"/><Relationship Id="rId75" Type="http://schemas.openxmlformats.org/officeDocument/2006/relationships/customXml" Target="../ink/ink1543.xml"/><Relationship Id="rId83" Type="http://schemas.openxmlformats.org/officeDocument/2006/relationships/customXml" Target="../ink/ink1547.xml"/><Relationship Id="rId88" Type="http://schemas.openxmlformats.org/officeDocument/2006/relationships/image" Target="../media/image247.png"/><Relationship Id="rId91" Type="http://schemas.openxmlformats.org/officeDocument/2006/relationships/customXml" Target="../ink/ink15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1513.xml"/><Relationship Id="rId23" Type="http://schemas.openxmlformats.org/officeDocument/2006/relationships/customXml" Target="../ink/ink1517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1530.xml"/><Relationship Id="rId57" Type="http://schemas.openxmlformats.org/officeDocument/2006/relationships/customXml" Target="../ink/ink1534.xml"/><Relationship Id="rId10" Type="http://schemas.openxmlformats.org/officeDocument/2006/relationships/image" Target="../media/image204.png"/><Relationship Id="rId31" Type="http://schemas.openxmlformats.org/officeDocument/2006/relationships/customXml" Target="../ink/ink1521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1538.xml"/><Relationship Id="rId73" Type="http://schemas.openxmlformats.org/officeDocument/2006/relationships/customXml" Target="../ink/ink1542.xml"/><Relationship Id="rId78" Type="http://schemas.openxmlformats.org/officeDocument/2006/relationships/image" Target="../media/image242.png"/><Relationship Id="rId81" Type="http://schemas.openxmlformats.org/officeDocument/2006/relationships/customXml" Target="../ink/ink1546.xml"/><Relationship Id="rId86" Type="http://schemas.openxmlformats.org/officeDocument/2006/relationships/image" Target="../media/image246.png"/><Relationship Id="rId4" Type="http://schemas.openxmlformats.org/officeDocument/2006/relationships/image" Target="../media/image201.png"/><Relationship Id="rId9" Type="http://schemas.openxmlformats.org/officeDocument/2006/relationships/customXml" Target="../ink/ink1510.xml"/><Relationship Id="rId13" Type="http://schemas.openxmlformats.org/officeDocument/2006/relationships/customXml" Target="../ink/ink1512.xml"/><Relationship Id="rId18" Type="http://schemas.openxmlformats.org/officeDocument/2006/relationships/image" Target="../media/image208.png"/><Relationship Id="rId39" Type="http://schemas.openxmlformats.org/officeDocument/2006/relationships/customXml" Target="../ink/ink1525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533.xml"/><Relationship Id="rId76" Type="http://schemas.openxmlformats.org/officeDocument/2006/relationships/image" Target="../media/image241.png"/><Relationship Id="rId7" Type="http://schemas.openxmlformats.org/officeDocument/2006/relationships/customXml" Target="../ink/ink1509.xml"/><Relationship Id="rId71" Type="http://schemas.openxmlformats.org/officeDocument/2006/relationships/customXml" Target="../ink/ink1541.xml"/><Relationship Id="rId92" Type="http://schemas.openxmlformats.org/officeDocument/2006/relationships/image" Target="../media/image239.png"/><Relationship Id="rId2" Type="http://schemas.openxmlformats.org/officeDocument/2006/relationships/image" Target="../media/image200.png"/><Relationship Id="rId29" Type="http://schemas.openxmlformats.org/officeDocument/2006/relationships/customXml" Target="../ink/ink1520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1528.xml"/><Relationship Id="rId66" Type="http://schemas.openxmlformats.org/officeDocument/2006/relationships/image" Target="../media/image235.png"/><Relationship Id="rId87" Type="http://schemas.openxmlformats.org/officeDocument/2006/relationships/customXml" Target="../ink/ink1549.xml"/><Relationship Id="rId61" Type="http://schemas.openxmlformats.org/officeDocument/2006/relationships/customXml" Target="../ink/ink1536.xml"/><Relationship Id="rId82" Type="http://schemas.openxmlformats.org/officeDocument/2006/relationships/image" Target="../media/image244.png"/><Relationship Id="rId19" Type="http://schemas.openxmlformats.org/officeDocument/2006/relationships/customXml" Target="../ink/ink1515.xml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09.xml"/><Relationship Id="rId21" Type="http://schemas.openxmlformats.org/officeDocument/2006/relationships/customXml" Target="../ink/ink1561.xml"/><Relationship Id="rId42" Type="http://schemas.openxmlformats.org/officeDocument/2006/relationships/image" Target="../media/image220.png"/><Relationship Id="rId63" Type="http://schemas.openxmlformats.org/officeDocument/2006/relationships/customXml" Target="../ink/ink1582.xml"/><Relationship Id="rId84" Type="http://schemas.openxmlformats.org/officeDocument/2006/relationships/image" Target="../media/image245.png"/><Relationship Id="rId16" Type="http://schemas.openxmlformats.org/officeDocument/2006/relationships/image" Target="../media/image207.png"/><Relationship Id="rId107" Type="http://schemas.openxmlformats.org/officeDocument/2006/relationships/customXml" Target="../ink/ink1604.xml"/><Relationship Id="rId11" Type="http://schemas.openxmlformats.org/officeDocument/2006/relationships/customXml" Target="../ink/ink1556.xml"/><Relationship Id="rId32" Type="http://schemas.openxmlformats.org/officeDocument/2006/relationships/image" Target="../media/image215.png"/><Relationship Id="rId37" Type="http://schemas.openxmlformats.org/officeDocument/2006/relationships/customXml" Target="../ink/ink1569.xml"/><Relationship Id="rId53" Type="http://schemas.openxmlformats.org/officeDocument/2006/relationships/customXml" Target="../ink/ink1577.xml"/><Relationship Id="rId58" Type="http://schemas.openxmlformats.org/officeDocument/2006/relationships/image" Target="../media/image231.png"/><Relationship Id="rId74" Type="http://schemas.openxmlformats.org/officeDocument/2006/relationships/image" Target="../media/image240.png"/><Relationship Id="rId79" Type="http://schemas.openxmlformats.org/officeDocument/2006/relationships/customXml" Target="../ink/ink1590.xml"/><Relationship Id="rId102" Type="http://schemas.openxmlformats.org/officeDocument/2006/relationships/image" Target="../media/image255.png"/><Relationship Id="rId123" Type="http://schemas.openxmlformats.org/officeDocument/2006/relationships/customXml" Target="../ink/ink1612.xml"/><Relationship Id="rId128" Type="http://schemas.openxmlformats.org/officeDocument/2006/relationships/image" Target="../media/image268.png"/><Relationship Id="rId5" Type="http://schemas.openxmlformats.org/officeDocument/2006/relationships/customXml" Target="../ink/ink1553.xml"/><Relationship Id="rId90" Type="http://schemas.openxmlformats.org/officeDocument/2006/relationships/image" Target="../media/image249.png"/><Relationship Id="rId95" Type="http://schemas.openxmlformats.org/officeDocument/2006/relationships/customXml" Target="../ink/ink1598.xml"/><Relationship Id="rId22" Type="http://schemas.openxmlformats.org/officeDocument/2006/relationships/image" Target="../media/image210.png"/><Relationship Id="rId27" Type="http://schemas.openxmlformats.org/officeDocument/2006/relationships/customXml" Target="../ink/ink1564.xml"/><Relationship Id="rId43" Type="http://schemas.openxmlformats.org/officeDocument/2006/relationships/customXml" Target="../ink/ink1572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1585.xml"/><Relationship Id="rId113" Type="http://schemas.openxmlformats.org/officeDocument/2006/relationships/customXml" Target="../ink/ink1607.xml"/><Relationship Id="rId118" Type="http://schemas.openxmlformats.org/officeDocument/2006/relationships/image" Target="../media/image263.png"/><Relationship Id="rId134" Type="http://schemas.openxmlformats.org/officeDocument/2006/relationships/image" Target="../media/image239.png"/><Relationship Id="rId80" Type="http://schemas.openxmlformats.org/officeDocument/2006/relationships/image" Target="../media/image243.png"/><Relationship Id="rId85" Type="http://schemas.openxmlformats.org/officeDocument/2006/relationships/customXml" Target="../ink/ink1593.xml"/><Relationship Id="rId12" Type="http://schemas.openxmlformats.org/officeDocument/2006/relationships/image" Target="../media/image205.png"/><Relationship Id="rId17" Type="http://schemas.openxmlformats.org/officeDocument/2006/relationships/customXml" Target="../ink/ink1559.xml"/><Relationship Id="rId33" Type="http://schemas.openxmlformats.org/officeDocument/2006/relationships/customXml" Target="../ink/ink1567.xml"/><Relationship Id="rId38" Type="http://schemas.openxmlformats.org/officeDocument/2006/relationships/image" Target="../media/image218.png"/><Relationship Id="rId59" Type="http://schemas.openxmlformats.org/officeDocument/2006/relationships/customXml" Target="../ink/ink1580.xml"/><Relationship Id="rId103" Type="http://schemas.openxmlformats.org/officeDocument/2006/relationships/customXml" Target="../ink/ink1602.xml"/><Relationship Id="rId108" Type="http://schemas.openxmlformats.org/officeDocument/2006/relationships/image" Target="../media/image258.png"/><Relationship Id="rId124" Type="http://schemas.openxmlformats.org/officeDocument/2006/relationships/image" Target="../media/image266.png"/><Relationship Id="rId129" Type="http://schemas.openxmlformats.org/officeDocument/2006/relationships/customXml" Target="../ink/ink1615.xml"/><Relationship Id="rId54" Type="http://schemas.openxmlformats.org/officeDocument/2006/relationships/image" Target="../media/image227.png"/><Relationship Id="rId70" Type="http://schemas.openxmlformats.org/officeDocument/2006/relationships/image" Target="../media/image237.png"/><Relationship Id="rId75" Type="http://schemas.openxmlformats.org/officeDocument/2006/relationships/customXml" Target="../ink/ink1588.xml"/><Relationship Id="rId91" Type="http://schemas.openxmlformats.org/officeDocument/2006/relationships/customXml" Target="../ink/ink1596.xml"/><Relationship Id="rId96" Type="http://schemas.openxmlformats.org/officeDocument/2006/relationships/image" Target="../media/image2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1562.xml"/><Relationship Id="rId28" Type="http://schemas.openxmlformats.org/officeDocument/2006/relationships/image" Target="../media/image213.png"/><Relationship Id="rId49" Type="http://schemas.openxmlformats.org/officeDocument/2006/relationships/customXml" Target="../ink/ink1575.xml"/><Relationship Id="rId114" Type="http://schemas.openxmlformats.org/officeDocument/2006/relationships/image" Target="../media/image261.png"/><Relationship Id="rId119" Type="http://schemas.openxmlformats.org/officeDocument/2006/relationships/customXml" Target="../ink/ink1610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1583.xml"/><Relationship Id="rId81" Type="http://schemas.openxmlformats.org/officeDocument/2006/relationships/customXml" Target="../ink/ink1591.xml"/><Relationship Id="rId86" Type="http://schemas.openxmlformats.org/officeDocument/2006/relationships/image" Target="../media/image246.png"/><Relationship Id="rId130" Type="http://schemas.openxmlformats.org/officeDocument/2006/relationships/image" Target="../media/image269.png"/><Relationship Id="rId13" Type="http://schemas.openxmlformats.org/officeDocument/2006/relationships/customXml" Target="../ink/ink1557.xml"/><Relationship Id="rId18" Type="http://schemas.openxmlformats.org/officeDocument/2006/relationships/image" Target="../media/image208.png"/><Relationship Id="rId39" Type="http://schemas.openxmlformats.org/officeDocument/2006/relationships/customXml" Target="../ink/ink1570.xml"/><Relationship Id="rId109" Type="http://schemas.openxmlformats.org/officeDocument/2006/relationships/customXml" Target="../ink/ink1605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578.xml"/><Relationship Id="rId76" Type="http://schemas.openxmlformats.org/officeDocument/2006/relationships/image" Target="../media/image241.png"/><Relationship Id="rId97" Type="http://schemas.openxmlformats.org/officeDocument/2006/relationships/customXml" Target="../ink/ink1599.xml"/><Relationship Id="rId104" Type="http://schemas.openxmlformats.org/officeDocument/2006/relationships/image" Target="../media/image256.png"/><Relationship Id="rId120" Type="http://schemas.openxmlformats.org/officeDocument/2006/relationships/image" Target="../media/image264.png"/><Relationship Id="rId125" Type="http://schemas.openxmlformats.org/officeDocument/2006/relationships/customXml" Target="../ink/ink1613.xml"/><Relationship Id="rId7" Type="http://schemas.openxmlformats.org/officeDocument/2006/relationships/customXml" Target="../ink/ink1554.xml"/><Relationship Id="rId71" Type="http://schemas.openxmlformats.org/officeDocument/2006/relationships/customXml" Target="../ink/ink1586.xml"/><Relationship Id="rId92" Type="http://schemas.openxmlformats.org/officeDocument/2006/relationships/image" Target="../media/image250.png"/><Relationship Id="rId2" Type="http://schemas.openxmlformats.org/officeDocument/2006/relationships/image" Target="../media/image200.png"/><Relationship Id="rId29" Type="http://schemas.openxmlformats.org/officeDocument/2006/relationships/customXml" Target="../ink/ink1565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1573.xml"/><Relationship Id="rId66" Type="http://schemas.openxmlformats.org/officeDocument/2006/relationships/image" Target="../media/image235.png"/><Relationship Id="rId87" Type="http://schemas.openxmlformats.org/officeDocument/2006/relationships/customXml" Target="../ink/ink1594.xml"/><Relationship Id="rId110" Type="http://schemas.openxmlformats.org/officeDocument/2006/relationships/image" Target="../media/image259.png"/><Relationship Id="rId115" Type="http://schemas.openxmlformats.org/officeDocument/2006/relationships/customXml" Target="../ink/ink1608.xml"/><Relationship Id="rId131" Type="http://schemas.openxmlformats.org/officeDocument/2006/relationships/customXml" Target="../ink/ink1616.xml"/><Relationship Id="rId61" Type="http://schemas.openxmlformats.org/officeDocument/2006/relationships/customXml" Target="../ink/ink1581.xml"/><Relationship Id="rId82" Type="http://schemas.openxmlformats.org/officeDocument/2006/relationships/image" Target="../media/image244.png"/><Relationship Id="rId19" Type="http://schemas.openxmlformats.org/officeDocument/2006/relationships/customXml" Target="../ink/ink1560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1568.xml"/><Relationship Id="rId56" Type="http://schemas.openxmlformats.org/officeDocument/2006/relationships/image" Target="../media/image228.png"/><Relationship Id="rId77" Type="http://schemas.openxmlformats.org/officeDocument/2006/relationships/customXml" Target="../ink/ink1589.xml"/><Relationship Id="rId100" Type="http://schemas.openxmlformats.org/officeDocument/2006/relationships/image" Target="../media/image254.png"/><Relationship Id="rId105" Type="http://schemas.openxmlformats.org/officeDocument/2006/relationships/customXml" Target="../ink/ink1603.xml"/><Relationship Id="rId126" Type="http://schemas.openxmlformats.org/officeDocument/2006/relationships/image" Target="../media/image267.png"/><Relationship Id="rId8" Type="http://schemas.openxmlformats.org/officeDocument/2006/relationships/image" Target="../media/image203.png"/><Relationship Id="rId51" Type="http://schemas.openxmlformats.org/officeDocument/2006/relationships/customXml" Target="../ink/ink1576.xml"/><Relationship Id="rId72" Type="http://schemas.openxmlformats.org/officeDocument/2006/relationships/image" Target="../media/image238.png"/><Relationship Id="rId93" Type="http://schemas.openxmlformats.org/officeDocument/2006/relationships/customXml" Target="../ink/ink1597.xml"/><Relationship Id="rId98" Type="http://schemas.openxmlformats.org/officeDocument/2006/relationships/image" Target="../media/image253.png"/><Relationship Id="rId121" Type="http://schemas.openxmlformats.org/officeDocument/2006/relationships/customXml" Target="../ink/ink1611.xml"/><Relationship Id="rId3" Type="http://schemas.openxmlformats.org/officeDocument/2006/relationships/customXml" Target="../ink/ink1552.xml"/><Relationship Id="rId25" Type="http://schemas.openxmlformats.org/officeDocument/2006/relationships/customXml" Target="../ink/ink1563.xml"/><Relationship Id="rId46" Type="http://schemas.openxmlformats.org/officeDocument/2006/relationships/image" Target="../media/image222.png"/><Relationship Id="rId67" Type="http://schemas.openxmlformats.org/officeDocument/2006/relationships/customXml" Target="../ink/ink1584.xml"/><Relationship Id="rId116" Type="http://schemas.openxmlformats.org/officeDocument/2006/relationships/image" Target="../media/image262.png"/><Relationship Id="rId20" Type="http://schemas.openxmlformats.org/officeDocument/2006/relationships/image" Target="../media/image209.png"/><Relationship Id="rId41" Type="http://schemas.openxmlformats.org/officeDocument/2006/relationships/customXml" Target="../ink/ink1571.xml"/><Relationship Id="rId62" Type="http://schemas.openxmlformats.org/officeDocument/2006/relationships/image" Target="../media/image233.png"/><Relationship Id="rId83" Type="http://schemas.openxmlformats.org/officeDocument/2006/relationships/customXml" Target="../ink/ink1592.xml"/><Relationship Id="rId88" Type="http://schemas.openxmlformats.org/officeDocument/2006/relationships/image" Target="../media/image248.png"/><Relationship Id="rId111" Type="http://schemas.openxmlformats.org/officeDocument/2006/relationships/customXml" Target="../ink/ink1606.xml"/><Relationship Id="rId132" Type="http://schemas.openxmlformats.org/officeDocument/2006/relationships/image" Target="../media/image270.png"/><Relationship Id="rId15" Type="http://schemas.openxmlformats.org/officeDocument/2006/relationships/customXml" Target="../ink/ink1558.xml"/><Relationship Id="rId36" Type="http://schemas.openxmlformats.org/officeDocument/2006/relationships/image" Target="../media/image217.png"/><Relationship Id="rId57" Type="http://schemas.openxmlformats.org/officeDocument/2006/relationships/customXml" Target="../ink/ink1579.xml"/><Relationship Id="rId106" Type="http://schemas.openxmlformats.org/officeDocument/2006/relationships/image" Target="../media/image257.png"/><Relationship Id="rId127" Type="http://schemas.openxmlformats.org/officeDocument/2006/relationships/customXml" Target="../ink/ink1614.xml"/><Relationship Id="rId10" Type="http://schemas.openxmlformats.org/officeDocument/2006/relationships/image" Target="../media/image204.png"/><Relationship Id="rId31" Type="http://schemas.openxmlformats.org/officeDocument/2006/relationships/customXml" Target="../ink/ink1566.xml"/><Relationship Id="rId52" Type="http://schemas.openxmlformats.org/officeDocument/2006/relationships/image" Target="../media/image226.png"/><Relationship Id="rId73" Type="http://schemas.openxmlformats.org/officeDocument/2006/relationships/customXml" Target="../ink/ink1587.xml"/><Relationship Id="rId78" Type="http://schemas.openxmlformats.org/officeDocument/2006/relationships/image" Target="../media/image242.png"/><Relationship Id="rId94" Type="http://schemas.openxmlformats.org/officeDocument/2006/relationships/image" Target="../media/image251.png"/><Relationship Id="rId99" Type="http://schemas.openxmlformats.org/officeDocument/2006/relationships/customXml" Target="../ink/ink1600.xml"/><Relationship Id="rId101" Type="http://schemas.openxmlformats.org/officeDocument/2006/relationships/customXml" Target="../ink/ink1601.xml"/><Relationship Id="rId122" Type="http://schemas.openxmlformats.org/officeDocument/2006/relationships/image" Target="../media/image265.png"/><Relationship Id="rId4" Type="http://schemas.openxmlformats.org/officeDocument/2006/relationships/image" Target="../media/image201.png"/><Relationship Id="rId9" Type="http://schemas.openxmlformats.org/officeDocument/2006/relationships/customXml" Target="../ink/ink1555.xml"/><Relationship Id="rId26" Type="http://schemas.openxmlformats.org/officeDocument/2006/relationships/image" Target="../media/image212.png"/><Relationship Id="rId47" Type="http://schemas.openxmlformats.org/officeDocument/2006/relationships/customXml" Target="../ink/ink1574.xml"/><Relationship Id="rId68" Type="http://schemas.openxmlformats.org/officeDocument/2006/relationships/image" Target="../media/image236.png"/><Relationship Id="rId89" Type="http://schemas.openxmlformats.org/officeDocument/2006/relationships/customXml" Target="../ink/ink1595.xml"/><Relationship Id="rId112" Type="http://schemas.openxmlformats.org/officeDocument/2006/relationships/image" Target="../media/image260.png"/><Relationship Id="rId133" Type="http://schemas.openxmlformats.org/officeDocument/2006/relationships/customXml" Target="../ink/ink1617.xml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675.xml"/><Relationship Id="rId21" Type="http://schemas.openxmlformats.org/officeDocument/2006/relationships/customXml" Target="../ink/ink1627.xml"/><Relationship Id="rId42" Type="http://schemas.openxmlformats.org/officeDocument/2006/relationships/image" Target="../media/image220.png"/><Relationship Id="rId63" Type="http://schemas.openxmlformats.org/officeDocument/2006/relationships/customXml" Target="../ink/ink1648.xml"/><Relationship Id="rId84" Type="http://schemas.openxmlformats.org/officeDocument/2006/relationships/image" Target="../media/image245.png"/><Relationship Id="rId16" Type="http://schemas.openxmlformats.org/officeDocument/2006/relationships/image" Target="../media/image207.png"/><Relationship Id="rId107" Type="http://schemas.openxmlformats.org/officeDocument/2006/relationships/customXml" Target="../ink/ink1670.xml"/><Relationship Id="rId11" Type="http://schemas.openxmlformats.org/officeDocument/2006/relationships/customXml" Target="../ink/ink1622.xml"/><Relationship Id="rId32" Type="http://schemas.openxmlformats.org/officeDocument/2006/relationships/image" Target="../media/image215.png"/><Relationship Id="rId37" Type="http://schemas.openxmlformats.org/officeDocument/2006/relationships/customXml" Target="../ink/ink1635.xml"/><Relationship Id="rId53" Type="http://schemas.openxmlformats.org/officeDocument/2006/relationships/customXml" Target="../ink/ink1643.xml"/><Relationship Id="rId58" Type="http://schemas.openxmlformats.org/officeDocument/2006/relationships/image" Target="../media/image231.png"/><Relationship Id="rId74" Type="http://schemas.openxmlformats.org/officeDocument/2006/relationships/image" Target="../media/image240.png"/><Relationship Id="rId79" Type="http://schemas.openxmlformats.org/officeDocument/2006/relationships/customXml" Target="../ink/ink1656.xml"/><Relationship Id="rId102" Type="http://schemas.openxmlformats.org/officeDocument/2006/relationships/image" Target="../media/image256.png"/><Relationship Id="rId123" Type="http://schemas.openxmlformats.org/officeDocument/2006/relationships/customXml" Target="../ink/ink1678.xml"/><Relationship Id="rId128" Type="http://schemas.openxmlformats.org/officeDocument/2006/relationships/image" Target="../media/image274.png"/><Relationship Id="rId5" Type="http://schemas.openxmlformats.org/officeDocument/2006/relationships/customXml" Target="../ink/ink1619.xml"/><Relationship Id="rId90" Type="http://schemas.openxmlformats.org/officeDocument/2006/relationships/image" Target="../media/image249.png"/><Relationship Id="rId95" Type="http://schemas.openxmlformats.org/officeDocument/2006/relationships/customXml" Target="../ink/ink1664.xml"/><Relationship Id="rId22" Type="http://schemas.openxmlformats.org/officeDocument/2006/relationships/image" Target="../media/image210.png"/><Relationship Id="rId27" Type="http://schemas.openxmlformats.org/officeDocument/2006/relationships/customXml" Target="../ink/ink1630.xml"/><Relationship Id="rId43" Type="http://schemas.openxmlformats.org/officeDocument/2006/relationships/customXml" Target="../ink/ink1638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1651.xml"/><Relationship Id="rId113" Type="http://schemas.openxmlformats.org/officeDocument/2006/relationships/customXml" Target="../ink/ink1673.xml"/><Relationship Id="rId118" Type="http://schemas.openxmlformats.org/officeDocument/2006/relationships/image" Target="../media/image264.png"/><Relationship Id="rId134" Type="http://schemas.openxmlformats.org/officeDocument/2006/relationships/image" Target="../media/image239.png"/><Relationship Id="rId80" Type="http://schemas.openxmlformats.org/officeDocument/2006/relationships/image" Target="../media/image243.png"/><Relationship Id="rId85" Type="http://schemas.openxmlformats.org/officeDocument/2006/relationships/customXml" Target="../ink/ink1659.xml"/><Relationship Id="rId12" Type="http://schemas.openxmlformats.org/officeDocument/2006/relationships/image" Target="../media/image205.png"/><Relationship Id="rId17" Type="http://schemas.openxmlformats.org/officeDocument/2006/relationships/customXml" Target="../ink/ink1625.xml"/><Relationship Id="rId33" Type="http://schemas.openxmlformats.org/officeDocument/2006/relationships/customXml" Target="../ink/ink1633.xml"/><Relationship Id="rId38" Type="http://schemas.openxmlformats.org/officeDocument/2006/relationships/image" Target="../media/image218.png"/><Relationship Id="rId59" Type="http://schemas.openxmlformats.org/officeDocument/2006/relationships/customXml" Target="../ink/ink1646.xml"/><Relationship Id="rId103" Type="http://schemas.openxmlformats.org/officeDocument/2006/relationships/customXml" Target="../ink/ink1668.xml"/><Relationship Id="rId108" Type="http://schemas.openxmlformats.org/officeDocument/2006/relationships/image" Target="../media/image259.png"/><Relationship Id="rId124" Type="http://schemas.openxmlformats.org/officeDocument/2006/relationships/image" Target="../media/image272.png"/><Relationship Id="rId129" Type="http://schemas.openxmlformats.org/officeDocument/2006/relationships/customXml" Target="../ink/ink1681.xml"/><Relationship Id="rId54" Type="http://schemas.openxmlformats.org/officeDocument/2006/relationships/image" Target="../media/image227.png"/><Relationship Id="rId70" Type="http://schemas.openxmlformats.org/officeDocument/2006/relationships/image" Target="../media/image237.png"/><Relationship Id="rId75" Type="http://schemas.openxmlformats.org/officeDocument/2006/relationships/customXml" Target="../ink/ink1654.xml"/><Relationship Id="rId91" Type="http://schemas.openxmlformats.org/officeDocument/2006/relationships/customXml" Target="../ink/ink1662.xml"/><Relationship Id="rId96" Type="http://schemas.openxmlformats.org/officeDocument/2006/relationships/image" Target="../media/image25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1628.xml"/><Relationship Id="rId28" Type="http://schemas.openxmlformats.org/officeDocument/2006/relationships/image" Target="../media/image213.png"/><Relationship Id="rId49" Type="http://schemas.openxmlformats.org/officeDocument/2006/relationships/customXml" Target="../ink/ink1641.xml"/><Relationship Id="rId114" Type="http://schemas.openxmlformats.org/officeDocument/2006/relationships/image" Target="../media/image262.png"/><Relationship Id="rId119" Type="http://schemas.openxmlformats.org/officeDocument/2006/relationships/customXml" Target="../ink/ink1676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1649.xml"/><Relationship Id="rId81" Type="http://schemas.openxmlformats.org/officeDocument/2006/relationships/customXml" Target="../ink/ink1657.xml"/><Relationship Id="rId86" Type="http://schemas.openxmlformats.org/officeDocument/2006/relationships/image" Target="../media/image246.png"/><Relationship Id="rId130" Type="http://schemas.openxmlformats.org/officeDocument/2006/relationships/image" Target="../media/image275.png"/><Relationship Id="rId135" Type="http://schemas.openxmlformats.org/officeDocument/2006/relationships/customXml" Target="../ink/ink1684.xml"/><Relationship Id="rId13" Type="http://schemas.openxmlformats.org/officeDocument/2006/relationships/customXml" Target="../ink/ink1623.xml"/><Relationship Id="rId18" Type="http://schemas.openxmlformats.org/officeDocument/2006/relationships/image" Target="../media/image208.png"/><Relationship Id="rId39" Type="http://schemas.openxmlformats.org/officeDocument/2006/relationships/customXml" Target="../ink/ink1636.xml"/><Relationship Id="rId109" Type="http://schemas.openxmlformats.org/officeDocument/2006/relationships/customXml" Target="../ink/ink1671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644.xml"/><Relationship Id="rId76" Type="http://schemas.openxmlformats.org/officeDocument/2006/relationships/image" Target="../media/image241.png"/><Relationship Id="rId97" Type="http://schemas.openxmlformats.org/officeDocument/2006/relationships/customXml" Target="../ink/ink1665.xml"/><Relationship Id="rId104" Type="http://schemas.openxmlformats.org/officeDocument/2006/relationships/image" Target="../media/image257.png"/><Relationship Id="rId120" Type="http://schemas.openxmlformats.org/officeDocument/2006/relationships/image" Target="../media/image270.png"/><Relationship Id="rId125" Type="http://schemas.openxmlformats.org/officeDocument/2006/relationships/customXml" Target="../ink/ink1679.xml"/><Relationship Id="rId7" Type="http://schemas.openxmlformats.org/officeDocument/2006/relationships/customXml" Target="../ink/ink1620.xml"/><Relationship Id="rId71" Type="http://schemas.openxmlformats.org/officeDocument/2006/relationships/customXml" Target="../ink/ink1652.xml"/><Relationship Id="rId92" Type="http://schemas.openxmlformats.org/officeDocument/2006/relationships/image" Target="../media/image250.png"/><Relationship Id="rId2" Type="http://schemas.openxmlformats.org/officeDocument/2006/relationships/image" Target="../media/image200.png"/><Relationship Id="rId29" Type="http://schemas.openxmlformats.org/officeDocument/2006/relationships/customXml" Target="../ink/ink1631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1639.xml"/><Relationship Id="rId66" Type="http://schemas.openxmlformats.org/officeDocument/2006/relationships/image" Target="../media/image235.png"/><Relationship Id="rId87" Type="http://schemas.openxmlformats.org/officeDocument/2006/relationships/customXml" Target="../ink/ink1660.xml"/><Relationship Id="rId110" Type="http://schemas.openxmlformats.org/officeDocument/2006/relationships/image" Target="../media/image260.png"/><Relationship Id="rId115" Type="http://schemas.openxmlformats.org/officeDocument/2006/relationships/customXml" Target="../ink/ink1674.xml"/><Relationship Id="rId131" Type="http://schemas.openxmlformats.org/officeDocument/2006/relationships/customXml" Target="../ink/ink1682.xml"/><Relationship Id="rId136" Type="http://schemas.openxmlformats.org/officeDocument/2006/relationships/image" Target="../media/image277.png"/><Relationship Id="rId61" Type="http://schemas.openxmlformats.org/officeDocument/2006/relationships/customXml" Target="../ink/ink1647.xml"/><Relationship Id="rId82" Type="http://schemas.openxmlformats.org/officeDocument/2006/relationships/image" Target="../media/image244.png"/><Relationship Id="rId19" Type="http://schemas.openxmlformats.org/officeDocument/2006/relationships/customXml" Target="../ink/ink1626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1634.xml"/><Relationship Id="rId56" Type="http://schemas.openxmlformats.org/officeDocument/2006/relationships/image" Target="../media/image228.png"/><Relationship Id="rId77" Type="http://schemas.openxmlformats.org/officeDocument/2006/relationships/customXml" Target="../ink/ink1655.xml"/><Relationship Id="rId100" Type="http://schemas.openxmlformats.org/officeDocument/2006/relationships/image" Target="../media/image255.png"/><Relationship Id="rId105" Type="http://schemas.openxmlformats.org/officeDocument/2006/relationships/customXml" Target="../ink/ink1669.xml"/><Relationship Id="rId126" Type="http://schemas.openxmlformats.org/officeDocument/2006/relationships/image" Target="../media/image273.png"/><Relationship Id="rId8" Type="http://schemas.openxmlformats.org/officeDocument/2006/relationships/image" Target="../media/image203.png"/><Relationship Id="rId51" Type="http://schemas.openxmlformats.org/officeDocument/2006/relationships/customXml" Target="../ink/ink1642.xml"/><Relationship Id="rId72" Type="http://schemas.openxmlformats.org/officeDocument/2006/relationships/image" Target="../media/image238.png"/><Relationship Id="rId93" Type="http://schemas.openxmlformats.org/officeDocument/2006/relationships/customXml" Target="../ink/ink1663.xml"/><Relationship Id="rId98" Type="http://schemas.openxmlformats.org/officeDocument/2006/relationships/image" Target="../media/image254.png"/><Relationship Id="rId121" Type="http://schemas.openxmlformats.org/officeDocument/2006/relationships/customXml" Target="../ink/ink1677.xml"/><Relationship Id="rId3" Type="http://schemas.openxmlformats.org/officeDocument/2006/relationships/customXml" Target="../ink/ink1618.xml"/><Relationship Id="rId25" Type="http://schemas.openxmlformats.org/officeDocument/2006/relationships/customXml" Target="../ink/ink1629.xml"/><Relationship Id="rId46" Type="http://schemas.openxmlformats.org/officeDocument/2006/relationships/image" Target="../media/image222.png"/><Relationship Id="rId67" Type="http://schemas.openxmlformats.org/officeDocument/2006/relationships/customXml" Target="../ink/ink1650.xml"/><Relationship Id="rId116" Type="http://schemas.openxmlformats.org/officeDocument/2006/relationships/image" Target="../media/image263.png"/><Relationship Id="rId20" Type="http://schemas.openxmlformats.org/officeDocument/2006/relationships/image" Target="../media/image209.png"/><Relationship Id="rId41" Type="http://schemas.openxmlformats.org/officeDocument/2006/relationships/customXml" Target="../ink/ink1637.xml"/><Relationship Id="rId62" Type="http://schemas.openxmlformats.org/officeDocument/2006/relationships/image" Target="../media/image233.png"/><Relationship Id="rId83" Type="http://schemas.openxmlformats.org/officeDocument/2006/relationships/customXml" Target="../ink/ink1658.xml"/><Relationship Id="rId88" Type="http://schemas.openxmlformats.org/officeDocument/2006/relationships/image" Target="../media/image248.png"/><Relationship Id="rId111" Type="http://schemas.openxmlformats.org/officeDocument/2006/relationships/customXml" Target="../ink/ink1672.xml"/><Relationship Id="rId132" Type="http://schemas.openxmlformats.org/officeDocument/2006/relationships/image" Target="../media/image276.png"/><Relationship Id="rId15" Type="http://schemas.openxmlformats.org/officeDocument/2006/relationships/customXml" Target="../ink/ink1624.xml"/><Relationship Id="rId36" Type="http://schemas.openxmlformats.org/officeDocument/2006/relationships/image" Target="../media/image217.png"/><Relationship Id="rId57" Type="http://schemas.openxmlformats.org/officeDocument/2006/relationships/customXml" Target="../ink/ink1645.xml"/><Relationship Id="rId106" Type="http://schemas.openxmlformats.org/officeDocument/2006/relationships/image" Target="../media/image258.png"/><Relationship Id="rId127" Type="http://schemas.openxmlformats.org/officeDocument/2006/relationships/customXml" Target="../ink/ink1680.xml"/><Relationship Id="rId10" Type="http://schemas.openxmlformats.org/officeDocument/2006/relationships/image" Target="../media/image204.png"/><Relationship Id="rId31" Type="http://schemas.openxmlformats.org/officeDocument/2006/relationships/customXml" Target="../ink/ink1632.xml"/><Relationship Id="rId52" Type="http://schemas.openxmlformats.org/officeDocument/2006/relationships/image" Target="../media/image226.png"/><Relationship Id="rId73" Type="http://schemas.openxmlformats.org/officeDocument/2006/relationships/customXml" Target="../ink/ink1653.xml"/><Relationship Id="rId78" Type="http://schemas.openxmlformats.org/officeDocument/2006/relationships/image" Target="../media/image242.png"/><Relationship Id="rId94" Type="http://schemas.openxmlformats.org/officeDocument/2006/relationships/image" Target="../media/image251.png"/><Relationship Id="rId99" Type="http://schemas.openxmlformats.org/officeDocument/2006/relationships/customXml" Target="../ink/ink1666.xml"/><Relationship Id="rId101" Type="http://schemas.openxmlformats.org/officeDocument/2006/relationships/customXml" Target="../ink/ink1667.xml"/><Relationship Id="rId122" Type="http://schemas.openxmlformats.org/officeDocument/2006/relationships/image" Target="../media/image271.png"/><Relationship Id="rId4" Type="http://schemas.openxmlformats.org/officeDocument/2006/relationships/image" Target="../media/image201.png"/><Relationship Id="rId9" Type="http://schemas.openxmlformats.org/officeDocument/2006/relationships/customXml" Target="../ink/ink1621.xml"/><Relationship Id="rId26" Type="http://schemas.openxmlformats.org/officeDocument/2006/relationships/image" Target="../media/image212.png"/><Relationship Id="rId47" Type="http://schemas.openxmlformats.org/officeDocument/2006/relationships/customXml" Target="../ink/ink1640.xml"/><Relationship Id="rId68" Type="http://schemas.openxmlformats.org/officeDocument/2006/relationships/image" Target="../media/image236.png"/><Relationship Id="rId89" Type="http://schemas.openxmlformats.org/officeDocument/2006/relationships/customXml" Target="../ink/ink1661.xml"/><Relationship Id="rId112" Type="http://schemas.openxmlformats.org/officeDocument/2006/relationships/image" Target="../media/image261.png"/><Relationship Id="rId133" Type="http://schemas.openxmlformats.org/officeDocument/2006/relationships/customXml" Target="../ink/ink1683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88.xml"/><Relationship Id="rId26" Type="http://schemas.openxmlformats.org/officeDocument/2006/relationships/customXml" Target="../ink/ink92.xml"/><Relationship Id="rId39" Type="http://schemas.openxmlformats.org/officeDocument/2006/relationships/image" Target="../media/image25.png"/><Relationship Id="rId21" Type="http://schemas.openxmlformats.org/officeDocument/2006/relationships/image" Target="../media/image12.png"/><Relationship Id="rId34" Type="http://schemas.openxmlformats.org/officeDocument/2006/relationships/customXml" Target="../ink/ink96.xml"/><Relationship Id="rId42" Type="http://schemas.openxmlformats.org/officeDocument/2006/relationships/customXml" Target="../ink/ink100.xml"/><Relationship Id="rId7" Type="http://schemas.openxmlformats.org/officeDocument/2006/relationships/image" Target="../media/image5.png"/><Relationship Id="rId2" Type="http://schemas.openxmlformats.org/officeDocument/2006/relationships/customXml" Target="../ink/ink80.xml"/><Relationship Id="rId16" Type="http://schemas.openxmlformats.org/officeDocument/2006/relationships/customXml" Target="../ink/ink87.xml"/><Relationship Id="rId20" Type="http://schemas.openxmlformats.org/officeDocument/2006/relationships/customXml" Target="../ink/ink89.xml"/><Relationship Id="rId29" Type="http://schemas.openxmlformats.org/officeDocument/2006/relationships/image" Target="../media/image20.png"/><Relationship Id="rId41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.xml"/><Relationship Id="rId11" Type="http://schemas.openxmlformats.org/officeDocument/2006/relationships/image" Target="../media/image7.png"/><Relationship Id="rId24" Type="http://schemas.openxmlformats.org/officeDocument/2006/relationships/customXml" Target="../ink/ink91.xml"/><Relationship Id="rId32" Type="http://schemas.openxmlformats.org/officeDocument/2006/relationships/customXml" Target="../ink/ink95.xml"/><Relationship Id="rId37" Type="http://schemas.openxmlformats.org/officeDocument/2006/relationships/image" Target="../media/image24.png"/><Relationship Id="rId40" Type="http://schemas.openxmlformats.org/officeDocument/2006/relationships/customXml" Target="../ink/ink99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93.xml"/><Relationship Id="rId36" Type="http://schemas.openxmlformats.org/officeDocument/2006/relationships/customXml" Target="../ink/ink97.xml"/><Relationship Id="rId10" Type="http://schemas.openxmlformats.org/officeDocument/2006/relationships/customXml" Target="../ink/ink84.xml"/><Relationship Id="rId19" Type="http://schemas.openxmlformats.org/officeDocument/2006/relationships/image" Target="../media/image11.png"/><Relationship Id="rId31" Type="http://schemas.openxmlformats.org/officeDocument/2006/relationships/image" Target="../media/image21.png"/><Relationship Id="rId4" Type="http://schemas.openxmlformats.org/officeDocument/2006/relationships/customXml" Target="../ink/ink81.xml"/><Relationship Id="rId9" Type="http://schemas.openxmlformats.org/officeDocument/2006/relationships/image" Target="../media/image6.png"/><Relationship Id="rId14" Type="http://schemas.openxmlformats.org/officeDocument/2006/relationships/customXml" Target="../ink/ink86.xml"/><Relationship Id="rId22" Type="http://schemas.openxmlformats.org/officeDocument/2006/relationships/customXml" Target="../ink/ink90.xml"/><Relationship Id="rId27" Type="http://schemas.openxmlformats.org/officeDocument/2006/relationships/image" Target="../media/image19.png"/><Relationship Id="rId30" Type="http://schemas.openxmlformats.org/officeDocument/2006/relationships/customXml" Target="../ink/ink94.xml"/><Relationship Id="rId35" Type="http://schemas.openxmlformats.org/officeDocument/2006/relationships/image" Target="../media/image23.png"/><Relationship Id="rId43" Type="http://schemas.openxmlformats.org/officeDocument/2006/relationships/image" Target="../media/image29.png"/><Relationship Id="rId8" Type="http://schemas.openxmlformats.org/officeDocument/2006/relationships/customXml" Target="../ink/ink83.xml"/><Relationship Id="rId3" Type="http://schemas.openxmlformats.org/officeDocument/2006/relationships/image" Target="../media/image3.png"/><Relationship Id="rId12" Type="http://schemas.openxmlformats.org/officeDocument/2006/relationships/customXml" Target="../ink/ink85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98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1694.xml"/><Relationship Id="rId42" Type="http://schemas.openxmlformats.org/officeDocument/2006/relationships/image" Target="../media/image220.png"/><Relationship Id="rId47" Type="http://schemas.openxmlformats.org/officeDocument/2006/relationships/customXml" Target="../ink/ink1707.xml"/><Relationship Id="rId63" Type="http://schemas.openxmlformats.org/officeDocument/2006/relationships/customXml" Target="../ink/ink1715.xml"/><Relationship Id="rId68" Type="http://schemas.openxmlformats.org/officeDocument/2006/relationships/image" Target="../media/image236.png"/><Relationship Id="rId16" Type="http://schemas.openxmlformats.org/officeDocument/2006/relationships/image" Target="../media/image207.png"/><Relationship Id="rId11" Type="http://schemas.openxmlformats.org/officeDocument/2006/relationships/customXml" Target="../ink/ink1689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1702.xml"/><Relationship Id="rId40" Type="http://schemas.openxmlformats.org/officeDocument/2006/relationships/image" Target="../media/image219.png"/><Relationship Id="rId45" Type="http://schemas.openxmlformats.org/officeDocument/2006/relationships/customXml" Target="../ink/ink1706.xml"/><Relationship Id="rId53" Type="http://schemas.openxmlformats.org/officeDocument/2006/relationships/customXml" Target="../ink/ink1710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74" Type="http://schemas.openxmlformats.org/officeDocument/2006/relationships/image" Target="../media/image278.png"/><Relationship Id="rId5" Type="http://schemas.openxmlformats.org/officeDocument/2006/relationships/customXml" Target="../ink/ink1686.xml"/><Relationship Id="rId61" Type="http://schemas.openxmlformats.org/officeDocument/2006/relationships/customXml" Target="../ink/ink1714.xml"/><Relationship Id="rId19" Type="http://schemas.openxmlformats.org/officeDocument/2006/relationships/customXml" Target="../ink/ink1693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1697.xml"/><Relationship Id="rId30" Type="http://schemas.openxmlformats.org/officeDocument/2006/relationships/image" Target="../media/image214.png"/><Relationship Id="rId35" Type="http://schemas.openxmlformats.org/officeDocument/2006/relationships/customXml" Target="../ink/ink1701.xml"/><Relationship Id="rId43" Type="http://schemas.openxmlformats.org/officeDocument/2006/relationships/customXml" Target="../ink/ink1705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1718.xml"/><Relationship Id="rId77" Type="http://schemas.openxmlformats.org/officeDocument/2006/relationships/customXml" Target="../ink/ink1722.xml"/><Relationship Id="rId8" Type="http://schemas.openxmlformats.org/officeDocument/2006/relationships/image" Target="../media/image203.png"/><Relationship Id="rId51" Type="http://schemas.openxmlformats.org/officeDocument/2006/relationships/customXml" Target="../ink/ink1709.xml"/><Relationship Id="rId72" Type="http://schemas.openxmlformats.org/officeDocument/2006/relationships/image" Target="../media/image238.png"/><Relationship Id="rId3" Type="http://schemas.openxmlformats.org/officeDocument/2006/relationships/customXml" Target="../ink/ink1685.xml"/><Relationship Id="rId12" Type="http://schemas.openxmlformats.org/officeDocument/2006/relationships/image" Target="../media/image205.png"/><Relationship Id="rId17" Type="http://schemas.openxmlformats.org/officeDocument/2006/relationships/customXml" Target="../ink/ink1692.xml"/><Relationship Id="rId25" Type="http://schemas.openxmlformats.org/officeDocument/2006/relationships/customXml" Target="../ink/ink1696.xml"/><Relationship Id="rId33" Type="http://schemas.openxmlformats.org/officeDocument/2006/relationships/customXml" Target="../ink/ink1700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1713.xml"/><Relationship Id="rId67" Type="http://schemas.openxmlformats.org/officeDocument/2006/relationships/customXml" Target="../ink/ink1717.xml"/><Relationship Id="rId20" Type="http://schemas.openxmlformats.org/officeDocument/2006/relationships/image" Target="../media/image209.png"/><Relationship Id="rId41" Type="http://schemas.openxmlformats.org/officeDocument/2006/relationships/customXml" Target="../ink/ink1704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237.png"/><Relationship Id="rId75" Type="http://schemas.openxmlformats.org/officeDocument/2006/relationships/customXml" Target="../ink/ink17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1691.xml"/><Relationship Id="rId23" Type="http://schemas.openxmlformats.org/officeDocument/2006/relationships/customXml" Target="../ink/ink1695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1708.xml"/><Relationship Id="rId57" Type="http://schemas.openxmlformats.org/officeDocument/2006/relationships/customXml" Target="../ink/ink1712.xml"/><Relationship Id="rId10" Type="http://schemas.openxmlformats.org/officeDocument/2006/relationships/image" Target="../media/image204.png"/><Relationship Id="rId31" Type="http://schemas.openxmlformats.org/officeDocument/2006/relationships/customXml" Target="../ink/ink1699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1716.xml"/><Relationship Id="rId73" Type="http://schemas.openxmlformats.org/officeDocument/2006/relationships/customXml" Target="../ink/ink1720.xml"/><Relationship Id="rId78" Type="http://schemas.openxmlformats.org/officeDocument/2006/relationships/image" Target="../media/image280.png"/><Relationship Id="rId4" Type="http://schemas.openxmlformats.org/officeDocument/2006/relationships/image" Target="../media/image201.png"/><Relationship Id="rId9" Type="http://schemas.openxmlformats.org/officeDocument/2006/relationships/customXml" Target="../ink/ink1688.xml"/><Relationship Id="rId13" Type="http://schemas.openxmlformats.org/officeDocument/2006/relationships/customXml" Target="../ink/ink1690.xml"/><Relationship Id="rId18" Type="http://schemas.openxmlformats.org/officeDocument/2006/relationships/image" Target="../media/image208.png"/><Relationship Id="rId39" Type="http://schemas.openxmlformats.org/officeDocument/2006/relationships/customXml" Target="../ink/ink1703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711.xml"/><Relationship Id="rId76" Type="http://schemas.openxmlformats.org/officeDocument/2006/relationships/image" Target="../media/image279.png"/><Relationship Id="rId7" Type="http://schemas.openxmlformats.org/officeDocument/2006/relationships/customXml" Target="../ink/ink1687.xml"/><Relationship Id="rId71" Type="http://schemas.openxmlformats.org/officeDocument/2006/relationships/customXml" Target="../ink/ink1719.xml"/><Relationship Id="rId2" Type="http://schemas.openxmlformats.org/officeDocument/2006/relationships/image" Target="../media/image200.png"/><Relationship Id="rId29" Type="http://schemas.openxmlformats.org/officeDocument/2006/relationships/customXml" Target="../ink/ink1698.xml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1732.xml"/><Relationship Id="rId42" Type="http://schemas.openxmlformats.org/officeDocument/2006/relationships/image" Target="../media/image220.png"/><Relationship Id="rId47" Type="http://schemas.openxmlformats.org/officeDocument/2006/relationships/customXml" Target="../ink/ink1745.xml"/><Relationship Id="rId63" Type="http://schemas.openxmlformats.org/officeDocument/2006/relationships/customXml" Target="../ink/ink1753.xml"/><Relationship Id="rId68" Type="http://schemas.openxmlformats.org/officeDocument/2006/relationships/image" Target="../media/image236.png"/><Relationship Id="rId84" Type="http://schemas.openxmlformats.org/officeDocument/2006/relationships/image" Target="../media/image283.png"/><Relationship Id="rId89" Type="http://schemas.openxmlformats.org/officeDocument/2006/relationships/customXml" Target="../ink/ink1766.xml"/><Relationship Id="rId16" Type="http://schemas.openxmlformats.org/officeDocument/2006/relationships/image" Target="../media/image207.png"/><Relationship Id="rId11" Type="http://schemas.openxmlformats.org/officeDocument/2006/relationships/customXml" Target="../ink/ink1727.xml"/><Relationship Id="rId32" Type="http://schemas.openxmlformats.org/officeDocument/2006/relationships/image" Target="../media/image215.png"/><Relationship Id="rId37" Type="http://schemas.openxmlformats.org/officeDocument/2006/relationships/customXml" Target="../ink/ink1740.xml"/><Relationship Id="rId53" Type="http://schemas.openxmlformats.org/officeDocument/2006/relationships/customXml" Target="../ink/ink1748.xml"/><Relationship Id="rId58" Type="http://schemas.openxmlformats.org/officeDocument/2006/relationships/image" Target="../media/image231.png"/><Relationship Id="rId74" Type="http://schemas.openxmlformats.org/officeDocument/2006/relationships/image" Target="../media/image278.png"/><Relationship Id="rId79" Type="http://schemas.openxmlformats.org/officeDocument/2006/relationships/customXml" Target="../ink/ink1761.xml"/><Relationship Id="rId5" Type="http://schemas.openxmlformats.org/officeDocument/2006/relationships/customXml" Target="../ink/ink1724.xml"/><Relationship Id="rId90" Type="http://schemas.openxmlformats.org/officeDocument/2006/relationships/image" Target="../media/image286.png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1735.xml"/><Relationship Id="rId30" Type="http://schemas.openxmlformats.org/officeDocument/2006/relationships/image" Target="../media/image214.png"/><Relationship Id="rId35" Type="http://schemas.openxmlformats.org/officeDocument/2006/relationships/customXml" Target="../ink/ink1739.xml"/><Relationship Id="rId43" Type="http://schemas.openxmlformats.org/officeDocument/2006/relationships/customXml" Target="../ink/ink1743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1756.xml"/><Relationship Id="rId77" Type="http://schemas.openxmlformats.org/officeDocument/2006/relationships/customXml" Target="../ink/ink1760.xml"/><Relationship Id="rId8" Type="http://schemas.openxmlformats.org/officeDocument/2006/relationships/image" Target="../media/image203.png"/><Relationship Id="rId51" Type="http://schemas.openxmlformats.org/officeDocument/2006/relationships/customXml" Target="../ink/ink1747.xml"/><Relationship Id="rId72" Type="http://schemas.openxmlformats.org/officeDocument/2006/relationships/image" Target="../media/image238.png"/><Relationship Id="rId80" Type="http://schemas.openxmlformats.org/officeDocument/2006/relationships/image" Target="../media/image281.png"/><Relationship Id="rId85" Type="http://schemas.openxmlformats.org/officeDocument/2006/relationships/customXml" Target="../ink/ink1764.xml"/><Relationship Id="rId3" Type="http://schemas.openxmlformats.org/officeDocument/2006/relationships/customXml" Target="../ink/ink1723.xml"/><Relationship Id="rId12" Type="http://schemas.openxmlformats.org/officeDocument/2006/relationships/image" Target="../media/image205.png"/><Relationship Id="rId17" Type="http://schemas.openxmlformats.org/officeDocument/2006/relationships/customXml" Target="../ink/ink1730.xml"/><Relationship Id="rId25" Type="http://schemas.openxmlformats.org/officeDocument/2006/relationships/customXml" Target="../ink/ink1734.xml"/><Relationship Id="rId33" Type="http://schemas.openxmlformats.org/officeDocument/2006/relationships/customXml" Target="../ink/ink1738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1751.xml"/><Relationship Id="rId67" Type="http://schemas.openxmlformats.org/officeDocument/2006/relationships/customXml" Target="../ink/ink1755.xml"/><Relationship Id="rId20" Type="http://schemas.openxmlformats.org/officeDocument/2006/relationships/image" Target="../media/image209.png"/><Relationship Id="rId41" Type="http://schemas.openxmlformats.org/officeDocument/2006/relationships/customXml" Target="../ink/ink1742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237.png"/><Relationship Id="rId75" Type="http://schemas.openxmlformats.org/officeDocument/2006/relationships/customXml" Target="../ink/ink1759.xml"/><Relationship Id="rId83" Type="http://schemas.openxmlformats.org/officeDocument/2006/relationships/customXml" Target="../ink/ink1763.xml"/><Relationship Id="rId88" Type="http://schemas.openxmlformats.org/officeDocument/2006/relationships/image" Target="../media/image285.png"/><Relationship Id="rId91" Type="http://schemas.openxmlformats.org/officeDocument/2006/relationships/customXml" Target="../ink/ink176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1729.xml"/><Relationship Id="rId23" Type="http://schemas.openxmlformats.org/officeDocument/2006/relationships/customXml" Target="../ink/ink1733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1746.xml"/><Relationship Id="rId57" Type="http://schemas.openxmlformats.org/officeDocument/2006/relationships/customXml" Target="../ink/ink1750.xml"/><Relationship Id="rId10" Type="http://schemas.openxmlformats.org/officeDocument/2006/relationships/image" Target="../media/image204.png"/><Relationship Id="rId31" Type="http://schemas.openxmlformats.org/officeDocument/2006/relationships/customXml" Target="../ink/ink1737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1754.xml"/><Relationship Id="rId73" Type="http://schemas.openxmlformats.org/officeDocument/2006/relationships/customXml" Target="../ink/ink1758.xml"/><Relationship Id="rId78" Type="http://schemas.openxmlformats.org/officeDocument/2006/relationships/image" Target="../media/image280.png"/><Relationship Id="rId81" Type="http://schemas.openxmlformats.org/officeDocument/2006/relationships/customXml" Target="../ink/ink1762.xml"/><Relationship Id="rId86" Type="http://schemas.openxmlformats.org/officeDocument/2006/relationships/image" Target="../media/image284.png"/><Relationship Id="rId4" Type="http://schemas.openxmlformats.org/officeDocument/2006/relationships/image" Target="../media/image201.png"/><Relationship Id="rId9" Type="http://schemas.openxmlformats.org/officeDocument/2006/relationships/customXml" Target="../ink/ink1726.xml"/><Relationship Id="rId13" Type="http://schemas.openxmlformats.org/officeDocument/2006/relationships/customXml" Target="../ink/ink1728.xml"/><Relationship Id="rId18" Type="http://schemas.openxmlformats.org/officeDocument/2006/relationships/image" Target="../media/image208.png"/><Relationship Id="rId39" Type="http://schemas.openxmlformats.org/officeDocument/2006/relationships/customXml" Target="../ink/ink1741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749.xml"/><Relationship Id="rId76" Type="http://schemas.openxmlformats.org/officeDocument/2006/relationships/image" Target="../media/image279.png"/><Relationship Id="rId7" Type="http://schemas.openxmlformats.org/officeDocument/2006/relationships/customXml" Target="../ink/ink1725.xml"/><Relationship Id="rId71" Type="http://schemas.openxmlformats.org/officeDocument/2006/relationships/customXml" Target="../ink/ink1757.xml"/><Relationship Id="rId92" Type="http://schemas.openxmlformats.org/officeDocument/2006/relationships/image" Target="../media/image287.png"/><Relationship Id="rId2" Type="http://schemas.openxmlformats.org/officeDocument/2006/relationships/image" Target="../media/image200.png"/><Relationship Id="rId29" Type="http://schemas.openxmlformats.org/officeDocument/2006/relationships/customXml" Target="../ink/ink1736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1744.xml"/><Relationship Id="rId66" Type="http://schemas.openxmlformats.org/officeDocument/2006/relationships/image" Target="../media/image235.png"/><Relationship Id="rId87" Type="http://schemas.openxmlformats.org/officeDocument/2006/relationships/customXml" Target="../ink/ink1765.xml"/><Relationship Id="rId61" Type="http://schemas.openxmlformats.org/officeDocument/2006/relationships/customXml" Target="../ink/ink1752.xml"/><Relationship Id="rId82" Type="http://schemas.openxmlformats.org/officeDocument/2006/relationships/image" Target="../media/image282.png"/><Relationship Id="rId19" Type="http://schemas.openxmlformats.org/officeDocument/2006/relationships/customXml" Target="../ink/ink1731.xml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1777.xml"/><Relationship Id="rId42" Type="http://schemas.openxmlformats.org/officeDocument/2006/relationships/image" Target="../media/image220.png"/><Relationship Id="rId47" Type="http://schemas.openxmlformats.org/officeDocument/2006/relationships/customXml" Target="../ink/ink1790.xml"/><Relationship Id="rId63" Type="http://schemas.openxmlformats.org/officeDocument/2006/relationships/customXml" Target="../ink/ink1798.xml"/><Relationship Id="rId68" Type="http://schemas.openxmlformats.org/officeDocument/2006/relationships/image" Target="../media/image236.png"/><Relationship Id="rId84" Type="http://schemas.openxmlformats.org/officeDocument/2006/relationships/image" Target="../media/image283.png"/><Relationship Id="rId89" Type="http://schemas.openxmlformats.org/officeDocument/2006/relationships/customXml" Target="../ink/ink1811.xml"/><Relationship Id="rId112" Type="http://schemas.openxmlformats.org/officeDocument/2006/relationships/image" Target="../media/image296.png"/><Relationship Id="rId16" Type="http://schemas.openxmlformats.org/officeDocument/2006/relationships/image" Target="../media/image207.png"/><Relationship Id="rId107" Type="http://schemas.openxmlformats.org/officeDocument/2006/relationships/customXml" Target="../ink/ink1820.xml"/><Relationship Id="rId11" Type="http://schemas.openxmlformats.org/officeDocument/2006/relationships/customXml" Target="../ink/ink1772.xml"/><Relationship Id="rId32" Type="http://schemas.openxmlformats.org/officeDocument/2006/relationships/image" Target="../media/image215.png"/><Relationship Id="rId37" Type="http://schemas.openxmlformats.org/officeDocument/2006/relationships/customXml" Target="../ink/ink1785.xml"/><Relationship Id="rId53" Type="http://schemas.openxmlformats.org/officeDocument/2006/relationships/customXml" Target="../ink/ink1793.xml"/><Relationship Id="rId58" Type="http://schemas.openxmlformats.org/officeDocument/2006/relationships/image" Target="../media/image231.png"/><Relationship Id="rId74" Type="http://schemas.openxmlformats.org/officeDocument/2006/relationships/image" Target="../media/image278.png"/><Relationship Id="rId79" Type="http://schemas.openxmlformats.org/officeDocument/2006/relationships/customXml" Target="../ink/ink1806.xml"/><Relationship Id="rId102" Type="http://schemas.openxmlformats.org/officeDocument/2006/relationships/image" Target="../media/image291.png"/><Relationship Id="rId5" Type="http://schemas.openxmlformats.org/officeDocument/2006/relationships/customXml" Target="../ink/ink1769.xml"/><Relationship Id="rId90" Type="http://schemas.openxmlformats.org/officeDocument/2006/relationships/image" Target="../media/image286.png"/><Relationship Id="rId95" Type="http://schemas.openxmlformats.org/officeDocument/2006/relationships/customXml" Target="../ink/ink1814.xml"/><Relationship Id="rId22" Type="http://schemas.openxmlformats.org/officeDocument/2006/relationships/image" Target="../media/image210.png"/><Relationship Id="rId27" Type="http://schemas.openxmlformats.org/officeDocument/2006/relationships/customXml" Target="../ink/ink1780.xml"/><Relationship Id="rId43" Type="http://schemas.openxmlformats.org/officeDocument/2006/relationships/customXml" Target="../ink/ink1788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1801.xml"/><Relationship Id="rId80" Type="http://schemas.openxmlformats.org/officeDocument/2006/relationships/image" Target="../media/image281.png"/><Relationship Id="rId85" Type="http://schemas.openxmlformats.org/officeDocument/2006/relationships/customXml" Target="../ink/ink1809.xml"/><Relationship Id="rId12" Type="http://schemas.openxmlformats.org/officeDocument/2006/relationships/image" Target="../media/image205.png"/><Relationship Id="rId17" Type="http://schemas.openxmlformats.org/officeDocument/2006/relationships/customXml" Target="../ink/ink1775.xml"/><Relationship Id="rId33" Type="http://schemas.openxmlformats.org/officeDocument/2006/relationships/customXml" Target="../ink/ink1783.xml"/><Relationship Id="rId38" Type="http://schemas.openxmlformats.org/officeDocument/2006/relationships/image" Target="../media/image218.png"/><Relationship Id="rId59" Type="http://schemas.openxmlformats.org/officeDocument/2006/relationships/customXml" Target="../ink/ink1796.xml"/><Relationship Id="rId103" Type="http://schemas.openxmlformats.org/officeDocument/2006/relationships/customXml" Target="../ink/ink1818.xml"/><Relationship Id="rId108" Type="http://schemas.openxmlformats.org/officeDocument/2006/relationships/image" Target="../media/image294.png"/><Relationship Id="rId54" Type="http://schemas.openxmlformats.org/officeDocument/2006/relationships/image" Target="../media/image227.png"/><Relationship Id="rId70" Type="http://schemas.openxmlformats.org/officeDocument/2006/relationships/image" Target="../media/image237.png"/><Relationship Id="rId75" Type="http://schemas.openxmlformats.org/officeDocument/2006/relationships/customXml" Target="../ink/ink1804.xml"/><Relationship Id="rId91" Type="http://schemas.openxmlformats.org/officeDocument/2006/relationships/customXml" Target="../ink/ink1812.xml"/><Relationship Id="rId96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1774.xml"/><Relationship Id="rId23" Type="http://schemas.openxmlformats.org/officeDocument/2006/relationships/customXml" Target="../ink/ink1778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1791.xml"/><Relationship Id="rId57" Type="http://schemas.openxmlformats.org/officeDocument/2006/relationships/customXml" Target="../ink/ink1795.xml"/><Relationship Id="rId106" Type="http://schemas.openxmlformats.org/officeDocument/2006/relationships/image" Target="../media/image293.png"/><Relationship Id="rId10" Type="http://schemas.openxmlformats.org/officeDocument/2006/relationships/image" Target="../media/image204.png"/><Relationship Id="rId31" Type="http://schemas.openxmlformats.org/officeDocument/2006/relationships/customXml" Target="../ink/ink1782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1799.xml"/><Relationship Id="rId73" Type="http://schemas.openxmlformats.org/officeDocument/2006/relationships/customXml" Target="../ink/ink1803.xml"/><Relationship Id="rId78" Type="http://schemas.openxmlformats.org/officeDocument/2006/relationships/image" Target="../media/image280.png"/><Relationship Id="rId81" Type="http://schemas.openxmlformats.org/officeDocument/2006/relationships/customXml" Target="../ink/ink1807.xml"/><Relationship Id="rId86" Type="http://schemas.openxmlformats.org/officeDocument/2006/relationships/image" Target="../media/image284.png"/><Relationship Id="rId94" Type="http://schemas.openxmlformats.org/officeDocument/2006/relationships/image" Target="../media/image134.png"/><Relationship Id="rId99" Type="http://schemas.openxmlformats.org/officeDocument/2006/relationships/customXml" Target="../ink/ink1816.xml"/><Relationship Id="rId101" Type="http://schemas.openxmlformats.org/officeDocument/2006/relationships/customXml" Target="../ink/ink1817.xml"/><Relationship Id="rId4" Type="http://schemas.openxmlformats.org/officeDocument/2006/relationships/image" Target="../media/image201.png"/><Relationship Id="rId9" Type="http://schemas.openxmlformats.org/officeDocument/2006/relationships/customXml" Target="../ink/ink1771.xml"/><Relationship Id="rId13" Type="http://schemas.openxmlformats.org/officeDocument/2006/relationships/customXml" Target="../ink/ink1773.xml"/><Relationship Id="rId18" Type="http://schemas.openxmlformats.org/officeDocument/2006/relationships/image" Target="../media/image208.png"/><Relationship Id="rId39" Type="http://schemas.openxmlformats.org/officeDocument/2006/relationships/customXml" Target="../ink/ink1786.xml"/><Relationship Id="rId109" Type="http://schemas.openxmlformats.org/officeDocument/2006/relationships/customXml" Target="../ink/ink1821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794.xml"/><Relationship Id="rId76" Type="http://schemas.openxmlformats.org/officeDocument/2006/relationships/image" Target="../media/image279.png"/><Relationship Id="rId97" Type="http://schemas.openxmlformats.org/officeDocument/2006/relationships/customXml" Target="../ink/ink1815.xml"/><Relationship Id="rId104" Type="http://schemas.openxmlformats.org/officeDocument/2006/relationships/image" Target="../media/image292.png"/><Relationship Id="rId7" Type="http://schemas.openxmlformats.org/officeDocument/2006/relationships/customXml" Target="../ink/ink1770.xml"/><Relationship Id="rId71" Type="http://schemas.openxmlformats.org/officeDocument/2006/relationships/customXml" Target="../ink/ink1802.xml"/><Relationship Id="rId92" Type="http://schemas.openxmlformats.org/officeDocument/2006/relationships/image" Target="../media/image287.png"/><Relationship Id="rId2" Type="http://schemas.openxmlformats.org/officeDocument/2006/relationships/image" Target="../media/image200.png"/><Relationship Id="rId29" Type="http://schemas.openxmlformats.org/officeDocument/2006/relationships/customXml" Target="../ink/ink1781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1789.xml"/><Relationship Id="rId66" Type="http://schemas.openxmlformats.org/officeDocument/2006/relationships/image" Target="../media/image235.png"/><Relationship Id="rId87" Type="http://schemas.openxmlformats.org/officeDocument/2006/relationships/customXml" Target="../ink/ink1810.xml"/><Relationship Id="rId110" Type="http://schemas.openxmlformats.org/officeDocument/2006/relationships/image" Target="../media/image295.png"/><Relationship Id="rId61" Type="http://schemas.openxmlformats.org/officeDocument/2006/relationships/customXml" Target="../ink/ink1797.xml"/><Relationship Id="rId82" Type="http://schemas.openxmlformats.org/officeDocument/2006/relationships/image" Target="../media/image282.png"/><Relationship Id="rId19" Type="http://schemas.openxmlformats.org/officeDocument/2006/relationships/customXml" Target="../ink/ink1776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1784.xml"/><Relationship Id="rId56" Type="http://schemas.openxmlformats.org/officeDocument/2006/relationships/image" Target="../media/image228.png"/><Relationship Id="rId77" Type="http://schemas.openxmlformats.org/officeDocument/2006/relationships/customXml" Target="../ink/ink1805.xml"/><Relationship Id="rId100" Type="http://schemas.openxmlformats.org/officeDocument/2006/relationships/image" Target="../media/image290.png"/><Relationship Id="rId105" Type="http://schemas.openxmlformats.org/officeDocument/2006/relationships/customXml" Target="../ink/ink1819.xml"/><Relationship Id="rId8" Type="http://schemas.openxmlformats.org/officeDocument/2006/relationships/image" Target="../media/image203.png"/><Relationship Id="rId51" Type="http://schemas.openxmlformats.org/officeDocument/2006/relationships/customXml" Target="../ink/ink1792.xml"/><Relationship Id="rId72" Type="http://schemas.openxmlformats.org/officeDocument/2006/relationships/image" Target="../media/image238.png"/><Relationship Id="rId93" Type="http://schemas.openxmlformats.org/officeDocument/2006/relationships/customXml" Target="../ink/ink1813.xml"/><Relationship Id="rId98" Type="http://schemas.openxmlformats.org/officeDocument/2006/relationships/image" Target="../media/image289.png"/><Relationship Id="rId3" Type="http://schemas.openxmlformats.org/officeDocument/2006/relationships/customXml" Target="../ink/ink1768.xml"/><Relationship Id="rId25" Type="http://schemas.openxmlformats.org/officeDocument/2006/relationships/customXml" Target="../ink/ink1779.xml"/><Relationship Id="rId46" Type="http://schemas.openxmlformats.org/officeDocument/2006/relationships/image" Target="../media/image222.png"/><Relationship Id="rId67" Type="http://schemas.openxmlformats.org/officeDocument/2006/relationships/customXml" Target="../ink/ink1800.xml"/><Relationship Id="rId20" Type="http://schemas.openxmlformats.org/officeDocument/2006/relationships/image" Target="../media/image209.png"/><Relationship Id="rId41" Type="http://schemas.openxmlformats.org/officeDocument/2006/relationships/customXml" Target="../ink/ink1787.xml"/><Relationship Id="rId62" Type="http://schemas.openxmlformats.org/officeDocument/2006/relationships/image" Target="../media/image233.png"/><Relationship Id="rId83" Type="http://schemas.openxmlformats.org/officeDocument/2006/relationships/customXml" Target="../ink/ink1808.xml"/><Relationship Id="rId88" Type="http://schemas.openxmlformats.org/officeDocument/2006/relationships/image" Target="../media/image285.png"/><Relationship Id="rId111" Type="http://schemas.openxmlformats.org/officeDocument/2006/relationships/customXml" Target="../ink/ink1822.xml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117" Type="http://schemas.openxmlformats.org/officeDocument/2006/relationships/customXml" Target="../ink/ink1880.xml"/><Relationship Id="rId21" Type="http://schemas.openxmlformats.org/officeDocument/2006/relationships/customXml" Target="../ink/ink1832.xml"/><Relationship Id="rId42" Type="http://schemas.openxmlformats.org/officeDocument/2006/relationships/image" Target="../media/image220.png"/><Relationship Id="rId47" Type="http://schemas.openxmlformats.org/officeDocument/2006/relationships/customXml" Target="../ink/ink1845.xml"/><Relationship Id="rId63" Type="http://schemas.openxmlformats.org/officeDocument/2006/relationships/customXml" Target="../ink/ink1853.xml"/><Relationship Id="rId68" Type="http://schemas.openxmlformats.org/officeDocument/2006/relationships/image" Target="../media/image236.png"/><Relationship Id="rId84" Type="http://schemas.openxmlformats.org/officeDocument/2006/relationships/image" Target="../media/image283.png"/><Relationship Id="rId89" Type="http://schemas.openxmlformats.org/officeDocument/2006/relationships/customXml" Target="../ink/ink1866.xml"/><Relationship Id="rId112" Type="http://schemas.openxmlformats.org/officeDocument/2006/relationships/image" Target="../media/image296.png"/><Relationship Id="rId16" Type="http://schemas.openxmlformats.org/officeDocument/2006/relationships/image" Target="../media/image207.png"/><Relationship Id="rId107" Type="http://schemas.openxmlformats.org/officeDocument/2006/relationships/customXml" Target="../ink/ink1875.xml"/><Relationship Id="rId11" Type="http://schemas.openxmlformats.org/officeDocument/2006/relationships/customXml" Target="../ink/ink1827.xml"/><Relationship Id="rId32" Type="http://schemas.openxmlformats.org/officeDocument/2006/relationships/image" Target="../media/image215.png"/><Relationship Id="rId37" Type="http://schemas.openxmlformats.org/officeDocument/2006/relationships/customXml" Target="../ink/ink1840.xml"/><Relationship Id="rId53" Type="http://schemas.openxmlformats.org/officeDocument/2006/relationships/customXml" Target="../ink/ink1848.xml"/><Relationship Id="rId58" Type="http://schemas.openxmlformats.org/officeDocument/2006/relationships/image" Target="../media/image231.png"/><Relationship Id="rId74" Type="http://schemas.openxmlformats.org/officeDocument/2006/relationships/image" Target="../media/image278.png"/><Relationship Id="rId79" Type="http://schemas.openxmlformats.org/officeDocument/2006/relationships/customXml" Target="../ink/ink1861.xml"/><Relationship Id="rId102" Type="http://schemas.openxmlformats.org/officeDocument/2006/relationships/image" Target="../media/image291.png"/><Relationship Id="rId123" Type="http://schemas.openxmlformats.org/officeDocument/2006/relationships/customXml" Target="../ink/ink1883.xml"/><Relationship Id="rId5" Type="http://schemas.openxmlformats.org/officeDocument/2006/relationships/customXml" Target="../ink/ink1824.xml"/><Relationship Id="rId90" Type="http://schemas.openxmlformats.org/officeDocument/2006/relationships/image" Target="../media/image286.png"/><Relationship Id="rId95" Type="http://schemas.openxmlformats.org/officeDocument/2006/relationships/customXml" Target="../ink/ink1869.xml"/><Relationship Id="rId22" Type="http://schemas.openxmlformats.org/officeDocument/2006/relationships/image" Target="../media/image210.png"/><Relationship Id="rId27" Type="http://schemas.openxmlformats.org/officeDocument/2006/relationships/customXml" Target="../ink/ink1835.xml"/><Relationship Id="rId43" Type="http://schemas.openxmlformats.org/officeDocument/2006/relationships/customXml" Target="../ink/ink1843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1856.xml"/><Relationship Id="rId113" Type="http://schemas.openxmlformats.org/officeDocument/2006/relationships/customXml" Target="../ink/ink1878.xml"/><Relationship Id="rId118" Type="http://schemas.openxmlformats.org/officeDocument/2006/relationships/image" Target="../media/image299.png"/><Relationship Id="rId80" Type="http://schemas.openxmlformats.org/officeDocument/2006/relationships/image" Target="../media/image281.png"/><Relationship Id="rId85" Type="http://schemas.openxmlformats.org/officeDocument/2006/relationships/customXml" Target="../ink/ink1864.xml"/><Relationship Id="rId12" Type="http://schemas.openxmlformats.org/officeDocument/2006/relationships/image" Target="../media/image205.png"/><Relationship Id="rId17" Type="http://schemas.openxmlformats.org/officeDocument/2006/relationships/customXml" Target="../ink/ink1830.xml"/><Relationship Id="rId33" Type="http://schemas.openxmlformats.org/officeDocument/2006/relationships/customXml" Target="../ink/ink1838.xml"/><Relationship Id="rId38" Type="http://schemas.openxmlformats.org/officeDocument/2006/relationships/image" Target="../media/image218.png"/><Relationship Id="rId59" Type="http://schemas.openxmlformats.org/officeDocument/2006/relationships/customXml" Target="../ink/ink1851.xml"/><Relationship Id="rId103" Type="http://schemas.openxmlformats.org/officeDocument/2006/relationships/customXml" Target="../ink/ink1873.xml"/><Relationship Id="rId108" Type="http://schemas.openxmlformats.org/officeDocument/2006/relationships/image" Target="../media/image294.png"/><Relationship Id="rId124" Type="http://schemas.openxmlformats.org/officeDocument/2006/relationships/image" Target="../media/image302.png"/><Relationship Id="rId54" Type="http://schemas.openxmlformats.org/officeDocument/2006/relationships/image" Target="../media/image227.png"/><Relationship Id="rId70" Type="http://schemas.openxmlformats.org/officeDocument/2006/relationships/image" Target="../media/image237.png"/><Relationship Id="rId75" Type="http://schemas.openxmlformats.org/officeDocument/2006/relationships/customXml" Target="../ink/ink1859.xml"/><Relationship Id="rId91" Type="http://schemas.openxmlformats.org/officeDocument/2006/relationships/customXml" Target="../ink/ink1867.xml"/><Relationship Id="rId96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1833.xml"/><Relationship Id="rId28" Type="http://schemas.openxmlformats.org/officeDocument/2006/relationships/image" Target="../media/image213.png"/><Relationship Id="rId49" Type="http://schemas.openxmlformats.org/officeDocument/2006/relationships/customXml" Target="../ink/ink1846.xml"/><Relationship Id="rId114" Type="http://schemas.openxmlformats.org/officeDocument/2006/relationships/image" Target="../media/image297.png"/><Relationship Id="rId119" Type="http://schemas.openxmlformats.org/officeDocument/2006/relationships/customXml" Target="../ink/ink1881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1854.xml"/><Relationship Id="rId81" Type="http://schemas.openxmlformats.org/officeDocument/2006/relationships/customXml" Target="../ink/ink1862.xml"/><Relationship Id="rId86" Type="http://schemas.openxmlformats.org/officeDocument/2006/relationships/image" Target="../media/image284.png"/><Relationship Id="rId4" Type="http://schemas.openxmlformats.org/officeDocument/2006/relationships/image" Target="../media/image201.png"/><Relationship Id="rId9" Type="http://schemas.openxmlformats.org/officeDocument/2006/relationships/customXml" Target="../ink/ink1826.xml"/><Relationship Id="rId13" Type="http://schemas.openxmlformats.org/officeDocument/2006/relationships/customXml" Target="../ink/ink1828.xml"/><Relationship Id="rId18" Type="http://schemas.openxmlformats.org/officeDocument/2006/relationships/image" Target="../media/image208.png"/><Relationship Id="rId39" Type="http://schemas.openxmlformats.org/officeDocument/2006/relationships/customXml" Target="../ink/ink1841.xml"/><Relationship Id="rId109" Type="http://schemas.openxmlformats.org/officeDocument/2006/relationships/customXml" Target="../ink/ink1876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849.xml"/><Relationship Id="rId76" Type="http://schemas.openxmlformats.org/officeDocument/2006/relationships/image" Target="../media/image279.png"/><Relationship Id="rId97" Type="http://schemas.openxmlformats.org/officeDocument/2006/relationships/customXml" Target="../ink/ink1870.xml"/><Relationship Id="rId104" Type="http://schemas.openxmlformats.org/officeDocument/2006/relationships/image" Target="../media/image292.png"/><Relationship Id="rId120" Type="http://schemas.openxmlformats.org/officeDocument/2006/relationships/image" Target="../media/image300.png"/><Relationship Id="rId7" Type="http://schemas.openxmlformats.org/officeDocument/2006/relationships/customXml" Target="../ink/ink1825.xml"/><Relationship Id="rId71" Type="http://schemas.openxmlformats.org/officeDocument/2006/relationships/customXml" Target="../ink/ink1857.xml"/><Relationship Id="rId92" Type="http://schemas.openxmlformats.org/officeDocument/2006/relationships/image" Target="../media/image287.png"/><Relationship Id="rId2" Type="http://schemas.openxmlformats.org/officeDocument/2006/relationships/image" Target="../media/image200.png"/><Relationship Id="rId29" Type="http://schemas.openxmlformats.org/officeDocument/2006/relationships/customXml" Target="../ink/ink1836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1844.xml"/><Relationship Id="rId66" Type="http://schemas.openxmlformats.org/officeDocument/2006/relationships/image" Target="../media/image235.png"/><Relationship Id="rId87" Type="http://schemas.openxmlformats.org/officeDocument/2006/relationships/customXml" Target="../ink/ink1865.xml"/><Relationship Id="rId110" Type="http://schemas.openxmlformats.org/officeDocument/2006/relationships/image" Target="../media/image295.png"/><Relationship Id="rId115" Type="http://schemas.openxmlformats.org/officeDocument/2006/relationships/customXml" Target="../ink/ink1879.xml"/><Relationship Id="rId61" Type="http://schemas.openxmlformats.org/officeDocument/2006/relationships/customXml" Target="../ink/ink1852.xml"/><Relationship Id="rId82" Type="http://schemas.openxmlformats.org/officeDocument/2006/relationships/image" Target="../media/image282.png"/><Relationship Id="rId19" Type="http://schemas.openxmlformats.org/officeDocument/2006/relationships/customXml" Target="../ink/ink1831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1839.xml"/><Relationship Id="rId56" Type="http://schemas.openxmlformats.org/officeDocument/2006/relationships/image" Target="../media/image228.png"/><Relationship Id="rId77" Type="http://schemas.openxmlformats.org/officeDocument/2006/relationships/customXml" Target="../ink/ink1860.xml"/><Relationship Id="rId100" Type="http://schemas.openxmlformats.org/officeDocument/2006/relationships/image" Target="../media/image290.png"/><Relationship Id="rId105" Type="http://schemas.openxmlformats.org/officeDocument/2006/relationships/customXml" Target="../ink/ink1874.xml"/><Relationship Id="rId8" Type="http://schemas.openxmlformats.org/officeDocument/2006/relationships/image" Target="../media/image203.png"/><Relationship Id="rId51" Type="http://schemas.openxmlformats.org/officeDocument/2006/relationships/customXml" Target="../ink/ink1847.xml"/><Relationship Id="rId72" Type="http://schemas.openxmlformats.org/officeDocument/2006/relationships/image" Target="../media/image238.png"/><Relationship Id="rId93" Type="http://schemas.openxmlformats.org/officeDocument/2006/relationships/customXml" Target="../ink/ink1868.xml"/><Relationship Id="rId98" Type="http://schemas.openxmlformats.org/officeDocument/2006/relationships/image" Target="../media/image289.png"/><Relationship Id="rId121" Type="http://schemas.openxmlformats.org/officeDocument/2006/relationships/customXml" Target="../ink/ink1882.xml"/><Relationship Id="rId3" Type="http://schemas.openxmlformats.org/officeDocument/2006/relationships/customXml" Target="../ink/ink1823.xml"/><Relationship Id="rId25" Type="http://schemas.openxmlformats.org/officeDocument/2006/relationships/customXml" Target="../ink/ink1834.xml"/><Relationship Id="rId46" Type="http://schemas.openxmlformats.org/officeDocument/2006/relationships/image" Target="../media/image222.png"/><Relationship Id="rId67" Type="http://schemas.openxmlformats.org/officeDocument/2006/relationships/customXml" Target="../ink/ink1855.xml"/><Relationship Id="rId116" Type="http://schemas.openxmlformats.org/officeDocument/2006/relationships/image" Target="../media/image298.png"/><Relationship Id="rId20" Type="http://schemas.openxmlformats.org/officeDocument/2006/relationships/image" Target="../media/image209.png"/><Relationship Id="rId41" Type="http://schemas.openxmlformats.org/officeDocument/2006/relationships/customXml" Target="../ink/ink1842.xml"/><Relationship Id="rId62" Type="http://schemas.openxmlformats.org/officeDocument/2006/relationships/image" Target="../media/image233.png"/><Relationship Id="rId83" Type="http://schemas.openxmlformats.org/officeDocument/2006/relationships/customXml" Target="../ink/ink1863.xml"/><Relationship Id="rId88" Type="http://schemas.openxmlformats.org/officeDocument/2006/relationships/image" Target="../media/image285.png"/><Relationship Id="rId111" Type="http://schemas.openxmlformats.org/officeDocument/2006/relationships/customXml" Target="../ink/ink1877.xml"/><Relationship Id="rId15" Type="http://schemas.openxmlformats.org/officeDocument/2006/relationships/customXml" Target="../ink/ink1829.xml"/><Relationship Id="rId36" Type="http://schemas.openxmlformats.org/officeDocument/2006/relationships/image" Target="../media/image217.png"/><Relationship Id="rId57" Type="http://schemas.openxmlformats.org/officeDocument/2006/relationships/customXml" Target="../ink/ink1850.xml"/><Relationship Id="rId106" Type="http://schemas.openxmlformats.org/officeDocument/2006/relationships/image" Target="../media/image293.png"/><Relationship Id="rId10" Type="http://schemas.openxmlformats.org/officeDocument/2006/relationships/image" Target="../media/image204.png"/><Relationship Id="rId31" Type="http://schemas.openxmlformats.org/officeDocument/2006/relationships/customXml" Target="../ink/ink1837.xml"/><Relationship Id="rId52" Type="http://schemas.openxmlformats.org/officeDocument/2006/relationships/image" Target="../media/image226.png"/><Relationship Id="rId73" Type="http://schemas.openxmlformats.org/officeDocument/2006/relationships/customXml" Target="../ink/ink1858.xml"/><Relationship Id="rId78" Type="http://schemas.openxmlformats.org/officeDocument/2006/relationships/image" Target="../media/image280.png"/><Relationship Id="rId94" Type="http://schemas.openxmlformats.org/officeDocument/2006/relationships/image" Target="../media/image134.png"/><Relationship Id="rId99" Type="http://schemas.openxmlformats.org/officeDocument/2006/relationships/customXml" Target="../ink/ink1871.xml"/><Relationship Id="rId101" Type="http://schemas.openxmlformats.org/officeDocument/2006/relationships/customXml" Target="../ink/ink1872.xml"/><Relationship Id="rId122" Type="http://schemas.openxmlformats.org/officeDocument/2006/relationships/image" Target="../media/image301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117" Type="http://schemas.openxmlformats.org/officeDocument/2006/relationships/customXml" Target="../ink/ink1941.xml"/><Relationship Id="rId21" Type="http://schemas.openxmlformats.org/officeDocument/2006/relationships/customXml" Target="../ink/ink1893.xml"/><Relationship Id="rId42" Type="http://schemas.openxmlformats.org/officeDocument/2006/relationships/image" Target="../media/image220.png"/><Relationship Id="rId47" Type="http://schemas.openxmlformats.org/officeDocument/2006/relationships/customXml" Target="../ink/ink1906.xml"/><Relationship Id="rId63" Type="http://schemas.openxmlformats.org/officeDocument/2006/relationships/customXml" Target="../ink/ink1914.xml"/><Relationship Id="rId68" Type="http://schemas.openxmlformats.org/officeDocument/2006/relationships/image" Target="../media/image236.png"/><Relationship Id="rId84" Type="http://schemas.openxmlformats.org/officeDocument/2006/relationships/image" Target="../media/image283.png"/><Relationship Id="rId89" Type="http://schemas.openxmlformats.org/officeDocument/2006/relationships/customXml" Target="../ink/ink1927.xml"/><Relationship Id="rId112" Type="http://schemas.openxmlformats.org/officeDocument/2006/relationships/image" Target="../media/image296.png"/><Relationship Id="rId16" Type="http://schemas.openxmlformats.org/officeDocument/2006/relationships/image" Target="../media/image207.png"/><Relationship Id="rId107" Type="http://schemas.openxmlformats.org/officeDocument/2006/relationships/customXml" Target="../ink/ink1936.xml"/><Relationship Id="rId11" Type="http://schemas.openxmlformats.org/officeDocument/2006/relationships/customXml" Target="../ink/ink1888.xml"/><Relationship Id="rId32" Type="http://schemas.openxmlformats.org/officeDocument/2006/relationships/image" Target="../media/image215.png"/><Relationship Id="rId37" Type="http://schemas.openxmlformats.org/officeDocument/2006/relationships/customXml" Target="../ink/ink1901.xml"/><Relationship Id="rId53" Type="http://schemas.openxmlformats.org/officeDocument/2006/relationships/customXml" Target="../ink/ink1909.xml"/><Relationship Id="rId58" Type="http://schemas.openxmlformats.org/officeDocument/2006/relationships/image" Target="../media/image231.png"/><Relationship Id="rId74" Type="http://schemas.openxmlformats.org/officeDocument/2006/relationships/image" Target="../media/image278.png"/><Relationship Id="rId79" Type="http://schemas.openxmlformats.org/officeDocument/2006/relationships/customXml" Target="../ink/ink1922.xml"/><Relationship Id="rId102" Type="http://schemas.openxmlformats.org/officeDocument/2006/relationships/image" Target="../media/image291.png"/><Relationship Id="rId123" Type="http://schemas.openxmlformats.org/officeDocument/2006/relationships/customXml" Target="../ink/ink1944.xml"/><Relationship Id="rId128" Type="http://schemas.openxmlformats.org/officeDocument/2006/relationships/image" Target="../media/image305.png"/><Relationship Id="rId5" Type="http://schemas.openxmlformats.org/officeDocument/2006/relationships/customXml" Target="../ink/ink1885.xml"/><Relationship Id="rId90" Type="http://schemas.openxmlformats.org/officeDocument/2006/relationships/image" Target="../media/image286.png"/><Relationship Id="rId95" Type="http://schemas.openxmlformats.org/officeDocument/2006/relationships/customXml" Target="../ink/ink1930.xml"/><Relationship Id="rId22" Type="http://schemas.openxmlformats.org/officeDocument/2006/relationships/image" Target="../media/image210.png"/><Relationship Id="rId27" Type="http://schemas.openxmlformats.org/officeDocument/2006/relationships/customXml" Target="../ink/ink1896.xml"/><Relationship Id="rId43" Type="http://schemas.openxmlformats.org/officeDocument/2006/relationships/customXml" Target="../ink/ink1904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1917.xml"/><Relationship Id="rId113" Type="http://schemas.openxmlformats.org/officeDocument/2006/relationships/customXml" Target="../ink/ink1939.xml"/><Relationship Id="rId118" Type="http://schemas.openxmlformats.org/officeDocument/2006/relationships/image" Target="../media/image299.png"/><Relationship Id="rId80" Type="http://schemas.openxmlformats.org/officeDocument/2006/relationships/image" Target="../media/image281.png"/><Relationship Id="rId85" Type="http://schemas.openxmlformats.org/officeDocument/2006/relationships/customXml" Target="../ink/ink1925.xml"/><Relationship Id="rId12" Type="http://schemas.openxmlformats.org/officeDocument/2006/relationships/image" Target="../media/image205.png"/><Relationship Id="rId17" Type="http://schemas.openxmlformats.org/officeDocument/2006/relationships/customXml" Target="../ink/ink1891.xml"/><Relationship Id="rId33" Type="http://schemas.openxmlformats.org/officeDocument/2006/relationships/customXml" Target="../ink/ink1899.xml"/><Relationship Id="rId38" Type="http://schemas.openxmlformats.org/officeDocument/2006/relationships/image" Target="../media/image218.png"/><Relationship Id="rId59" Type="http://schemas.openxmlformats.org/officeDocument/2006/relationships/customXml" Target="../ink/ink1912.xml"/><Relationship Id="rId103" Type="http://schemas.openxmlformats.org/officeDocument/2006/relationships/customXml" Target="../ink/ink1934.xml"/><Relationship Id="rId108" Type="http://schemas.openxmlformats.org/officeDocument/2006/relationships/image" Target="../media/image294.png"/><Relationship Id="rId124" Type="http://schemas.openxmlformats.org/officeDocument/2006/relationships/image" Target="../media/image303.png"/><Relationship Id="rId54" Type="http://schemas.openxmlformats.org/officeDocument/2006/relationships/image" Target="../media/image227.png"/><Relationship Id="rId70" Type="http://schemas.openxmlformats.org/officeDocument/2006/relationships/image" Target="../media/image237.png"/><Relationship Id="rId75" Type="http://schemas.openxmlformats.org/officeDocument/2006/relationships/customXml" Target="../ink/ink1920.xml"/><Relationship Id="rId91" Type="http://schemas.openxmlformats.org/officeDocument/2006/relationships/customXml" Target="../ink/ink1928.xml"/><Relationship Id="rId96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1894.xml"/><Relationship Id="rId28" Type="http://schemas.openxmlformats.org/officeDocument/2006/relationships/image" Target="../media/image213.png"/><Relationship Id="rId49" Type="http://schemas.openxmlformats.org/officeDocument/2006/relationships/customXml" Target="../ink/ink1907.xml"/><Relationship Id="rId114" Type="http://schemas.openxmlformats.org/officeDocument/2006/relationships/image" Target="../media/image297.png"/><Relationship Id="rId119" Type="http://schemas.openxmlformats.org/officeDocument/2006/relationships/customXml" Target="../ink/ink1942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1915.xml"/><Relationship Id="rId81" Type="http://schemas.openxmlformats.org/officeDocument/2006/relationships/customXml" Target="../ink/ink1923.xml"/><Relationship Id="rId86" Type="http://schemas.openxmlformats.org/officeDocument/2006/relationships/image" Target="../media/image284.png"/><Relationship Id="rId13" Type="http://schemas.openxmlformats.org/officeDocument/2006/relationships/customXml" Target="../ink/ink1889.xml"/><Relationship Id="rId18" Type="http://schemas.openxmlformats.org/officeDocument/2006/relationships/image" Target="../media/image208.png"/><Relationship Id="rId39" Type="http://schemas.openxmlformats.org/officeDocument/2006/relationships/customXml" Target="../ink/ink1902.xml"/><Relationship Id="rId109" Type="http://schemas.openxmlformats.org/officeDocument/2006/relationships/customXml" Target="../ink/ink1937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910.xml"/><Relationship Id="rId76" Type="http://schemas.openxmlformats.org/officeDocument/2006/relationships/image" Target="../media/image279.png"/><Relationship Id="rId97" Type="http://schemas.openxmlformats.org/officeDocument/2006/relationships/customXml" Target="../ink/ink1931.xml"/><Relationship Id="rId104" Type="http://schemas.openxmlformats.org/officeDocument/2006/relationships/image" Target="../media/image292.png"/><Relationship Id="rId120" Type="http://schemas.openxmlformats.org/officeDocument/2006/relationships/image" Target="../media/image300.png"/><Relationship Id="rId125" Type="http://schemas.openxmlformats.org/officeDocument/2006/relationships/customXml" Target="../ink/ink1945.xml"/><Relationship Id="rId7" Type="http://schemas.openxmlformats.org/officeDocument/2006/relationships/customXml" Target="../ink/ink1886.xml"/><Relationship Id="rId71" Type="http://schemas.openxmlformats.org/officeDocument/2006/relationships/customXml" Target="../ink/ink1918.xml"/><Relationship Id="rId92" Type="http://schemas.openxmlformats.org/officeDocument/2006/relationships/image" Target="../media/image287.png"/><Relationship Id="rId2" Type="http://schemas.openxmlformats.org/officeDocument/2006/relationships/image" Target="../media/image200.png"/><Relationship Id="rId29" Type="http://schemas.openxmlformats.org/officeDocument/2006/relationships/customXml" Target="../ink/ink1897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1905.xml"/><Relationship Id="rId66" Type="http://schemas.openxmlformats.org/officeDocument/2006/relationships/image" Target="../media/image235.png"/><Relationship Id="rId87" Type="http://schemas.openxmlformats.org/officeDocument/2006/relationships/customXml" Target="../ink/ink1926.xml"/><Relationship Id="rId110" Type="http://schemas.openxmlformats.org/officeDocument/2006/relationships/image" Target="../media/image295.png"/><Relationship Id="rId115" Type="http://schemas.openxmlformats.org/officeDocument/2006/relationships/customXml" Target="../ink/ink1940.xml"/><Relationship Id="rId61" Type="http://schemas.openxmlformats.org/officeDocument/2006/relationships/customXml" Target="../ink/ink1913.xml"/><Relationship Id="rId82" Type="http://schemas.openxmlformats.org/officeDocument/2006/relationships/image" Target="../media/image282.png"/><Relationship Id="rId19" Type="http://schemas.openxmlformats.org/officeDocument/2006/relationships/customXml" Target="../ink/ink1892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1900.xml"/><Relationship Id="rId56" Type="http://schemas.openxmlformats.org/officeDocument/2006/relationships/image" Target="../media/image228.png"/><Relationship Id="rId77" Type="http://schemas.openxmlformats.org/officeDocument/2006/relationships/customXml" Target="../ink/ink1921.xml"/><Relationship Id="rId100" Type="http://schemas.openxmlformats.org/officeDocument/2006/relationships/image" Target="../media/image290.png"/><Relationship Id="rId105" Type="http://schemas.openxmlformats.org/officeDocument/2006/relationships/customXml" Target="../ink/ink1935.xml"/><Relationship Id="rId126" Type="http://schemas.openxmlformats.org/officeDocument/2006/relationships/image" Target="../media/image304.png"/><Relationship Id="rId8" Type="http://schemas.openxmlformats.org/officeDocument/2006/relationships/image" Target="../media/image203.png"/><Relationship Id="rId51" Type="http://schemas.openxmlformats.org/officeDocument/2006/relationships/customXml" Target="../ink/ink1908.xml"/><Relationship Id="rId72" Type="http://schemas.openxmlformats.org/officeDocument/2006/relationships/image" Target="../media/image238.png"/><Relationship Id="rId93" Type="http://schemas.openxmlformats.org/officeDocument/2006/relationships/customXml" Target="../ink/ink1929.xml"/><Relationship Id="rId98" Type="http://schemas.openxmlformats.org/officeDocument/2006/relationships/image" Target="../media/image289.png"/><Relationship Id="rId121" Type="http://schemas.openxmlformats.org/officeDocument/2006/relationships/customXml" Target="../ink/ink1943.xml"/><Relationship Id="rId3" Type="http://schemas.openxmlformats.org/officeDocument/2006/relationships/customXml" Target="../ink/ink1884.xml"/><Relationship Id="rId25" Type="http://schemas.openxmlformats.org/officeDocument/2006/relationships/customXml" Target="../ink/ink1895.xml"/><Relationship Id="rId46" Type="http://schemas.openxmlformats.org/officeDocument/2006/relationships/image" Target="../media/image222.png"/><Relationship Id="rId67" Type="http://schemas.openxmlformats.org/officeDocument/2006/relationships/customXml" Target="../ink/ink1916.xml"/><Relationship Id="rId116" Type="http://schemas.openxmlformats.org/officeDocument/2006/relationships/image" Target="../media/image298.png"/><Relationship Id="rId20" Type="http://schemas.openxmlformats.org/officeDocument/2006/relationships/image" Target="../media/image209.png"/><Relationship Id="rId41" Type="http://schemas.openxmlformats.org/officeDocument/2006/relationships/customXml" Target="../ink/ink1903.xml"/><Relationship Id="rId62" Type="http://schemas.openxmlformats.org/officeDocument/2006/relationships/image" Target="../media/image233.png"/><Relationship Id="rId83" Type="http://schemas.openxmlformats.org/officeDocument/2006/relationships/customXml" Target="../ink/ink1924.xml"/><Relationship Id="rId88" Type="http://schemas.openxmlformats.org/officeDocument/2006/relationships/image" Target="../media/image285.png"/><Relationship Id="rId111" Type="http://schemas.openxmlformats.org/officeDocument/2006/relationships/customXml" Target="../ink/ink1938.xml"/><Relationship Id="rId15" Type="http://schemas.openxmlformats.org/officeDocument/2006/relationships/customXml" Target="../ink/ink1890.xml"/><Relationship Id="rId36" Type="http://schemas.openxmlformats.org/officeDocument/2006/relationships/image" Target="../media/image217.png"/><Relationship Id="rId57" Type="http://schemas.openxmlformats.org/officeDocument/2006/relationships/customXml" Target="../ink/ink1911.xml"/><Relationship Id="rId106" Type="http://schemas.openxmlformats.org/officeDocument/2006/relationships/image" Target="../media/image293.png"/><Relationship Id="rId127" Type="http://schemas.openxmlformats.org/officeDocument/2006/relationships/customXml" Target="../ink/ink1946.xml"/><Relationship Id="rId10" Type="http://schemas.openxmlformats.org/officeDocument/2006/relationships/image" Target="../media/image204.png"/><Relationship Id="rId31" Type="http://schemas.openxmlformats.org/officeDocument/2006/relationships/customXml" Target="../ink/ink1898.xml"/><Relationship Id="rId52" Type="http://schemas.openxmlformats.org/officeDocument/2006/relationships/image" Target="../media/image226.png"/><Relationship Id="rId73" Type="http://schemas.openxmlformats.org/officeDocument/2006/relationships/customXml" Target="../ink/ink1919.xml"/><Relationship Id="rId78" Type="http://schemas.openxmlformats.org/officeDocument/2006/relationships/image" Target="../media/image280.png"/><Relationship Id="rId94" Type="http://schemas.openxmlformats.org/officeDocument/2006/relationships/image" Target="../media/image134.png"/><Relationship Id="rId99" Type="http://schemas.openxmlformats.org/officeDocument/2006/relationships/customXml" Target="../ink/ink1932.xml"/><Relationship Id="rId101" Type="http://schemas.openxmlformats.org/officeDocument/2006/relationships/customXml" Target="../ink/ink1933.xml"/><Relationship Id="rId122" Type="http://schemas.openxmlformats.org/officeDocument/2006/relationships/image" Target="../media/image301.png"/><Relationship Id="rId4" Type="http://schemas.openxmlformats.org/officeDocument/2006/relationships/image" Target="../media/image201.png"/><Relationship Id="rId9" Type="http://schemas.openxmlformats.org/officeDocument/2006/relationships/customXml" Target="../ink/ink1887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04.xml"/><Relationship Id="rId21" Type="http://schemas.openxmlformats.org/officeDocument/2006/relationships/customXml" Target="../ink/ink1956.xml"/><Relationship Id="rId42" Type="http://schemas.openxmlformats.org/officeDocument/2006/relationships/image" Target="../media/image220.png"/><Relationship Id="rId63" Type="http://schemas.openxmlformats.org/officeDocument/2006/relationships/customXml" Target="../ink/ink1977.xml"/><Relationship Id="rId84" Type="http://schemas.openxmlformats.org/officeDocument/2006/relationships/image" Target="../media/image283.png"/><Relationship Id="rId138" Type="http://schemas.openxmlformats.org/officeDocument/2006/relationships/image" Target="../media/image319.png"/><Relationship Id="rId16" Type="http://schemas.openxmlformats.org/officeDocument/2006/relationships/image" Target="../media/image207.png"/><Relationship Id="rId107" Type="http://schemas.openxmlformats.org/officeDocument/2006/relationships/customXml" Target="../ink/ink1999.xml"/><Relationship Id="rId11" Type="http://schemas.openxmlformats.org/officeDocument/2006/relationships/customXml" Target="../ink/ink1951.xml"/><Relationship Id="rId32" Type="http://schemas.openxmlformats.org/officeDocument/2006/relationships/image" Target="../media/image215.png"/><Relationship Id="rId37" Type="http://schemas.openxmlformats.org/officeDocument/2006/relationships/customXml" Target="../ink/ink1964.xml"/><Relationship Id="rId53" Type="http://schemas.openxmlformats.org/officeDocument/2006/relationships/customXml" Target="../ink/ink1972.xml"/><Relationship Id="rId58" Type="http://schemas.openxmlformats.org/officeDocument/2006/relationships/image" Target="../media/image231.png"/><Relationship Id="rId74" Type="http://schemas.openxmlformats.org/officeDocument/2006/relationships/image" Target="../media/image278.png"/><Relationship Id="rId79" Type="http://schemas.openxmlformats.org/officeDocument/2006/relationships/customXml" Target="../ink/ink1985.xml"/><Relationship Id="rId102" Type="http://schemas.openxmlformats.org/officeDocument/2006/relationships/image" Target="../media/image291.png"/><Relationship Id="rId123" Type="http://schemas.openxmlformats.org/officeDocument/2006/relationships/customXml" Target="../ink/ink2007.xml"/><Relationship Id="rId128" Type="http://schemas.openxmlformats.org/officeDocument/2006/relationships/image" Target="../media/image314.png"/><Relationship Id="rId5" Type="http://schemas.openxmlformats.org/officeDocument/2006/relationships/customXml" Target="../ink/ink1948.xml"/><Relationship Id="rId90" Type="http://schemas.openxmlformats.org/officeDocument/2006/relationships/image" Target="../media/image286.png"/><Relationship Id="rId95" Type="http://schemas.openxmlformats.org/officeDocument/2006/relationships/customXml" Target="../ink/ink1993.xml"/><Relationship Id="rId22" Type="http://schemas.openxmlformats.org/officeDocument/2006/relationships/image" Target="../media/image210.png"/><Relationship Id="rId27" Type="http://schemas.openxmlformats.org/officeDocument/2006/relationships/customXml" Target="../ink/ink1959.xml"/><Relationship Id="rId43" Type="http://schemas.openxmlformats.org/officeDocument/2006/relationships/customXml" Target="../ink/ink1967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1980.xml"/><Relationship Id="rId113" Type="http://schemas.openxmlformats.org/officeDocument/2006/relationships/customXml" Target="../ink/ink2002.xml"/><Relationship Id="rId118" Type="http://schemas.openxmlformats.org/officeDocument/2006/relationships/image" Target="../media/image309.png"/><Relationship Id="rId134" Type="http://schemas.openxmlformats.org/officeDocument/2006/relationships/image" Target="../media/image317.png"/><Relationship Id="rId80" Type="http://schemas.openxmlformats.org/officeDocument/2006/relationships/image" Target="../media/image281.png"/><Relationship Id="rId85" Type="http://schemas.openxmlformats.org/officeDocument/2006/relationships/customXml" Target="../ink/ink1988.xml"/><Relationship Id="rId12" Type="http://schemas.openxmlformats.org/officeDocument/2006/relationships/image" Target="../media/image205.png"/><Relationship Id="rId17" Type="http://schemas.openxmlformats.org/officeDocument/2006/relationships/customXml" Target="../ink/ink1954.xml"/><Relationship Id="rId33" Type="http://schemas.openxmlformats.org/officeDocument/2006/relationships/customXml" Target="../ink/ink1962.xml"/><Relationship Id="rId38" Type="http://schemas.openxmlformats.org/officeDocument/2006/relationships/image" Target="../media/image218.png"/><Relationship Id="rId59" Type="http://schemas.openxmlformats.org/officeDocument/2006/relationships/customXml" Target="../ink/ink1975.xml"/><Relationship Id="rId103" Type="http://schemas.openxmlformats.org/officeDocument/2006/relationships/customXml" Target="../ink/ink1997.xml"/><Relationship Id="rId108" Type="http://schemas.openxmlformats.org/officeDocument/2006/relationships/image" Target="../media/image295.png"/><Relationship Id="rId124" Type="http://schemas.openxmlformats.org/officeDocument/2006/relationships/image" Target="../media/image312.png"/><Relationship Id="rId129" Type="http://schemas.openxmlformats.org/officeDocument/2006/relationships/customXml" Target="../ink/ink2010.xml"/><Relationship Id="rId54" Type="http://schemas.openxmlformats.org/officeDocument/2006/relationships/image" Target="../media/image227.png"/><Relationship Id="rId70" Type="http://schemas.openxmlformats.org/officeDocument/2006/relationships/image" Target="../media/image237.png"/><Relationship Id="rId75" Type="http://schemas.openxmlformats.org/officeDocument/2006/relationships/customXml" Target="../ink/ink1983.xml"/><Relationship Id="rId91" Type="http://schemas.openxmlformats.org/officeDocument/2006/relationships/customXml" Target="../ink/ink1991.xml"/><Relationship Id="rId96" Type="http://schemas.openxmlformats.org/officeDocument/2006/relationships/image" Target="../media/image28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1957.xml"/><Relationship Id="rId28" Type="http://schemas.openxmlformats.org/officeDocument/2006/relationships/image" Target="../media/image213.png"/><Relationship Id="rId49" Type="http://schemas.openxmlformats.org/officeDocument/2006/relationships/customXml" Target="../ink/ink1970.xml"/><Relationship Id="rId114" Type="http://schemas.openxmlformats.org/officeDocument/2006/relationships/image" Target="../media/image307.png"/><Relationship Id="rId119" Type="http://schemas.openxmlformats.org/officeDocument/2006/relationships/customXml" Target="../ink/ink2005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1978.xml"/><Relationship Id="rId81" Type="http://schemas.openxmlformats.org/officeDocument/2006/relationships/customXml" Target="../ink/ink1986.xml"/><Relationship Id="rId86" Type="http://schemas.openxmlformats.org/officeDocument/2006/relationships/image" Target="../media/image284.png"/><Relationship Id="rId130" Type="http://schemas.openxmlformats.org/officeDocument/2006/relationships/image" Target="../media/image315.png"/><Relationship Id="rId135" Type="http://schemas.openxmlformats.org/officeDocument/2006/relationships/customXml" Target="../ink/ink2013.xml"/><Relationship Id="rId13" Type="http://schemas.openxmlformats.org/officeDocument/2006/relationships/customXml" Target="../ink/ink1952.xml"/><Relationship Id="rId18" Type="http://schemas.openxmlformats.org/officeDocument/2006/relationships/image" Target="../media/image208.png"/><Relationship Id="rId39" Type="http://schemas.openxmlformats.org/officeDocument/2006/relationships/customXml" Target="../ink/ink1965.xml"/><Relationship Id="rId109" Type="http://schemas.openxmlformats.org/officeDocument/2006/relationships/customXml" Target="../ink/ink2000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1973.xml"/><Relationship Id="rId76" Type="http://schemas.openxmlformats.org/officeDocument/2006/relationships/image" Target="../media/image279.png"/><Relationship Id="rId97" Type="http://schemas.openxmlformats.org/officeDocument/2006/relationships/customXml" Target="../ink/ink1994.xml"/><Relationship Id="rId104" Type="http://schemas.openxmlformats.org/officeDocument/2006/relationships/image" Target="../media/image293.png"/><Relationship Id="rId120" Type="http://schemas.openxmlformats.org/officeDocument/2006/relationships/image" Target="../media/image310.png"/><Relationship Id="rId125" Type="http://schemas.openxmlformats.org/officeDocument/2006/relationships/customXml" Target="../ink/ink2008.xml"/><Relationship Id="rId7" Type="http://schemas.openxmlformats.org/officeDocument/2006/relationships/customXml" Target="../ink/ink1949.xml"/><Relationship Id="rId71" Type="http://schemas.openxmlformats.org/officeDocument/2006/relationships/customXml" Target="../ink/ink1981.xml"/><Relationship Id="rId92" Type="http://schemas.openxmlformats.org/officeDocument/2006/relationships/image" Target="../media/image287.png"/><Relationship Id="rId2" Type="http://schemas.openxmlformats.org/officeDocument/2006/relationships/image" Target="../media/image200.png"/><Relationship Id="rId29" Type="http://schemas.openxmlformats.org/officeDocument/2006/relationships/customXml" Target="../ink/ink1960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1968.xml"/><Relationship Id="rId66" Type="http://schemas.openxmlformats.org/officeDocument/2006/relationships/image" Target="../media/image235.png"/><Relationship Id="rId87" Type="http://schemas.openxmlformats.org/officeDocument/2006/relationships/customXml" Target="../ink/ink1989.xml"/><Relationship Id="rId110" Type="http://schemas.openxmlformats.org/officeDocument/2006/relationships/image" Target="../media/image296.png"/><Relationship Id="rId115" Type="http://schemas.openxmlformats.org/officeDocument/2006/relationships/customXml" Target="../ink/ink2003.xml"/><Relationship Id="rId131" Type="http://schemas.openxmlformats.org/officeDocument/2006/relationships/customXml" Target="../ink/ink2011.xml"/><Relationship Id="rId136" Type="http://schemas.openxmlformats.org/officeDocument/2006/relationships/image" Target="../media/image318.png"/><Relationship Id="rId61" Type="http://schemas.openxmlformats.org/officeDocument/2006/relationships/customXml" Target="../ink/ink1976.xml"/><Relationship Id="rId82" Type="http://schemas.openxmlformats.org/officeDocument/2006/relationships/image" Target="../media/image282.png"/><Relationship Id="rId19" Type="http://schemas.openxmlformats.org/officeDocument/2006/relationships/customXml" Target="../ink/ink1955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1963.xml"/><Relationship Id="rId56" Type="http://schemas.openxmlformats.org/officeDocument/2006/relationships/image" Target="../media/image228.png"/><Relationship Id="rId77" Type="http://schemas.openxmlformats.org/officeDocument/2006/relationships/customXml" Target="../ink/ink1984.xml"/><Relationship Id="rId100" Type="http://schemas.openxmlformats.org/officeDocument/2006/relationships/image" Target="../media/image290.png"/><Relationship Id="rId105" Type="http://schemas.openxmlformats.org/officeDocument/2006/relationships/customXml" Target="../ink/ink1998.xml"/><Relationship Id="rId126" Type="http://schemas.openxmlformats.org/officeDocument/2006/relationships/image" Target="../media/image313.png"/><Relationship Id="rId8" Type="http://schemas.openxmlformats.org/officeDocument/2006/relationships/image" Target="../media/image203.png"/><Relationship Id="rId51" Type="http://schemas.openxmlformats.org/officeDocument/2006/relationships/customXml" Target="../ink/ink1971.xml"/><Relationship Id="rId72" Type="http://schemas.openxmlformats.org/officeDocument/2006/relationships/image" Target="../media/image238.png"/><Relationship Id="rId93" Type="http://schemas.openxmlformats.org/officeDocument/2006/relationships/customXml" Target="../ink/ink1992.xml"/><Relationship Id="rId98" Type="http://schemas.openxmlformats.org/officeDocument/2006/relationships/image" Target="../media/image289.png"/><Relationship Id="rId121" Type="http://schemas.openxmlformats.org/officeDocument/2006/relationships/customXml" Target="../ink/ink2006.xml"/><Relationship Id="rId3" Type="http://schemas.openxmlformats.org/officeDocument/2006/relationships/customXml" Target="../ink/ink1947.xml"/><Relationship Id="rId25" Type="http://schemas.openxmlformats.org/officeDocument/2006/relationships/customXml" Target="../ink/ink1958.xml"/><Relationship Id="rId46" Type="http://schemas.openxmlformats.org/officeDocument/2006/relationships/image" Target="../media/image222.png"/><Relationship Id="rId67" Type="http://schemas.openxmlformats.org/officeDocument/2006/relationships/customXml" Target="../ink/ink1979.xml"/><Relationship Id="rId116" Type="http://schemas.openxmlformats.org/officeDocument/2006/relationships/image" Target="../media/image308.png"/><Relationship Id="rId137" Type="http://schemas.openxmlformats.org/officeDocument/2006/relationships/customXml" Target="../ink/ink2014.xml"/><Relationship Id="rId20" Type="http://schemas.openxmlformats.org/officeDocument/2006/relationships/image" Target="../media/image209.png"/><Relationship Id="rId41" Type="http://schemas.openxmlformats.org/officeDocument/2006/relationships/customXml" Target="../ink/ink1966.xml"/><Relationship Id="rId62" Type="http://schemas.openxmlformats.org/officeDocument/2006/relationships/image" Target="../media/image233.png"/><Relationship Id="rId83" Type="http://schemas.openxmlformats.org/officeDocument/2006/relationships/customXml" Target="../ink/ink1987.xml"/><Relationship Id="rId88" Type="http://schemas.openxmlformats.org/officeDocument/2006/relationships/image" Target="../media/image285.png"/><Relationship Id="rId111" Type="http://schemas.openxmlformats.org/officeDocument/2006/relationships/customXml" Target="../ink/ink2001.xml"/><Relationship Id="rId132" Type="http://schemas.openxmlformats.org/officeDocument/2006/relationships/image" Target="../media/image316.png"/><Relationship Id="rId15" Type="http://schemas.openxmlformats.org/officeDocument/2006/relationships/customXml" Target="../ink/ink1953.xml"/><Relationship Id="rId36" Type="http://schemas.openxmlformats.org/officeDocument/2006/relationships/image" Target="../media/image217.png"/><Relationship Id="rId57" Type="http://schemas.openxmlformats.org/officeDocument/2006/relationships/customXml" Target="../ink/ink1974.xml"/><Relationship Id="rId106" Type="http://schemas.openxmlformats.org/officeDocument/2006/relationships/image" Target="../media/image294.png"/><Relationship Id="rId127" Type="http://schemas.openxmlformats.org/officeDocument/2006/relationships/customXml" Target="../ink/ink2009.xml"/><Relationship Id="rId10" Type="http://schemas.openxmlformats.org/officeDocument/2006/relationships/image" Target="../media/image204.png"/><Relationship Id="rId31" Type="http://schemas.openxmlformats.org/officeDocument/2006/relationships/customXml" Target="../ink/ink1961.xml"/><Relationship Id="rId52" Type="http://schemas.openxmlformats.org/officeDocument/2006/relationships/image" Target="../media/image226.png"/><Relationship Id="rId73" Type="http://schemas.openxmlformats.org/officeDocument/2006/relationships/customXml" Target="../ink/ink1982.xml"/><Relationship Id="rId78" Type="http://schemas.openxmlformats.org/officeDocument/2006/relationships/image" Target="../media/image280.png"/><Relationship Id="rId94" Type="http://schemas.openxmlformats.org/officeDocument/2006/relationships/image" Target="../media/image134.png"/><Relationship Id="rId99" Type="http://schemas.openxmlformats.org/officeDocument/2006/relationships/customXml" Target="../ink/ink1995.xml"/><Relationship Id="rId101" Type="http://schemas.openxmlformats.org/officeDocument/2006/relationships/customXml" Target="../ink/ink1996.xml"/><Relationship Id="rId122" Type="http://schemas.openxmlformats.org/officeDocument/2006/relationships/image" Target="../media/image311.png"/><Relationship Id="rId4" Type="http://schemas.openxmlformats.org/officeDocument/2006/relationships/image" Target="../media/image201.png"/><Relationship Id="rId9" Type="http://schemas.openxmlformats.org/officeDocument/2006/relationships/customXml" Target="../ink/ink1950.xml"/><Relationship Id="rId26" Type="http://schemas.openxmlformats.org/officeDocument/2006/relationships/image" Target="../media/image212.png"/><Relationship Id="rId47" Type="http://schemas.openxmlformats.org/officeDocument/2006/relationships/customXml" Target="../ink/ink1969.xml"/><Relationship Id="rId68" Type="http://schemas.openxmlformats.org/officeDocument/2006/relationships/image" Target="../media/image236.png"/><Relationship Id="rId89" Type="http://schemas.openxmlformats.org/officeDocument/2006/relationships/customXml" Target="../ink/ink1990.xml"/><Relationship Id="rId112" Type="http://schemas.openxmlformats.org/officeDocument/2006/relationships/image" Target="../media/image306.png"/><Relationship Id="rId133" Type="http://schemas.openxmlformats.org/officeDocument/2006/relationships/customXml" Target="../ink/ink2012.xml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72.xml"/><Relationship Id="rId21" Type="http://schemas.openxmlformats.org/officeDocument/2006/relationships/customXml" Target="../ink/ink2024.xml"/><Relationship Id="rId42" Type="http://schemas.openxmlformats.org/officeDocument/2006/relationships/image" Target="../media/image220.png"/><Relationship Id="rId63" Type="http://schemas.openxmlformats.org/officeDocument/2006/relationships/customXml" Target="../ink/ink2045.xml"/><Relationship Id="rId84" Type="http://schemas.openxmlformats.org/officeDocument/2006/relationships/image" Target="../media/image283.png"/><Relationship Id="rId138" Type="http://schemas.openxmlformats.org/officeDocument/2006/relationships/image" Target="../media/image319.png"/><Relationship Id="rId16" Type="http://schemas.openxmlformats.org/officeDocument/2006/relationships/image" Target="../media/image207.png"/><Relationship Id="rId107" Type="http://schemas.openxmlformats.org/officeDocument/2006/relationships/customXml" Target="../ink/ink2067.xml"/><Relationship Id="rId11" Type="http://schemas.openxmlformats.org/officeDocument/2006/relationships/customXml" Target="../ink/ink2019.xml"/><Relationship Id="rId32" Type="http://schemas.openxmlformats.org/officeDocument/2006/relationships/image" Target="../media/image215.png"/><Relationship Id="rId37" Type="http://schemas.openxmlformats.org/officeDocument/2006/relationships/customXml" Target="../ink/ink2032.xml"/><Relationship Id="rId53" Type="http://schemas.openxmlformats.org/officeDocument/2006/relationships/customXml" Target="../ink/ink2040.xml"/><Relationship Id="rId58" Type="http://schemas.openxmlformats.org/officeDocument/2006/relationships/image" Target="../media/image231.png"/><Relationship Id="rId74" Type="http://schemas.openxmlformats.org/officeDocument/2006/relationships/image" Target="../media/image278.png"/><Relationship Id="rId79" Type="http://schemas.openxmlformats.org/officeDocument/2006/relationships/customXml" Target="../ink/ink2053.xml"/><Relationship Id="rId102" Type="http://schemas.openxmlformats.org/officeDocument/2006/relationships/image" Target="../media/image291.png"/><Relationship Id="rId123" Type="http://schemas.openxmlformats.org/officeDocument/2006/relationships/customXml" Target="../ink/ink2075.xml"/><Relationship Id="rId128" Type="http://schemas.openxmlformats.org/officeDocument/2006/relationships/image" Target="../media/image314.png"/><Relationship Id="rId5" Type="http://schemas.openxmlformats.org/officeDocument/2006/relationships/customXml" Target="../ink/ink2016.xml"/><Relationship Id="rId90" Type="http://schemas.openxmlformats.org/officeDocument/2006/relationships/image" Target="../media/image286.png"/><Relationship Id="rId95" Type="http://schemas.openxmlformats.org/officeDocument/2006/relationships/customXml" Target="../ink/ink2061.xml"/><Relationship Id="rId22" Type="http://schemas.openxmlformats.org/officeDocument/2006/relationships/image" Target="../media/image210.png"/><Relationship Id="rId27" Type="http://schemas.openxmlformats.org/officeDocument/2006/relationships/customXml" Target="../ink/ink2027.xml"/><Relationship Id="rId43" Type="http://schemas.openxmlformats.org/officeDocument/2006/relationships/customXml" Target="../ink/ink2035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048.xml"/><Relationship Id="rId113" Type="http://schemas.openxmlformats.org/officeDocument/2006/relationships/customXml" Target="../ink/ink2070.xml"/><Relationship Id="rId118" Type="http://schemas.openxmlformats.org/officeDocument/2006/relationships/image" Target="../media/image309.png"/><Relationship Id="rId134" Type="http://schemas.openxmlformats.org/officeDocument/2006/relationships/image" Target="../media/image317.png"/><Relationship Id="rId139" Type="http://schemas.openxmlformats.org/officeDocument/2006/relationships/customXml" Target="../ink/ink2083.xml"/><Relationship Id="rId80" Type="http://schemas.openxmlformats.org/officeDocument/2006/relationships/image" Target="../media/image281.png"/><Relationship Id="rId85" Type="http://schemas.openxmlformats.org/officeDocument/2006/relationships/customXml" Target="../ink/ink2056.xml"/><Relationship Id="rId12" Type="http://schemas.openxmlformats.org/officeDocument/2006/relationships/image" Target="../media/image205.png"/><Relationship Id="rId17" Type="http://schemas.openxmlformats.org/officeDocument/2006/relationships/customXml" Target="../ink/ink2022.xml"/><Relationship Id="rId33" Type="http://schemas.openxmlformats.org/officeDocument/2006/relationships/customXml" Target="../ink/ink2030.xml"/><Relationship Id="rId38" Type="http://schemas.openxmlformats.org/officeDocument/2006/relationships/image" Target="../media/image218.png"/><Relationship Id="rId59" Type="http://schemas.openxmlformats.org/officeDocument/2006/relationships/customXml" Target="../ink/ink2043.xml"/><Relationship Id="rId103" Type="http://schemas.openxmlformats.org/officeDocument/2006/relationships/customXml" Target="../ink/ink2065.xml"/><Relationship Id="rId108" Type="http://schemas.openxmlformats.org/officeDocument/2006/relationships/image" Target="../media/image295.png"/><Relationship Id="rId124" Type="http://schemas.openxmlformats.org/officeDocument/2006/relationships/image" Target="../media/image312.png"/><Relationship Id="rId129" Type="http://schemas.openxmlformats.org/officeDocument/2006/relationships/customXml" Target="../ink/ink2078.xml"/><Relationship Id="rId54" Type="http://schemas.openxmlformats.org/officeDocument/2006/relationships/image" Target="../media/image227.png"/><Relationship Id="rId70" Type="http://schemas.openxmlformats.org/officeDocument/2006/relationships/image" Target="../media/image237.png"/><Relationship Id="rId75" Type="http://schemas.openxmlformats.org/officeDocument/2006/relationships/customXml" Target="../ink/ink2051.xml"/><Relationship Id="rId91" Type="http://schemas.openxmlformats.org/officeDocument/2006/relationships/customXml" Target="../ink/ink2059.xml"/><Relationship Id="rId96" Type="http://schemas.openxmlformats.org/officeDocument/2006/relationships/image" Target="../media/image288.png"/><Relationship Id="rId140" Type="http://schemas.openxmlformats.org/officeDocument/2006/relationships/image" Target="../media/image3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2025.xml"/><Relationship Id="rId28" Type="http://schemas.openxmlformats.org/officeDocument/2006/relationships/image" Target="../media/image213.png"/><Relationship Id="rId49" Type="http://schemas.openxmlformats.org/officeDocument/2006/relationships/customXml" Target="../ink/ink2038.xml"/><Relationship Id="rId114" Type="http://schemas.openxmlformats.org/officeDocument/2006/relationships/image" Target="../media/image307.png"/><Relationship Id="rId119" Type="http://schemas.openxmlformats.org/officeDocument/2006/relationships/customXml" Target="../ink/ink2073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2046.xml"/><Relationship Id="rId81" Type="http://schemas.openxmlformats.org/officeDocument/2006/relationships/customXml" Target="../ink/ink2054.xml"/><Relationship Id="rId86" Type="http://schemas.openxmlformats.org/officeDocument/2006/relationships/image" Target="../media/image284.png"/><Relationship Id="rId130" Type="http://schemas.openxmlformats.org/officeDocument/2006/relationships/image" Target="../media/image315.png"/><Relationship Id="rId135" Type="http://schemas.openxmlformats.org/officeDocument/2006/relationships/customXml" Target="../ink/ink2081.xml"/><Relationship Id="rId13" Type="http://schemas.openxmlformats.org/officeDocument/2006/relationships/customXml" Target="../ink/ink2020.xml"/><Relationship Id="rId18" Type="http://schemas.openxmlformats.org/officeDocument/2006/relationships/image" Target="../media/image208.png"/><Relationship Id="rId39" Type="http://schemas.openxmlformats.org/officeDocument/2006/relationships/customXml" Target="../ink/ink2033.xml"/><Relationship Id="rId109" Type="http://schemas.openxmlformats.org/officeDocument/2006/relationships/customXml" Target="../ink/ink2068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041.xml"/><Relationship Id="rId76" Type="http://schemas.openxmlformats.org/officeDocument/2006/relationships/image" Target="../media/image279.png"/><Relationship Id="rId97" Type="http://schemas.openxmlformats.org/officeDocument/2006/relationships/customXml" Target="../ink/ink2062.xml"/><Relationship Id="rId104" Type="http://schemas.openxmlformats.org/officeDocument/2006/relationships/image" Target="../media/image293.png"/><Relationship Id="rId120" Type="http://schemas.openxmlformats.org/officeDocument/2006/relationships/image" Target="../media/image310.png"/><Relationship Id="rId125" Type="http://schemas.openxmlformats.org/officeDocument/2006/relationships/customXml" Target="../ink/ink2076.xml"/><Relationship Id="rId7" Type="http://schemas.openxmlformats.org/officeDocument/2006/relationships/customXml" Target="../ink/ink2017.xml"/><Relationship Id="rId71" Type="http://schemas.openxmlformats.org/officeDocument/2006/relationships/customXml" Target="../ink/ink2049.xml"/><Relationship Id="rId92" Type="http://schemas.openxmlformats.org/officeDocument/2006/relationships/image" Target="../media/image287.png"/><Relationship Id="rId2" Type="http://schemas.openxmlformats.org/officeDocument/2006/relationships/image" Target="../media/image200.png"/><Relationship Id="rId29" Type="http://schemas.openxmlformats.org/officeDocument/2006/relationships/customXml" Target="../ink/ink2028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036.xml"/><Relationship Id="rId66" Type="http://schemas.openxmlformats.org/officeDocument/2006/relationships/image" Target="../media/image235.png"/><Relationship Id="rId87" Type="http://schemas.openxmlformats.org/officeDocument/2006/relationships/customXml" Target="../ink/ink2057.xml"/><Relationship Id="rId110" Type="http://schemas.openxmlformats.org/officeDocument/2006/relationships/image" Target="../media/image296.png"/><Relationship Id="rId115" Type="http://schemas.openxmlformats.org/officeDocument/2006/relationships/customXml" Target="../ink/ink2071.xml"/><Relationship Id="rId131" Type="http://schemas.openxmlformats.org/officeDocument/2006/relationships/customXml" Target="../ink/ink2079.xml"/><Relationship Id="rId136" Type="http://schemas.openxmlformats.org/officeDocument/2006/relationships/image" Target="../media/image318.png"/><Relationship Id="rId61" Type="http://schemas.openxmlformats.org/officeDocument/2006/relationships/customXml" Target="../ink/ink2044.xml"/><Relationship Id="rId82" Type="http://schemas.openxmlformats.org/officeDocument/2006/relationships/image" Target="../media/image282.png"/><Relationship Id="rId19" Type="http://schemas.openxmlformats.org/officeDocument/2006/relationships/customXml" Target="../ink/ink2023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031.xml"/><Relationship Id="rId56" Type="http://schemas.openxmlformats.org/officeDocument/2006/relationships/image" Target="../media/image228.png"/><Relationship Id="rId77" Type="http://schemas.openxmlformats.org/officeDocument/2006/relationships/customXml" Target="../ink/ink2052.xml"/><Relationship Id="rId100" Type="http://schemas.openxmlformats.org/officeDocument/2006/relationships/image" Target="../media/image290.png"/><Relationship Id="rId105" Type="http://schemas.openxmlformats.org/officeDocument/2006/relationships/customXml" Target="../ink/ink2066.xml"/><Relationship Id="rId126" Type="http://schemas.openxmlformats.org/officeDocument/2006/relationships/image" Target="../media/image313.png"/><Relationship Id="rId8" Type="http://schemas.openxmlformats.org/officeDocument/2006/relationships/image" Target="../media/image203.png"/><Relationship Id="rId51" Type="http://schemas.openxmlformats.org/officeDocument/2006/relationships/customXml" Target="../ink/ink2039.xml"/><Relationship Id="rId72" Type="http://schemas.openxmlformats.org/officeDocument/2006/relationships/image" Target="../media/image238.png"/><Relationship Id="rId93" Type="http://schemas.openxmlformats.org/officeDocument/2006/relationships/customXml" Target="../ink/ink2060.xml"/><Relationship Id="rId98" Type="http://schemas.openxmlformats.org/officeDocument/2006/relationships/image" Target="../media/image289.png"/><Relationship Id="rId121" Type="http://schemas.openxmlformats.org/officeDocument/2006/relationships/customXml" Target="../ink/ink2074.xml"/><Relationship Id="rId3" Type="http://schemas.openxmlformats.org/officeDocument/2006/relationships/customXml" Target="../ink/ink2015.xml"/><Relationship Id="rId25" Type="http://schemas.openxmlformats.org/officeDocument/2006/relationships/customXml" Target="../ink/ink2026.xml"/><Relationship Id="rId46" Type="http://schemas.openxmlformats.org/officeDocument/2006/relationships/image" Target="../media/image222.png"/><Relationship Id="rId67" Type="http://schemas.openxmlformats.org/officeDocument/2006/relationships/customXml" Target="../ink/ink2047.xml"/><Relationship Id="rId116" Type="http://schemas.openxmlformats.org/officeDocument/2006/relationships/image" Target="../media/image308.png"/><Relationship Id="rId137" Type="http://schemas.openxmlformats.org/officeDocument/2006/relationships/customXml" Target="../ink/ink2082.xml"/><Relationship Id="rId20" Type="http://schemas.openxmlformats.org/officeDocument/2006/relationships/image" Target="../media/image209.png"/><Relationship Id="rId41" Type="http://schemas.openxmlformats.org/officeDocument/2006/relationships/customXml" Target="../ink/ink2034.xml"/><Relationship Id="rId62" Type="http://schemas.openxmlformats.org/officeDocument/2006/relationships/image" Target="../media/image233.png"/><Relationship Id="rId83" Type="http://schemas.openxmlformats.org/officeDocument/2006/relationships/customXml" Target="../ink/ink2055.xml"/><Relationship Id="rId88" Type="http://schemas.openxmlformats.org/officeDocument/2006/relationships/image" Target="../media/image285.png"/><Relationship Id="rId111" Type="http://schemas.openxmlformats.org/officeDocument/2006/relationships/customXml" Target="../ink/ink2069.xml"/><Relationship Id="rId132" Type="http://schemas.openxmlformats.org/officeDocument/2006/relationships/image" Target="../media/image316.png"/><Relationship Id="rId15" Type="http://schemas.openxmlformats.org/officeDocument/2006/relationships/customXml" Target="../ink/ink2021.xml"/><Relationship Id="rId36" Type="http://schemas.openxmlformats.org/officeDocument/2006/relationships/image" Target="../media/image217.png"/><Relationship Id="rId57" Type="http://schemas.openxmlformats.org/officeDocument/2006/relationships/customXml" Target="../ink/ink2042.xml"/><Relationship Id="rId106" Type="http://schemas.openxmlformats.org/officeDocument/2006/relationships/image" Target="../media/image294.png"/><Relationship Id="rId127" Type="http://schemas.openxmlformats.org/officeDocument/2006/relationships/customXml" Target="../ink/ink2077.xml"/><Relationship Id="rId10" Type="http://schemas.openxmlformats.org/officeDocument/2006/relationships/image" Target="../media/image204.png"/><Relationship Id="rId31" Type="http://schemas.openxmlformats.org/officeDocument/2006/relationships/customXml" Target="../ink/ink2029.xml"/><Relationship Id="rId52" Type="http://schemas.openxmlformats.org/officeDocument/2006/relationships/image" Target="../media/image226.png"/><Relationship Id="rId73" Type="http://schemas.openxmlformats.org/officeDocument/2006/relationships/customXml" Target="../ink/ink2050.xml"/><Relationship Id="rId78" Type="http://schemas.openxmlformats.org/officeDocument/2006/relationships/image" Target="../media/image280.png"/><Relationship Id="rId94" Type="http://schemas.openxmlformats.org/officeDocument/2006/relationships/image" Target="../media/image134.png"/><Relationship Id="rId99" Type="http://schemas.openxmlformats.org/officeDocument/2006/relationships/customXml" Target="../ink/ink2063.xml"/><Relationship Id="rId101" Type="http://schemas.openxmlformats.org/officeDocument/2006/relationships/customXml" Target="../ink/ink2064.xml"/><Relationship Id="rId122" Type="http://schemas.openxmlformats.org/officeDocument/2006/relationships/image" Target="../media/image311.png"/><Relationship Id="rId4" Type="http://schemas.openxmlformats.org/officeDocument/2006/relationships/image" Target="../media/image201.png"/><Relationship Id="rId9" Type="http://schemas.openxmlformats.org/officeDocument/2006/relationships/customXml" Target="../ink/ink2018.xml"/><Relationship Id="rId26" Type="http://schemas.openxmlformats.org/officeDocument/2006/relationships/image" Target="../media/image212.png"/><Relationship Id="rId47" Type="http://schemas.openxmlformats.org/officeDocument/2006/relationships/customXml" Target="../ink/ink2037.xml"/><Relationship Id="rId68" Type="http://schemas.openxmlformats.org/officeDocument/2006/relationships/image" Target="../media/image236.png"/><Relationship Id="rId89" Type="http://schemas.openxmlformats.org/officeDocument/2006/relationships/customXml" Target="../ink/ink2058.xml"/><Relationship Id="rId112" Type="http://schemas.openxmlformats.org/officeDocument/2006/relationships/image" Target="../media/image306.png"/><Relationship Id="rId133" Type="http://schemas.openxmlformats.org/officeDocument/2006/relationships/customXml" Target="../ink/ink2080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093.xml"/><Relationship Id="rId42" Type="http://schemas.openxmlformats.org/officeDocument/2006/relationships/image" Target="../media/image220.png"/><Relationship Id="rId47" Type="http://schemas.openxmlformats.org/officeDocument/2006/relationships/customXml" Target="../ink/ink2106.xml"/><Relationship Id="rId63" Type="http://schemas.openxmlformats.org/officeDocument/2006/relationships/customXml" Target="../ink/ink2114.xml"/><Relationship Id="rId68" Type="http://schemas.openxmlformats.org/officeDocument/2006/relationships/image" Target="../media/image238.png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2097.xml"/><Relationship Id="rId11" Type="http://schemas.openxmlformats.org/officeDocument/2006/relationships/customXml" Target="../ink/ink2088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2101.xml"/><Relationship Id="rId40" Type="http://schemas.openxmlformats.org/officeDocument/2006/relationships/image" Target="../media/image219.png"/><Relationship Id="rId45" Type="http://schemas.openxmlformats.org/officeDocument/2006/relationships/customXml" Target="../ink/ink2105.xml"/><Relationship Id="rId53" Type="http://schemas.openxmlformats.org/officeDocument/2006/relationships/customXml" Target="../ink/ink2109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74" Type="http://schemas.openxmlformats.org/officeDocument/2006/relationships/image" Target="../media/image323.png"/><Relationship Id="rId5" Type="http://schemas.openxmlformats.org/officeDocument/2006/relationships/customXml" Target="../ink/ink2085.xml"/><Relationship Id="rId61" Type="http://schemas.openxmlformats.org/officeDocument/2006/relationships/customXml" Target="../ink/ink2113.xml"/><Relationship Id="rId19" Type="http://schemas.openxmlformats.org/officeDocument/2006/relationships/customXml" Target="../ink/ink2092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2096.xml"/><Relationship Id="rId30" Type="http://schemas.openxmlformats.org/officeDocument/2006/relationships/image" Target="../media/image214.png"/><Relationship Id="rId35" Type="http://schemas.openxmlformats.org/officeDocument/2006/relationships/customXml" Target="../ink/ink2100.xml"/><Relationship Id="rId43" Type="http://schemas.openxmlformats.org/officeDocument/2006/relationships/customXml" Target="../ink/ink2104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2117.xml"/><Relationship Id="rId8" Type="http://schemas.openxmlformats.org/officeDocument/2006/relationships/image" Target="../media/image203.png"/><Relationship Id="rId51" Type="http://schemas.openxmlformats.org/officeDocument/2006/relationships/customXml" Target="../ink/ink2108.xml"/><Relationship Id="rId72" Type="http://schemas.openxmlformats.org/officeDocument/2006/relationships/image" Target="../media/image322.png"/><Relationship Id="rId3" Type="http://schemas.openxmlformats.org/officeDocument/2006/relationships/customXml" Target="../ink/ink2084.xml"/><Relationship Id="rId12" Type="http://schemas.openxmlformats.org/officeDocument/2006/relationships/image" Target="../media/image205.png"/><Relationship Id="rId17" Type="http://schemas.openxmlformats.org/officeDocument/2006/relationships/customXml" Target="../ink/ink2091.xml"/><Relationship Id="rId25" Type="http://schemas.openxmlformats.org/officeDocument/2006/relationships/customXml" Target="../ink/ink2095.xml"/><Relationship Id="rId33" Type="http://schemas.openxmlformats.org/officeDocument/2006/relationships/customXml" Target="../ink/ink2099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112.xml"/><Relationship Id="rId67" Type="http://schemas.openxmlformats.org/officeDocument/2006/relationships/customXml" Target="../ink/ink2116.xml"/><Relationship Id="rId20" Type="http://schemas.openxmlformats.org/officeDocument/2006/relationships/image" Target="../media/image209.png"/><Relationship Id="rId41" Type="http://schemas.openxmlformats.org/officeDocument/2006/relationships/customXml" Target="../ink/ink2103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090.xml"/><Relationship Id="rId23" Type="http://schemas.openxmlformats.org/officeDocument/2006/relationships/customXml" Target="../ink/ink2094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107.xml"/><Relationship Id="rId57" Type="http://schemas.openxmlformats.org/officeDocument/2006/relationships/customXml" Target="../ink/ink2111.xml"/><Relationship Id="rId10" Type="http://schemas.openxmlformats.org/officeDocument/2006/relationships/image" Target="../media/image204.png"/><Relationship Id="rId31" Type="http://schemas.openxmlformats.org/officeDocument/2006/relationships/customXml" Target="../ink/ink2098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115.xml"/><Relationship Id="rId73" Type="http://schemas.openxmlformats.org/officeDocument/2006/relationships/customXml" Target="../ink/ink2119.xml"/><Relationship Id="rId4" Type="http://schemas.openxmlformats.org/officeDocument/2006/relationships/image" Target="../media/image201.png"/><Relationship Id="rId9" Type="http://schemas.openxmlformats.org/officeDocument/2006/relationships/customXml" Target="../ink/ink2087.xml"/><Relationship Id="rId13" Type="http://schemas.openxmlformats.org/officeDocument/2006/relationships/customXml" Target="../ink/ink2089.xml"/><Relationship Id="rId18" Type="http://schemas.openxmlformats.org/officeDocument/2006/relationships/image" Target="../media/image208.png"/><Relationship Id="rId39" Type="http://schemas.openxmlformats.org/officeDocument/2006/relationships/customXml" Target="../ink/ink2102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110.xml"/><Relationship Id="rId7" Type="http://schemas.openxmlformats.org/officeDocument/2006/relationships/customXml" Target="../ink/ink2086.xml"/><Relationship Id="rId71" Type="http://schemas.openxmlformats.org/officeDocument/2006/relationships/customXml" Target="../ink/ink2118.xml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129.xml"/><Relationship Id="rId42" Type="http://schemas.openxmlformats.org/officeDocument/2006/relationships/image" Target="../media/image220.png"/><Relationship Id="rId47" Type="http://schemas.openxmlformats.org/officeDocument/2006/relationships/customXml" Target="../ink/ink2142.xml"/><Relationship Id="rId63" Type="http://schemas.openxmlformats.org/officeDocument/2006/relationships/customXml" Target="../ink/ink2150.xml"/><Relationship Id="rId68" Type="http://schemas.openxmlformats.org/officeDocument/2006/relationships/image" Target="../media/image238.png"/><Relationship Id="rId84" Type="http://schemas.openxmlformats.org/officeDocument/2006/relationships/image" Target="../media/image328.png"/><Relationship Id="rId16" Type="http://schemas.openxmlformats.org/officeDocument/2006/relationships/image" Target="../media/image207.png"/><Relationship Id="rId11" Type="http://schemas.openxmlformats.org/officeDocument/2006/relationships/customXml" Target="../ink/ink2124.xml"/><Relationship Id="rId32" Type="http://schemas.openxmlformats.org/officeDocument/2006/relationships/image" Target="../media/image215.png"/><Relationship Id="rId37" Type="http://schemas.openxmlformats.org/officeDocument/2006/relationships/customXml" Target="../ink/ink2137.xml"/><Relationship Id="rId53" Type="http://schemas.openxmlformats.org/officeDocument/2006/relationships/customXml" Target="../ink/ink2145.xml"/><Relationship Id="rId58" Type="http://schemas.openxmlformats.org/officeDocument/2006/relationships/image" Target="../media/image231.png"/><Relationship Id="rId74" Type="http://schemas.openxmlformats.org/officeDocument/2006/relationships/image" Target="../media/image323.png"/><Relationship Id="rId79" Type="http://schemas.openxmlformats.org/officeDocument/2006/relationships/customXml" Target="../ink/ink2158.xml"/><Relationship Id="rId5" Type="http://schemas.openxmlformats.org/officeDocument/2006/relationships/customXml" Target="../ink/ink2121.xml"/><Relationship Id="rId19" Type="http://schemas.openxmlformats.org/officeDocument/2006/relationships/customXml" Target="../ink/ink2128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2132.xml"/><Relationship Id="rId30" Type="http://schemas.openxmlformats.org/officeDocument/2006/relationships/image" Target="../media/image214.png"/><Relationship Id="rId35" Type="http://schemas.openxmlformats.org/officeDocument/2006/relationships/customXml" Target="../ink/ink2136.xml"/><Relationship Id="rId43" Type="http://schemas.openxmlformats.org/officeDocument/2006/relationships/customXml" Target="../ink/ink2140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2153.xml"/><Relationship Id="rId77" Type="http://schemas.openxmlformats.org/officeDocument/2006/relationships/customXml" Target="../ink/ink2157.xml"/><Relationship Id="rId8" Type="http://schemas.openxmlformats.org/officeDocument/2006/relationships/image" Target="../media/image203.png"/><Relationship Id="rId51" Type="http://schemas.openxmlformats.org/officeDocument/2006/relationships/customXml" Target="../ink/ink2144.xml"/><Relationship Id="rId72" Type="http://schemas.openxmlformats.org/officeDocument/2006/relationships/image" Target="../media/image322.png"/><Relationship Id="rId80" Type="http://schemas.openxmlformats.org/officeDocument/2006/relationships/image" Target="../media/image326.png"/><Relationship Id="rId85" Type="http://schemas.openxmlformats.org/officeDocument/2006/relationships/customXml" Target="../ink/ink2161.xml"/><Relationship Id="rId3" Type="http://schemas.openxmlformats.org/officeDocument/2006/relationships/customXml" Target="../ink/ink2120.xml"/><Relationship Id="rId12" Type="http://schemas.openxmlformats.org/officeDocument/2006/relationships/image" Target="../media/image205.png"/><Relationship Id="rId17" Type="http://schemas.openxmlformats.org/officeDocument/2006/relationships/customXml" Target="../ink/ink2127.xml"/><Relationship Id="rId25" Type="http://schemas.openxmlformats.org/officeDocument/2006/relationships/customXml" Target="../ink/ink2131.xml"/><Relationship Id="rId33" Type="http://schemas.openxmlformats.org/officeDocument/2006/relationships/customXml" Target="../ink/ink2135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148.xml"/><Relationship Id="rId67" Type="http://schemas.openxmlformats.org/officeDocument/2006/relationships/customXml" Target="../ink/ink2152.xml"/><Relationship Id="rId20" Type="http://schemas.openxmlformats.org/officeDocument/2006/relationships/image" Target="../media/image209.png"/><Relationship Id="rId41" Type="http://schemas.openxmlformats.org/officeDocument/2006/relationships/customXml" Target="../ink/ink2139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21.png"/><Relationship Id="rId75" Type="http://schemas.openxmlformats.org/officeDocument/2006/relationships/customXml" Target="../ink/ink2156.xml"/><Relationship Id="rId83" Type="http://schemas.openxmlformats.org/officeDocument/2006/relationships/customXml" Target="../ink/ink21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126.xml"/><Relationship Id="rId23" Type="http://schemas.openxmlformats.org/officeDocument/2006/relationships/customXml" Target="../ink/ink2130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143.xml"/><Relationship Id="rId57" Type="http://schemas.openxmlformats.org/officeDocument/2006/relationships/customXml" Target="../ink/ink2147.xml"/><Relationship Id="rId10" Type="http://schemas.openxmlformats.org/officeDocument/2006/relationships/image" Target="../media/image204.png"/><Relationship Id="rId31" Type="http://schemas.openxmlformats.org/officeDocument/2006/relationships/customXml" Target="../ink/ink2134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151.xml"/><Relationship Id="rId73" Type="http://schemas.openxmlformats.org/officeDocument/2006/relationships/customXml" Target="../ink/ink2155.xml"/><Relationship Id="rId78" Type="http://schemas.openxmlformats.org/officeDocument/2006/relationships/image" Target="../media/image325.png"/><Relationship Id="rId81" Type="http://schemas.openxmlformats.org/officeDocument/2006/relationships/customXml" Target="../ink/ink2159.xml"/><Relationship Id="rId86" Type="http://schemas.openxmlformats.org/officeDocument/2006/relationships/image" Target="../media/image329.png"/><Relationship Id="rId4" Type="http://schemas.openxmlformats.org/officeDocument/2006/relationships/image" Target="../media/image201.png"/><Relationship Id="rId9" Type="http://schemas.openxmlformats.org/officeDocument/2006/relationships/customXml" Target="../ink/ink2123.xml"/><Relationship Id="rId13" Type="http://schemas.openxmlformats.org/officeDocument/2006/relationships/customXml" Target="../ink/ink2125.xml"/><Relationship Id="rId18" Type="http://schemas.openxmlformats.org/officeDocument/2006/relationships/image" Target="../media/image208.png"/><Relationship Id="rId39" Type="http://schemas.openxmlformats.org/officeDocument/2006/relationships/customXml" Target="../ink/ink2138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146.xml"/><Relationship Id="rId76" Type="http://schemas.openxmlformats.org/officeDocument/2006/relationships/image" Target="../media/image324.png"/><Relationship Id="rId7" Type="http://schemas.openxmlformats.org/officeDocument/2006/relationships/customXml" Target="../ink/ink2122.xml"/><Relationship Id="rId71" Type="http://schemas.openxmlformats.org/officeDocument/2006/relationships/customXml" Target="../ink/ink2154.xml"/><Relationship Id="rId2" Type="http://schemas.openxmlformats.org/officeDocument/2006/relationships/image" Target="../media/image200.png"/><Relationship Id="rId29" Type="http://schemas.openxmlformats.org/officeDocument/2006/relationships/customXml" Target="../ink/ink2133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141.xml"/><Relationship Id="rId66" Type="http://schemas.openxmlformats.org/officeDocument/2006/relationships/image" Target="../media/image235.png"/><Relationship Id="rId61" Type="http://schemas.openxmlformats.org/officeDocument/2006/relationships/customXml" Target="../ink/ink2149.xml"/><Relationship Id="rId82" Type="http://schemas.openxmlformats.org/officeDocument/2006/relationships/image" Target="../media/image327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171.xml"/><Relationship Id="rId42" Type="http://schemas.openxmlformats.org/officeDocument/2006/relationships/image" Target="../media/image220.png"/><Relationship Id="rId47" Type="http://schemas.openxmlformats.org/officeDocument/2006/relationships/customXml" Target="../ink/ink2184.xml"/><Relationship Id="rId63" Type="http://schemas.openxmlformats.org/officeDocument/2006/relationships/customXml" Target="../ink/ink2192.xml"/><Relationship Id="rId68" Type="http://schemas.openxmlformats.org/officeDocument/2006/relationships/image" Target="../media/image238.png"/><Relationship Id="rId16" Type="http://schemas.openxmlformats.org/officeDocument/2006/relationships/image" Target="../media/image207.png"/><Relationship Id="rId11" Type="http://schemas.openxmlformats.org/officeDocument/2006/relationships/customXml" Target="../ink/ink2166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2179.xml"/><Relationship Id="rId40" Type="http://schemas.openxmlformats.org/officeDocument/2006/relationships/image" Target="../media/image219.png"/><Relationship Id="rId45" Type="http://schemas.openxmlformats.org/officeDocument/2006/relationships/customXml" Target="../ink/ink2183.xml"/><Relationship Id="rId53" Type="http://schemas.openxmlformats.org/officeDocument/2006/relationships/customXml" Target="../ink/ink2187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74" Type="http://schemas.openxmlformats.org/officeDocument/2006/relationships/image" Target="../media/image323.png"/><Relationship Id="rId5" Type="http://schemas.openxmlformats.org/officeDocument/2006/relationships/customXml" Target="../ink/ink2163.xml"/><Relationship Id="rId61" Type="http://schemas.openxmlformats.org/officeDocument/2006/relationships/customXml" Target="../ink/ink2191.xml"/><Relationship Id="rId19" Type="http://schemas.openxmlformats.org/officeDocument/2006/relationships/customXml" Target="../ink/ink2170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2174.xml"/><Relationship Id="rId30" Type="http://schemas.openxmlformats.org/officeDocument/2006/relationships/image" Target="../media/image214.png"/><Relationship Id="rId35" Type="http://schemas.openxmlformats.org/officeDocument/2006/relationships/customXml" Target="../ink/ink2178.xml"/><Relationship Id="rId43" Type="http://schemas.openxmlformats.org/officeDocument/2006/relationships/customXml" Target="../ink/ink2182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2195.xml"/><Relationship Id="rId77" Type="http://schemas.openxmlformats.org/officeDocument/2006/relationships/image" Target="../media/image331.png"/><Relationship Id="rId8" Type="http://schemas.openxmlformats.org/officeDocument/2006/relationships/image" Target="../media/image203.png"/><Relationship Id="rId51" Type="http://schemas.openxmlformats.org/officeDocument/2006/relationships/customXml" Target="../ink/ink2186.xml"/><Relationship Id="rId72" Type="http://schemas.openxmlformats.org/officeDocument/2006/relationships/image" Target="../media/image322.png"/><Relationship Id="rId3" Type="http://schemas.openxmlformats.org/officeDocument/2006/relationships/customXml" Target="../ink/ink2162.xml"/><Relationship Id="rId12" Type="http://schemas.openxmlformats.org/officeDocument/2006/relationships/image" Target="../media/image205.png"/><Relationship Id="rId17" Type="http://schemas.openxmlformats.org/officeDocument/2006/relationships/customXml" Target="../ink/ink2169.xml"/><Relationship Id="rId25" Type="http://schemas.openxmlformats.org/officeDocument/2006/relationships/customXml" Target="../ink/ink2173.xml"/><Relationship Id="rId33" Type="http://schemas.openxmlformats.org/officeDocument/2006/relationships/customXml" Target="../ink/ink2177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190.xml"/><Relationship Id="rId67" Type="http://schemas.openxmlformats.org/officeDocument/2006/relationships/customXml" Target="../ink/ink2194.xml"/><Relationship Id="rId20" Type="http://schemas.openxmlformats.org/officeDocument/2006/relationships/image" Target="../media/image209.png"/><Relationship Id="rId41" Type="http://schemas.openxmlformats.org/officeDocument/2006/relationships/customXml" Target="../ink/ink2181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21.png"/><Relationship Id="rId75" Type="http://schemas.openxmlformats.org/officeDocument/2006/relationships/image" Target="../media/image3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168.xml"/><Relationship Id="rId23" Type="http://schemas.openxmlformats.org/officeDocument/2006/relationships/customXml" Target="../ink/ink2172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185.xml"/><Relationship Id="rId57" Type="http://schemas.openxmlformats.org/officeDocument/2006/relationships/customXml" Target="../ink/ink2189.xml"/><Relationship Id="rId10" Type="http://schemas.openxmlformats.org/officeDocument/2006/relationships/image" Target="../media/image204.png"/><Relationship Id="rId31" Type="http://schemas.openxmlformats.org/officeDocument/2006/relationships/customXml" Target="../ink/ink2176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193.xml"/><Relationship Id="rId73" Type="http://schemas.openxmlformats.org/officeDocument/2006/relationships/customXml" Target="../ink/ink2197.xml"/><Relationship Id="rId4" Type="http://schemas.openxmlformats.org/officeDocument/2006/relationships/image" Target="../media/image201.png"/><Relationship Id="rId9" Type="http://schemas.openxmlformats.org/officeDocument/2006/relationships/customXml" Target="../ink/ink2165.xml"/><Relationship Id="rId13" Type="http://schemas.openxmlformats.org/officeDocument/2006/relationships/customXml" Target="../ink/ink2167.xml"/><Relationship Id="rId18" Type="http://schemas.openxmlformats.org/officeDocument/2006/relationships/image" Target="../media/image208.png"/><Relationship Id="rId39" Type="http://schemas.openxmlformats.org/officeDocument/2006/relationships/customXml" Target="../ink/ink2180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188.xml"/><Relationship Id="rId76" Type="http://schemas.openxmlformats.org/officeDocument/2006/relationships/customXml" Target="../ink/ink2198.xml"/><Relationship Id="rId7" Type="http://schemas.openxmlformats.org/officeDocument/2006/relationships/customXml" Target="../ink/ink2164.xml"/><Relationship Id="rId71" Type="http://schemas.openxmlformats.org/officeDocument/2006/relationships/customXml" Target="../ink/ink2196.xml"/><Relationship Id="rId2" Type="http://schemas.openxmlformats.org/officeDocument/2006/relationships/image" Target="../media/image200.png"/><Relationship Id="rId29" Type="http://schemas.openxmlformats.org/officeDocument/2006/relationships/customXml" Target="../ink/ink2175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109.xml"/><Relationship Id="rId26" Type="http://schemas.openxmlformats.org/officeDocument/2006/relationships/customXml" Target="../ink/ink113.xml"/><Relationship Id="rId39" Type="http://schemas.openxmlformats.org/officeDocument/2006/relationships/image" Target="../media/image25.png"/><Relationship Id="rId21" Type="http://schemas.openxmlformats.org/officeDocument/2006/relationships/image" Target="../media/image12.png"/><Relationship Id="rId34" Type="http://schemas.openxmlformats.org/officeDocument/2006/relationships/customXml" Target="../ink/ink117.xml"/><Relationship Id="rId42" Type="http://schemas.openxmlformats.org/officeDocument/2006/relationships/customXml" Target="../ink/ink121.xml"/><Relationship Id="rId47" Type="http://schemas.openxmlformats.org/officeDocument/2006/relationships/image" Target="../media/image32.png"/><Relationship Id="rId50" Type="http://schemas.openxmlformats.org/officeDocument/2006/relationships/customXml" Target="../ink/ink125.xml"/><Relationship Id="rId7" Type="http://schemas.openxmlformats.org/officeDocument/2006/relationships/image" Target="../media/image5.png"/><Relationship Id="rId2" Type="http://schemas.openxmlformats.org/officeDocument/2006/relationships/customXml" Target="../ink/ink101.xml"/><Relationship Id="rId16" Type="http://schemas.openxmlformats.org/officeDocument/2006/relationships/customXml" Target="../ink/ink108.xml"/><Relationship Id="rId29" Type="http://schemas.openxmlformats.org/officeDocument/2006/relationships/image" Target="../media/image20.png"/><Relationship Id="rId11" Type="http://schemas.openxmlformats.org/officeDocument/2006/relationships/image" Target="../media/image7.png"/><Relationship Id="rId24" Type="http://schemas.openxmlformats.org/officeDocument/2006/relationships/customXml" Target="../ink/ink112.xml"/><Relationship Id="rId32" Type="http://schemas.openxmlformats.org/officeDocument/2006/relationships/customXml" Target="../ink/ink116.xml"/><Relationship Id="rId37" Type="http://schemas.openxmlformats.org/officeDocument/2006/relationships/image" Target="../media/image24.png"/><Relationship Id="rId40" Type="http://schemas.openxmlformats.org/officeDocument/2006/relationships/customXml" Target="../ink/ink120.xml"/><Relationship Id="rId45" Type="http://schemas.openxmlformats.org/officeDocument/2006/relationships/image" Target="../media/image31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14.xml"/><Relationship Id="rId36" Type="http://schemas.openxmlformats.org/officeDocument/2006/relationships/customXml" Target="../ink/ink118.xml"/><Relationship Id="rId49" Type="http://schemas.openxmlformats.org/officeDocument/2006/relationships/image" Target="../media/image33.png"/><Relationship Id="rId10" Type="http://schemas.openxmlformats.org/officeDocument/2006/relationships/customXml" Target="../ink/ink105.xml"/><Relationship Id="rId19" Type="http://schemas.openxmlformats.org/officeDocument/2006/relationships/image" Target="../media/image11.png"/><Relationship Id="rId31" Type="http://schemas.openxmlformats.org/officeDocument/2006/relationships/image" Target="../media/image21.png"/><Relationship Id="rId44" Type="http://schemas.openxmlformats.org/officeDocument/2006/relationships/customXml" Target="../ink/ink122.xml"/><Relationship Id="rId4" Type="http://schemas.openxmlformats.org/officeDocument/2006/relationships/customXml" Target="../ink/ink102.xml"/><Relationship Id="rId9" Type="http://schemas.openxmlformats.org/officeDocument/2006/relationships/image" Target="../media/image6.png"/><Relationship Id="rId14" Type="http://schemas.openxmlformats.org/officeDocument/2006/relationships/customXml" Target="../ink/ink107.xml"/><Relationship Id="rId22" Type="http://schemas.openxmlformats.org/officeDocument/2006/relationships/customXml" Target="../ink/ink111.xml"/><Relationship Id="rId27" Type="http://schemas.openxmlformats.org/officeDocument/2006/relationships/image" Target="../media/image19.png"/><Relationship Id="rId30" Type="http://schemas.openxmlformats.org/officeDocument/2006/relationships/customXml" Target="../ink/ink115.xml"/><Relationship Id="rId35" Type="http://schemas.openxmlformats.org/officeDocument/2006/relationships/image" Target="../media/image23.png"/><Relationship Id="rId43" Type="http://schemas.openxmlformats.org/officeDocument/2006/relationships/image" Target="../media/image30.png"/><Relationship Id="rId48" Type="http://schemas.openxmlformats.org/officeDocument/2006/relationships/customXml" Target="../ink/ink124.xml"/><Relationship Id="rId8" Type="http://schemas.openxmlformats.org/officeDocument/2006/relationships/customXml" Target="../ink/ink104.xml"/><Relationship Id="rId51" Type="http://schemas.openxmlformats.org/officeDocument/2006/relationships/image" Target="../media/image34.png"/><Relationship Id="rId3" Type="http://schemas.openxmlformats.org/officeDocument/2006/relationships/image" Target="../media/image3.png"/><Relationship Id="rId12" Type="http://schemas.openxmlformats.org/officeDocument/2006/relationships/customXml" Target="../ink/ink106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119.xml"/><Relationship Id="rId46" Type="http://schemas.openxmlformats.org/officeDocument/2006/relationships/customXml" Target="../ink/ink123.xml"/><Relationship Id="rId20" Type="http://schemas.openxmlformats.org/officeDocument/2006/relationships/customXml" Target="../ink/ink110.xml"/><Relationship Id="rId41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.xml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208.xml"/><Relationship Id="rId42" Type="http://schemas.openxmlformats.org/officeDocument/2006/relationships/image" Target="../media/image220.png"/><Relationship Id="rId47" Type="http://schemas.openxmlformats.org/officeDocument/2006/relationships/customXml" Target="../ink/ink2221.xml"/><Relationship Id="rId63" Type="http://schemas.openxmlformats.org/officeDocument/2006/relationships/customXml" Target="../ink/ink2229.xml"/><Relationship Id="rId68" Type="http://schemas.openxmlformats.org/officeDocument/2006/relationships/image" Target="../media/image238.png"/><Relationship Id="rId84" Type="http://schemas.openxmlformats.org/officeDocument/2006/relationships/image" Target="../media/image336.png"/><Relationship Id="rId89" Type="http://schemas.openxmlformats.org/officeDocument/2006/relationships/customXml" Target="../ink/ink2242.xml"/><Relationship Id="rId16" Type="http://schemas.openxmlformats.org/officeDocument/2006/relationships/image" Target="../media/image207.png"/><Relationship Id="rId11" Type="http://schemas.openxmlformats.org/officeDocument/2006/relationships/customXml" Target="../ink/ink2203.xml"/><Relationship Id="rId32" Type="http://schemas.openxmlformats.org/officeDocument/2006/relationships/image" Target="../media/image215.png"/><Relationship Id="rId37" Type="http://schemas.openxmlformats.org/officeDocument/2006/relationships/customXml" Target="../ink/ink2216.xml"/><Relationship Id="rId53" Type="http://schemas.openxmlformats.org/officeDocument/2006/relationships/customXml" Target="../ink/ink2224.xml"/><Relationship Id="rId58" Type="http://schemas.openxmlformats.org/officeDocument/2006/relationships/image" Target="../media/image231.png"/><Relationship Id="rId74" Type="http://schemas.openxmlformats.org/officeDocument/2006/relationships/image" Target="../media/image323.png"/><Relationship Id="rId79" Type="http://schemas.openxmlformats.org/officeDocument/2006/relationships/customXml" Target="../ink/ink2237.xml"/><Relationship Id="rId5" Type="http://schemas.openxmlformats.org/officeDocument/2006/relationships/customXml" Target="../ink/ink2200.xml"/><Relationship Id="rId90" Type="http://schemas.openxmlformats.org/officeDocument/2006/relationships/image" Target="../media/image339.png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2211.xml"/><Relationship Id="rId30" Type="http://schemas.openxmlformats.org/officeDocument/2006/relationships/image" Target="../media/image214.png"/><Relationship Id="rId35" Type="http://schemas.openxmlformats.org/officeDocument/2006/relationships/customXml" Target="../ink/ink2215.xml"/><Relationship Id="rId43" Type="http://schemas.openxmlformats.org/officeDocument/2006/relationships/customXml" Target="../ink/ink2219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2232.xml"/><Relationship Id="rId77" Type="http://schemas.openxmlformats.org/officeDocument/2006/relationships/customXml" Target="../ink/ink2236.xml"/><Relationship Id="rId8" Type="http://schemas.openxmlformats.org/officeDocument/2006/relationships/image" Target="../media/image203.png"/><Relationship Id="rId51" Type="http://schemas.openxmlformats.org/officeDocument/2006/relationships/customXml" Target="../ink/ink2223.xml"/><Relationship Id="rId72" Type="http://schemas.openxmlformats.org/officeDocument/2006/relationships/image" Target="../media/image322.png"/><Relationship Id="rId80" Type="http://schemas.openxmlformats.org/officeDocument/2006/relationships/image" Target="../media/image334.png"/><Relationship Id="rId85" Type="http://schemas.openxmlformats.org/officeDocument/2006/relationships/customXml" Target="../ink/ink2240.xml"/><Relationship Id="rId3" Type="http://schemas.openxmlformats.org/officeDocument/2006/relationships/customXml" Target="../ink/ink2199.xml"/><Relationship Id="rId12" Type="http://schemas.openxmlformats.org/officeDocument/2006/relationships/image" Target="../media/image205.png"/><Relationship Id="rId17" Type="http://schemas.openxmlformats.org/officeDocument/2006/relationships/customXml" Target="../ink/ink2206.xml"/><Relationship Id="rId25" Type="http://schemas.openxmlformats.org/officeDocument/2006/relationships/customXml" Target="../ink/ink2210.xml"/><Relationship Id="rId33" Type="http://schemas.openxmlformats.org/officeDocument/2006/relationships/customXml" Target="../ink/ink2214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227.xml"/><Relationship Id="rId67" Type="http://schemas.openxmlformats.org/officeDocument/2006/relationships/customXml" Target="../ink/ink2231.xml"/><Relationship Id="rId20" Type="http://schemas.openxmlformats.org/officeDocument/2006/relationships/image" Target="../media/image209.png"/><Relationship Id="rId41" Type="http://schemas.openxmlformats.org/officeDocument/2006/relationships/customXml" Target="../ink/ink2218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21.png"/><Relationship Id="rId75" Type="http://schemas.openxmlformats.org/officeDocument/2006/relationships/customXml" Target="../ink/ink2235.xml"/><Relationship Id="rId83" Type="http://schemas.openxmlformats.org/officeDocument/2006/relationships/customXml" Target="../ink/ink2239.xml"/><Relationship Id="rId88" Type="http://schemas.openxmlformats.org/officeDocument/2006/relationships/image" Target="../media/image33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205.xml"/><Relationship Id="rId23" Type="http://schemas.openxmlformats.org/officeDocument/2006/relationships/customXml" Target="../ink/ink2209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222.xml"/><Relationship Id="rId57" Type="http://schemas.openxmlformats.org/officeDocument/2006/relationships/customXml" Target="../ink/ink2226.xml"/><Relationship Id="rId10" Type="http://schemas.openxmlformats.org/officeDocument/2006/relationships/image" Target="../media/image204.png"/><Relationship Id="rId31" Type="http://schemas.openxmlformats.org/officeDocument/2006/relationships/customXml" Target="../ink/ink2213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230.xml"/><Relationship Id="rId73" Type="http://schemas.openxmlformats.org/officeDocument/2006/relationships/customXml" Target="../ink/ink2234.xml"/><Relationship Id="rId78" Type="http://schemas.openxmlformats.org/officeDocument/2006/relationships/image" Target="../media/image333.png"/><Relationship Id="rId81" Type="http://schemas.openxmlformats.org/officeDocument/2006/relationships/customXml" Target="../ink/ink2238.xml"/><Relationship Id="rId86" Type="http://schemas.openxmlformats.org/officeDocument/2006/relationships/image" Target="../media/image337.png"/><Relationship Id="rId4" Type="http://schemas.openxmlformats.org/officeDocument/2006/relationships/image" Target="../media/image201.png"/><Relationship Id="rId9" Type="http://schemas.openxmlformats.org/officeDocument/2006/relationships/customXml" Target="../ink/ink2202.xml"/><Relationship Id="rId13" Type="http://schemas.openxmlformats.org/officeDocument/2006/relationships/customXml" Target="../ink/ink2204.xml"/><Relationship Id="rId18" Type="http://schemas.openxmlformats.org/officeDocument/2006/relationships/image" Target="../media/image208.png"/><Relationship Id="rId39" Type="http://schemas.openxmlformats.org/officeDocument/2006/relationships/customXml" Target="../ink/ink2217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225.xml"/><Relationship Id="rId76" Type="http://schemas.openxmlformats.org/officeDocument/2006/relationships/image" Target="../media/image332.png"/><Relationship Id="rId7" Type="http://schemas.openxmlformats.org/officeDocument/2006/relationships/customXml" Target="../ink/ink2201.xml"/><Relationship Id="rId71" Type="http://schemas.openxmlformats.org/officeDocument/2006/relationships/customXml" Target="../ink/ink2233.xml"/><Relationship Id="rId2" Type="http://schemas.openxmlformats.org/officeDocument/2006/relationships/image" Target="../media/image200.png"/><Relationship Id="rId29" Type="http://schemas.openxmlformats.org/officeDocument/2006/relationships/customXml" Target="../ink/ink2212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220.xml"/><Relationship Id="rId66" Type="http://schemas.openxmlformats.org/officeDocument/2006/relationships/image" Target="../media/image235.png"/><Relationship Id="rId87" Type="http://schemas.openxmlformats.org/officeDocument/2006/relationships/customXml" Target="../ink/ink2241.xml"/><Relationship Id="rId61" Type="http://schemas.openxmlformats.org/officeDocument/2006/relationships/customXml" Target="../ink/ink2228.xml"/><Relationship Id="rId82" Type="http://schemas.openxmlformats.org/officeDocument/2006/relationships/image" Target="../media/image335.png"/><Relationship Id="rId19" Type="http://schemas.openxmlformats.org/officeDocument/2006/relationships/customXml" Target="../ink/ink2207.xml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117" Type="http://schemas.openxmlformats.org/officeDocument/2006/relationships/customXml" Target="../ink/ink2300.xml"/><Relationship Id="rId21" Type="http://schemas.openxmlformats.org/officeDocument/2006/relationships/customXml" Target="../ink/ink2252.xml"/><Relationship Id="rId42" Type="http://schemas.openxmlformats.org/officeDocument/2006/relationships/image" Target="../media/image220.png"/><Relationship Id="rId47" Type="http://schemas.openxmlformats.org/officeDocument/2006/relationships/customXml" Target="../ink/ink2265.xml"/><Relationship Id="rId63" Type="http://schemas.openxmlformats.org/officeDocument/2006/relationships/customXml" Target="../ink/ink2273.xml"/><Relationship Id="rId68" Type="http://schemas.openxmlformats.org/officeDocument/2006/relationships/image" Target="../media/image238.png"/><Relationship Id="rId84" Type="http://schemas.openxmlformats.org/officeDocument/2006/relationships/image" Target="../media/image336.png"/><Relationship Id="rId89" Type="http://schemas.openxmlformats.org/officeDocument/2006/relationships/customXml" Target="../ink/ink2286.xml"/><Relationship Id="rId112" Type="http://schemas.openxmlformats.org/officeDocument/2006/relationships/image" Target="../media/image350.png"/><Relationship Id="rId16" Type="http://schemas.openxmlformats.org/officeDocument/2006/relationships/image" Target="../media/image207.png"/><Relationship Id="rId107" Type="http://schemas.openxmlformats.org/officeDocument/2006/relationships/customXml" Target="../ink/ink2295.xml"/><Relationship Id="rId11" Type="http://schemas.openxmlformats.org/officeDocument/2006/relationships/customXml" Target="../ink/ink2247.xml"/><Relationship Id="rId32" Type="http://schemas.openxmlformats.org/officeDocument/2006/relationships/image" Target="../media/image215.png"/><Relationship Id="rId37" Type="http://schemas.openxmlformats.org/officeDocument/2006/relationships/customXml" Target="../ink/ink2260.xml"/><Relationship Id="rId53" Type="http://schemas.openxmlformats.org/officeDocument/2006/relationships/customXml" Target="../ink/ink2268.xml"/><Relationship Id="rId58" Type="http://schemas.openxmlformats.org/officeDocument/2006/relationships/image" Target="../media/image231.png"/><Relationship Id="rId74" Type="http://schemas.openxmlformats.org/officeDocument/2006/relationships/image" Target="../media/image323.png"/><Relationship Id="rId79" Type="http://schemas.openxmlformats.org/officeDocument/2006/relationships/customXml" Target="../ink/ink2281.xml"/><Relationship Id="rId102" Type="http://schemas.openxmlformats.org/officeDocument/2006/relationships/image" Target="../media/image345.png"/><Relationship Id="rId5" Type="http://schemas.openxmlformats.org/officeDocument/2006/relationships/customXml" Target="../ink/ink2244.xml"/><Relationship Id="rId90" Type="http://schemas.openxmlformats.org/officeDocument/2006/relationships/image" Target="../media/image339.png"/><Relationship Id="rId95" Type="http://schemas.openxmlformats.org/officeDocument/2006/relationships/customXml" Target="../ink/ink2289.xml"/><Relationship Id="rId22" Type="http://schemas.openxmlformats.org/officeDocument/2006/relationships/image" Target="../media/image210.png"/><Relationship Id="rId27" Type="http://schemas.openxmlformats.org/officeDocument/2006/relationships/customXml" Target="../ink/ink2255.xml"/><Relationship Id="rId43" Type="http://schemas.openxmlformats.org/officeDocument/2006/relationships/customXml" Target="../ink/ink2263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276.xml"/><Relationship Id="rId113" Type="http://schemas.openxmlformats.org/officeDocument/2006/relationships/customXml" Target="../ink/ink2298.xml"/><Relationship Id="rId118" Type="http://schemas.openxmlformats.org/officeDocument/2006/relationships/image" Target="../media/image353.png"/><Relationship Id="rId80" Type="http://schemas.openxmlformats.org/officeDocument/2006/relationships/image" Target="../media/image334.png"/><Relationship Id="rId85" Type="http://schemas.openxmlformats.org/officeDocument/2006/relationships/customXml" Target="../ink/ink2284.xml"/><Relationship Id="rId12" Type="http://schemas.openxmlformats.org/officeDocument/2006/relationships/image" Target="../media/image205.png"/><Relationship Id="rId17" Type="http://schemas.openxmlformats.org/officeDocument/2006/relationships/customXml" Target="../ink/ink2250.xml"/><Relationship Id="rId33" Type="http://schemas.openxmlformats.org/officeDocument/2006/relationships/customXml" Target="../ink/ink2258.xml"/><Relationship Id="rId38" Type="http://schemas.openxmlformats.org/officeDocument/2006/relationships/image" Target="../media/image218.png"/><Relationship Id="rId59" Type="http://schemas.openxmlformats.org/officeDocument/2006/relationships/customXml" Target="../ink/ink2271.xml"/><Relationship Id="rId103" Type="http://schemas.openxmlformats.org/officeDocument/2006/relationships/customXml" Target="../ink/ink2293.xml"/><Relationship Id="rId108" Type="http://schemas.openxmlformats.org/officeDocument/2006/relationships/image" Target="../media/image348.png"/><Relationship Id="rId54" Type="http://schemas.openxmlformats.org/officeDocument/2006/relationships/image" Target="../media/image227.png"/><Relationship Id="rId70" Type="http://schemas.openxmlformats.org/officeDocument/2006/relationships/image" Target="../media/image321.png"/><Relationship Id="rId75" Type="http://schemas.openxmlformats.org/officeDocument/2006/relationships/customXml" Target="../ink/ink2279.xml"/><Relationship Id="rId91" Type="http://schemas.openxmlformats.org/officeDocument/2006/relationships/customXml" Target="../ink/ink2287.xml"/><Relationship Id="rId96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2253.xml"/><Relationship Id="rId28" Type="http://schemas.openxmlformats.org/officeDocument/2006/relationships/image" Target="../media/image213.png"/><Relationship Id="rId49" Type="http://schemas.openxmlformats.org/officeDocument/2006/relationships/customXml" Target="../ink/ink2266.xml"/><Relationship Id="rId114" Type="http://schemas.openxmlformats.org/officeDocument/2006/relationships/image" Target="../media/image351.png"/><Relationship Id="rId119" Type="http://schemas.openxmlformats.org/officeDocument/2006/relationships/customXml" Target="../ink/ink2301.xml"/><Relationship Id="rId10" Type="http://schemas.openxmlformats.org/officeDocument/2006/relationships/image" Target="../media/image204.png"/><Relationship Id="rId31" Type="http://schemas.openxmlformats.org/officeDocument/2006/relationships/customXml" Target="../ink/ink2257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274.xml"/><Relationship Id="rId73" Type="http://schemas.openxmlformats.org/officeDocument/2006/relationships/customXml" Target="../ink/ink2278.xml"/><Relationship Id="rId78" Type="http://schemas.openxmlformats.org/officeDocument/2006/relationships/image" Target="../media/image333.png"/><Relationship Id="rId81" Type="http://schemas.openxmlformats.org/officeDocument/2006/relationships/customXml" Target="../ink/ink2282.xml"/><Relationship Id="rId86" Type="http://schemas.openxmlformats.org/officeDocument/2006/relationships/image" Target="../media/image337.png"/><Relationship Id="rId94" Type="http://schemas.openxmlformats.org/officeDocument/2006/relationships/image" Target="../media/image341.png"/><Relationship Id="rId99" Type="http://schemas.openxmlformats.org/officeDocument/2006/relationships/customXml" Target="../ink/ink2291.xml"/><Relationship Id="rId101" Type="http://schemas.openxmlformats.org/officeDocument/2006/relationships/customXml" Target="../ink/ink2292.xml"/><Relationship Id="rId4" Type="http://schemas.openxmlformats.org/officeDocument/2006/relationships/image" Target="../media/image201.png"/><Relationship Id="rId9" Type="http://schemas.openxmlformats.org/officeDocument/2006/relationships/customXml" Target="../ink/ink2246.xml"/><Relationship Id="rId13" Type="http://schemas.openxmlformats.org/officeDocument/2006/relationships/customXml" Target="../ink/ink2248.xml"/><Relationship Id="rId18" Type="http://schemas.openxmlformats.org/officeDocument/2006/relationships/image" Target="../media/image208.png"/><Relationship Id="rId39" Type="http://schemas.openxmlformats.org/officeDocument/2006/relationships/customXml" Target="../ink/ink2261.xml"/><Relationship Id="rId109" Type="http://schemas.openxmlformats.org/officeDocument/2006/relationships/customXml" Target="../ink/ink2296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269.xml"/><Relationship Id="rId76" Type="http://schemas.openxmlformats.org/officeDocument/2006/relationships/image" Target="../media/image332.png"/><Relationship Id="rId97" Type="http://schemas.openxmlformats.org/officeDocument/2006/relationships/customXml" Target="../ink/ink2290.xml"/><Relationship Id="rId104" Type="http://schemas.openxmlformats.org/officeDocument/2006/relationships/image" Target="../media/image346.png"/><Relationship Id="rId120" Type="http://schemas.openxmlformats.org/officeDocument/2006/relationships/image" Target="../media/image354.png"/><Relationship Id="rId7" Type="http://schemas.openxmlformats.org/officeDocument/2006/relationships/customXml" Target="../ink/ink2245.xml"/><Relationship Id="rId71" Type="http://schemas.openxmlformats.org/officeDocument/2006/relationships/customXml" Target="../ink/ink2277.xml"/><Relationship Id="rId92" Type="http://schemas.openxmlformats.org/officeDocument/2006/relationships/image" Target="../media/image340.png"/><Relationship Id="rId2" Type="http://schemas.openxmlformats.org/officeDocument/2006/relationships/image" Target="../media/image200.png"/><Relationship Id="rId29" Type="http://schemas.openxmlformats.org/officeDocument/2006/relationships/customXml" Target="../ink/ink2256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264.xml"/><Relationship Id="rId66" Type="http://schemas.openxmlformats.org/officeDocument/2006/relationships/image" Target="../media/image235.png"/><Relationship Id="rId87" Type="http://schemas.openxmlformats.org/officeDocument/2006/relationships/customXml" Target="../ink/ink2285.xml"/><Relationship Id="rId110" Type="http://schemas.openxmlformats.org/officeDocument/2006/relationships/image" Target="../media/image349.png"/><Relationship Id="rId115" Type="http://schemas.openxmlformats.org/officeDocument/2006/relationships/customXml" Target="../ink/ink2299.xml"/><Relationship Id="rId61" Type="http://schemas.openxmlformats.org/officeDocument/2006/relationships/customXml" Target="../ink/ink2272.xml"/><Relationship Id="rId82" Type="http://schemas.openxmlformats.org/officeDocument/2006/relationships/image" Target="../media/image335.png"/><Relationship Id="rId19" Type="http://schemas.openxmlformats.org/officeDocument/2006/relationships/customXml" Target="../ink/ink2251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259.xml"/><Relationship Id="rId56" Type="http://schemas.openxmlformats.org/officeDocument/2006/relationships/image" Target="../media/image228.png"/><Relationship Id="rId77" Type="http://schemas.openxmlformats.org/officeDocument/2006/relationships/customXml" Target="../ink/ink2280.xml"/><Relationship Id="rId100" Type="http://schemas.openxmlformats.org/officeDocument/2006/relationships/image" Target="../media/image344.png"/><Relationship Id="rId105" Type="http://schemas.openxmlformats.org/officeDocument/2006/relationships/customXml" Target="../ink/ink2294.xml"/><Relationship Id="rId8" Type="http://schemas.openxmlformats.org/officeDocument/2006/relationships/image" Target="../media/image203.png"/><Relationship Id="rId51" Type="http://schemas.openxmlformats.org/officeDocument/2006/relationships/customXml" Target="../ink/ink2267.xml"/><Relationship Id="rId72" Type="http://schemas.openxmlformats.org/officeDocument/2006/relationships/image" Target="../media/image322.png"/><Relationship Id="rId93" Type="http://schemas.openxmlformats.org/officeDocument/2006/relationships/customXml" Target="../ink/ink2288.xml"/><Relationship Id="rId98" Type="http://schemas.openxmlformats.org/officeDocument/2006/relationships/image" Target="../media/image343.png"/><Relationship Id="rId3" Type="http://schemas.openxmlformats.org/officeDocument/2006/relationships/customXml" Target="../ink/ink2243.xml"/><Relationship Id="rId25" Type="http://schemas.openxmlformats.org/officeDocument/2006/relationships/customXml" Target="../ink/ink2254.xml"/><Relationship Id="rId46" Type="http://schemas.openxmlformats.org/officeDocument/2006/relationships/image" Target="../media/image222.png"/><Relationship Id="rId67" Type="http://schemas.openxmlformats.org/officeDocument/2006/relationships/customXml" Target="../ink/ink2275.xml"/><Relationship Id="rId116" Type="http://schemas.openxmlformats.org/officeDocument/2006/relationships/image" Target="../media/image352.png"/><Relationship Id="rId20" Type="http://schemas.openxmlformats.org/officeDocument/2006/relationships/image" Target="../media/image209.png"/><Relationship Id="rId41" Type="http://schemas.openxmlformats.org/officeDocument/2006/relationships/customXml" Target="../ink/ink2262.xml"/><Relationship Id="rId62" Type="http://schemas.openxmlformats.org/officeDocument/2006/relationships/image" Target="../media/image233.png"/><Relationship Id="rId83" Type="http://schemas.openxmlformats.org/officeDocument/2006/relationships/customXml" Target="../ink/ink2283.xml"/><Relationship Id="rId88" Type="http://schemas.openxmlformats.org/officeDocument/2006/relationships/image" Target="../media/image338.png"/><Relationship Id="rId111" Type="http://schemas.openxmlformats.org/officeDocument/2006/relationships/customXml" Target="../ink/ink2297.xml"/><Relationship Id="rId15" Type="http://schemas.openxmlformats.org/officeDocument/2006/relationships/customXml" Target="../ink/ink2249.xml"/><Relationship Id="rId36" Type="http://schemas.openxmlformats.org/officeDocument/2006/relationships/image" Target="../media/image217.png"/><Relationship Id="rId57" Type="http://schemas.openxmlformats.org/officeDocument/2006/relationships/customXml" Target="../ink/ink2270.xml"/><Relationship Id="rId106" Type="http://schemas.openxmlformats.org/officeDocument/2006/relationships/image" Target="../media/image347.png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59.xml"/><Relationship Id="rId21" Type="http://schemas.openxmlformats.org/officeDocument/2006/relationships/customXml" Target="../ink/ink2311.xml"/><Relationship Id="rId42" Type="http://schemas.openxmlformats.org/officeDocument/2006/relationships/image" Target="../media/image220.png"/><Relationship Id="rId47" Type="http://schemas.openxmlformats.org/officeDocument/2006/relationships/customXml" Target="../ink/ink2324.xml"/><Relationship Id="rId63" Type="http://schemas.openxmlformats.org/officeDocument/2006/relationships/customXml" Target="../ink/ink2332.xml"/><Relationship Id="rId68" Type="http://schemas.openxmlformats.org/officeDocument/2006/relationships/image" Target="../media/image238.png"/><Relationship Id="rId84" Type="http://schemas.openxmlformats.org/officeDocument/2006/relationships/image" Target="../media/image336.png"/><Relationship Id="rId89" Type="http://schemas.openxmlformats.org/officeDocument/2006/relationships/customXml" Target="../ink/ink2345.xml"/><Relationship Id="rId112" Type="http://schemas.openxmlformats.org/officeDocument/2006/relationships/image" Target="../media/image350.png"/><Relationship Id="rId16" Type="http://schemas.openxmlformats.org/officeDocument/2006/relationships/image" Target="../media/image207.png"/><Relationship Id="rId107" Type="http://schemas.openxmlformats.org/officeDocument/2006/relationships/customXml" Target="../ink/ink2354.xml"/><Relationship Id="rId11" Type="http://schemas.openxmlformats.org/officeDocument/2006/relationships/customXml" Target="../ink/ink2306.xml"/><Relationship Id="rId32" Type="http://schemas.openxmlformats.org/officeDocument/2006/relationships/image" Target="../media/image215.png"/><Relationship Id="rId37" Type="http://schemas.openxmlformats.org/officeDocument/2006/relationships/customXml" Target="../ink/ink2319.xml"/><Relationship Id="rId53" Type="http://schemas.openxmlformats.org/officeDocument/2006/relationships/customXml" Target="../ink/ink2327.xml"/><Relationship Id="rId58" Type="http://schemas.openxmlformats.org/officeDocument/2006/relationships/image" Target="../media/image231.png"/><Relationship Id="rId74" Type="http://schemas.openxmlformats.org/officeDocument/2006/relationships/image" Target="../media/image323.png"/><Relationship Id="rId79" Type="http://schemas.openxmlformats.org/officeDocument/2006/relationships/customXml" Target="../ink/ink2340.xml"/><Relationship Id="rId102" Type="http://schemas.openxmlformats.org/officeDocument/2006/relationships/image" Target="../media/image345.png"/><Relationship Id="rId123" Type="http://schemas.openxmlformats.org/officeDocument/2006/relationships/customXml" Target="../ink/ink2362.xml"/><Relationship Id="rId128" Type="http://schemas.openxmlformats.org/officeDocument/2006/relationships/image" Target="../media/image358.png"/><Relationship Id="rId5" Type="http://schemas.openxmlformats.org/officeDocument/2006/relationships/customXml" Target="../ink/ink2303.xml"/><Relationship Id="rId90" Type="http://schemas.openxmlformats.org/officeDocument/2006/relationships/image" Target="../media/image339.png"/><Relationship Id="rId95" Type="http://schemas.openxmlformats.org/officeDocument/2006/relationships/customXml" Target="../ink/ink2348.xml"/><Relationship Id="rId22" Type="http://schemas.openxmlformats.org/officeDocument/2006/relationships/image" Target="../media/image210.png"/><Relationship Id="rId27" Type="http://schemas.openxmlformats.org/officeDocument/2006/relationships/customXml" Target="../ink/ink2314.xml"/><Relationship Id="rId43" Type="http://schemas.openxmlformats.org/officeDocument/2006/relationships/customXml" Target="../ink/ink2322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335.xml"/><Relationship Id="rId113" Type="http://schemas.openxmlformats.org/officeDocument/2006/relationships/customXml" Target="../ink/ink2357.xml"/><Relationship Id="rId118" Type="http://schemas.openxmlformats.org/officeDocument/2006/relationships/image" Target="../media/image353.png"/><Relationship Id="rId80" Type="http://schemas.openxmlformats.org/officeDocument/2006/relationships/image" Target="../media/image334.png"/><Relationship Id="rId85" Type="http://schemas.openxmlformats.org/officeDocument/2006/relationships/customXml" Target="../ink/ink2343.xml"/><Relationship Id="rId12" Type="http://schemas.openxmlformats.org/officeDocument/2006/relationships/image" Target="../media/image205.png"/><Relationship Id="rId17" Type="http://schemas.openxmlformats.org/officeDocument/2006/relationships/customXml" Target="../ink/ink2309.xml"/><Relationship Id="rId33" Type="http://schemas.openxmlformats.org/officeDocument/2006/relationships/customXml" Target="../ink/ink2317.xml"/><Relationship Id="rId38" Type="http://schemas.openxmlformats.org/officeDocument/2006/relationships/image" Target="../media/image218.png"/><Relationship Id="rId59" Type="http://schemas.openxmlformats.org/officeDocument/2006/relationships/customXml" Target="../ink/ink2330.xml"/><Relationship Id="rId103" Type="http://schemas.openxmlformats.org/officeDocument/2006/relationships/customXml" Target="../ink/ink2352.xml"/><Relationship Id="rId108" Type="http://schemas.openxmlformats.org/officeDocument/2006/relationships/image" Target="../media/image348.png"/><Relationship Id="rId124" Type="http://schemas.openxmlformats.org/officeDocument/2006/relationships/image" Target="../media/image356.png"/><Relationship Id="rId129" Type="http://schemas.openxmlformats.org/officeDocument/2006/relationships/customXml" Target="../ink/ink2365.xml"/><Relationship Id="rId54" Type="http://schemas.openxmlformats.org/officeDocument/2006/relationships/image" Target="../media/image227.png"/><Relationship Id="rId70" Type="http://schemas.openxmlformats.org/officeDocument/2006/relationships/image" Target="../media/image321.png"/><Relationship Id="rId75" Type="http://schemas.openxmlformats.org/officeDocument/2006/relationships/customXml" Target="../ink/ink2338.xml"/><Relationship Id="rId91" Type="http://schemas.openxmlformats.org/officeDocument/2006/relationships/customXml" Target="../ink/ink2346.xml"/><Relationship Id="rId96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2312.xml"/><Relationship Id="rId28" Type="http://schemas.openxmlformats.org/officeDocument/2006/relationships/image" Target="../media/image213.png"/><Relationship Id="rId49" Type="http://schemas.openxmlformats.org/officeDocument/2006/relationships/customXml" Target="../ink/ink2325.xml"/><Relationship Id="rId114" Type="http://schemas.openxmlformats.org/officeDocument/2006/relationships/image" Target="../media/image351.png"/><Relationship Id="rId119" Type="http://schemas.openxmlformats.org/officeDocument/2006/relationships/customXml" Target="../ink/ink2360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2333.xml"/><Relationship Id="rId81" Type="http://schemas.openxmlformats.org/officeDocument/2006/relationships/customXml" Target="../ink/ink2341.xml"/><Relationship Id="rId86" Type="http://schemas.openxmlformats.org/officeDocument/2006/relationships/image" Target="../media/image337.png"/><Relationship Id="rId130" Type="http://schemas.openxmlformats.org/officeDocument/2006/relationships/image" Target="../media/image359.png"/><Relationship Id="rId13" Type="http://schemas.openxmlformats.org/officeDocument/2006/relationships/customXml" Target="../ink/ink2307.xml"/><Relationship Id="rId18" Type="http://schemas.openxmlformats.org/officeDocument/2006/relationships/image" Target="../media/image208.png"/><Relationship Id="rId39" Type="http://schemas.openxmlformats.org/officeDocument/2006/relationships/customXml" Target="../ink/ink2320.xml"/><Relationship Id="rId109" Type="http://schemas.openxmlformats.org/officeDocument/2006/relationships/customXml" Target="../ink/ink2355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328.xml"/><Relationship Id="rId76" Type="http://schemas.openxmlformats.org/officeDocument/2006/relationships/image" Target="../media/image332.png"/><Relationship Id="rId97" Type="http://schemas.openxmlformats.org/officeDocument/2006/relationships/customXml" Target="../ink/ink2349.xml"/><Relationship Id="rId104" Type="http://schemas.openxmlformats.org/officeDocument/2006/relationships/image" Target="../media/image346.png"/><Relationship Id="rId120" Type="http://schemas.openxmlformats.org/officeDocument/2006/relationships/image" Target="../media/image354.png"/><Relationship Id="rId125" Type="http://schemas.openxmlformats.org/officeDocument/2006/relationships/customXml" Target="../ink/ink2363.xml"/><Relationship Id="rId7" Type="http://schemas.openxmlformats.org/officeDocument/2006/relationships/customXml" Target="../ink/ink2304.xml"/><Relationship Id="rId71" Type="http://schemas.openxmlformats.org/officeDocument/2006/relationships/customXml" Target="../ink/ink2336.xml"/><Relationship Id="rId92" Type="http://schemas.openxmlformats.org/officeDocument/2006/relationships/image" Target="../media/image340.png"/><Relationship Id="rId2" Type="http://schemas.openxmlformats.org/officeDocument/2006/relationships/image" Target="../media/image200.png"/><Relationship Id="rId29" Type="http://schemas.openxmlformats.org/officeDocument/2006/relationships/customXml" Target="../ink/ink2315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323.xml"/><Relationship Id="rId66" Type="http://schemas.openxmlformats.org/officeDocument/2006/relationships/image" Target="../media/image235.png"/><Relationship Id="rId87" Type="http://schemas.openxmlformats.org/officeDocument/2006/relationships/customXml" Target="../ink/ink2344.xml"/><Relationship Id="rId110" Type="http://schemas.openxmlformats.org/officeDocument/2006/relationships/image" Target="../media/image349.png"/><Relationship Id="rId115" Type="http://schemas.openxmlformats.org/officeDocument/2006/relationships/customXml" Target="../ink/ink2358.xml"/><Relationship Id="rId61" Type="http://schemas.openxmlformats.org/officeDocument/2006/relationships/customXml" Target="../ink/ink2331.xml"/><Relationship Id="rId82" Type="http://schemas.openxmlformats.org/officeDocument/2006/relationships/image" Target="../media/image335.png"/><Relationship Id="rId19" Type="http://schemas.openxmlformats.org/officeDocument/2006/relationships/customXml" Target="../ink/ink2310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318.xml"/><Relationship Id="rId56" Type="http://schemas.openxmlformats.org/officeDocument/2006/relationships/image" Target="../media/image228.png"/><Relationship Id="rId77" Type="http://schemas.openxmlformats.org/officeDocument/2006/relationships/customXml" Target="../ink/ink2339.xml"/><Relationship Id="rId100" Type="http://schemas.openxmlformats.org/officeDocument/2006/relationships/image" Target="../media/image344.png"/><Relationship Id="rId105" Type="http://schemas.openxmlformats.org/officeDocument/2006/relationships/customXml" Target="../ink/ink2353.xml"/><Relationship Id="rId126" Type="http://schemas.openxmlformats.org/officeDocument/2006/relationships/image" Target="../media/image357.png"/><Relationship Id="rId8" Type="http://schemas.openxmlformats.org/officeDocument/2006/relationships/image" Target="../media/image203.png"/><Relationship Id="rId51" Type="http://schemas.openxmlformats.org/officeDocument/2006/relationships/customXml" Target="../ink/ink2326.xml"/><Relationship Id="rId72" Type="http://schemas.openxmlformats.org/officeDocument/2006/relationships/image" Target="../media/image322.png"/><Relationship Id="rId93" Type="http://schemas.openxmlformats.org/officeDocument/2006/relationships/customXml" Target="../ink/ink2347.xml"/><Relationship Id="rId98" Type="http://schemas.openxmlformats.org/officeDocument/2006/relationships/image" Target="../media/image343.png"/><Relationship Id="rId121" Type="http://schemas.openxmlformats.org/officeDocument/2006/relationships/customXml" Target="../ink/ink2361.xml"/><Relationship Id="rId3" Type="http://schemas.openxmlformats.org/officeDocument/2006/relationships/customXml" Target="../ink/ink2302.xml"/><Relationship Id="rId25" Type="http://schemas.openxmlformats.org/officeDocument/2006/relationships/customXml" Target="../ink/ink2313.xml"/><Relationship Id="rId46" Type="http://schemas.openxmlformats.org/officeDocument/2006/relationships/image" Target="../media/image222.png"/><Relationship Id="rId67" Type="http://schemas.openxmlformats.org/officeDocument/2006/relationships/customXml" Target="../ink/ink2334.xml"/><Relationship Id="rId116" Type="http://schemas.openxmlformats.org/officeDocument/2006/relationships/image" Target="../media/image352.png"/><Relationship Id="rId20" Type="http://schemas.openxmlformats.org/officeDocument/2006/relationships/image" Target="../media/image209.png"/><Relationship Id="rId41" Type="http://schemas.openxmlformats.org/officeDocument/2006/relationships/customXml" Target="../ink/ink2321.xml"/><Relationship Id="rId62" Type="http://schemas.openxmlformats.org/officeDocument/2006/relationships/image" Target="../media/image233.png"/><Relationship Id="rId83" Type="http://schemas.openxmlformats.org/officeDocument/2006/relationships/customXml" Target="../ink/ink2342.xml"/><Relationship Id="rId88" Type="http://schemas.openxmlformats.org/officeDocument/2006/relationships/image" Target="../media/image338.png"/><Relationship Id="rId111" Type="http://schemas.openxmlformats.org/officeDocument/2006/relationships/customXml" Target="../ink/ink2356.xml"/><Relationship Id="rId15" Type="http://schemas.openxmlformats.org/officeDocument/2006/relationships/customXml" Target="../ink/ink2308.xml"/><Relationship Id="rId36" Type="http://schemas.openxmlformats.org/officeDocument/2006/relationships/image" Target="../media/image217.png"/><Relationship Id="rId57" Type="http://schemas.openxmlformats.org/officeDocument/2006/relationships/customXml" Target="../ink/ink2329.xml"/><Relationship Id="rId106" Type="http://schemas.openxmlformats.org/officeDocument/2006/relationships/image" Target="../media/image347.png"/><Relationship Id="rId127" Type="http://schemas.openxmlformats.org/officeDocument/2006/relationships/customXml" Target="../ink/ink2364.xml"/><Relationship Id="rId10" Type="http://schemas.openxmlformats.org/officeDocument/2006/relationships/image" Target="../media/image204.png"/><Relationship Id="rId31" Type="http://schemas.openxmlformats.org/officeDocument/2006/relationships/customXml" Target="../ink/ink2316.xml"/><Relationship Id="rId52" Type="http://schemas.openxmlformats.org/officeDocument/2006/relationships/image" Target="../media/image226.png"/><Relationship Id="rId73" Type="http://schemas.openxmlformats.org/officeDocument/2006/relationships/customXml" Target="../ink/ink2337.xml"/><Relationship Id="rId78" Type="http://schemas.openxmlformats.org/officeDocument/2006/relationships/image" Target="../media/image333.png"/><Relationship Id="rId94" Type="http://schemas.openxmlformats.org/officeDocument/2006/relationships/image" Target="../media/image341.png"/><Relationship Id="rId99" Type="http://schemas.openxmlformats.org/officeDocument/2006/relationships/customXml" Target="../ink/ink2350.xml"/><Relationship Id="rId101" Type="http://schemas.openxmlformats.org/officeDocument/2006/relationships/customXml" Target="../ink/ink2351.xml"/><Relationship Id="rId122" Type="http://schemas.openxmlformats.org/officeDocument/2006/relationships/image" Target="../media/image355.png"/><Relationship Id="rId4" Type="http://schemas.openxmlformats.org/officeDocument/2006/relationships/image" Target="../media/image201.png"/><Relationship Id="rId9" Type="http://schemas.openxmlformats.org/officeDocument/2006/relationships/customXml" Target="../ink/ink2305.xml"/><Relationship Id="rId26" Type="http://schemas.openxmlformats.org/officeDocument/2006/relationships/image" Target="../media/image212.png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23.xml"/><Relationship Id="rId21" Type="http://schemas.openxmlformats.org/officeDocument/2006/relationships/customXml" Target="../ink/ink2375.xml"/><Relationship Id="rId42" Type="http://schemas.openxmlformats.org/officeDocument/2006/relationships/image" Target="../media/image220.png"/><Relationship Id="rId63" Type="http://schemas.openxmlformats.org/officeDocument/2006/relationships/customXml" Target="../ink/ink2396.xml"/><Relationship Id="rId84" Type="http://schemas.openxmlformats.org/officeDocument/2006/relationships/image" Target="../media/image336.png"/><Relationship Id="rId138" Type="http://schemas.openxmlformats.org/officeDocument/2006/relationships/image" Target="../media/image363.png"/><Relationship Id="rId16" Type="http://schemas.openxmlformats.org/officeDocument/2006/relationships/image" Target="../media/image207.png"/><Relationship Id="rId107" Type="http://schemas.openxmlformats.org/officeDocument/2006/relationships/customXml" Target="../ink/ink2418.xml"/><Relationship Id="rId11" Type="http://schemas.openxmlformats.org/officeDocument/2006/relationships/customXml" Target="../ink/ink2370.xml"/><Relationship Id="rId32" Type="http://schemas.openxmlformats.org/officeDocument/2006/relationships/image" Target="../media/image215.png"/><Relationship Id="rId37" Type="http://schemas.openxmlformats.org/officeDocument/2006/relationships/customXml" Target="../ink/ink2383.xml"/><Relationship Id="rId53" Type="http://schemas.openxmlformats.org/officeDocument/2006/relationships/customXml" Target="../ink/ink2391.xml"/><Relationship Id="rId58" Type="http://schemas.openxmlformats.org/officeDocument/2006/relationships/image" Target="../media/image231.png"/><Relationship Id="rId74" Type="http://schemas.openxmlformats.org/officeDocument/2006/relationships/image" Target="../media/image323.png"/><Relationship Id="rId79" Type="http://schemas.openxmlformats.org/officeDocument/2006/relationships/customXml" Target="../ink/ink2404.xml"/><Relationship Id="rId102" Type="http://schemas.openxmlformats.org/officeDocument/2006/relationships/image" Target="../media/image345.png"/><Relationship Id="rId123" Type="http://schemas.openxmlformats.org/officeDocument/2006/relationships/customXml" Target="../ink/ink2426.xml"/><Relationship Id="rId128" Type="http://schemas.openxmlformats.org/officeDocument/2006/relationships/image" Target="../media/image358.png"/><Relationship Id="rId5" Type="http://schemas.openxmlformats.org/officeDocument/2006/relationships/customXml" Target="../ink/ink2367.xml"/><Relationship Id="rId90" Type="http://schemas.openxmlformats.org/officeDocument/2006/relationships/image" Target="../media/image339.png"/><Relationship Id="rId95" Type="http://schemas.openxmlformats.org/officeDocument/2006/relationships/customXml" Target="../ink/ink2412.xml"/><Relationship Id="rId22" Type="http://schemas.openxmlformats.org/officeDocument/2006/relationships/image" Target="../media/image210.png"/><Relationship Id="rId27" Type="http://schemas.openxmlformats.org/officeDocument/2006/relationships/customXml" Target="../ink/ink2378.xml"/><Relationship Id="rId43" Type="http://schemas.openxmlformats.org/officeDocument/2006/relationships/customXml" Target="../ink/ink2386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399.xml"/><Relationship Id="rId113" Type="http://schemas.openxmlformats.org/officeDocument/2006/relationships/customXml" Target="../ink/ink2421.xml"/><Relationship Id="rId118" Type="http://schemas.openxmlformats.org/officeDocument/2006/relationships/image" Target="../media/image353.png"/><Relationship Id="rId134" Type="http://schemas.openxmlformats.org/officeDocument/2006/relationships/image" Target="../media/image361.png"/><Relationship Id="rId80" Type="http://schemas.openxmlformats.org/officeDocument/2006/relationships/image" Target="../media/image334.png"/><Relationship Id="rId85" Type="http://schemas.openxmlformats.org/officeDocument/2006/relationships/customXml" Target="../ink/ink2407.xml"/><Relationship Id="rId12" Type="http://schemas.openxmlformats.org/officeDocument/2006/relationships/image" Target="../media/image205.png"/><Relationship Id="rId17" Type="http://schemas.openxmlformats.org/officeDocument/2006/relationships/customXml" Target="../ink/ink2373.xml"/><Relationship Id="rId33" Type="http://schemas.openxmlformats.org/officeDocument/2006/relationships/customXml" Target="../ink/ink2381.xml"/><Relationship Id="rId38" Type="http://schemas.openxmlformats.org/officeDocument/2006/relationships/image" Target="../media/image218.png"/><Relationship Id="rId59" Type="http://schemas.openxmlformats.org/officeDocument/2006/relationships/customXml" Target="../ink/ink2394.xml"/><Relationship Id="rId103" Type="http://schemas.openxmlformats.org/officeDocument/2006/relationships/customXml" Target="../ink/ink2416.xml"/><Relationship Id="rId108" Type="http://schemas.openxmlformats.org/officeDocument/2006/relationships/image" Target="../media/image348.png"/><Relationship Id="rId124" Type="http://schemas.openxmlformats.org/officeDocument/2006/relationships/image" Target="../media/image356.png"/><Relationship Id="rId129" Type="http://schemas.openxmlformats.org/officeDocument/2006/relationships/customXml" Target="../ink/ink2429.xml"/><Relationship Id="rId54" Type="http://schemas.openxmlformats.org/officeDocument/2006/relationships/image" Target="../media/image227.png"/><Relationship Id="rId70" Type="http://schemas.openxmlformats.org/officeDocument/2006/relationships/image" Target="../media/image321.png"/><Relationship Id="rId75" Type="http://schemas.openxmlformats.org/officeDocument/2006/relationships/customXml" Target="../ink/ink2402.xml"/><Relationship Id="rId91" Type="http://schemas.openxmlformats.org/officeDocument/2006/relationships/customXml" Target="../ink/ink2410.xml"/><Relationship Id="rId96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2376.xml"/><Relationship Id="rId28" Type="http://schemas.openxmlformats.org/officeDocument/2006/relationships/image" Target="../media/image213.png"/><Relationship Id="rId49" Type="http://schemas.openxmlformats.org/officeDocument/2006/relationships/customXml" Target="../ink/ink2389.xml"/><Relationship Id="rId114" Type="http://schemas.openxmlformats.org/officeDocument/2006/relationships/image" Target="../media/image351.png"/><Relationship Id="rId119" Type="http://schemas.openxmlformats.org/officeDocument/2006/relationships/customXml" Target="../ink/ink2424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2397.xml"/><Relationship Id="rId81" Type="http://schemas.openxmlformats.org/officeDocument/2006/relationships/customXml" Target="../ink/ink2405.xml"/><Relationship Id="rId86" Type="http://schemas.openxmlformats.org/officeDocument/2006/relationships/image" Target="../media/image337.png"/><Relationship Id="rId130" Type="http://schemas.openxmlformats.org/officeDocument/2006/relationships/image" Target="../media/image359.png"/><Relationship Id="rId135" Type="http://schemas.openxmlformats.org/officeDocument/2006/relationships/customXml" Target="../ink/ink2432.xml"/><Relationship Id="rId13" Type="http://schemas.openxmlformats.org/officeDocument/2006/relationships/customXml" Target="../ink/ink2371.xml"/><Relationship Id="rId18" Type="http://schemas.openxmlformats.org/officeDocument/2006/relationships/image" Target="../media/image208.png"/><Relationship Id="rId39" Type="http://schemas.openxmlformats.org/officeDocument/2006/relationships/customXml" Target="../ink/ink2384.xml"/><Relationship Id="rId109" Type="http://schemas.openxmlformats.org/officeDocument/2006/relationships/customXml" Target="../ink/ink2419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392.xml"/><Relationship Id="rId76" Type="http://schemas.openxmlformats.org/officeDocument/2006/relationships/image" Target="../media/image332.png"/><Relationship Id="rId97" Type="http://schemas.openxmlformats.org/officeDocument/2006/relationships/customXml" Target="../ink/ink2413.xml"/><Relationship Id="rId104" Type="http://schemas.openxmlformats.org/officeDocument/2006/relationships/image" Target="../media/image346.png"/><Relationship Id="rId120" Type="http://schemas.openxmlformats.org/officeDocument/2006/relationships/image" Target="../media/image354.png"/><Relationship Id="rId125" Type="http://schemas.openxmlformats.org/officeDocument/2006/relationships/customXml" Target="../ink/ink2427.xml"/><Relationship Id="rId7" Type="http://schemas.openxmlformats.org/officeDocument/2006/relationships/customXml" Target="../ink/ink2368.xml"/><Relationship Id="rId71" Type="http://schemas.openxmlformats.org/officeDocument/2006/relationships/customXml" Target="../ink/ink2400.xml"/><Relationship Id="rId92" Type="http://schemas.openxmlformats.org/officeDocument/2006/relationships/image" Target="../media/image340.png"/><Relationship Id="rId2" Type="http://schemas.openxmlformats.org/officeDocument/2006/relationships/image" Target="../media/image200.png"/><Relationship Id="rId29" Type="http://schemas.openxmlformats.org/officeDocument/2006/relationships/customXml" Target="../ink/ink2379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387.xml"/><Relationship Id="rId66" Type="http://schemas.openxmlformats.org/officeDocument/2006/relationships/image" Target="../media/image235.png"/><Relationship Id="rId87" Type="http://schemas.openxmlformats.org/officeDocument/2006/relationships/customXml" Target="../ink/ink2408.xml"/><Relationship Id="rId110" Type="http://schemas.openxmlformats.org/officeDocument/2006/relationships/image" Target="../media/image349.png"/><Relationship Id="rId115" Type="http://schemas.openxmlformats.org/officeDocument/2006/relationships/customXml" Target="../ink/ink2422.xml"/><Relationship Id="rId131" Type="http://schemas.openxmlformats.org/officeDocument/2006/relationships/customXml" Target="../ink/ink2430.xml"/><Relationship Id="rId136" Type="http://schemas.openxmlformats.org/officeDocument/2006/relationships/image" Target="../media/image362.png"/><Relationship Id="rId61" Type="http://schemas.openxmlformats.org/officeDocument/2006/relationships/customXml" Target="../ink/ink2395.xml"/><Relationship Id="rId82" Type="http://schemas.openxmlformats.org/officeDocument/2006/relationships/image" Target="../media/image335.png"/><Relationship Id="rId19" Type="http://schemas.openxmlformats.org/officeDocument/2006/relationships/customXml" Target="../ink/ink2374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382.xml"/><Relationship Id="rId56" Type="http://schemas.openxmlformats.org/officeDocument/2006/relationships/image" Target="../media/image228.png"/><Relationship Id="rId77" Type="http://schemas.openxmlformats.org/officeDocument/2006/relationships/customXml" Target="../ink/ink2403.xml"/><Relationship Id="rId100" Type="http://schemas.openxmlformats.org/officeDocument/2006/relationships/image" Target="../media/image344.png"/><Relationship Id="rId105" Type="http://schemas.openxmlformats.org/officeDocument/2006/relationships/customXml" Target="../ink/ink2417.xml"/><Relationship Id="rId126" Type="http://schemas.openxmlformats.org/officeDocument/2006/relationships/image" Target="../media/image357.png"/><Relationship Id="rId8" Type="http://schemas.openxmlformats.org/officeDocument/2006/relationships/image" Target="../media/image203.png"/><Relationship Id="rId51" Type="http://schemas.openxmlformats.org/officeDocument/2006/relationships/customXml" Target="../ink/ink2390.xml"/><Relationship Id="rId72" Type="http://schemas.openxmlformats.org/officeDocument/2006/relationships/image" Target="../media/image322.png"/><Relationship Id="rId93" Type="http://schemas.openxmlformats.org/officeDocument/2006/relationships/customXml" Target="../ink/ink2411.xml"/><Relationship Id="rId98" Type="http://schemas.openxmlformats.org/officeDocument/2006/relationships/image" Target="../media/image343.png"/><Relationship Id="rId121" Type="http://schemas.openxmlformats.org/officeDocument/2006/relationships/customXml" Target="../ink/ink2425.xml"/><Relationship Id="rId3" Type="http://schemas.openxmlformats.org/officeDocument/2006/relationships/customXml" Target="../ink/ink2366.xml"/><Relationship Id="rId25" Type="http://schemas.openxmlformats.org/officeDocument/2006/relationships/customXml" Target="../ink/ink2377.xml"/><Relationship Id="rId46" Type="http://schemas.openxmlformats.org/officeDocument/2006/relationships/image" Target="../media/image222.png"/><Relationship Id="rId67" Type="http://schemas.openxmlformats.org/officeDocument/2006/relationships/customXml" Target="../ink/ink2398.xml"/><Relationship Id="rId116" Type="http://schemas.openxmlformats.org/officeDocument/2006/relationships/image" Target="../media/image352.png"/><Relationship Id="rId137" Type="http://schemas.openxmlformats.org/officeDocument/2006/relationships/customXml" Target="../ink/ink2433.xml"/><Relationship Id="rId20" Type="http://schemas.openxmlformats.org/officeDocument/2006/relationships/image" Target="../media/image209.png"/><Relationship Id="rId41" Type="http://schemas.openxmlformats.org/officeDocument/2006/relationships/customXml" Target="../ink/ink2385.xml"/><Relationship Id="rId62" Type="http://schemas.openxmlformats.org/officeDocument/2006/relationships/image" Target="../media/image233.png"/><Relationship Id="rId83" Type="http://schemas.openxmlformats.org/officeDocument/2006/relationships/customXml" Target="../ink/ink2406.xml"/><Relationship Id="rId88" Type="http://schemas.openxmlformats.org/officeDocument/2006/relationships/image" Target="../media/image338.png"/><Relationship Id="rId111" Type="http://schemas.openxmlformats.org/officeDocument/2006/relationships/customXml" Target="../ink/ink2420.xml"/><Relationship Id="rId132" Type="http://schemas.openxmlformats.org/officeDocument/2006/relationships/image" Target="../media/image360.png"/><Relationship Id="rId15" Type="http://schemas.openxmlformats.org/officeDocument/2006/relationships/customXml" Target="../ink/ink2372.xml"/><Relationship Id="rId36" Type="http://schemas.openxmlformats.org/officeDocument/2006/relationships/image" Target="../media/image217.png"/><Relationship Id="rId57" Type="http://schemas.openxmlformats.org/officeDocument/2006/relationships/customXml" Target="../ink/ink2393.xml"/><Relationship Id="rId106" Type="http://schemas.openxmlformats.org/officeDocument/2006/relationships/image" Target="../media/image347.png"/><Relationship Id="rId127" Type="http://schemas.openxmlformats.org/officeDocument/2006/relationships/customXml" Target="../ink/ink2428.xml"/><Relationship Id="rId10" Type="http://schemas.openxmlformats.org/officeDocument/2006/relationships/image" Target="../media/image204.png"/><Relationship Id="rId31" Type="http://schemas.openxmlformats.org/officeDocument/2006/relationships/customXml" Target="../ink/ink2380.xml"/><Relationship Id="rId52" Type="http://schemas.openxmlformats.org/officeDocument/2006/relationships/image" Target="../media/image226.png"/><Relationship Id="rId73" Type="http://schemas.openxmlformats.org/officeDocument/2006/relationships/customXml" Target="../ink/ink2401.xml"/><Relationship Id="rId78" Type="http://schemas.openxmlformats.org/officeDocument/2006/relationships/image" Target="../media/image333.png"/><Relationship Id="rId94" Type="http://schemas.openxmlformats.org/officeDocument/2006/relationships/image" Target="../media/image341.png"/><Relationship Id="rId99" Type="http://schemas.openxmlformats.org/officeDocument/2006/relationships/customXml" Target="../ink/ink2414.xml"/><Relationship Id="rId101" Type="http://schemas.openxmlformats.org/officeDocument/2006/relationships/customXml" Target="../ink/ink2415.xml"/><Relationship Id="rId122" Type="http://schemas.openxmlformats.org/officeDocument/2006/relationships/image" Target="../media/image355.png"/><Relationship Id="rId4" Type="http://schemas.openxmlformats.org/officeDocument/2006/relationships/image" Target="../media/image201.png"/><Relationship Id="rId9" Type="http://schemas.openxmlformats.org/officeDocument/2006/relationships/customXml" Target="../ink/ink2369.xml"/><Relationship Id="rId26" Type="http://schemas.openxmlformats.org/officeDocument/2006/relationships/image" Target="../media/image212.png"/><Relationship Id="rId47" Type="http://schemas.openxmlformats.org/officeDocument/2006/relationships/customXml" Target="../ink/ink2388.xml"/><Relationship Id="rId68" Type="http://schemas.openxmlformats.org/officeDocument/2006/relationships/image" Target="../media/image238.png"/><Relationship Id="rId89" Type="http://schemas.openxmlformats.org/officeDocument/2006/relationships/customXml" Target="../ink/ink2409.xml"/><Relationship Id="rId112" Type="http://schemas.openxmlformats.org/officeDocument/2006/relationships/image" Target="../media/image350.png"/><Relationship Id="rId133" Type="http://schemas.openxmlformats.org/officeDocument/2006/relationships/customXml" Target="../ink/ink2431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91.xml"/><Relationship Id="rId21" Type="http://schemas.openxmlformats.org/officeDocument/2006/relationships/customXml" Target="../ink/ink2443.xml"/><Relationship Id="rId42" Type="http://schemas.openxmlformats.org/officeDocument/2006/relationships/image" Target="../media/image220.png"/><Relationship Id="rId63" Type="http://schemas.openxmlformats.org/officeDocument/2006/relationships/customXml" Target="../ink/ink2464.xml"/><Relationship Id="rId84" Type="http://schemas.openxmlformats.org/officeDocument/2006/relationships/image" Target="../media/image336.png"/><Relationship Id="rId138" Type="http://schemas.openxmlformats.org/officeDocument/2006/relationships/image" Target="../media/image363.png"/><Relationship Id="rId107" Type="http://schemas.openxmlformats.org/officeDocument/2006/relationships/customXml" Target="../ink/ink2486.xml"/><Relationship Id="rId11" Type="http://schemas.openxmlformats.org/officeDocument/2006/relationships/customXml" Target="../ink/ink2438.xml"/><Relationship Id="rId32" Type="http://schemas.openxmlformats.org/officeDocument/2006/relationships/image" Target="../media/image215.png"/><Relationship Id="rId53" Type="http://schemas.openxmlformats.org/officeDocument/2006/relationships/customXml" Target="../ink/ink2459.xml"/><Relationship Id="rId74" Type="http://schemas.openxmlformats.org/officeDocument/2006/relationships/image" Target="../media/image323.png"/><Relationship Id="rId128" Type="http://schemas.openxmlformats.org/officeDocument/2006/relationships/image" Target="../media/image358.png"/><Relationship Id="rId149" Type="http://schemas.openxmlformats.org/officeDocument/2006/relationships/customXml" Target="../ink/ink2507.xml"/><Relationship Id="rId5" Type="http://schemas.openxmlformats.org/officeDocument/2006/relationships/customXml" Target="../ink/ink2435.xml"/><Relationship Id="rId95" Type="http://schemas.openxmlformats.org/officeDocument/2006/relationships/customXml" Target="../ink/ink2480.xml"/><Relationship Id="rId22" Type="http://schemas.openxmlformats.org/officeDocument/2006/relationships/image" Target="../media/image210.png"/><Relationship Id="rId27" Type="http://schemas.openxmlformats.org/officeDocument/2006/relationships/customXml" Target="../ink/ink2446.xml"/><Relationship Id="rId43" Type="http://schemas.openxmlformats.org/officeDocument/2006/relationships/customXml" Target="../ink/ink2454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467.xml"/><Relationship Id="rId113" Type="http://schemas.openxmlformats.org/officeDocument/2006/relationships/customXml" Target="../ink/ink2489.xml"/><Relationship Id="rId118" Type="http://schemas.openxmlformats.org/officeDocument/2006/relationships/image" Target="../media/image353.png"/><Relationship Id="rId134" Type="http://schemas.openxmlformats.org/officeDocument/2006/relationships/image" Target="../media/image361.png"/><Relationship Id="rId139" Type="http://schemas.openxmlformats.org/officeDocument/2006/relationships/customXml" Target="../ink/ink2502.xml"/><Relationship Id="rId80" Type="http://schemas.openxmlformats.org/officeDocument/2006/relationships/image" Target="../media/image334.png"/><Relationship Id="rId85" Type="http://schemas.openxmlformats.org/officeDocument/2006/relationships/customXml" Target="../ink/ink2475.xml"/><Relationship Id="rId150" Type="http://schemas.openxmlformats.org/officeDocument/2006/relationships/image" Target="../media/image369.png"/><Relationship Id="rId12" Type="http://schemas.openxmlformats.org/officeDocument/2006/relationships/image" Target="../media/image205.png"/><Relationship Id="rId17" Type="http://schemas.openxmlformats.org/officeDocument/2006/relationships/customXml" Target="../ink/ink2441.xml"/><Relationship Id="rId33" Type="http://schemas.openxmlformats.org/officeDocument/2006/relationships/customXml" Target="../ink/ink2449.xml"/><Relationship Id="rId38" Type="http://schemas.openxmlformats.org/officeDocument/2006/relationships/image" Target="../media/image218.png"/><Relationship Id="rId59" Type="http://schemas.openxmlformats.org/officeDocument/2006/relationships/customXml" Target="../ink/ink2462.xml"/><Relationship Id="rId103" Type="http://schemas.openxmlformats.org/officeDocument/2006/relationships/customXml" Target="../ink/ink2484.xml"/><Relationship Id="rId108" Type="http://schemas.openxmlformats.org/officeDocument/2006/relationships/image" Target="../media/image348.png"/><Relationship Id="rId124" Type="http://schemas.openxmlformats.org/officeDocument/2006/relationships/image" Target="../media/image356.png"/><Relationship Id="rId129" Type="http://schemas.openxmlformats.org/officeDocument/2006/relationships/customXml" Target="../ink/ink2497.xml"/><Relationship Id="rId54" Type="http://schemas.openxmlformats.org/officeDocument/2006/relationships/image" Target="../media/image227.png"/><Relationship Id="rId70" Type="http://schemas.openxmlformats.org/officeDocument/2006/relationships/image" Target="../media/image321.png"/><Relationship Id="rId75" Type="http://schemas.openxmlformats.org/officeDocument/2006/relationships/customXml" Target="../ink/ink2470.xml"/><Relationship Id="rId91" Type="http://schemas.openxmlformats.org/officeDocument/2006/relationships/customXml" Target="../ink/ink2478.xml"/><Relationship Id="rId96" Type="http://schemas.openxmlformats.org/officeDocument/2006/relationships/image" Target="../media/image342.png"/><Relationship Id="rId140" Type="http://schemas.openxmlformats.org/officeDocument/2006/relationships/image" Target="../media/image364.png"/><Relationship Id="rId145" Type="http://schemas.openxmlformats.org/officeDocument/2006/relationships/customXml" Target="../ink/ink250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2444.xml"/><Relationship Id="rId28" Type="http://schemas.openxmlformats.org/officeDocument/2006/relationships/image" Target="../media/image213.png"/><Relationship Id="rId49" Type="http://schemas.openxmlformats.org/officeDocument/2006/relationships/customXml" Target="../ink/ink2457.xml"/><Relationship Id="rId114" Type="http://schemas.openxmlformats.org/officeDocument/2006/relationships/image" Target="../media/image351.png"/><Relationship Id="rId119" Type="http://schemas.openxmlformats.org/officeDocument/2006/relationships/customXml" Target="../ink/ink2492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2465.xml"/><Relationship Id="rId81" Type="http://schemas.openxmlformats.org/officeDocument/2006/relationships/customXml" Target="../ink/ink2473.xml"/><Relationship Id="rId86" Type="http://schemas.openxmlformats.org/officeDocument/2006/relationships/image" Target="../media/image337.png"/><Relationship Id="rId130" Type="http://schemas.openxmlformats.org/officeDocument/2006/relationships/image" Target="../media/image359.png"/><Relationship Id="rId135" Type="http://schemas.openxmlformats.org/officeDocument/2006/relationships/customXml" Target="../ink/ink2500.xml"/><Relationship Id="rId151" Type="http://schemas.openxmlformats.org/officeDocument/2006/relationships/customXml" Target="../ink/ink2508.xml"/><Relationship Id="rId13" Type="http://schemas.openxmlformats.org/officeDocument/2006/relationships/customXml" Target="../ink/ink2439.xml"/><Relationship Id="rId18" Type="http://schemas.openxmlformats.org/officeDocument/2006/relationships/image" Target="../media/image208.png"/><Relationship Id="rId39" Type="http://schemas.openxmlformats.org/officeDocument/2006/relationships/customXml" Target="../ink/ink2452.xml"/><Relationship Id="rId109" Type="http://schemas.openxmlformats.org/officeDocument/2006/relationships/customXml" Target="../ink/ink2487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460.xml"/><Relationship Id="rId76" Type="http://schemas.openxmlformats.org/officeDocument/2006/relationships/image" Target="../media/image332.png"/><Relationship Id="rId97" Type="http://schemas.openxmlformats.org/officeDocument/2006/relationships/customXml" Target="../ink/ink2481.xml"/><Relationship Id="rId104" Type="http://schemas.openxmlformats.org/officeDocument/2006/relationships/image" Target="../media/image346.png"/><Relationship Id="rId120" Type="http://schemas.openxmlformats.org/officeDocument/2006/relationships/image" Target="../media/image354.png"/><Relationship Id="rId125" Type="http://schemas.openxmlformats.org/officeDocument/2006/relationships/customXml" Target="../ink/ink2495.xml"/><Relationship Id="rId141" Type="http://schemas.openxmlformats.org/officeDocument/2006/relationships/customXml" Target="../ink/ink2503.xml"/><Relationship Id="rId146" Type="http://schemas.openxmlformats.org/officeDocument/2006/relationships/image" Target="../media/image367.png"/><Relationship Id="rId7" Type="http://schemas.openxmlformats.org/officeDocument/2006/relationships/customXml" Target="../ink/ink2436.xml"/><Relationship Id="rId71" Type="http://schemas.openxmlformats.org/officeDocument/2006/relationships/customXml" Target="../ink/ink2468.xml"/><Relationship Id="rId92" Type="http://schemas.openxmlformats.org/officeDocument/2006/relationships/image" Target="../media/image340.png"/><Relationship Id="rId2" Type="http://schemas.openxmlformats.org/officeDocument/2006/relationships/image" Target="../media/image200.png"/><Relationship Id="rId29" Type="http://schemas.openxmlformats.org/officeDocument/2006/relationships/customXml" Target="../ink/ink2447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455.xml"/><Relationship Id="rId66" Type="http://schemas.openxmlformats.org/officeDocument/2006/relationships/image" Target="../media/image235.png"/><Relationship Id="rId87" Type="http://schemas.openxmlformats.org/officeDocument/2006/relationships/customXml" Target="../ink/ink2476.xml"/><Relationship Id="rId110" Type="http://schemas.openxmlformats.org/officeDocument/2006/relationships/image" Target="../media/image349.png"/><Relationship Id="rId115" Type="http://schemas.openxmlformats.org/officeDocument/2006/relationships/customXml" Target="../ink/ink2490.xml"/><Relationship Id="rId131" Type="http://schemas.openxmlformats.org/officeDocument/2006/relationships/customXml" Target="../ink/ink2498.xml"/><Relationship Id="rId136" Type="http://schemas.openxmlformats.org/officeDocument/2006/relationships/image" Target="../media/image362.png"/><Relationship Id="rId61" Type="http://schemas.openxmlformats.org/officeDocument/2006/relationships/customXml" Target="../ink/ink2463.xml"/><Relationship Id="rId82" Type="http://schemas.openxmlformats.org/officeDocument/2006/relationships/image" Target="../media/image335.png"/><Relationship Id="rId152" Type="http://schemas.openxmlformats.org/officeDocument/2006/relationships/image" Target="../media/image370.png"/><Relationship Id="rId19" Type="http://schemas.openxmlformats.org/officeDocument/2006/relationships/customXml" Target="../ink/ink2442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450.xml"/><Relationship Id="rId56" Type="http://schemas.openxmlformats.org/officeDocument/2006/relationships/image" Target="../media/image228.png"/><Relationship Id="rId77" Type="http://schemas.openxmlformats.org/officeDocument/2006/relationships/customXml" Target="../ink/ink2471.xml"/><Relationship Id="rId100" Type="http://schemas.openxmlformats.org/officeDocument/2006/relationships/image" Target="../media/image344.png"/><Relationship Id="rId105" Type="http://schemas.openxmlformats.org/officeDocument/2006/relationships/customXml" Target="../ink/ink2485.xml"/><Relationship Id="rId126" Type="http://schemas.openxmlformats.org/officeDocument/2006/relationships/image" Target="../media/image357.png"/><Relationship Id="rId147" Type="http://schemas.openxmlformats.org/officeDocument/2006/relationships/customXml" Target="../ink/ink2506.xml"/><Relationship Id="rId8" Type="http://schemas.openxmlformats.org/officeDocument/2006/relationships/image" Target="../media/image203.png"/><Relationship Id="rId51" Type="http://schemas.openxmlformats.org/officeDocument/2006/relationships/customXml" Target="../ink/ink2458.xml"/><Relationship Id="rId72" Type="http://schemas.openxmlformats.org/officeDocument/2006/relationships/image" Target="../media/image322.png"/><Relationship Id="rId93" Type="http://schemas.openxmlformats.org/officeDocument/2006/relationships/customXml" Target="../ink/ink2479.xml"/><Relationship Id="rId98" Type="http://schemas.openxmlformats.org/officeDocument/2006/relationships/image" Target="../media/image343.png"/><Relationship Id="rId121" Type="http://schemas.openxmlformats.org/officeDocument/2006/relationships/customXml" Target="../ink/ink2493.xml"/><Relationship Id="rId142" Type="http://schemas.openxmlformats.org/officeDocument/2006/relationships/image" Target="../media/image365.png"/><Relationship Id="rId3" Type="http://schemas.openxmlformats.org/officeDocument/2006/relationships/customXml" Target="../ink/ink2434.xml"/><Relationship Id="rId25" Type="http://schemas.openxmlformats.org/officeDocument/2006/relationships/customXml" Target="../ink/ink2445.xml"/><Relationship Id="rId46" Type="http://schemas.openxmlformats.org/officeDocument/2006/relationships/image" Target="../media/image222.png"/><Relationship Id="rId67" Type="http://schemas.openxmlformats.org/officeDocument/2006/relationships/customXml" Target="../ink/ink2466.xml"/><Relationship Id="rId116" Type="http://schemas.openxmlformats.org/officeDocument/2006/relationships/image" Target="../media/image352.png"/><Relationship Id="rId137" Type="http://schemas.openxmlformats.org/officeDocument/2006/relationships/customXml" Target="../ink/ink2501.xml"/><Relationship Id="rId20" Type="http://schemas.openxmlformats.org/officeDocument/2006/relationships/image" Target="../media/image209.png"/><Relationship Id="rId41" Type="http://schemas.openxmlformats.org/officeDocument/2006/relationships/customXml" Target="../ink/ink2453.xml"/><Relationship Id="rId62" Type="http://schemas.openxmlformats.org/officeDocument/2006/relationships/image" Target="../media/image233.png"/><Relationship Id="rId83" Type="http://schemas.openxmlformats.org/officeDocument/2006/relationships/customXml" Target="../ink/ink2474.xml"/><Relationship Id="rId88" Type="http://schemas.openxmlformats.org/officeDocument/2006/relationships/image" Target="../media/image338.png"/><Relationship Id="rId111" Type="http://schemas.openxmlformats.org/officeDocument/2006/relationships/customXml" Target="../ink/ink2488.xml"/><Relationship Id="rId132" Type="http://schemas.openxmlformats.org/officeDocument/2006/relationships/image" Target="../media/image360.png"/><Relationship Id="rId15" Type="http://schemas.openxmlformats.org/officeDocument/2006/relationships/customXml" Target="../ink/ink2440.xml"/><Relationship Id="rId36" Type="http://schemas.openxmlformats.org/officeDocument/2006/relationships/image" Target="../media/image217.png"/><Relationship Id="rId57" Type="http://schemas.openxmlformats.org/officeDocument/2006/relationships/customXml" Target="../ink/ink2461.xml"/><Relationship Id="rId106" Type="http://schemas.openxmlformats.org/officeDocument/2006/relationships/image" Target="../media/image347.png"/><Relationship Id="rId127" Type="http://schemas.openxmlformats.org/officeDocument/2006/relationships/customXml" Target="../ink/ink2496.xml"/><Relationship Id="rId10" Type="http://schemas.openxmlformats.org/officeDocument/2006/relationships/image" Target="../media/image204.png"/><Relationship Id="rId31" Type="http://schemas.openxmlformats.org/officeDocument/2006/relationships/customXml" Target="../ink/ink2448.xml"/><Relationship Id="rId52" Type="http://schemas.openxmlformats.org/officeDocument/2006/relationships/image" Target="../media/image226.png"/><Relationship Id="rId73" Type="http://schemas.openxmlformats.org/officeDocument/2006/relationships/customXml" Target="../ink/ink2469.xml"/><Relationship Id="rId78" Type="http://schemas.openxmlformats.org/officeDocument/2006/relationships/image" Target="../media/image333.png"/><Relationship Id="rId94" Type="http://schemas.openxmlformats.org/officeDocument/2006/relationships/image" Target="../media/image341.png"/><Relationship Id="rId99" Type="http://schemas.openxmlformats.org/officeDocument/2006/relationships/customXml" Target="../ink/ink2482.xml"/><Relationship Id="rId101" Type="http://schemas.openxmlformats.org/officeDocument/2006/relationships/customXml" Target="../ink/ink2483.xml"/><Relationship Id="rId122" Type="http://schemas.openxmlformats.org/officeDocument/2006/relationships/image" Target="../media/image355.png"/><Relationship Id="rId143" Type="http://schemas.openxmlformats.org/officeDocument/2006/relationships/customXml" Target="../ink/ink2504.xml"/><Relationship Id="rId148" Type="http://schemas.openxmlformats.org/officeDocument/2006/relationships/image" Target="../media/image368.png"/><Relationship Id="rId4" Type="http://schemas.openxmlformats.org/officeDocument/2006/relationships/image" Target="../media/image201.png"/><Relationship Id="rId9" Type="http://schemas.openxmlformats.org/officeDocument/2006/relationships/customXml" Target="../ink/ink2437.xml"/><Relationship Id="rId26" Type="http://schemas.openxmlformats.org/officeDocument/2006/relationships/image" Target="../media/image212.png"/><Relationship Id="rId47" Type="http://schemas.openxmlformats.org/officeDocument/2006/relationships/customXml" Target="../ink/ink2456.xml"/><Relationship Id="rId68" Type="http://schemas.openxmlformats.org/officeDocument/2006/relationships/image" Target="../media/image238.png"/><Relationship Id="rId89" Type="http://schemas.openxmlformats.org/officeDocument/2006/relationships/customXml" Target="../ink/ink2477.xml"/><Relationship Id="rId112" Type="http://schemas.openxmlformats.org/officeDocument/2006/relationships/image" Target="../media/image350.png"/><Relationship Id="rId133" Type="http://schemas.openxmlformats.org/officeDocument/2006/relationships/customXml" Target="../ink/ink2499.xml"/><Relationship Id="rId16" Type="http://schemas.openxmlformats.org/officeDocument/2006/relationships/image" Target="../media/image207.png"/><Relationship Id="rId37" Type="http://schemas.openxmlformats.org/officeDocument/2006/relationships/customXml" Target="../ink/ink2451.xml"/><Relationship Id="rId58" Type="http://schemas.openxmlformats.org/officeDocument/2006/relationships/image" Target="../media/image231.png"/><Relationship Id="rId79" Type="http://schemas.openxmlformats.org/officeDocument/2006/relationships/customXml" Target="../ink/ink2472.xml"/><Relationship Id="rId102" Type="http://schemas.openxmlformats.org/officeDocument/2006/relationships/image" Target="../media/image345.png"/><Relationship Id="rId123" Type="http://schemas.openxmlformats.org/officeDocument/2006/relationships/customXml" Target="../ink/ink2494.xml"/><Relationship Id="rId144" Type="http://schemas.openxmlformats.org/officeDocument/2006/relationships/image" Target="../media/image366.png"/><Relationship Id="rId90" Type="http://schemas.openxmlformats.org/officeDocument/2006/relationships/image" Target="../media/image339.png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66.xml"/><Relationship Id="rId21" Type="http://schemas.openxmlformats.org/officeDocument/2006/relationships/customXml" Target="../ink/ink2518.xml"/><Relationship Id="rId42" Type="http://schemas.openxmlformats.org/officeDocument/2006/relationships/image" Target="../media/image220.png"/><Relationship Id="rId63" Type="http://schemas.openxmlformats.org/officeDocument/2006/relationships/customXml" Target="../ink/ink2539.xml"/><Relationship Id="rId84" Type="http://schemas.openxmlformats.org/officeDocument/2006/relationships/image" Target="../media/image336.png"/><Relationship Id="rId138" Type="http://schemas.openxmlformats.org/officeDocument/2006/relationships/image" Target="../media/image363.png"/><Relationship Id="rId107" Type="http://schemas.openxmlformats.org/officeDocument/2006/relationships/customXml" Target="../ink/ink2561.xml"/><Relationship Id="rId11" Type="http://schemas.openxmlformats.org/officeDocument/2006/relationships/customXml" Target="../ink/ink2513.xml"/><Relationship Id="rId32" Type="http://schemas.openxmlformats.org/officeDocument/2006/relationships/image" Target="../media/image215.png"/><Relationship Id="rId53" Type="http://schemas.openxmlformats.org/officeDocument/2006/relationships/customXml" Target="../ink/ink2534.xml"/><Relationship Id="rId74" Type="http://schemas.openxmlformats.org/officeDocument/2006/relationships/image" Target="../media/image323.png"/><Relationship Id="rId128" Type="http://schemas.openxmlformats.org/officeDocument/2006/relationships/image" Target="../media/image358.png"/><Relationship Id="rId149" Type="http://schemas.openxmlformats.org/officeDocument/2006/relationships/customXml" Target="../ink/ink2582.xml"/><Relationship Id="rId5" Type="http://schemas.openxmlformats.org/officeDocument/2006/relationships/customXml" Target="../ink/ink2510.xml"/><Relationship Id="rId95" Type="http://schemas.openxmlformats.org/officeDocument/2006/relationships/customXml" Target="../ink/ink2555.xml"/><Relationship Id="rId22" Type="http://schemas.openxmlformats.org/officeDocument/2006/relationships/image" Target="../media/image210.png"/><Relationship Id="rId27" Type="http://schemas.openxmlformats.org/officeDocument/2006/relationships/customXml" Target="../ink/ink2521.xml"/><Relationship Id="rId43" Type="http://schemas.openxmlformats.org/officeDocument/2006/relationships/customXml" Target="../ink/ink2529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542.xml"/><Relationship Id="rId113" Type="http://schemas.openxmlformats.org/officeDocument/2006/relationships/customXml" Target="../ink/ink2564.xml"/><Relationship Id="rId118" Type="http://schemas.openxmlformats.org/officeDocument/2006/relationships/image" Target="../media/image353.png"/><Relationship Id="rId134" Type="http://schemas.openxmlformats.org/officeDocument/2006/relationships/image" Target="../media/image361.png"/><Relationship Id="rId139" Type="http://schemas.openxmlformats.org/officeDocument/2006/relationships/customXml" Target="../ink/ink2577.xml"/><Relationship Id="rId80" Type="http://schemas.openxmlformats.org/officeDocument/2006/relationships/image" Target="../media/image334.png"/><Relationship Id="rId85" Type="http://schemas.openxmlformats.org/officeDocument/2006/relationships/customXml" Target="../ink/ink2550.xml"/><Relationship Id="rId150" Type="http://schemas.openxmlformats.org/officeDocument/2006/relationships/image" Target="../media/image369.png"/><Relationship Id="rId12" Type="http://schemas.openxmlformats.org/officeDocument/2006/relationships/image" Target="../media/image205.png"/><Relationship Id="rId17" Type="http://schemas.openxmlformats.org/officeDocument/2006/relationships/customXml" Target="../ink/ink2516.xml"/><Relationship Id="rId33" Type="http://schemas.openxmlformats.org/officeDocument/2006/relationships/customXml" Target="../ink/ink2524.xml"/><Relationship Id="rId38" Type="http://schemas.openxmlformats.org/officeDocument/2006/relationships/image" Target="../media/image218.png"/><Relationship Id="rId59" Type="http://schemas.openxmlformats.org/officeDocument/2006/relationships/customXml" Target="../ink/ink2537.xml"/><Relationship Id="rId103" Type="http://schemas.openxmlformats.org/officeDocument/2006/relationships/customXml" Target="../ink/ink2559.xml"/><Relationship Id="rId108" Type="http://schemas.openxmlformats.org/officeDocument/2006/relationships/image" Target="../media/image348.png"/><Relationship Id="rId124" Type="http://schemas.openxmlformats.org/officeDocument/2006/relationships/image" Target="../media/image356.png"/><Relationship Id="rId129" Type="http://schemas.openxmlformats.org/officeDocument/2006/relationships/customXml" Target="../ink/ink2572.xml"/><Relationship Id="rId54" Type="http://schemas.openxmlformats.org/officeDocument/2006/relationships/image" Target="../media/image227.png"/><Relationship Id="rId70" Type="http://schemas.openxmlformats.org/officeDocument/2006/relationships/image" Target="../media/image321.png"/><Relationship Id="rId75" Type="http://schemas.openxmlformats.org/officeDocument/2006/relationships/customXml" Target="../ink/ink2545.xml"/><Relationship Id="rId91" Type="http://schemas.openxmlformats.org/officeDocument/2006/relationships/customXml" Target="../ink/ink2553.xml"/><Relationship Id="rId96" Type="http://schemas.openxmlformats.org/officeDocument/2006/relationships/image" Target="../media/image342.png"/><Relationship Id="rId140" Type="http://schemas.openxmlformats.org/officeDocument/2006/relationships/image" Target="../media/image364.png"/><Relationship Id="rId145" Type="http://schemas.openxmlformats.org/officeDocument/2006/relationships/customXml" Target="../ink/ink258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2519.xml"/><Relationship Id="rId28" Type="http://schemas.openxmlformats.org/officeDocument/2006/relationships/image" Target="../media/image213.png"/><Relationship Id="rId49" Type="http://schemas.openxmlformats.org/officeDocument/2006/relationships/customXml" Target="../ink/ink2532.xml"/><Relationship Id="rId114" Type="http://schemas.openxmlformats.org/officeDocument/2006/relationships/image" Target="../media/image351.png"/><Relationship Id="rId119" Type="http://schemas.openxmlformats.org/officeDocument/2006/relationships/customXml" Target="../ink/ink2567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2540.xml"/><Relationship Id="rId81" Type="http://schemas.openxmlformats.org/officeDocument/2006/relationships/customXml" Target="../ink/ink2548.xml"/><Relationship Id="rId86" Type="http://schemas.openxmlformats.org/officeDocument/2006/relationships/image" Target="../media/image337.png"/><Relationship Id="rId130" Type="http://schemas.openxmlformats.org/officeDocument/2006/relationships/image" Target="../media/image359.png"/><Relationship Id="rId135" Type="http://schemas.openxmlformats.org/officeDocument/2006/relationships/customXml" Target="../ink/ink2575.xml"/><Relationship Id="rId151" Type="http://schemas.openxmlformats.org/officeDocument/2006/relationships/customXml" Target="../ink/ink2583.xml"/><Relationship Id="rId13" Type="http://schemas.openxmlformats.org/officeDocument/2006/relationships/customXml" Target="../ink/ink2514.xml"/><Relationship Id="rId18" Type="http://schemas.openxmlformats.org/officeDocument/2006/relationships/image" Target="../media/image208.png"/><Relationship Id="rId39" Type="http://schemas.openxmlformats.org/officeDocument/2006/relationships/customXml" Target="../ink/ink2527.xml"/><Relationship Id="rId109" Type="http://schemas.openxmlformats.org/officeDocument/2006/relationships/customXml" Target="../ink/ink2562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535.xml"/><Relationship Id="rId76" Type="http://schemas.openxmlformats.org/officeDocument/2006/relationships/image" Target="../media/image332.png"/><Relationship Id="rId97" Type="http://schemas.openxmlformats.org/officeDocument/2006/relationships/customXml" Target="../ink/ink2556.xml"/><Relationship Id="rId104" Type="http://schemas.openxmlformats.org/officeDocument/2006/relationships/image" Target="../media/image346.png"/><Relationship Id="rId120" Type="http://schemas.openxmlformats.org/officeDocument/2006/relationships/image" Target="../media/image354.png"/><Relationship Id="rId125" Type="http://schemas.openxmlformats.org/officeDocument/2006/relationships/customXml" Target="../ink/ink2570.xml"/><Relationship Id="rId141" Type="http://schemas.openxmlformats.org/officeDocument/2006/relationships/customXml" Target="../ink/ink2578.xml"/><Relationship Id="rId146" Type="http://schemas.openxmlformats.org/officeDocument/2006/relationships/image" Target="../media/image367.png"/><Relationship Id="rId7" Type="http://schemas.openxmlformats.org/officeDocument/2006/relationships/customXml" Target="../ink/ink2511.xml"/><Relationship Id="rId71" Type="http://schemas.openxmlformats.org/officeDocument/2006/relationships/customXml" Target="../ink/ink2543.xml"/><Relationship Id="rId92" Type="http://schemas.openxmlformats.org/officeDocument/2006/relationships/image" Target="../media/image340.png"/><Relationship Id="rId2" Type="http://schemas.openxmlformats.org/officeDocument/2006/relationships/image" Target="../media/image200.png"/><Relationship Id="rId29" Type="http://schemas.openxmlformats.org/officeDocument/2006/relationships/customXml" Target="../ink/ink2522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530.xml"/><Relationship Id="rId66" Type="http://schemas.openxmlformats.org/officeDocument/2006/relationships/image" Target="../media/image235.png"/><Relationship Id="rId87" Type="http://schemas.openxmlformats.org/officeDocument/2006/relationships/customXml" Target="../ink/ink2551.xml"/><Relationship Id="rId110" Type="http://schemas.openxmlformats.org/officeDocument/2006/relationships/image" Target="../media/image349.png"/><Relationship Id="rId115" Type="http://schemas.openxmlformats.org/officeDocument/2006/relationships/customXml" Target="../ink/ink2565.xml"/><Relationship Id="rId131" Type="http://schemas.openxmlformats.org/officeDocument/2006/relationships/customXml" Target="../ink/ink2573.xml"/><Relationship Id="rId136" Type="http://schemas.openxmlformats.org/officeDocument/2006/relationships/image" Target="../media/image362.png"/><Relationship Id="rId61" Type="http://schemas.openxmlformats.org/officeDocument/2006/relationships/customXml" Target="../ink/ink2538.xml"/><Relationship Id="rId82" Type="http://schemas.openxmlformats.org/officeDocument/2006/relationships/image" Target="../media/image335.png"/><Relationship Id="rId152" Type="http://schemas.openxmlformats.org/officeDocument/2006/relationships/image" Target="../media/image370.png"/><Relationship Id="rId19" Type="http://schemas.openxmlformats.org/officeDocument/2006/relationships/customXml" Target="../ink/ink2517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525.xml"/><Relationship Id="rId56" Type="http://schemas.openxmlformats.org/officeDocument/2006/relationships/image" Target="../media/image228.png"/><Relationship Id="rId77" Type="http://schemas.openxmlformats.org/officeDocument/2006/relationships/customXml" Target="../ink/ink2546.xml"/><Relationship Id="rId100" Type="http://schemas.openxmlformats.org/officeDocument/2006/relationships/image" Target="../media/image344.png"/><Relationship Id="rId105" Type="http://schemas.openxmlformats.org/officeDocument/2006/relationships/customXml" Target="../ink/ink2560.xml"/><Relationship Id="rId126" Type="http://schemas.openxmlformats.org/officeDocument/2006/relationships/image" Target="../media/image357.png"/><Relationship Id="rId147" Type="http://schemas.openxmlformats.org/officeDocument/2006/relationships/customXml" Target="../ink/ink2581.xml"/><Relationship Id="rId8" Type="http://schemas.openxmlformats.org/officeDocument/2006/relationships/image" Target="../media/image203.png"/><Relationship Id="rId51" Type="http://schemas.openxmlformats.org/officeDocument/2006/relationships/customXml" Target="../ink/ink2533.xml"/><Relationship Id="rId72" Type="http://schemas.openxmlformats.org/officeDocument/2006/relationships/image" Target="../media/image322.png"/><Relationship Id="rId93" Type="http://schemas.openxmlformats.org/officeDocument/2006/relationships/customXml" Target="../ink/ink2554.xml"/><Relationship Id="rId98" Type="http://schemas.openxmlformats.org/officeDocument/2006/relationships/image" Target="../media/image343.png"/><Relationship Id="rId121" Type="http://schemas.openxmlformats.org/officeDocument/2006/relationships/customXml" Target="../ink/ink2568.xml"/><Relationship Id="rId142" Type="http://schemas.openxmlformats.org/officeDocument/2006/relationships/image" Target="../media/image365.png"/><Relationship Id="rId3" Type="http://schemas.openxmlformats.org/officeDocument/2006/relationships/customXml" Target="../ink/ink2509.xml"/><Relationship Id="rId25" Type="http://schemas.openxmlformats.org/officeDocument/2006/relationships/customXml" Target="../ink/ink2520.xml"/><Relationship Id="rId46" Type="http://schemas.openxmlformats.org/officeDocument/2006/relationships/image" Target="../media/image222.png"/><Relationship Id="rId67" Type="http://schemas.openxmlformats.org/officeDocument/2006/relationships/customXml" Target="../ink/ink2541.xml"/><Relationship Id="rId116" Type="http://schemas.openxmlformats.org/officeDocument/2006/relationships/image" Target="../media/image352.png"/><Relationship Id="rId137" Type="http://schemas.openxmlformats.org/officeDocument/2006/relationships/customXml" Target="../ink/ink2576.xml"/><Relationship Id="rId20" Type="http://schemas.openxmlformats.org/officeDocument/2006/relationships/image" Target="../media/image209.png"/><Relationship Id="rId41" Type="http://schemas.openxmlformats.org/officeDocument/2006/relationships/customXml" Target="../ink/ink2528.xml"/><Relationship Id="rId62" Type="http://schemas.openxmlformats.org/officeDocument/2006/relationships/image" Target="../media/image233.png"/><Relationship Id="rId83" Type="http://schemas.openxmlformats.org/officeDocument/2006/relationships/customXml" Target="../ink/ink2549.xml"/><Relationship Id="rId88" Type="http://schemas.openxmlformats.org/officeDocument/2006/relationships/image" Target="../media/image338.png"/><Relationship Id="rId111" Type="http://schemas.openxmlformats.org/officeDocument/2006/relationships/customXml" Target="../ink/ink2563.xml"/><Relationship Id="rId132" Type="http://schemas.openxmlformats.org/officeDocument/2006/relationships/image" Target="../media/image360.png"/><Relationship Id="rId153" Type="http://schemas.openxmlformats.org/officeDocument/2006/relationships/customXml" Target="../ink/ink2584.xml"/><Relationship Id="rId15" Type="http://schemas.openxmlformats.org/officeDocument/2006/relationships/customXml" Target="../ink/ink2515.xml"/><Relationship Id="rId36" Type="http://schemas.openxmlformats.org/officeDocument/2006/relationships/image" Target="../media/image217.png"/><Relationship Id="rId57" Type="http://schemas.openxmlformats.org/officeDocument/2006/relationships/customXml" Target="../ink/ink2536.xml"/><Relationship Id="rId106" Type="http://schemas.openxmlformats.org/officeDocument/2006/relationships/image" Target="../media/image347.png"/><Relationship Id="rId127" Type="http://schemas.openxmlformats.org/officeDocument/2006/relationships/customXml" Target="../ink/ink2571.xml"/><Relationship Id="rId10" Type="http://schemas.openxmlformats.org/officeDocument/2006/relationships/image" Target="../media/image204.png"/><Relationship Id="rId31" Type="http://schemas.openxmlformats.org/officeDocument/2006/relationships/customXml" Target="../ink/ink2523.xml"/><Relationship Id="rId52" Type="http://schemas.openxmlformats.org/officeDocument/2006/relationships/image" Target="../media/image226.png"/><Relationship Id="rId73" Type="http://schemas.openxmlformats.org/officeDocument/2006/relationships/customXml" Target="../ink/ink2544.xml"/><Relationship Id="rId78" Type="http://schemas.openxmlformats.org/officeDocument/2006/relationships/image" Target="../media/image333.png"/><Relationship Id="rId94" Type="http://schemas.openxmlformats.org/officeDocument/2006/relationships/image" Target="../media/image341.png"/><Relationship Id="rId99" Type="http://schemas.openxmlformats.org/officeDocument/2006/relationships/customXml" Target="../ink/ink2557.xml"/><Relationship Id="rId101" Type="http://schemas.openxmlformats.org/officeDocument/2006/relationships/customXml" Target="../ink/ink2558.xml"/><Relationship Id="rId122" Type="http://schemas.openxmlformats.org/officeDocument/2006/relationships/image" Target="../media/image355.png"/><Relationship Id="rId143" Type="http://schemas.openxmlformats.org/officeDocument/2006/relationships/customXml" Target="../ink/ink2579.xml"/><Relationship Id="rId148" Type="http://schemas.openxmlformats.org/officeDocument/2006/relationships/image" Target="../media/image368.png"/><Relationship Id="rId4" Type="http://schemas.openxmlformats.org/officeDocument/2006/relationships/image" Target="../media/image201.png"/><Relationship Id="rId9" Type="http://schemas.openxmlformats.org/officeDocument/2006/relationships/customXml" Target="../ink/ink2512.xml"/><Relationship Id="rId26" Type="http://schemas.openxmlformats.org/officeDocument/2006/relationships/image" Target="../media/image212.png"/><Relationship Id="rId47" Type="http://schemas.openxmlformats.org/officeDocument/2006/relationships/customXml" Target="../ink/ink2531.xml"/><Relationship Id="rId68" Type="http://schemas.openxmlformats.org/officeDocument/2006/relationships/image" Target="../media/image238.png"/><Relationship Id="rId89" Type="http://schemas.openxmlformats.org/officeDocument/2006/relationships/customXml" Target="../ink/ink2552.xml"/><Relationship Id="rId112" Type="http://schemas.openxmlformats.org/officeDocument/2006/relationships/image" Target="../media/image350.png"/><Relationship Id="rId133" Type="http://schemas.openxmlformats.org/officeDocument/2006/relationships/customXml" Target="../ink/ink2574.xml"/><Relationship Id="rId154" Type="http://schemas.openxmlformats.org/officeDocument/2006/relationships/image" Target="../media/image371.png"/><Relationship Id="rId16" Type="http://schemas.openxmlformats.org/officeDocument/2006/relationships/image" Target="../media/image207.png"/><Relationship Id="rId37" Type="http://schemas.openxmlformats.org/officeDocument/2006/relationships/customXml" Target="../ink/ink2526.xml"/><Relationship Id="rId58" Type="http://schemas.openxmlformats.org/officeDocument/2006/relationships/image" Target="../media/image231.png"/><Relationship Id="rId79" Type="http://schemas.openxmlformats.org/officeDocument/2006/relationships/customXml" Target="../ink/ink2547.xml"/><Relationship Id="rId102" Type="http://schemas.openxmlformats.org/officeDocument/2006/relationships/image" Target="../media/image345.png"/><Relationship Id="rId123" Type="http://schemas.openxmlformats.org/officeDocument/2006/relationships/customXml" Target="../ink/ink2569.xml"/><Relationship Id="rId144" Type="http://schemas.openxmlformats.org/officeDocument/2006/relationships/image" Target="../media/image366.png"/><Relationship Id="rId90" Type="http://schemas.openxmlformats.org/officeDocument/2006/relationships/image" Target="../media/image339.png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594.xml"/><Relationship Id="rId42" Type="http://schemas.openxmlformats.org/officeDocument/2006/relationships/image" Target="../media/image220.png"/><Relationship Id="rId47" Type="http://schemas.openxmlformats.org/officeDocument/2006/relationships/customXml" Target="../ink/ink2607.xml"/><Relationship Id="rId63" Type="http://schemas.openxmlformats.org/officeDocument/2006/relationships/customXml" Target="../ink/ink2615.xml"/><Relationship Id="rId68" Type="http://schemas.openxmlformats.org/officeDocument/2006/relationships/image" Target="../media/image238.png"/><Relationship Id="rId7" Type="http://schemas.openxmlformats.org/officeDocument/2006/relationships/customXml" Target="../ink/ink2587.xml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2598.xml"/><Relationship Id="rId11" Type="http://schemas.openxmlformats.org/officeDocument/2006/relationships/customXml" Target="../ink/ink2589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2602.xml"/><Relationship Id="rId40" Type="http://schemas.openxmlformats.org/officeDocument/2006/relationships/image" Target="../media/image219.png"/><Relationship Id="rId45" Type="http://schemas.openxmlformats.org/officeDocument/2006/relationships/customXml" Target="../ink/ink2606.xml"/><Relationship Id="rId53" Type="http://schemas.openxmlformats.org/officeDocument/2006/relationships/customXml" Target="../ink/ink2610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5" Type="http://schemas.openxmlformats.org/officeDocument/2006/relationships/customXml" Target="../ink/ink2586.xml"/><Relationship Id="rId61" Type="http://schemas.openxmlformats.org/officeDocument/2006/relationships/customXml" Target="../ink/ink2614.xml"/><Relationship Id="rId19" Type="http://schemas.openxmlformats.org/officeDocument/2006/relationships/customXml" Target="../ink/ink2593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2597.xml"/><Relationship Id="rId30" Type="http://schemas.openxmlformats.org/officeDocument/2006/relationships/image" Target="../media/image214.png"/><Relationship Id="rId35" Type="http://schemas.openxmlformats.org/officeDocument/2006/relationships/customXml" Target="../ink/ink2601.xml"/><Relationship Id="rId43" Type="http://schemas.openxmlformats.org/officeDocument/2006/relationships/customXml" Target="../ink/ink2605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2618.xml"/><Relationship Id="rId8" Type="http://schemas.openxmlformats.org/officeDocument/2006/relationships/image" Target="../media/image203.png"/><Relationship Id="rId51" Type="http://schemas.openxmlformats.org/officeDocument/2006/relationships/customXml" Target="../ink/ink2609.xml"/><Relationship Id="rId3" Type="http://schemas.openxmlformats.org/officeDocument/2006/relationships/customXml" Target="../ink/ink2585.xml"/><Relationship Id="rId12" Type="http://schemas.openxmlformats.org/officeDocument/2006/relationships/image" Target="../media/image205.png"/><Relationship Id="rId17" Type="http://schemas.openxmlformats.org/officeDocument/2006/relationships/customXml" Target="../ink/ink2592.xml"/><Relationship Id="rId25" Type="http://schemas.openxmlformats.org/officeDocument/2006/relationships/customXml" Target="../ink/ink2596.xml"/><Relationship Id="rId33" Type="http://schemas.openxmlformats.org/officeDocument/2006/relationships/customXml" Target="../ink/ink2600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613.xml"/><Relationship Id="rId67" Type="http://schemas.openxmlformats.org/officeDocument/2006/relationships/customXml" Target="../ink/ink2617.xml"/><Relationship Id="rId20" Type="http://schemas.openxmlformats.org/officeDocument/2006/relationships/image" Target="../media/image209.png"/><Relationship Id="rId41" Type="http://schemas.openxmlformats.org/officeDocument/2006/relationships/customXml" Target="../ink/ink2604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591.xml"/><Relationship Id="rId23" Type="http://schemas.openxmlformats.org/officeDocument/2006/relationships/customXml" Target="../ink/ink2595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608.xml"/><Relationship Id="rId57" Type="http://schemas.openxmlformats.org/officeDocument/2006/relationships/customXml" Target="../ink/ink2612.xml"/><Relationship Id="rId10" Type="http://schemas.openxmlformats.org/officeDocument/2006/relationships/image" Target="../media/image204.png"/><Relationship Id="rId31" Type="http://schemas.openxmlformats.org/officeDocument/2006/relationships/customXml" Target="../ink/ink2599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616.xml"/><Relationship Id="rId4" Type="http://schemas.openxmlformats.org/officeDocument/2006/relationships/image" Target="../media/image201.png"/><Relationship Id="rId9" Type="http://schemas.openxmlformats.org/officeDocument/2006/relationships/customXml" Target="../ink/ink2588.xml"/><Relationship Id="rId13" Type="http://schemas.openxmlformats.org/officeDocument/2006/relationships/customXml" Target="../ink/ink2590.xml"/><Relationship Id="rId18" Type="http://schemas.openxmlformats.org/officeDocument/2006/relationships/image" Target="../media/image208.png"/><Relationship Id="rId39" Type="http://schemas.openxmlformats.org/officeDocument/2006/relationships/customXml" Target="../ink/ink2603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611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628.xml"/><Relationship Id="rId42" Type="http://schemas.openxmlformats.org/officeDocument/2006/relationships/image" Target="../media/image220.png"/><Relationship Id="rId47" Type="http://schemas.openxmlformats.org/officeDocument/2006/relationships/customXml" Target="../ink/ink2641.xml"/><Relationship Id="rId63" Type="http://schemas.openxmlformats.org/officeDocument/2006/relationships/customXml" Target="../ink/ink2649.xml"/><Relationship Id="rId68" Type="http://schemas.openxmlformats.org/officeDocument/2006/relationships/image" Target="../media/image238.png"/><Relationship Id="rId7" Type="http://schemas.openxmlformats.org/officeDocument/2006/relationships/customXml" Target="../ink/ink2621.xml"/><Relationship Id="rId71" Type="http://schemas.openxmlformats.org/officeDocument/2006/relationships/customXml" Target="../ink/ink2653.xml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2632.xml"/><Relationship Id="rId11" Type="http://schemas.openxmlformats.org/officeDocument/2006/relationships/customXml" Target="../ink/ink2623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2636.xml"/><Relationship Id="rId40" Type="http://schemas.openxmlformats.org/officeDocument/2006/relationships/image" Target="../media/image219.png"/><Relationship Id="rId45" Type="http://schemas.openxmlformats.org/officeDocument/2006/relationships/customXml" Target="../ink/ink2640.xml"/><Relationship Id="rId53" Type="http://schemas.openxmlformats.org/officeDocument/2006/relationships/customXml" Target="../ink/ink2644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5" Type="http://schemas.openxmlformats.org/officeDocument/2006/relationships/customXml" Target="../ink/ink2620.xml"/><Relationship Id="rId61" Type="http://schemas.openxmlformats.org/officeDocument/2006/relationships/customXml" Target="../ink/ink2648.xml"/><Relationship Id="rId19" Type="http://schemas.openxmlformats.org/officeDocument/2006/relationships/customXml" Target="../ink/ink2627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2631.xml"/><Relationship Id="rId30" Type="http://schemas.openxmlformats.org/officeDocument/2006/relationships/image" Target="../media/image214.png"/><Relationship Id="rId35" Type="http://schemas.openxmlformats.org/officeDocument/2006/relationships/customXml" Target="../ink/ink2635.xml"/><Relationship Id="rId43" Type="http://schemas.openxmlformats.org/officeDocument/2006/relationships/customXml" Target="../ink/ink2639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2652.xml"/><Relationship Id="rId8" Type="http://schemas.openxmlformats.org/officeDocument/2006/relationships/image" Target="../media/image203.png"/><Relationship Id="rId51" Type="http://schemas.openxmlformats.org/officeDocument/2006/relationships/customXml" Target="../ink/ink2643.xml"/><Relationship Id="rId72" Type="http://schemas.openxmlformats.org/officeDocument/2006/relationships/image" Target="../media/image373.png"/><Relationship Id="rId3" Type="http://schemas.openxmlformats.org/officeDocument/2006/relationships/customXml" Target="../ink/ink2619.xml"/><Relationship Id="rId12" Type="http://schemas.openxmlformats.org/officeDocument/2006/relationships/image" Target="../media/image205.png"/><Relationship Id="rId17" Type="http://schemas.openxmlformats.org/officeDocument/2006/relationships/customXml" Target="../ink/ink2626.xml"/><Relationship Id="rId25" Type="http://schemas.openxmlformats.org/officeDocument/2006/relationships/customXml" Target="../ink/ink2630.xml"/><Relationship Id="rId33" Type="http://schemas.openxmlformats.org/officeDocument/2006/relationships/customXml" Target="../ink/ink2634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647.xml"/><Relationship Id="rId67" Type="http://schemas.openxmlformats.org/officeDocument/2006/relationships/customXml" Target="../ink/ink2651.xml"/><Relationship Id="rId20" Type="http://schemas.openxmlformats.org/officeDocument/2006/relationships/image" Target="../media/image209.png"/><Relationship Id="rId41" Type="http://schemas.openxmlformats.org/officeDocument/2006/relationships/customXml" Target="../ink/ink2638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7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625.xml"/><Relationship Id="rId23" Type="http://schemas.openxmlformats.org/officeDocument/2006/relationships/customXml" Target="../ink/ink2629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642.xml"/><Relationship Id="rId57" Type="http://schemas.openxmlformats.org/officeDocument/2006/relationships/customXml" Target="../ink/ink2646.xml"/><Relationship Id="rId10" Type="http://schemas.openxmlformats.org/officeDocument/2006/relationships/image" Target="../media/image204.png"/><Relationship Id="rId31" Type="http://schemas.openxmlformats.org/officeDocument/2006/relationships/customXml" Target="../ink/ink2633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650.xml"/><Relationship Id="rId4" Type="http://schemas.openxmlformats.org/officeDocument/2006/relationships/image" Target="../media/image201.png"/><Relationship Id="rId9" Type="http://schemas.openxmlformats.org/officeDocument/2006/relationships/customXml" Target="../ink/ink2622.xml"/><Relationship Id="rId13" Type="http://schemas.openxmlformats.org/officeDocument/2006/relationships/customXml" Target="../ink/ink2624.xml"/><Relationship Id="rId18" Type="http://schemas.openxmlformats.org/officeDocument/2006/relationships/image" Target="../media/image208.png"/><Relationship Id="rId39" Type="http://schemas.openxmlformats.org/officeDocument/2006/relationships/customXml" Target="../ink/ink2637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645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663.xml"/><Relationship Id="rId42" Type="http://schemas.openxmlformats.org/officeDocument/2006/relationships/image" Target="../media/image220.png"/><Relationship Id="rId47" Type="http://schemas.openxmlformats.org/officeDocument/2006/relationships/customXml" Target="../ink/ink2676.xml"/><Relationship Id="rId63" Type="http://schemas.openxmlformats.org/officeDocument/2006/relationships/customXml" Target="../ink/ink2684.xml"/><Relationship Id="rId68" Type="http://schemas.openxmlformats.org/officeDocument/2006/relationships/image" Target="../media/image238.png"/><Relationship Id="rId84" Type="http://schemas.openxmlformats.org/officeDocument/2006/relationships/image" Target="../media/image379.png"/><Relationship Id="rId89" Type="http://schemas.openxmlformats.org/officeDocument/2006/relationships/customXml" Target="../ink/ink2697.xml"/><Relationship Id="rId16" Type="http://schemas.openxmlformats.org/officeDocument/2006/relationships/image" Target="../media/image207.png"/><Relationship Id="rId11" Type="http://schemas.openxmlformats.org/officeDocument/2006/relationships/customXml" Target="../ink/ink2658.xml"/><Relationship Id="rId32" Type="http://schemas.openxmlformats.org/officeDocument/2006/relationships/image" Target="../media/image215.png"/><Relationship Id="rId37" Type="http://schemas.openxmlformats.org/officeDocument/2006/relationships/customXml" Target="../ink/ink2671.xml"/><Relationship Id="rId53" Type="http://schemas.openxmlformats.org/officeDocument/2006/relationships/customXml" Target="../ink/ink2679.xml"/><Relationship Id="rId58" Type="http://schemas.openxmlformats.org/officeDocument/2006/relationships/image" Target="../media/image231.png"/><Relationship Id="rId74" Type="http://schemas.openxmlformats.org/officeDocument/2006/relationships/image" Target="../media/image374.png"/><Relationship Id="rId79" Type="http://schemas.openxmlformats.org/officeDocument/2006/relationships/customXml" Target="../ink/ink2692.xml"/><Relationship Id="rId5" Type="http://schemas.openxmlformats.org/officeDocument/2006/relationships/customXml" Target="../ink/ink2655.xml"/><Relationship Id="rId90" Type="http://schemas.openxmlformats.org/officeDocument/2006/relationships/image" Target="../media/image382.png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2666.xml"/><Relationship Id="rId30" Type="http://schemas.openxmlformats.org/officeDocument/2006/relationships/image" Target="../media/image214.png"/><Relationship Id="rId35" Type="http://schemas.openxmlformats.org/officeDocument/2006/relationships/customXml" Target="../ink/ink2670.xml"/><Relationship Id="rId43" Type="http://schemas.openxmlformats.org/officeDocument/2006/relationships/customXml" Target="../ink/ink2674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2687.xml"/><Relationship Id="rId77" Type="http://schemas.openxmlformats.org/officeDocument/2006/relationships/customXml" Target="../ink/ink2691.xml"/><Relationship Id="rId8" Type="http://schemas.openxmlformats.org/officeDocument/2006/relationships/image" Target="../media/image203.png"/><Relationship Id="rId51" Type="http://schemas.openxmlformats.org/officeDocument/2006/relationships/customXml" Target="../ink/ink2678.xml"/><Relationship Id="rId72" Type="http://schemas.openxmlformats.org/officeDocument/2006/relationships/image" Target="../media/image373.png"/><Relationship Id="rId80" Type="http://schemas.openxmlformats.org/officeDocument/2006/relationships/image" Target="../media/image377.png"/><Relationship Id="rId85" Type="http://schemas.openxmlformats.org/officeDocument/2006/relationships/customXml" Target="../ink/ink2695.xml"/><Relationship Id="rId3" Type="http://schemas.openxmlformats.org/officeDocument/2006/relationships/customXml" Target="../ink/ink2654.xml"/><Relationship Id="rId12" Type="http://schemas.openxmlformats.org/officeDocument/2006/relationships/image" Target="../media/image205.png"/><Relationship Id="rId17" Type="http://schemas.openxmlformats.org/officeDocument/2006/relationships/customXml" Target="../ink/ink2661.xml"/><Relationship Id="rId25" Type="http://schemas.openxmlformats.org/officeDocument/2006/relationships/customXml" Target="../ink/ink2665.xml"/><Relationship Id="rId33" Type="http://schemas.openxmlformats.org/officeDocument/2006/relationships/customXml" Target="../ink/ink2669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682.xml"/><Relationship Id="rId67" Type="http://schemas.openxmlformats.org/officeDocument/2006/relationships/customXml" Target="../ink/ink2686.xml"/><Relationship Id="rId20" Type="http://schemas.openxmlformats.org/officeDocument/2006/relationships/image" Target="../media/image209.png"/><Relationship Id="rId41" Type="http://schemas.openxmlformats.org/officeDocument/2006/relationships/customXml" Target="../ink/ink2673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72.png"/><Relationship Id="rId75" Type="http://schemas.openxmlformats.org/officeDocument/2006/relationships/customXml" Target="../ink/ink2690.xml"/><Relationship Id="rId83" Type="http://schemas.openxmlformats.org/officeDocument/2006/relationships/customXml" Target="../ink/ink2694.xml"/><Relationship Id="rId88" Type="http://schemas.openxmlformats.org/officeDocument/2006/relationships/image" Target="../media/image38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660.xml"/><Relationship Id="rId23" Type="http://schemas.openxmlformats.org/officeDocument/2006/relationships/customXml" Target="../ink/ink2664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677.xml"/><Relationship Id="rId57" Type="http://schemas.openxmlformats.org/officeDocument/2006/relationships/customXml" Target="../ink/ink2681.xml"/><Relationship Id="rId10" Type="http://schemas.openxmlformats.org/officeDocument/2006/relationships/image" Target="../media/image204.png"/><Relationship Id="rId31" Type="http://schemas.openxmlformats.org/officeDocument/2006/relationships/customXml" Target="../ink/ink2668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685.xml"/><Relationship Id="rId73" Type="http://schemas.openxmlformats.org/officeDocument/2006/relationships/customXml" Target="../ink/ink2689.xml"/><Relationship Id="rId78" Type="http://schemas.openxmlformats.org/officeDocument/2006/relationships/image" Target="../media/image376.png"/><Relationship Id="rId81" Type="http://schemas.openxmlformats.org/officeDocument/2006/relationships/customXml" Target="../ink/ink2693.xml"/><Relationship Id="rId86" Type="http://schemas.openxmlformats.org/officeDocument/2006/relationships/image" Target="../media/image380.png"/><Relationship Id="rId4" Type="http://schemas.openxmlformats.org/officeDocument/2006/relationships/image" Target="../media/image201.png"/><Relationship Id="rId9" Type="http://schemas.openxmlformats.org/officeDocument/2006/relationships/customXml" Target="../ink/ink2657.xml"/><Relationship Id="rId13" Type="http://schemas.openxmlformats.org/officeDocument/2006/relationships/customXml" Target="../ink/ink2659.xml"/><Relationship Id="rId18" Type="http://schemas.openxmlformats.org/officeDocument/2006/relationships/image" Target="../media/image208.png"/><Relationship Id="rId39" Type="http://schemas.openxmlformats.org/officeDocument/2006/relationships/customXml" Target="../ink/ink2672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680.xml"/><Relationship Id="rId76" Type="http://schemas.openxmlformats.org/officeDocument/2006/relationships/image" Target="../media/image375.png"/><Relationship Id="rId7" Type="http://schemas.openxmlformats.org/officeDocument/2006/relationships/customXml" Target="../ink/ink2656.xml"/><Relationship Id="rId71" Type="http://schemas.openxmlformats.org/officeDocument/2006/relationships/customXml" Target="../ink/ink2688.xml"/><Relationship Id="rId2" Type="http://schemas.openxmlformats.org/officeDocument/2006/relationships/image" Target="../media/image200.png"/><Relationship Id="rId29" Type="http://schemas.openxmlformats.org/officeDocument/2006/relationships/customXml" Target="../ink/ink2667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675.xml"/><Relationship Id="rId66" Type="http://schemas.openxmlformats.org/officeDocument/2006/relationships/image" Target="../media/image235.png"/><Relationship Id="rId87" Type="http://schemas.openxmlformats.org/officeDocument/2006/relationships/customXml" Target="../ink/ink2696.xml"/><Relationship Id="rId61" Type="http://schemas.openxmlformats.org/officeDocument/2006/relationships/customXml" Target="../ink/ink2683.xml"/><Relationship Id="rId82" Type="http://schemas.openxmlformats.org/officeDocument/2006/relationships/image" Target="../media/image378.png"/><Relationship Id="rId19" Type="http://schemas.openxmlformats.org/officeDocument/2006/relationships/customXml" Target="../ink/ink2662.xml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707.xml"/><Relationship Id="rId42" Type="http://schemas.openxmlformats.org/officeDocument/2006/relationships/image" Target="../media/image220.png"/><Relationship Id="rId47" Type="http://schemas.openxmlformats.org/officeDocument/2006/relationships/customXml" Target="../ink/ink2720.xml"/><Relationship Id="rId63" Type="http://schemas.openxmlformats.org/officeDocument/2006/relationships/customXml" Target="../ink/ink2728.xml"/><Relationship Id="rId68" Type="http://schemas.openxmlformats.org/officeDocument/2006/relationships/image" Target="../media/image238.png"/><Relationship Id="rId84" Type="http://schemas.openxmlformats.org/officeDocument/2006/relationships/image" Target="../media/image379.png"/><Relationship Id="rId89" Type="http://schemas.openxmlformats.org/officeDocument/2006/relationships/customXml" Target="../ink/ink2741.xml"/><Relationship Id="rId16" Type="http://schemas.openxmlformats.org/officeDocument/2006/relationships/image" Target="../media/image207.png"/><Relationship Id="rId11" Type="http://schemas.openxmlformats.org/officeDocument/2006/relationships/customXml" Target="../ink/ink2702.xml"/><Relationship Id="rId32" Type="http://schemas.openxmlformats.org/officeDocument/2006/relationships/image" Target="../media/image215.png"/><Relationship Id="rId37" Type="http://schemas.openxmlformats.org/officeDocument/2006/relationships/customXml" Target="../ink/ink2715.xml"/><Relationship Id="rId53" Type="http://schemas.openxmlformats.org/officeDocument/2006/relationships/customXml" Target="../ink/ink2723.xml"/><Relationship Id="rId58" Type="http://schemas.openxmlformats.org/officeDocument/2006/relationships/image" Target="../media/image231.png"/><Relationship Id="rId74" Type="http://schemas.openxmlformats.org/officeDocument/2006/relationships/image" Target="../media/image374.png"/><Relationship Id="rId79" Type="http://schemas.openxmlformats.org/officeDocument/2006/relationships/customXml" Target="../ink/ink2736.xml"/><Relationship Id="rId5" Type="http://schemas.openxmlformats.org/officeDocument/2006/relationships/customXml" Target="../ink/ink2699.xml"/><Relationship Id="rId90" Type="http://schemas.openxmlformats.org/officeDocument/2006/relationships/image" Target="../media/image382.png"/><Relationship Id="rId95" Type="http://schemas.openxmlformats.org/officeDocument/2006/relationships/customXml" Target="../ink/ink2744.xml"/><Relationship Id="rId22" Type="http://schemas.openxmlformats.org/officeDocument/2006/relationships/image" Target="../media/image210.png"/><Relationship Id="rId27" Type="http://schemas.openxmlformats.org/officeDocument/2006/relationships/customXml" Target="../ink/ink2710.xml"/><Relationship Id="rId43" Type="http://schemas.openxmlformats.org/officeDocument/2006/relationships/customXml" Target="../ink/ink2718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731.xml"/><Relationship Id="rId8" Type="http://schemas.openxmlformats.org/officeDocument/2006/relationships/image" Target="../media/image203.png"/><Relationship Id="rId51" Type="http://schemas.openxmlformats.org/officeDocument/2006/relationships/customXml" Target="../ink/ink2722.xml"/><Relationship Id="rId72" Type="http://schemas.openxmlformats.org/officeDocument/2006/relationships/image" Target="../media/image373.png"/><Relationship Id="rId80" Type="http://schemas.openxmlformats.org/officeDocument/2006/relationships/image" Target="../media/image377.png"/><Relationship Id="rId85" Type="http://schemas.openxmlformats.org/officeDocument/2006/relationships/customXml" Target="../ink/ink2739.xml"/><Relationship Id="rId93" Type="http://schemas.openxmlformats.org/officeDocument/2006/relationships/customXml" Target="../ink/ink2743.xml"/><Relationship Id="rId3" Type="http://schemas.openxmlformats.org/officeDocument/2006/relationships/customXml" Target="../ink/ink2698.xml"/><Relationship Id="rId12" Type="http://schemas.openxmlformats.org/officeDocument/2006/relationships/image" Target="../media/image205.png"/><Relationship Id="rId17" Type="http://schemas.openxmlformats.org/officeDocument/2006/relationships/customXml" Target="../ink/ink2705.xml"/><Relationship Id="rId25" Type="http://schemas.openxmlformats.org/officeDocument/2006/relationships/customXml" Target="../ink/ink2709.xml"/><Relationship Id="rId33" Type="http://schemas.openxmlformats.org/officeDocument/2006/relationships/customXml" Target="../ink/ink2713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726.xml"/><Relationship Id="rId67" Type="http://schemas.openxmlformats.org/officeDocument/2006/relationships/customXml" Target="../ink/ink2730.xml"/><Relationship Id="rId20" Type="http://schemas.openxmlformats.org/officeDocument/2006/relationships/image" Target="../media/image209.png"/><Relationship Id="rId41" Type="http://schemas.openxmlformats.org/officeDocument/2006/relationships/customXml" Target="../ink/ink2717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72.png"/><Relationship Id="rId75" Type="http://schemas.openxmlformats.org/officeDocument/2006/relationships/customXml" Target="../ink/ink2734.xml"/><Relationship Id="rId83" Type="http://schemas.openxmlformats.org/officeDocument/2006/relationships/customXml" Target="../ink/ink2738.xml"/><Relationship Id="rId88" Type="http://schemas.openxmlformats.org/officeDocument/2006/relationships/image" Target="../media/image381.png"/><Relationship Id="rId91" Type="http://schemas.openxmlformats.org/officeDocument/2006/relationships/customXml" Target="../ink/ink2742.xml"/><Relationship Id="rId96" Type="http://schemas.openxmlformats.org/officeDocument/2006/relationships/image" Target="../media/image3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704.xml"/><Relationship Id="rId23" Type="http://schemas.openxmlformats.org/officeDocument/2006/relationships/customXml" Target="../ink/ink2708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721.xml"/><Relationship Id="rId57" Type="http://schemas.openxmlformats.org/officeDocument/2006/relationships/customXml" Target="../ink/ink2725.xml"/><Relationship Id="rId10" Type="http://schemas.openxmlformats.org/officeDocument/2006/relationships/image" Target="../media/image204.png"/><Relationship Id="rId31" Type="http://schemas.openxmlformats.org/officeDocument/2006/relationships/customXml" Target="../ink/ink2712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729.xml"/><Relationship Id="rId73" Type="http://schemas.openxmlformats.org/officeDocument/2006/relationships/customXml" Target="../ink/ink2733.xml"/><Relationship Id="rId78" Type="http://schemas.openxmlformats.org/officeDocument/2006/relationships/image" Target="../media/image376.png"/><Relationship Id="rId81" Type="http://schemas.openxmlformats.org/officeDocument/2006/relationships/customXml" Target="../ink/ink2737.xml"/><Relationship Id="rId86" Type="http://schemas.openxmlformats.org/officeDocument/2006/relationships/image" Target="../media/image380.png"/><Relationship Id="rId94" Type="http://schemas.openxmlformats.org/officeDocument/2006/relationships/image" Target="../media/image384.png"/><Relationship Id="rId4" Type="http://schemas.openxmlformats.org/officeDocument/2006/relationships/image" Target="../media/image201.png"/><Relationship Id="rId9" Type="http://schemas.openxmlformats.org/officeDocument/2006/relationships/customXml" Target="../ink/ink2701.xml"/><Relationship Id="rId13" Type="http://schemas.openxmlformats.org/officeDocument/2006/relationships/customXml" Target="../ink/ink2703.xml"/><Relationship Id="rId18" Type="http://schemas.openxmlformats.org/officeDocument/2006/relationships/image" Target="../media/image208.png"/><Relationship Id="rId39" Type="http://schemas.openxmlformats.org/officeDocument/2006/relationships/customXml" Target="../ink/ink2716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724.xml"/><Relationship Id="rId76" Type="http://schemas.openxmlformats.org/officeDocument/2006/relationships/image" Target="../media/image375.png"/><Relationship Id="rId7" Type="http://schemas.openxmlformats.org/officeDocument/2006/relationships/customXml" Target="../ink/ink2700.xml"/><Relationship Id="rId71" Type="http://schemas.openxmlformats.org/officeDocument/2006/relationships/customXml" Target="../ink/ink2732.xml"/><Relationship Id="rId92" Type="http://schemas.openxmlformats.org/officeDocument/2006/relationships/image" Target="../media/image383.png"/><Relationship Id="rId2" Type="http://schemas.openxmlformats.org/officeDocument/2006/relationships/image" Target="../media/image200.png"/><Relationship Id="rId29" Type="http://schemas.openxmlformats.org/officeDocument/2006/relationships/customXml" Target="../ink/ink2711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719.xml"/><Relationship Id="rId66" Type="http://schemas.openxmlformats.org/officeDocument/2006/relationships/image" Target="../media/image235.png"/><Relationship Id="rId87" Type="http://schemas.openxmlformats.org/officeDocument/2006/relationships/customXml" Target="../ink/ink2740.xml"/><Relationship Id="rId61" Type="http://schemas.openxmlformats.org/officeDocument/2006/relationships/customXml" Target="../ink/ink2727.xml"/><Relationship Id="rId82" Type="http://schemas.openxmlformats.org/officeDocument/2006/relationships/image" Target="../media/image378.png"/><Relationship Id="rId19" Type="http://schemas.openxmlformats.org/officeDocument/2006/relationships/customXml" Target="../ink/ink2706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714.xml"/><Relationship Id="rId56" Type="http://schemas.openxmlformats.org/officeDocument/2006/relationships/image" Target="../media/image228.png"/><Relationship Id="rId77" Type="http://schemas.openxmlformats.org/officeDocument/2006/relationships/customXml" Target="../ink/ink2735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134.xml"/><Relationship Id="rId26" Type="http://schemas.openxmlformats.org/officeDocument/2006/relationships/customXml" Target="../ink/ink138.xml"/><Relationship Id="rId39" Type="http://schemas.openxmlformats.org/officeDocument/2006/relationships/image" Target="../media/image25.png"/><Relationship Id="rId21" Type="http://schemas.openxmlformats.org/officeDocument/2006/relationships/image" Target="../media/image12.png"/><Relationship Id="rId34" Type="http://schemas.openxmlformats.org/officeDocument/2006/relationships/customXml" Target="../ink/ink142.xml"/><Relationship Id="rId42" Type="http://schemas.openxmlformats.org/officeDocument/2006/relationships/customXml" Target="../ink/ink146.xml"/><Relationship Id="rId47" Type="http://schemas.openxmlformats.org/officeDocument/2006/relationships/image" Target="../media/image32.png"/><Relationship Id="rId50" Type="http://schemas.openxmlformats.org/officeDocument/2006/relationships/customXml" Target="../ink/ink150.xml"/><Relationship Id="rId55" Type="http://schemas.openxmlformats.org/officeDocument/2006/relationships/image" Target="../media/image36.png"/><Relationship Id="rId63" Type="http://schemas.openxmlformats.org/officeDocument/2006/relationships/image" Target="../media/image40.png"/><Relationship Id="rId7" Type="http://schemas.openxmlformats.org/officeDocument/2006/relationships/image" Target="../media/image5.png"/><Relationship Id="rId2" Type="http://schemas.openxmlformats.org/officeDocument/2006/relationships/customXml" Target="../ink/ink126.xml"/><Relationship Id="rId16" Type="http://schemas.openxmlformats.org/officeDocument/2006/relationships/customXml" Target="../ink/ink133.xml"/><Relationship Id="rId29" Type="http://schemas.openxmlformats.org/officeDocument/2006/relationships/image" Target="../media/image20.png"/><Relationship Id="rId11" Type="http://schemas.openxmlformats.org/officeDocument/2006/relationships/image" Target="../media/image7.png"/><Relationship Id="rId24" Type="http://schemas.openxmlformats.org/officeDocument/2006/relationships/customXml" Target="../ink/ink137.xml"/><Relationship Id="rId32" Type="http://schemas.openxmlformats.org/officeDocument/2006/relationships/customXml" Target="../ink/ink141.xml"/><Relationship Id="rId37" Type="http://schemas.openxmlformats.org/officeDocument/2006/relationships/image" Target="../media/image24.png"/><Relationship Id="rId40" Type="http://schemas.openxmlformats.org/officeDocument/2006/relationships/customXml" Target="../ink/ink145.xml"/><Relationship Id="rId45" Type="http://schemas.openxmlformats.org/officeDocument/2006/relationships/image" Target="../media/image31.png"/><Relationship Id="rId53" Type="http://schemas.openxmlformats.org/officeDocument/2006/relationships/image" Target="../media/image35.png"/><Relationship Id="rId58" Type="http://schemas.openxmlformats.org/officeDocument/2006/relationships/customXml" Target="../ink/ink154.xml"/><Relationship Id="rId5" Type="http://schemas.openxmlformats.org/officeDocument/2006/relationships/image" Target="../media/image4.png"/><Relationship Id="rId61" Type="http://schemas.openxmlformats.org/officeDocument/2006/relationships/image" Target="../media/image39.png"/><Relationship Id="rId19" Type="http://schemas.openxmlformats.org/officeDocument/2006/relationships/image" Target="../media/image11.png"/><Relationship Id="rId14" Type="http://schemas.openxmlformats.org/officeDocument/2006/relationships/customXml" Target="../ink/ink132.xml"/><Relationship Id="rId22" Type="http://schemas.openxmlformats.org/officeDocument/2006/relationships/customXml" Target="../ink/ink136.xml"/><Relationship Id="rId27" Type="http://schemas.openxmlformats.org/officeDocument/2006/relationships/image" Target="../media/image19.png"/><Relationship Id="rId30" Type="http://schemas.openxmlformats.org/officeDocument/2006/relationships/customXml" Target="../ink/ink140.xml"/><Relationship Id="rId35" Type="http://schemas.openxmlformats.org/officeDocument/2006/relationships/image" Target="../media/image23.png"/><Relationship Id="rId43" Type="http://schemas.openxmlformats.org/officeDocument/2006/relationships/image" Target="../media/image30.png"/><Relationship Id="rId48" Type="http://schemas.openxmlformats.org/officeDocument/2006/relationships/customXml" Target="../ink/ink149.xml"/><Relationship Id="rId56" Type="http://schemas.openxmlformats.org/officeDocument/2006/relationships/customXml" Target="../ink/ink153.xml"/><Relationship Id="rId8" Type="http://schemas.openxmlformats.org/officeDocument/2006/relationships/customXml" Target="../ink/ink129.xml"/><Relationship Id="rId51" Type="http://schemas.openxmlformats.org/officeDocument/2006/relationships/image" Target="../media/image34.png"/><Relationship Id="rId3" Type="http://schemas.openxmlformats.org/officeDocument/2006/relationships/image" Target="../media/image3.png"/><Relationship Id="rId12" Type="http://schemas.openxmlformats.org/officeDocument/2006/relationships/customXml" Target="../ink/ink131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144.xml"/><Relationship Id="rId46" Type="http://schemas.openxmlformats.org/officeDocument/2006/relationships/customXml" Target="../ink/ink148.xml"/><Relationship Id="rId59" Type="http://schemas.openxmlformats.org/officeDocument/2006/relationships/image" Target="../media/image38.png"/><Relationship Id="rId20" Type="http://schemas.openxmlformats.org/officeDocument/2006/relationships/customXml" Target="../ink/ink135.xml"/><Relationship Id="rId41" Type="http://schemas.openxmlformats.org/officeDocument/2006/relationships/image" Target="../media/image26.png"/><Relationship Id="rId54" Type="http://schemas.openxmlformats.org/officeDocument/2006/relationships/customXml" Target="../ink/ink152.xml"/><Relationship Id="rId62" Type="http://schemas.openxmlformats.org/officeDocument/2006/relationships/customXml" Target="../ink/ink1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8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39.xml"/><Relationship Id="rId36" Type="http://schemas.openxmlformats.org/officeDocument/2006/relationships/customXml" Target="../ink/ink143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130.xml"/><Relationship Id="rId31" Type="http://schemas.openxmlformats.org/officeDocument/2006/relationships/image" Target="../media/image21.png"/><Relationship Id="rId44" Type="http://schemas.openxmlformats.org/officeDocument/2006/relationships/customXml" Target="../ink/ink147.xml"/><Relationship Id="rId52" Type="http://schemas.openxmlformats.org/officeDocument/2006/relationships/customXml" Target="../ink/ink151.xml"/><Relationship Id="rId60" Type="http://schemas.openxmlformats.org/officeDocument/2006/relationships/customXml" Target="../ink/ink155.xml"/><Relationship Id="rId4" Type="http://schemas.openxmlformats.org/officeDocument/2006/relationships/customXml" Target="../ink/ink127.xml"/><Relationship Id="rId9" Type="http://schemas.openxmlformats.org/officeDocument/2006/relationships/image" Target="../media/image6.png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754.xml"/><Relationship Id="rId42" Type="http://schemas.openxmlformats.org/officeDocument/2006/relationships/image" Target="../media/image220.png"/><Relationship Id="rId47" Type="http://schemas.openxmlformats.org/officeDocument/2006/relationships/customXml" Target="../ink/ink2767.xml"/><Relationship Id="rId63" Type="http://schemas.openxmlformats.org/officeDocument/2006/relationships/customXml" Target="../ink/ink2775.xml"/><Relationship Id="rId68" Type="http://schemas.openxmlformats.org/officeDocument/2006/relationships/image" Target="../media/image238.png"/><Relationship Id="rId84" Type="http://schemas.openxmlformats.org/officeDocument/2006/relationships/image" Target="../media/image379.png"/><Relationship Id="rId89" Type="http://schemas.openxmlformats.org/officeDocument/2006/relationships/customXml" Target="../ink/ink2788.xml"/><Relationship Id="rId16" Type="http://schemas.openxmlformats.org/officeDocument/2006/relationships/image" Target="../media/image207.png"/><Relationship Id="rId11" Type="http://schemas.openxmlformats.org/officeDocument/2006/relationships/customXml" Target="../ink/ink2749.xml"/><Relationship Id="rId32" Type="http://schemas.openxmlformats.org/officeDocument/2006/relationships/image" Target="../media/image215.png"/><Relationship Id="rId37" Type="http://schemas.openxmlformats.org/officeDocument/2006/relationships/customXml" Target="../ink/ink2762.xml"/><Relationship Id="rId53" Type="http://schemas.openxmlformats.org/officeDocument/2006/relationships/customXml" Target="../ink/ink2770.xml"/><Relationship Id="rId58" Type="http://schemas.openxmlformats.org/officeDocument/2006/relationships/image" Target="../media/image231.png"/><Relationship Id="rId74" Type="http://schemas.openxmlformats.org/officeDocument/2006/relationships/image" Target="../media/image374.png"/><Relationship Id="rId79" Type="http://schemas.openxmlformats.org/officeDocument/2006/relationships/customXml" Target="../ink/ink2783.xml"/><Relationship Id="rId102" Type="http://schemas.openxmlformats.org/officeDocument/2006/relationships/image" Target="../media/image388.png"/><Relationship Id="rId5" Type="http://schemas.openxmlformats.org/officeDocument/2006/relationships/customXml" Target="../ink/ink2746.xml"/><Relationship Id="rId90" Type="http://schemas.openxmlformats.org/officeDocument/2006/relationships/image" Target="../media/image382.png"/><Relationship Id="rId95" Type="http://schemas.openxmlformats.org/officeDocument/2006/relationships/customXml" Target="../ink/ink2791.xml"/><Relationship Id="rId22" Type="http://schemas.openxmlformats.org/officeDocument/2006/relationships/image" Target="../media/image210.png"/><Relationship Id="rId27" Type="http://schemas.openxmlformats.org/officeDocument/2006/relationships/customXml" Target="../ink/ink2757.xml"/><Relationship Id="rId43" Type="http://schemas.openxmlformats.org/officeDocument/2006/relationships/customXml" Target="../ink/ink2765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778.xml"/><Relationship Id="rId80" Type="http://schemas.openxmlformats.org/officeDocument/2006/relationships/image" Target="../media/image377.png"/><Relationship Id="rId85" Type="http://schemas.openxmlformats.org/officeDocument/2006/relationships/customXml" Target="../ink/ink2786.xml"/><Relationship Id="rId12" Type="http://schemas.openxmlformats.org/officeDocument/2006/relationships/image" Target="../media/image205.png"/><Relationship Id="rId17" Type="http://schemas.openxmlformats.org/officeDocument/2006/relationships/customXml" Target="../ink/ink2752.xml"/><Relationship Id="rId25" Type="http://schemas.openxmlformats.org/officeDocument/2006/relationships/customXml" Target="../ink/ink2756.xml"/><Relationship Id="rId33" Type="http://schemas.openxmlformats.org/officeDocument/2006/relationships/customXml" Target="../ink/ink2760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773.xml"/><Relationship Id="rId67" Type="http://schemas.openxmlformats.org/officeDocument/2006/relationships/customXml" Target="../ink/ink2777.xml"/><Relationship Id="rId103" Type="http://schemas.openxmlformats.org/officeDocument/2006/relationships/customXml" Target="../ink/ink2795.xml"/><Relationship Id="rId20" Type="http://schemas.openxmlformats.org/officeDocument/2006/relationships/image" Target="../media/image209.png"/><Relationship Id="rId41" Type="http://schemas.openxmlformats.org/officeDocument/2006/relationships/customXml" Target="../ink/ink2764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72.png"/><Relationship Id="rId75" Type="http://schemas.openxmlformats.org/officeDocument/2006/relationships/customXml" Target="../ink/ink2781.xml"/><Relationship Id="rId83" Type="http://schemas.openxmlformats.org/officeDocument/2006/relationships/customXml" Target="../ink/ink2785.xml"/><Relationship Id="rId88" Type="http://schemas.openxmlformats.org/officeDocument/2006/relationships/image" Target="../media/image381.png"/><Relationship Id="rId91" Type="http://schemas.openxmlformats.org/officeDocument/2006/relationships/customXml" Target="../ink/ink2789.xml"/><Relationship Id="rId96" Type="http://schemas.openxmlformats.org/officeDocument/2006/relationships/image" Target="../media/image3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751.xml"/><Relationship Id="rId23" Type="http://schemas.openxmlformats.org/officeDocument/2006/relationships/customXml" Target="../ink/ink2755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768.xml"/><Relationship Id="rId57" Type="http://schemas.openxmlformats.org/officeDocument/2006/relationships/customXml" Target="../ink/ink2772.xml"/><Relationship Id="rId10" Type="http://schemas.openxmlformats.org/officeDocument/2006/relationships/image" Target="../media/image204.png"/><Relationship Id="rId31" Type="http://schemas.openxmlformats.org/officeDocument/2006/relationships/customXml" Target="../ink/ink2759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776.xml"/><Relationship Id="rId73" Type="http://schemas.openxmlformats.org/officeDocument/2006/relationships/customXml" Target="../ink/ink2780.xml"/><Relationship Id="rId78" Type="http://schemas.openxmlformats.org/officeDocument/2006/relationships/image" Target="../media/image376.png"/><Relationship Id="rId81" Type="http://schemas.openxmlformats.org/officeDocument/2006/relationships/customXml" Target="../ink/ink2784.xml"/><Relationship Id="rId86" Type="http://schemas.openxmlformats.org/officeDocument/2006/relationships/image" Target="../media/image380.png"/><Relationship Id="rId94" Type="http://schemas.openxmlformats.org/officeDocument/2006/relationships/image" Target="../media/image384.png"/><Relationship Id="rId99" Type="http://schemas.openxmlformats.org/officeDocument/2006/relationships/customXml" Target="../ink/ink2793.xml"/><Relationship Id="rId101" Type="http://schemas.openxmlformats.org/officeDocument/2006/relationships/customXml" Target="../ink/ink2794.xml"/><Relationship Id="rId4" Type="http://schemas.openxmlformats.org/officeDocument/2006/relationships/image" Target="../media/image201.png"/><Relationship Id="rId9" Type="http://schemas.openxmlformats.org/officeDocument/2006/relationships/customXml" Target="../ink/ink2748.xml"/><Relationship Id="rId13" Type="http://schemas.openxmlformats.org/officeDocument/2006/relationships/customXml" Target="../ink/ink2750.xml"/><Relationship Id="rId18" Type="http://schemas.openxmlformats.org/officeDocument/2006/relationships/image" Target="../media/image208.png"/><Relationship Id="rId39" Type="http://schemas.openxmlformats.org/officeDocument/2006/relationships/customXml" Target="../ink/ink2763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771.xml"/><Relationship Id="rId76" Type="http://schemas.openxmlformats.org/officeDocument/2006/relationships/image" Target="../media/image375.png"/><Relationship Id="rId97" Type="http://schemas.openxmlformats.org/officeDocument/2006/relationships/customXml" Target="../ink/ink2792.xml"/><Relationship Id="rId104" Type="http://schemas.openxmlformats.org/officeDocument/2006/relationships/image" Target="../media/image389.png"/><Relationship Id="rId7" Type="http://schemas.openxmlformats.org/officeDocument/2006/relationships/customXml" Target="../ink/ink2747.xml"/><Relationship Id="rId71" Type="http://schemas.openxmlformats.org/officeDocument/2006/relationships/customXml" Target="../ink/ink2779.xml"/><Relationship Id="rId92" Type="http://schemas.openxmlformats.org/officeDocument/2006/relationships/image" Target="../media/image383.png"/><Relationship Id="rId2" Type="http://schemas.openxmlformats.org/officeDocument/2006/relationships/image" Target="../media/image200.png"/><Relationship Id="rId29" Type="http://schemas.openxmlformats.org/officeDocument/2006/relationships/customXml" Target="../ink/ink2758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766.xml"/><Relationship Id="rId66" Type="http://schemas.openxmlformats.org/officeDocument/2006/relationships/image" Target="../media/image235.png"/><Relationship Id="rId87" Type="http://schemas.openxmlformats.org/officeDocument/2006/relationships/customXml" Target="../ink/ink2787.xml"/><Relationship Id="rId61" Type="http://schemas.openxmlformats.org/officeDocument/2006/relationships/customXml" Target="../ink/ink2774.xml"/><Relationship Id="rId82" Type="http://schemas.openxmlformats.org/officeDocument/2006/relationships/image" Target="../media/image378.png"/><Relationship Id="rId19" Type="http://schemas.openxmlformats.org/officeDocument/2006/relationships/customXml" Target="../ink/ink2753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761.xml"/><Relationship Id="rId56" Type="http://schemas.openxmlformats.org/officeDocument/2006/relationships/image" Target="../media/image228.png"/><Relationship Id="rId77" Type="http://schemas.openxmlformats.org/officeDocument/2006/relationships/customXml" Target="../ink/ink2782.xml"/><Relationship Id="rId100" Type="http://schemas.openxmlformats.org/officeDocument/2006/relationships/image" Target="../media/image387.png"/><Relationship Id="rId8" Type="http://schemas.openxmlformats.org/officeDocument/2006/relationships/image" Target="../media/image203.png"/><Relationship Id="rId51" Type="http://schemas.openxmlformats.org/officeDocument/2006/relationships/customXml" Target="../ink/ink2769.xml"/><Relationship Id="rId72" Type="http://schemas.openxmlformats.org/officeDocument/2006/relationships/image" Target="../media/image373.png"/><Relationship Id="rId93" Type="http://schemas.openxmlformats.org/officeDocument/2006/relationships/customXml" Target="../ink/ink2790.xml"/><Relationship Id="rId98" Type="http://schemas.openxmlformats.org/officeDocument/2006/relationships/image" Target="../media/image386.png"/><Relationship Id="rId3" Type="http://schemas.openxmlformats.org/officeDocument/2006/relationships/customXml" Target="../ink/ink2745.xml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805.xml"/><Relationship Id="rId42" Type="http://schemas.openxmlformats.org/officeDocument/2006/relationships/image" Target="../media/image220.png"/><Relationship Id="rId47" Type="http://schemas.openxmlformats.org/officeDocument/2006/relationships/customXml" Target="../ink/ink2818.xml"/><Relationship Id="rId63" Type="http://schemas.openxmlformats.org/officeDocument/2006/relationships/customXml" Target="../ink/ink2826.xml"/><Relationship Id="rId68" Type="http://schemas.openxmlformats.org/officeDocument/2006/relationships/image" Target="../media/image238.png"/><Relationship Id="rId84" Type="http://schemas.openxmlformats.org/officeDocument/2006/relationships/image" Target="../media/image395.png"/><Relationship Id="rId16" Type="http://schemas.openxmlformats.org/officeDocument/2006/relationships/image" Target="../media/image207.png"/><Relationship Id="rId11" Type="http://schemas.openxmlformats.org/officeDocument/2006/relationships/customXml" Target="../ink/ink2800.xml"/><Relationship Id="rId32" Type="http://schemas.openxmlformats.org/officeDocument/2006/relationships/image" Target="../media/image215.png"/><Relationship Id="rId37" Type="http://schemas.openxmlformats.org/officeDocument/2006/relationships/customXml" Target="../ink/ink2813.xml"/><Relationship Id="rId53" Type="http://schemas.openxmlformats.org/officeDocument/2006/relationships/customXml" Target="../ink/ink2821.xml"/><Relationship Id="rId58" Type="http://schemas.openxmlformats.org/officeDocument/2006/relationships/image" Target="../media/image231.png"/><Relationship Id="rId74" Type="http://schemas.openxmlformats.org/officeDocument/2006/relationships/image" Target="../media/image390.png"/><Relationship Id="rId79" Type="http://schemas.openxmlformats.org/officeDocument/2006/relationships/customXml" Target="../ink/ink2834.xml"/><Relationship Id="rId5" Type="http://schemas.openxmlformats.org/officeDocument/2006/relationships/customXml" Target="../ink/ink2797.xml"/><Relationship Id="rId61" Type="http://schemas.openxmlformats.org/officeDocument/2006/relationships/customXml" Target="../ink/ink2825.xml"/><Relationship Id="rId82" Type="http://schemas.openxmlformats.org/officeDocument/2006/relationships/image" Target="../media/image394.png"/><Relationship Id="rId19" Type="http://schemas.openxmlformats.org/officeDocument/2006/relationships/customXml" Target="../ink/ink2804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2808.xml"/><Relationship Id="rId30" Type="http://schemas.openxmlformats.org/officeDocument/2006/relationships/image" Target="../media/image214.png"/><Relationship Id="rId35" Type="http://schemas.openxmlformats.org/officeDocument/2006/relationships/customXml" Target="../ink/ink2812.xml"/><Relationship Id="rId43" Type="http://schemas.openxmlformats.org/officeDocument/2006/relationships/customXml" Target="../ink/ink2816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2829.xml"/><Relationship Id="rId77" Type="http://schemas.openxmlformats.org/officeDocument/2006/relationships/customXml" Target="../ink/ink2833.xml"/><Relationship Id="rId8" Type="http://schemas.openxmlformats.org/officeDocument/2006/relationships/image" Target="../media/image203.png"/><Relationship Id="rId51" Type="http://schemas.openxmlformats.org/officeDocument/2006/relationships/customXml" Target="../ink/ink2820.xml"/><Relationship Id="rId72" Type="http://schemas.openxmlformats.org/officeDocument/2006/relationships/image" Target="../media/image373.png"/><Relationship Id="rId80" Type="http://schemas.openxmlformats.org/officeDocument/2006/relationships/image" Target="../media/image393.png"/><Relationship Id="rId3" Type="http://schemas.openxmlformats.org/officeDocument/2006/relationships/customXml" Target="../ink/ink2796.xml"/><Relationship Id="rId12" Type="http://schemas.openxmlformats.org/officeDocument/2006/relationships/image" Target="../media/image205.png"/><Relationship Id="rId17" Type="http://schemas.openxmlformats.org/officeDocument/2006/relationships/customXml" Target="../ink/ink2803.xml"/><Relationship Id="rId25" Type="http://schemas.openxmlformats.org/officeDocument/2006/relationships/customXml" Target="../ink/ink2807.xml"/><Relationship Id="rId33" Type="http://schemas.openxmlformats.org/officeDocument/2006/relationships/customXml" Target="../ink/ink2811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824.xml"/><Relationship Id="rId67" Type="http://schemas.openxmlformats.org/officeDocument/2006/relationships/customXml" Target="../ink/ink2828.xml"/><Relationship Id="rId20" Type="http://schemas.openxmlformats.org/officeDocument/2006/relationships/image" Target="../media/image209.png"/><Relationship Id="rId41" Type="http://schemas.openxmlformats.org/officeDocument/2006/relationships/customXml" Target="../ink/ink2815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72.png"/><Relationship Id="rId75" Type="http://schemas.openxmlformats.org/officeDocument/2006/relationships/customXml" Target="../ink/ink2832.xml"/><Relationship Id="rId83" Type="http://schemas.openxmlformats.org/officeDocument/2006/relationships/customXml" Target="../ink/ink28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802.xml"/><Relationship Id="rId23" Type="http://schemas.openxmlformats.org/officeDocument/2006/relationships/customXml" Target="../ink/ink2806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819.xml"/><Relationship Id="rId57" Type="http://schemas.openxmlformats.org/officeDocument/2006/relationships/customXml" Target="../ink/ink2823.xml"/><Relationship Id="rId10" Type="http://schemas.openxmlformats.org/officeDocument/2006/relationships/image" Target="../media/image204.png"/><Relationship Id="rId31" Type="http://schemas.openxmlformats.org/officeDocument/2006/relationships/customXml" Target="../ink/ink2810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827.xml"/><Relationship Id="rId73" Type="http://schemas.openxmlformats.org/officeDocument/2006/relationships/customXml" Target="../ink/ink2831.xml"/><Relationship Id="rId78" Type="http://schemas.openxmlformats.org/officeDocument/2006/relationships/image" Target="../media/image392.png"/><Relationship Id="rId81" Type="http://schemas.openxmlformats.org/officeDocument/2006/relationships/customXml" Target="../ink/ink2835.xml"/><Relationship Id="rId4" Type="http://schemas.openxmlformats.org/officeDocument/2006/relationships/image" Target="../media/image201.png"/><Relationship Id="rId9" Type="http://schemas.openxmlformats.org/officeDocument/2006/relationships/customXml" Target="../ink/ink2799.xml"/><Relationship Id="rId13" Type="http://schemas.openxmlformats.org/officeDocument/2006/relationships/customXml" Target="../ink/ink2801.xml"/><Relationship Id="rId18" Type="http://schemas.openxmlformats.org/officeDocument/2006/relationships/image" Target="../media/image208.png"/><Relationship Id="rId39" Type="http://schemas.openxmlformats.org/officeDocument/2006/relationships/customXml" Target="../ink/ink2814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822.xml"/><Relationship Id="rId76" Type="http://schemas.openxmlformats.org/officeDocument/2006/relationships/image" Target="../media/image391.png"/><Relationship Id="rId7" Type="http://schemas.openxmlformats.org/officeDocument/2006/relationships/customXml" Target="../ink/ink2798.xml"/><Relationship Id="rId71" Type="http://schemas.openxmlformats.org/officeDocument/2006/relationships/customXml" Target="../ink/ink2830.xml"/><Relationship Id="rId2" Type="http://schemas.openxmlformats.org/officeDocument/2006/relationships/image" Target="../media/image200.png"/><Relationship Id="rId29" Type="http://schemas.openxmlformats.org/officeDocument/2006/relationships/customXml" Target="../ink/ink2809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817.xml"/><Relationship Id="rId66" Type="http://schemas.openxmlformats.org/officeDocument/2006/relationships/image" Target="../media/image235.png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846.xml"/><Relationship Id="rId42" Type="http://schemas.openxmlformats.org/officeDocument/2006/relationships/image" Target="../media/image220.png"/><Relationship Id="rId47" Type="http://schemas.openxmlformats.org/officeDocument/2006/relationships/customXml" Target="../ink/ink2859.xml"/><Relationship Id="rId63" Type="http://schemas.openxmlformats.org/officeDocument/2006/relationships/customXml" Target="../ink/ink2867.xml"/><Relationship Id="rId68" Type="http://schemas.openxmlformats.org/officeDocument/2006/relationships/image" Target="../media/image238.png"/><Relationship Id="rId84" Type="http://schemas.openxmlformats.org/officeDocument/2006/relationships/image" Target="../media/image395.png"/><Relationship Id="rId89" Type="http://schemas.openxmlformats.org/officeDocument/2006/relationships/customXml" Target="../ink/ink2880.xml"/><Relationship Id="rId16" Type="http://schemas.openxmlformats.org/officeDocument/2006/relationships/image" Target="../media/image207.png"/><Relationship Id="rId11" Type="http://schemas.openxmlformats.org/officeDocument/2006/relationships/customXml" Target="../ink/ink2841.xml"/><Relationship Id="rId32" Type="http://schemas.openxmlformats.org/officeDocument/2006/relationships/image" Target="../media/image215.png"/><Relationship Id="rId37" Type="http://schemas.openxmlformats.org/officeDocument/2006/relationships/customXml" Target="../ink/ink2854.xml"/><Relationship Id="rId53" Type="http://schemas.openxmlformats.org/officeDocument/2006/relationships/customXml" Target="../ink/ink2862.xml"/><Relationship Id="rId58" Type="http://schemas.openxmlformats.org/officeDocument/2006/relationships/image" Target="../media/image231.png"/><Relationship Id="rId74" Type="http://schemas.openxmlformats.org/officeDocument/2006/relationships/image" Target="../media/image390.png"/><Relationship Id="rId79" Type="http://schemas.openxmlformats.org/officeDocument/2006/relationships/customXml" Target="../ink/ink2875.xml"/><Relationship Id="rId5" Type="http://schemas.openxmlformats.org/officeDocument/2006/relationships/customXml" Target="../ink/ink2838.xml"/><Relationship Id="rId90" Type="http://schemas.openxmlformats.org/officeDocument/2006/relationships/image" Target="../media/image398.png"/><Relationship Id="rId22" Type="http://schemas.openxmlformats.org/officeDocument/2006/relationships/image" Target="../media/image210.png"/><Relationship Id="rId27" Type="http://schemas.openxmlformats.org/officeDocument/2006/relationships/customXml" Target="../ink/ink2849.xml"/><Relationship Id="rId43" Type="http://schemas.openxmlformats.org/officeDocument/2006/relationships/customXml" Target="../ink/ink2857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870.xml"/><Relationship Id="rId8" Type="http://schemas.openxmlformats.org/officeDocument/2006/relationships/image" Target="../media/image203.png"/><Relationship Id="rId51" Type="http://schemas.openxmlformats.org/officeDocument/2006/relationships/customXml" Target="../ink/ink2861.xml"/><Relationship Id="rId72" Type="http://schemas.openxmlformats.org/officeDocument/2006/relationships/image" Target="../media/image373.png"/><Relationship Id="rId80" Type="http://schemas.openxmlformats.org/officeDocument/2006/relationships/image" Target="../media/image393.png"/><Relationship Id="rId85" Type="http://schemas.openxmlformats.org/officeDocument/2006/relationships/customXml" Target="../ink/ink2878.xml"/><Relationship Id="rId93" Type="http://schemas.openxmlformats.org/officeDocument/2006/relationships/customXml" Target="../ink/ink2882.xml"/><Relationship Id="rId3" Type="http://schemas.openxmlformats.org/officeDocument/2006/relationships/customXml" Target="../ink/ink2837.xml"/><Relationship Id="rId12" Type="http://schemas.openxmlformats.org/officeDocument/2006/relationships/image" Target="../media/image205.png"/><Relationship Id="rId17" Type="http://schemas.openxmlformats.org/officeDocument/2006/relationships/customXml" Target="../ink/ink2844.xml"/><Relationship Id="rId25" Type="http://schemas.openxmlformats.org/officeDocument/2006/relationships/customXml" Target="../ink/ink2848.xml"/><Relationship Id="rId33" Type="http://schemas.openxmlformats.org/officeDocument/2006/relationships/customXml" Target="../ink/ink2852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2865.xml"/><Relationship Id="rId67" Type="http://schemas.openxmlformats.org/officeDocument/2006/relationships/customXml" Target="../ink/ink2869.xml"/><Relationship Id="rId20" Type="http://schemas.openxmlformats.org/officeDocument/2006/relationships/image" Target="../media/image209.png"/><Relationship Id="rId41" Type="http://schemas.openxmlformats.org/officeDocument/2006/relationships/customXml" Target="../ink/ink2856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372.png"/><Relationship Id="rId75" Type="http://schemas.openxmlformats.org/officeDocument/2006/relationships/customXml" Target="../ink/ink2873.xml"/><Relationship Id="rId83" Type="http://schemas.openxmlformats.org/officeDocument/2006/relationships/customXml" Target="../ink/ink2877.xml"/><Relationship Id="rId88" Type="http://schemas.openxmlformats.org/officeDocument/2006/relationships/image" Target="../media/image397.png"/><Relationship Id="rId91" Type="http://schemas.openxmlformats.org/officeDocument/2006/relationships/customXml" Target="../ink/ink288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843.xml"/><Relationship Id="rId23" Type="http://schemas.openxmlformats.org/officeDocument/2006/relationships/customXml" Target="../ink/ink2847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860.xml"/><Relationship Id="rId57" Type="http://schemas.openxmlformats.org/officeDocument/2006/relationships/customXml" Target="../ink/ink2864.xml"/><Relationship Id="rId10" Type="http://schemas.openxmlformats.org/officeDocument/2006/relationships/image" Target="../media/image204.png"/><Relationship Id="rId31" Type="http://schemas.openxmlformats.org/officeDocument/2006/relationships/customXml" Target="../ink/ink2851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868.xml"/><Relationship Id="rId73" Type="http://schemas.openxmlformats.org/officeDocument/2006/relationships/customXml" Target="../ink/ink2872.xml"/><Relationship Id="rId78" Type="http://schemas.openxmlformats.org/officeDocument/2006/relationships/image" Target="../media/image392.png"/><Relationship Id="rId81" Type="http://schemas.openxmlformats.org/officeDocument/2006/relationships/customXml" Target="../ink/ink2876.xml"/><Relationship Id="rId86" Type="http://schemas.openxmlformats.org/officeDocument/2006/relationships/image" Target="../media/image396.png"/><Relationship Id="rId94" Type="http://schemas.openxmlformats.org/officeDocument/2006/relationships/image" Target="../media/image400.png"/><Relationship Id="rId4" Type="http://schemas.openxmlformats.org/officeDocument/2006/relationships/image" Target="../media/image201.png"/><Relationship Id="rId9" Type="http://schemas.openxmlformats.org/officeDocument/2006/relationships/customXml" Target="../ink/ink2840.xml"/><Relationship Id="rId13" Type="http://schemas.openxmlformats.org/officeDocument/2006/relationships/customXml" Target="../ink/ink2842.xml"/><Relationship Id="rId18" Type="http://schemas.openxmlformats.org/officeDocument/2006/relationships/image" Target="../media/image208.png"/><Relationship Id="rId39" Type="http://schemas.openxmlformats.org/officeDocument/2006/relationships/customXml" Target="../ink/ink2855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863.xml"/><Relationship Id="rId76" Type="http://schemas.openxmlformats.org/officeDocument/2006/relationships/image" Target="../media/image391.png"/><Relationship Id="rId7" Type="http://schemas.openxmlformats.org/officeDocument/2006/relationships/customXml" Target="../ink/ink2839.xml"/><Relationship Id="rId71" Type="http://schemas.openxmlformats.org/officeDocument/2006/relationships/customXml" Target="../ink/ink2871.xml"/><Relationship Id="rId92" Type="http://schemas.openxmlformats.org/officeDocument/2006/relationships/image" Target="../media/image399.png"/><Relationship Id="rId2" Type="http://schemas.openxmlformats.org/officeDocument/2006/relationships/image" Target="../media/image200.png"/><Relationship Id="rId29" Type="http://schemas.openxmlformats.org/officeDocument/2006/relationships/customXml" Target="../ink/ink2850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858.xml"/><Relationship Id="rId66" Type="http://schemas.openxmlformats.org/officeDocument/2006/relationships/image" Target="../media/image235.png"/><Relationship Id="rId87" Type="http://schemas.openxmlformats.org/officeDocument/2006/relationships/customXml" Target="../ink/ink2879.xml"/><Relationship Id="rId61" Type="http://schemas.openxmlformats.org/officeDocument/2006/relationships/customXml" Target="../ink/ink2866.xml"/><Relationship Id="rId82" Type="http://schemas.openxmlformats.org/officeDocument/2006/relationships/image" Target="../media/image394.png"/><Relationship Id="rId19" Type="http://schemas.openxmlformats.org/officeDocument/2006/relationships/customXml" Target="../ink/ink2845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853.xml"/><Relationship Id="rId56" Type="http://schemas.openxmlformats.org/officeDocument/2006/relationships/image" Target="../media/image228.png"/><Relationship Id="rId77" Type="http://schemas.openxmlformats.org/officeDocument/2006/relationships/customXml" Target="../ink/ink2874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2892.xml"/><Relationship Id="rId42" Type="http://schemas.openxmlformats.org/officeDocument/2006/relationships/image" Target="../media/image220.png"/><Relationship Id="rId47" Type="http://schemas.openxmlformats.org/officeDocument/2006/relationships/customXml" Target="../ink/ink2905.xml"/><Relationship Id="rId63" Type="http://schemas.openxmlformats.org/officeDocument/2006/relationships/customXml" Target="../ink/ink2913.xml"/><Relationship Id="rId68" Type="http://schemas.openxmlformats.org/officeDocument/2006/relationships/image" Target="../media/image238.png"/><Relationship Id="rId84" Type="http://schemas.openxmlformats.org/officeDocument/2006/relationships/image" Target="../media/image395.png"/><Relationship Id="rId89" Type="http://schemas.openxmlformats.org/officeDocument/2006/relationships/customXml" Target="../ink/ink2926.xml"/><Relationship Id="rId16" Type="http://schemas.openxmlformats.org/officeDocument/2006/relationships/image" Target="../media/image207.png"/><Relationship Id="rId107" Type="http://schemas.openxmlformats.org/officeDocument/2006/relationships/image" Target="../media/image406.png"/><Relationship Id="rId11" Type="http://schemas.openxmlformats.org/officeDocument/2006/relationships/customXml" Target="../ink/ink2887.xml"/><Relationship Id="rId32" Type="http://schemas.openxmlformats.org/officeDocument/2006/relationships/image" Target="../media/image215.png"/><Relationship Id="rId37" Type="http://schemas.openxmlformats.org/officeDocument/2006/relationships/customXml" Target="../ink/ink2900.xml"/><Relationship Id="rId53" Type="http://schemas.openxmlformats.org/officeDocument/2006/relationships/customXml" Target="../ink/ink2908.xml"/><Relationship Id="rId58" Type="http://schemas.openxmlformats.org/officeDocument/2006/relationships/image" Target="../media/image231.png"/><Relationship Id="rId74" Type="http://schemas.openxmlformats.org/officeDocument/2006/relationships/image" Target="../media/image390.png"/><Relationship Id="rId79" Type="http://schemas.openxmlformats.org/officeDocument/2006/relationships/customXml" Target="../ink/ink2921.xml"/><Relationship Id="rId102" Type="http://schemas.openxmlformats.org/officeDocument/2006/relationships/customXml" Target="../ink/ink2933.xml"/><Relationship Id="rId5" Type="http://schemas.openxmlformats.org/officeDocument/2006/relationships/customXml" Target="../ink/ink2884.xml"/><Relationship Id="rId90" Type="http://schemas.openxmlformats.org/officeDocument/2006/relationships/image" Target="../media/image398.png"/><Relationship Id="rId95" Type="http://schemas.openxmlformats.org/officeDocument/2006/relationships/customXml" Target="../ink/ink2929.xml"/><Relationship Id="rId22" Type="http://schemas.openxmlformats.org/officeDocument/2006/relationships/image" Target="../media/image210.png"/><Relationship Id="rId27" Type="http://schemas.openxmlformats.org/officeDocument/2006/relationships/customXml" Target="../ink/ink2895.xml"/><Relationship Id="rId43" Type="http://schemas.openxmlformats.org/officeDocument/2006/relationships/customXml" Target="../ink/ink2903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916.xml"/><Relationship Id="rId80" Type="http://schemas.openxmlformats.org/officeDocument/2006/relationships/image" Target="../media/image393.png"/><Relationship Id="rId85" Type="http://schemas.openxmlformats.org/officeDocument/2006/relationships/customXml" Target="../ink/ink2924.xml"/><Relationship Id="rId12" Type="http://schemas.openxmlformats.org/officeDocument/2006/relationships/image" Target="../media/image205.png"/><Relationship Id="rId17" Type="http://schemas.openxmlformats.org/officeDocument/2006/relationships/customXml" Target="../ink/ink2890.xml"/><Relationship Id="rId33" Type="http://schemas.openxmlformats.org/officeDocument/2006/relationships/customXml" Target="../ink/ink2898.xml"/><Relationship Id="rId38" Type="http://schemas.openxmlformats.org/officeDocument/2006/relationships/image" Target="../media/image218.png"/><Relationship Id="rId59" Type="http://schemas.openxmlformats.org/officeDocument/2006/relationships/customXml" Target="../ink/ink2911.xml"/><Relationship Id="rId103" Type="http://schemas.openxmlformats.org/officeDocument/2006/relationships/image" Target="../media/image404.png"/><Relationship Id="rId108" Type="http://schemas.openxmlformats.org/officeDocument/2006/relationships/customXml" Target="../ink/ink2936.xml"/><Relationship Id="rId54" Type="http://schemas.openxmlformats.org/officeDocument/2006/relationships/image" Target="../media/image227.png"/><Relationship Id="rId70" Type="http://schemas.openxmlformats.org/officeDocument/2006/relationships/image" Target="../media/image372.png"/><Relationship Id="rId75" Type="http://schemas.openxmlformats.org/officeDocument/2006/relationships/customXml" Target="../ink/ink2919.xml"/><Relationship Id="rId91" Type="http://schemas.openxmlformats.org/officeDocument/2006/relationships/customXml" Target="../ink/ink2927.xml"/><Relationship Id="rId96" Type="http://schemas.openxmlformats.org/officeDocument/2006/relationships/image" Target="../media/image40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2889.xml"/><Relationship Id="rId23" Type="http://schemas.openxmlformats.org/officeDocument/2006/relationships/customXml" Target="../ink/ink2893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2906.xml"/><Relationship Id="rId57" Type="http://schemas.openxmlformats.org/officeDocument/2006/relationships/customXml" Target="../ink/ink2910.xml"/><Relationship Id="rId106" Type="http://schemas.openxmlformats.org/officeDocument/2006/relationships/customXml" Target="../ink/ink2935.xml"/><Relationship Id="rId10" Type="http://schemas.openxmlformats.org/officeDocument/2006/relationships/image" Target="../media/image204.png"/><Relationship Id="rId31" Type="http://schemas.openxmlformats.org/officeDocument/2006/relationships/customXml" Target="../ink/ink2897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2914.xml"/><Relationship Id="rId73" Type="http://schemas.openxmlformats.org/officeDocument/2006/relationships/customXml" Target="../ink/ink2918.xml"/><Relationship Id="rId78" Type="http://schemas.openxmlformats.org/officeDocument/2006/relationships/image" Target="../media/image392.png"/><Relationship Id="rId81" Type="http://schemas.openxmlformats.org/officeDocument/2006/relationships/customXml" Target="../ink/ink2922.xml"/><Relationship Id="rId86" Type="http://schemas.openxmlformats.org/officeDocument/2006/relationships/image" Target="../media/image396.png"/><Relationship Id="rId94" Type="http://schemas.openxmlformats.org/officeDocument/2006/relationships/image" Target="../media/image400.png"/><Relationship Id="rId99" Type="http://schemas.openxmlformats.org/officeDocument/2006/relationships/customXml" Target="../ink/ink2931.xml"/><Relationship Id="rId101" Type="http://schemas.openxmlformats.org/officeDocument/2006/relationships/customXml" Target="../ink/ink2932.xml"/><Relationship Id="rId4" Type="http://schemas.openxmlformats.org/officeDocument/2006/relationships/image" Target="../media/image201.png"/><Relationship Id="rId9" Type="http://schemas.openxmlformats.org/officeDocument/2006/relationships/customXml" Target="../ink/ink2886.xml"/><Relationship Id="rId13" Type="http://schemas.openxmlformats.org/officeDocument/2006/relationships/customXml" Target="../ink/ink2888.xml"/><Relationship Id="rId18" Type="http://schemas.openxmlformats.org/officeDocument/2006/relationships/image" Target="../media/image208.png"/><Relationship Id="rId39" Type="http://schemas.openxmlformats.org/officeDocument/2006/relationships/customXml" Target="../ink/ink2901.xml"/><Relationship Id="rId109" Type="http://schemas.openxmlformats.org/officeDocument/2006/relationships/image" Target="../media/image407.png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909.xml"/><Relationship Id="rId76" Type="http://schemas.openxmlformats.org/officeDocument/2006/relationships/image" Target="../media/image391.png"/><Relationship Id="rId97" Type="http://schemas.openxmlformats.org/officeDocument/2006/relationships/customXml" Target="../ink/ink2930.xml"/><Relationship Id="rId104" Type="http://schemas.openxmlformats.org/officeDocument/2006/relationships/customXml" Target="../ink/ink2934.xml"/><Relationship Id="rId7" Type="http://schemas.openxmlformats.org/officeDocument/2006/relationships/customXml" Target="../ink/ink2885.xml"/><Relationship Id="rId71" Type="http://schemas.openxmlformats.org/officeDocument/2006/relationships/customXml" Target="../ink/ink2917.xml"/><Relationship Id="rId92" Type="http://schemas.openxmlformats.org/officeDocument/2006/relationships/image" Target="../media/image399.png"/><Relationship Id="rId2" Type="http://schemas.openxmlformats.org/officeDocument/2006/relationships/image" Target="../media/image200.png"/><Relationship Id="rId29" Type="http://schemas.openxmlformats.org/officeDocument/2006/relationships/customXml" Target="../ink/ink2896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904.xml"/><Relationship Id="rId66" Type="http://schemas.openxmlformats.org/officeDocument/2006/relationships/image" Target="../media/image235.png"/><Relationship Id="rId87" Type="http://schemas.openxmlformats.org/officeDocument/2006/relationships/customXml" Target="../ink/ink2925.xml"/><Relationship Id="rId110" Type="http://schemas.openxmlformats.org/officeDocument/2006/relationships/customXml" Target="../ink/ink2937.xml"/><Relationship Id="rId61" Type="http://schemas.openxmlformats.org/officeDocument/2006/relationships/customXml" Target="../ink/ink2912.xml"/><Relationship Id="rId82" Type="http://schemas.openxmlformats.org/officeDocument/2006/relationships/image" Target="../media/image394.png"/><Relationship Id="rId19" Type="http://schemas.openxmlformats.org/officeDocument/2006/relationships/customXml" Target="../ink/ink2891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899.xml"/><Relationship Id="rId56" Type="http://schemas.openxmlformats.org/officeDocument/2006/relationships/image" Target="../media/image228.png"/><Relationship Id="rId77" Type="http://schemas.openxmlformats.org/officeDocument/2006/relationships/customXml" Target="../ink/ink2920.xml"/><Relationship Id="rId100" Type="http://schemas.openxmlformats.org/officeDocument/2006/relationships/image" Target="../media/image403.png"/><Relationship Id="rId105" Type="http://schemas.openxmlformats.org/officeDocument/2006/relationships/image" Target="../media/image405.png"/><Relationship Id="rId8" Type="http://schemas.openxmlformats.org/officeDocument/2006/relationships/image" Target="../media/image203.png"/><Relationship Id="rId51" Type="http://schemas.openxmlformats.org/officeDocument/2006/relationships/customXml" Target="../ink/ink2907.xml"/><Relationship Id="rId72" Type="http://schemas.openxmlformats.org/officeDocument/2006/relationships/image" Target="../media/image373.png"/><Relationship Id="rId93" Type="http://schemas.openxmlformats.org/officeDocument/2006/relationships/customXml" Target="../ink/ink2928.xml"/><Relationship Id="rId98" Type="http://schemas.openxmlformats.org/officeDocument/2006/relationships/image" Target="../media/image402.png"/><Relationship Id="rId3" Type="http://schemas.openxmlformats.org/officeDocument/2006/relationships/customXml" Target="../ink/ink2883.xml"/><Relationship Id="rId25" Type="http://schemas.openxmlformats.org/officeDocument/2006/relationships/customXml" Target="../ink/ink2894.xml"/><Relationship Id="rId46" Type="http://schemas.openxmlformats.org/officeDocument/2006/relationships/image" Target="../media/image222.png"/><Relationship Id="rId67" Type="http://schemas.openxmlformats.org/officeDocument/2006/relationships/customXml" Target="../ink/ink2915.xml"/><Relationship Id="rId20" Type="http://schemas.openxmlformats.org/officeDocument/2006/relationships/image" Target="../media/image209.png"/><Relationship Id="rId41" Type="http://schemas.openxmlformats.org/officeDocument/2006/relationships/customXml" Target="../ink/ink2902.xml"/><Relationship Id="rId62" Type="http://schemas.openxmlformats.org/officeDocument/2006/relationships/image" Target="../media/image233.png"/><Relationship Id="rId83" Type="http://schemas.openxmlformats.org/officeDocument/2006/relationships/customXml" Target="../ink/ink2923.xml"/><Relationship Id="rId88" Type="http://schemas.openxmlformats.org/officeDocument/2006/relationships/image" Target="../media/image397.png"/><Relationship Id="rId111" Type="http://schemas.openxmlformats.org/officeDocument/2006/relationships/image" Target="../media/image408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117" Type="http://schemas.openxmlformats.org/officeDocument/2006/relationships/image" Target="../media/image411.png"/><Relationship Id="rId21" Type="http://schemas.openxmlformats.org/officeDocument/2006/relationships/customXml" Target="../ink/ink2947.xml"/><Relationship Id="rId42" Type="http://schemas.openxmlformats.org/officeDocument/2006/relationships/image" Target="../media/image220.png"/><Relationship Id="rId47" Type="http://schemas.openxmlformats.org/officeDocument/2006/relationships/customXml" Target="../ink/ink2960.xml"/><Relationship Id="rId63" Type="http://schemas.openxmlformats.org/officeDocument/2006/relationships/customXml" Target="../ink/ink2968.xml"/><Relationship Id="rId68" Type="http://schemas.openxmlformats.org/officeDocument/2006/relationships/image" Target="../media/image238.png"/><Relationship Id="rId84" Type="http://schemas.openxmlformats.org/officeDocument/2006/relationships/image" Target="../media/image395.png"/><Relationship Id="rId89" Type="http://schemas.openxmlformats.org/officeDocument/2006/relationships/customXml" Target="../ink/ink2981.xml"/><Relationship Id="rId112" Type="http://schemas.openxmlformats.org/officeDocument/2006/relationships/customXml" Target="../ink/ink2993.xml"/><Relationship Id="rId16" Type="http://schemas.openxmlformats.org/officeDocument/2006/relationships/image" Target="../media/image207.png"/><Relationship Id="rId107" Type="http://schemas.openxmlformats.org/officeDocument/2006/relationships/image" Target="../media/image406.png"/><Relationship Id="rId11" Type="http://schemas.openxmlformats.org/officeDocument/2006/relationships/customXml" Target="../ink/ink2942.xml"/><Relationship Id="rId32" Type="http://schemas.openxmlformats.org/officeDocument/2006/relationships/image" Target="../media/image215.png"/><Relationship Id="rId37" Type="http://schemas.openxmlformats.org/officeDocument/2006/relationships/customXml" Target="../ink/ink2955.xml"/><Relationship Id="rId53" Type="http://schemas.openxmlformats.org/officeDocument/2006/relationships/customXml" Target="../ink/ink2963.xml"/><Relationship Id="rId58" Type="http://schemas.openxmlformats.org/officeDocument/2006/relationships/image" Target="../media/image231.png"/><Relationship Id="rId74" Type="http://schemas.openxmlformats.org/officeDocument/2006/relationships/image" Target="../media/image390.png"/><Relationship Id="rId79" Type="http://schemas.openxmlformats.org/officeDocument/2006/relationships/customXml" Target="../ink/ink2976.xml"/><Relationship Id="rId102" Type="http://schemas.openxmlformats.org/officeDocument/2006/relationships/customXml" Target="../ink/ink2988.xml"/><Relationship Id="rId123" Type="http://schemas.openxmlformats.org/officeDocument/2006/relationships/image" Target="../media/image414.png"/><Relationship Id="rId5" Type="http://schemas.openxmlformats.org/officeDocument/2006/relationships/customXml" Target="../ink/ink2939.xml"/><Relationship Id="rId90" Type="http://schemas.openxmlformats.org/officeDocument/2006/relationships/image" Target="../media/image398.png"/><Relationship Id="rId95" Type="http://schemas.openxmlformats.org/officeDocument/2006/relationships/customXml" Target="../ink/ink2984.xml"/><Relationship Id="rId22" Type="http://schemas.openxmlformats.org/officeDocument/2006/relationships/image" Target="../media/image210.png"/><Relationship Id="rId27" Type="http://schemas.openxmlformats.org/officeDocument/2006/relationships/customXml" Target="../ink/ink2950.xml"/><Relationship Id="rId43" Type="http://schemas.openxmlformats.org/officeDocument/2006/relationships/customXml" Target="../ink/ink2958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2971.xml"/><Relationship Id="rId113" Type="http://schemas.openxmlformats.org/officeDocument/2006/relationships/image" Target="../media/image409.png"/><Relationship Id="rId118" Type="http://schemas.openxmlformats.org/officeDocument/2006/relationships/customXml" Target="../ink/ink2996.xml"/><Relationship Id="rId80" Type="http://schemas.openxmlformats.org/officeDocument/2006/relationships/image" Target="../media/image393.png"/><Relationship Id="rId85" Type="http://schemas.openxmlformats.org/officeDocument/2006/relationships/customXml" Target="../ink/ink2979.xml"/><Relationship Id="rId12" Type="http://schemas.openxmlformats.org/officeDocument/2006/relationships/image" Target="../media/image205.png"/><Relationship Id="rId17" Type="http://schemas.openxmlformats.org/officeDocument/2006/relationships/customXml" Target="../ink/ink2945.xml"/><Relationship Id="rId33" Type="http://schemas.openxmlformats.org/officeDocument/2006/relationships/customXml" Target="../ink/ink2953.xml"/><Relationship Id="rId38" Type="http://schemas.openxmlformats.org/officeDocument/2006/relationships/image" Target="../media/image218.png"/><Relationship Id="rId59" Type="http://schemas.openxmlformats.org/officeDocument/2006/relationships/customXml" Target="../ink/ink2966.xml"/><Relationship Id="rId103" Type="http://schemas.openxmlformats.org/officeDocument/2006/relationships/image" Target="../media/image404.png"/><Relationship Id="rId108" Type="http://schemas.openxmlformats.org/officeDocument/2006/relationships/customXml" Target="../ink/ink2991.xml"/><Relationship Id="rId124" Type="http://schemas.openxmlformats.org/officeDocument/2006/relationships/customXml" Target="../ink/ink2999.xml"/><Relationship Id="rId54" Type="http://schemas.openxmlformats.org/officeDocument/2006/relationships/image" Target="../media/image227.png"/><Relationship Id="rId70" Type="http://schemas.openxmlformats.org/officeDocument/2006/relationships/image" Target="../media/image372.png"/><Relationship Id="rId75" Type="http://schemas.openxmlformats.org/officeDocument/2006/relationships/customXml" Target="../ink/ink2974.xml"/><Relationship Id="rId91" Type="http://schemas.openxmlformats.org/officeDocument/2006/relationships/customXml" Target="../ink/ink2982.xml"/><Relationship Id="rId96" Type="http://schemas.openxmlformats.org/officeDocument/2006/relationships/image" Target="../media/image40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2948.xml"/><Relationship Id="rId28" Type="http://schemas.openxmlformats.org/officeDocument/2006/relationships/image" Target="../media/image213.png"/><Relationship Id="rId49" Type="http://schemas.openxmlformats.org/officeDocument/2006/relationships/customXml" Target="../ink/ink2961.xml"/><Relationship Id="rId114" Type="http://schemas.openxmlformats.org/officeDocument/2006/relationships/customXml" Target="../ink/ink2994.xml"/><Relationship Id="rId119" Type="http://schemas.openxmlformats.org/officeDocument/2006/relationships/image" Target="../media/image412.png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2969.xml"/><Relationship Id="rId81" Type="http://schemas.openxmlformats.org/officeDocument/2006/relationships/customXml" Target="../ink/ink2977.xml"/><Relationship Id="rId86" Type="http://schemas.openxmlformats.org/officeDocument/2006/relationships/image" Target="../media/image396.png"/><Relationship Id="rId13" Type="http://schemas.openxmlformats.org/officeDocument/2006/relationships/customXml" Target="../ink/ink2943.xml"/><Relationship Id="rId18" Type="http://schemas.openxmlformats.org/officeDocument/2006/relationships/image" Target="../media/image208.png"/><Relationship Id="rId39" Type="http://schemas.openxmlformats.org/officeDocument/2006/relationships/customXml" Target="../ink/ink2956.xml"/><Relationship Id="rId109" Type="http://schemas.openxmlformats.org/officeDocument/2006/relationships/image" Target="../media/image407.png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2964.xml"/><Relationship Id="rId76" Type="http://schemas.openxmlformats.org/officeDocument/2006/relationships/image" Target="../media/image391.png"/><Relationship Id="rId97" Type="http://schemas.openxmlformats.org/officeDocument/2006/relationships/customXml" Target="../ink/ink2985.xml"/><Relationship Id="rId104" Type="http://schemas.openxmlformats.org/officeDocument/2006/relationships/customXml" Target="../ink/ink2989.xml"/><Relationship Id="rId120" Type="http://schemas.openxmlformats.org/officeDocument/2006/relationships/customXml" Target="../ink/ink2997.xml"/><Relationship Id="rId125" Type="http://schemas.openxmlformats.org/officeDocument/2006/relationships/image" Target="../media/image415.png"/><Relationship Id="rId7" Type="http://schemas.openxmlformats.org/officeDocument/2006/relationships/customXml" Target="../ink/ink2940.xml"/><Relationship Id="rId71" Type="http://schemas.openxmlformats.org/officeDocument/2006/relationships/customXml" Target="../ink/ink2972.xml"/><Relationship Id="rId92" Type="http://schemas.openxmlformats.org/officeDocument/2006/relationships/image" Target="../media/image399.png"/><Relationship Id="rId2" Type="http://schemas.openxmlformats.org/officeDocument/2006/relationships/image" Target="../media/image200.png"/><Relationship Id="rId29" Type="http://schemas.openxmlformats.org/officeDocument/2006/relationships/customXml" Target="../ink/ink2951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2959.xml"/><Relationship Id="rId66" Type="http://schemas.openxmlformats.org/officeDocument/2006/relationships/image" Target="../media/image235.png"/><Relationship Id="rId87" Type="http://schemas.openxmlformats.org/officeDocument/2006/relationships/customXml" Target="../ink/ink2980.xml"/><Relationship Id="rId110" Type="http://schemas.openxmlformats.org/officeDocument/2006/relationships/customXml" Target="../ink/ink2992.xml"/><Relationship Id="rId115" Type="http://schemas.openxmlformats.org/officeDocument/2006/relationships/image" Target="../media/image410.png"/><Relationship Id="rId61" Type="http://schemas.openxmlformats.org/officeDocument/2006/relationships/customXml" Target="../ink/ink2967.xml"/><Relationship Id="rId82" Type="http://schemas.openxmlformats.org/officeDocument/2006/relationships/image" Target="../media/image394.png"/><Relationship Id="rId19" Type="http://schemas.openxmlformats.org/officeDocument/2006/relationships/customXml" Target="../ink/ink2946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2954.xml"/><Relationship Id="rId56" Type="http://schemas.openxmlformats.org/officeDocument/2006/relationships/image" Target="../media/image228.png"/><Relationship Id="rId77" Type="http://schemas.openxmlformats.org/officeDocument/2006/relationships/customXml" Target="../ink/ink2975.xml"/><Relationship Id="rId100" Type="http://schemas.openxmlformats.org/officeDocument/2006/relationships/image" Target="../media/image403.png"/><Relationship Id="rId105" Type="http://schemas.openxmlformats.org/officeDocument/2006/relationships/image" Target="../media/image405.png"/><Relationship Id="rId8" Type="http://schemas.openxmlformats.org/officeDocument/2006/relationships/image" Target="../media/image203.png"/><Relationship Id="rId51" Type="http://schemas.openxmlformats.org/officeDocument/2006/relationships/customXml" Target="../ink/ink2962.xml"/><Relationship Id="rId72" Type="http://schemas.openxmlformats.org/officeDocument/2006/relationships/image" Target="../media/image373.png"/><Relationship Id="rId93" Type="http://schemas.openxmlformats.org/officeDocument/2006/relationships/customXml" Target="../ink/ink2983.xml"/><Relationship Id="rId98" Type="http://schemas.openxmlformats.org/officeDocument/2006/relationships/image" Target="../media/image402.png"/><Relationship Id="rId121" Type="http://schemas.openxmlformats.org/officeDocument/2006/relationships/image" Target="../media/image413.png"/><Relationship Id="rId3" Type="http://schemas.openxmlformats.org/officeDocument/2006/relationships/customXml" Target="../ink/ink2938.xml"/><Relationship Id="rId25" Type="http://schemas.openxmlformats.org/officeDocument/2006/relationships/customXml" Target="../ink/ink2949.xml"/><Relationship Id="rId46" Type="http://schemas.openxmlformats.org/officeDocument/2006/relationships/image" Target="../media/image222.png"/><Relationship Id="rId67" Type="http://schemas.openxmlformats.org/officeDocument/2006/relationships/customXml" Target="../ink/ink2970.xml"/><Relationship Id="rId116" Type="http://schemas.openxmlformats.org/officeDocument/2006/relationships/customXml" Target="../ink/ink2995.xml"/><Relationship Id="rId20" Type="http://schemas.openxmlformats.org/officeDocument/2006/relationships/image" Target="../media/image209.png"/><Relationship Id="rId41" Type="http://schemas.openxmlformats.org/officeDocument/2006/relationships/customXml" Target="../ink/ink2957.xml"/><Relationship Id="rId62" Type="http://schemas.openxmlformats.org/officeDocument/2006/relationships/image" Target="../media/image233.png"/><Relationship Id="rId83" Type="http://schemas.openxmlformats.org/officeDocument/2006/relationships/customXml" Target="../ink/ink2978.xml"/><Relationship Id="rId88" Type="http://schemas.openxmlformats.org/officeDocument/2006/relationships/image" Target="../media/image397.png"/><Relationship Id="rId111" Type="http://schemas.openxmlformats.org/officeDocument/2006/relationships/image" Target="../media/image408.png"/><Relationship Id="rId15" Type="http://schemas.openxmlformats.org/officeDocument/2006/relationships/customXml" Target="../ink/ink2944.xml"/><Relationship Id="rId36" Type="http://schemas.openxmlformats.org/officeDocument/2006/relationships/image" Target="../media/image217.png"/><Relationship Id="rId57" Type="http://schemas.openxmlformats.org/officeDocument/2006/relationships/customXml" Target="../ink/ink2965.xml"/><Relationship Id="rId106" Type="http://schemas.openxmlformats.org/officeDocument/2006/relationships/customXml" Target="../ink/ink2990.xml"/><Relationship Id="rId10" Type="http://schemas.openxmlformats.org/officeDocument/2006/relationships/image" Target="../media/image204.png"/><Relationship Id="rId31" Type="http://schemas.openxmlformats.org/officeDocument/2006/relationships/customXml" Target="../ink/ink2952.xml"/><Relationship Id="rId52" Type="http://schemas.openxmlformats.org/officeDocument/2006/relationships/image" Target="../media/image226.png"/><Relationship Id="rId73" Type="http://schemas.openxmlformats.org/officeDocument/2006/relationships/customXml" Target="../ink/ink2973.xml"/><Relationship Id="rId78" Type="http://schemas.openxmlformats.org/officeDocument/2006/relationships/image" Target="../media/image392.png"/><Relationship Id="rId94" Type="http://schemas.openxmlformats.org/officeDocument/2006/relationships/image" Target="../media/image400.png"/><Relationship Id="rId99" Type="http://schemas.openxmlformats.org/officeDocument/2006/relationships/customXml" Target="../ink/ink2986.xml"/><Relationship Id="rId101" Type="http://schemas.openxmlformats.org/officeDocument/2006/relationships/customXml" Target="../ink/ink2987.xml"/><Relationship Id="rId122" Type="http://schemas.openxmlformats.org/officeDocument/2006/relationships/customXml" Target="../ink/ink2998.xml"/><Relationship Id="rId4" Type="http://schemas.openxmlformats.org/officeDocument/2006/relationships/image" Target="../media/image201.png"/><Relationship Id="rId9" Type="http://schemas.openxmlformats.org/officeDocument/2006/relationships/customXml" Target="../ink/ink2941.xml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1.png"/><Relationship Id="rId21" Type="http://schemas.openxmlformats.org/officeDocument/2006/relationships/customXml" Target="../ink/ink3009.xml"/><Relationship Id="rId42" Type="http://schemas.openxmlformats.org/officeDocument/2006/relationships/image" Target="../media/image220.png"/><Relationship Id="rId63" Type="http://schemas.openxmlformats.org/officeDocument/2006/relationships/customXml" Target="../ink/ink3030.xml"/><Relationship Id="rId84" Type="http://schemas.openxmlformats.org/officeDocument/2006/relationships/image" Target="../media/image395.png"/><Relationship Id="rId16" Type="http://schemas.openxmlformats.org/officeDocument/2006/relationships/image" Target="../media/image207.png"/><Relationship Id="rId107" Type="http://schemas.openxmlformats.org/officeDocument/2006/relationships/image" Target="../media/image406.png"/><Relationship Id="rId11" Type="http://schemas.openxmlformats.org/officeDocument/2006/relationships/customXml" Target="../ink/ink3004.xml"/><Relationship Id="rId32" Type="http://schemas.openxmlformats.org/officeDocument/2006/relationships/image" Target="../media/image215.png"/><Relationship Id="rId37" Type="http://schemas.openxmlformats.org/officeDocument/2006/relationships/customXml" Target="../ink/ink3017.xml"/><Relationship Id="rId53" Type="http://schemas.openxmlformats.org/officeDocument/2006/relationships/customXml" Target="../ink/ink3025.xml"/><Relationship Id="rId58" Type="http://schemas.openxmlformats.org/officeDocument/2006/relationships/image" Target="../media/image231.png"/><Relationship Id="rId74" Type="http://schemas.openxmlformats.org/officeDocument/2006/relationships/image" Target="../media/image390.png"/><Relationship Id="rId79" Type="http://schemas.openxmlformats.org/officeDocument/2006/relationships/customXml" Target="../ink/ink3038.xml"/><Relationship Id="rId102" Type="http://schemas.openxmlformats.org/officeDocument/2006/relationships/customXml" Target="../ink/ink3050.xml"/><Relationship Id="rId123" Type="http://schemas.openxmlformats.org/officeDocument/2006/relationships/image" Target="../media/image414.png"/><Relationship Id="rId128" Type="http://schemas.openxmlformats.org/officeDocument/2006/relationships/customXml" Target="../ink/ink3063.xml"/><Relationship Id="rId5" Type="http://schemas.openxmlformats.org/officeDocument/2006/relationships/customXml" Target="../ink/ink3001.xml"/><Relationship Id="rId90" Type="http://schemas.openxmlformats.org/officeDocument/2006/relationships/image" Target="../media/image398.png"/><Relationship Id="rId95" Type="http://schemas.openxmlformats.org/officeDocument/2006/relationships/customXml" Target="../ink/ink3046.xml"/><Relationship Id="rId22" Type="http://schemas.openxmlformats.org/officeDocument/2006/relationships/image" Target="../media/image210.png"/><Relationship Id="rId27" Type="http://schemas.openxmlformats.org/officeDocument/2006/relationships/customXml" Target="../ink/ink3012.xml"/><Relationship Id="rId43" Type="http://schemas.openxmlformats.org/officeDocument/2006/relationships/customXml" Target="../ink/ink3020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033.xml"/><Relationship Id="rId113" Type="http://schemas.openxmlformats.org/officeDocument/2006/relationships/image" Target="../media/image409.png"/><Relationship Id="rId118" Type="http://schemas.openxmlformats.org/officeDocument/2006/relationships/customXml" Target="../ink/ink3058.xml"/><Relationship Id="rId80" Type="http://schemas.openxmlformats.org/officeDocument/2006/relationships/image" Target="../media/image393.png"/><Relationship Id="rId85" Type="http://schemas.openxmlformats.org/officeDocument/2006/relationships/customXml" Target="../ink/ink3041.xml"/><Relationship Id="rId12" Type="http://schemas.openxmlformats.org/officeDocument/2006/relationships/image" Target="../media/image205.png"/><Relationship Id="rId17" Type="http://schemas.openxmlformats.org/officeDocument/2006/relationships/customXml" Target="../ink/ink3007.xml"/><Relationship Id="rId33" Type="http://schemas.openxmlformats.org/officeDocument/2006/relationships/customXml" Target="../ink/ink3015.xml"/><Relationship Id="rId38" Type="http://schemas.openxmlformats.org/officeDocument/2006/relationships/image" Target="../media/image218.png"/><Relationship Id="rId59" Type="http://schemas.openxmlformats.org/officeDocument/2006/relationships/customXml" Target="../ink/ink3028.xml"/><Relationship Id="rId103" Type="http://schemas.openxmlformats.org/officeDocument/2006/relationships/image" Target="../media/image404.png"/><Relationship Id="rId108" Type="http://schemas.openxmlformats.org/officeDocument/2006/relationships/customXml" Target="../ink/ink3053.xml"/><Relationship Id="rId124" Type="http://schemas.openxmlformats.org/officeDocument/2006/relationships/customXml" Target="../ink/ink3061.xml"/><Relationship Id="rId129" Type="http://schemas.openxmlformats.org/officeDocument/2006/relationships/image" Target="../media/image417.png"/><Relationship Id="rId54" Type="http://schemas.openxmlformats.org/officeDocument/2006/relationships/image" Target="../media/image227.png"/><Relationship Id="rId70" Type="http://schemas.openxmlformats.org/officeDocument/2006/relationships/image" Target="../media/image372.png"/><Relationship Id="rId75" Type="http://schemas.openxmlformats.org/officeDocument/2006/relationships/customXml" Target="../ink/ink3036.xml"/><Relationship Id="rId91" Type="http://schemas.openxmlformats.org/officeDocument/2006/relationships/customXml" Target="../ink/ink3044.xml"/><Relationship Id="rId96" Type="http://schemas.openxmlformats.org/officeDocument/2006/relationships/image" Target="../media/image40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3010.xml"/><Relationship Id="rId28" Type="http://schemas.openxmlformats.org/officeDocument/2006/relationships/image" Target="../media/image213.png"/><Relationship Id="rId49" Type="http://schemas.openxmlformats.org/officeDocument/2006/relationships/customXml" Target="../ink/ink3023.xml"/><Relationship Id="rId114" Type="http://schemas.openxmlformats.org/officeDocument/2006/relationships/customXml" Target="../ink/ink3056.xml"/><Relationship Id="rId119" Type="http://schemas.openxmlformats.org/officeDocument/2006/relationships/image" Target="../media/image412.png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3031.xml"/><Relationship Id="rId81" Type="http://schemas.openxmlformats.org/officeDocument/2006/relationships/customXml" Target="../ink/ink3039.xml"/><Relationship Id="rId86" Type="http://schemas.openxmlformats.org/officeDocument/2006/relationships/image" Target="../media/image396.png"/><Relationship Id="rId130" Type="http://schemas.openxmlformats.org/officeDocument/2006/relationships/customXml" Target="../ink/ink3064.xml"/><Relationship Id="rId13" Type="http://schemas.openxmlformats.org/officeDocument/2006/relationships/customXml" Target="../ink/ink3005.xml"/><Relationship Id="rId18" Type="http://schemas.openxmlformats.org/officeDocument/2006/relationships/image" Target="../media/image208.png"/><Relationship Id="rId39" Type="http://schemas.openxmlformats.org/officeDocument/2006/relationships/customXml" Target="../ink/ink3018.xml"/><Relationship Id="rId109" Type="http://schemas.openxmlformats.org/officeDocument/2006/relationships/image" Target="../media/image407.png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026.xml"/><Relationship Id="rId76" Type="http://schemas.openxmlformats.org/officeDocument/2006/relationships/image" Target="../media/image391.png"/><Relationship Id="rId97" Type="http://schemas.openxmlformats.org/officeDocument/2006/relationships/customXml" Target="../ink/ink3047.xml"/><Relationship Id="rId104" Type="http://schemas.openxmlformats.org/officeDocument/2006/relationships/customXml" Target="../ink/ink3051.xml"/><Relationship Id="rId120" Type="http://schemas.openxmlformats.org/officeDocument/2006/relationships/customXml" Target="../ink/ink3059.xml"/><Relationship Id="rId125" Type="http://schemas.openxmlformats.org/officeDocument/2006/relationships/image" Target="../media/image415.png"/><Relationship Id="rId7" Type="http://schemas.openxmlformats.org/officeDocument/2006/relationships/customXml" Target="../ink/ink3002.xml"/><Relationship Id="rId71" Type="http://schemas.openxmlformats.org/officeDocument/2006/relationships/customXml" Target="../ink/ink3034.xml"/><Relationship Id="rId92" Type="http://schemas.openxmlformats.org/officeDocument/2006/relationships/image" Target="../media/image399.png"/><Relationship Id="rId2" Type="http://schemas.openxmlformats.org/officeDocument/2006/relationships/image" Target="../media/image200.png"/><Relationship Id="rId29" Type="http://schemas.openxmlformats.org/officeDocument/2006/relationships/customXml" Target="../ink/ink3013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021.xml"/><Relationship Id="rId66" Type="http://schemas.openxmlformats.org/officeDocument/2006/relationships/image" Target="../media/image235.png"/><Relationship Id="rId87" Type="http://schemas.openxmlformats.org/officeDocument/2006/relationships/customXml" Target="../ink/ink3042.xml"/><Relationship Id="rId110" Type="http://schemas.openxmlformats.org/officeDocument/2006/relationships/customXml" Target="../ink/ink3054.xml"/><Relationship Id="rId115" Type="http://schemas.openxmlformats.org/officeDocument/2006/relationships/image" Target="../media/image410.png"/><Relationship Id="rId131" Type="http://schemas.openxmlformats.org/officeDocument/2006/relationships/image" Target="../media/image418.png"/><Relationship Id="rId61" Type="http://schemas.openxmlformats.org/officeDocument/2006/relationships/customXml" Target="../ink/ink3029.xml"/><Relationship Id="rId82" Type="http://schemas.openxmlformats.org/officeDocument/2006/relationships/image" Target="../media/image394.png"/><Relationship Id="rId19" Type="http://schemas.openxmlformats.org/officeDocument/2006/relationships/customXml" Target="../ink/ink3008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016.xml"/><Relationship Id="rId56" Type="http://schemas.openxmlformats.org/officeDocument/2006/relationships/image" Target="../media/image228.png"/><Relationship Id="rId77" Type="http://schemas.openxmlformats.org/officeDocument/2006/relationships/customXml" Target="../ink/ink3037.xml"/><Relationship Id="rId100" Type="http://schemas.openxmlformats.org/officeDocument/2006/relationships/image" Target="../media/image403.png"/><Relationship Id="rId105" Type="http://schemas.openxmlformats.org/officeDocument/2006/relationships/image" Target="../media/image405.png"/><Relationship Id="rId126" Type="http://schemas.openxmlformats.org/officeDocument/2006/relationships/customXml" Target="../ink/ink3062.xml"/><Relationship Id="rId8" Type="http://schemas.openxmlformats.org/officeDocument/2006/relationships/image" Target="../media/image203.png"/><Relationship Id="rId51" Type="http://schemas.openxmlformats.org/officeDocument/2006/relationships/customXml" Target="../ink/ink3024.xml"/><Relationship Id="rId72" Type="http://schemas.openxmlformats.org/officeDocument/2006/relationships/image" Target="../media/image373.png"/><Relationship Id="rId93" Type="http://schemas.openxmlformats.org/officeDocument/2006/relationships/customXml" Target="../ink/ink3045.xml"/><Relationship Id="rId98" Type="http://schemas.openxmlformats.org/officeDocument/2006/relationships/image" Target="../media/image402.png"/><Relationship Id="rId121" Type="http://schemas.openxmlformats.org/officeDocument/2006/relationships/image" Target="../media/image413.png"/><Relationship Id="rId3" Type="http://schemas.openxmlformats.org/officeDocument/2006/relationships/customXml" Target="../ink/ink3000.xml"/><Relationship Id="rId25" Type="http://schemas.openxmlformats.org/officeDocument/2006/relationships/customXml" Target="../ink/ink3011.xml"/><Relationship Id="rId46" Type="http://schemas.openxmlformats.org/officeDocument/2006/relationships/image" Target="../media/image222.png"/><Relationship Id="rId67" Type="http://schemas.openxmlformats.org/officeDocument/2006/relationships/customXml" Target="../ink/ink3032.xml"/><Relationship Id="rId116" Type="http://schemas.openxmlformats.org/officeDocument/2006/relationships/customXml" Target="../ink/ink3057.xml"/><Relationship Id="rId20" Type="http://schemas.openxmlformats.org/officeDocument/2006/relationships/image" Target="../media/image209.png"/><Relationship Id="rId41" Type="http://schemas.openxmlformats.org/officeDocument/2006/relationships/customXml" Target="../ink/ink3019.xml"/><Relationship Id="rId62" Type="http://schemas.openxmlformats.org/officeDocument/2006/relationships/image" Target="../media/image233.png"/><Relationship Id="rId83" Type="http://schemas.openxmlformats.org/officeDocument/2006/relationships/customXml" Target="../ink/ink3040.xml"/><Relationship Id="rId88" Type="http://schemas.openxmlformats.org/officeDocument/2006/relationships/image" Target="../media/image397.png"/><Relationship Id="rId111" Type="http://schemas.openxmlformats.org/officeDocument/2006/relationships/image" Target="../media/image408.png"/><Relationship Id="rId132" Type="http://schemas.openxmlformats.org/officeDocument/2006/relationships/customXml" Target="../ink/ink3065.xml"/><Relationship Id="rId15" Type="http://schemas.openxmlformats.org/officeDocument/2006/relationships/customXml" Target="../ink/ink3006.xml"/><Relationship Id="rId36" Type="http://schemas.openxmlformats.org/officeDocument/2006/relationships/image" Target="../media/image217.png"/><Relationship Id="rId57" Type="http://schemas.openxmlformats.org/officeDocument/2006/relationships/customXml" Target="../ink/ink3027.xml"/><Relationship Id="rId106" Type="http://schemas.openxmlformats.org/officeDocument/2006/relationships/customXml" Target="../ink/ink3052.xml"/><Relationship Id="rId127" Type="http://schemas.openxmlformats.org/officeDocument/2006/relationships/image" Target="../media/image416.png"/><Relationship Id="rId10" Type="http://schemas.openxmlformats.org/officeDocument/2006/relationships/image" Target="../media/image204.png"/><Relationship Id="rId31" Type="http://schemas.openxmlformats.org/officeDocument/2006/relationships/customXml" Target="../ink/ink3014.xml"/><Relationship Id="rId52" Type="http://schemas.openxmlformats.org/officeDocument/2006/relationships/image" Target="../media/image226.png"/><Relationship Id="rId73" Type="http://schemas.openxmlformats.org/officeDocument/2006/relationships/customXml" Target="../ink/ink3035.xml"/><Relationship Id="rId78" Type="http://schemas.openxmlformats.org/officeDocument/2006/relationships/image" Target="../media/image392.png"/><Relationship Id="rId94" Type="http://schemas.openxmlformats.org/officeDocument/2006/relationships/image" Target="../media/image400.png"/><Relationship Id="rId99" Type="http://schemas.openxmlformats.org/officeDocument/2006/relationships/customXml" Target="../ink/ink3048.xml"/><Relationship Id="rId101" Type="http://schemas.openxmlformats.org/officeDocument/2006/relationships/customXml" Target="../ink/ink3049.xml"/><Relationship Id="rId122" Type="http://schemas.openxmlformats.org/officeDocument/2006/relationships/customXml" Target="../ink/ink3060.xml"/><Relationship Id="rId4" Type="http://schemas.openxmlformats.org/officeDocument/2006/relationships/image" Target="../media/image201.png"/><Relationship Id="rId9" Type="http://schemas.openxmlformats.org/officeDocument/2006/relationships/customXml" Target="../ink/ink3003.xml"/><Relationship Id="rId26" Type="http://schemas.openxmlformats.org/officeDocument/2006/relationships/image" Target="../media/image212.png"/><Relationship Id="rId47" Type="http://schemas.openxmlformats.org/officeDocument/2006/relationships/customXml" Target="../ink/ink3022.xml"/><Relationship Id="rId68" Type="http://schemas.openxmlformats.org/officeDocument/2006/relationships/image" Target="../media/image238.png"/><Relationship Id="rId89" Type="http://schemas.openxmlformats.org/officeDocument/2006/relationships/customXml" Target="../ink/ink3043.xml"/><Relationship Id="rId112" Type="http://schemas.openxmlformats.org/officeDocument/2006/relationships/customXml" Target="../ink/ink3055.xml"/><Relationship Id="rId133" Type="http://schemas.openxmlformats.org/officeDocument/2006/relationships/image" Target="../media/image419.png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1.png"/><Relationship Id="rId21" Type="http://schemas.openxmlformats.org/officeDocument/2006/relationships/customXml" Target="../ink/ink3075.xml"/><Relationship Id="rId42" Type="http://schemas.openxmlformats.org/officeDocument/2006/relationships/image" Target="../media/image220.png"/><Relationship Id="rId63" Type="http://schemas.openxmlformats.org/officeDocument/2006/relationships/customXml" Target="../ink/ink3096.xml"/><Relationship Id="rId84" Type="http://schemas.openxmlformats.org/officeDocument/2006/relationships/image" Target="../media/image395.png"/><Relationship Id="rId138" Type="http://schemas.openxmlformats.org/officeDocument/2006/relationships/customXml" Target="../ink/ink3134.xml"/><Relationship Id="rId107" Type="http://schemas.openxmlformats.org/officeDocument/2006/relationships/image" Target="../media/image406.png"/><Relationship Id="rId11" Type="http://schemas.openxmlformats.org/officeDocument/2006/relationships/customXml" Target="../ink/ink3070.xml"/><Relationship Id="rId32" Type="http://schemas.openxmlformats.org/officeDocument/2006/relationships/image" Target="../media/image215.png"/><Relationship Id="rId53" Type="http://schemas.openxmlformats.org/officeDocument/2006/relationships/customXml" Target="../ink/ink3091.xml"/><Relationship Id="rId74" Type="http://schemas.openxmlformats.org/officeDocument/2006/relationships/image" Target="../media/image390.png"/><Relationship Id="rId128" Type="http://schemas.openxmlformats.org/officeDocument/2006/relationships/customXml" Target="../ink/ink3129.xml"/><Relationship Id="rId5" Type="http://schemas.openxmlformats.org/officeDocument/2006/relationships/customXml" Target="../ink/ink3067.xml"/><Relationship Id="rId90" Type="http://schemas.openxmlformats.org/officeDocument/2006/relationships/image" Target="../media/image398.png"/><Relationship Id="rId95" Type="http://schemas.openxmlformats.org/officeDocument/2006/relationships/customXml" Target="../ink/ink3112.xml"/><Relationship Id="rId22" Type="http://schemas.openxmlformats.org/officeDocument/2006/relationships/image" Target="../media/image210.png"/><Relationship Id="rId27" Type="http://schemas.openxmlformats.org/officeDocument/2006/relationships/customXml" Target="../ink/ink3078.xml"/><Relationship Id="rId43" Type="http://schemas.openxmlformats.org/officeDocument/2006/relationships/customXml" Target="../ink/ink3086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099.xml"/><Relationship Id="rId113" Type="http://schemas.openxmlformats.org/officeDocument/2006/relationships/image" Target="../media/image409.png"/><Relationship Id="rId118" Type="http://schemas.openxmlformats.org/officeDocument/2006/relationships/customXml" Target="../ink/ink3124.xml"/><Relationship Id="rId134" Type="http://schemas.openxmlformats.org/officeDocument/2006/relationships/customXml" Target="../ink/ink3132.xml"/><Relationship Id="rId139" Type="http://schemas.openxmlformats.org/officeDocument/2006/relationships/image" Target="../media/image422.png"/><Relationship Id="rId80" Type="http://schemas.openxmlformats.org/officeDocument/2006/relationships/image" Target="../media/image393.png"/><Relationship Id="rId85" Type="http://schemas.openxmlformats.org/officeDocument/2006/relationships/customXml" Target="../ink/ink3107.xml"/><Relationship Id="rId12" Type="http://schemas.openxmlformats.org/officeDocument/2006/relationships/image" Target="../media/image205.png"/><Relationship Id="rId17" Type="http://schemas.openxmlformats.org/officeDocument/2006/relationships/customXml" Target="../ink/ink3073.xml"/><Relationship Id="rId33" Type="http://schemas.openxmlformats.org/officeDocument/2006/relationships/customXml" Target="../ink/ink3081.xml"/><Relationship Id="rId38" Type="http://schemas.openxmlformats.org/officeDocument/2006/relationships/image" Target="../media/image218.png"/><Relationship Id="rId59" Type="http://schemas.openxmlformats.org/officeDocument/2006/relationships/customXml" Target="../ink/ink3094.xml"/><Relationship Id="rId103" Type="http://schemas.openxmlformats.org/officeDocument/2006/relationships/image" Target="../media/image404.png"/><Relationship Id="rId108" Type="http://schemas.openxmlformats.org/officeDocument/2006/relationships/customXml" Target="../ink/ink3119.xml"/><Relationship Id="rId124" Type="http://schemas.openxmlformats.org/officeDocument/2006/relationships/customXml" Target="../ink/ink3127.xml"/><Relationship Id="rId129" Type="http://schemas.openxmlformats.org/officeDocument/2006/relationships/image" Target="../media/image417.png"/><Relationship Id="rId54" Type="http://schemas.openxmlformats.org/officeDocument/2006/relationships/image" Target="../media/image227.png"/><Relationship Id="rId70" Type="http://schemas.openxmlformats.org/officeDocument/2006/relationships/image" Target="../media/image372.png"/><Relationship Id="rId75" Type="http://schemas.openxmlformats.org/officeDocument/2006/relationships/customXml" Target="../ink/ink3102.xml"/><Relationship Id="rId91" Type="http://schemas.openxmlformats.org/officeDocument/2006/relationships/customXml" Target="../ink/ink3110.xml"/><Relationship Id="rId96" Type="http://schemas.openxmlformats.org/officeDocument/2006/relationships/image" Target="../media/image401.png"/><Relationship Id="rId140" Type="http://schemas.openxmlformats.org/officeDocument/2006/relationships/customXml" Target="../ink/ink3135.xml"/><Relationship Id="rId145" Type="http://schemas.openxmlformats.org/officeDocument/2006/relationships/image" Target="../media/image4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3076.xml"/><Relationship Id="rId28" Type="http://schemas.openxmlformats.org/officeDocument/2006/relationships/image" Target="../media/image213.png"/><Relationship Id="rId49" Type="http://schemas.openxmlformats.org/officeDocument/2006/relationships/customXml" Target="../ink/ink3089.xml"/><Relationship Id="rId114" Type="http://schemas.openxmlformats.org/officeDocument/2006/relationships/customXml" Target="../ink/ink3122.xml"/><Relationship Id="rId119" Type="http://schemas.openxmlformats.org/officeDocument/2006/relationships/image" Target="../media/image412.png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3097.xml"/><Relationship Id="rId81" Type="http://schemas.openxmlformats.org/officeDocument/2006/relationships/customXml" Target="../ink/ink3105.xml"/><Relationship Id="rId86" Type="http://schemas.openxmlformats.org/officeDocument/2006/relationships/image" Target="../media/image396.png"/><Relationship Id="rId130" Type="http://schemas.openxmlformats.org/officeDocument/2006/relationships/customXml" Target="../ink/ink3130.xml"/><Relationship Id="rId135" Type="http://schemas.openxmlformats.org/officeDocument/2006/relationships/image" Target="../media/image420.png"/><Relationship Id="rId13" Type="http://schemas.openxmlformats.org/officeDocument/2006/relationships/customXml" Target="../ink/ink3071.xml"/><Relationship Id="rId18" Type="http://schemas.openxmlformats.org/officeDocument/2006/relationships/image" Target="../media/image208.png"/><Relationship Id="rId39" Type="http://schemas.openxmlformats.org/officeDocument/2006/relationships/customXml" Target="../ink/ink3084.xml"/><Relationship Id="rId109" Type="http://schemas.openxmlformats.org/officeDocument/2006/relationships/image" Target="../media/image407.png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092.xml"/><Relationship Id="rId76" Type="http://schemas.openxmlformats.org/officeDocument/2006/relationships/image" Target="../media/image391.png"/><Relationship Id="rId97" Type="http://schemas.openxmlformats.org/officeDocument/2006/relationships/customXml" Target="../ink/ink3113.xml"/><Relationship Id="rId104" Type="http://schemas.openxmlformats.org/officeDocument/2006/relationships/customXml" Target="../ink/ink3117.xml"/><Relationship Id="rId120" Type="http://schemas.openxmlformats.org/officeDocument/2006/relationships/customXml" Target="../ink/ink3125.xml"/><Relationship Id="rId125" Type="http://schemas.openxmlformats.org/officeDocument/2006/relationships/image" Target="../media/image415.png"/><Relationship Id="rId141" Type="http://schemas.openxmlformats.org/officeDocument/2006/relationships/image" Target="../media/image423.png"/><Relationship Id="rId7" Type="http://schemas.openxmlformats.org/officeDocument/2006/relationships/customXml" Target="../ink/ink3068.xml"/><Relationship Id="rId71" Type="http://schemas.openxmlformats.org/officeDocument/2006/relationships/customXml" Target="../ink/ink3100.xml"/><Relationship Id="rId92" Type="http://schemas.openxmlformats.org/officeDocument/2006/relationships/image" Target="../media/image399.png"/><Relationship Id="rId2" Type="http://schemas.openxmlformats.org/officeDocument/2006/relationships/image" Target="../media/image200.png"/><Relationship Id="rId29" Type="http://schemas.openxmlformats.org/officeDocument/2006/relationships/customXml" Target="../ink/ink3079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087.xml"/><Relationship Id="rId66" Type="http://schemas.openxmlformats.org/officeDocument/2006/relationships/image" Target="../media/image235.png"/><Relationship Id="rId87" Type="http://schemas.openxmlformats.org/officeDocument/2006/relationships/customXml" Target="../ink/ink3108.xml"/><Relationship Id="rId110" Type="http://schemas.openxmlformats.org/officeDocument/2006/relationships/customXml" Target="../ink/ink3120.xml"/><Relationship Id="rId115" Type="http://schemas.openxmlformats.org/officeDocument/2006/relationships/image" Target="../media/image410.png"/><Relationship Id="rId131" Type="http://schemas.openxmlformats.org/officeDocument/2006/relationships/image" Target="../media/image418.png"/><Relationship Id="rId136" Type="http://schemas.openxmlformats.org/officeDocument/2006/relationships/customXml" Target="../ink/ink3133.xml"/><Relationship Id="rId61" Type="http://schemas.openxmlformats.org/officeDocument/2006/relationships/customXml" Target="../ink/ink3095.xml"/><Relationship Id="rId82" Type="http://schemas.openxmlformats.org/officeDocument/2006/relationships/image" Target="../media/image394.png"/><Relationship Id="rId19" Type="http://schemas.openxmlformats.org/officeDocument/2006/relationships/customXml" Target="../ink/ink3074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082.xml"/><Relationship Id="rId56" Type="http://schemas.openxmlformats.org/officeDocument/2006/relationships/image" Target="../media/image228.png"/><Relationship Id="rId77" Type="http://schemas.openxmlformats.org/officeDocument/2006/relationships/customXml" Target="../ink/ink3103.xml"/><Relationship Id="rId100" Type="http://schemas.openxmlformats.org/officeDocument/2006/relationships/image" Target="../media/image403.png"/><Relationship Id="rId105" Type="http://schemas.openxmlformats.org/officeDocument/2006/relationships/image" Target="../media/image405.png"/><Relationship Id="rId126" Type="http://schemas.openxmlformats.org/officeDocument/2006/relationships/customXml" Target="../ink/ink3128.xml"/><Relationship Id="rId8" Type="http://schemas.openxmlformats.org/officeDocument/2006/relationships/image" Target="../media/image203.png"/><Relationship Id="rId51" Type="http://schemas.openxmlformats.org/officeDocument/2006/relationships/customXml" Target="../ink/ink3090.xml"/><Relationship Id="rId72" Type="http://schemas.openxmlformats.org/officeDocument/2006/relationships/image" Target="../media/image373.png"/><Relationship Id="rId93" Type="http://schemas.openxmlformats.org/officeDocument/2006/relationships/customXml" Target="../ink/ink3111.xml"/><Relationship Id="rId98" Type="http://schemas.openxmlformats.org/officeDocument/2006/relationships/image" Target="../media/image402.png"/><Relationship Id="rId121" Type="http://schemas.openxmlformats.org/officeDocument/2006/relationships/image" Target="../media/image413.png"/><Relationship Id="rId142" Type="http://schemas.openxmlformats.org/officeDocument/2006/relationships/customXml" Target="../ink/ink3136.xml"/><Relationship Id="rId3" Type="http://schemas.openxmlformats.org/officeDocument/2006/relationships/customXml" Target="../ink/ink3066.xml"/><Relationship Id="rId25" Type="http://schemas.openxmlformats.org/officeDocument/2006/relationships/customXml" Target="../ink/ink3077.xml"/><Relationship Id="rId46" Type="http://schemas.openxmlformats.org/officeDocument/2006/relationships/image" Target="../media/image222.png"/><Relationship Id="rId67" Type="http://schemas.openxmlformats.org/officeDocument/2006/relationships/customXml" Target="../ink/ink3098.xml"/><Relationship Id="rId116" Type="http://schemas.openxmlformats.org/officeDocument/2006/relationships/customXml" Target="../ink/ink3123.xml"/><Relationship Id="rId137" Type="http://schemas.openxmlformats.org/officeDocument/2006/relationships/image" Target="../media/image421.png"/><Relationship Id="rId20" Type="http://schemas.openxmlformats.org/officeDocument/2006/relationships/image" Target="../media/image209.png"/><Relationship Id="rId41" Type="http://schemas.openxmlformats.org/officeDocument/2006/relationships/customXml" Target="../ink/ink3085.xml"/><Relationship Id="rId62" Type="http://schemas.openxmlformats.org/officeDocument/2006/relationships/image" Target="../media/image233.png"/><Relationship Id="rId83" Type="http://schemas.openxmlformats.org/officeDocument/2006/relationships/customXml" Target="../ink/ink3106.xml"/><Relationship Id="rId88" Type="http://schemas.openxmlformats.org/officeDocument/2006/relationships/image" Target="../media/image397.png"/><Relationship Id="rId111" Type="http://schemas.openxmlformats.org/officeDocument/2006/relationships/image" Target="../media/image408.png"/><Relationship Id="rId132" Type="http://schemas.openxmlformats.org/officeDocument/2006/relationships/customXml" Target="../ink/ink3131.xml"/><Relationship Id="rId15" Type="http://schemas.openxmlformats.org/officeDocument/2006/relationships/customXml" Target="../ink/ink3072.xml"/><Relationship Id="rId36" Type="http://schemas.openxmlformats.org/officeDocument/2006/relationships/image" Target="../media/image217.png"/><Relationship Id="rId57" Type="http://schemas.openxmlformats.org/officeDocument/2006/relationships/customXml" Target="../ink/ink3093.xml"/><Relationship Id="rId106" Type="http://schemas.openxmlformats.org/officeDocument/2006/relationships/customXml" Target="../ink/ink3118.xml"/><Relationship Id="rId127" Type="http://schemas.openxmlformats.org/officeDocument/2006/relationships/image" Target="../media/image416.png"/><Relationship Id="rId10" Type="http://schemas.openxmlformats.org/officeDocument/2006/relationships/image" Target="../media/image204.png"/><Relationship Id="rId31" Type="http://schemas.openxmlformats.org/officeDocument/2006/relationships/customXml" Target="../ink/ink3080.xml"/><Relationship Id="rId52" Type="http://schemas.openxmlformats.org/officeDocument/2006/relationships/image" Target="../media/image226.png"/><Relationship Id="rId73" Type="http://schemas.openxmlformats.org/officeDocument/2006/relationships/customXml" Target="../ink/ink3101.xml"/><Relationship Id="rId78" Type="http://schemas.openxmlformats.org/officeDocument/2006/relationships/image" Target="../media/image392.png"/><Relationship Id="rId94" Type="http://schemas.openxmlformats.org/officeDocument/2006/relationships/image" Target="../media/image400.png"/><Relationship Id="rId99" Type="http://schemas.openxmlformats.org/officeDocument/2006/relationships/customXml" Target="../ink/ink3114.xml"/><Relationship Id="rId101" Type="http://schemas.openxmlformats.org/officeDocument/2006/relationships/customXml" Target="../ink/ink3115.xml"/><Relationship Id="rId122" Type="http://schemas.openxmlformats.org/officeDocument/2006/relationships/customXml" Target="../ink/ink3126.xml"/><Relationship Id="rId143" Type="http://schemas.openxmlformats.org/officeDocument/2006/relationships/image" Target="../media/image424.png"/><Relationship Id="rId4" Type="http://schemas.openxmlformats.org/officeDocument/2006/relationships/image" Target="../media/image201.png"/><Relationship Id="rId9" Type="http://schemas.openxmlformats.org/officeDocument/2006/relationships/customXml" Target="../ink/ink3069.xml"/><Relationship Id="rId26" Type="http://schemas.openxmlformats.org/officeDocument/2006/relationships/image" Target="../media/image212.png"/><Relationship Id="rId47" Type="http://schemas.openxmlformats.org/officeDocument/2006/relationships/customXml" Target="../ink/ink3088.xml"/><Relationship Id="rId68" Type="http://schemas.openxmlformats.org/officeDocument/2006/relationships/image" Target="../media/image238.png"/><Relationship Id="rId89" Type="http://schemas.openxmlformats.org/officeDocument/2006/relationships/customXml" Target="../ink/ink3109.xml"/><Relationship Id="rId112" Type="http://schemas.openxmlformats.org/officeDocument/2006/relationships/customXml" Target="../ink/ink3121.xml"/><Relationship Id="rId133" Type="http://schemas.openxmlformats.org/officeDocument/2006/relationships/image" Target="../media/image419.png"/><Relationship Id="rId16" Type="http://schemas.openxmlformats.org/officeDocument/2006/relationships/image" Target="../media/image207.png"/><Relationship Id="rId37" Type="http://schemas.openxmlformats.org/officeDocument/2006/relationships/customXml" Target="../ink/ink3083.xml"/><Relationship Id="rId58" Type="http://schemas.openxmlformats.org/officeDocument/2006/relationships/image" Target="../media/image231.png"/><Relationship Id="rId79" Type="http://schemas.openxmlformats.org/officeDocument/2006/relationships/customXml" Target="../ink/ink3104.xml"/><Relationship Id="rId102" Type="http://schemas.openxmlformats.org/officeDocument/2006/relationships/customXml" Target="../ink/ink3116.xml"/><Relationship Id="rId123" Type="http://schemas.openxmlformats.org/officeDocument/2006/relationships/image" Target="../media/image414.png"/><Relationship Id="rId144" Type="http://schemas.openxmlformats.org/officeDocument/2006/relationships/customXml" Target="../ink/ink3137.xml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1.png"/><Relationship Id="rId21" Type="http://schemas.openxmlformats.org/officeDocument/2006/relationships/customXml" Target="../ink/ink3147.xml"/><Relationship Id="rId42" Type="http://schemas.openxmlformats.org/officeDocument/2006/relationships/image" Target="../media/image220.png"/><Relationship Id="rId63" Type="http://schemas.openxmlformats.org/officeDocument/2006/relationships/customXml" Target="../ink/ink3168.xml"/><Relationship Id="rId84" Type="http://schemas.openxmlformats.org/officeDocument/2006/relationships/image" Target="../media/image395.png"/><Relationship Id="rId138" Type="http://schemas.openxmlformats.org/officeDocument/2006/relationships/customXml" Target="../ink/ink3206.xml"/><Relationship Id="rId107" Type="http://schemas.openxmlformats.org/officeDocument/2006/relationships/image" Target="../media/image406.png"/><Relationship Id="rId11" Type="http://schemas.openxmlformats.org/officeDocument/2006/relationships/customXml" Target="../ink/ink3142.xml"/><Relationship Id="rId32" Type="http://schemas.openxmlformats.org/officeDocument/2006/relationships/image" Target="../media/image215.png"/><Relationship Id="rId53" Type="http://schemas.openxmlformats.org/officeDocument/2006/relationships/customXml" Target="../ink/ink3163.xml"/><Relationship Id="rId74" Type="http://schemas.openxmlformats.org/officeDocument/2006/relationships/image" Target="../media/image390.png"/><Relationship Id="rId128" Type="http://schemas.openxmlformats.org/officeDocument/2006/relationships/customXml" Target="../ink/ink3201.xml"/><Relationship Id="rId149" Type="http://schemas.openxmlformats.org/officeDocument/2006/relationships/image" Target="../media/image427.png"/><Relationship Id="rId5" Type="http://schemas.openxmlformats.org/officeDocument/2006/relationships/customXml" Target="../ink/ink3139.xml"/><Relationship Id="rId95" Type="http://schemas.openxmlformats.org/officeDocument/2006/relationships/customXml" Target="../ink/ink3184.xml"/><Relationship Id="rId22" Type="http://schemas.openxmlformats.org/officeDocument/2006/relationships/image" Target="../media/image210.png"/><Relationship Id="rId27" Type="http://schemas.openxmlformats.org/officeDocument/2006/relationships/customXml" Target="../ink/ink3150.xml"/><Relationship Id="rId43" Type="http://schemas.openxmlformats.org/officeDocument/2006/relationships/customXml" Target="../ink/ink3158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171.xml"/><Relationship Id="rId113" Type="http://schemas.openxmlformats.org/officeDocument/2006/relationships/image" Target="../media/image409.png"/><Relationship Id="rId118" Type="http://schemas.openxmlformats.org/officeDocument/2006/relationships/customXml" Target="../ink/ink3196.xml"/><Relationship Id="rId134" Type="http://schemas.openxmlformats.org/officeDocument/2006/relationships/customXml" Target="../ink/ink3204.xml"/><Relationship Id="rId139" Type="http://schemas.openxmlformats.org/officeDocument/2006/relationships/image" Target="../media/image422.png"/><Relationship Id="rId80" Type="http://schemas.openxmlformats.org/officeDocument/2006/relationships/image" Target="../media/image393.png"/><Relationship Id="rId85" Type="http://schemas.openxmlformats.org/officeDocument/2006/relationships/customXml" Target="../ink/ink3179.xml"/><Relationship Id="rId150" Type="http://schemas.openxmlformats.org/officeDocument/2006/relationships/customXml" Target="../ink/ink3212.xml"/><Relationship Id="rId12" Type="http://schemas.openxmlformats.org/officeDocument/2006/relationships/image" Target="../media/image205.png"/><Relationship Id="rId17" Type="http://schemas.openxmlformats.org/officeDocument/2006/relationships/customXml" Target="../ink/ink3145.xml"/><Relationship Id="rId33" Type="http://schemas.openxmlformats.org/officeDocument/2006/relationships/customXml" Target="../ink/ink3153.xml"/><Relationship Id="rId38" Type="http://schemas.openxmlformats.org/officeDocument/2006/relationships/image" Target="../media/image218.png"/><Relationship Id="rId59" Type="http://schemas.openxmlformats.org/officeDocument/2006/relationships/customXml" Target="../ink/ink3166.xml"/><Relationship Id="rId103" Type="http://schemas.openxmlformats.org/officeDocument/2006/relationships/image" Target="../media/image404.png"/><Relationship Id="rId108" Type="http://schemas.openxmlformats.org/officeDocument/2006/relationships/customXml" Target="../ink/ink3191.xml"/><Relationship Id="rId124" Type="http://schemas.openxmlformats.org/officeDocument/2006/relationships/customXml" Target="../ink/ink3199.xml"/><Relationship Id="rId129" Type="http://schemas.openxmlformats.org/officeDocument/2006/relationships/image" Target="../media/image417.png"/><Relationship Id="rId54" Type="http://schemas.openxmlformats.org/officeDocument/2006/relationships/image" Target="../media/image227.png"/><Relationship Id="rId70" Type="http://schemas.openxmlformats.org/officeDocument/2006/relationships/image" Target="../media/image372.png"/><Relationship Id="rId75" Type="http://schemas.openxmlformats.org/officeDocument/2006/relationships/customXml" Target="../ink/ink3174.xml"/><Relationship Id="rId91" Type="http://schemas.openxmlformats.org/officeDocument/2006/relationships/customXml" Target="../ink/ink3182.xml"/><Relationship Id="rId96" Type="http://schemas.openxmlformats.org/officeDocument/2006/relationships/image" Target="../media/image401.png"/><Relationship Id="rId140" Type="http://schemas.openxmlformats.org/officeDocument/2006/relationships/customXml" Target="../ink/ink3207.xml"/><Relationship Id="rId145" Type="http://schemas.openxmlformats.org/officeDocument/2006/relationships/image" Target="../media/image4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3148.xml"/><Relationship Id="rId28" Type="http://schemas.openxmlformats.org/officeDocument/2006/relationships/image" Target="../media/image213.png"/><Relationship Id="rId49" Type="http://schemas.openxmlformats.org/officeDocument/2006/relationships/customXml" Target="../ink/ink3161.xml"/><Relationship Id="rId114" Type="http://schemas.openxmlformats.org/officeDocument/2006/relationships/customXml" Target="../ink/ink3194.xml"/><Relationship Id="rId119" Type="http://schemas.openxmlformats.org/officeDocument/2006/relationships/image" Target="../media/image412.png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3169.xml"/><Relationship Id="rId81" Type="http://schemas.openxmlformats.org/officeDocument/2006/relationships/customXml" Target="../ink/ink3177.xml"/><Relationship Id="rId86" Type="http://schemas.openxmlformats.org/officeDocument/2006/relationships/image" Target="../media/image396.png"/><Relationship Id="rId130" Type="http://schemas.openxmlformats.org/officeDocument/2006/relationships/customXml" Target="../ink/ink3202.xml"/><Relationship Id="rId135" Type="http://schemas.openxmlformats.org/officeDocument/2006/relationships/image" Target="../media/image420.png"/><Relationship Id="rId151" Type="http://schemas.openxmlformats.org/officeDocument/2006/relationships/image" Target="../media/image428.png"/><Relationship Id="rId13" Type="http://schemas.openxmlformats.org/officeDocument/2006/relationships/customXml" Target="../ink/ink3143.xml"/><Relationship Id="rId18" Type="http://schemas.openxmlformats.org/officeDocument/2006/relationships/image" Target="../media/image208.png"/><Relationship Id="rId39" Type="http://schemas.openxmlformats.org/officeDocument/2006/relationships/customXml" Target="../ink/ink3156.xml"/><Relationship Id="rId109" Type="http://schemas.openxmlformats.org/officeDocument/2006/relationships/image" Target="../media/image407.png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164.xml"/><Relationship Id="rId76" Type="http://schemas.openxmlformats.org/officeDocument/2006/relationships/image" Target="../media/image391.png"/><Relationship Id="rId97" Type="http://schemas.openxmlformats.org/officeDocument/2006/relationships/customXml" Target="../ink/ink3185.xml"/><Relationship Id="rId104" Type="http://schemas.openxmlformats.org/officeDocument/2006/relationships/customXml" Target="../ink/ink3189.xml"/><Relationship Id="rId120" Type="http://schemas.openxmlformats.org/officeDocument/2006/relationships/customXml" Target="../ink/ink3197.xml"/><Relationship Id="rId125" Type="http://schemas.openxmlformats.org/officeDocument/2006/relationships/image" Target="../media/image415.png"/><Relationship Id="rId141" Type="http://schemas.openxmlformats.org/officeDocument/2006/relationships/image" Target="../media/image423.png"/><Relationship Id="rId146" Type="http://schemas.openxmlformats.org/officeDocument/2006/relationships/customXml" Target="../ink/ink3210.xml"/><Relationship Id="rId7" Type="http://schemas.openxmlformats.org/officeDocument/2006/relationships/customXml" Target="../ink/ink3140.xml"/><Relationship Id="rId71" Type="http://schemas.openxmlformats.org/officeDocument/2006/relationships/customXml" Target="../ink/ink3172.xml"/><Relationship Id="rId92" Type="http://schemas.openxmlformats.org/officeDocument/2006/relationships/image" Target="../media/image399.png"/><Relationship Id="rId2" Type="http://schemas.openxmlformats.org/officeDocument/2006/relationships/image" Target="../media/image200.png"/><Relationship Id="rId29" Type="http://schemas.openxmlformats.org/officeDocument/2006/relationships/customXml" Target="../ink/ink3151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159.xml"/><Relationship Id="rId66" Type="http://schemas.openxmlformats.org/officeDocument/2006/relationships/image" Target="../media/image235.png"/><Relationship Id="rId87" Type="http://schemas.openxmlformats.org/officeDocument/2006/relationships/customXml" Target="../ink/ink3180.xml"/><Relationship Id="rId110" Type="http://schemas.openxmlformats.org/officeDocument/2006/relationships/customXml" Target="../ink/ink3192.xml"/><Relationship Id="rId115" Type="http://schemas.openxmlformats.org/officeDocument/2006/relationships/image" Target="../media/image410.png"/><Relationship Id="rId131" Type="http://schemas.openxmlformats.org/officeDocument/2006/relationships/image" Target="../media/image418.png"/><Relationship Id="rId136" Type="http://schemas.openxmlformats.org/officeDocument/2006/relationships/customXml" Target="../ink/ink3205.xml"/><Relationship Id="rId61" Type="http://schemas.openxmlformats.org/officeDocument/2006/relationships/customXml" Target="../ink/ink3167.xml"/><Relationship Id="rId82" Type="http://schemas.openxmlformats.org/officeDocument/2006/relationships/image" Target="../media/image394.png"/><Relationship Id="rId152" Type="http://schemas.openxmlformats.org/officeDocument/2006/relationships/customXml" Target="../ink/ink3213.xml"/><Relationship Id="rId19" Type="http://schemas.openxmlformats.org/officeDocument/2006/relationships/customXml" Target="../ink/ink3146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154.xml"/><Relationship Id="rId56" Type="http://schemas.openxmlformats.org/officeDocument/2006/relationships/image" Target="../media/image228.png"/><Relationship Id="rId77" Type="http://schemas.openxmlformats.org/officeDocument/2006/relationships/customXml" Target="../ink/ink3175.xml"/><Relationship Id="rId100" Type="http://schemas.openxmlformats.org/officeDocument/2006/relationships/image" Target="../media/image403.png"/><Relationship Id="rId105" Type="http://schemas.openxmlformats.org/officeDocument/2006/relationships/image" Target="../media/image405.png"/><Relationship Id="rId126" Type="http://schemas.openxmlformats.org/officeDocument/2006/relationships/customXml" Target="../ink/ink3200.xml"/><Relationship Id="rId147" Type="http://schemas.openxmlformats.org/officeDocument/2006/relationships/image" Target="../media/image426.png"/><Relationship Id="rId8" Type="http://schemas.openxmlformats.org/officeDocument/2006/relationships/image" Target="../media/image203.png"/><Relationship Id="rId51" Type="http://schemas.openxmlformats.org/officeDocument/2006/relationships/customXml" Target="../ink/ink3162.xml"/><Relationship Id="rId72" Type="http://schemas.openxmlformats.org/officeDocument/2006/relationships/image" Target="../media/image373.png"/><Relationship Id="rId93" Type="http://schemas.openxmlformats.org/officeDocument/2006/relationships/customXml" Target="../ink/ink3183.xml"/><Relationship Id="rId98" Type="http://schemas.openxmlformats.org/officeDocument/2006/relationships/image" Target="../media/image402.png"/><Relationship Id="rId121" Type="http://schemas.openxmlformats.org/officeDocument/2006/relationships/image" Target="../media/image413.png"/><Relationship Id="rId142" Type="http://schemas.openxmlformats.org/officeDocument/2006/relationships/customXml" Target="../ink/ink3208.xml"/><Relationship Id="rId3" Type="http://schemas.openxmlformats.org/officeDocument/2006/relationships/customXml" Target="../ink/ink3138.xml"/><Relationship Id="rId25" Type="http://schemas.openxmlformats.org/officeDocument/2006/relationships/customXml" Target="../ink/ink3149.xml"/><Relationship Id="rId46" Type="http://schemas.openxmlformats.org/officeDocument/2006/relationships/image" Target="../media/image222.png"/><Relationship Id="rId67" Type="http://schemas.openxmlformats.org/officeDocument/2006/relationships/customXml" Target="../ink/ink3170.xml"/><Relationship Id="rId116" Type="http://schemas.openxmlformats.org/officeDocument/2006/relationships/customXml" Target="../ink/ink3195.xml"/><Relationship Id="rId137" Type="http://schemas.openxmlformats.org/officeDocument/2006/relationships/image" Target="../media/image421.png"/><Relationship Id="rId20" Type="http://schemas.openxmlformats.org/officeDocument/2006/relationships/image" Target="../media/image209.png"/><Relationship Id="rId41" Type="http://schemas.openxmlformats.org/officeDocument/2006/relationships/customXml" Target="../ink/ink3157.xml"/><Relationship Id="rId62" Type="http://schemas.openxmlformats.org/officeDocument/2006/relationships/image" Target="../media/image233.png"/><Relationship Id="rId83" Type="http://schemas.openxmlformats.org/officeDocument/2006/relationships/customXml" Target="../ink/ink3178.xml"/><Relationship Id="rId88" Type="http://schemas.openxmlformats.org/officeDocument/2006/relationships/image" Target="../media/image397.png"/><Relationship Id="rId111" Type="http://schemas.openxmlformats.org/officeDocument/2006/relationships/image" Target="../media/image408.png"/><Relationship Id="rId132" Type="http://schemas.openxmlformats.org/officeDocument/2006/relationships/customXml" Target="../ink/ink3203.xml"/><Relationship Id="rId153" Type="http://schemas.openxmlformats.org/officeDocument/2006/relationships/image" Target="../media/image429.png"/><Relationship Id="rId15" Type="http://schemas.openxmlformats.org/officeDocument/2006/relationships/customXml" Target="../ink/ink3144.xml"/><Relationship Id="rId36" Type="http://schemas.openxmlformats.org/officeDocument/2006/relationships/image" Target="../media/image217.png"/><Relationship Id="rId57" Type="http://schemas.openxmlformats.org/officeDocument/2006/relationships/customXml" Target="../ink/ink3165.xml"/><Relationship Id="rId106" Type="http://schemas.openxmlformats.org/officeDocument/2006/relationships/customXml" Target="../ink/ink3190.xml"/><Relationship Id="rId127" Type="http://schemas.openxmlformats.org/officeDocument/2006/relationships/image" Target="../media/image416.png"/><Relationship Id="rId10" Type="http://schemas.openxmlformats.org/officeDocument/2006/relationships/image" Target="../media/image204.png"/><Relationship Id="rId31" Type="http://schemas.openxmlformats.org/officeDocument/2006/relationships/customXml" Target="../ink/ink3152.xml"/><Relationship Id="rId52" Type="http://schemas.openxmlformats.org/officeDocument/2006/relationships/image" Target="../media/image226.png"/><Relationship Id="rId73" Type="http://schemas.openxmlformats.org/officeDocument/2006/relationships/customXml" Target="../ink/ink3173.xml"/><Relationship Id="rId78" Type="http://schemas.openxmlformats.org/officeDocument/2006/relationships/image" Target="../media/image392.png"/><Relationship Id="rId94" Type="http://schemas.openxmlformats.org/officeDocument/2006/relationships/image" Target="../media/image400.png"/><Relationship Id="rId99" Type="http://schemas.openxmlformats.org/officeDocument/2006/relationships/customXml" Target="../ink/ink3186.xml"/><Relationship Id="rId101" Type="http://schemas.openxmlformats.org/officeDocument/2006/relationships/customXml" Target="../ink/ink3187.xml"/><Relationship Id="rId122" Type="http://schemas.openxmlformats.org/officeDocument/2006/relationships/customXml" Target="../ink/ink3198.xml"/><Relationship Id="rId143" Type="http://schemas.openxmlformats.org/officeDocument/2006/relationships/image" Target="../media/image424.png"/><Relationship Id="rId148" Type="http://schemas.openxmlformats.org/officeDocument/2006/relationships/customXml" Target="../ink/ink3211.xml"/><Relationship Id="rId4" Type="http://schemas.openxmlformats.org/officeDocument/2006/relationships/image" Target="../media/image201.png"/><Relationship Id="rId9" Type="http://schemas.openxmlformats.org/officeDocument/2006/relationships/customXml" Target="../ink/ink3141.xml"/><Relationship Id="rId26" Type="http://schemas.openxmlformats.org/officeDocument/2006/relationships/image" Target="../media/image212.png"/><Relationship Id="rId47" Type="http://schemas.openxmlformats.org/officeDocument/2006/relationships/customXml" Target="../ink/ink3160.xml"/><Relationship Id="rId68" Type="http://schemas.openxmlformats.org/officeDocument/2006/relationships/image" Target="../media/image238.png"/><Relationship Id="rId89" Type="http://schemas.openxmlformats.org/officeDocument/2006/relationships/customXml" Target="../ink/ink3181.xml"/><Relationship Id="rId112" Type="http://schemas.openxmlformats.org/officeDocument/2006/relationships/customXml" Target="../ink/ink3193.xml"/><Relationship Id="rId133" Type="http://schemas.openxmlformats.org/officeDocument/2006/relationships/image" Target="../media/image419.png"/><Relationship Id="rId16" Type="http://schemas.openxmlformats.org/officeDocument/2006/relationships/image" Target="../media/image207.png"/><Relationship Id="rId37" Type="http://schemas.openxmlformats.org/officeDocument/2006/relationships/customXml" Target="../ink/ink3155.xml"/><Relationship Id="rId58" Type="http://schemas.openxmlformats.org/officeDocument/2006/relationships/image" Target="../media/image231.png"/><Relationship Id="rId79" Type="http://schemas.openxmlformats.org/officeDocument/2006/relationships/customXml" Target="../ink/ink3176.xml"/><Relationship Id="rId102" Type="http://schemas.openxmlformats.org/officeDocument/2006/relationships/customXml" Target="../ink/ink3188.xml"/><Relationship Id="rId123" Type="http://schemas.openxmlformats.org/officeDocument/2006/relationships/image" Target="../media/image414.png"/><Relationship Id="rId144" Type="http://schemas.openxmlformats.org/officeDocument/2006/relationships/customXml" Target="../ink/ink3209.xml"/><Relationship Id="rId90" Type="http://schemas.openxmlformats.org/officeDocument/2006/relationships/image" Target="../media/image398.png"/></Relationships>
</file>

<file path=ppt/slides/_rels/slide8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1.png"/><Relationship Id="rId21" Type="http://schemas.openxmlformats.org/officeDocument/2006/relationships/customXml" Target="../ink/ink3223.xml"/><Relationship Id="rId42" Type="http://schemas.openxmlformats.org/officeDocument/2006/relationships/image" Target="../media/image220.png"/><Relationship Id="rId63" Type="http://schemas.openxmlformats.org/officeDocument/2006/relationships/customXml" Target="../ink/ink3244.xml"/><Relationship Id="rId84" Type="http://schemas.openxmlformats.org/officeDocument/2006/relationships/image" Target="../media/image395.png"/><Relationship Id="rId138" Type="http://schemas.openxmlformats.org/officeDocument/2006/relationships/customXml" Target="../ink/ink3282.xml"/><Relationship Id="rId159" Type="http://schemas.openxmlformats.org/officeDocument/2006/relationships/image" Target="../media/image432.png"/><Relationship Id="rId107" Type="http://schemas.openxmlformats.org/officeDocument/2006/relationships/image" Target="../media/image406.png"/><Relationship Id="rId11" Type="http://schemas.openxmlformats.org/officeDocument/2006/relationships/customXml" Target="../ink/ink3218.xml"/><Relationship Id="rId32" Type="http://schemas.openxmlformats.org/officeDocument/2006/relationships/image" Target="../media/image215.png"/><Relationship Id="rId53" Type="http://schemas.openxmlformats.org/officeDocument/2006/relationships/customXml" Target="../ink/ink3239.xml"/><Relationship Id="rId74" Type="http://schemas.openxmlformats.org/officeDocument/2006/relationships/image" Target="../media/image390.png"/><Relationship Id="rId128" Type="http://schemas.openxmlformats.org/officeDocument/2006/relationships/customXml" Target="../ink/ink3277.xml"/><Relationship Id="rId149" Type="http://schemas.openxmlformats.org/officeDocument/2006/relationships/image" Target="../media/image427.png"/><Relationship Id="rId5" Type="http://schemas.openxmlformats.org/officeDocument/2006/relationships/customXml" Target="../ink/ink3215.xml"/><Relationship Id="rId95" Type="http://schemas.openxmlformats.org/officeDocument/2006/relationships/customXml" Target="../ink/ink3260.xml"/><Relationship Id="rId160" Type="http://schemas.openxmlformats.org/officeDocument/2006/relationships/customXml" Target="../ink/ink3293.xml"/><Relationship Id="rId22" Type="http://schemas.openxmlformats.org/officeDocument/2006/relationships/image" Target="../media/image210.png"/><Relationship Id="rId43" Type="http://schemas.openxmlformats.org/officeDocument/2006/relationships/customXml" Target="../ink/ink3234.xml"/><Relationship Id="rId64" Type="http://schemas.openxmlformats.org/officeDocument/2006/relationships/image" Target="../media/image234.png"/><Relationship Id="rId118" Type="http://schemas.openxmlformats.org/officeDocument/2006/relationships/customXml" Target="../ink/ink3272.xml"/><Relationship Id="rId139" Type="http://schemas.openxmlformats.org/officeDocument/2006/relationships/image" Target="../media/image422.png"/><Relationship Id="rId85" Type="http://schemas.openxmlformats.org/officeDocument/2006/relationships/customXml" Target="../ink/ink3255.xml"/><Relationship Id="rId150" Type="http://schemas.openxmlformats.org/officeDocument/2006/relationships/customXml" Target="../ink/ink3288.xml"/><Relationship Id="rId12" Type="http://schemas.openxmlformats.org/officeDocument/2006/relationships/image" Target="../media/image205.png"/><Relationship Id="rId17" Type="http://schemas.openxmlformats.org/officeDocument/2006/relationships/customXml" Target="../ink/ink3221.xml"/><Relationship Id="rId33" Type="http://schemas.openxmlformats.org/officeDocument/2006/relationships/customXml" Target="../ink/ink3229.xml"/><Relationship Id="rId38" Type="http://schemas.openxmlformats.org/officeDocument/2006/relationships/image" Target="../media/image218.png"/><Relationship Id="rId59" Type="http://schemas.openxmlformats.org/officeDocument/2006/relationships/customXml" Target="../ink/ink3242.xml"/><Relationship Id="rId103" Type="http://schemas.openxmlformats.org/officeDocument/2006/relationships/image" Target="../media/image404.png"/><Relationship Id="rId108" Type="http://schemas.openxmlformats.org/officeDocument/2006/relationships/customXml" Target="../ink/ink3267.xml"/><Relationship Id="rId124" Type="http://schemas.openxmlformats.org/officeDocument/2006/relationships/customXml" Target="../ink/ink3275.xml"/><Relationship Id="rId129" Type="http://schemas.openxmlformats.org/officeDocument/2006/relationships/image" Target="../media/image417.png"/><Relationship Id="rId54" Type="http://schemas.openxmlformats.org/officeDocument/2006/relationships/image" Target="../media/image227.png"/><Relationship Id="rId70" Type="http://schemas.openxmlformats.org/officeDocument/2006/relationships/image" Target="../media/image372.png"/><Relationship Id="rId75" Type="http://schemas.openxmlformats.org/officeDocument/2006/relationships/customXml" Target="../ink/ink3250.xml"/><Relationship Id="rId91" Type="http://schemas.openxmlformats.org/officeDocument/2006/relationships/customXml" Target="../ink/ink3258.xml"/><Relationship Id="rId96" Type="http://schemas.openxmlformats.org/officeDocument/2006/relationships/image" Target="../media/image401.png"/><Relationship Id="rId140" Type="http://schemas.openxmlformats.org/officeDocument/2006/relationships/customXml" Target="../ink/ink3283.xml"/><Relationship Id="rId145" Type="http://schemas.openxmlformats.org/officeDocument/2006/relationships/image" Target="../media/image425.png"/><Relationship Id="rId161" Type="http://schemas.openxmlformats.org/officeDocument/2006/relationships/image" Target="../media/image4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3224.xml"/><Relationship Id="rId28" Type="http://schemas.openxmlformats.org/officeDocument/2006/relationships/image" Target="../media/image213.png"/><Relationship Id="rId49" Type="http://schemas.openxmlformats.org/officeDocument/2006/relationships/customXml" Target="../ink/ink3237.xml"/><Relationship Id="rId114" Type="http://schemas.openxmlformats.org/officeDocument/2006/relationships/customXml" Target="../ink/ink3270.xml"/><Relationship Id="rId119" Type="http://schemas.openxmlformats.org/officeDocument/2006/relationships/image" Target="../media/image412.png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3245.xml"/><Relationship Id="rId81" Type="http://schemas.openxmlformats.org/officeDocument/2006/relationships/customXml" Target="../ink/ink3253.xml"/><Relationship Id="rId86" Type="http://schemas.openxmlformats.org/officeDocument/2006/relationships/image" Target="../media/image396.png"/><Relationship Id="rId130" Type="http://schemas.openxmlformats.org/officeDocument/2006/relationships/customXml" Target="../ink/ink3278.xml"/><Relationship Id="rId135" Type="http://schemas.openxmlformats.org/officeDocument/2006/relationships/image" Target="../media/image420.png"/><Relationship Id="rId151" Type="http://schemas.openxmlformats.org/officeDocument/2006/relationships/image" Target="../media/image428.png"/><Relationship Id="rId156" Type="http://schemas.openxmlformats.org/officeDocument/2006/relationships/customXml" Target="../ink/ink3291.xml"/><Relationship Id="rId13" Type="http://schemas.openxmlformats.org/officeDocument/2006/relationships/customXml" Target="../ink/ink3219.xml"/><Relationship Id="rId18" Type="http://schemas.openxmlformats.org/officeDocument/2006/relationships/image" Target="../media/image208.png"/><Relationship Id="rId39" Type="http://schemas.openxmlformats.org/officeDocument/2006/relationships/customXml" Target="../ink/ink3232.xml"/><Relationship Id="rId109" Type="http://schemas.openxmlformats.org/officeDocument/2006/relationships/image" Target="../media/image407.png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240.xml"/><Relationship Id="rId76" Type="http://schemas.openxmlformats.org/officeDocument/2006/relationships/image" Target="../media/image391.png"/><Relationship Id="rId97" Type="http://schemas.openxmlformats.org/officeDocument/2006/relationships/customXml" Target="../ink/ink3261.xml"/><Relationship Id="rId104" Type="http://schemas.openxmlformats.org/officeDocument/2006/relationships/customXml" Target="../ink/ink3265.xml"/><Relationship Id="rId120" Type="http://schemas.openxmlformats.org/officeDocument/2006/relationships/customXml" Target="../ink/ink3273.xml"/><Relationship Id="rId125" Type="http://schemas.openxmlformats.org/officeDocument/2006/relationships/image" Target="../media/image415.png"/><Relationship Id="rId141" Type="http://schemas.openxmlformats.org/officeDocument/2006/relationships/image" Target="../media/image423.png"/><Relationship Id="rId146" Type="http://schemas.openxmlformats.org/officeDocument/2006/relationships/customXml" Target="../ink/ink3286.xml"/><Relationship Id="rId7" Type="http://schemas.openxmlformats.org/officeDocument/2006/relationships/customXml" Target="../ink/ink3216.xml"/><Relationship Id="rId71" Type="http://schemas.openxmlformats.org/officeDocument/2006/relationships/customXml" Target="../ink/ink3248.xml"/><Relationship Id="rId92" Type="http://schemas.openxmlformats.org/officeDocument/2006/relationships/image" Target="../media/image399.png"/><Relationship Id="rId2" Type="http://schemas.openxmlformats.org/officeDocument/2006/relationships/image" Target="../media/image200.png"/><Relationship Id="rId29" Type="http://schemas.openxmlformats.org/officeDocument/2006/relationships/customXml" Target="../ink/ink3227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235.xml"/><Relationship Id="rId66" Type="http://schemas.openxmlformats.org/officeDocument/2006/relationships/image" Target="../media/image235.png"/><Relationship Id="rId87" Type="http://schemas.openxmlformats.org/officeDocument/2006/relationships/customXml" Target="../ink/ink3256.xml"/><Relationship Id="rId110" Type="http://schemas.openxmlformats.org/officeDocument/2006/relationships/customXml" Target="../ink/ink3268.xml"/><Relationship Id="rId115" Type="http://schemas.openxmlformats.org/officeDocument/2006/relationships/image" Target="../media/image410.png"/><Relationship Id="rId131" Type="http://schemas.openxmlformats.org/officeDocument/2006/relationships/image" Target="../media/image418.png"/><Relationship Id="rId136" Type="http://schemas.openxmlformats.org/officeDocument/2006/relationships/customXml" Target="../ink/ink3281.xml"/><Relationship Id="rId157" Type="http://schemas.openxmlformats.org/officeDocument/2006/relationships/image" Target="../media/image431.png"/><Relationship Id="rId61" Type="http://schemas.openxmlformats.org/officeDocument/2006/relationships/customXml" Target="../ink/ink3243.xml"/><Relationship Id="rId82" Type="http://schemas.openxmlformats.org/officeDocument/2006/relationships/image" Target="../media/image394.png"/><Relationship Id="rId152" Type="http://schemas.openxmlformats.org/officeDocument/2006/relationships/customXml" Target="../ink/ink3289.xml"/><Relationship Id="rId19" Type="http://schemas.openxmlformats.org/officeDocument/2006/relationships/customXml" Target="../ink/ink3222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230.xml"/><Relationship Id="rId56" Type="http://schemas.openxmlformats.org/officeDocument/2006/relationships/image" Target="../media/image228.png"/><Relationship Id="rId77" Type="http://schemas.openxmlformats.org/officeDocument/2006/relationships/customXml" Target="../ink/ink3251.xml"/><Relationship Id="rId100" Type="http://schemas.openxmlformats.org/officeDocument/2006/relationships/image" Target="../media/image403.png"/><Relationship Id="rId105" Type="http://schemas.openxmlformats.org/officeDocument/2006/relationships/image" Target="../media/image405.png"/><Relationship Id="rId126" Type="http://schemas.openxmlformats.org/officeDocument/2006/relationships/customXml" Target="../ink/ink3276.xml"/><Relationship Id="rId147" Type="http://schemas.openxmlformats.org/officeDocument/2006/relationships/image" Target="../media/image426.png"/><Relationship Id="rId8" Type="http://schemas.openxmlformats.org/officeDocument/2006/relationships/image" Target="../media/image203.png"/><Relationship Id="rId51" Type="http://schemas.openxmlformats.org/officeDocument/2006/relationships/customXml" Target="../ink/ink3238.xml"/><Relationship Id="rId72" Type="http://schemas.openxmlformats.org/officeDocument/2006/relationships/image" Target="../media/image373.png"/><Relationship Id="rId93" Type="http://schemas.openxmlformats.org/officeDocument/2006/relationships/customXml" Target="../ink/ink3259.xml"/><Relationship Id="rId98" Type="http://schemas.openxmlformats.org/officeDocument/2006/relationships/image" Target="../media/image402.png"/><Relationship Id="rId121" Type="http://schemas.openxmlformats.org/officeDocument/2006/relationships/image" Target="../media/image413.png"/><Relationship Id="rId142" Type="http://schemas.openxmlformats.org/officeDocument/2006/relationships/customXml" Target="../ink/ink3284.xml"/><Relationship Id="rId3" Type="http://schemas.openxmlformats.org/officeDocument/2006/relationships/customXml" Target="../ink/ink3214.xml"/><Relationship Id="rId25" Type="http://schemas.openxmlformats.org/officeDocument/2006/relationships/customXml" Target="../ink/ink3225.xml"/><Relationship Id="rId46" Type="http://schemas.openxmlformats.org/officeDocument/2006/relationships/image" Target="../media/image222.png"/><Relationship Id="rId67" Type="http://schemas.openxmlformats.org/officeDocument/2006/relationships/customXml" Target="../ink/ink3246.xml"/><Relationship Id="rId116" Type="http://schemas.openxmlformats.org/officeDocument/2006/relationships/customXml" Target="../ink/ink3271.xml"/><Relationship Id="rId137" Type="http://schemas.openxmlformats.org/officeDocument/2006/relationships/image" Target="../media/image421.png"/><Relationship Id="rId158" Type="http://schemas.openxmlformats.org/officeDocument/2006/relationships/customXml" Target="../ink/ink3292.xml"/><Relationship Id="rId20" Type="http://schemas.openxmlformats.org/officeDocument/2006/relationships/image" Target="../media/image209.png"/><Relationship Id="rId41" Type="http://schemas.openxmlformats.org/officeDocument/2006/relationships/customXml" Target="../ink/ink3233.xml"/><Relationship Id="rId62" Type="http://schemas.openxmlformats.org/officeDocument/2006/relationships/image" Target="../media/image233.png"/><Relationship Id="rId83" Type="http://schemas.openxmlformats.org/officeDocument/2006/relationships/customXml" Target="../ink/ink3254.xml"/><Relationship Id="rId88" Type="http://schemas.openxmlformats.org/officeDocument/2006/relationships/image" Target="../media/image397.png"/><Relationship Id="rId111" Type="http://schemas.openxmlformats.org/officeDocument/2006/relationships/image" Target="../media/image408.png"/><Relationship Id="rId132" Type="http://schemas.openxmlformats.org/officeDocument/2006/relationships/customXml" Target="../ink/ink3279.xml"/><Relationship Id="rId153" Type="http://schemas.openxmlformats.org/officeDocument/2006/relationships/image" Target="../media/image429.png"/><Relationship Id="rId15" Type="http://schemas.openxmlformats.org/officeDocument/2006/relationships/customXml" Target="../ink/ink3220.xml"/><Relationship Id="rId36" Type="http://schemas.openxmlformats.org/officeDocument/2006/relationships/image" Target="../media/image217.png"/><Relationship Id="rId57" Type="http://schemas.openxmlformats.org/officeDocument/2006/relationships/customXml" Target="../ink/ink3241.xml"/><Relationship Id="rId106" Type="http://schemas.openxmlformats.org/officeDocument/2006/relationships/customXml" Target="../ink/ink3266.xml"/><Relationship Id="rId127" Type="http://schemas.openxmlformats.org/officeDocument/2006/relationships/image" Target="../media/image416.png"/><Relationship Id="rId10" Type="http://schemas.openxmlformats.org/officeDocument/2006/relationships/image" Target="../media/image204.png"/><Relationship Id="rId31" Type="http://schemas.openxmlformats.org/officeDocument/2006/relationships/customXml" Target="../ink/ink3228.xml"/><Relationship Id="rId52" Type="http://schemas.openxmlformats.org/officeDocument/2006/relationships/image" Target="../media/image226.png"/><Relationship Id="rId73" Type="http://schemas.openxmlformats.org/officeDocument/2006/relationships/customXml" Target="../ink/ink3249.xml"/><Relationship Id="rId78" Type="http://schemas.openxmlformats.org/officeDocument/2006/relationships/image" Target="../media/image392.png"/><Relationship Id="rId94" Type="http://schemas.openxmlformats.org/officeDocument/2006/relationships/image" Target="../media/image400.png"/><Relationship Id="rId99" Type="http://schemas.openxmlformats.org/officeDocument/2006/relationships/customXml" Target="../ink/ink3262.xml"/><Relationship Id="rId101" Type="http://schemas.openxmlformats.org/officeDocument/2006/relationships/customXml" Target="../ink/ink3263.xml"/><Relationship Id="rId122" Type="http://schemas.openxmlformats.org/officeDocument/2006/relationships/customXml" Target="../ink/ink3274.xml"/><Relationship Id="rId143" Type="http://schemas.openxmlformats.org/officeDocument/2006/relationships/image" Target="../media/image424.png"/><Relationship Id="rId148" Type="http://schemas.openxmlformats.org/officeDocument/2006/relationships/customXml" Target="../ink/ink3287.xml"/><Relationship Id="rId4" Type="http://schemas.openxmlformats.org/officeDocument/2006/relationships/image" Target="../media/image201.png"/><Relationship Id="rId9" Type="http://schemas.openxmlformats.org/officeDocument/2006/relationships/customXml" Target="../ink/ink3217.xml"/><Relationship Id="rId26" Type="http://schemas.openxmlformats.org/officeDocument/2006/relationships/image" Target="../media/image212.png"/><Relationship Id="rId47" Type="http://schemas.openxmlformats.org/officeDocument/2006/relationships/customXml" Target="../ink/ink3236.xml"/><Relationship Id="rId68" Type="http://schemas.openxmlformats.org/officeDocument/2006/relationships/image" Target="../media/image238.png"/><Relationship Id="rId89" Type="http://schemas.openxmlformats.org/officeDocument/2006/relationships/customXml" Target="../ink/ink3257.xml"/><Relationship Id="rId112" Type="http://schemas.openxmlformats.org/officeDocument/2006/relationships/customXml" Target="../ink/ink3269.xml"/><Relationship Id="rId133" Type="http://schemas.openxmlformats.org/officeDocument/2006/relationships/image" Target="../media/image419.png"/><Relationship Id="rId154" Type="http://schemas.openxmlformats.org/officeDocument/2006/relationships/customXml" Target="../ink/ink3290.xml"/><Relationship Id="rId16" Type="http://schemas.openxmlformats.org/officeDocument/2006/relationships/image" Target="../media/image207.png"/><Relationship Id="rId37" Type="http://schemas.openxmlformats.org/officeDocument/2006/relationships/customXml" Target="../ink/ink3231.xml"/><Relationship Id="rId58" Type="http://schemas.openxmlformats.org/officeDocument/2006/relationships/image" Target="../media/image231.png"/><Relationship Id="rId79" Type="http://schemas.openxmlformats.org/officeDocument/2006/relationships/customXml" Target="../ink/ink3252.xml"/><Relationship Id="rId102" Type="http://schemas.openxmlformats.org/officeDocument/2006/relationships/customXml" Target="../ink/ink3264.xml"/><Relationship Id="rId123" Type="http://schemas.openxmlformats.org/officeDocument/2006/relationships/image" Target="../media/image414.png"/><Relationship Id="rId144" Type="http://schemas.openxmlformats.org/officeDocument/2006/relationships/customXml" Target="../ink/ink3285.xml"/><Relationship Id="rId90" Type="http://schemas.openxmlformats.org/officeDocument/2006/relationships/image" Target="../media/image398.png"/><Relationship Id="rId27" Type="http://schemas.openxmlformats.org/officeDocument/2006/relationships/customXml" Target="../ink/ink3226.xml"/><Relationship Id="rId48" Type="http://schemas.openxmlformats.org/officeDocument/2006/relationships/image" Target="../media/image223.png"/><Relationship Id="rId69" Type="http://schemas.openxmlformats.org/officeDocument/2006/relationships/customXml" Target="../ink/ink3247.xml"/><Relationship Id="rId113" Type="http://schemas.openxmlformats.org/officeDocument/2006/relationships/image" Target="../media/image409.png"/><Relationship Id="rId134" Type="http://schemas.openxmlformats.org/officeDocument/2006/relationships/customXml" Target="../ink/ink3280.xml"/><Relationship Id="rId80" Type="http://schemas.openxmlformats.org/officeDocument/2006/relationships/image" Target="../media/image393.png"/><Relationship Id="rId155" Type="http://schemas.openxmlformats.org/officeDocument/2006/relationships/image" Target="../media/image430.png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11.png"/><Relationship Id="rId21" Type="http://schemas.openxmlformats.org/officeDocument/2006/relationships/customXml" Target="../ink/ink3303.xml"/><Relationship Id="rId42" Type="http://schemas.openxmlformats.org/officeDocument/2006/relationships/image" Target="../media/image220.png"/><Relationship Id="rId63" Type="http://schemas.openxmlformats.org/officeDocument/2006/relationships/customXml" Target="../ink/ink3324.xml"/><Relationship Id="rId84" Type="http://schemas.openxmlformats.org/officeDocument/2006/relationships/image" Target="../media/image395.png"/><Relationship Id="rId138" Type="http://schemas.openxmlformats.org/officeDocument/2006/relationships/customXml" Target="../ink/ink3362.xml"/><Relationship Id="rId159" Type="http://schemas.openxmlformats.org/officeDocument/2006/relationships/image" Target="../media/image432.png"/><Relationship Id="rId107" Type="http://schemas.openxmlformats.org/officeDocument/2006/relationships/image" Target="../media/image406.png"/><Relationship Id="rId11" Type="http://schemas.openxmlformats.org/officeDocument/2006/relationships/customXml" Target="../ink/ink3298.xml"/><Relationship Id="rId32" Type="http://schemas.openxmlformats.org/officeDocument/2006/relationships/image" Target="../media/image215.png"/><Relationship Id="rId53" Type="http://schemas.openxmlformats.org/officeDocument/2006/relationships/customXml" Target="../ink/ink3319.xml"/><Relationship Id="rId74" Type="http://schemas.openxmlformats.org/officeDocument/2006/relationships/image" Target="../media/image390.png"/><Relationship Id="rId128" Type="http://schemas.openxmlformats.org/officeDocument/2006/relationships/customXml" Target="../ink/ink3357.xml"/><Relationship Id="rId149" Type="http://schemas.openxmlformats.org/officeDocument/2006/relationships/image" Target="../media/image427.png"/><Relationship Id="rId5" Type="http://schemas.openxmlformats.org/officeDocument/2006/relationships/customXml" Target="../ink/ink3295.xml"/><Relationship Id="rId95" Type="http://schemas.openxmlformats.org/officeDocument/2006/relationships/customXml" Target="../ink/ink3340.xml"/><Relationship Id="rId160" Type="http://schemas.openxmlformats.org/officeDocument/2006/relationships/customXml" Target="../ink/ink3373.xml"/><Relationship Id="rId22" Type="http://schemas.openxmlformats.org/officeDocument/2006/relationships/image" Target="../media/image210.png"/><Relationship Id="rId43" Type="http://schemas.openxmlformats.org/officeDocument/2006/relationships/customXml" Target="../ink/ink3314.xml"/><Relationship Id="rId64" Type="http://schemas.openxmlformats.org/officeDocument/2006/relationships/image" Target="../media/image234.png"/><Relationship Id="rId118" Type="http://schemas.openxmlformats.org/officeDocument/2006/relationships/customXml" Target="../ink/ink3352.xml"/><Relationship Id="rId139" Type="http://schemas.openxmlformats.org/officeDocument/2006/relationships/image" Target="../media/image422.png"/><Relationship Id="rId85" Type="http://schemas.openxmlformats.org/officeDocument/2006/relationships/customXml" Target="../ink/ink3335.xml"/><Relationship Id="rId150" Type="http://schemas.openxmlformats.org/officeDocument/2006/relationships/customXml" Target="../ink/ink3368.xml"/><Relationship Id="rId12" Type="http://schemas.openxmlformats.org/officeDocument/2006/relationships/image" Target="../media/image205.png"/><Relationship Id="rId17" Type="http://schemas.openxmlformats.org/officeDocument/2006/relationships/customXml" Target="../ink/ink3301.xml"/><Relationship Id="rId33" Type="http://schemas.openxmlformats.org/officeDocument/2006/relationships/customXml" Target="../ink/ink3309.xml"/><Relationship Id="rId38" Type="http://schemas.openxmlformats.org/officeDocument/2006/relationships/image" Target="../media/image218.png"/><Relationship Id="rId59" Type="http://schemas.openxmlformats.org/officeDocument/2006/relationships/customXml" Target="../ink/ink3322.xml"/><Relationship Id="rId103" Type="http://schemas.openxmlformats.org/officeDocument/2006/relationships/image" Target="../media/image404.png"/><Relationship Id="rId108" Type="http://schemas.openxmlformats.org/officeDocument/2006/relationships/customXml" Target="../ink/ink3347.xml"/><Relationship Id="rId124" Type="http://schemas.openxmlformats.org/officeDocument/2006/relationships/customXml" Target="../ink/ink3355.xml"/><Relationship Id="rId129" Type="http://schemas.openxmlformats.org/officeDocument/2006/relationships/image" Target="../media/image417.png"/><Relationship Id="rId54" Type="http://schemas.openxmlformats.org/officeDocument/2006/relationships/image" Target="../media/image227.png"/><Relationship Id="rId70" Type="http://schemas.openxmlformats.org/officeDocument/2006/relationships/image" Target="../media/image372.png"/><Relationship Id="rId75" Type="http://schemas.openxmlformats.org/officeDocument/2006/relationships/customXml" Target="../ink/ink3330.xml"/><Relationship Id="rId91" Type="http://schemas.openxmlformats.org/officeDocument/2006/relationships/customXml" Target="../ink/ink3338.xml"/><Relationship Id="rId96" Type="http://schemas.openxmlformats.org/officeDocument/2006/relationships/image" Target="../media/image401.png"/><Relationship Id="rId140" Type="http://schemas.openxmlformats.org/officeDocument/2006/relationships/customXml" Target="../ink/ink3363.xml"/><Relationship Id="rId145" Type="http://schemas.openxmlformats.org/officeDocument/2006/relationships/image" Target="../media/image425.png"/><Relationship Id="rId161" Type="http://schemas.openxmlformats.org/officeDocument/2006/relationships/image" Target="../media/image4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3304.xml"/><Relationship Id="rId28" Type="http://schemas.openxmlformats.org/officeDocument/2006/relationships/image" Target="../media/image213.png"/><Relationship Id="rId49" Type="http://schemas.openxmlformats.org/officeDocument/2006/relationships/customXml" Target="../ink/ink3317.xml"/><Relationship Id="rId114" Type="http://schemas.openxmlformats.org/officeDocument/2006/relationships/customXml" Target="../ink/ink3350.xml"/><Relationship Id="rId119" Type="http://schemas.openxmlformats.org/officeDocument/2006/relationships/image" Target="../media/image412.png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3325.xml"/><Relationship Id="rId81" Type="http://schemas.openxmlformats.org/officeDocument/2006/relationships/customXml" Target="../ink/ink3333.xml"/><Relationship Id="rId86" Type="http://schemas.openxmlformats.org/officeDocument/2006/relationships/image" Target="../media/image396.png"/><Relationship Id="rId130" Type="http://schemas.openxmlformats.org/officeDocument/2006/relationships/customXml" Target="../ink/ink3358.xml"/><Relationship Id="rId135" Type="http://schemas.openxmlformats.org/officeDocument/2006/relationships/image" Target="../media/image420.png"/><Relationship Id="rId151" Type="http://schemas.openxmlformats.org/officeDocument/2006/relationships/image" Target="../media/image428.png"/><Relationship Id="rId156" Type="http://schemas.openxmlformats.org/officeDocument/2006/relationships/customXml" Target="../ink/ink3371.xml"/><Relationship Id="rId13" Type="http://schemas.openxmlformats.org/officeDocument/2006/relationships/customXml" Target="../ink/ink3299.xml"/><Relationship Id="rId18" Type="http://schemas.openxmlformats.org/officeDocument/2006/relationships/image" Target="../media/image208.png"/><Relationship Id="rId39" Type="http://schemas.openxmlformats.org/officeDocument/2006/relationships/customXml" Target="../ink/ink3312.xml"/><Relationship Id="rId109" Type="http://schemas.openxmlformats.org/officeDocument/2006/relationships/image" Target="../media/image407.png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320.xml"/><Relationship Id="rId76" Type="http://schemas.openxmlformats.org/officeDocument/2006/relationships/image" Target="../media/image391.png"/><Relationship Id="rId97" Type="http://schemas.openxmlformats.org/officeDocument/2006/relationships/customXml" Target="../ink/ink3341.xml"/><Relationship Id="rId104" Type="http://schemas.openxmlformats.org/officeDocument/2006/relationships/customXml" Target="../ink/ink3345.xml"/><Relationship Id="rId120" Type="http://schemas.openxmlformats.org/officeDocument/2006/relationships/customXml" Target="../ink/ink3353.xml"/><Relationship Id="rId125" Type="http://schemas.openxmlformats.org/officeDocument/2006/relationships/image" Target="../media/image415.png"/><Relationship Id="rId141" Type="http://schemas.openxmlformats.org/officeDocument/2006/relationships/image" Target="../media/image423.png"/><Relationship Id="rId146" Type="http://schemas.openxmlformats.org/officeDocument/2006/relationships/customXml" Target="../ink/ink3366.xml"/><Relationship Id="rId7" Type="http://schemas.openxmlformats.org/officeDocument/2006/relationships/customXml" Target="../ink/ink3296.xml"/><Relationship Id="rId71" Type="http://schemas.openxmlformats.org/officeDocument/2006/relationships/customXml" Target="../ink/ink3328.xml"/><Relationship Id="rId92" Type="http://schemas.openxmlformats.org/officeDocument/2006/relationships/image" Target="../media/image399.png"/><Relationship Id="rId162" Type="http://schemas.openxmlformats.org/officeDocument/2006/relationships/customXml" Target="../ink/ink3374.xml"/><Relationship Id="rId2" Type="http://schemas.openxmlformats.org/officeDocument/2006/relationships/image" Target="../media/image200.png"/><Relationship Id="rId29" Type="http://schemas.openxmlformats.org/officeDocument/2006/relationships/customXml" Target="../ink/ink3307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315.xml"/><Relationship Id="rId66" Type="http://schemas.openxmlformats.org/officeDocument/2006/relationships/image" Target="../media/image235.png"/><Relationship Id="rId87" Type="http://schemas.openxmlformats.org/officeDocument/2006/relationships/customXml" Target="../ink/ink3336.xml"/><Relationship Id="rId110" Type="http://schemas.openxmlformats.org/officeDocument/2006/relationships/customXml" Target="../ink/ink3348.xml"/><Relationship Id="rId115" Type="http://schemas.openxmlformats.org/officeDocument/2006/relationships/image" Target="../media/image410.png"/><Relationship Id="rId131" Type="http://schemas.openxmlformats.org/officeDocument/2006/relationships/image" Target="../media/image418.png"/><Relationship Id="rId136" Type="http://schemas.openxmlformats.org/officeDocument/2006/relationships/customXml" Target="../ink/ink3361.xml"/><Relationship Id="rId157" Type="http://schemas.openxmlformats.org/officeDocument/2006/relationships/image" Target="../media/image431.png"/><Relationship Id="rId61" Type="http://schemas.openxmlformats.org/officeDocument/2006/relationships/customXml" Target="../ink/ink3323.xml"/><Relationship Id="rId82" Type="http://schemas.openxmlformats.org/officeDocument/2006/relationships/image" Target="../media/image394.png"/><Relationship Id="rId152" Type="http://schemas.openxmlformats.org/officeDocument/2006/relationships/customXml" Target="../ink/ink3369.xml"/><Relationship Id="rId19" Type="http://schemas.openxmlformats.org/officeDocument/2006/relationships/customXml" Target="../ink/ink3302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310.xml"/><Relationship Id="rId56" Type="http://schemas.openxmlformats.org/officeDocument/2006/relationships/image" Target="../media/image228.png"/><Relationship Id="rId77" Type="http://schemas.openxmlformats.org/officeDocument/2006/relationships/customXml" Target="../ink/ink3331.xml"/><Relationship Id="rId100" Type="http://schemas.openxmlformats.org/officeDocument/2006/relationships/image" Target="../media/image403.png"/><Relationship Id="rId105" Type="http://schemas.openxmlformats.org/officeDocument/2006/relationships/image" Target="../media/image405.png"/><Relationship Id="rId126" Type="http://schemas.openxmlformats.org/officeDocument/2006/relationships/customXml" Target="../ink/ink3356.xml"/><Relationship Id="rId147" Type="http://schemas.openxmlformats.org/officeDocument/2006/relationships/image" Target="../media/image426.png"/><Relationship Id="rId8" Type="http://schemas.openxmlformats.org/officeDocument/2006/relationships/image" Target="../media/image203.png"/><Relationship Id="rId51" Type="http://schemas.openxmlformats.org/officeDocument/2006/relationships/customXml" Target="../ink/ink3318.xml"/><Relationship Id="rId72" Type="http://schemas.openxmlformats.org/officeDocument/2006/relationships/image" Target="../media/image373.png"/><Relationship Id="rId93" Type="http://schemas.openxmlformats.org/officeDocument/2006/relationships/customXml" Target="../ink/ink3339.xml"/><Relationship Id="rId98" Type="http://schemas.openxmlformats.org/officeDocument/2006/relationships/image" Target="../media/image402.png"/><Relationship Id="rId121" Type="http://schemas.openxmlformats.org/officeDocument/2006/relationships/image" Target="../media/image413.png"/><Relationship Id="rId142" Type="http://schemas.openxmlformats.org/officeDocument/2006/relationships/customXml" Target="../ink/ink3364.xml"/><Relationship Id="rId163" Type="http://schemas.openxmlformats.org/officeDocument/2006/relationships/image" Target="../media/image434.png"/><Relationship Id="rId3" Type="http://schemas.openxmlformats.org/officeDocument/2006/relationships/customXml" Target="../ink/ink3294.xml"/><Relationship Id="rId25" Type="http://schemas.openxmlformats.org/officeDocument/2006/relationships/customXml" Target="../ink/ink3305.xml"/><Relationship Id="rId46" Type="http://schemas.openxmlformats.org/officeDocument/2006/relationships/image" Target="../media/image222.png"/><Relationship Id="rId67" Type="http://schemas.openxmlformats.org/officeDocument/2006/relationships/customXml" Target="../ink/ink3326.xml"/><Relationship Id="rId116" Type="http://schemas.openxmlformats.org/officeDocument/2006/relationships/customXml" Target="../ink/ink3351.xml"/><Relationship Id="rId137" Type="http://schemas.openxmlformats.org/officeDocument/2006/relationships/image" Target="../media/image421.png"/><Relationship Id="rId158" Type="http://schemas.openxmlformats.org/officeDocument/2006/relationships/customXml" Target="../ink/ink3372.xml"/><Relationship Id="rId20" Type="http://schemas.openxmlformats.org/officeDocument/2006/relationships/image" Target="../media/image209.png"/><Relationship Id="rId41" Type="http://schemas.openxmlformats.org/officeDocument/2006/relationships/customXml" Target="../ink/ink3313.xml"/><Relationship Id="rId62" Type="http://schemas.openxmlformats.org/officeDocument/2006/relationships/image" Target="../media/image233.png"/><Relationship Id="rId83" Type="http://schemas.openxmlformats.org/officeDocument/2006/relationships/customXml" Target="../ink/ink3334.xml"/><Relationship Id="rId88" Type="http://schemas.openxmlformats.org/officeDocument/2006/relationships/image" Target="../media/image397.png"/><Relationship Id="rId111" Type="http://schemas.openxmlformats.org/officeDocument/2006/relationships/image" Target="../media/image408.png"/><Relationship Id="rId132" Type="http://schemas.openxmlformats.org/officeDocument/2006/relationships/customXml" Target="../ink/ink3359.xml"/><Relationship Id="rId153" Type="http://schemas.openxmlformats.org/officeDocument/2006/relationships/image" Target="../media/image429.png"/><Relationship Id="rId15" Type="http://schemas.openxmlformats.org/officeDocument/2006/relationships/customXml" Target="../ink/ink3300.xml"/><Relationship Id="rId36" Type="http://schemas.openxmlformats.org/officeDocument/2006/relationships/image" Target="../media/image217.png"/><Relationship Id="rId57" Type="http://schemas.openxmlformats.org/officeDocument/2006/relationships/customXml" Target="../ink/ink3321.xml"/><Relationship Id="rId106" Type="http://schemas.openxmlformats.org/officeDocument/2006/relationships/customXml" Target="../ink/ink3346.xml"/><Relationship Id="rId127" Type="http://schemas.openxmlformats.org/officeDocument/2006/relationships/image" Target="../media/image416.png"/><Relationship Id="rId10" Type="http://schemas.openxmlformats.org/officeDocument/2006/relationships/image" Target="../media/image204.png"/><Relationship Id="rId31" Type="http://schemas.openxmlformats.org/officeDocument/2006/relationships/customXml" Target="../ink/ink3308.xml"/><Relationship Id="rId52" Type="http://schemas.openxmlformats.org/officeDocument/2006/relationships/image" Target="../media/image226.png"/><Relationship Id="rId73" Type="http://schemas.openxmlformats.org/officeDocument/2006/relationships/customXml" Target="../ink/ink3329.xml"/><Relationship Id="rId78" Type="http://schemas.openxmlformats.org/officeDocument/2006/relationships/image" Target="../media/image392.png"/><Relationship Id="rId94" Type="http://schemas.openxmlformats.org/officeDocument/2006/relationships/image" Target="../media/image400.png"/><Relationship Id="rId99" Type="http://schemas.openxmlformats.org/officeDocument/2006/relationships/customXml" Target="../ink/ink3342.xml"/><Relationship Id="rId101" Type="http://schemas.openxmlformats.org/officeDocument/2006/relationships/customXml" Target="../ink/ink3343.xml"/><Relationship Id="rId122" Type="http://schemas.openxmlformats.org/officeDocument/2006/relationships/customXml" Target="../ink/ink3354.xml"/><Relationship Id="rId143" Type="http://schemas.openxmlformats.org/officeDocument/2006/relationships/image" Target="../media/image424.png"/><Relationship Id="rId148" Type="http://schemas.openxmlformats.org/officeDocument/2006/relationships/customXml" Target="../ink/ink3367.xml"/><Relationship Id="rId4" Type="http://schemas.openxmlformats.org/officeDocument/2006/relationships/image" Target="../media/image201.png"/><Relationship Id="rId9" Type="http://schemas.openxmlformats.org/officeDocument/2006/relationships/customXml" Target="../ink/ink3297.xml"/><Relationship Id="rId26" Type="http://schemas.openxmlformats.org/officeDocument/2006/relationships/image" Target="../media/image212.png"/><Relationship Id="rId47" Type="http://schemas.openxmlformats.org/officeDocument/2006/relationships/customXml" Target="../ink/ink3316.xml"/><Relationship Id="rId68" Type="http://schemas.openxmlformats.org/officeDocument/2006/relationships/image" Target="../media/image238.png"/><Relationship Id="rId89" Type="http://schemas.openxmlformats.org/officeDocument/2006/relationships/customXml" Target="../ink/ink3337.xml"/><Relationship Id="rId112" Type="http://schemas.openxmlformats.org/officeDocument/2006/relationships/customXml" Target="../ink/ink3349.xml"/><Relationship Id="rId133" Type="http://schemas.openxmlformats.org/officeDocument/2006/relationships/image" Target="../media/image419.png"/><Relationship Id="rId154" Type="http://schemas.openxmlformats.org/officeDocument/2006/relationships/customXml" Target="../ink/ink3370.xml"/><Relationship Id="rId16" Type="http://schemas.openxmlformats.org/officeDocument/2006/relationships/image" Target="../media/image207.png"/><Relationship Id="rId37" Type="http://schemas.openxmlformats.org/officeDocument/2006/relationships/customXml" Target="../ink/ink3311.xml"/><Relationship Id="rId58" Type="http://schemas.openxmlformats.org/officeDocument/2006/relationships/image" Target="../media/image231.png"/><Relationship Id="rId79" Type="http://schemas.openxmlformats.org/officeDocument/2006/relationships/customXml" Target="../ink/ink3332.xml"/><Relationship Id="rId102" Type="http://schemas.openxmlformats.org/officeDocument/2006/relationships/customXml" Target="../ink/ink3344.xml"/><Relationship Id="rId123" Type="http://schemas.openxmlformats.org/officeDocument/2006/relationships/image" Target="../media/image414.png"/><Relationship Id="rId144" Type="http://schemas.openxmlformats.org/officeDocument/2006/relationships/customXml" Target="../ink/ink3365.xml"/><Relationship Id="rId90" Type="http://schemas.openxmlformats.org/officeDocument/2006/relationships/image" Target="../media/image398.png"/><Relationship Id="rId27" Type="http://schemas.openxmlformats.org/officeDocument/2006/relationships/customXml" Target="../ink/ink3306.xml"/><Relationship Id="rId48" Type="http://schemas.openxmlformats.org/officeDocument/2006/relationships/image" Target="../media/image223.png"/><Relationship Id="rId69" Type="http://schemas.openxmlformats.org/officeDocument/2006/relationships/customXml" Target="../ink/ink3327.xml"/><Relationship Id="rId113" Type="http://schemas.openxmlformats.org/officeDocument/2006/relationships/image" Target="../media/image409.png"/><Relationship Id="rId134" Type="http://schemas.openxmlformats.org/officeDocument/2006/relationships/customXml" Target="../ink/ink3360.xml"/><Relationship Id="rId80" Type="http://schemas.openxmlformats.org/officeDocument/2006/relationships/image" Target="../media/image393.png"/><Relationship Id="rId155" Type="http://schemas.openxmlformats.org/officeDocument/2006/relationships/image" Target="../media/image430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9.xml"/><Relationship Id="rId21" Type="http://schemas.openxmlformats.org/officeDocument/2006/relationships/image" Target="../media/image12.png"/><Relationship Id="rId42" Type="http://schemas.openxmlformats.org/officeDocument/2006/relationships/customXml" Target="../ink/ink177.xml"/><Relationship Id="rId47" Type="http://schemas.openxmlformats.org/officeDocument/2006/relationships/image" Target="../media/image32.png"/><Relationship Id="rId63" Type="http://schemas.openxmlformats.org/officeDocument/2006/relationships/image" Target="../media/image40.png"/><Relationship Id="rId68" Type="http://schemas.openxmlformats.org/officeDocument/2006/relationships/customXml" Target="../ink/ink190.xml"/><Relationship Id="rId7" Type="http://schemas.openxmlformats.org/officeDocument/2006/relationships/image" Target="../media/image5.png"/><Relationship Id="rId71" Type="http://schemas.openxmlformats.org/officeDocument/2006/relationships/image" Target="../media/image44.png"/><Relationship Id="rId2" Type="http://schemas.openxmlformats.org/officeDocument/2006/relationships/customXml" Target="../ink/ink157.xml"/><Relationship Id="rId16" Type="http://schemas.openxmlformats.org/officeDocument/2006/relationships/customXml" Target="../ink/ink164.xml"/><Relationship Id="rId29" Type="http://schemas.openxmlformats.org/officeDocument/2006/relationships/image" Target="../media/image20.png"/><Relationship Id="rId11" Type="http://schemas.openxmlformats.org/officeDocument/2006/relationships/image" Target="../media/image7.png"/><Relationship Id="rId24" Type="http://schemas.openxmlformats.org/officeDocument/2006/relationships/customXml" Target="../ink/ink168.xml"/><Relationship Id="rId32" Type="http://schemas.openxmlformats.org/officeDocument/2006/relationships/customXml" Target="../ink/ink172.xml"/><Relationship Id="rId37" Type="http://schemas.openxmlformats.org/officeDocument/2006/relationships/image" Target="../media/image24.png"/><Relationship Id="rId40" Type="http://schemas.openxmlformats.org/officeDocument/2006/relationships/customXml" Target="../ink/ink176.xml"/><Relationship Id="rId45" Type="http://schemas.openxmlformats.org/officeDocument/2006/relationships/image" Target="../media/image31.png"/><Relationship Id="rId53" Type="http://schemas.openxmlformats.org/officeDocument/2006/relationships/image" Target="../media/image35.png"/><Relationship Id="rId58" Type="http://schemas.openxmlformats.org/officeDocument/2006/relationships/customXml" Target="../ink/ink185.xml"/><Relationship Id="rId66" Type="http://schemas.openxmlformats.org/officeDocument/2006/relationships/customXml" Target="../ink/ink189.xml"/><Relationship Id="rId5" Type="http://schemas.openxmlformats.org/officeDocument/2006/relationships/image" Target="../media/image4.png"/><Relationship Id="rId61" Type="http://schemas.openxmlformats.org/officeDocument/2006/relationships/image" Target="../media/image39.png"/><Relationship Id="rId19" Type="http://schemas.openxmlformats.org/officeDocument/2006/relationships/image" Target="../media/image11.png"/><Relationship Id="rId14" Type="http://schemas.openxmlformats.org/officeDocument/2006/relationships/customXml" Target="../ink/ink163.xml"/><Relationship Id="rId22" Type="http://schemas.openxmlformats.org/officeDocument/2006/relationships/customXml" Target="../ink/ink167.xml"/><Relationship Id="rId27" Type="http://schemas.openxmlformats.org/officeDocument/2006/relationships/image" Target="../media/image19.png"/><Relationship Id="rId30" Type="http://schemas.openxmlformats.org/officeDocument/2006/relationships/customXml" Target="../ink/ink171.xml"/><Relationship Id="rId35" Type="http://schemas.openxmlformats.org/officeDocument/2006/relationships/image" Target="../media/image23.png"/><Relationship Id="rId43" Type="http://schemas.openxmlformats.org/officeDocument/2006/relationships/image" Target="../media/image30.png"/><Relationship Id="rId48" Type="http://schemas.openxmlformats.org/officeDocument/2006/relationships/customXml" Target="../ink/ink180.xml"/><Relationship Id="rId56" Type="http://schemas.openxmlformats.org/officeDocument/2006/relationships/customXml" Target="../ink/ink184.xml"/><Relationship Id="rId64" Type="http://schemas.openxmlformats.org/officeDocument/2006/relationships/customXml" Target="../ink/ink188.xml"/><Relationship Id="rId69" Type="http://schemas.openxmlformats.org/officeDocument/2006/relationships/image" Target="../media/image43.png"/><Relationship Id="rId8" Type="http://schemas.openxmlformats.org/officeDocument/2006/relationships/customXml" Target="../ink/ink160.xml"/><Relationship Id="rId51" Type="http://schemas.openxmlformats.org/officeDocument/2006/relationships/image" Target="../media/image34.png"/><Relationship Id="rId3" Type="http://schemas.openxmlformats.org/officeDocument/2006/relationships/image" Target="../media/image3.png"/><Relationship Id="rId12" Type="http://schemas.openxmlformats.org/officeDocument/2006/relationships/customXml" Target="../ink/ink162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175.xml"/><Relationship Id="rId46" Type="http://schemas.openxmlformats.org/officeDocument/2006/relationships/customXml" Target="../ink/ink179.xml"/><Relationship Id="rId59" Type="http://schemas.openxmlformats.org/officeDocument/2006/relationships/image" Target="../media/image38.png"/><Relationship Id="rId67" Type="http://schemas.openxmlformats.org/officeDocument/2006/relationships/image" Target="../media/image42.png"/><Relationship Id="rId20" Type="http://schemas.openxmlformats.org/officeDocument/2006/relationships/customXml" Target="../ink/ink166.xml"/><Relationship Id="rId41" Type="http://schemas.openxmlformats.org/officeDocument/2006/relationships/image" Target="../media/image26.png"/><Relationship Id="rId54" Type="http://schemas.openxmlformats.org/officeDocument/2006/relationships/customXml" Target="../ink/ink183.xml"/><Relationship Id="rId62" Type="http://schemas.openxmlformats.org/officeDocument/2006/relationships/customXml" Target="../ink/ink187.xml"/><Relationship Id="rId70" Type="http://schemas.openxmlformats.org/officeDocument/2006/relationships/customXml" Target="../ink/ink1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9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70.xml"/><Relationship Id="rId36" Type="http://schemas.openxmlformats.org/officeDocument/2006/relationships/customXml" Target="../ink/ink174.xml"/><Relationship Id="rId49" Type="http://schemas.openxmlformats.org/officeDocument/2006/relationships/image" Target="../media/image33.png"/><Relationship Id="rId57" Type="http://schemas.openxmlformats.org/officeDocument/2006/relationships/image" Target="../media/image37.png"/><Relationship Id="rId10" Type="http://schemas.openxmlformats.org/officeDocument/2006/relationships/customXml" Target="../ink/ink161.xml"/><Relationship Id="rId31" Type="http://schemas.openxmlformats.org/officeDocument/2006/relationships/image" Target="../media/image21.png"/><Relationship Id="rId44" Type="http://schemas.openxmlformats.org/officeDocument/2006/relationships/customXml" Target="../ink/ink178.xml"/><Relationship Id="rId52" Type="http://schemas.openxmlformats.org/officeDocument/2006/relationships/customXml" Target="../ink/ink182.xml"/><Relationship Id="rId60" Type="http://schemas.openxmlformats.org/officeDocument/2006/relationships/customXml" Target="../ink/ink186.xml"/><Relationship Id="rId65" Type="http://schemas.openxmlformats.org/officeDocument/2006/relationships/image" Target="../media/image41.png"/><Relationship Id="rId4" Type="http://schemas.openxmlformats.org/officeDocument/2006/relationships/customXml" Target="../ink/ink158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165.xml"/><Relationship Id="rId39" Type="http://schemas.openxmlformats.org/officeDocument/2006/relationships/image" Target="../media/image25.png"/><Relationship Id="rId34" Type="http://schemas.openxmlformats.org/officeDocument/2006/relationships/customXml" Target="../ink/ink173.xml"/><Relationship Id="rId50" Type="http://schemas.openxmlformats.org/officeDocument/2006/relationships/customXml" Target="../ink/ink181.xml"/><Relationship Id="rId55" Type="http://schemas.openxmlformats.org/officeDocument/2006/relationships/image" Target="../media/image36.png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384.xml"/><Relationship Id="rId42" Type="http://schemas.openxmlformats.org/officeDocument/2006/relationships/image" Target="../media/image220.png"/><Relationship Id="rId47" Type="http://schemas.openxmlformats.org/officeDocument/2006/relationships/customXml" Target="../ink/ink3397.xml"/><Relationship Id="rId63" Type="http://schemas.openxmlformats.org/officeDocument/2006/relationships/customXml" Target="../ink/ink3405.xml"/><Relationship Id="rId68" Type="http://schemas.openxmlformats.org/officeDocument/2006/relationships/image" Target="../media/image238.png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3388.xml"/><Relationship Id="rId11" Type="http://schemas.openxmlformats.org/officeDocument/2006/relationships/customXml" Target="../ink/ink3379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3392.xml"/><Relationship Id="rId40" Type="http://schemas.openxmlformats.org/officeDocument/2006/relationships/image" Target="../media/image219.png"/><Relationship Id="rId45" Type="http://schemas.openxmlformats.org/officeDocument/2006/relationships/customXml" Target="../ink/ink3396.xml"/><Relationship Id="rId53" Type="http://schemas.openxmlformats.org/officeDocument/2006/relationships/customXml" Target="../ink/ink3400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74" Type="http://schemas.openxmlformats.org/officeDocument/2006/relationships/image" Target="../media/image437.png"/><Relationship Id="rId5" Type="http://schemas.openxmlformats.org/officeDocument/2006/relationships/customXml" Target="../ink/ink3376.xml"/><Relationship Id="rId61" Type="http://schemas.openxmlformats.org/officeDocument/2006/relationships/customXml" Target="../ink/ink3404.xml"/><Relationship Id="rId19" Type="http://schemas.openxmlformats.org/officeDocument/2006/relationships/customXml" Target="../ink/ink3383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3387.xml"/><Relationship Id="rId30" Type="http://schemas.openxmlformats.org/officeDocument/2006/relationships/image" Target="../media/image214.png"/><Relationship Id="rId35" Type="http://schemas.openxmlformats.org/officeDocument/2006/relationships/customXml" Target="../ink/ink3391.xml"/><Relationship Id="rId43" Type="http://schemas.openxmlformats.org/officeDocument/2006/relationships/customXml" Target="../ink/ink3395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3408.xml"/><Relationship Id="rId8" Type="http://schemas.openxmlformats.org/officeDocument/2006/relationships/image" Target="../media/image203.png"/><Relationship Id="rId51" Type="http://schemas.openxmlformats.org/officeDocument/2006/relationships/customXml" Target="../ink/ink3399.xml"/><Relationship Id="rId72" Type="http://schemas.openxmlformats.org/officeDocument/2006/relationships/image" Target="../media/image436.png"/><Relationship Id="rId3" Type="http://schemas.openxmlformats.org/officeDocument/2006/relationships/customXml" Target="../ink/ink3375.xml"/><Relationship Id="rId12" Type="http://schemas.openxmlformats.org/officeDocument/2006/relationships/image" Target="../media/image205.png"/><Relationship Id="rId17" Type="http://schemas.openxmlformats.org/officeDocument/2006/relationships/customXml" Target="../ink/ink3382.xml"/><Relationship Id="rId25" Type="http://schemas.openxmlformats.org/officeDocument/2006/relationships/customXml" Target="../ink/ink3386.xml"/><Relationship Id="rId33" Type="http://schemas.openxmlformats.org/officeDocument/2006/relationships/customXml" Target="../ink/ink3390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3403.xml"/><Relationship Id="rId67" Type="http://schemas.openxmlformats.org/officeDocument/2006/relationships/customXml" Target="../ink/ink3407.xml"/><Relationship Id="rId20" Type="http://schemas.openxmlformats.org/officeDocument/2006/relationships/image" Target="../media/image209.png"/><Relationship Id="rId41" Type="http://schemas.openxmlformats.org/officeDocument/2006/relationships/customXml" Target="../ink/ink3394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4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381.xml"/><Relationship Id="rId23" Type="http://schemas.openxmlformats.org/officeDocument/2006/relationships/customXml" Target="../ink/ink3385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398.xml"/><Relationship Id="rId57" Type="http://schemas.openxmlformats.org/officeDocument/2006/relationships/customXml" Target="../ink/ink3402.xml"/><Relationship Id="rId10" Type="http://schemas.openxmlformats.org/officeDocument/2006/relationships/image" Target="../media/image204.png"/><Relationship Id="rId31" Type="http://schemas.openxmlformats.org/officeDocument/2006/relationships/customXml" Target="../ink/ink3389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406.xml"/><Relationship Id="rId73" Type="http://schemas.openxmlformats.org/officeDocument/2006/relationships/customXml" Target="../ink/ink3410.xml"/><Relationship Id="rId4" Type="http://schemas.openxmlformats.org/officeDocument/2006/relationships/image" Target="../media/image201.png"/><Relationship Id="rId9" Type="http://schemas.openxmlformats.org/officeDocument/2006/relationships/customXml" Target="../ink/ink3378.xml"/><Relationship Id="rId13" Type="http://schemas.openxmlformats.org/officeDocument/2006/relationships/customXml" Target="../ink/ink3380.xml"/><Relationship Id="rId18" Type="http://schemas.openxmlformats.org/officeDocument/2006/relationships/image" Target="../media/image208.png"/><Relationship Id="rId39" Type="http://schemas.openxmlformats.org/officeDocument/2006/relationships/customXml" Target="../ink/ink3393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401.xml"/><Relationship Id="rId7" Type="http://schemas.openxmlformats.org/officeDocument/2006/relationships/customXml" Target="../ink/ink3377.xml"/><Relationship Id="rId71" Type="http://schemas.openxmlformats.org/officeDocument/2006/relationships/customXml" Target="../ink/ink3409.xml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420.xml"/><Relationship Id="rId42" Type="http://schemas.openxmlformats.org/officeDocument/2006/relationships/image" Target="../media/image220.png"/><Relationship Id="rId47" Type="http://schemas.openxmlformats.org/officeDocument/2006/relationships/customXml" Target="../ink/ink3433.xml"/><Relationship Id="rId63" Type="http://schemas.openxmlformats.org/officeDocument/2006/relationships/customXml" Target="../ink/ink3441.xml"/><Relationship Id="rId68" Type="http://schemas.openxmlformats.org/officeDocument/2006/relationships/image" Target="../media/image238.png"/><Relationship Id="rId84" Type="http://schemas.openxmlformats.org/officeDocument/2006/relationships/image" Target="../media/image442.png"/><Relationship Id="rId89" Type="http://schemas.openxmlformats.org/officeDocument/2006/relationships/image" Target="../media/image444.png"/><Relationship Id="rId16" Type="http://schemas.openxmlformats.org/officeDocument/2006/relationships/image" Target="../media/image207.png"/><Relationship Id="rId11" Type="http://schemas.openxmlformats.org/officeDocument/2006/relationships/customXml" Target="../ink/ink3415.xml"/><Relationship Id="rId32" Type="http://schemas.openxmlformats.org/officeDocument/2006/relationships/image" Target="../media/image215.png"/><Relationship Id="rId37" Type="http://schemas.openxmlformats.org/officeDocument/2006/relationships/customXml" Target="../ink/ink3428.xml"/><Relationship Id="rId53" Type="http://schemas.openxmlformats.org/officeDocument/2006/relationships/customXml" Target="../ink/ink3436.xml"/><Relationship Id="rId58" Type="http://schemas.openxmlformats.org/officeDocument/2006/relationships/image" Target="../media/image231.png"/><Relationship Id="rId74" Type="http://schemas.openxmlformats.org/officeDocument/2006/relationships/image" Target="../media/image437.png"/><Relationship Id="rId79" Type="http://schemas.openxmlformats.org/officeDocument/2006/relationships/customXml" Target="../ink/ink3449.xml"/><Relationship Id="rId5" Type="http://schemas.openxmlformats.org/officeDocument/2006/relationships/customXml" Target="../ink/ink3412.xml"/><Relationship Id="rId90" Type="http://schemas.openxmlformats.org/officeDocument/2006/relationships/customXml" Target="../ink/ink3455.xml"/><Relationship Id="rId95" Type="http://schemas.openxmlformats.org/officeDocument/2006/relationships/customXml" Target="../ink/ink3458.xml"/><Relationship Id="rId22" Type="http://schemas.openxmlformats.org/officeDocument/2006/relationships/image" Target="../media/image210.png"/><Relationship Id="rId27" Type="http://schemas.openxmlformats.org/officeDocument/2006/relationships/customXml" Target="../ink/ink3423.xml"/><Relationship Id="rId43" Type="http://schemas.openxmlformats.org/officeDocument/2006/relationships/customXml" Target="../ink/ink3431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444.xml"/><Relationship Id="rId80" Type="http://schemas.openxmlformats.org/officeDocument/2006/relationships/image" Target="../media/image440.png"/><Relationship Id="rId85" Type="http://schemas.openxmlformats.org/officeDocument/2006/relationships/customXml" Target="../ink/ink3452.xml"/><Relationship Id="rId3" Type="http://schemas.openxmlformats.org/officeDocument/2006/relationships/customXml" Target="../ink/ink3411.xml"/><Relationship Id="rId12" Type="http://schemas.openxmlformats.org/officeDocument/2006/relationships/image" Target="../media/image205.png"/><Relationship Id="rId17" Type="http://schemas.openxmlformats.org/officeDocument/2006/relationships/customXml" Target="../ink/ink3418.xml"/><Relationship Id="rId25" Type="http://schemas.openxmlformats.org/officeDocument/2006/relationships/customXml" Target="../ink/ink3422.xml"/><Relationship Id="rId33" Type="http://schemas.openxmlformats.org/officeDocument/2006/relationships/customXml" Target="../ink/ink3426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3439.xml"/><Relationship Id="rId67" Type="http://schemas.openxmlformats.org/officeDocument/2006/relationships/customXml" Target="../ink/ink3443.xml"/><Relationship Id="rId20" Type="http://schemas.openxmlformats.org/officeDocument/2006/relationships/image" Target="../media/image209.png"/><Relationship Id="rId41" Type="http://schemas.openxmlformats.org/officeDocument/2006/relationships/customXml" Target="../ink/ink3430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435.png"/><Relationship Id="rId75" Type="http://schemas.openxmlformats.org/officeDocument/2006/relationships/customXml" Target="../ink/ink3447.xml"/><Relationship Id="rId83" Type="http://schemas.openxmlformats.org/officeDocument/2006/relationships/customXml" Target="../ink/ink3451.xml"/><Relationship Id="rId88" Type="http://schemas.openxmlformats.org/officeDocument/2006/relationships/customXml" Target="../ink/ink3454.xml"/><Relationship Id="rId91" Type="http://schemas.openxmlformats.org/officeDocument/2006/relationships/image" Target="../media/image445.png"/><Relationship Id="rId96" Type="http://schemas.openxmlformats.org/officeDocument/2006/relationships/image" Target="../media/image4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417.xml"/><Relationship Id="rId23" Type="http://schemas.openxmlformats.org/officeDocument/2006/relationships/customXml" Target="../ink/ink3421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434.xml"/><Relationship Id="rId57" Type="http://schemas.openxmlformats.org/officeDocument/2006/relationships/customXml" Target="../ink/ink3438.xml"/><Relationship Id="rId10" Type="http://schemas.openxmlformats.org/officeDocument/2006/relationships/image" Target="../media/image204.png"/><Relationship Id="rId31" Type="http://schemas.openxmlformats.org/officeDocument/2006/relationships/customXml" Target="../ink/ink3425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442.xml"/><Relationship Id="rId73" Type="http://schemas.openxmlformats.org/officeDocument/2006/relationships/customXml" Target="../ink/ink3446.xml"/><Relationship Id="rId78" Type="http://schemas.openxmlformats.org/officeDocument/2006/relationships/image" Target="../media/image439.png"/><Relationship Id="rId81" Type="http://schemas.openxmlformats.org/officeDocument/2006/relationships/customXml" Target="../ink/ink3450.xml"/><Relationship Id="rId86" Type="http://schemas.openxmlformats.org/officeDocument/2006/relationships/customXml" Target="../ink/ink3453.xml"/><Relationship Id="rId94" Type="http://schemas.openxmlformats.org/officeDocument/2006/relationships/image" Target="../media/image446.png"/><Relationship Id="rId99" Type="http://schemas.openxmlformats.org/officeDocument/2006/relationships/customXml" Target="../ink/ink3460.xml"/><Relationship Id="rId4" Type="http://schemas.openxmlformats.org/officeDocument/2006/relationships/image" Target="../media/image201.png"/><Relationship Id="rId9" Type="http://schemas.openxmlformats.org/officeDocument/2006/relationships/customXml" Target="../ink/ink3414.xml"/><Relationship Id="rId13" Type="http://schemas.openxmlformats.org/officeDocument/2006/relationships/customXml" Target="../ink/ink3416.xml"/><Relationship Id="rId18" Type="http://schemas.openxmlformats.org/officeDocument/2006/relationships/image" Target="../media/image208.png"/><Relationship Id="rId39" Type="http://schemas.openxmlformats.org/officeDocument/2006/relationships/customXml" Target="../ink/ink3429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437.xml"/><Relationship Id="rId76" Type="http://schemas.openxmlformats.org/officeDocument/2006/relationships/image" Target="../media/image438.png"/><Relationship Id="rId97" Type="http://schemas.openxmlformats.org/officeDocument/2006/relationships/customXml" Target="../ink/ink3459.xml"/><Relationship Id="rId7" Type="http://schemas.openxmlformats.org/officeDocument/2006/relationships/customXml" Target="../ink/ink3413.xml"/><Relationship Id="rId71" Type="http://schemas.openxmlformats.org/officeDocument/2006/relationships/customXml" Target="../ink/ink3445.xml"/><Relationship Id="rId92" Type="http://schemas.openxmlformats.org/officeDocument/2006/relationships/customXml" Target="../ink/ink3456.xml"/><Relationship Id="rId2" Type="http://schemas.openxmlformats.org/officeDocument/2006/relationships/image" Target="../media/image200.png"/><Relationship Id="rId29" Type="http://schemas.openxmlformats.org/officeDocument/2006/relationships/customXml" Target="../ink/ink3424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432.xml"/><Relationship Id="rId66" Type="http://schemas.openxmlformats.org/officeDocument/2006/relationships/image" Target="../media/image235.png"/><Relationship Id="rId87" Type="http://schemas.openxmlformats.org/officeDocument/2006/relationships/image" Target="../media/image443.png"/><Relationship Id="rId61" Type="http://schemas.openxmlformats.org/officeDocument/2006/relationships/customXml" Target="../ink/ink3440.xml"/><Relationship Id="rId82" Type="http://schemas.openxmlformats.org/officeDocument/2006/relationships/image" Target="../media/image441.png"/><Relationship Id="rId19" Type="http://schemas.openxmlformats.org/officeDocument/2006/relationships/customXml" Target="../ink/ink3419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427.xml"/><Relationship Id="rId56" Type="http://schemas.openxmlformats.org/officeDocument/2006/relationships/image" Target="../media/image228.png"/><Relationship Id="rId77" Type="http://schemas.openxmlformats.org/officeDocument/2006/relationships/customXml" Target="../ink/ink3448.xml"/><Relationship Id="rId100" Type="http://schemas.openxmlformats.org/officeDocument/2006/relationships/image" Target="../media/image449.png"/><Relationship Id="rId8" Type="http://schemas.openxmlformats.org/officeDocument/2006/relationships/image" Target="../media/image203.png"/><Relationship Id="rId51" Type="http://schemas.openxmlformats.org/officeDocument/2006/relationships/customXml" Target="../ink/ink3435.xml"/><Relationship Id="rId72" Type="http://schemas.openxmlformats.org/officeDocument/2006/relationships/image" Target="../media/image436.png"/><Relationship Id="rId93" Type="http://schemas.openxmlformats.org/officeDocument/2006/relationships/customXml" Target="../ink/ink3457.xml"/><Relationship Id="rId98" Type="http://schemas.openxmlformats.org/officeDocument/2006/relationships/image" Target="../media/image448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470.xml"/><Relationship Id="rId42" Type="http://schemas.openxmlformats.org/officeDocument/2006/relationships/image" Target="../media/image220.png"/><Relationship Id="rId47" Type="http://schemas.openxmlformats.org/officeDocument/2006/relationships/customXml" Target="../ink/ink3483.xml"/><Relationship Id="rId63" Type="http://schemas.openxmlformats.org/officeDocument/2006/relationships/customXml" Target="../ink/ink3491.xml"/><Relationship Id="rId68" Type="http://schemas.openxmlformats.org/officeDocument/2006/relationships/image" Target="../media/image238.png"/><Relationship Id="rId84" Type="http://schemas.openxmlformats.org/officeDocument/2006/relationships/image" Target="../media/image442.png"/><Relationship Id="rId89" Type="http://schemas.openxmlformats.org/officeDocument/2006/relationships/image" Target="../media/image444.png"/><Relationship Id="rId16" Type="http://schemas.openxmlformats.org/officeDocument/2006/relationships/image" Target="../media/image207.png"/><Relationship Id="rId11" Type="http://schemas.openxmlformats.org/officeDocument/2006/relationships/customXml" Target="../ink/ink3465.xml"/><Relationship Id="rId32" Type="http://schemas.openxmlformats.org/officeDocument/2006/relationships/image" Target="../media/image215.png"/><Relationship Id="rId37" Type="http://schemas.openxmlformats.org/officeDocument/2006/relationships/customXml" Target="../ink/ink3478.xml"/><Relationship Id="rId53" Type="http://schemas.openxmlformats.org/officeDocument/2006/relationships/customXml" Target="../ink/ink3486.xml"/><Relationship Id="rId58" Type="http://schemas.openxmlformats.org/officeDocument/2006/relationships/image" Target="../media/image231.png"/><Relationship Id="rId74" Type="http://schemas.openxmlformats.org/officeDocument/2006/relationships/image" Target="../media/image437.png"/><Relationship Id="rId79" Type="http://schemas.openxmlformats.org/officeDocument/2006/relationships/customXml" Target="../ink/ink3499.xml"/><Relationship Id="rId102" Type="http://schemas.openxmlformats.org/officeDocument/2006/relationships/image" Target="../media/image450.png"/><Relationship Id="rId5" Type="http://schemas.openxmlformats.org/officeDocument/2006/relationships/customXml" Target="../ink/ink3462.xml"/><Relationship Id="rId90" Type="http://schemas.openxmlformats.org/officeDocument/2006/relationships/customXml" Target="../ink/ink3505.xml"/><Relationship Id="rId95" Type="http://schemas.openxmlformats.org/officeDocument/2006/relationships/customXml" Target="../ink/ink3508.xml"/><Relationship Id="rId22" Type="http://schemas.openxmlformats.org/officeDocument/2006/relationships/image" Target="../media/image210.png"/><Relationship Id="rId27" Type="http://schemas.openxmlformats.org/officeDocument/2006/relationships/customXml" Target="../ink/ink3473.xml"/><Relationship Id="rId43" Type="http://schemas.openxmlformats.org/officeDocument/2006/relationships/customXml" Target="../ink/ink3481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494.xml"/><Relationship Id="rId80" Type="http://schemas.openxmlformats.org/officeDocument/2006/relationships/image" Target="../media/image440.png"/><Relationship Id="rId85" Type="http://schemas.openxmlformats.org/officeDocument/2006/relationships/customXml" Target="../ink/ink3502.xml"/><Relationship Id="rId12" Type="http://schemas.openxmlformats.org/officeDocument/2006/relationships/image" Target="../media/image205.png"/><Relationship Id="rId17" Type="http://schemas.openxmlformats.org/officeDocument/2006/relationships/customXml" Target="../ink/ink3468.xml"/><Relationship Id="rId25" Type="http://schemas.openxmlformats.org/officeDocument/2006/relationships/customXml" Target="../ink/ink3472.xml"/><Relationship Id="rId33" Type="http://schemas.openxmlformats.org/officeDocument/2006/relationships/customXml" Target="../ink/ink3476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3489.xml"/><Relationship Id="rId67" Type="http://schemas.openxmlformats.org/officeDocument/2006/relationships/customXml" Target="../ink/ink3493.xml"/><Relationship Id="rId20" Type="http://schemas.openxmlformats.org/officeDocument/2006/relationships/image" Target="../media/image209.png"/><Relationship Id="rId41" Type="http://schemas.openxmlformats.org/officeDocument/2006/relationships/customXml" Target="../ink/ink3480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435.png"/><Relationship Id="rId75" Type="http://schemas.openxmlformats.org/officeDocument/2006/relationships/customXml" Target="../ink/ink3497.xml"/><Relationship Id="rId83" Type="http://schemas.openxmlformats.org/officeDocument/2006/relationships/customXml" Target="../ink/ink3501.xml"/><Relationship Id="rId88" Type="http://schemas.openxmlformats.org/officeDocument/2006/relationships/customXml" Target="../ink/ink3504.xml"/><Relationship Id="rId91" Type="http://schemas.openxmlformats.org/officeDocument/2006/relationships/image" Target="../media/image445.png"/><Relationship Id="rId96" Type="http://schemas.openxmlformats.org/officeDocument/2006/relationships/image" Target="../media/image4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467.xml"/><Relationship Id="rId23" Type="http://schemas.openxmlformats.org/officeDocument/2006/relationships/customXml" Target="../ink/ink3471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484.xml"/><Relationship Id="rId57" Type="http://schemas.openxmlformats.org/officeDocument/2006/relationships/customXml" Target="../ink/ink3488.xml"/><Relationship Id="rId10" Type="http://schemas.openxmlformats.org/officeDocument/2006/relationships/image" Target="../media/image204.png"/><Relationship Id="rId31" Type="http://schemas.openxmlformats.org/officeDocument/2006/relationships/customXml" Target="../ink/ink3475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492.xml"/><Relationship Id="rId73" Type="http://schemas.openxmlformats.org/officeDocument/2006/relationships/customXml" Target="../ink/ink3496.xml"/><Relationship Id="rId78" Type="http://schemas.openxmlformats.org/officeDocument/2006/relationships/image" Target="../media/image439.png"/><Relationship Id="rId81" Type="http://schemas.openxmlformats.org/officeDocument/2006/relationships/customXml" Target="../ink/ink3500.xml"/><Relationship Id="rId86" Type="http://schemas.openxmlformats.org/officeDocument/2006/relationships/customXml" Target="../ink/ink3503.xml"/><Relationship Id="rId94" Type="http://schemas.openxmlformats.org/officeDocument/2006/relationships/image" Target="../media/image446.png"/><Relationship Id="rId99" Type="http://schemas.openxmlformats.org/officeDocument/2006/relationships/customXml" Target="../ink/ink3510.xml"/><Relationship Id="rId101" Type="http://schemas.openxmlformats.org/officeDocument/2006/relationships/customXml" Target="../ink/ink3511.xml"/><Relationship Id="rId4" Type="http://schemas.openxmlformats.org/officeDocument/2006/relationships/image" Target="../media/image201.png"/><Relationship Id="rId9" Type="http://schemas.openxmlformats.org/officeDocument/2006/relationships/customXml" Target="../ink/ink3464.xml"/><Relationship Id="rId13" Type="http://schemas.openxmlformats.org/officeDocument/2006/relationships/customXml" Target="../ink/ink3466.xml"/><Relationship Id="rId18" Type="http://schemas.openxmlformats.org/officeDocument/2006/relationships/image" Target="../media/image208.png"/><Relationship Id="rId39" Type="http://schemas.openxmlformats.org/officeDocument/2006/relationships/customXml" Target="../ink/ink3479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487.xml"/><Relationship Id="rId76" Type="http://schemas.openxmlformats.org/officeDocument/2006/relationships/image" Target="../media/image438.png"/><Relationship Id="rId97" Type="http://schemas.openxmlformats.org/officeDocument/2006/relationships/customXml" Target="../ink/ink3509.xml"/><Relationship Id="rId7" Type="http://schemas.openxmlformats.org/officeDocument/2006/relationships/customXml" Target="../ink/ink3463.xml"/><Relationship Id="rId71" Type="http://schemas.openxmlformats.org/officeDocument/2006/relationships/customXml" Target="../ink/ink3495.xml"/><Relationship Id="rId92" Type="http://schemas.openxmlformats.org/officeDocument/2006/relationships/customXml" Target="../ink/ink3506.xml"/><Relationship Id="rId2" Type="http://schemas.openxmlformats.org/officeDocument/2006/relationships/image" Target="../media/image200.png"/><Relationship Id="rId29" Type="http://schemas.openxmlformats.org/officeDocument/2006/relationships/customXml" Target="../ink/ink3474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482.xml"/><Relationship Id="rId66" Type="http://schemas.openxmlformats.org/officeDocument/2006/relationships/image" Target="../media/image235.png"/><Relationship Id="rId87" Type="http://schemas.openxmlformats.org/officeDocument/2006/relationships/image" Target="../media/image443.png"/><Relationship Id="rId61" Type="http://schemas.openxmlformats.org/officeDocument/2006/relationships/customXml" Target="../ink/ink3490.xml"/><Relationship Id="rId82" Type="http://schemas.openxmlformats.org/officeDocument/2006/relationships/image" Target="../media/image441.png"/><Relationship Id="rId19" Type="http://schemas.openxmlformats.org/officeDocument/2006/relationships/customXml" Target="../ink/ink3469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477.xml"/><Relationship Id="rId56" Type="http://schemas.openxmlformats.org/officeDocument/2006/relationships/image" Target="../media/image228.png"/><Relationship Id="rId77" Type="http://schemas.openxmlformats.org/officeDocument/2006/relationships/customXml" Target="../ink/ink3498.xml"/><Relationship Id="rId100" Type="http://schemas.openxmlformats.org/officeDocument/2006/relationships/image" Target="../media/image449.png"/><Relationship Id="rId8" Type="http://schemas.openxmlformats.org/officeDocument/2006/relationships/image" Target="../media/image203.png"/><Relationship Id="rId51" Type="http://schemas.openxmlformats.org/officeDocument/2006/relationships/customXml" Target="../ink/ink3485.xml"/><Relationship Id="rId72" Type="http://schemas.openxmlformats.org/officeDocument/2006/relationships/image" Target="../media/image436.png"/><Relationship Id="rId93" Type="http://schemas.openxmlformats.org/officeDocument/2006/relationships/customXml" Target="../ink/ink3507.xml"/><Relationship Id="rId98" Type="http://schemas.openxmlformats.org/officeDocument/2006/relationships/image" Target="../media/image448.png"/><Relationship Id="rId3" Type="http://schemas.openxmlformats.org/officeDocument/2006/relationships/customXml" Target="../ink/ink3461.xml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521.xml"/><Relationship Id="rId42" Type="http://schemas.openxmlformats.org/officeDocument/2006/relationships/image" Target="../media/image220.png"/><Relationship Id="rId47" Type="http://schemas.openxmlformats.org/officeDocument/2006/relationships/customXml" Target="../ink/ink3534.xml"/><Relationship Id="rId63" Type="http://schemas.openxmlformats.org/officeDocument/2006/relationships/customXml" Target="../ink/ink3542.xml"/><Relationship Id="rId68" Type="http://schemas.openxmlformats.org/officeDocument/2006/relationships/image" Target="../media/image238.png"/><Relationship Id="rId84" Type="http://schemas.openxmlformats.org/officeDocument/2006/relationships/image" Target="../media/image442.png"/><Relationship Id="rId89" Type="http://schemas.openxmlformats.org/officeDocument/2006/relationships/image" Target="../media/image444.png"/><Relationship Id="rId16" Type="http://schemas.openxmlformats.org/officeDocument/2006/relationships/image" Target="../media/image207.png"/><Relationship Id="rId11" Type="http://schemas.openxmlformats.org/officeDocument/2006/relationships/customXml" Target="../ink/ink3516.xml"/><Relationship Id="rId32" Type="http://schemas.openxmlformats.org/officeDocument/2006/relationships/image" Target="../media/image215.png"/><Relationship Id="rId37" Type="http://schemas.openxmlformats.org/officeDocument/2006/relationships/customXml" Target="../ink/ink3529.xml"/><Relationship Id="rId53" Type="http://schemas.openxmlformats.org/officeDocument/2006/relationships/customXml" Target="../ink/ink3537.xml"/><Relationship Id="rId58" Type="http://schemas.openxmlformats.org/officeDocument/2006/relationships/image" Target="../media/image231.png"/><Relationship Id="rId74" Type="http://schemas.openxmlformats.org/officeDocument/2006/relationships/image" Target="../media/image437.png"/><Relationship Id="rId79" Type="http://schemas.openxmlformats.org/officeDocument/2006/relationships/customXml" Target="../ink/ink3550.xml"/><Relationship Id="rId102" Type="http://schemas.openxmlformats.org/officeDocument/2006/relationships/image" Target="../media/image450.png"/><Relationship Id="rId5" Type="http://schemas.openxmlformats.org/officeDocument/2006/relationships/customXml" Target="../ink/ink3513.xml"/><Relationship Id="rId90" Type="http://schemas.openxmlformats.org/officeDocument/2006/relationships/customXml" Target="../ink/ink3556.xml"/><Relationship Id="rId95" Type="http://schemas.openxmlformats.org/officeDocument/2006/relationships/customXml" Target="../ink/ink3559.xml"/><Relationship Id="rId22" Type="http://schemas.openxmlformats.org/officeDocument/2006/relationships/image" Target="../media/image210.png"/><Relationship Id="rId27" Type="http://schemas.openxmlformats.org/officeDocument/2006/relationships/customXml" Target="../ink/ink3524.xml"/><Relationship Id="rId43" Type="http://schemas.openxmlformats.org/officeDocument/2006/relationships/customXml" Target="../ink/ink3532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545.xml"/><Relationship Id="rId80" Type="http://schemas.openxmlformats.org/officeDocument/2006/relationships/image" Target="../media/image440.png"/><Relationship Id="rId85" Type="http://schemas.openxmlformats.org/officeDocument/2006/relationships/customXml" Target="../ink/ink3553.xml"/><Relationship Id="rId12" Type="http://schemas.openxmlformats.org/officeDocument/2006/relationships/image" Target="../media/image205.png"/><Relationship Id="rId17" Type="http://schemas.openxmlformats.org/officeDocument/2006/relationships/customXml" Target="../ink/ink3519.xml"/><Relationship Id="rId33" Type="http://schemas.openxmlformats.org/officeDocument/2006/relationships/customXml" Target="../ink/ink3527.xml"/><Relationship Id="rId38" Type="http://schemas.openxmlformats.org/officeDocument/2006/relationships/image" Target="../media/image218.png"/><Relationship Id="rId59" Type="http://schemas.openxmlformats.org/officeDocument/2006/relationships/customXml" Target="../ink/ink3540.xml"/><Relationship Id="rId103" Type="http://schemas.openxmlformats.org/officeDocument/2006/relationships/customXml" Target="../ink/ink3563.xml"/><Relationship Id="rId20" Type="http://schemas.openxmlformats.org/officeDocument/2006/relationships/image" Target="../media/image209.png"/><Relationship Id="rId41" Type="http://schemas.openxmlformats.org/officeDocument/2006/relationships/customXml" Target="../ink/ink3531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435.png"/><Relationship Id="rId75" Type="http://schemas.openxmlformats.org/officeDocument/2006/relationships/customXml" Target="../ink/ink3548.xml"/><Relationship Id="rId83" Type="http://schemas.openxmlformats.org/officeDocument/2006/relationships/customXml" Target="../ink/ink3552.xml"/><Relationship Id="rId88" Type="http://schemas.openxmlformats.org/officeDocument/2006/relationships/customXml" Target="../ink/ink3555.xml"/><Relationship Id="rId91" Type="http://schemas.openxmlformats.org/officeDocument/2006/relationships/image" Target="../media/image445.png"/><Relationship Id="rId96" Type="http://schemas.openxmlformats.org/officeDocument/2006/relationships/image" Target="../media/image4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518.xml"/><Relationship Id="rId23" Type="http://schemas.openxmlformats.org/officeDocument/2006/relationships/customXml" Target="../ink/ink3522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535.xml"/><Relationship Id="rId57" Type="http://schemas.openxmlformats.org/officeDocument/2006/relationships/customXml" Target="../ink/ink3539.xml"/><Relationship Id="rId106" Type="http://schemas.openxmlformats.org/officeDocument/2006/relationships/image" Target="../media/image452.png"/><Relationship Id="rId10" Type="http://schemas.openxmlformats.org/officeDocument/2006/relationships/image" Target="../media/image204.png"/><Relationship Id="rId31" Type="http://schemas.openxmlformats.org/officeDocument/2006/relationships/customXml" Target="../ink/ink3526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543.xml"/><Relationship Id="rId73" Type="http://schemas.openxmlformats.org/officeDocument/2006/relationships/customXml" Target="../ink/ink3547.xml"/><Relationship Id="rId78" Type="http://schemas.openxmlformats.org/officeDocument/2006/relationships/image" Target="../media/image439.png"/><Relationship Id="rId81" Type="http://schemas.openxmlformats.org/officeDocument/2006/relationships/customXml" Target="../ink/ink3551.xml"/><Relationship Id="rId86" Type="http://schemas.openxmlformats.org/officeDocument/2006/relationships/customXml" Target="../ink/ink3554.xml"/><Relationship Id="rId94" Type="http://schemas.openxmlformats.org/officeDocument/2006/relationships/image" Target="../media/image446.png"/><Relationship Id="rId99" Type="http://schemas.openxmlformats.org/officeDocument/2006/relationships/customXml" Target="../ink/ink3561.xml"/><Relationship Id="rId101" Type="http://schemas.openxmlformats.org/officeDocument/2006/relationships/customXml" Target="../ink/ink3562.xml"/><Relationship Id="rId4" Type="http://schemas.openxmlformats.org/officeDocument/2006/relationships/image" Target="../media/image201.png"/><Relationship Id="rId9" Type="http://schemas.openxmlformats.org/officeDocument/2006/relationships/customXml" Target="../ink/ink3515.xml"/><Relationship Id="rId13" Type="http://schemas.openxmlformats.org/officeDocument/2006/relationships/customXml" Target="../ink/ink3517.xml"/><Relationship Id="rId18" Type="http://schemas.openxmlformats.org/officeDocument/2006/relationships/image" Target="../media/image208.png"/><Relationship Id="rId39" Type="http://schemas.openxmlformats.org/officeDocument/2006/relationships/customXml" Target="../ink/ink3530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538.xml"/><Relationship Id="rId76" Type="http://schemas.openxmlformats.org/officeDocument/2006/relationships/image" Target="../media/image438.png"/><Relationship Id="rId97" Type="http://schemas.openxmlformats.org/officeDocument/2006/relationships/customXml" Target="../ink/ink3560.xml"/><Relationship Id="rId104" Type="http://schemas.openxmlformats.org/officeDocument/2006/relationships/image" Target="../media/image451.png"/><Relationship Id="rId7" Type="http://schemas.openxmlformats.org/officeDocument/2006/relationships/customXml" Target="../ink/ink3514.xml"/><Relationship Id="rId71" Type="http://schemas.openxmlformats.org/officeDocument/2006/relationships/customXml" Target="../ink/ink3546.xml"/><Relationship Id="rId92" Type="http://schemas.openxmlformats.org/officeDocument/2006/relationships/customXml" Target="../ink/ink3557.xml"/><Relationship Id="rId2" Type="http://schemas.openxmlformats.org/officeDocument/2006/relationships/image" Target="../media/image200.png"/><Relationship Id="rId29" Type="http://schemas.openxmlformats.org/officeDocument/2006/relationships/customXml" Target="../ink/ink3525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533.xml"/><Relationship Id="rId66" Type="http://schemas.openxmlformats.org/officeDocument/2006/relationships/image" Target="../media/image235.png"/><Relationship Id="rId87" Type="http://schemas.openxmlformats.org/officeDocument/2006/relationships/image" Target="../media/image443.png"/><Relationship Id="rId61" Type="http://schemas.openxmlformats.org/officeDocument/2006/relationships/customXml" Target="../ink/ink3541.xml"/><Relationship Id="rId82" Type="http://schemas.openxmlformats.org/officeDocument/2006/relationships/image" Target="../media/image441.png"/><Relationship Id="rId19" Type="http://schemas.openxmlformats.org/officeDocument/2006/relationships/customXml" Target="../ink/ink3520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528.xml"/><Relationship Id="rId56" Type="http://schemas.openxmlformats.org/officeDocument/2006/relationships/image" Target="../media/image228.png"/><Relationship Id="rId77" Type="http://schemas.openxmlformats.org/officeDocument/2006/relationships/customXml" Target="../ink/ink3549.xml"/><Relationship Id="rId100" Type="http://schemas.openxmlformats.org/officeDocument/2006/relationships/image" Target="../media/image449.png"/><Relationship Id="rId105" Type="http://schemas.openxmlformats.org/officeDocument/2006/relationships/customXml" Target="../ink/ink3564.xml"/><Relationship Id="rId8" Type="http://schemas.openxmlformats.org/officeDocument/2006/relationships/image" Target="../media/image203.png"/><Relationship Id="rId51" Type="http://schemas.openxmlformats.org/officeDocument/2006/relationships/customXml" Target="../ink/ink3536.xml"/><Relationship Id="rId72" Type="http://schemas.openxmlformats.org/officeDocument/2006/relationships/image" Target="../media/image436.png"/><Relationship Id="rId93" Type="http://schemas.openxmlformats.org/officeDocument/2006/relationships/customXml" Target="../ink/ink3558.xml"/><Relationship Id="rId98" Type="http://schemas.openxmlformats.org/officeDocument/2006/relationships/image" Target="../media/image448.png"/><Relationship Id="rId3" Type="http://schemas.openxmlformats.org/officeDocument/2006/relationships/customXml" Target="../ink/ink3512.xml"/><Relationship Id="rId25" Type="http://schemas.openxmlformats.org/officeDocument/2006/relationships/customXml" Target="../ink/ink3523.xml"/><Relationship Id="rId46" Type="http://schemas.openxmlformats.org/officeDocument/2006/relationships/image" Target="../media/image222.png"/><Relationship Id="rId67" Type="http://schemas.openxmlformats.org/officeDocument/2006/relationships/customXml" Target="../ink/ink3544.xml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574.xml"/><Relationship Id="rId42" Type="http://schemas.openxmlformats.org/officeDocument/2006/relationships/image" Target="../media/image220.png"/><Relationship Id="rId47" Type="http://schemas.openxmlformats.org/officeDocument/2006/relationships/customXml" Target="../ink/ink3587.xml"/><Relationship Id="rId63" Type="http://schemas.openxmlformats.org/officeDocument/2006/relationships/customXml" Target="../ink/ink3595.xml"/><Relationship Id="rId68" Type="http://schemas.openxmlformats.org/officeDocument/2006/relationships/image" Target="../media/image453.png"/><Relationship Id="rId7" Type="http://schemas.openxmlformats.org/officeDocument/2006/relationships/customXml" Target="../ink/ink3567.xml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3578.xml"/><Relationship Id="rId11" Type="http://schemas.openxmlformats.org/officeDocument/2006/relationships/customXml" Target="../ink/ink3569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3582.xml"/><Relationship Id="rId40" Type="http://schemas.openxmlformats.org/officeDocument/2006/relationships/image" Target="../media/image219.png"/><Relationship Id="rId45" Type="http://schemas.openxmlformats.org/officeDocument/2006/relationships/customXml" Target="../ink/ink3586.xml"/><Relationship Id="rId53" Type="http://schemas.openxmlformats.org/officeDocument/2006/relationships/customXml" Target="../ink/ink3590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5" Type="http://schemas.openxmlformats.org/officeDocument/2006/relationships/customXml" Target="../ink/ink3566.xml"/><Relationship Id="rId61" Type="http://schemas.openxmlformats.org/officeDocument/2006/relationships/customXml" Target="../ink/ink3594.xml"/><Relationship Id="rId19" Type="http://schemas.openxmlformats.org/officeDocument/2006/relationships/customXml" Target="../ink/ink3573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3577.xml"/><Relationship Id="rId30" Type="http://schemas.openxmlformats.org/officeDocument/2006/relationships/image" Target="../media/image214.png"/><Relationship Id="rId35" Type="http://schemas.openxmlformats.org/officeDocument/2006/relationships/customXml" Target="../ink/ink3581.xml"/><Relationship Id="rId43" Type="http://schemas.openxmlformats.org/officeDocument/2006/relationships/customXml" Target="../ink/ink3585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3598.xml"/><Relationship Id="rId8" Type="http://schemas.openxmlformats.org/officeDocument/2006/relationships/image" Target="../media/image203.png"/><Relationship Id="rId51" Type="http://schemas.openxmlformats.org/officeDocument/2006/relationships/customXml" Target="../ink/ink3589.xml"/><Relationship Id="rId3" Type="http://schemas.openxmlformats.org/officeDocument/2006/relationships/customXml" Target="../ink/ink3565.xml"/><Relationship Id="rId12" Type="http://schemas.openxmlformats.org/officeDocument/2006/relationships/image" Target="../media/image205.png"/><Relationship Id="rId17" Type="http://schemas.openxmlformats.org/officeDocument/2006/relationships/customXml" Target="../ink/ink3572.xml"/><Relationship Id="rId25" Type="http://schemas.openxmlformats.org/officeDocument/2006/relationships/customXml" Target="../ink/ink3576.xml"/><Relationship Id="rId33" Type="http://schemas.openxmlformats.org/officeDocument/2006/relationships/customXml" Target="../ink/ink3580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3593.xml"/><Relationship Id="rId67" Type="http://schemas.openxmlformats.org/officeDocument/2006/relationships/customXml" Target="../ink/ink3597.xml"/><Relationship Id="rId20" Type="http://schemas.openxmlformats.org/officeDocument/2006/relationships/image" Target="../media/image209.png"/><Relationship Id="rId41" Type="http://schemas.openxmlformats.org/officeDocument/2006/relationships/customXml" Target="../ink/ink3584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4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571.xml"/><Relationship Id="rId23" Type="http://schemas.openxmlformats.org/officeDocument/2006/relationships/customXml" Target="../ink/ink3575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588.xml"/><Relationship Id="rId57" Type="http://schemas.openxmlformats.org/officeDocument/2006/relationships/customXml" Target="../ink/ink3592.xml"/><Relationship Id="rId10" Type="http://schemas.openxmlformats.org/officeDocument/2006/relationships/image" Target="../media/image204.png"/><Relationship Id="rId31" Type="http://schemas.openxmlformats.org/officeDocument/2006/relationships/customXml" Target="../ink/ink3579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596.xml"/><Relationship Id="rId4" Type="http://schemas.openxmlformats.org/officeDocument/2006/relationships/image" Target="../media/image201.png"/><Relationship Id="rId9" Type="http://schemas.openxmlformats.org/officeDocument/2006/relationships/customXml" Target="../ink/ink3568.xml"/><Relationship Id="rId13" Type="http://schemas.openxmlformats.org/officeDocument/2006/relationships/customXml" Target="../ink/ink3570.xml"/><Relationship Id="rId18" Type="http://schemas.openxmlformats.org/officeDocument/2006/relationships/image" Target="../media/image208.png"/><Relationship Id="rId39" Type="http://schemas.openxmlformats.org/officeDocument/2006/relationships/customXml" Target="../ink/ink3583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591.xml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608.xml"/><Relationship Id="rId42" Type="http://schemas.openxmlformats.org/officeDocument/2006/relationships/image" Target="../media/image220.png"/><Relationship Id="rId47" Type="http://schemas.openxmlformats.org/officeDocument/2006/relationships/customXml" Target="../ink/ink3621.xml"/><Relationship Id="rId63" Type="http://schemas.openxmlformats.org/officeDocument/2006/relationships/customXml" Target="../ink/ink3629.xml"/><Relationship Id="rId68" Type="http://schemas.openxmlformats.org/officeDocument/2006/relationships/image" Target="../media/image453.png"/><Relationship Id="rId7" Type="http://schemas.openxmlformats.org/officeDocument/2006/relationships/customXml" Target="../ink/ink3601.xml"/><Relationship Id="rId71" Type="http://schemas.openxmlformats.org/officeDocument/2006/relationships/customXml" Target="../ink/ink3633.xml"/><Relationship Id="rId2" Type="http://schemas.openxmlformats.org/officeDocument/2006/relationships/image" Target="../media/image200.png"/><Relationship Id="rId16" Type="http://schemas.openxmlformats.org/officeDocument/2006/relationships/image" Target="../media/image207.png"/><Relationship Id="rId29" Type="http://schemas.openxmlformats.org/officeDocument/2006/relationships/customXml" Target="../ink/ink3612.xml"/><Relationship Id="rId11" Type="http://schemas.openxmlformats.org/officeDocument/2006/relationships/customXml" Target="../ink/ink3603.xml"/><Relationship Id="rId24" Type="http://schemas.openxmlformats.org/officeDocument/2006/relationships/image" Target="../media/image211.png"/><Relationship Id="rId32" Type="http://schemas.openxmlformats.org/officeDocument/2006/relationships/image" Target="../media/image215.png"/><Relationship Id="rId37" Type="http://schemas.openxmlformats.org/officeDocument/2006/relationships/customXml" Target="../ink/ink3616.xml"/><Relationship Id="rId40" Type="http://schemas.openxmlformats.org/officeDocument/2006/relationships/image" Target="../media/image219.png"/><Relationship Id="rId45" Type="http://schemas.openxmlformats.org/officeDocument/2006/relationships/customXml" Target="../ink/ink3620.xml"/><Relationship Id="rId53" Type="http://schemas.openxmlformats.org/officeDocument/2006/relationships/customXml" Target="../ink/ink3624.xml"/><Relationship Id="rId58" Type="http://schemas.openxmlformats.org/officeDocument/2006/relationships/image" Target="../media/image231.png"/><Relationship Id="rId66" Type="http://schemas.openxmlformats.org/officeDocument/2006/relationships/image" Target="../media/image235.png"/><Relationship Id="rId5" Type="http://schemas.openxmlformats.org/officeDocument/2006/relationships/customXml" Target="../ink/ink3600.xml"/><Relationship Id="rId61" Type="http://schemas.openxmlformats.org/officeDocument/2006/relationships/customXml" Target="../ink/ink3628.xml"/><Relationship Id="rId19" Type="http://schemas.openxmlformats.org/officeDocument/2006/relationships/customXml" Target="../ink/ink3607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3611.xml"/><Relationship Id="rId30" Type="http://schemas.openxmlformats.org/officeDocument/2006/relationships/image" Target="../media/image214.png"/><Relationship Id="rId35" Type="http://schemas.openxmlformats.org/officeDocument/2006/relationships/customXml" Target="../ink/ink3615.xml"/><Relationship Id="rId43" Type="http://schemas.openxmlformats.org/officeDocument/2006/relationships/customXml" Target="../ink/ink3619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3632.xml"/><Relationship Id="rId8" Type="http://schemas.openxmlformats.org/officeDocument/2006/relationships/image" Target="../media/image203.png"/><Relationship Id="rId51" Type="http://schemas.openxmlformats.org/officeDocument/2006/relationships/customXml" Target="../ink/ink3623.xml"/><Relationship Id="rId72" Type="http://schemas.openxmlformats.org/officeDocument/2006/relationships/image" Target="../media/image455.png"/><Relationship Id="rId3" Type="http://schemas.openxmlformats.org/officeDocument/2006/relationships/customXml" Target="../ink/ink3599.xml"/><Relationship Id="rId12" Type="http://schemas.openxmlformats.org/officeDocument/2006/relationships/image" Target="../media/image205.png"/><Relationship Id="rId17" Type="http://schemas.openxmlformats.org/officeDocument/2006/relationships/customXml" Target="../ink/ink3606.xml"/><Relationship Id="rId25" Type="http://schemas.openxmlformats.org/officeDocument/2006/relationships/customXml" Target="../ink/ink3610.xml"/><Relationship Id="rId33" Type="http://schemas.openxmlformats.org/officeDocument/2006/relationships/customXml" Target="../ink/ink3614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3627.xml"/><Relationship Id="rId67" Type="http://schemas.openxmlformats.org/officeDocument/2006/relationships/customXml" Target="../ink/ink3631.xml"/><Relationship Id="rId20" Type="http://schemas.openxmlformats.org/officeDocument/2006/relationships/image" Target="../media/image209.png"/><Relationship Id="rId41" Type="http://schemas.openxmlformats.org/officeDocument/2006/relationships/customXml" Target="../ink/ink3618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4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605.xml"/><Relationship Id="rId23" Type="http://schemas.openxmlformats.org/officeDocument/2006/relationships/customXml" Target="../ink/ink3609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622.xml"/><Relationship Id="rId57" Type="http://schemas.openxmlformats.org/officeDocument/2006/relationships/customXml" Target="../ink/ink3626.xml"/><Relationship Id="rId10" Type="http://schemas.openxmlformats.org/officeDocument/2006/relationships/image" Target="../media/image204.png"/><Relationship Id="rId31" Type="http://schemas.openxmlformats.org/officeDocument/2006/relationships/customXml" Target="../ink/ink3613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630.xml"/><Relationship Id="rId4" Type="http://schemas.openxmlformats.org/officeDocument/2006/relationships/image" Target="../media/image201.png"/><Relationship Id="rId9" Type="http://schemas.openxmlformats.org/officeDocument/2006/relationships/customXml" Target="../ink/ink3602.xml"/><Relationship Id="rId13" Type="http://schemas.openxmlformats.org/officeDocument/2006/relationships/customXml" Target="../ink/ink3604.xml"/><Relationship Id="rId18" Type="http://schemas.openxmlformats.org/officeDocument/2006/relationships/image" Target="../media/image208.png"/><Relationship Id="rId39" Type="http://schemas.openxmlformats.org/officeDocument/2006/relationships/customXml" Target="../ink/ink3617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625.xm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643.xml"/><Relationship Id="rId42" Type="http://schemas.openxmlformats.org/officeDocument/2006/relationships/image" Target="../media/image220.png"/><Relationship Id="rId47" Type="http://schemas.openxmlformats.org/officeDocument/2006/relationships/customXml" Target="../ink/ink3656.xml"/><Relationship Id="rId63" Type="http://schemas.openxmlformats.org/officeDocument/2006/relationships/customXml" Target="../ink/ink3664.xml"/><Relationship Id="rId68" Type="http://schemas.openxmlformats.org/officeDocument/2006/relationships/image" Target="../media/image453.png"/><Relationship Id="rId84" Type="http://schemas.openxmlformats.org/officeDocument/2006/relationships/image" Target="../media/image461.png"/><Relationship Id="rId16" Type="http://schemas.openxmlformats.org/officeDocument/2006/relationships/image" Target="../media/image207.png"/><Relationship Id="rId11" Type="http://schemas.openxmlformats.org/officeDocument/2006/relationships/customXml" Target="../ink/ink3638.xml"/><Relationship Id="rId32" Type="http://schemas.openxmlformats.org/officeDocument/2006/relationships/image" Target="../media/image215.png"/><Relationship Id="rId37" Type="http://schemas.openxmlformats.org/officeDocument/2006/relationships/customXml" Target="../ink/ink3651.xml"/><Relationship Id="rId53" Type="http://schemas.openxmlformats.org/officeDocument/2006/relationships/customXml" Target="../ink/ink3659.xml"/><Relationship Id="rId58" Type="http://schemas.openxmlformats.org/officeDocument/2006/relationships/image" Target="../media/image231.png"/><Relationship Id="rId74" Type="http://schemas.openxmlformats.org/officeDocument/2006/relationships/image" Target="../media/image456.png"/><Relationship Id="rId79" Type="http://schemas.openxmlformats.org/officeDocument/2006/relationships/customXml" Target="../ink/ink3672.xml"/><Relationship Id="rId5" Type="http://schemas.openxmlformats.org/officeDocument/2006/relationships/customXml" Target="../ink/ink3635.xml"/><Relationship Id="rId61" Type="http://schemas.openxmlformats.org/officeDocument/2006/relationships/customXml" Target="../ink/ink3663.xml"/><Relationship Id="rId82" Type="http://schemas.openxmlformats.org/officeDocument/2006/relationships/image" Target="../media/image460.png"/><Relationship Id="rId19" Type="http://schemas.openxmlformats.org/officeDocument/2006/relationships/customXml" Target="../ink/ink3642.xml"/><Relationship Id="rId14" Type="http://schemas.openxmlformats.org/officeDocument/2006/relationships/image" Target="../media/image206.png"/><Relationship Id="rId22" Type="http://schemas.openxmlformats.org/officeDocument/2006/relationships/image" Target="../media/image210.png"/><Relationship Id="rId27" Type="http://schemas.openxmlformats.org/officeDocument/2006/relationships/customXml" Target="../ink/ink3646.xml"/><Relationship Id="rId30" Type="http://schemas.openxmlformats.org/officeDocument/2006/relationships/image" Target="../media/image214.png"/><Relationship Id="rId35" Type="http://schemas.openxmlformats.org/officeDocument/2006/relationships/customXml" Target="../ink/ink3650.xml"/><Relationship Id="rId43" Type="http://schemas.openxmlformats.org/officeDocument/2006/relationships/customXml" Target="../ink/ink3654.xml"/><Relationship Id="rId48" Type="http://schemas.openxmlformats.org/officeDocument/2006/relationships/image" Target="../media/image223.png"/><Relationship Id="rId56" Type="http://schemas.openxmlformats.org/officeDocument/2006/relationships/image" Target="../media/image228.png"/><Relationship Id="rId64" Type="http://schemas.openxmlformats.org/officeDocument/2006/relationships/image" Target="../media/image234.png"/><Relationship Id="rId69" Type="http://schemas.openxmlformats.org/officeDocument/2006/relationships/customXml" Target="../ink/ink3667.xml"/><Relationship Id="rId77" Type="http://schemas.openxmlformats.org/officeDocument/2006/relationships/customXml" Target="../ink/ink3671.xml"/><Relationship Id="rId8" Type="http://schemas.openxmlformats.org/officeDocument/2006/relationships/image" Target="../media/image203.png"/><Relationship Id="rId51" Type="http://schemas.openxmlformats.org/officeDocument/2006/relationships/customXml" Target="../ink/ink3658.xml"/><Relationship Id="rId72" Type="http://schemas.openxmlformats.org/officeDocument/2006/relationships/image" Target="../media/image455.png"/><Relationship Id="rId80" Type="http://schemas.openxmlformats.org/officeDocument/2006/relationships/image" Target="../media/image459.png"/><Relationship Id="rId3" Type="http://schemas.openxmlformats.org/officeDocument/2006/relationships/customXml" Target="../ink/ink3634.xml"/><Relationship Id="rId12" Type="http://schemas.openxmlformats.org/officeDocument/2006/relationships/image" Target="../media/image205.png"/><Relationship Id="rId17" Type="http://schemas.openxmlformats.org/officeDocument/2006/relationships/customXml" Target="../ink/ink3641.xml"/><Relationship Id="rId25" Type="http://schemas.openxmlformats.org/officeDocument/2006/relationships/customXml" Target="../ink/ink3645.xml"/><Relationship Id="rId33" Type="http://schemas.openxmlformats.org/officeDocument/2006/relationships/customXml" Target="../ink/ink3649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3662.xml"/><Relationship Id="rId67" Type="http://schemas.openxmlformats.org/officeDocument/2006/relationships/customXml" Target="../ink/ink3666.xml"/><Relationship Id="rId20" Type="http://schemas.openxmlformats.org/officeDocument/2006/relationships/image" Target="../media/image209.png"/><Relationship Id="rId41" Type="http://schemas.openxmlformats.org/officeDocument/2006/relationships/customXml" Target="../ink/ink3653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454.png"/><Relationship Id="rId75" Type="http://schemas.openxmlformats.org/officeDocument/2006/relationships/customXml" Target="../ink/ink3670.xml"/><Relationship Id="rId83" Type="http://schemas.openxmlformats.org/officeDocument/2006/relationships/customXml" Target="../ink/ink36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640.xml"/><Relationship Id="rId23" Type="http://schemas.openxmlformats.org/officeDocument/2006/relationships/customXml" Target="../ink/ink3644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657.xml"/><Relationship Id="rId57" Type="http://schemas.openxmlformats.org/officeDocument/2006/relationships/customXml" Target="../ink/ink3661.xml"/><Relationship Id="rId10" Type="http://schemas.openxmlformats.org/officeDocument/2006/relationships/image" Target="../media/image204.png"/><Relationship Id="rId31" Type="http://schemas.openxmlformats.org/officeDocument/2006/relationships/customXml" Target="../ink/ink3648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665.xml"/><Relationship Id="rId73" Type="http://schemas.openxmlformats.org/officeDocument/2006/relationships/customXml" Target="../ink/ink3669.xml"/><Relationship Id="rId78" Type="http://schemas.openxmlformats.org/officeDocument/2006/relationships/image" Target="../media/image458.png"/><Relationship Id="rId81" Type="http://schemas.openxmlformats.org/officeDocument/2006/relationships/customXml" Target="../ink/ink3673.xml"/><Relationship Id="rId4" Type="http://schemas.openxmlformats.org/officeDocument/2006/relationships/image" Target="../media/image201.png"/><Relationship Id="rId9" Type="http://schemas.openxmlformats.org/officeDocument/2006/relationships/customXml" Target="../ink/ink3637.xml"/><Relationship Id="rId13" Type="http://schemas.openxmlformats.org/officeDocument/2006/relationships/customXml" Target="../ink/ink3639.xml"/><Relationship Id="rId18" Type="http://schemas.openxmlformats.org/officeDocument/2006/relationships/image" Target="../media/image208.png"/><Relationship Id="rId39" Type="http://schemas.openxmlformats.org/officeDocument/2006/relationships/customXml" Target="../ink/ink3652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660.xml"/><Relationship Id="rId76" Type="http://schemas.openxmlformats.org/officeDocument/2006/relationships/image" Target="../media/image457.png"/><Relationship Id="rId7" Type="http://schemas.openxmlformats.org/officeDocument/2006/relationships/customXml" Target="../ink/ink3636.xml"/><Relationship Id="rId71" Type="http://schemas.openxmlformats.org/officeDocument/2006/relationships/customXml" Target="../ink/ink3668.xml"/><Relationship Id="rId2" Type="http://schemas.openxmlformats.org/officeDocument/2006/relationships/image" Target="../media/image200.png"/><Relationship Id="rId29" Type="http://schemas.openxmlformats.org/officeDocument/2006/relationships/customXml" Target="../ink/ink3647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655.xml"/><Relationship Id="rId66" Type="http://schemas.openxmlformats.org/officeDocument/2006/relationships/image" Target="../media/image235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684.xml"/><Relationship Id="rId42" Type="http://schemas.openxmlformats.org/officeDocument/2006/relationships/image" Target="../media/image220.png"/><Relationship Id="rId47" Type="http://schemas.openxmlformats.org/officeDocument/2006/relationships/customXml" Target="../ink/ink3697.xml"/><Relationship Id="rId63" Type="http://schemas.openxmlformats.org/officeDocument/2006/relationships/customXml" Target="../ink/ink3705.xml"/><Relationship Id="rId68" Type="http://schemas.openxmlformats.org/officeDocument/2006/relationships/image" Target="../media/image453.png"/><Relationship Id="rId84" Type="http://schemas.openxmlformats.org/officeDocument/2006/relationships/image" Target="../media/image461.png"/><Relationship Id="rId89" Type="http://schemas.openxmlformats.org/officeDocument/2006/relationships/customXml" Target="../ink/ink3718.xml"/><Relationship Id="rId16" Type="http://schemas.openxmlformats.org/officeDocument/2006/relationships/image" Target="../media/image207.png"/><Relationship Id="rId11" Type="http://schemas.openxmlformats.org/officeDocument/2006/relationships/customXml" Target="../ink/ink3679.xml"/><Relationship Id="rId32" Type="http://schemas.openxmlformats.org/officeDocument/2006/relationships/image" Target="../media/image215.png"/><Relationship Id="rId37" Type="http://schemas.openxmlformats.org/officeDocument/2006/relationships/customXml" Target="../ink/ink3692.xml"/><Relationship Id="rId53" Type="http://schemas.openxmlformats.org/officeDocument/2006/relationships/customXml" Target="../ink/ink3700.xml"/><Relationship Id="rId58" Type="http://schemas.openxmlformats.org/officeDocument/2006/relationships/image" Target="../media/image231.png"/><Relationship Id="rId74" Type="http://schemas.openxmlformats.org/officeDocument/2006/relationships/image" Target="../media/image456.png"/><Relationship Id="rId79" Type="http://schemas.openxmlformats.org/officeDocument/2006/relationships/customXml" Target="../ink/ink3713.xml"/><Relationship Id="rId5" Type="http://schemas.openxmlformats.org/officeDocument/2006/relationships/customXml" Target="../ink/ink3676.xml"/><Relationship Id="rId90" Type="http://schemas.openxmlformats.org/officeDocument/2006/relationships/image" Target="../media/image464.png"/><Relationship Id="rId95" Type="http://schemas.openxmlformats.org/officeDocument/2006/relationships/customXml" Target="../ink/ink3721.xml"/><Relationship Id="rId22" Type="http://schemas.openxmlformats.org/officeDocument/2006/relationships/image" Target="../media/image210.png"/><Relationship Id="rId27" Type="http://schemas.openxmlformats.org/officeDocument/2006/relationships/customXml" Target="../ink/ink3687.xml"/><Relationship Id="rId43" Type="http://schemas.openxmlformats.org/officeDocument/2006/relationships/customXml" Target="../ink/ink3695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708.xml"/><Relationship Id="rId8" Type="http://schemas.openxmlformats.org/officeDocument/2006/relationships/image" Target="../media/image203.png"/><Relationship Id="rId51" Type="http://schemas.openxmlformats.org/officeDocument/2006/relationships/customXml" Target="../ink/ink3699.xml"/><Relationship Id="rId72" Type="http://schemas.openxmlformats.org/officeDocument/2006/relationships/image" Target="../media/image455.png"/><Relationship Id="rId80" Type="http://schemas.openxmlformats.org/officeDocument/2006/relationships/image" Target="../media/image459.png"/><Relationship Id="rId85" Type="http://schemas.openxmlformats.org/officeDocument/2006/relationships/customXml" Target="../ink/ink3716.xml"/><Relationship Id="rId93" Type="http://schemas.openxmlformats.org/officeDocument/2006/relationships/customXml" Target="../ink/ink3720.xml"/><Relationship Id="rId3" Type="http://schemas.openxmlformats.org/officeDocument/2006/relationships/customXml" Target="../ink/ink3675.xml"/><Relationship Id="rId12" Type="http://schemas.openxmlformats.org/officeDocument/2006/relationships/image" Target="../media/image205.png"/><Relationship Id="rId17" Type="http://schemas.openxmlformats.org/officeDocument/2006/relationships/customXml" Target="../ink/ink3682.xml"/><Relationship Id="rId25" Type="http://schemas.openxmlformats.org/officeDocument/2006/relationships/customXml" Target="../ink/ink3686.xml"/><Relationship Id="rId33" Type="http://schemas.openxmlformats.org/officeDocument/2006/relationships/customXml" Target="../ink/ink3690.xml"/><Relationship Id="rId38" Type="http://schemas.openxmlformats.org/officeDocument/2006/relationships/image" Target="../media/image218.png"/><Relationship Id="rId46" Type="http://schemas.openxmlformats.org/officeDocument/2006/relationships/image" Target="../media/image222.png"/><Relationship Id="rId59" Type="http://schemas.openxmlformats.org/officeDocument/2006/relationships/customXml" Target="../ink/ink3703.xml"/><Relationship Id="rId67" Type="http://schemas.openxmlformats.org/officeDocument/2006/relationships/customXml" Target="../ink/ink3707.xml"/><Relationship Id="rId20" Type="http://schemas.openxmlformats.org/officeDocument/2006/relationships/image" Target="../media/image209.png"/><Relationship Id="rId41" Type="http://schemas.openxmlformats.org/officeDocument/2006/relationships/customXml" Target="../ink/ink3694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454.png"/><Relationship Id="rId75" Type="http://schemas.openxmlformats.org/officeDocument/2006/relationships/customXml" Target="../ink/ink3711.xml"/><Relationship Id="rId83" Type="http://schemas.openxmlformats.org/officeDocument/2006/relationships/customXml" Target="../ink/ink3715.xml"/><Relationship Id="rId88" Type="http://schemas.openxmlformats.org/officeDocument/2006/relationships/image" Target="../media/image463.png"/><Relationship Id="rId91" Type="http://schemas.openxmlformats.org/officeDocument/2006/relationships/customXml" Target="../ink/ink3719.xml"/><Relationship Id="rId9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681.xml"/><Relationship Id="rId23" Type="http://schemas.openxmlformats.org/officeDocument/2006/relationships/customXml" Target="../ink/ink3685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698.xml"/><Relationship Id="rId57" Type="http://schemas.openxmlformats.org/officeDocument/2006/relationships/customXml" Target="../ink/ink3702.xml"/><Relationship Id="rId10" Type="http://schemas.openxmlformats.org/officeDocument/2006/relationships/image" Target="../media/image204.png"/><Relationship Id="rId31" Type="http://schemas.openxmlformats.org/officeDocument/2006/relationships/customXml" Target="../ink/ink3689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706.xml"/><Relationship Id="rId73" Type="http://schemas.openxmlformats.org/officeDocument/2006/relationships/customXml" Target="../ink/ink3710.xml"/><Relationship Id="rId78" Type="http://schemas.openxmlformats.org/officeDocument/2006/relationships/image" Target="../media/image458.png"/><Relationship Id="rId81" Type="http://schemas.openxmlformats.org/officeDocument/2006/relationships/customXml" Target="../ink/ink3714.xml"/><Relationship Id="rId86" Type="http://schemas.openxmlformats.org/officeDocument/2006/relationships/image" Target="../media/image462.png"/><Relationship Id="rId94" Type="http://schemas.openxmlformats.org/officeDocument/2006/relationships/image" Target="../media/image466.png"/><Relationship Id="rId4" Type="http://schemas.openxmlformats.org/officeDocument/2006/relationships/image" Target="../media/image201.png"/><Relationship Id="rId9" Type="http://schemas.openxmlformats.org/officeDocument/2006/relationships/customXml" Target="../ink/ink3678.xml"/><Relationship Id="rId13" Type="http://schemas.openxmlformats.org/officeDocument/2006/relationships/customXml" Target="../ink/ink3680.xml"/><Relationship Id="rId18" Type="http://schemas.openxmlformats.org/officeDocument/2006/relationships/image" Target="../media/image208.png"/><Relationship Id="rId39" Type="http://schemas.openxmlformats.org/officeDocument/2006/relationships/customXml" Target="../ink/ink3693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701.xml"/><Relationship Id="rId76" Type="http://schemas.openxmlformats.org/officeDocument/2006/relationships/image" Target="../media/image457.png"/><Relationship Id="rId7" Type="http://schemas.openxmlformats.org/officeDocument/2006/relationships/customXml" Target="../ink/ink3677.xml"/><Relationship Id="rId71" Type="http://schemas.openxmlformats.org/officeDocument/2006/relationships/customXml" Target="../ink/ink3709.xml"/><Relationship Id="rId92" Type="http://schemas.openxmlformats.org/officeDocument/2006/relationships/image" Target="../media/image465.png"/><Relationship Id="rId2" Type="http://schemas.openxmlformats.org/officeDocument/2006/relationships/image" Target="../media/image200.png"/><Relationship Id="rId29" Type="http://schemas.openxmlformats.org/officeDocument/2006/relationships/customXml" Target="../ink/ink3688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696.xml"/><Relationship Id="rId66" Type="http://schemas.openxmlformats.org/officeDocument/2006/relationships/image" Target="../media/image235.png"/><Relationship Id="rId87" Type="http://schemas.openxmlformats.org/officeDocument/2006/relationships/customXml" Target="../ink/ink3717.xml"/><Relationship Id="rId61" Type="http://schemas.openxmlformats.org/officeDocument/2006/relationships/customXml" Target="../ink/ink3704.xml"/><Relationship Id="rId82" Type="http://schemas.openxmlformats.org/officeDocument/2006/relationships/image" Target="../media/image460.png"/><Relationship Id="rId19" Type="http://schemas.openxmlformats.org/officeDocument/2006/relationships/customXml" Target="../ink/ink3683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691.xml"/><Relationship Id="rId56" Type="http://schemas.openxmlformats.org/officeDocument/2006/relationships/image" Target="../media/image228.png"/><Relationship Id="rId77" Type="http://schemas.openxmlformats.org/officeDocument/2006/relationships/customXml" Target="../ink/ink3712.xml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779.xml"/><Relationship Id="rId21" Type="http://schemas.openxmlformats.org/officeDocument/2006/relationships/customXml" Target="../ink/ink3731.xml"/><Relationship Id="rId42" Type="http://schemas.openxmlformats.org/officeDocument/2006/relationships/image" Target="../media/image220.png"/><Relationship Id="rId47" Type="http://schemas.openxmlformats.org/officeDocument/2006/relationships/customXml" Target="../ink/ink3744.xml"/><Relationship Id="rId63" Type="http://schemas.openxmlformats.org/officeDocument/2006/relationships/customXml" Target="../ink/ink3752.xml"/><Relationship Id="rId68" Type="http://schemas.openxmlformats.org/officeDocument/2006/relationships/image" Target="../media/image453.png"/><Relationship Id="rId84" Type="http://schemas.openxmlformats.org/officeDocument/2006/relationships/image" Target="../media/image461.png"/><Relationship Id="rId89" Type="http://schemas.openxmlformats.org/officeDocument/2006/relationships/customXml" Target="../ink/ink3765.xml"/><Relationship Id="rId112" Type="http://schemas.openxmlformats.org/officeDocument/2006/relationships/image" Target="../media/image475.png"/><Relationship Id="rId16" Type="http://schemas.openxmlformats.org/officeDocument/2006/relationships/image" Target="../media/image207.png"/><Relationship Id="rId107" Type="http://schemas.openxmlformats.org/officeDocument/2006/relationships/customXml" Target="../ink/ink3774.xml"/><Relationship Id="rId11" Type="http://schemas.openxmlformats.org/officeDocument/2006/relationships/customXml" Target="../ink/ink3726.xml"/><Relationship Id="rId32" Type="http://schemas.openxmlformats.org/officeDocument/2006/relationships/image" Target="../media/image215.png"/><Relationship Id="rId37" Type="http://schemas.openxmlformats.org/officeDocument/2006/relationships/customXml" Target="../ink/ink3739.xml"/><Relationship Id="rId53" Type="http://schemas.openxmlformats.org/officeDocument/2006/relationships/customXml" Target="../ink/ink3747.xml"/><Relationship Id="rId58" Type="http://schemas.openxmlformats.org/officeDocument/2006/relationships/image" Target="../media/image231.png"/><Relationship Id="rId74" Type="http://schemas.openxmlformats.org/officeDocument/2006/relationships/image" Target="../media/image456.png"/><Relationship Id="rId79" Type="http://schemas.openxmlformats.org/officeDocument/2006/relationships/customXml" Target="../ink/ink3760.xml"/><Relationship Id="rId102" Type="http://schemas.openxmlformats.org/officeDocument/2006/relationships/image" Target="../media/image470.png"/><Relationship Id="rId123" Type="http://schemas.openxmlformats.org/officeDocument/2006/relationships/customXml" Target="../ink/ink3782.xml"/><Relationship Id="rId128" Type="http://schemas.openxmlformats.org/officeDocument/2006/relationships/image" Target="../media/image483.png"/><Relationship Id="rId5" Type="http://schemas.openxmlformats.org/officeDocument/2006/relationships/customXml" Target="../ink/ink3723.xml"/><Relationship Id="rId90" Type="http://schemas.openxmlformats.org/officeDocument/2006/relationships/image" Target="../media/image464.png"/><Relationship Id="rId95" Type="http://schemas.openxmlformats.org/officeDocument/2006/relationships/customXml" Target="../ink/ink3768.xml"/><Relationship Id="rId22" Type="http://schemas.openxmlformats.org/officeDocument/2006/relationships/image" Target="../media/image210.png"/><Relationship Id="rId27" Type="http://schemas.openxmlformats.org/officeDocument/2006/relationships/customXml" Target="../ink/ink3734.xml"/><Relationship Id="rId43" Type="http://schemas.openxmlformats.org/officeDocument/2006/relationships/customXml" Target="../ink/ink3742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755.xml"/><Relationship Id="rId113" Type="http://schemas.openxmlformats.org/officeDocument/2006/relationships/customXml" Target="../ink/ink3777.xml"/><Relationship Id="rId118" Type="http://schemas.openxmlformats.org/officeDocument/2006/relationships/image" Target="../media/image478.png"/><Relationship Id="rId80" Type="http://schemas.openxmlformats.org/officeDocument/2006/relationships/image" Target="../media/image459.png"/><Relationship Id="rId85" Type="http://schemas.openxmlformats.org/officeDocument/2006/relationships/customXml" Target="../ink/ink3763.xml"/><Relationship Id="rId12" Type="http://schemas.openxmlformats.org/officeDocument/2006/relationships/image" Target="../media/image205.png"/><Relationship Id="rId17" Type="http://schemas.openxmlformats.org/officeDocument/2006/relationships/customXml" Target="../ink/ink3729.xml"/><Relationship Id="rId33" Type="http://schemas.openxmlformats.org/officeDocument/2006/relationships/customXml" Target="../ink/ink3737.xml"/><Relationship Id="rId38" Type="http://schemas.openxmlformats.org/officeDocument/2006/relationships/image" Target="../media/image218.png"/><Relationship Id="rId59" Type="http://schemas.openxmlformats.org/officeDocument/2006/relationships/customXml" Target="../ink/ink3750.xml"/><Relationship Id="rId103" Type="http://schemas.openxmlformats.org/officeDocument/2006/relationships/customXml" Target="../ink/ink3772.xml"/><Relationship Id="rId108" Type="http://schemas.openxmlformats.org/officeDocument/2006/relationships/image" Target="../media/image473.png"/><Relationship Id="rId124" Type="http://schemas.openxmlformats.org/officeDocument/2006/relationships/image" Target="../media/image481.png"/><Relationship Id="rId129" Type="http://schemas.openxmlformats.org/officeDocument/2006/relationships/customXml" Target="../ink/ink3785.xml"/><Relationship Id="rId54" Type="http://schemas.openxmlformats.org/officeDocument/2006/relationships/image" Target="../media/image227.png"/><Relationship Id="rId70" Type="http://schemas.openxmlformats.org/officeDocument/2006/relationships/image" Target="../media/image454.png"/><Relationship Id="rId75" Type="http://schemas.openxmlformats.org/officeDocument/2006/relationships/customXml" Target="../ink/ink3758.xml"/><Relationship Id="rId91" Type="http://schemas.openxmlformats.org/officeDocument/2006/relationships/customXml" Target="../ink/ink3766.xml"/><Relationship Id="rId9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23" Type="http://schemas.openxmlformats.org/officeDocument/2006/relationships/customXml" Target="../ink/ink3732.xml"/><Relationship Id="rId28" Type="http://schemas.openxmlformats.org/officeDocument/2006/relationships/image" Target="../media/image213.png"/><Relationship Id="rId49" Type="http://schemas.openxmlformats.org/officeDocument/2006/relationships/customXml" Target="../ink/ink3745.xml"/><Relationship Id="rId114" Type="http://schemas.openxmlformats.org/officeDocument/2006/relationships/image" Target="../media/image476.png"/><Relationship Id="rId119" Type="http://schemas.openxmlformats.org/officeDocument/2006/relationships/customXml" Target="../ink/ink3780.xml"/><Relationship Id="rId44" Type="http://schemas.openxmlformats.org/officeDocument/2006/relationships/image" Target="../media/image221.png"/><Relationship Id="rId60" Type="http://schemas.openxmlformats.org/officeDocument/2006/relationships/image" Target="../media/image232.png"/><Relationship Id="rId65" Type="http://schemas.openxmlformats.org/officeDocument/2006/relationships/customXml" Target="../ink/ink3753.xml"/><Relationship Id="rId81" Type="http://schemas.openxmlformats.org/officeDocument/2006/relationships/customXml" Target="../ink/ink3761.xml"/><Relationship Id="rId86" Type="http://schemas.openxmlformats.org/officeDocument/2006/relationships/image" Target="../media/image462.png"/><Relationship Id="rId130" Type="http://schemas.openxmlformats.org/officeDocument/2006/relationships/image" Target="../media/image484.png"/><Relationship Id="rId13" Type="http://schemas.openxmlformats.org/officeDocument/2006/relationships/customXml" Target="../ink/ink3727.xml"/><Relationship Id="rId18" Type="http://schemas.openxmlformats.org/officeDocument/2006/relationships/image" Target="../media/image208.png"/><Relationship Id="rId39" Type="http://schemas.openxmlformats.org/officeDocument/2006/relationships/customXml" Target="../ink/ink3740.xml"/><Relationship Id="rId109" Type="http://schemas.openxmlformats.org/officeDocument/2006/relationships/customXml" Target="../ink/ink3775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748.xml"/><Relationship Id="rId76" Type="http://schemas.openxmlformats.org/officeDocument/2006/relationships/image" Target="../media/image457.png"/><Relationship Id="rId97" Type="http://schemas.openxmlformats.org/officeDocument/2006/relationships/customXml" Target="../ink/ink3769.xml"/><Relationship Id="rId104" Type="http://schemas.openxmlformats.org/officeDocument/2006/relationships/image" Target="../media/image471.png"/><Relationship Id="rId120" Type="http://schemas.openxmlformats.org/officeDocument/2006/relationships/image" Target="../media/image479.png"/><Relationship Id="rId125" Type="http://schemas.openxmlformats.org/officeDocument/2006/relationships/customXml" Target="../ink/ink3783.xml"/><Relationship Id="rId7" Type="http://schemas.openxmlformats.org/officeDocument/2006/relationships/customXml" Target="../ink/ink3724.xml"/><Relationship Id="rId71" Type="http://schemas.openxmlformats.org/officeDocument/2006/relationships/customXml" Target="../ink/ink3756.xml"/><Relationship Id="rId92" Type="http://schemas.openxmlformats.org/officeDocument/2006/relationships/image" Target="../media/image465.png"/><Relationship Id="rId2" Type="http://schemas.openxmlformats.org/officeDocument/2006/relationships/image" Target="../media/image200.png"/><Relationship Id="rId29" Type="http://schemas.openxmlformats.org/officeDocument/2006/relationships/customXml" Target="../ink/ink3735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743.xml"/><Relationship Id="rId66" Type="http://schemas.openxmlformats.org/officeDocument/2006/relationships/image" Target="../media/image235.png"/><Relationship Id="rId87" Type="http://schemas.openxmlformats.org/officeDocument/2006/relationships/customXml" Target="../ink/ink3764.xml"/><Relationship Id="rId110" Type="http://schemas.openxmlformats.org/officeDocument/2006/relationships/image" Target="../media/image474.png"/><Relationship Id="rId115" Type="http://schemas.openxmlformats.org/officeDocument/2006/relationships/customXml" Target="../ink/ink3778.xml"/><Relationship Id="rId61" Type="http://schemas.openxmlformats.org/officeDocument/2006/relationships/customXml" Target="../ink/ink3751.xml"/><Relationship Id="rId82" Type="http://schemas.openxmlformats.org/officeDocument/2006/relationships/image" Target="../media/image460.png"/><Relationship Id="rId19" Type="http://schemas.openxmlformats.org/officeDocument/2006/relationships/customXml" Target="../ink/ink3730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738.xml"/><Relationship Id="rId56" Type="http://schemas.openxmlformats.org/officeDocument/2006/relationships/image" Target="../media/image228.png"/><Relationship Id="rId77" Type="http://schemas.openxmlformats.org/officeDocument/2006/relationships/customXml" Target="../ink/ink3759.xml"/><Relationship Id="rId100" Type="http://schemas.openxmlformats.org/officeDocument/2006/relationships/image" Target="../media/image469.png"/><Relationship Id="rId105" Type="http://schemas.openxmlformats.org/officeDocument/2006/relationships/customXml" Target="../ink/ink3773.xml"/><Relationship Id="rId126" Type="http://schemas.openxmlformats.org/officeDocument/2006/relationships/image" Target="../media/image482.png"/><Relationship Id="rId8" Type="http://schemas.openxmlformats.org/officeDocument/2006/relationships/image" Target="../media/image203.png"/><Relationship Id="rId51" Type="http://schemas.openxmlformats.org/officeDocument/2006/relationships/customXml" Target="../ink/ink3746.xml"/><Relationship Id="rId72" Type="http://schemas.openxmlformats.org/officeDocument/2006/relationships/image" Target="../media/image455.png"/><Relationship Id="rId93" Type="http://schemas.openxmlformats.org/officeDocument/2006/relationships/customXml" Target="../ink/ink3767.xml"/><Relationship Id="rId98" Type="http://schemas.openxmlformats.org/officeDocument/2006/relationships/image" Target="../media/image468.png"/><Relationship Id="rId121" Type="http://schemas.openxmlformats.org/officeDocument/2006/relationships/customXml" Target="../ink/ink3781.xml"/><Relationship Id="rId3" Type="http://schemas.openxmlformats.org/officeDocument/2006/relationships/customXml" Target="../ink/ink3722.xml"/><Relationship Id="rId25" Type="http://schemas.openxmlformats.org/officeDocument/2006/relationships/customXml" Target="../ink/ink3733.xml"/><Relationship Id="rId46" Type="http://schemas.openxmlformats.org/officeDocument/2006/relationships/image" Target="../media/image222.png"/><Relationship Id="rId67" Type="http://schemas.openxmlformats.org/officeDocument/2006/relationships/customXml" Target="../ink/ink3754.xml"/><Relationship Id="rId116" Type="http://schemas.openxmlformats.org/officeDocument/2006/relationships/image" Target="../media/image477.png"/><Relationship Id="rId20" Type="http://schemas.openxmlformats.org/officeDocument/2006/relationships/image" Target="../media/image209.png"/><Relationship Id="rId41" Type="http://schemas.openxmlformats.org/officeDocument/2006/relationships/customXml" Target="../ink/ink3741.xml"/><Relationship Id="rId62" Type="http://schemas.openxmlformats.org/officeDocument/2006/relationships/image" Target="../media/image233.png"/><Relationship Id="rId83" Type="http://schemas.openxmlformats.org/officeDocument/2006/relationships/customXml" Target="../ink/ink3762.xml"/><Relationship Id="rId88" Type="http://schemas.openxmlformats.org/officeDocument/2006/relationships/image" Target="../media/image463.png"/><Relationship Id="rId111" Type="http://schemas.openxmlformats.org/officeDocument/2006/relationships/customXml" Target="../ink/ink3776.xml"/><Relationship Id="rId15" Type="http://schemas.openxmlformats.org/officeDocument/2006/relationships/customXml" Target="../ink/ink3728.xml"/><Relationship Id="rId36" Type="http://schemas.openxmlformats.org/officeDocument/2006/relationships/image" Target="../media/image217.png"/><Relationship Id="rId57" Type="http://schemas.openxmlformats.org/officeDocument/2006/relationships/customXml" Target="../ink/ink3749.xml"/><Relationship Id="rId106" Type="http://schemas.openxmlformats.org/officeDocument/2006/relationships/image" Target="../media/image472.png"/><Relationship Id="rId127" Type="http://schemas.openxmlformats.org/officeDocument/2006/relationships/customXml" Target="../ink/ink3784.xml"/><Relationship Id="rId10" Type="http://schemas.openxmlformats.org/officeDocument/2006/relationships/image" Target="../media/image204.png"/><Relationship Id="rId31" Type="http://schemas.openxmlformats.org/officeDocument/2006/relationships/customXml" Target="../ink/ink3736.xml"/><Relationship Id="rId52" Type="http://schemas.openxmlformats.org/officeDocument/2006/relationships/image" Target="../media/image226.png"/><Relationship Id="rId73" Type="http://schemas.openxmlformats.org/officeDocument/2006/relationships/customXml" Target="../ink/ink3757.xml"/><Relationship Id="rId78" Type="http://schemas.openxmlformats.org/officeDocument/2006/relationships/image" Target="../media/image458.png"/><Relationship Id="rId94" Type="http://schemas.openxmlformats.org/officeDocument/2006/relationships/image" Target="../media/image466.png"/><Relationship Id="rId99" Type="http://schemas.openxmlformats.org/officeDocument/2006/relationships/customXml" Target="../ink/ink3770.xml"/><Relationship Id="rId101" Type="http://schemas.openxmlformats.org/officeDocument/2006/relationships/customXml" Target="../ink/ink3771.xml"/><Relationship Id="rId122" Type="http://schemas.openxmlformats.org/officeDocument/2006/relationships/image" Target="../media/image480.png"/><Relationship Id="rId4" Type="http://schemas.openxmlformats.org/officeDocument/2006/relationships/image" Target="../media/image201.png"/><Relationship Id="rId9" Type="http://schemas.openxmlformats.org/officeDocument/2006/relationships/customXml" Target="../ink/ink3725.xml"/><Relationship Id="rId26" Type="http://schemas.openxmlformats.org/officeDocument/2006/relationships/image" Target="../media/image212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2.png"/><Relationship Id="rId21" Type="http://schemas.openxmlformats.org/officeDocument/2006/relationships/customXml" Target="../ink/ink3795.xml"/><Relationship Id="rId42" Type="http://schemas.openxmlformats.org/officeDocument/2006/relationships/image" Target="../media/image220.png"/><Relationship Id="rId47" Type="http://schemas.openxmlformats.org/officeDocument/2006/relationships/customXml" Target="../ink/ink3808.xml"/><Relationship Id="rId63" Type="http://schemas.openxmlformats.org/officeDocument/2006/relationships/customXml" Target="../ink/ink3816.xml"/><Relationship Id="rId68" Type="http://schemas.openxmlformats.org/officeDocument/2006/relationships/image" Target="../media/image453.png"/><Relationship Id="rId84" Type="http://schemas.openxmlformats.org/officeDocument/2006/relationships/image" Target="../media/image461.png"/><Relationship Id="rId89" Type="http://schemas.openxmlformats.org/officeDocument/2006/relationships/customXml" Target="../ink/ink3829.xml"/><Relationship Id="rId16" Type="http://schemas.openxmlformats.org/officeDocument/2006/relationships/image" Target="../media/image207.png"/><Relationship Id="rId11" Type="http://schemas.openxmlformats.org/officeDocument/2006/relationships/customXml" Target="../ink/ink3790.xml"/><Relationship Id="rId32" Type="http://schemas.openxmlformats.org/officeDocument/2006/relationships/image" Target="../media/image215.png"/><Relationship Id="rId37" Type="http://schemas.openxmlformats.org/officeDocument/2006/relationships/customXml" Target="../ink/ink3803.xml"/><Relationship Id="rId53" Type="http://schemas.openxmlformats.org/officeDocument/2006/relationships/customXml" Target="../ink/ink3811.xml"/><Relationship Id="rId58" Type="http://schemas.openxmlformats.org/officeDocument/2006/relationships/image" Target="../media/image231.png"/><Relationship Id="rId74" Type="http://schemas.openxmlformats.org/officeDocument/2006/relationships/image" Target="../media/image456.png"/><Relationship Id="rId79" Type="http://schemas.openxmlformats.org/officeDocument/2006/relationships/customXml" Target="../ink/ink3824.xml"/><Relationship Id="rId102" Type="http://schemas.openxmlformats.org/officeDocument/2006/relationships/image" Target="../media/image487.png"/><Relationship Id="rId5" Type="http://schemas.openxmlformats.org/officeDocument/2006/relationships/customXml" Target="../ink/ink3787.xml"/><Relationship Id="rId90" Type="http://schemas.openxmlformats.org/officeDocument/2006/relationships/image" Target="../media/image464.png"/><Relationship Id="rId95" Type="http://schemas.openxmlformats.org/officeDocument/2006/relationships/customXml" Target="../ink/ink3832.xml"/><Relationship Id="rId22" Type="http://schemas.openxmlformats.org/officeDocument/2006/relationships/image" Target="../media/image210.png"/><Relationship Id="rId27" Type="http://schemas.openxmlformats.org/officeDocument/2006/relationships/customXml" Target="../ink/ink3798.xml"/><Relationship Id="rId43" Type="http://schemas.openxmlformats.org/officeDocument/2006/relationships/customXml" Target="../ink/ink3806.xml"/><Relationship Id="rId48" Type="http://schemas.openxmlformats.org/officeDocument/2006/relationships/image" Target="../media/image223.png"/><Relationship Id="rId64" Type="http://schemas.openxmlformats.org/officeDocument/2006/relationships/image" Target="../media/image234.png"/><Relationship Id="rId69" Type="http://schemas.openxmlformats.org/officeDocument/2006/relationships/customXml" Target="../ink/ink3819.xml"/><Relationship Id="rId80" Type="http://schemas.openxmlformats.org/officeDocument/2006/relationships/image" Target="../media/image459.png"/><Relationship Id="rId85" Type="http://schemas.openxmlformats.org/officeDocument/2006/relationships/customXml" Target="../ink/ink3827.xml"/><Relationship Id="rId12" Type="http://schemas.openxmlformats.org/officeDocument/2006/relationships/image" Target="../media/image205.png"/><Relationship Id="rId17" Type="http://schemas.openxmlformats.org/officeDocument/2006/relationships/customXml" Target="../ink/ink3793.xml"/><Relationship Id="rId33" Type="http://schemas.openxmlformats.org/officeDocument/2006/relationships/customXml" Target="../ink/ink3801.xml"/><Relationship Id="rId38" Type="http://schemas.openxmlformats.org/officeDocument/2006/relationships/image" Target="../media/image218.png"/><Relationship Id="rId59" Type="http://schemas.openxmlformats.org/officeDocument/2006/relationships/customXml" Target="../ink/ink3814.xml"/><Relationship Id="rId103" Type="http://schemas.openxmlformats.org/officeDocument/2006/relationships/customXml" Target="../ink/ink3836.xml"/><Relationship Id="rId20" Type="http://schemas.openxmlformats.org/officeDocument/2006/relationships/image" Target="../media/image209.png"/><Relationship Id="rId41" Type="http://schemas.openxmlformats.org/officeDocument/2006/relationships/customXml" Target="../ink/ink3805.xml"/><Relationship Id="rId54" Type="http://schemas.openxmlformats.org/officeDocument/2006/relationships/image" Target="../media/image227.png"/><Relationship Id="rId62" Type="http://schemas.openxmlformats.org/officeDocument/2006/relationships/image" Target="../media/image233.png"/><Relationship Id="rId70" Type="http://schemas.openxmlformats.org/officeDocument/2006/relationships/image" Target="../media/image454.png"/><Relationship Id="rId75" Type="http://schemas.openxmlformats.org/officeDocument/2006/relationships/customXml" Target="../ink/ink3822.xml"/><Relationship Id="rId83" Type="http://schemas.openxmlformats.org/officeDocument/2006/relationships/customXml" Target="../ink/ink3826.xml"/><Relationship Id="rId88" Type="http://schemas.openxmlformats.org/officeDocument/2006/relationships/image" Target="../media/image463.png"/><Relationship Id="rId91" Type="http://schemas.openxmlformats.org/officeDocument/2006/relationships/customXml" Target="../ink/ink3830.xml"/><Relationship Id="rId96" Type="http://schemas.openxmlformats.org/officeDocument/2006/relationships/image" Target="../media/image4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2.png"/><Relationship Id="rId15" Type="http://schemas.openxmlformats.org/officeDocument/2006/relationships/customXml" Target="../ink/ink3792.xml"/><Relationship Id="rId23" Type="http://schemas.openxmlformats.org/officeDocument/2006/relationships/customXml" Target="../ink/ink3796.xml"/><Relationship Id="rId28" Type="http://schemas.openxmlformats.org/officeDocument/2006/relationships/image" Target="../media/image213.png"/><Relationship Id="rId36" Type="http://schemas.openxmlformats.org/officeDocument/2006/relationships/image" Target="../media/image217.png"/><Relationship Id="rId49" Type="http://schemas.openxmlformats.org/officeDocument/2006/relationships/customXml" Target="../ink/ink3809.xml"/><Relationship Id="rId57" Type="http://schemas.openxmlformats.org/officeDocument/2006/relationships/customXml" Target="../ink/ink3813.xml"/><Relationship Id="rId106" Type="http://schemas.openxmlformats.org/officeDocument/2006/relationships/image" Target="../media/image489.png"/><Relationship Id="rId10" Type="http://schemas.openxmlformats.org/officeDocument/2006/relationships/image" Target="../media/image204.png"/><Relationship Id="rId31" Type="http://schemas.openxmlformats.org/officeDocument/2006/relationships/customXml" Target="../ink/ink3800.xml"/><Relationship Id="rId44" Type="http://schemas.openxmlformats.org/officeDocument/2006/relationships/image" Target="../media/image221.png"/><Relationship Id="rId52" Type="http://schemas.openxmlformats.org/officeDocument/2006/relationships/image" Target="../media/image226.png"/><Relationship Id="rId60" Type="http://schemas.openxmlformats.org/officeDocument/2006/relationships/image" Target="../media/image232.png"/><Relationship Id="rId65" Type="http://schemas.openxmlformats.org/officeDocument/2006/relationships/customXml" Target="../ink/ink3817.xml"/><Relationship Id="rId73" Type="http://schemas.openxmlformats.org/officeDocument/2006/relationships/customXml" Target="../ink/ink3821.xml"/><Relationship Id="rId78" Type="http://schemas.openxmlformats.org/officeDocument/2006/relationships/image" Target="../media/image458.png"/><Relationship Id="rId81" Type="http://schemas.openxmlformats.org/officeDocument/2006/relationships/customXml" Target="../ink/ink3825.xml"/><Relationship Id="rId86" Type="http://schemas.openxmlformats.org/officeDocument/2006/relationships/image" Target="../media/image462.png"/><Relationship Id="rId94" Type="http://schemas.openxmlformats.org/officeDocument/2006/relationships/image" Target="../media/image466.png"/><Relationship Id="rId99" Type="http://schemas.openxmlformats.org/officeDocument/2006/relationships/customXml" Target="../ink/ink3834.xml"/><Relationship Id="rId101" Type="http://schemas.openxmlformats.org/officeDocument/2006/relationships/customXml" Target="../ink/ink3835.xml"/><Relationship Id="rId4" Type="http://schemas.openxmlformats.org/officeDocument/2006/relationships/image" Target="../media/image201.png"/><Relationship Id="rId9" Type="http://schemas.openxmlformats.org/officeDocument/2006/relationships/customXml" Target="../ink/ink3789.xml"/><Relationship Id="rId13" Type="http://schemas.openxmlformats.org/officeDocument/2006/relationships/customXml" Target="../ink/ink3791.xml"/><Relationship Id="rId18" Type="http://schemas.openxmlformats.org/officeDocument/2006/relationships/image" Target="../media/image208.png"/><Relationship Id="rId39" Type="http://schemas.openxmlformats.org/officeDocument/2006/relationships/customXml" Target="../ink/ink3804.xml"/><Relationship Id="rId34" Type="http://schemas.openxmlformats.org/officeDocument/2006/relationships/image" Target="../media/image216.png"/><Relationship Id="rId50" Type="http://schemas.openxmlformats.org/officeDocument/2006/relationships/image" Target="../media/image225.png"/><Relationship Id="rId55" Type="http://schemas.openxmlformats.org/officeDocument/2006/relationships/customXml" Target="../ink/ink3812.xml"/><Relationship Id="rId76" Type="http://schemas.openxmlformats.org/officeDocument/2006/relationships/image" Target="../media/image457.png"/><Relationship Id="rId97" Type="http://schemas.openxmlformats.org/officeDocument/2006/relationships/customXml" Target="../ink/ink3833.xml"/><Relationship Id="rId104" Type="http://schemas.openxmlformats.org/officeDocument/2006/relationships/image" Target="../media/image488.png"/><Relationship Id="rId7" Type="http://schemas.openxmlformats.org/officeDocument/2006/relationships/customXml" Target="../ink/ink3788.xml"/><Relationship Id="rId71" Type="http://schemas.openxmlformats.org/officeDocument/2006/relationships/customXml" Target="../ink/ink3820.xml"/><Relationship Id="rId92" Type="http://schemas.openxmlformats.org/officeDocument/2006/relationships/image" Target="../media/image465.png"/><Relationship Id="rId2" Type="http://schemas.openxmlformats.org/officeDocument/2006/relationships/image" Target="../media/image200.png"/><Relationship Id="rId29" Type="http://schemas.openxmlformats.org/officeDocument/2006/relationships/customXml" Target="../ink/ink3799.xml"/><Relationship Id="rId24" Type="http://schemas.openxmlformats.org/officeDocument/2006/relationships/image" Target="../media/image211.png"/><Relationship Id="rId40" Type="http://schemas.openxmlformats.org/officeDocument/2006/relationships/image" Target="../media/image219.png"/><Relationship Id="rId45" Type="http://schemas.openxmlformats.org/officeDocument/2006/relationships/customXml" Target="../ink/ink3807.xml"/><Relationship Id="rId66" Type="http://schemas.openxmlformats.org/officeDocument/2006/relationships/image" Target="../media/image235.png"/><Relationship Id="rId87" Type="http://schemas.openxmlformats.org/officeDocument/2006/relationships/customXml" Target="../ink/ink3828.xml"/><Relationship Id="rId61" Type="http://schemas.openxmlformats.org/officeDocument/2006/relationships/customXml" Target="../ink/ink3815.xml"/><Relationship Id="rId82" Type="http://schemas.openxmlformats.org/officeDocument/2006/relationships/image" Target="../media/image460.png"/><Relationship Id="rId19" Type="http://schemas.openxmlformats.org/officeDocument/2006/relationships/customXml" Target="../ink/ink3794.xml"/><Relationship Id="rId14" Type="http://schemas.openxmlformats.org/officeDocument/2006/relationships/image" Target="../media/image206.png"/><Relationship Id="rId30" Type="http://schemas.openxmlformats.org/officeDocument/2006/relationships/image" Target="../media/image214.png"/><Relationship Id="rId35" Type="http://schemas.openxmlformats.org/officeDocument/2006/relationships/customXml" Target="../ink/ink3802.xml"/><Relationship Id="rId56" Type="http://schemas.openxmlformats.org/officeDocument/2006/relationships/image" Target="../media/image228.png"/><Relationship Id="rId77" Type="http://schemas.openxmlformats.org/officeDocument/2006/relationships/customXml" Target="../ink/ink3823.xml"/><Relationship Id="rId100" Type="http://schemas.openxmlformats.org/officeDocument/2006/relationships/image" Target="../media/image486.png"/><Relationship Id="rId105" Type="http://schemas.openxmlformats.org/officeDocument/2006/relationships/customXml" Target="../ink/ink3837.xml"/><Relationship Id="rId8" Type="http://schemas.openxmlformats.org/officeDocument/2006/relationships/image" Target="../media/image203.png"/><Relationship Id="rId51" Type="http://schemas.openxmlformats.org/officeDocument/2006/relationships/customXml" Target="../ink/ink3810.xml"/><Relationship Id="rId72" Type="http://schemas.openxmlformats.org/officeDocument/2006/relationships/image" Target="../media/image455.png"/><Relationship Id="rId93" Type="http://schemas.openxmlformats.org/officeDocument/2006/relationships/customXml" Target="../ink/ink3831.xml"/><Relationship Id="rId98" Type="http://schemas.openxmlformats.org/officeDocument/2006/relationships/image" Target="../media/image485.png"/><Relationship Id="rId3" Type="http://schemas.openxmlformats.org/officeDocument/2006/relationships/customXml" Target="../ink/ink3786.xml"/><Relationship Id="rId25" Type="http://schemas.openxmlformats.org/officeDocument/2006/relationships/customXml" Target="../ink/ink3797.xml"/><Relationship Id="rId46" Type="http://schemas.openxmlformats.org/officeDocument/2006/relationships/image" Target="../media/image222.png"/><Relationship Id="rId67" Type="http://schemas.openxmlformats.org/officeDocument/2006/relationships/customXml" Target="../ink/ink38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14:cNvPr>
              <p14:cNvContentPartPr/>
              <p14:nvPr/>
            </p14:nvContentPartPr>
            <p14:xfrm>
              <a:off x="7966200" y="90520"/>
              <a:ext cx="748440" cy="5799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48560" y="72880"/>
                <a:ext cx="78408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14:cNvPr>
              <p14:cNvContentPartPr/>
              <p14:nvPr/>
            </p14:nvContentPartPr>
            <p14:xfrm>
              <a:off x="314760" y="255040"/>
              <a:ext cx="1200240" cy="75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37040"/>
                <a:ext cx="1235880" cy="79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14:cNvPr>
              <p14:cNvContentPartPr/>
              <p14:nvPr/>
            </p14:nvContentPartPr>
            <p14:xfrm>
              <a:off x="1623000" y="355480"/>
              <a:ext cx="16560" cy="20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05000" y="337480"/>
                <a:ext cx="52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14:cNvPr>
              <p14:cNvContentPartPr/>
              <p14:nvPr/>
            </p14:nvContentPartPr>
            <p14:xfrm>
              <a:off x="1666200" y="516400"/>
              <a:ext cx="16920" cy="32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48200" y="498760"/>
                <a:ext cx="525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14:cNvPr>
              <p14:cNvContentPartPr/>
              <p14:nvPr/>
            </p14:nvContentPartPr>
            <p14:xfrm>
              <a:off x="1848720" y="293920"/>
              <a:ext cx="1661760" cy="378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1080" y="276280"/>
                <a:ext cx="169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14:cNvPr>
              <p14:cNvContentPartPr/>
              <p14:nvPr/>
            </p14:nvContentPartPr>
            <p14:xfrm>
              <a:off x="4217520" y="312640"/>
              <a:ext cx="276480" cy="275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99880" y="294977"/>
                <a:ext cx="31212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14:cNvPr>
              <p14:cNvContentPartPr/>
              <p14:nvPr/>
            </p14:nvContentPartPr>
            <p14:xfrm>
              <a:off x="3808920" y="313720"/>
              <a:ext cx="244800" cy="306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90920" y="296080"/>
                <a:ext cx="2804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14:cNvPr>
              <p14:cNvContentPartPr/>
              <p14:nvPr/>
            </p14:nvContentPartPr>
            <p14:xfrm>
              <a:off x="4976760" y="406240"/>
              <a:ext cx="140400" cy="266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8760" y="388240"/>
                <a:ext cx="176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14:cNvPr>
              <p14:cNvContentPartPr/>
              <p14:nvPr/>
            </p14:nvContentPartPr>
            <p14:xfrm>
              <a:off x="5240280" y="538000"/>
              <a:ext cx="22680" cy="88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2280" y="520360"/>
                <a:ext cx="5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14:cNvPr>
              <p14:cNvContentPartPr/>
              <p14:nvPr/>
            </p14:nvContentPartPr>
            <p14:xfrm>
              <a:off x="5423160" y="324520"/>
              <a:ext cx="225720" cy="32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5520" y="306880"/>
                <a:ext cx="261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14:cNvPr>
              <p14:cNvContentPartPr/>
              <p14:nvPr/>
            </p14:nvContentPartPr>
            <p14:xfrm>
              <a:off x="4698480" y="294280"/>
              <a:ext cx="102600" cy="412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80840" y="276280"/>
                <a:ext cx="138240" cy="44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545BD6D-5B41-47C9-AA0B-6BBCBDCC613F}"/>
                  </a:ext>
                </a:extLst>
              </p14:cNvPr>
              <p14:cNvContentPartPr/>
              <p14:nvPr/>
            </p14:nvContentPartPr>
            <p14:xfrm>
              <a:off x="365520" y="276640"/>
              <a:ext cx="6085800" cy="2356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545BD6D-5B41-47C9-AA0B-6BBCBDCC613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7520" y="258640"/>
                <a:ext cx="6121440" cy="23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ADF9947-54AF-4FFF-A587-ABE30D655391}"/>
                  </a:ext>
                </a:extLst>
              </p14:cNvPr>
              <p14:cNvContentPartPr/>
              <p14:nvPr/>
            </p14:nvContentPartPr>
            <p14:xfrm>
              <a:off x="7497840" y="2204080"/>
              <a:ext cx="360" cy="356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ADF9947-54AF-4FFF-A587-ABE30D6553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79840" y="2186440"/>
                <a:ext cx="360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7D87EE2-16EC-488E-B910-CC12F2079314}"/>
                  </a:ext>
                </a:extLst>
              </p14:cNvPr>
              <p14:cNvContentPartPr/>
              <p14:nvPr/>
            </p14:nvContentPartPr>
            <p14:xfrm>
              <a:off x="7436640" y="1970800"/>
              <a:ext cx="360" cy="3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7D87EE2-16EC-488E-B910-CC12F207931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1900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731853D-7539-4DCD-8DB7-EC484E156C65}"/>
                  </a:ext>
                </a:extLst>
              </p14:cNvPr>
              <p14:cNvContentPartPr/>
              <p14:nvPr/>
            </p14:nvContentPartPr>
            <p14:xfrm>
              <a:off x="7700160" y="1818160"/>
              <a:ext cx="174240" cy="4122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731853D-7539-4DCD-8DB7-EC484E156C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82160" y="1800520"/>
                <a:ext cx="20988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D95F3DF-3E94-41AE-B88F-C9CFCE446904}"/>
                  </a:ext>
                </a:extLst>
              </p14:cNvPr>
              <p14:cNvContentPartPr/>
              <p14:nvPr/>
            </p14:nvContentPartPr>
            <p14:xfrm>
              <a:off x="7026600" y="2088160"/>
              <a:ext cx="354240" cy="2271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D95F3DF-3E94-41AE-B88F-C9CFCE44690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08600" y="2070188"/>
                <a:ext cx="389880" cy="262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8293492-3C64-40FF-A75D-68D62E91BEDA}"/>
                  </a:ext>
                </a:extLst>
              </p14:cNvPr>
              <p14:cNvContentPartPr/>
              <p14:nvPr/>
            </p14:nvContentPartPr>
            <p14:xfrm>
              <a:off x="2295840" y="2905360"/>
              <a:ext cx="496080" cy="5036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8293492-3C64-40FF-A75D-68D62E91BE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2887720"/>
                <a:ext cx="53172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57AC815-F8C0-46AF-8BAB-FA8B51041215}"/>
                  </a:ext>
                </a:extLst>
              </p14:cNvPr>
              <p14:cNvContentPartPr/>
              <p14:nvPr/>
            </p14:nvContentPartPr>
            <p14:xfrm>
              <a:off x="639480" y="2889880"/>
              <a:ext cx="1403280" cy="604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57AC815-F8C0-46AF-8BAB-FA8B5104121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1840" y="2872229"/>
                <a:ext cx="1438920" cy="640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D904B9E-5F15-44D7-9835-A042743D375A}"/>
                  </a:ext>
                </a:extLst>
              </p14:cNvPr>
              <p14:cNvContentPartPr/>
              <p14:nvPr/>
            </p14:nvContentPartPr>
            <p14:xfrm>
              <a:off x="3128520" y="3155560"/>
              <a:ext cx="627840" cy="21816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D904B9E-5F15-44D7-9835-A042743D375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10880" y="3137560"/>
                <a:ext cx="66348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9AAB67B-16E1-48D5-B6F3-4497E620E4DC}"/>
                  </a:ext>
                </a:extLst>
              </p14:cNvPr>
              <p14:cNvContentPartPr/>
              <p14:nvPr/>
            </p14:nvContentPartPr>
            <p14:xfrm>
              <a:off x="5121480" y="3088240"/>
              <a:ext cx="322560" cy="1929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9AAB67B-16E1-48D5-B6F3-4497E620E4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03840" y="3070240"/>
                <a:ext cx="3582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234FBE4-8588-4546-8C71-6B5FBFF683FF}"/>
                  </a:ext>
                </a:extLst>
              </p14:cNvPr>
              <p14:cNvContentPartPr/>
              <p14:nvPr/>
            </p14:nvContentPartPr>
            <p14:xfrm>
              <a:off x="5801880" y="2740120"/>
              <a:ext cx="1138320" cy="78804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234FBE4-8588-4546-8C71-6B5FBFF683F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84240" y="2722120"/>
                <a:ext cx="1173960" cy="82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EA46C3C-6357-4B8F-BF8B-495D98A1B4D0}"/>
                  </a:ext>
                </a:extLst>
              </p14:cNvPr>
              <p14:cNvContentPartPr/>
              <p14:nvPr/>
            </p14:nvContentPartPr>
            <p14:xfrm>
              <a:off x="4083960" y="2748760"/>
              <a:ext cx="667440" cy="78696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EA46C3C-6357-4B8F-BF8B-495D98A1B4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66310" y="2730760"/>
                <a:ext cx="703099" cy="82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2E16C67-E9E7-4DCB-B91B-10105C3760A1}"/>
                  </a:ext>
                </a:extLst>
              </p14:cNvPr>
              <p14:cNvContentPartPr/>
              <p14:nvPr/>
            </p14:nvContentPartPr>
            <p14:xfrm>
              <a:off x="639480" y="4035040"/>
              <a:ext cx="417960" cy="3495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2E16C67-E9E7-4DCB-B91B-10105C3760A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1840" y="4017400"/>
                <a:ext cx="45360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DA50D66-B71A-40DD-827E-94ECAD6125C2}"/>
                  </a:ext>
                </a:extLst>
              </p14:cNvPr>
              <p14:cNvContentPartPr/>
              <p14:nvPr/>
            </p14:nvContentPartPr>
            <p14:xfrm>
              <a:off x="1221600" y="4185520"/>
              <a:ext cx="18000" cy="1645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DA50D66-B71A-40DD-827E-94ECAD6125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03600" y="4167880"/>
                <a:ext cx="53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0E36EB0-26EC-4046-8D7A-037F47E654B7}"/>
                  </a:ext>
                </a:extLst>
              </p14:cNvPr>
              <p14:cNvContentPartPr/>
              <p14:nvPr/>
            </p14:nvContentPartPr>
            <p14:xfrm>
              <a:off x="1188480" y="3962320"/>
              <a:ext cx="360" cy="3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0E36EB0-26EC-4046-8D7A-037F47E654B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70480" y="394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C052A1E1-3C1E-44D7-A461-479ED2CA1FCB}"/>
                  </a:ext>
                </a:extLst>
              </p14:cNvPr>
              <p14:cNvContentPartPr/>
              <p14:nvPr/>
            </p14:nvContentPartPr>
            <p14:xfrm>
              <a:off x="1330320" y="4071760"/>
              <a:ext cx="305280" cy="3070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C052A1E1-3C1E-44D7-A461-479ED2CA1F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312680" y="4054120"/>
                <a:ext cx="34092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8D4C74B-8114-4DA3-BA79-3CFC520825DC}"/>
                  </a:ext>
                </a:extLst>
              </p14:cNvPr>
              <p14:cNvContentPartPr/>
              <p14:nvPr/>
            </p14:nvContentPartPr>
            <p14:xfrm>
              <a:off x="1728120" y="4085440"/>
              <a:ext cx="196920" cy="2314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8D4C74B-8114-4DA3-BA79-3CFC520825DC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710480" y="4067440"/>
                <a:ext cx="2325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076ECAC-A43B-4D62-9BDB-017F137AC204}"/>
                  </a:ext>
                </a:extLst>
              </p14:cNvPr>
              <p14:cNvContentPartPr/>
              <p14:nvPr/>
            </p14:nvContentPartPr>
            <p14:xfrm>
              <a:off x="2102520" y="3850360"/>
              <a:ext cx="19440" cy="39132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076ECAC-A43B-4D62-9BDB-017F137AC204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084880" y="3832720"/>
                <a:ext cx="55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A86E36A-A1C1-45B3-A5F5-A85A69A7D779}"/>
                  </a:ext>
                </a:extLst>
              </p14:cNvPr>
              <p14:cNvContentPartPr/>
              <p14:nvPr/>
            </p14:nvContentPartPr>
            <p14:xfrm>
              <a:off x="1990920" y="4023880"/>
              <a:ext cx="458640" cy="2548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A86E36A-A1C1-45B3-A5F5-A85A69A7D779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1972920" y="4006240"/>
                <a:ext cx="4942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8E30D92-A5D6-45A0-AA9E-4358C347F785}"/>
                  </a:ext>
                </a:extLst>
              </p14:cNvPr>
              <p14:cNvContentPartPr/>
              <p14:nvPr/>
            </p14:nvContentPartPr>
            <p14:xfrm>
              <a:off x="2553960" y="3962320"/>
              <a:ext cx="158760" cy="3589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8E30D92-A5D6-45A0-AA9E-4358C347F78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536320" y="3944320"/>
                <a:ext cx="1944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CC952F-3E6F-4E2E-A1D0-116F606DD18D}"/>
                  </a:ext>
                </a:extLst>
              </p14:cNvPr>
              <p14:cNvContentPartPr/>
              <p14:nvPr/>
            </p14:nvContentPartPr>
            <p14:xfrm>
              <a:off x="3819000" y="4066000"/>
              <a:ext cx="905760" cy="75096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CC952F-3E6F-4E2E-A1D0-116F606DD18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01000" y="4048000"/>
                <a:ext cx="941400" cy="78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14:cNvPr>
              <p14:cNvContentPartPr/>
              <p14:nvPr/>
            </p14:nvContentPartPr>
            <p14:xfrm>
              <a:off x="781680" y="4209280"/>
              <a:ext cx="193320" cy="599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63680" y="4191640"/>
                <a:ext cx="228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14:cNvPr>
              <p14:cNvContentPartPr/>
              <p14:nvPr/>
            </p14:nvContentPartPr>
            <p14:xfrm>
              <a:off x="1157880" y="4298560"/>
              <a:ext cx="18360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40240" y="4280920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14:cNvPr>
              <p14:cNvContentPartPr/>
              <p14:nvPr/>
            </p14:nvContentPartPr>
            <p14:xfrm>
              <a:off x="1167960" y="4399360"/>
              <a:ext cx="15444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50320" y="4381360"/>
                <a:ext cx="190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14:cNvPr>
              <p14:cNvContentPartPr/>
              <p14:nvPr/>
            </p14:nvContentPartPr>
            <p14:xfrm>
              <a:off x="1462440" y="4126840"/>
              <a:ext cx="1247040" cy="53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44800" y="4109200"/>
                <a:ext cx="12826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14:cNvPr>
              <p14:cNvContentPartPr/>
              <p14:nvPr/>
            </p14:nvContentPartPr>
            <p14:xfrm>
              <a:off x="2824320" y="4188040"/>
              <a:ext cx="531360" cy="332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06320" y="4170059"/>
                <a:ext cx="5670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14:cNvPr>
              <p14:cNvContentPartPr/>
              <p14:nvPr/>
            </p14:nvContentPartPr>
            <p14:xfrm>
              <a:off x="2610120" y="4297480"/>
              <a:ext cx="21240" cy="26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92480" y="4279480"/>
                <a:ext cx="568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14:cNvPr>
              <p14:cNvContentPartPr/>
              <p14:nvPr/>
            </p14:nvContentPartPr>
            <p14:xfrm>
              <a:off x="3565560" y="4297480"/>
              <a:ext cx="227880" cy="33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47892" y="4279480"/>
                <a:ext cx="263576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14:cNvPr>
              <p14:cNvContentPartPr/>
              <p14:nvPr/>
            </p14:nvContentPartPr>
            <p14:xfrm>
              <a:off x="6817080" y="4510600"/>
              <a:ext cx="2127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99080" y="449260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14:cNvPr>
              <p14:cNvContentPartPr/>
              <p14:nvPr/>
            </p14:nvContentPartPr>
            <p14:xfrm>
              <a:off x="6827160" y="4567120"/>
              <a:ext cx="223560" cy="2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09160" y="4549120"/>
                <a:ext cx="2592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14:cNvPr>
              <p14:cNvContentPartPr/>
              <p14:nvPr/>
            </p14:nvContentPartPr>
            <p14:xfrm>
              <a:off x="7172760" y="4398640"/>
              <a:ext cx="527400" cy="20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54760" y="4381000"/>
                <a:ext cx="56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14:cNvPr>
              <p14:cNvContentPartPr/>
              <p14:nvPr/>
            </p14:nvContentPartPr>
            <p14:xfrm>
              <a:off x="6227400" y="4409080"/>
              <a:ext cx="397800" cy="404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09760" y="439144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14:cNvPr>
              <p14:cNvContentPartPr/>
              <p14:nvPr/>
            </p14:nvContentPartPr>
            <p14:xfrm>
              <a:off x="4500480" y="4298200"/>
              <a:ext cx="1558080" cy="51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82480" y="4280572"/>
                <a:ext cx="1593720" cy="554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14:cNvPr>
              <p14:cNvContentPartPr/>
              <p14:nvPr/>
            </p14:nvContentPartPr>
            <p14:xfrm>
              <a:off x="304320" y="4932160"/>
              <a:ext cx="574920" cy="448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6680" y="4914520"/>
                <a:ext cx="6105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14:cNvPr>
              <p14:cNvContentPartPr/>
              <p14:nvPr/>
            </p14:nvContentPartPr>
            <p14:xfrm>
              <a:off x="2245080" y="5150680"/>
              <a:ext cx="19224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513304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14:cNvPr>
              <p14:cNvContentPartPr/>
              <p14:nvPr/>
            </p14:nvContentPartPr>
            <p14:xfrm>
              <a:off x="2285760" y="5282800"/>
              <a:ext cx="136440" cy="11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5264800"/>
                <a:ext cx="172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14:cNvPr>
              <p14:cNvContentPartPr/>
              <p14:nvPr/>
            </p14:nvContentPartPr>
            <p14:xfrm>
              <a:off x="1726680" y="4998400"/>
              <a:ext cx="243360" cy="347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709040" y="4980400"/>
                <a:ext cx="2790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14:cNvPr>
              <p14:cNvContentPartPr/>
              <p14:nvPr/>
            </p14:nvContentPartPr>
            <p14:xfrm>
              <a:off x="5882520" y="5241760"/>
              <a:ext cx="19224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64520" y="522412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14:cNvPr>
              <p14:cNvContentPartPr/>
              <p14:nvPr/>
            </p14:nvContentPartPr>
            <p14:xfrm>
              <a:off x="5912760" y="5334280"/>
              <a:ext cx="131040" cy="9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894760" y="5316640"/>
                <a:ext cx="166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14:cNvPr>
              <p14:cNvContentPartPr/>
              <p14:nvPr/>
            </p14:nvContentPartPr>
            <p14:xfrm>
              <a:off x="2692200" y="4900120"/>
              <a:ext cx="2874600" cy="804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74200" y="4882480"/>
                <a:ext cx="2910240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14:cNvPr>
              <p14:cNvContentPartPr/>
              <p14:nvPr/>
            </p14:nvContentPartPr>
            <p14:xfrm>
              <a:off x="6380040" y="4936120"/>
              <a:ext cx="2203920" cy="833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62040" y="4918128"/>
                <a:ext cx="2239560" cy="86866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527443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14:cNvPr>
              <p14:cNvContentPartPr/>
              <p14:nvPr/>
            </p14:nvContentPartPr>
            <p14:xfrm>
              <a:off x="781680" y="4209280"/>
              <a:ext cx="193320" cy="599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63680" y="4191640"/>
                <a:ext cx="228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14:cNvPr>
              <p14:cNvContentPartPr/>
              <p14:nvPr/>
            </p14:nvContentPartPr>
            <p14:xfrm>
              <a:off x="1157880" y="4298560"/>
              <a:ext cx="18360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40240" y="4280920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14:cNvPr>
              <p14:cNvContentPartPr/>
              <p14:nvPr/>
            </p14:nvContentPartPr>
            <p14:xfrm>
              <a:off x="1167960" y="4399360"/>
              <a:ext cx="15444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50320" y="4381360"/>
                <a:ext cx="190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14:cNvPr>
              <p14:cNvContentPartPr/>
              <p14:nvPr/>
            </p14:nvContentPartPr>
            <p14:xfrm>
              <a:off x="1462440" y="4126840"/>
              <a:ext cx="1247040" cy="53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44800" y="4109200"/>
                <a:ext cx="12826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14:cNvPr>
              <p14:cNvContentPartPr/>
              <p14:nvPr/>
            </p14:nvContentPartPr>
            <p14:xfrm>
              <a:off x="2824320" y="4188040"/>
              <a:ext cx="531360" cy="332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06320" y="4170059"/>
                <a:ext cx="5670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14:cNvPr>
              <p14:cNvContentPartPr/>
              <p14:nvPr/>
            </p14:nvContentPartPr>
            <p14:xfrm>
              <a:off x="2610120" y="4297480"/>
              <a:ext cx="21240" cy="26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92480" y="4279480"/>
                <a:ext cx="568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14:cNvPr>
              <p14:cNvContentPartPr/>
              <p14:nvPr/>
            </p14:nvContentPartPr>
            <p14:xfrm>
              <a:off x="3565560" y="4297480"/>
              <a:ext cx="227880" cy="33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47892" y="4279480"/>
                <a:ext cx="263576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14:cNvPr>
              <p14:cNvContentPartPr/>
              <p14:nvPr/>
            </p14:nvContentPartPr>
            <p14:xfrm>
              <a:off x="6817080" y="4510600"/>
              <a:ext cx="2127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99080" y="449260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14:cNvPr>
              <p14:cNvContentPartPr/>
              <p14:nvPr/>
            </p14:nvContentPartPr>
            <p14:xfrm>
              <a:off x="6827160" y="4567120"/>
              <a:ext cx="223560" cy="2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09160" y="4549120"/>
                <a:ext cx="2592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14:cNvPr>
              <p14:cNvContentPartPr/>
              <p14:nvPr/>
            </p14:nvContentPartPr>
            <p14:xfrm>
              <a:off x="7172760" y="4398640"/>
              <a:ext cx="527400" cy="20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54760" y="4381000"/>
                <a:ext cx="56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14:cNvPr>
              <p14:cNvContentPartPr/>
              <p14:nvPr/>
            </p14:nvContentPartPr>
            <p14:xfrm>
              <a:off x="6227400" y="4409080"/>
              <a:ext cx="397800" cy="404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09760" y="439144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14:cNvPr>
              <p14:cNvContentPartPr/>
              <p14:nvPr/>
            </p14:nvContentPartPr>
            <p14:xfrm>
              <a:off x="4500480" y="4298200"/>
              <a:ext cx="1558080" cy="51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82480" y="4280572"/>
                <a:ext cx="1593720" cy="554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14:cNvPr>
              <p14:cNvContentPartPr/>
              <p14:nvPr/>
            </p14:nvContentPartPr>
            <p14:xfrm>
              <a:off x="304320" y="4932160"/>
              <a:ext cx="574920" cy="448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6680" y="4914520"/>
                <a:ext cx="6105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14:cNvPr>
              <p14:cNvContentPartPr/>
              <p14:nvPr/>
            </p14:nvContentPartPr>
            <p14:xfrm>
              <a:off x="2245080" y="5150680"/>
              <a:ext cx="19224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513304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14:cNvPr>
              <p14:cNvContentPartPr/>
              <p14:nvPr/>
            </p14:nvContentPartPr>
            <p14:xfrm>
              <a:off x="2285760" y="5282800"/>
              <a:ext cx="136440" cy="11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5264800"/>
                <a:ext cx="172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14:cNvPr>
              <p14:cNvContentPartPr/>
              <p14:nvPr/>
            </p14:nvContentPartPr>
            <p14:xfrm>
              <a:off x="1726680" y="4998400"/>
              <a:ext cx="243360" cy="347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709040" y="4980400"/>
                <a:ext cx="2790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14:cNvPr>
              <p14:cNvContentPartPr/>
              <p14:nvPr/>
            </p14:nvContentPartPr>
            <p14:xfrm>
              <a:off x="5882520" y="5241760"/>
              <a:ext cx="19224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64520" y="522412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14:cNvPr>
              <p14:cNvContentPartPr/>
              <p14:nvPr/>
            </p14:nvContentPartPr>
            <p14:xfrm>
              <a:off x="5912760" y="5334280"/>
              <a:ext cx="131040" cy="9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894760" y="5316640"/>
                <a:ext cx="166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14:cNvPr>
              <p14:cNvContentPartPr/>
              <p14:nvPr/>
            </p14:nvContentPartPr>
            <p14:xfrm>
              <a:off x="2692200" y="4900120"/>
              <a:ext cx="2874600" cy="804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74200" y="4882480"/>
                <a:ext cx="2910240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14:cNvPr>
              <p14:cNvContentPartPr/>
              <p14:nvPr/>
            </p14:nvContentPartPr>
            <p14:xfrm>
              <a:off x="6380040" y="4936120"/>
              <a:ext cx="2203920" cy="833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62040" y="4918128"/>
                <a:ext cx="2239560" cy="868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CAF52E3-EF68-48D1-A0C3-B076DF1709DE}"/>
                  </a:ext>
                </a:extLst>
              </p14:cNvPr>
              <p14:cNvContentPartPr/>
              <p14:nvPr/>
            </p14:nvContentPartPr>
            <p14:xfrm>
              <a:off x="924240" y="5851240"/>
              <a:ext cx="153360" cy="31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CAF52E3-EF68-48D1-A0C3-B076DF1709D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906240" y="5833240"/>
                <a:ext cx="1890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850F6B9-5625-4092-8415-9B8AF9C81F0B}"/>
                  </a:ext>
                </a:extLst>
              </p14:cNvPr>
              <p14:cNvContentPartPr/>
              <p14:nvPr/>
            </p14:nvContentPartPr>
            <p14:xfrm>
              <a:off x="914160" y="5954200"/>
              <a:ext cx="153720" cy="9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850F6B9-5625-4092-8415-9B8AF9C81F0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96160" y="593620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C61D70A-B8CB-4A68-B312-A3854C071F0B}"/>
                  </a:ext>
                </a:extLst>
              </p14:cNvPr>
              <p14:cNvContentPartPr/>
              <p14:nvPr/>
            </p14:nvContentPartPr>
            <p14:xfrm>
              <a:off x="1190280" y="5669080"/>
              <a:ext cx="3503520" cy="8830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C61D70A-B8CB-4A68-B312-A3854C071F0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172280" y="5651440"/>
                <a:ext cx="3539160" cy="91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17961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14:cNvPr>
              <p14:cNvContentPartPr/>
              <p14:nvPr/>
            </p14:nvContentPartPr>
            <p14:xfrm>
              <a:off x="781680" y="4209280"/>
              <a:ext cx="193320" cy="599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63680" y="4191640"/>
                <a:ext cx="228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14:cNvPr>
              <p14:cNvContentPartPr/>
              <p14:nvPr/>
            </p14:nvContentPartPr>
            <p14:xfrm>
              <a:off x="1157880" y="4298560"/>
              <a:ext cx="18360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40240" y="4280920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14:cNvPr>
              <p14:cNvContentPartPr/>
              <p14:nvPr/>
            </p14:nvContentPartPr>
            <p14:xfrm>
              <a:off x="1167960" y="4399360"/>
              <a:ext cx="15444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50320" y="4381360"/>
                <a:ext cx="190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14:cNvPr>
              <p14:cNvContentPartPr/>
              <p14:nvPr/>
            </p14:nvContentPartPr>
            <p14:xfrm>
              <a:off x="1462440" y="4126840"/>
              <a:ext cx="1247040" cy="53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44800" y="4109200"/>
                <a:ext cx="12826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14:cNvPr>
              <p14:cNvContentPartPr/>
              <p14:nvPr/>
            </p14:nvContentPartPr>
            <p14:xfrm>
              <a:off x="2824320" y="4188040"/>
              <a:ext cx="531360" cy="332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06320" y="4170059"/>
                <a:ext cx="5670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14:cNvPr>
              <p14:cNvContentPartPr/>
              <p14:nvPr/>
            </p14:nvContentPartPr>
            <p14:xfrm>
              <a:off x="2610120" y="4297480"/>
              <a:ext cx="21240" cy="26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92480" y="4279480"/>
                <a:ext cx="568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14:cNvPr>
              <p14:cNvContentPartPr/>
              <p14:nvPr/>
            </p14:nvContentPartPr>
            <p14:xfrm>
              <a:off x="3565560" y="4297480"/>
              <a:ext cx="227880" cy="33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47892" y="4279480"/>
                <a:ext cx="263576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14:cNvPr>
              <p14:cNvContentPartPr/>
              <p14:nvPr/>
            </p14:nvContentPartPr>
            <p14:xfrm>
              <a:off x="6817080" y="4510600"/>
              <a:ext cx="2127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99080" y="449260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14:cNvPr>
              <p14:cNvContentPartPr/>
              <p14:nvPr/>
            </p14:nvContentPartPr>
            <p14:xfrm>
              <a:off x="6827160" y="4567120"/>
              <a:ext cx="223560" cy="2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09160" y="4549120"/>
                <a:ext cx="2592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14:cNvPr>
              <p14:cNvContentPartPr/>
              <p14:nvPr/>
            </p14:nvContentPartPr>
            <p14:xfrm>
              <a:off x="7172760" y="4398640"/>
              <a:ext cx="527400" cy="20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54760" y="4381000"/>
                <a:ext cx="56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14:cNvPr>
              <p14:cNvContentPartPr/>
              <p14:nvPr/>
            </p14:nvContentPartPr>
            <p14:xfrm>
              <a:off x="6227400" y="4409080"/>
              <a:ext cx="397800" cy="404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09760" y="439144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14:cNvPr>
              <p14:cNvContentPartPr/>
              <p14:nvPr/>
            </p14:nvContentPartPr>
            <p14:xfrm>
              <a:off x="4500480" y="4298200"/>
              <a:ext cx="1558080" cy="51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82480" y="4280572"/>
                <a:ext cx="1593720" cy="554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14:cNvPr>
              <p14:cNvContentPartPr/>
              <p14:nvPr/>
            </p14:nvContentPartPr>
            <p14:xfrm>
              <a:off x="304320" y="4932160"/>
              <a:ext cx="574920" cy="448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6680" y="4914520"/>
                <a:ext cx="6105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14:cNvPr>
              <p14:cNvContentPartPr/>
              <p14:nvPr/>
            </p14:nvContentPartPr>
            <p14:xfrm>
              <a:off x="2245080" y="5150680"/>
              <a:ext cx="19224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513304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14:cNvPr>
              <p14:cNvContentPartPr/>
              <p14:nvPr/>
            </p14:nvContentPartPr>
            <p14:xfrm>
              <a:off x="2285760" y="5282800"/>
              <a:ext cx="136440" cy="11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5264800"/>
                <a:ext cx="172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14:cNvPr>
              <p14:cNvContentPartPr/>
              <p14:nvPr/>
            </p14:nvContentPartPr>
            <p14:xfrm>
              <a:off x="1726680" y="4998400"/>
              <a:ext cx="243360" cy="347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709040" y="4980400"/>
                <a:ext cx="2790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14:cNvPr>
              <p14:cNvContentPartPr/>
              <p14:nvPr/>
            </p14:nvContentPartPr>
            <p14:xfrm>
              <a:off x="5882520" y="5241760"/>
              <a:ext cx="19224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64520" y="522412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14:cNvPr>
              <p14:cNvContentPartPr/>
              <p14:nvPr/>
            </p14:nvContentPartPr>
            <p14:xfrm>
              <a:off x="5912760" y="5334280"/>
              <a:ext cx="131040" cy="9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894760" y="5316640"/>
                <a:ext cx="166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14:cNvPr>
              <p14:cNvContentPartPr/>
              <p14:nvPr/>
            </p14:nvContentPartPr>
            <p14:xfrm>
              <a:off x="2692200" y="4900120"/>
              <a:ext cx="2874600" cy="804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74200" y="4882480"/>
                <a:ext cx="2910240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14:cNvPr>
              <p14:cNvContentPartPr/>
              <p14:nvPr/>
            </p14:nvContentPartPr>
            <p14:xfrm>
              <a:off x="6380040" y="4936120"/>
              <a:ext cx="2203920" cy="833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62040" y="4918128"/>
                <a:ext cx="2239560" cy="868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CAF52E3-EF68-48D1-A0C3-B076DF1709DE}"/>
                  </a:ext>
                </a:extLst>
              </p14:cNvPr>
              <p14:cNvContentPartPr/>
              <p14:nvPr/>
            </p14:nvContentPartPr>
            <p14:xfrm>
              <a:off x="924240" y="5851240"/>
              <a:ext cx="153360" cy="31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CAF52E3-EF68-48D1-A0C3-B076DF1709D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906240" y="5833240"/>
                <a:ext cx="1890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850F6B9-5625-4092-8415-9B8AF9C81F0B}"/>
                  </a:ext>
                </a:extLst>
              </p14:cNvPr>
              <p14:cNvContentPartPr/>
              <p14:nvPr/>
            </p14:nvContentPartPr>
            <p14:xfrm>
              <a:off x="914160" y="5954200"/>
              <a:ext cx="153720" cy="9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850F6B9-5625-4092-8415-9B8AF9C81F0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96160" y="593620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C61D70A-B8CB-4A68-B312-A3854C071F0B}"/>
                  </a:ext>
                </a:extLst>
              </p14:cNvPr>
              <p14:cNvContentPartPr/>
              <p14:nvPr/>
            </p14:nvContentPartPr>
            <p14:xfrm>
              <a:off x="1190280" y="5669080"/>
              <a:ext cx="3503520" cy="8830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C61D70A-B8CB-4A68-B312-A3854C071F0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172280" y="5651440"/>
                <a:ext cx="353916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87326DB-2435-4838-84EB-2460984A2296}"/>
                  </a:ext>
                </a:extLst>
              </p14:cNvPr>
              <p14:cNvContentPartPr/>
              <p14:nvPr/>
            </p14:nvContentPartPr>
            <p14:xfrm>
              <a:off x="4836000" y="5714440"/>
              <a:ext cx="2286360" cy="940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87326DB-2435-4838-84EB-2460984A229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18000" y="5696800"/>
                <a:ext cx="2322000" cy="97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140686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14:cNvPr>
              <p14:cNvContentPartPr/>
              <p14:nvPr/>
            </p14:nvContentPartPr>
            <p14:xfrm>
              <a:off x="781680" y="4209280"/>
              <a:ext cx="193320" cy="599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63680" y="4191640"/>
                <a:ext cx="228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14:cNvPr>
              <p14:cNvContentPartPr/>
              <p14:nvPr/>
            </p14:nvContentPartPr>
            <p14:xfrm>
              <a:off x="1157880" y="4298560"/>
              <a:ext cx="18360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40240" y="4280920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14:cNvPr>
              <p14:cNvContentPartPr/>
              <p14:nvPr/>
            </p14:nvContentPartPr>
            <p14:xfrm>
              <a:off x="1167960" y="4399360"/>
              <a:ext cx="15444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50320" y="4381360"/>
                <a:ext cx="190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14:cNvPr>
              <p14:cNvContentPartPr/>
              <p14:nvPr/>
            </p14:nvContentPartPr>
            <p14:xfrm>
              <a:off x="1462440" y="4126840"/>
              <a:ext cx="1247040" cy="53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44800" y="4109200"/>
                <a:ext cx="12826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14:cNvPr>
              <p14:cNvContentPartPr/>
              <p14:nvPr/>
            </p14:nvContentPartPr>
            <p14:xfrm>
              <a:off x="2824320" y="4188040"/>
              <a:ext cx="531360" cy="332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06320" y="4170059"/>
                <a:ext cx="5670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14:cNvPr>
              <p14:cNvContentPartPr/>
              <p14:nvPr/>
            </p14:nvContentPartPr>
            <p14:xfrm>
              <a:off x="2610120" y="4297480"/>
              <a:ext cx="21240" cy="26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92480" y="4279480"/>
                <a:ext cx="568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14:cNvPr>
              <p14:cNvContentPartPr/>
              <p14:nvPr/>
            </p14:nvContentPartPr>
            <p14:xfrm>
              <a:off x="3565560" y="4297480"/>
              <a:ext cx="227880" cy="33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47892" y="4279480"/>
                <a:ext cx="263576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14:cNvPr>
              <p14:cNvContentPartPr/>
              <p14:nvPr/>
            </p14:nvContentPartPr>
            <p14:xfrm>
              <a:off x="6817080" y="4510600"/>
              <a:ext cx="2127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99080" y="449260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14:cNvPr>
              <p14:cNvContentPartPr/>
              <p14:nvPr/>
            </p14:nvContentPartPr>
            <p14:xfrm>
              <a:off x="6827160" y="4567120"/>
              <a:ext cx="223560" cy="2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09160" y="4549120"/>
                <a:ext cx="2592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14:cNvPr>
              <p14:cNvContentPartPr/>
              <p14:nvPr/>
            </p14:nvContentPartPr>
            <p14:xfrm>
              <a:off x="7172760" y="4398640"/>
              <a:ext cx="527400" cy="20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54760" y="4381000"/>
                <a:ext cx="56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14:cNvPr>
              <p14:cNvContentPartPr/>
              <p14:nvPr/>
            </p14:nvContentPartPr>
            <p14:xfrm>
              <a:off x="6227400" y="4409080"/>
              <a:ext cx="397800" cy="404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09760" y="439144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14:cNvPr>
              <p14:cNvContentPartPr/>
              <p14:nvPr/>
            </p14:nvContentPartPr>
            <p14:xfrm>
              <a:off x="4500480" y="4298200"/>
              <a:ext cx="1558080" cy="51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82480" y="4280572"/>
                <a:ext cx="1593720" cy="554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14:cNvPr>
              <p14:cNvContentPartPr/>
              <p14:nvPr/>
            </p14:nvContentPartPr>
            <p14:xfrm>
              <a:off x="304320" y="4932160"/>
              <a:ext cx="574920" cy="448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6680" y="4914520"/>
                <a:ext cx="6105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14:cNvPr>
              <p14:cNvContentPartPr/>
              <p14:nvPr/>
            </p14:nvContentPartPr>
            <p14:xfrm>
              <a:off x="2245080" y="5150680"/>
              <a:ext cx="19224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513304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14:cNvPr>
              <p14:cNvContentPartPr/>
              <p14:nvPr/>
            </p14:nvContentPartPr>
            <p14:xfrm>
              <a:off x="2285760" y="5282800"/>
              <a:ext cx="136440" cy="11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5264800"/>
                <a:ext cx="172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14:cNvPr>
              <p14:cNvContentPartPr/>
              <p14:nvPr/>
            </p14:nvContentPartPr>
            <p14:xfrm>
              <a:off x="1726680" y="4998400"/>
              <a:ext cx="243360" cy="347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709040" y="4980400"/>
                <a:ext cx="2790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14:cNvPr>
              <p14:cNvContentPartPr/>
              <p14:nvPr/>
            </p14:nvContentPartPr>
            <p14:xfrm>
              <a:off x="5882520" y="5241760"/>
              <a:ext cx="19224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64520" y="522412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14:cNvPr>
              <p14:cNvContentPartPr/>
              <p14:nvPr/>
            </p14:nvContentPartPr>
            <p14:xfrm>
              <a:off x="5912760" y="5334280"/>
              <a:ext cx="131040" cy="9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894760" y="5316640"/>
                <a:ext cx="166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14:cNvPr>
              <p14:cNvContentPartPr/>
              <p14:nvPr/>
            </p14:nvContentPartPr>
            <p14:xfrm>
              <a:off x="2692200" y="4900120"/>
              <a:ext cx="2874600" cy="804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74200" y="4882480"/>
                <a:ext cx="2910240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14:cNvPr>
              <p14:cNvContentPartPr/>
              <p14:nvPr/>
            </p14:nvContentPartPr>
            <p14:xfrm>
              <a:off x="6380040" y="4936120"/>
              <a:ext cx="2203920" cy="833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62040" y="4918128"/>
                <a:ext cx="2239560" cy="868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CAF52E3-EF68-48D1-A0C3-B076DF1709DE}"/>
                  </a:ext>
                </a:extLst>
              </p14:cNvPr>
              <p14:cNvContentPartPr/>
              <p14:nvPr/>
            </p14:nvContentPartPr>
            <p14:xfrm>
              <a:off x="924240" y="5851240"/>
              <a:ext cx="153360" cy="31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CAF52E3-EF68-48D1-A0C3-B076DF1709D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906240" y="5833240"/>
                <a:ext cx="1890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850F6B9-5625-4092-8415-9B8AF9C81F0B}"/>
                  </a:ext>
                </a:extLst>
              </p14:cNvPr>
              <p14:cNvContentPartPr/>
              <p14:nvPr/>
            </p14:nvContentPartPr>
            <p14:xfrm>
              <a:off x="914160" y="5954200"/>
              <a:ext cx="153720" cy="9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850F6B9-5625-4092-8415-9B8AF9C81F0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96160" y="593620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C61D70A-B8CB-4A68-B312-A3854C071F0B}"/>
                  </a:ext>
                </a:extLst>
              </p14:cNvPr>
              <p14:cNvContentPartPr/>
              <p14:nvPr/>
            </p14:nvContentPartPr>
            <p14:xfrm>
              <a:off x="1190280" y="5669080"/>
              <a:ext cx="3503520" cy="8830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C61D70A-B8CB-4A68-B312-A3854C071F0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172280" y="5651440"/>
                <a:ext cx="353916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87326DB-2435-4838-84EB-2460984A2296}"/>
                  </a:ext>
                </a:extLst>
              </p14:cNvPr>
              <p14:cNvContentPartPr/>
              <p14:nvPr/>
            </p14:nvContentPartPr>
            <p14:xfrm>
              <a:off x="4836000" y="5714440"/>
              <a:ext cx="2286360" cy="940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87326DB-2435-4838-84EB-2460984A229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18000" y="5696800"/>
                <a:ext cx="2322000" cy="9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0CA0DC-D209-456C-80AC-96D549909582}"/>
                  </a:ext>
                </a:extLst>
              </p14:cNvPr>
              <p14:cNvContentPartPr/>
              <p14:nvPr/>
            </p14:nvContentPartPr>
            <p14:xfrm>
              <a:off x="5610720" y="5598880"/>
              <a:ext cx="3077640" cy="672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0CA0DC-D209-456C-80AC-96D54990958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593078" y="5580890"/>
                <a:ext cx="3113284" cy="70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7CC2712-79CC-4931-9076-21DE959DD9D5}"/>
                  </a:ext>
                </a:extLst>
              </p14:cNvPr>
              <p14:cNvContentPartPr/>
              <p14:nvPr/>
            </p14:nvContentPartPr>
            <p14:xfrm>
              <a:off x="8117760" y="6329320"/>
              <a:ext cx="730080" cy="299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7CC2712-79CC-4931-9076-21DE959DD9D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099760" y="6311320"/>
                <a:ext cx="7657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1A76F54-740E-46B9-99FA-4C14BF8BC947}"/>
                  </a:ext>
                </a:extLst>
              </p14:cNvPr>
              <p14:cNvContentPartPr/>
              <p14:nvPr/>
            </p14:nvContentPartPr>
            <p14:xfrm>
              <a:off x="7088520" y="6370000"/>
              <a:ext cx="817200" cy="255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1A76F54-740E-46B9-99FA-4C14BF8BC94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070880" y="6352000"/>
                <a:ext cx="852840" cy="29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300216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14:cNvPr>
              <p14:cNvContentPartPr/>
              <p14:nvPr/>
            </p14:nvContentPartPr>
            <p14:xfrm>
              <a:off x="781680" y="4209280"/>
              <a:ext cx="193320" cy="599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63680" y="4191640"/>
                <a:ext cx="228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14:cNvPr>
              <p14:cNvContentPartPr/>
              <p14:nvPr/>
            </p14:nvContentPartPr>
            <p14:xfrm>
              <a:off x="1157880" y="4298560"/>
              <a:ext cx="18360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40240" y="4280920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14:cNvPr>
              <p14:cNvContentPartPr/>
              <p14:nvPr/>
            </p14:nvContentPartPr>
            <p14:xfrm>
              <a:off x="1167960" y="4399360"/>
              <a:ext cx="15444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50320" y="4381360"/>
                <a:ext cx="190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14:cNvPr>
              <p14:cNvContentPartPr/>
              <p14:nvPr/>
            </p14:nvContentPartPr>
            <p14:xfrm>
              <a:off x="1462440" y="4126840"/>
              <a:ext cx="1247040" cy="53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44800" y="4109200"/>
                <a:ext cx="12826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14:cNvPr>
              <p14:cNvContentPartPr/>
              <p14:nvPr/>
            </p14:nvContentPartPr>
            <p14:xfrm>
              <a:off x="2824320" y="4188040"/>
              <a:ext cx="531360" cy="332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06320" y="4170059"/>
                <a:ext cx="5670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14:cNvPr>
              <p14:cNvContentPartPr/>
              <p14:nvPr/>
            </p14:nvContentPartPr>
            <p14:xfrm>
              <a:off x="2610120" y="4297480"/>
              <a:ext cx="21240" cy="26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92480" y="4279480"/>
                <a:ext cx="568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14:cNvPr>
              <p14:cNvContentPartPr/>
              <p14:nvPr/>
            </p14:nvContentPartPr>
            <p14:xfrm>
              <a:off x="3565560" y="4297480"/>
              <a:ext cx="227880" cy="33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47892" y="4279480"/>
                <a:ext cx="263576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14:cNvPr>
              <p14:cNvContentPartPr/>
              <p14:nvPr/>
            </p14:nvContentPartPr>
            <p14:xfrm>
              <a:off x="6817080" y="4510600"/>
              <a:ext cx="2127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99080" y="449260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14:cNvPr>
              <p14:cNvContentPartPr/>
              <p14:nvPr/>
            </p14:nvContentPartPr>
            <p14:xfrm>
              <a:off x="6827160" y="4567120"/>
              <a:ext cx="223560" cy="2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09160" y="4549120"/>
                <a:ext cx="2592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14:cNvPr>
              <p14:cNvContentPartPr/>
              <p14:nvPr/>
            </p14:nvContentPartPr>
            <p14:xfrm>
              <a:off x="7172760" y="4398640"/>
              <a:ext cx="527400" cy="20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54760" y="4381000"/>
                <a:ext cx="56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14:cNvPr>
              <p14:cNvContentPartPr/>
              <p14:nvPr/>
            </p14:nvContentPartPr>
            <p14:xfrm>
              <a:off x="6227400" y="4409080"/>
              <a:ext cx="397800" cy="404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09760" y="439144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14:cNvPr>
              <p14:cNvContentPartPr/>
              <p14:nvPr/>
            </p14:nvContentPartPr>
            <p14:xfrm>
              <a:off x="4500480" y="4298200"/>
              <a:ext cx="1558080" cy="51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82480" y="4280572"/>
                <a:ext cx="1593720" cy="554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14:cNvPr>
              <p14:cNvContentPartPr/>
              <p14:nvPr/>
            </p14:nvContentPartPr>
            <p14:xfrm>
              <a:off x="304320" y="4932160"/>
              <a:ext cx="574920" cy="448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6680" y="4914520"/>
                <a:ext cx="6105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14:cNvPr>
              <p14:cNvContentPartPr/>
              <p14:nvPr/>
            </p14:nvContentPartPr>
            <p14:xfrm>
              <a:off x="2245080" y="5150680"/>
              <a:ext cx="19224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513304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14:cNvPr>
              <p14:cNvContentPartPr/>
              <p14:nvPr/>
            </p14:nvContentPartPr>
            <p14:xfrm>
              <a:off x="2285760" y="5282800"/>
              <a:ext cx="136440" cy="11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5264800"/>
                <a:ext cx="172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14:cNvPr>
              <p14:cNvContentPartPr/>
              <p14:nvPr/>
            </p14:nvContentPartPr>
            <p14:xfrm>
              <a:off x="1726680" y="4998400"/>
              <a:ext cx="243360" cy="347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709040" y="4980400"/>
                <a:ext cx="2790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14:cNvPr>
              <p14:cNvContentPartPr/>
              <p14:nvPr/>
            </p14:nvContentPartPr>
            <p14:xfrm>
              <a:off x="5882520" y="5241760"/>
              <a:ext cx="192240" cy="11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8B7AFE5-33EB-47CA-B7CC-0EDCF472F2F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64520" y="522412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14:cNvPr>
              <p14:cNvContentPartPr/>
              <p14:nvPr/>
            </p14:nvContentPartPr>
            <p14:xfrm>
              <a:off x="5912760" y="5334280"/>
              <a:ext cx="131040" cy="9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9EA1215-63C0-4F3C-8CAA-40CEE7406D2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894760" y="5316640"/>
                <a:ext cx="166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14:cNvPr>
              <p14:cNvContentPartPr/>
              <p14:nvPr/>
            </p14:nvContentPartPr>
            <p14:xfrm>
              <a:off x="2692200" y="4900120"/>
              <a:ext cx="2874600" cy="804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674200" y="4882480"/>
                <a:ext cx="2910240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14:cNvPr>
              <p14:cNvContentPartPr/>
              <p14:nvPr/>
            </p14:nvContentPartPr>
            <p14:xfrm>
              <a:off x="6380040" y="4936120"/>
              <a:ext cx="2203920" cy="8330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28B6947C-F674-46EF-A1A6-E3972C5E7AC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62040" y="4918128"/>
                <a:ext cx="2239560" cy="868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CAF52E3-EF68-48D1-A0C3-B076DF1709DE}"/>
                  </a:ext>
                </a:extLst>
              </p14:cNvPr>
              <p14:cNvContentPartPr/>
              <p14:nvPr/>
            </p14:nvContentPartPr>
            <p14:xfrm>
              <a:off x="924240" y="5851240"/>
              <a:ext cx="153360" cy="31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CAF52E3-EF68-48D1-A0C3-B076DF1709D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906240" y="5833240"/>
                <a:ext cx="1890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850F6B9-5625-4092-8415-9B8AF9C81F0B}"/>
                  </a:ext>
                </a:extLst>
              </p14:cNvPr>
              <p14:cNvContentPartPr/>
              <p14:nvPr/>
            </p14:nvContentPartPr>
            <p14:xfrm>
              <a:off x="914160" y="5954200"/>
              <a:ext cx="153720" cy="9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850F6B9-5625-4092-8415-9B8AF9C81F0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96160" y="5936200"/>
                <a:ext cx="189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C61D70A-B8CB-4A68-B312-A3854C071F0B}"/>
                  </a:ext>
                </a:extLst>
              </p14:cNvPr>
              <p14:cNvContentPartPr/>
              <p14:nvPr/>
            </p14:nvContentPartPr>
            <p14:xfrm>
              <a:off x="1190280" y="5669080"/>
              <a:ext cx="3503520" cy="8830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C61D70A-B8CB-4A68-B312-A3854C071F0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172280" y="5651440"/>
                <a:ext cx="353916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87326DB-2435-4838-84EB-2460984A2296}"/>
                  </a:ext>
                </a:extLst>
              </p14:cNvPr>
              <p14:cNvContentPartPr/>
              <p14:nvPr/>
            </p14:nvContentPartPr>
            <p14:xfrm>
              <a:off x="4836000" y="5714440"/>
              <a:ext cx="2286360" cy="940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87326DB-2435-4838-84EB-2460984A229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818000" y="5696800"/>
                <a:ext cx="2322000" cy="9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96B2375-D3EA-4F2F-8FC1-FDF896C0B82C}"/>
                  </a:ext>
                </a:extLst>
              </p14:cNvPr>
              <p14:cNvContentPartPr/>
              <p14:nvPr/>
            </p14:nvContentPartPr>
            <p14:xfrm>
              <a:off x="5524680" y="5678080"/>
              <a:ext cx="437760" cy="370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96B2375-D3EA-4F2F-8FC1-FDF896C0B82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507040" y="5660080"/>
                <a:ext cx="47340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B16535-609A-4901-90B9-F4849CE09CE9}"/>
                  </a:ext>
                </a:extLst>
              </p14:cNvPr>
              <p14:cNvContentPartPr/>
              <p14:nvPr/>
            </p14:nvContentPartPr>
            <p14:xfrm>
              <a:off x="7254120" y="5634880"/>
              <a:ext cx="1697760" cy="108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B16535-609A-4901-90B9-F4849CE09CE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236120" y="5616880"/>
                <a:ext cx="1733400" cy="111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256687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7680" y="140920"/>
                <a:ext cx="5205960" cy="76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717261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438968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913563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14:cNvPr>
              <p14:cNvContentPartPr/>
              <p14:nvPr/>
            </p14:nvContentPartPr>
            <p14:xfrm>
              <a:off x="639480" y="1736800"/>
              <a:ext cx="257400" cy="348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840" y="1718800"/>
                <a:ext cx="2930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14:cNvPr>
              <p14:cNvContentPartPr/>
              <p14:nvPr/>
            </p14:nvContentPartPr>
            <p14:xfrm>
              <a:off x="1238880" y="1754080"/>
              <a:ext cx="188640" cy="261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21240" y="1736440"/>
                <a:ext cx="2242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14:cNvPr>
              <p14:cNvContentPartPr/>
              <p14:nvPr/>
            </p14:nvContentPartPr>
            <p14:xfrm>
              <a:off x="2193960" y="1848760"/>
              <a:ext cx="141840" cy="10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76320" y="18311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14:cNvPr>
              <p14:cNvContentPartPr/>
              <p14:nvPr/>
            </p14:nvContentPartPr>
            <p14:xfrm>
              <a:off x="2183880" y="1939480"/>
              <a:ext cx="164160" cy="21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192148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14:cNvPr>
              <p14:cNvContentPartPr/>
              <p14:nvPr/>
            </p14:nvContentPartPr>
            <p14:xfrm>
              <a:off x="1534080" y="1728880"/>
              <a:ext cx="497160" cy="287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6093" y="1710880"/>
                <a:ext cx="53277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14:cNvPr>
              <p14:cNvContentPartPr/>
              <p14:nvPr/>
            </p14:nvContentPartPr>
            <p14:xfrm>
              <a:off x="2555400" y="1726720"/>
              <a:ext cx="147240" cy="447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7400" y="1708720"/>
                <a:ext cx="182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14:cNvPr>
              <p14:cNvContentPartPr/>
              <p14:nvPr/>
            </p14:nvContentPartPr>
            <p14:xfrm>
              <a:off x="2812440" y="1718440"/>
              <a:ext cx="847080" cy="346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94800" y="1700800"/>
                <a:ext cx="882720" cy="3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694469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2305920" y="148480"/>
              <a:ext cx="5038560" cy="785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87920" y="130480"/>
                <a:ext cx="5074200" cy="82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83567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14:cNvPr>
              <p14:cNvContentPartPr/>
              <p14:nvPr/>
            </p14:nvContentPartPr>
            <p14:xfrm>
              <a:off x="639480" y="1736800"/>
              <a:ext cx="257400" cy="348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840" y="1718800"/>
                <a:ext cx="2930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14:cNvPr>
              <p14:cNvContentPartPr/>
              <p14:nvPr/>
            </p14:nvContentPartPr>
            <p14:xfrm>
              <a:off x="1238880" y="1754080"/>
              <a:ext cx="188640" cy="261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21240" y="1736440"/>
                <a:ext cx="2242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14:cNvPr>
              <p14:cNvContentPartPr/>
              <p14:nvPr/>
            </p14:nvContentPartPr>
            <p14:xfrm>
              <a:off x="2193960" y="1848760"/>
              <a:ext cx="141840" cy="10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76320" y="18311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14:cNvPr>
              <p14:cNvContentPartPr/>
              <p14:nvPr/>
            </p14:nvContentPartPr>
            <p14:xfrm>
              <a:off x="2183880" y="1939480"/>
              <a:ext cx="164160" cy="21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192148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14:cNvPr>
              <p14:cNvContentPartPr/>
              <p14:nvPr/>
            </p14:nvContentPartPr>
            <p14:xfrm>
              <a:off x="1534080" y="1728880"/>
              <a:ext cx="497160" cy="287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6093" y="1710880"/>
                <a:ext cx="53277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14:cNvPr>
              <p14:cNvContentPartPr/>
              <p14:nvPr/>
            </p14:nvContentPartPr>
            <p14:xfrm>
              <a:off x="2555400" y="1726720"/>
              <a:ext cx="147240" cy="447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7400" y="1708720"/>
                <a:ext cx="182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14:cNvPr>
              <p14:cNvContentPartPr/>
              <p14:nvPr/>
            </p14:nvContentPartPr>
            <p14:xfrm>
              <a:off x="2812440" y="1718440"/>
              <a:ext cx="847080" cy="346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94800" y="1700800"/>
                <a:ext cx="8827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14:cNvPr>
              <p14:cNvContentPartPr/>
              <p14:nvPr/>
            </p14:nvContentPartPr>
            <p14:xfrm>
              <a:off x="4053360" y="1777480"/>
              <a:ext cx="289440" cy="3405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360" y="1759480"/>
                <a:ext cx="32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14:cNvPr>
              <p14:cNvContentPartPr/>
              <p14:nvPr/>
            </p14:nvContentPartPr>
            <p14:xfrm>
              <a:off x="4836000" y="1843360"/>
              <a:ext cx="157680" cy="290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8000" y="1825720"/>
                <a:ext cx="1933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14:cNvPr>
              <p14:cNvContentPartPr/>
              <p14:nvPr/>
            </p14:nvContentPartPr>
            <p14:xfrm>
              <a:off x="5120040" y="1985560"/>
              <a:ext cx="198360" cy="17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00" y="1967920"/>
                <a:ext cx="234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14:cNvPr>
              <p14:cNvContentPartPr/>
              <p14:nvPr/>
            </p14:nvContentPartPr>
            <p14:xfrm>
              <a:off x="5122920" y="1883320"/>
              <a:ext cx="159120" cy="17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04920" y="1865680"/>
                <a:ext cx="194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14:cNvPr>
              <p14:cNvContentPartPr/>
              <p14:nvPr/>
            </p14:nvContentPartPr>
            <p14:xfrm>
              <a:off x="5912760" y="1859200"/>
              <a:ext cx="212760" cy="233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60" y="1841200"/>
                <a:ext cx="248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14:cNvPr>
              <p14:cNvContentPartPr/>
              <p14:nvPr/>
            </p14:nvContentPartPr>
            <p14:xfrm>
              <a:off x="5475720" y="1851640"/>
              <a:ext cx="286920" cy="241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57720" y="1833667"/>
                <a:ext cx="322560" cy="276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14:cNvPr>
              <p14:cNvContentPartPr/>
              <p14:nvPr/>
            </p14:nvContentPartPr>
            <p14:xfrm>
              <a:off x="6238560" y="1723480"/>
              <a:ext cx="1140840" cy="5025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20560" y="1705827"/>
                <a:ext cx="1176480" cy="5382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70068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14:cNvPr>
              <p14:cNvContentPartPr/>
              <p14:nvPr/>
            </p14:nvContentPartPr>
            <p14:xfrm>
              <a:off x="639480" y="1736800"/>
              <a:ext cx="257400" cy="348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840" y="1718800"/>
                <a:ext cx="2930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14:cNvPr>
              <p14:cNvContentPartPr/>
              <p14:nvPr/>
            </p14:nvContentPartPr>
            <p14:xfrm>
              <a:off x="1238880" y="1754080"/>
              <a:ext cx="188640" cy="261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21240" y="1736440"/>
                <a:ext cx="2242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14:cNvPr>
              <p14:cNvContentPartPr/>
              <p14:nvPr/>
            </p14:nvContentPartPr>
            <p14:xfrm>
              <a:off x="2193960" y="1848760"/>
              <a:ext cx="141840" cy="10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76320" y="18311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14:cNvPr>
              <p14:cNvContentPartPr/>
              <p14:nvPr/>
            </p14:nvContentPartPr>
            <p14:xfrm>
              <a:off x="2183880" y="1939480"/>
              <a:ext cx="164160" cy="21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192148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14:cNvPr>
              <p14:cNvContentPartPr/>
              <p14:nvPr/>
            </p14:nvContentPartPr>
            <p14:xfrm>
              <a:off x="1534080" y="1728880"/>
              <a:ext cx="497160" cy="287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6093" y="1710880"/>
                <a:ext cx="53277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14:cNvPr>
              <p14:cNvContentPartPr/>
              <p14:nvPr/>
            </p14:nvContentPartPr>
            <p14:xfrm>
              <a:off x="2555400" y="1726720"/>
              <a:ext cx="147240" cy="447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7400" y="1708720"/>
                <a:ext cx="182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14:cNvPr>
              <p14:cNvContentPartPr/>
              <p14:nvPr/>
            </p14:nvContentPartPr>
            <p14:xfrm>
              <a:off x="2812440" y="1718440"/>
              <a:ext cx="847080" cy="346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94800" y="1700800"/>
                <a:ext cx="8827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14:cNvPr>
              <p14:cNvContentPartPr/>
              <p14:nvPr/>
            </p14:nvContentPartPr>
            <p14:xfrm>
              <a:off x="4053360" y="1777480"/>
              <a:ext cx="289440" cy="3405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360" y="1759480"/>
                <a:ext cx="32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14:cNvPr>
              <p14:cNvContentPartPr/>
              <p14:nvPr/>
            </p14:nvContentPartPr>
            <p14:xfrm>
              <a:off x="4836000" y="1843360"/>
              <a:ext cx="157680" cy="290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8000" y="1825720"/>
                <a:ext cx="1933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14:cNvPr>
              <p14:cNvContentPartPr/>
              <p14:nvPr/>
            </p14:nvContentPartPr>
            <p14:xfrm>
              <a:off x="5120040" y="1985560"/>
              <a:ext cx="198360" cy="17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00" y="1967920"/>
                <a:ext cx="234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14:cNvPr>
              <p14:cNvContentPartPr/>
              <p14:nvPr/>
            </p14:nvContentPartPr>
            <p14:xfrm>
              <a:off x="5122920" y="1883320"/>
              <a:ext cx="159120" cy="17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04920" y="1865680"/>
                <a:ext cx="194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14:cNvPr>
              <p14:cNvContentPartPr/>
              <p14:nvPr/>
            </p14:nvContentPartPr>
            <p14:xfrm>
              <a:off x="5912760" y="1859200"/>
              <a:ext cx="212760" cy="233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60" y="1841200"/>
                <a:ext cx="248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14:cNvPr>
              <p14:cNvContentPartPr/>
              <p14:nvPr/>
            </p14:nvContentPartPr>
            <p14:xfrm>
              <a:off x="5475720" y="1851640"/>
              <a:ext cx="286920" cy="241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57720" y="1833667"/>
                <a:ext cx="322560" cy="276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14:cNvPr>
              <p14:cNvContentPartPr/>
              <p14:nvPr/>
            </p14:nvContentPartPr>
            <p14:xfrm>
              <a:off x="6238560" y="1723480"/>
              <a:ext cx="1140840" cy="5025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20560" y="1705827"/>
                <a:ext cx="1176480" cy="538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0AA3178-BA16-44B2-884C-C9FF5F979D28}"/>
                  </a:ext>
                </a:extLst>
              </p14:cNvPr>
              <p14:cNvContentPartPr/>
              <p14:nvPr/>
            </p14:nvContentPartPr>
            <p14:xfrm>
              <a:off x="4544400" y="1573360"/>
              <a:ext cx="2964240" cy="7952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0AA3178-BA16-44B2-884C-C9FF5F979D2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6400" y="1537720"/>
                <a:ext cx="2999880" cy="86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811863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14:cNvPr>
              <p14:cNvContentPartPr/>
              <p14:nvPr/>
            </p14:nvContentPartPr>
            <p14:xfrm>
              <a:off x="639480" y="1736800"/>
              <a:ext cx="257400" cy="348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840" y="1718800"/>
                <a:ext cx="2930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14:cNvPr>
              <p14:cNvContentPartPr/>
              <p14:nvPr/>
            </p14:nvContentPartPr>
            <p14:xfrm>
              <a:off x="1238880" y="1754080"/>
              <a:ext cx="188640" cy="261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21240" y="1736440"/>
                <a:ext cx="2242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14:cNvPr>
              <p14:cNvContentPartPr/>
              <p14:nvPr/>
            </p14:nvContentPartPr>
            <p14:xfrm>
              <a:off x="2193960" y="1848760"/>
              <a:ext cx="141840" cy="10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76320" y="18311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14:cNvPr>
              <p14:cNvContentPartPr/>
              <p14:nvPr/>
            </p14:nvContentPartPr>
            <p14:xfrm>
              <a:off x="2183880" y="1939480"/>
              <a:ext cx="164160" cy="21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192148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14:cNvPr>
              <p14:cNvContentPartPr/>
              <p14:nvPr/>
            </p14:nvContentPartPr>
            <p14:xfrm>
              <a:off x="1534080" y="1728880"/>
              <a:ext cx="497160" cy="287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6093" y="1710880"/>
                <a:ext cx="53277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14:cNvPr>
              <p14:cNvContentPartPr/>
              <p14:nvPr/>
            </p14:nvContentPartPr>
            <p14:xfrm>
              <a:off x="2555400" y="1726720"/>
              <a:ext cx="147240" cy="447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7400" y="1708720"/>
                <a:ext cx="182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14:cNvPr>
              <p14:cNvContentPartPr/>
              <p14:nvPr/>
            </p14:nvContentPartPr>
            <p14:xfrm>
              <a:off x="2812440" y="1718440"/>
              <a:ext cx="847080" cy="346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94800" y="1700800"/>
                <a:ext cx="8827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14:cNvPr>
              <p14:cNvContentPartPr/>
              <p14:nvPr/>
            </p14:nvContentPartPr>
            <p14:xfrm>
              <a:off x="4053360" y="1777480"/>
              <a:ext cx="289440" cy="3405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360" y="1759480"/>
                <a:ext cx="32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14:cNvPr>
              <p14:cNvContentPartPr/>
              <p14:nvPr/>
            </p14:nvContentPartPr>
            <p14:xfrm>
              <a:off x="4836000" y="1843360"/>
              <a:ext cx="157680" cy="290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8000" y="1825720"/>
                <a:ext cx="1933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14:cNvPr>
              <p14:cNvContentPartPr/>
              <p14:nvPr/>
            </p14:nvContentPartPr>
            <p14:xfrm>
              <a:off x="5120040" y="1985560"/>
              <a:ext cx="198360" cy="17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00" y="1967920"/>
                <a:ext cx="234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14:cNvPr>
              <p14:cNvContentPartPr/>
              <p14:nvPr/>
            </p14:nvContentPartPr>
            <p14:xfrm>
              <a:off x="5122920" y="1883320"/>
              <a:ext cx="159120" cy="17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04920" y="1865680"/>
                <a:ext cx="194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14:cNvPr>
              <p14:cNvContentPartPr/>
              <p14:nvPr/>
            </p14:nvContentPartPr>
            <p14:xfrm>
              <a:off x="5912760" y="1859200"/>
              <a:ext cx="212760" cy="233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60" y="1841200"/>
                <a:ext cx="248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14:cNvPr>
              <p14:cNvContentPartPr/>
              <p14:nvPr/>
            </p14:nvContentPartPr>
            <p14:xfrm>
              <a:off x="5475720" y="1851640"/>
              <a:ext cx="286920" cy="241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57720" y="1833667"/>
                <a:ext cx="322560" cy="276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14:cNvPr>
              <p14:cNvContentPartPr/>
              <p14:nvPr/>
            </p14:nvContentPartPr>
            <p14:xfrm>
              <a:off x="6238560" y="1723480"/>
              <a:ext cx="1140840" cy="5025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20560" y="1705827"/>
                <a:ext cx="1176480" cy="538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14:cNvPr>
              <p14:cNvContentPartPr/>
              <p14:nvPr/>
            </p14:nvContentPartPr>
            <p14:xfrm>
              <a:off x="649920" y="2448160"/>
              <a:ext cx="2042640" cy="549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280" y="2430160"/>
                <a:ext cx="20782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14:cNvPr>
              <p14:cNvContentPartPr/>
              <p14:nvPr/>
            </p14:nvContentPartPr>
            <p14:xfrm>
              <a:off x="3087480" y="2629600"/>
              <a:ext cx="827280" cy="215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9480" y="2611600"/>
                <a:ext cx="8629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14:cNvPr>
              <p14:cNvContentPartPr/>
              <p14:nvPr/>
            </p14:nvContentPartPr>
            <p14:xfrm>
              <a:off x="4132920" y="2467240"/>
              <a:ext cx="523080" cy="3178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14920" y="2449240"/>
                <a:ext cx="5587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14:cNvPr>
              <p14:cNvContentPartPr/>
              <p14:nvPr/>
            </p14:nvContentPartPr>
            <p14:xfrm>
              <a:off x="5034000" y="2722480"/>
              <a:ext cx="70920" cy="131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16000" y="2704840"/>
                <a:ext cx="106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14:cNvPr>
              <p14:cNvContentPartPr/>
              <p14:nvPr/>
            </p14:nvContentPartPr>
            <p14:xfrm>
              <a:off x="6510000" y="2610880"/>
              <a:ext cx="272160" cy="169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92000" y="2593240"/>
                <a:ext cx="307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14:cNvPr>
              <p14:cNvContentPartPr/>
              <p14:nvPr/>
            </p14:nvContentPartPr>
            <p14:xfrm>
              <a:off x="6928680" y="2641120"/>
              <a:ext cx="141480" cy="10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11040" y="2623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14:cNvPr>
              <p14:cNvContentPartPr/>
              <p14:nvPr/>
            </p14:nvContentPartPr>
            <p14:xfrm>
              <a:off x="6949200" y="2719600"/>
              <a:ext cx="151560" cy="140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31200" y="2701600"/>
                <a:ext cx="1872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14:cNvPr>
              <p14:cNvContentPartPr/>
              <p14:nvPr/>
            </p14:nvContentPartPr>
            <p14:xfrm>
              <a:off x="5241720" y="2427640"/>
              <a:ext cx="995040" cy="37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23727" y="2410000"/>
                <a:ext cx="1030667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14:cNvPr>
              <p14:cNvContentPartPr/>
              <p14:nvPr/>
            </p14:nvContentPartPr>
            <p14:xfrm>
              <a:off x="7285440" y="2465800"/>
              <a:ext cx="576720" cy="500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67451" y="2447813"/>
                <a:ext cx="612338" cy="536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93BF70-0298-42B6-82A8-F260EE68141E}"/>
                  </a:ext>
                </a:extLst>
              </p14:cNvPr>
              <p14:cNvContentPartPr/>
              <p14:nvPr/>
            </p14:nvContentPartPr>
            <p14:xfrm>
              <a:off x="4544400" y="1573360"/>
              <a:ext cx="2964240" cy="7952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93BF70-0298-42B6-82A8-F260EE68141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26400" y="1537720"/>
                <a:ext cx="2999880" cy="86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339510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14:cNvPr>
              <p14:cNvContentPartPr/>
              <p14:nvPr/>
            </p14:nvContentPartPr>
            <p14:xfrm>
              <a:off x="639480" y="1736800"/>
              <a:ext cx="257400" cy="348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840" y="1718800"/>
                <a:ext cx="2930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14:cNvPr>
              <p14:cNvContentPartPr/>
              <p14:nvPr/>
            </p14:nvContentPartPr>
            <p14:xfrm>
              <a:off x="1238880" y="1754080"/>
              <a:ext cx="188640" cy="261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21240" y="1736440"/>
                <a:ext cx="2242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14:cNvPr>
              <p14:cNvContentPartPr/>
              <p14:nvPr/>
            </p14:nvContentPartPr>
            <p14:xfrm>
              <a:off x="2193960" y="1848760"/>
              <a:ext cx="141840" cy="10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76320" y="18311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14:cNvPr>
              <p14:cNvContentPartPr/>
              <p14:nvPr/>
            </p14:nvContentPartPr>
            <p14:xfrm>
              <a:off x="2183880" y="1939480"/>
              <a:ext cx="164160" cy="21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192148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14:cNvPr>
              <p14:cNvContentPartPr/>
              <p14:nvPr/>
            </p14:nvContentPartPr>
            <p14:xfrm>
              <a:off x="1534080" y="1728880"/>
              <a:ext cx="497160" cy="287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6093" y="1710880"/>
                <a:ext cx="53277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14:cNvPr>
              <p14:cNvContentPartPr/>
              <p14:nvPr/>
            </p14:nvContentPartPr>
            <p14:xfrm>
              <a:off x="2555400" y="1726720"/>
              <a:ext cx="147240" cy="447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7400" y="1708720"/>
                <a:ext cx="182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14:cNvPr>
              <p14:cNvContentPartPr/>
              <p14:nvPr/>
            </p14:nvContentPartPr>
            <p14:xfrm>
              <a:off x="2812440" y="1718440"/>
              <a:ext cx="847080" cy="346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94800" y="1700800"/>
                <a:ext cx="8827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14:cNvPr>
              <p14:cNvContentPartPr/>
              <p14:nvPr/>
            </p14:nvContentPartPr>
            <p14:xfrm>
              <a:off x="4053360" y="1777480"/>
              <a:ext cx="289440" cy="3405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360" y="1759480"/>
                <a:ext cx="32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14:cNvPr>
              <p14:cNvContentPartPr/>
              <p14:nvPr/>
            </p14:nvContentPartPr>
            <p14:xfrm>
              <a:off x="4836000" y="1843360"/>
              <a:ext cx="157680" cy="290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8000" y="1825720"/>
                <a:ext cx="1933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14:cNvPr>
              <p14:cNvContentPartPr/>
              <p14:nvPr/>
            </p14:nvContentPartPr>
            <p14:xfrm>
              <a:off x="5120040" y="1985560"/>
              <a:ext cx="198360" cy="17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00" y="1967920"/>
                <a:ext cx="234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14:cNvPr>
              <p14:cNvContentPartPr/>
              <p14:nvPr/>
            </p14:nvContentPartPr>
            <p14:xfrm>
              <a:off x="5122920" y="1883320"/>
              <a:ext cx="159120" cy="17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04920" y="1865680"/>
                <a:ext cx="194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14:cNvPr>
              <p14:cNvContentPartPr/>
              <p14:nvPr/>
            </p14:nvContentPartPr>
            <p14:xfrm>
              <a:off x="5912760" y="1859200"/>
              <a:ext cx="212760" cy="233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60" y="1841200"/>
                <a:ext cx="248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14:cNvPr>
              <p14:cNvContentPartPr/>
              <p14:nvPr/>
            </p14:nvContentPartPr>
            <p14:xfrm>
              <a:off x="5475720" y="1851640"/>
              <a:ext cx="286920" cy="241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57720" y="1833667"/>
                <a:ext cx="322560" cy="276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14:cNvPr>
              <p14:cNvContentPartPr/>
              <p14:nvPr/>
            </p14:nvContentPartPr>
            <p14:xfrm>
              <a:off x="6238560" y="1723480"/>
              <a:ext cx="1140840" cy="5025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20560" y="1705827"/>
                <a:ext cx="1176480" cy="538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14:cNvPr>
              <p14:cNvContentPartPr/>
              <p14:nvPr/>
            </p14:nvContentPartPr>
            <p14:xfrm>
              <a:off x="649920" y="2448160"/>
              <a:ext cx="2042640" cy="549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280" y="2430160"/>
                <a:ext cx="20782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14:cNvPr>
              <p14:cNvContentPartPr/>
              <p14:nvPr/>
            </p14:nvContentPartPr>
            <p14:xfrm>
              <a:off x="3087480" y="2629600"/>
              <a:ext cx="827280" cy="215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9480" y="2611600"/>
                <a:ext cx="8629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14:cNvPr>
              <p14:cNvContentPartPr/>
              <p14:nvPr/>
            </p14:nvContentPartPr>
            <p14:xfrm>
              <a:off x="4132920" y="2467240"/>
              <a:ext cx="523080" cy="3178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14920" y="2449240"/>
                <a:ext cx="5587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14:cNvPr>
              <p14:cNvContentPartPr/>
              <p14:nvPr/>
            </p14:nvContentPartPr>
            <p14:xfrm>
              <a:off x="5034000" y="2722480"/>
              <a:ext cx="70920" cy="131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16000" y="2704840"/>
                <a:ext cx="106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14:cNvPr>
              <p14:cNvContentPartPr/>
              <p14:nvPr/>
            </p14:nvContentPartPr>
            <p14:xfrm>
              <a:off x="6510000" y="2610880"/>
              <a:ext cx="272160" cy="169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92000" y="2593240"/>
                <a:ext cx="307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14:cNvPr>
              <p14:cNvContentPartPr/>
              <p14:nvPr/>
            </p14:nvContentPartPr>
            <p14:xfrm>
              <a:off x="6928680" y="2641120"/>
              <a:ext cx="141480" cy="10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11040" y="2623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14:cNvPr>
              <p14:cNvContentPartPr/>
              <p14:nvPr/>
            </p14:nvContentPartPr>
            <p14:xfrm>
              <a:off x="6949200" y="2719600"/>
              <a:ext cx="151560" cy="140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31200" y="2701600"/>
                <a:ext cx="1872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14:cNvPr>
              <p14:cNvContentPartPr/>
              <p14:nvPr/>
            </p14:nvContentPartPr>
            <p14:xfrm>
              <a:off x="5241720" y="2427640"/>
              <a:ext cx="995040" cy="37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23727" y="2410000"/>
                <a:ext cx="1030667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14:cNvPr>
              <p14:cNvContentPartPr/>
              <p14:nvPr/>
            </p14:nvContentPartPr>
            <p14:xfrm>
              <a:off x="7285440" y="2465800"/>
              <a:ext cx="576720" cy="500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67451" y="2447813"/>
                <a:ext cx="612338" cy="536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14:cNvPr>
              <p14:cNvContentPartPr/>
              <p14:nvPr/>
            </p14:nvContentPartPr>
            <p14:xfrm>
              <a:off x="3421560" y="3372640"/>
              <a:ext cx="230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03560" y="335500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14:cNvPr>
              <p14:cNvContentPartPr/>
              <p14:nvPr/>
            </p14:nvContentPartPr>
            <p14:xfrm>
              <a:off x="3413280" y="3539320"/>
              <a:ext cx="11880" cy="6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95280" y="3521320"/>
                <a:ext cx="4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14:cNvPr>
              <p14:cNvContentPartPr/>
              <p14:nvPr/>
            </p14:nvContentPartPr>
            <p14:xfrm>
              <a:off x="761880" y="3265720"/>
              <a:ext cx="2457000" cy="727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3880" y="3248080"/>
                <a:ext cx="2492640" cy="76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AA13497-50DE-4240-B100-CCC1B536ACC4}"/>
                  </a:ext>
                </a:extLst>
              </p14:cNvPr>
              <p14:cNvContentPartPr/>
              <p14:nvPr/>
            </p14:nvContentPartPr>
            <p14:xfrm>
              <a:off x="4544400" y="1573360"/>
              <a:ext cx="2964240" cy="795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AA13497-50DE-4240-B100-CCC1B536AC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26400" y="1537720"/>
                <a:ext cx="2999880" cy="86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781752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14:cNvPr>
              <p14:cNvContentPartPr/>
              <p14:nvPr/>
            </p14:nvContentPartPr>
            <p14:xfrm>
              <a:off x="639480" y="1736800"/>
              <a:ext cx="257400" cy="348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840" y="1718800"/>
                <a:ext cx="2930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14:cNvPr>
              <p14:cNvContentPartPr/>
              <p14:nvPr/>
            </p14:nvContentPartPr>
            <p14:xfrm>
              <a:off x="1238880" y="1754080"/>
              <a:ext cx="188640" cy="261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21240" y="1736440"/>
                <a:ext cx="2242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14:cNvPr>
              <p14:cNvContentPartPr/>
              <p14:nvPr/>
            </p14:nvContentPartPr>
            <p14:xfrm>
              <a:off x="2193960" y="1848760"/>
              <a:ext cx="141840" cy="10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76320" y="18311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14:cNvPr>
              <p14:cNvContentPartPr/>
              <p14:nvPr/>
            </p14:nvContentPartPr>
            <p14:xfrm>
              <a:off x="2183880" y="1939480"/>
              <a:ext cx="164160" cy="21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192148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14:cNvPr>
              <p14:cNvContentPartPr/>
              <p14:nvPr/>
            </p14:nvContentPartPr>
            <p14:xfrm>
              <a:off x="1534080" y="1728880"/>
              <a:ext cx="497160" cy="287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6093" y="1710880"/>
                <a:ext cx="53277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14:cNvPr>
              <p14:cNvContentPartPr/>
              <p14:nvPr/>
            </p14:nvContentPartPr>
            <p14:xfrm>
              <a:off x="2555400" y="1726720"/>
              <a:ext cx="147240" cy="447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7400" y="1708720"/>
                <a:ext cx="182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14:cNvPr>
              <p14:cNvContentPartPr/>
              <p14:nvPr/>
            </p14:nvContentPartPr>
            <p14:xfrm>
              <a:off x="2812440" y="1718440"/>
              <a:ext cx="847080" cy="346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94800" y="1700800"/>
                <a:ext cx="8827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14:cNvPr>
              <p14:cNvContentPartPr/>
              <p14:nvPr/>
            </p14:nvContentPartPr>
            <p14:xfrm>
              <a:off x="4053360" y="1777480"/>
              <a:ext cx="289440" cy="3405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360" y="1759480"/>
                <a:ext cx="32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14:cNvPr>
              <p14:cNvContentPartPr/>
              <p14:nvPr/>
            </p14:nvContentPartPr>
            <p14:xfrm>
              <a:off x="4836000" y="1843360"/>
              <a:ext cx="157680" cy="290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8000" y="1825720"/>
                <a:ext cx="1933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14:cNvPr>
              <p14:cNvContentPartPr/>
              <p14:nvPr/>
            </p14:nvContentPartPr>
            <p14:xfrm>
              <a:off x="5120040" y="1985560"/>
              <a:ext cx="198360" cy="17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00" y="1967920"/>
                <a:ext cx="234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14:cNvPr>
              <p14:cNvContentPartPr/>
              <p14:nvPr/>
            </p14:nvContentPartPr>
            <p14:xfrm>
              <a:off x="5122920" y="1883320"/>
              <a:ext cx="159120" cy="17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04920" y="1865680"/>
                <a:ext cx="194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14:cNvPr>
              <p14:cNvContentPartPr/>
              <p14:nvPr/>
            </p14:nvContentPartPr>
            <p14:xfrm>
              <a:off x="5912760" y="1859200"/>
              <a:ext cx="212760" cy="233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60" y="1841200"/>
                <a:ext cx="248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14:cNvPr>
              <p14:cNvContentPartPr/>
              <p14:nvPr/>
            </p14:nvContentPartPr>
            <p14:xfrm>
              <a:off x="5475720" y="1851640"/>
              <a:ext cx="286920" cy="241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57720" y="1833667"/>
                <a:ext cx="322560" cy="276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14:cNvPr>
              <p14:cNvContentPartPr/>
              <p14:nvPr/>
            </p14:nvContentPartPr>
            <p14:xfrm>
              <a:off x="6238560" y="1723480"/>
              <a:ext cx="1140840" cy="5025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20560" y="1705827"/>
                <a:ext cx="1176480" cy="538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14:cNvPr>
              <p14:cNvContentPartPr/>
              <p14:nvPr/>
            </p14:nvContentPartPr>
            <p14:xfrm>
              <a:off x="649920" y="2448160"/>
              <a:ext cx="2042640" cy="549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280" y="2430160"/>
                <a:ext cx="20782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14:cNvPr>
              <p14:cNvContentPartPr/>
              <p14:nvPr/>
            </p14:nvContentPartPr>
            <p14:xfrm>
              <a:off x="3087480" y="2629600"/>
              <a:ext cx="827280" cy="215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9480" y="2611600"/>
                <a:ext cx="8629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14:cNvPr>
              <p14:cNvContentPartPr/>
              <p14:nvPr/>
            </p14:nvContentPartPr>
            <p14:xfrm>
              <a:off x="4132920" y="2467240"/>
              <a:ext cx="523080" cy="3178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14920" y="2449240"/>
                <a:ext cx="5587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14:cNvPr>
              <p14:cNvContentPartPr/>
              <p14:nvPr/>
            </p14:nvContentPartPr>
            <p14:xfrm>
              <a:off x="5034000" y="2722480"/>
              <a:ext cx="70920" cy="131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16000" y="2704840"/>
                <a:ext cx="106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14:cNvPr>
              <p14:cNvContentPartPr/>
              <p14:nvPr/>
            </p14:nvContentPartPr>
            <p14:xfrm>
              <a:off x="6510000" y="2610880"/>
              <a:ext cx="272160" cy="169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92000" y="2593240"/>
                <a:ext cx="307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14:cNvPr>
              <p14:cNvContentPartPr/>
              <p14:nvPr/>
            </p14:nvContentPartPr>
            <p14:xfrm>
              <a:off x="6928680" y="2641120"/>
              <a:ext cx="141480" cy="10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11040" y="2623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14:cNvPr>
              <p14:cNvContentPartPr/>
              <p14:nvPr/>
            </p14:nvContentPartPr>
            <p14:xfrm>
              <a:off x="6949200" y="2719600"/>
              <a:ext cx="151560" cy="140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31200" y="2701600"/>
                <a:ext cx="1872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14:cNvPr>
              <p14:cNvContentPartPr/>
              <p14:nvPr/>
            </p14:nvContentPartPr>
            <p14:xfrm>
              <a:off x="5241720" y="2427640"/>
              <a:ext cx="995040" cy="37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23727" y="2410000"/>
                <a:ext cx="1030667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14:cNvPr>
              <p14:cNvContentPartPr/>
              <p14:nvPr/>
            </p14:nvContentPartPr>
            <p14:xfrm>
              <a:off x="7285440" y="2465800"/>
              <a:ext cx="576720" cy="500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67451" y="2447813"/>
                <a:ext cx="612338" cy="536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14:cNvPr>
              <p14:cNvContentPartPr/>
              <p14:nvPr/>
            </p14:nvContentPartPr>
            <p14:xfrm>
              <a:off x="3421560" y="3372640"/>
              <a:ext cx="230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03560" y="335500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14:cNvPr>
              <p14:cNvContentPartPr/>
              <p14:nvPr/>
            </p14:nvContentPartPr>
            <p14:xfrm>
              <a:off x="3413280" y="3539320"/>
              <a:ext cx="11880" cy="6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95280" y="3521320"/>
                <a:ext cx="4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14:cNvPr>
              <p14:cNvContentPartPr/>
              <p14:nvPr/>
            </p14:nvContentPartPr>
            <p14:xfrm>
              <a:off x="761880" y="3265720"/>
              <a:ext cx="2457000" cy="727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3880" y="3248080"/>
                <a:ext cx="2492640" cy="76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F912D4-9EAB-4EDC-A66A-365905C78A8C}"/>
                  </a:ext>
                </a:extLst>
              </p14:cNvPr>
              <p14:cNvContentPartPr/>
              <p14:nvPr/>
            </p14:nvContentPartPr>
            <p14:xfrm>
              <a:off x="3982440" y="3454000"/>
              <a:ext cx="141480" cy="302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F912D4-9EAB-4EDC-A66A-365905C78A8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964440" y="3436360"/>
                <a:ext cx="1771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9EC814F-84EE-437A-8E0F-CE497F9E7178}"/>
                  </a:ext>
                </a:extLst>
              </p14:cNvPr>
              <p14:cNvContentPartPr/>
              <p14:nvPr/>
            </p14:nvContentPartPr>
            <p14:xfrm>
              <a:off x="4287360" y="3589720"/>
              <a:ext cx="208440" cy="172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9EC814F-84EE-437A-8E0F-CE497F9E71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0" y="3572080"/>
                <a:ext cx="244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5A984F-A428-4793-B9B4-EC056D50957C}"/>
                  </a:ext>
                </a:extLst>
              </p14:cNvPr>
              <p14:cNvContentPartPr/>
              <p14:nvPr/>
            </p14:nvContentPartPr>
            <p14:xfrm>
              <a:off x="4348200" y="3662800"/>
              <a:ext cx="179640" cy="27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5A984F-A428-4793-B9B4-EC056D50957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3645160"/>
                <a:ext cx="2152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058EDD-DFCF-4B4F-992F-FDA6719DE2AB}"/>
                  </a:ext>
                </a:extLst>
              </p14:cNvPr>
              <p14:cNvContentPartPr/>
              <p14:nvPr/>
            </p14:nvContentPartPr>
            <p14:xfrm>
              <a:off x="5069280" y="3525280"/>
              <a:ext cx="151920" cy="213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058EDD-DFCF-4B4F-992F-FDA6719DE2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51640" y="3507280"/>
                <a:ext cx="1875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10E1-2099-4924-8A1A-C71FE2448FDF}"/>
                  </a:ext>
                </a:extLst>
              </p14:cNvPr>
              <p14:cNvContentPartPr/>
              <p14:nvPr/>
            </p14:nvContentPartPr>
            <p14:xfrm>
              <a:off x="4673280" y="3470560"/>
              <a:ext cx="298440" cy="30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10E1-2099-4924-8A1A-C71FE2448FD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55302" y="3452560"/>
                <a:ext cx="334037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6C623-F866-4CD0-A912-35EAF6CCA1CB}"/>
                  </a:ext>
                </a:extLst>
              </p14:cNvPr>
              <p14:cNvContentPartPr/>
              <p14:nvPr/>
            </p14:nvContentPartPr>
            <p14:xfrm>
              <a:off x="6227040" y="3341320"/>
              <a:ext cx="438840" cy="32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6C623-F866-4CD0-A912-35EAF6CCA1C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09055" y="3323320"/>
                <a:ext cx="474451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6E67CF-496F-48C1-9D1A-00834DCBCEFE}"/>
                  </a:ext>
                </a:extLst>
              </p14:cNvPr>
              <p14:cNvContentPartPr/>
              <p14:nvPr/>
            </p14:nvContentPartPr>
            <p14:xfrm>
              <a:off x="5439720" y="3333400"/>
              <a:ext cx="655920" cy="498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6E67CF-496F-48C1-9D1A-00834DCBCEF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21720" y="3315400"/>
                <a:ext cx="6915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5C43585-39E0-49BA-9081-09C58D2D48A5}"/>
                  </a:ext>
                </a:extLst>
              </p14:cNvPr>
              <p14:cNvContentPartPr/>
              <p14:nvPr/>
            </p14:nvContentPartPr>
            <p14:xfrm>
              <a:off x="4544400" y="1573360"/>
              <a:ext cx="2964240" cy="795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5C43585-39E0-49BA-9081-09C58D2D48A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526400" y="1537720"/>
                <a:ext cx="2999880" cy="86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992953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14:cNvPr>
              <p14:cNvContentPartPr/>
              <p14:nvPr/>
            </p14:nvContentPartPr>
            <p14:xfrm>
              <a:off x="639480" y="1736800"/>
              <a:ext cx="257400" cy="348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840" y="1718800"/>
                <a:ext cx="2930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14:cNvPr>
              <p14:cNvContentPartPr/>
              <p14:nvPr/>
            </p14:nvContentPartPr>
            <p14:xfrm>
              <a:off x="1238880" y="1754080"/>
              <a:ext cx="188640" cy="261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21240" y="1736440"/>
                <a:ext cx="2242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14:cNvPr>
              <p14:cNvContentPartPr/>
              <p14:nvPr/>
            </p14:nvContentPartPr>
            <p14:xfrm>
              <a:off x="2193960" y="1848760"/>
              <a:ext cx="141840" cy="10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76320" y="18311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14:cNvPr>
              <p14:cNvContentPartPr/>
              <p14:nvPr/>
            </p14:nvContentPartPr>
            <p14:xfrm>
              <a:off x="2183880" y="1939480"/>
              <a:ext cx="164160" cy="21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192148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14:cNvPr>
              <p14:cNvContentPartPr/>
              <p14:nvPr/>
            </p14:nvContentPartPr>
            <p14:xfrm>
              <a:off x="1534080" y="1728880"/>
              <a:ext cx="497160" cy="287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6093" y="1710880"/>
                <a:ext cx="53277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14:cNvPr>
              <p14:cNvContentPartPr/>
              <p14:nvPr/>
            </p14:nvContentPartPr>
            <p14:xfrm>
              <a:off x="2555400" y="1726720"/>
              <a:ext cx="147240" cy="447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7400" y="1708720"/>
                <a:ext cx="182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14:cNvPr>
              <p14:cNvContentPartPr/>
              <p14:nvPr/>
            </p14:nvContentPartPr>
            <p14:xfrm>
              <a:off x="2812440" y="1718440"/>
              <a:ext cx="847080" cy="346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94800" y="1700800"/>
                <a:ext cx="8827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14:cNvPr>
              <p14:cNvContentPartPr/>
              <p14:nvPr/>
            </p14:nvContentPartPr>
            <p14:xfrm>
              <a:off x="4053360" y="1777480"/>
              <a:ext cx="289440" cy="3405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360" y="1759480"/>
                <a:ext cx="32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14:cNvPr>
              <p14:cNvContentPartPr/>
              <p14:nvPr/>
            </p14:nvContentPartPr>
            <p14:xfrm>
              <a:off x="4836000" y="1843360"/>
              <a:ext cx="157680" cy="290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8000" y="1825720"/>
                <a:ext cx="1933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14:cNvPr>
              <p14:cNvContentPartPr/>
              <p14:nvPr/>
            </p14:nvContentPartPr>
            <p14:xfrm>
              <a:off x="5120040" y="1985560"/>
              <a:ext cx="198360" cy="17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00" y="1967920"/>
                <a:ext cx="234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14:cNvPr>
              <p14:cNvContentPartPr/>
              <p14:nvPr/>
            </p14:nvContentPartPr>
            <p14:xfrm>
              <a:off x="5122920" y="1883320"/>
              <a:ext cx="159120" cy="17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04920" y="1865680"/>
                <a:ext cx="194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14:cNvPr>
              <p14:cNvContentPartPr/>
              <p14:nvPr/>
            </p14:nvContentPartPr>
            <p14:xfrm>
              <a:off x="5912760" y="1859200"/>
              <a:ext cx="212760" cy="233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60" y="1841200"/>
                <a:ext cx="248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14:cNvPr>
              <p14:cNvContentPartPr/>
              <p14:nvPr/>
            </p14:nvContentPartPr>
            <p14:xfrm>
              <a:off x="5475720" y="1851640"/>
              <a:ext cx="286920" cy="241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57720" y="1833667"/>
                <a:ext cx="322560" cy="276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14:cNvPr>
              <p14:cNvContentPartPr/>
              <p14:nvPr/>
            </p14:nvContentPartPr>
            <p14:xfrm>
              <a:off x="6238560" y="1723480"/>
              <a:ext cx="1140840" cy="5025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20560" y="1705827"/>
                <a:ext cx="1176480" cy="538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14:cNvPr>
              <p14:cNvContentPartPr/>
              <p14:nvPr/>
            </p14:nvContentPartPr>
            <p14:xfrm>
              <a:off x="649920" y="2448160"/>
              <a:ext cx="2042640" cy="549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280" y="2430160"/>
                <a:ext cx="20782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14:cNvPr>
              <p14:cNvContentPartPr/>
              <p14:nvPr/>
            </p14:nvContentPartPr>
            <p14:xfrm>
              <a:off x="3087480" y="2629600"/>
              <a:ext cx="827280" cy="215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9480" y="2611600"/>
                <a:ext cx="8629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14:cNvPr>
              <p14:cNvContentPartPr/>
              <p14:nvPr/>
            </p14:nvContentPartPr>
            <p14:xfrm>
              <a:off x="4132920" y="2467240"/>
              <a:ext cx="523080" cy="3178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14920" y="2449240"/>
                <a:ext cx="5587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14:cNvPr>
              <p14:cNvContentPartPr/>
              <p14:nvPr/>
            </p14:nvContentPartPr>
            <p14:xfrm>
              <a:off x="5034000" y="2722480"/>
              <a:ext cx="70920" cy="131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16000" y="2704840"/>
                <a:ext cx="106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14:cNvPr>
              <p14:cNvContentPartPr/>
              <p14:nvPr/>
            </p14:nvContentPartPr>
            <p14:xfrm>
              <a:off x="6510000" y="2610880"/>
              <a:ext cx="272160" cy="169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92000" y="2593240"/>
                <a:ext cx="307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14:cNvPr>
              <p14:cNvContentPartPr/>
              <p14:nvPr/>
            </p14:nvContentPartPr>
            <p14:xfrm>
              <a:off x="6928680" y="2641120"/>
              <a:ext cx="141480" cy="10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11040" y="2623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14:cNvPr>
              <p14:cNvContentPartPr/>
              <p14:nvPr/>
            </p14:nvContentPartPr>
            <p14:xfrm>
              <a:off x="6949200" y="2719600"/>
              <a:ext cx="151560" cy="140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31200" y="2701600"/>
                <a:ext cx="1872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14:cNvPr>
              <p14:cNvContentPartPr/>
              <p14:nvPr/>
            </p14:nvContentPartPr>
            <p14:xfrm>
              <a:off x="5241720" y="2427640"/>
              <a:ext cx="995040" cy="37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23727" y="2410000"/>
                <a:ext cx="1030667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14:cNvPr>
              <p14:cNvContentPartPr/>
              <p14:nvPr/>
            </p14:nvContentPartPr>
            <p14:xfrm>
              <a:off x="7285440" y="2465800"/>
              <a:ext cx="576720" cy="500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67451" y="2447813"/>
                <a:ext cx="612338" cy="536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14:cNvPr>
              <p14:cNvContentPartPr/>
              <p14:nvPr/>
            </p14:nvContentPartPr>
            <p14:xfrm>
              <a:off x="3421560" y="3372640"/>
              <a:ext cx="230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03560" y="335500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14:cNvPr>
              <p14:cNvContentPartPr/>
              <p14:nvPr/>
            </p14:nvContentPartPr>
            <p14:xfrm>
              <a:off x="3413280" y="3539320"/>
              <a:ext cx="11880" cy="6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95280" y="3521320"/>
                <a:ext cx="4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14:cNvPr>
              <p14:cNvContentPartPr/>
              <p14:nvPr/>
            </p14:nvContentPartPr>
            <p14:xfrm>
              <a:off x="761880" y="3265720"/>
              <a:ext cx="2457000" cy="727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3880" y="3248080"/>
                <a:ext cx="2492640" cy="76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F912D4-9EAB-4EDC-A66A-365905C78A8C}"/>
                  </a:ext>
                </a:extLst>
              </p14:cNvPr>
              <p14:cNvContentPartPr/>
              <p14:nvPr/>
            </p14:nvContentPartPr>
            <p14:xfrm>
              <a:off x="3982440" y="3454000"/>
              <a:ext cx="141480" cy="302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F912D4-9EAB-4EDC-A66A-365905C78A8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964440" y="3436360"/>
                <a:ext cx="1771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9EC814F-84EE-437A-8E0F-CE497F9E7178}"/>
                  </a:ext>
                </a:extLst>
              </p14:cNvPr>
              <p14:cNvContentPartPr/>
              <p14:nvPr/>
            </p14:nvContentPartPr>
            <p14:xfrm>
              <a:off x="4287360" y="3589720"/>
              <a:ext cx="208440" cy="172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9EC814F-84EE-437A-8E0F-CE497F9E71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0" y="3572080"/>
                <a:ext cx="244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5A984F-A428-4793-B9B4-EC056D50957C}"/>
                  </a:ext>
                </a:extLst>
              </p14:cNvPr>
              <p14:cNvContentPartPr/>
              <p14:nvPr/>
            </p14:nvContentPartPr>
            <p14:xfrm>
              <a:off x="4348200" y="3662800"/>
              <a:ext cx="179640" cy="27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5A984F-A428-4793-B9B4-EC056D50957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3645160"/>
                <a:ext cx="2152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058EDD-DFCF-4B4F-992F-FDA6719DE2AB}"/>
                  </a:ext>
                </a:extLst>
              </p14:cNvPr>
              <p14:cNvContentPartPr/>
              <p14:nvPr/>
            </p14:nvContentPartPr>
            <p14:xfrm>
              <a:off x="5069280" y="3525280"/>
              <a:ext cx="151920" cy="213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058EDD-DFCF-4B4F-992F-FDA6719DE2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51640" y="3507280"/>
                <a:ext cx="1875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10E1-2099-4924-8A1A-C71FE2448FDF}"/>
                  </a:ext>
                </a:extLst>
              </p14:cNvPr>
              <p14:cNvContentPartPr/>
              <p14:nvPr/>
            </p14:nvContentPartPr>
            <p14:xfrm>
              <a:off x="4673280" y="3470560"/>
              <a:ext cx="298440" cy="30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10E1-2099-4924-8A1A-C71FE2448FD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55302" y="3452560"/>
                <a:ext cx="334037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6C623-F866-4CD0-A912-35EAF6CCA1CB}"/>
                  </a:ext>
                </a:extLst>
              </p14:cNvPr>
              <p14:cNvContentPartPr/>
              <p14:nvPr/>
            </p14:nvContentPartPr>
            <p14:xfrm>
              <a:off x="6227040" y="3341320"/>
              <a:ext cx="438840" cy="32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6C623-F866-4CD0-A912-35EAF6CCA1C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09055" y="3323320"/>
                <a:ext cx="474451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6E67CF-496F-48C1-9D1A-00834DCBCEFE}"/>
                  </a:ext>
                </a:extLst>
              </p14:cNvPr>
              <p14:cNvContentPartPr/>
              <p14:nvPr/>
            </p14:nvContentPartPr>
            <p14:xfrm>
              <a:off x="5439720" y="3333400"/>
              <a:ext cx="655920" cy="498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6E67CF-496F-48C1-9D1A-00834DCBCEF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21720" y="3315400"/>
                <a:ext cx="6915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188EAD-5137-419D-86A8-A17BADDFF669}"/>
                  </a:ext>
                </a:extLst>
              </p14:cNvPr>
              <p14:cNvContentPartPr/>
              <p14:nvPr/>
            </p14:nvContentPartPr>
            <p14:xfrm>
              <a:off x="4368720" y="4104160"/>
              <a:ext cx="221040" cy="10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188EAD-5137-419D-86A8-A17BADDFF6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50720" y="4086520"/>
                <a:ext cx="25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14B001-E1C4-400F-81CD-EF60EC6698E2}"/>
                  </a:ext>
                </a:extLst>
              </p14:cNvPr>
              <p14:cNvContentPartPr/>
              <p14:nvPr/>
            </p14:nvContentPartPr>
            <p14:xfrm>
              <a:off x="4368720" y="4218280"/>
              <a:ext cx="219240" cy="190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14B001-E1C4-400F-81CD-EF60EC6698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50720" y="4200640"/>
                <a:ext cx="254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44EE914-C6C0-4A6B-96BF-9B7D4FAF35E1}"/>
                  </a:ext>
                </a:extLst>
              </p14:cNvPr>
              <p14:cNvContentPartPr/>
              <p14:nvPr/>
            </p14:nvContentPartPr>
            <p14:xfrm>
              <a:off x="4795320" y="3989680"/>
              <a:ext cx="326880" cy="321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44EE914-C6C0-4A6B-96BF-9B7D4FAF35E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77320" y="3971680"/>
                <a:ext cx="3625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3495F00-78A2-4AC2-B6D3-8C637B282703}"/>
                  </a:ext>
                </a:extLst>
              </p14:cNvPr>
              <p14:cNvContentPartPr/>
              <p14:nvPr/>
            </p14:nvContentPartPr>
            <p14:xfrm>
              <a:off x="5800800" y="3880240"/>
              <a:ext cx="889920" cy="4633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3495F00-78A2-4AC2-B6D3-8C637B282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82800" y="3862600"/>
                <a:ext cx="92556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222C21-8247-4C78-A222-314F397A5937}"/>
                  </a:ext>
                </a:extLst>
              </p14:cNvPr>
              <p14:cNvContentPartPr/>
              <p14:nvPr/>
            </p14:nvContentPartPr>
            <p14:xfrm>
              <a:off x="5242080" y="4063480"/>
              <a:ext cx="463680" cy="1782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222C21-8247-4C78-A222-314F397A59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24440" y="4045840"/>
                <a:ext cx="4993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592D199-D86F-43B7-AD92-37E4B01E310B}"/>
                  </a:ext>
                </a:extLst>
              </p14:cNvPr>
              <p14:cNvContentPartPr/>
              <p14:nvPr/>
            </p14:nvContentPartPr>
            <p14:xfrm>
              <a:off x="4544400" y="1573360"/>
              <a:ext cx="2964240" cy="7952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592D199-D86F-43B7-AD92-37E4B01E310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26400" y="1537720"/>
                <a:ext cx="2999880" cy="86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583169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14:cNvPr>
              <p14:cNvContentPartPr/>
              <p14:nvPr/>
            </p14:nvContentPartPr>
            <p14:xfrm>
              <a:off x="639480" y="1736800"/>
              <a:ext cx="257400" cy="348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840" y="1718800"/>
                <a:ext cx="2930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14:cNvPr>
              <p14:cNvContentPartPr/>
              <p14:nvPr/>
            </p14:nvContentPartPr>
            <p14:xfrm>
              <a:off x="1238880" y="1754080"/>
              <a:ext cx="188640" cy="261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21240" y="1736440"/>
                <a:ext cx="2242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14:cNvPr>
              <p14:cNvContentPartPr/>
              <p14:nvPr/>
            </p14:nvContentPartPr>
            <p14:xfrm>
              <a:off x="2193960" y="1848760"/>
              <a:ext cx="141840" cy="10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76320" y="18311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14:cNvPr>
              <p14:cNvContentPartPr/>
              <p14:nvPr/>
            </p14:nvContentPartPr>
            <p14:xfrm>
              <a:off x="2183880" y="1939480"/>
              <a:ext cx="164160" cy="21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192148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14:cNvPr>
              <p14:cNvContentPartPr/>
              <p14:nvPr/>
            </p14:nvContentPartPr>
            <p14:xfrm>
              <a:off x="1534080" y="1728880"/>
              <a:ext cx="497160" cy="287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6093" y="1710880"/>
                <a:ext cx="53277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14:cNvPr>
              <p14:cNvContentPartPr/>
              <p14:nvPr/>
            </p14:nvContentPartPr>
            <p14:xfrm>
              <a:off x="2555400" y="1726720"/>
              <a:ext cx="147240" cy="447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7400" y="1708720"/>
                <a:ext cx="182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14:cNvPr>
              <p14:cNvContentPartPr/>
              <p14:nvPr/>
            </p14:nvContentPartPr>
            <p14:xfrm>
              <a:off x="2812440" y="1718440"/>
              <a:ext cx="847080" cy="346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94800" y="1700800"/>
                <a:ext cx="8827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14:cNvPr>
              <p14:cNvContentPartPr/>
              <p14:nvPr/>
            </p14:nvContentPartPr>
            <p14:xfrm>
              <a:off x="4053360" y="1777480"/>
              <a:ext cx="289440" cy="3405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360" y="1759480"/>
                <a:ext cx="32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14:cNvPr>
              <p14:cNvContentPartPr/>
              <p14:nvPr/>
            </p14:nvContentPartPr>
            <p14:xfrm>
              <a:off x="4836000" y="1843360"/>
              <a:ext cx="157680" cy="290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8000" y="1825720"/>
                <a:ext cx="1933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14:cNvPr>
              <p14:cNvContentPartPr/>
              <p14:nvPr/>
            </p14:nvContentPartPr>
            <p14:xfrm>
              <a:off x="5120040" y="1985560"/>
              <a:ext cx="198360" cy="17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00" y="1967920"/>
                <a:ext cx="234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14:cNvPr>
              <p14:cNvContentPartPr/>
              <p14:nvPr/>
            </p14:nvContentPartPr>
            <p14:xfrm>
              <a:off x="5122920" y="1883320"/>
              <a:ext cx="159120" cy="17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04920" y="1865680"/>
                <a:ext cx="194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14:cNvPr>
              <p14:cNvContentPartPr/>
              <p14:nvPr/>
            </p14:nvContentPartPr>
            <p14:xfrm>
              <a:off x="5912760" y="1859200"/>
              <a:ext cx="212760" cy="233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60" y="1841200"/>
                <a:ext cx="248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14:cNvPr>
              <p14:cNvContentPartPr/>
              <p14:nvPr/>
            </p14:nvContentPartPr>
            <p14:xfrm>
              <a:off x="5475720" y="1851640"/>
              <a:ext cx="286920" cy="241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57720" y="1833667"/>
                <a:ext cx="322560" cy="276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14:cNvPr>
              <p14:cNvContentPartPr/>
              <p14:nvPr/>
            </p14:nvContentPartPr>
            <p14:xfrm>
              <a:off x="6238560" y="1723480"/>
              <a:ext cx="1140840" cy="5025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20560" y="1705827"/>
                <a:ext cx="1176480" cy="538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14:cNvPr>
              <p14:cNvContentPartPr/>
              <p14:nvPr/>
            </p14:nvContentPartPr>
            <p14:xfrm>
              <a:off x="649920" y="2448160"/>
              <a:ext cx="2042640" cy="549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280" y="2430160"/>
                <a:ext cx="20782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14:cNvPr>
              <p14:cNvContentPartPr/>
              <p14:nvPr/>
            </p14:nvContentPartPr>
            <p14:xfrm>
              <a:off x="3087480" y="2629600"/>
              <a:ext cx="827280" cy="215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9480" y="2611600"/>
                <a:ext cx="8629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14:cNvPr>
              <p14:cNvContentPartPr/>
              <p14:nvPr/>
            </p14:nvContentPartPr>
            <p14:xfrm>
              <a:off x="4132920" y="2467240"/>
              <a:ext cx="523080" cy="3178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14920" y="2449240"/>
                <a:ext cx="5587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14:cNvPr>
              <p14:cNvContentPartPr/>
              <p14:nvPr/>
            </p14:nvContentPartPr>
            <p14:xfrm>
              <a:off x="5034000" y="2722480"/>
              <a:ext cx="70920" cy="131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16000" y="2704840"/>
                <a:ext cx="106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14:cNvPr>
              <p14:cNvContentPartPr/>
              <p14:nvPr/>
            </p14:nvContentPartPr>
            <p14:xfrm>
              <a:off x="6510000" y="2610880"/>
              <a:ext cx="272160" cy="169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92000" y="2593240"/>
                <a:ext cx="307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14:cNvPr>
              <p14:cNvContentPartPr/>
              <p14:nvPr/>
            </p14:nvContentPartPr>
            <p14:xfrm>
              <a:off x="6928680" y="2641120"/>
              <a:ext cx="141480" cy="10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11040" y="2623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14:cNvPr>
              <p14:cNvContentPartPr/>
              <p14:nvPr/>
            </p14:nvContentPartPr>
            <p14:xfrm>
              <a:off x="6949200" y="2719600"/>
              <a:ext cx="151560" cy="140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31200" y="2701600"/>
                <a:ext cx="1872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14:cNvPr>
              <p14:cNvContentPartPr/>
              <p14:nvPr/>
            </p14:nvContentPartPr>
            <p14:xfrm>
              <a:off x="5241720" y="2427640"/>
              <a:ext cx="995040" cy="37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23727" y="2410000"/>
                <a:ext cx="1030667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14:cNvPr>
              <p14:cNvContentPartPr/>
              <p14:nvPr/>
            </p14:nvContentPartPr>
            <p14:xfrm>
              <a:off x="7285440" y="2465800"/>
              <a:ext cx="576720" cy="500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67451" y="2447813"/>
                <a:ext cx="612338" cy="536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14:cNvPr>
              <p14:cNvContentPartPr/>
              <p14:nvPr/>
            </p14:nvContentPartPr>
            <p14:xfrm>
              <a:off x="3421560" y="3372640"/>
              <a:ext cx="230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03560" y="335500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14:cNvPr>
              <p14:cNvContentPartPr/>
              <p14:nvPr/>
            </p14:nvContentPartPr>
            <p14:xfrm>
              <a:off x="3413280" y="3539320"/>
              <a:ext cx="11880" cy="6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95280" y="3521320"/>
                <a:ext cx="4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14:cNvPr>
              <p14:cNvContentPartPr/>
              <p14:nvPr/>
            </p14:nvContentPartPr>
            <p14:xfrm>
              <a:off x="761880" y="3265720"/>
              <a:ext cx="2457000" cy="727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3880" y="3248080"/>
                <a:ext cx="2492640" cy="76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F912D4-9EAB-4EDC-A66A-365905C78A8C}"/>
                  </a:ext>
                </a:extLst>
              </p14:cNvPr>
              <p14:cNvContentPartPr/>
              <p14:nvPr/>
            </p14:nvContentPartPr>
            <p14:xfrm>
              <a:off x="3982440" y="3454000"/>
              <a:ext cx="141480" cy="302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F912D4-9EAB-4EDC-A66A-365905C78A8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964440" y="3436360"/>
                <a:ext cx="1771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9EC814F-84EE-437A-8E0F-CE497F9E7178}"/>
                  </a:ext>
                </a:extLst>
              </p14:cNvPr>
              <p14:cNvContentPartPr/>
              <p14:nvPr/>
            </p14:nvContentPartPr>
            <p14:xfrm>
              <a:off x="4287360" y="3589720"/>
              <a:ext cx="208440" cy="172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9EC814F-84EE-437A-8E0F-CE497F9E71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0" y="3572080"/>
                <a:ext cx="244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5A984F-A428-4793-B9B4-EC056D50957C}"/>
                  </a:ext>
                </a:extLst>
              </p14:cNvPr>
              <p14:cNvContentPartPr/>
              <p14:nvPr/>
            </p14:nvContentPartPr>
            <p14:xfrm>
              <a:off x="4348200" y="3662800"/>
              <a:ext cx="179640" cy="27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5A984F-A428-4793-B9B4-EC056D50957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3645160"/>
                <a:ext cx="2152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058EDD-DFCF-4B4F-992F-FDA6719DE2AB}"/>
                  </a:ext>
                </a:extLst>
              </p14:cNvPr>
              <p14:cNvContentPartPr/>
              <p14:nvPr/>
            </p14:nvContentPartPr>
            <p14:xfrm>
              <a:off x="5069280" y="3525280"/>
              <a:ext cx="151920" cy="213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058EDD-DFCF-4B4F-992F-FDA6719DE2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51640" y="3507280"/>
                <a:ext cx="1875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10E1-2099-4924-8A1A-C71FE2448FDF}"/>
                  </a:ext>
                </a:extLst>
              </p14:cNvPr>
              <p14:cNvContentPartPr/>
              <p14:nvPr/>
            </p14:nvContentPartPr>
            <p14:xfrm>
              <a:off x="4673280" y="3470560"/>
              <a:ext cx="298440" cy="30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10E1-2099-4924-8A1A-C71FE2448FD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55302" y="3452560"/>
                <a:ext cx="334037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6C623-F866-4CD0-A912-35EAF6CCA1CB}"/>
                  </a:ext>
                </a:extLst>
              </p14:cNvPr>
              <p14:cNvContentPartPr/>
              <p14:nvPr/>
            </p14:nvContentPartPr>
            <p14:xfrm>
              <a:off x="6227040" y="3341320"/>
              <a:ext cx="438840" cy="32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6C623-F866-4CD0-A912-35EAF6CCA1C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09055" y="3323320"/>
                <a:ext cx="474451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6E67CF-496F-48C1-9D1A-00834DCBCEFE}"/>
                  </a:ext>
                </a:extLst>
              </p14:cNvPr>
              <p14:cNvContentPartPr/>
              <p14:nvPr/>
            </p14:nvContentPartPr>
            <p14:xfrm>
              <a:off x="5439720" y="3333400"/>
              <a:ext cx="655920" cy="498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6E67CF-496F-48C1-9D1A-00834DCBCEF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21720" y="3315400"/>
                <a:ext cx="6915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188EAD-5137-419D-86A8-A17BADDFF669}"/>
                  </a:ext>
                </a:extLst>
              </p14:cNvPr>
              <p14:cNvContentPartPr/>
              <p14:nvPr/>
            </p14:nvContentPartPr>
            <p14:xfrm>
              <a:off x="4368720" y="4104160"/>
              <a:ext cx="221040" cy="10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188EAD-5137-419D-86A8-A17BADDFF6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50720" y="4086520"/>
                <a:ext cx="25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14B001-E1C4-400F-81CD-EF60EC6698E2}"/>
                  </a:ext>
                </a:extLst>
              </p14:cNvPr>
              <p14:cNvContentPartPr/>
              <p14:nvPr/>
            </p14:nvContentPartPr>
            <p14:xfrm>
              <a:off x="4368720" y="4218280"/>
              <a:ext cx="219240" cy="190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14B001-E1C4-400F-81CD-EF60EC6698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50720" y="4200640"/>
                <a:ext cx="254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44EE914-C6C0-4A6B-96BF-9B7D4FAF35E1}"/>
                  </a:ext>
                </a:extLst>
              </p14:cNvPr>
              <p14:cNvContentPartPr/>
              <p14:nvPr/>
            </p14:nvContentPartPr>
            <p14:xfrm>
              <a:off x="4795320" y="3989680"/>
              <a:ext cx="326880" cy="321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44EE914-C6C0-4A6B-96BF-9B7D4FAF35E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77320" y="3971680"/>
                <a:ext cx="3625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3495F00-78A2-4AC2-B6D3-8C637B282703}"/>
                  </a:ext>
                </a:extLst>
              </p14:cNvPr>
              <p14:cNvContentPartPr/>
              <p14:nvPr/>
            </p14:nvContentPartPr>
            <p14:xfrm>
              <a:off x="5800800" y="3880240"/>
              <a:ext cx="889920" cy="4633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3495F00-78A2-4AC2-B6D3-8C637B282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82800" y="3862600"/>
                <a:ext cx="92556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222C21-8247-4C78-A222-314F397A5937}"/>
                  </a:ext>
                </a:extLst>
              </p14:cNvPr>
              <p14:cNvContentPartPr/>
              <p14:nvPr/>
            </p14:nvContentPartPr>
            <p14:xfrm>
              <a:off x="5242080" y="4063480"/>
              <a:ext cx="463680" cy="1782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222C21-8247-4C78-A222-314F397A59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24440" y="4045840"/>
                <a:ext cx="4993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A2D9E24-12F3-4022-8A02-F933DDA77E96}"/>
                  </a:ext>
                </a:extLst>
              </p14:cNvPr>
              <p14:cNvContentPartPr/>
              <p14:nvPr/>
            </p14:nvContentPartPr>
            <p14:xfrm>
              <a:off x="4408320" y="4652080"/>
              <a:ext cx="223560" cy="118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A2D9E24-12F3-4022-8A02-F933DDA77E9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90320" y="4634080"/>
                <a:ext cx="2592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4E424FB-6E37-428D-85BA-10176598F3F7}"/>
                  </a:ext>
                </a:extLst>
              </p14:cNvPr>
              <p14:cNvContentPartPr/>
              <p14:nvPr/>
            </p14:nvContentPartPr>
            <p14:xfrm>
              <a:off x="4409040" y="4774840"/>
              <a:ext cx="152280" cy="1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4E424FB-6E37-428D-85BA-10176598F3F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91040" y="4757200"/>
                <a:ext cx="187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3D2B5DA-D0E1-45CB-BAC9-0F1972D1AEBD}"/>
                  </a:ext>
                </a:extLst>
              </p14:cNvPr>
              <p14:cNvContentPartPr/>
              <p14:nvPr/>
            </p14:nvContentPartPr>
            <p14:xfrm>
              <a:off x="5333520" y="4662880"/>
              <a:ext cx="224640" cy="198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3D2B5DA-D0E1-45CB-BAC9-0F1972D1AEB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15880" y="4645240"/>
                <a:ext cx="260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10360C-B603-4281-88D9-EBD9077DCD0B}"/>
                  </a:ext>
                </a:extLst>
              </p14:cNvPr>
              <p14:cNvContentPartPr/>
              <p14:nvPr/>
            </p14:nvContentPartPr>
            <p14:xfrm>
              <a:off x="4866240" y="4502680"/>
              <a:ext cx="285480" cy="3535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10360C-B603-4281-88D9-EBD9077DCD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848600" y="4485040"/>
                <a:ext cx="32112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A035D09-7FEC-4EB1-9659-2157606E9DC1}"/>
                  </a:ext>
                </a:extLst>
              </p14:cNvPr>
              <p14:cNvContentPartPr/>
              <p14:nvPr/>
            </p14:nvContentPartPr>
            <p14:xfrm>
              <a:off x="5771280" y="4510600"/>
              <a:ext cx="20160" cy="1252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A035D09-7FEC-4EB1-9659-2157606E9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53280" y="4492600"/>
                <a:ext cx="558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D42B4D-B683-4014-8301-0FD89B554443}"/>
                  </a:ext>
                </a:extLst>
              </p14:cNvPr>
              <p14:cNvContentPartPr/>
              <p14:nvPr/>
            </p14:nvContentPartPr>
            <p14:xfrm>
              <a:off x="5668680" y="4683400"/>
              <a:ext cx="200520" cy="10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D42B4D-B683-4014-8301-0FD89B55444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1040" y="4665760"/>
                <a:ext cx="236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442D5A3-A8F7-4E88-B33C-5D81CF439C13}"/>
                  </a:ext>
                </a:extLst>
              </p14:cNvPr>
              <p14:cNvContentPartPr/>
              <p14:nvPr/>
            </p14:nvContentPartPr>
            <p14:xfrm>
              <a:off x="5719440" y="4761520"/>
              <a:ext cx="147600" cy="1458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442D5A3-A8F7-4E88-B33C-5D81CF439C1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01800" y="4743520"/>
                <a:ext cx="183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98B2C7-B18F-4A5B-BA6E-6D1BB0C918D1}"/>
                  </a:ext>
                </a:extLst>
              </p14:cNvPr>
              <p14:cNvContentPartPr/>
              <p14:nvPr/>
            </p14:nvContentPartPr>
            <p14:xfrm>
              <a:off x="5982240" y="4427440"/>
              <a:ext cx="700920" cy="3808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98B2C7-B18F-4A5B-BA6E-6D1BB0C918D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64600" y="4409800"/>
                <a:ext cx="73656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03EA2F7-3C0C-4138-AE62-0052B19EEF30}"/>
                  </a:ext>
                </a:extLst>
              </p14:cNvPr>
              <p14:cNvContentPartPr/>
              <p14:nvPr/>
            </p14:nvContentPartPr>
            <p14:xfrm>
              <a:off x="4544400" y="1573360"/>
              <a:ext cx="2964240" cy="79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03EA2F7-3C0C-4138-AE62-0052B19EEF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526400" y="1537720"/>
                <a:ext cx="2999880" cy="86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416999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14:cNvPr>
              <p14:cNvContentPartPr/>
              <p14:nvPr/>
            </p14:nvContentPartPr>
            <p14:xfrm>
              <a:off x="563520" y="854800"/>
              <a:ext cx="1179000" cy="405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ECB3C11-51FE-478B-AD33-3AA79E3066A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5885" y="837160"/>
                <a:ext cx="1214629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14:cNvPr>
              <p14:cNvContentPartPr/>
              <p14:nvPr/>
            </p14:nvContentPartPr>
            <p14:xfrm>
              <a:off x="2275320" y="158920"/>
              <a:ext cx="5170320" cy="725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4140C40-84A7-4E50-8812-70862C5471F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57680" y="140925"/>
                <a:ext cx="5205960" cy="1271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14:cNvPr>
              <p14:cNvContentPartPr/>
              <p14:nvPr/>
            </p14:nvContentPartPr>
            <p14:xfrm>
              <a:off x="2885160" y="1210480"/>
              <a:ext cx="173880" cy="165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3D125F0-7461-4397-9F61-4FD49A1CC1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67520" y="1192840"/>
                <a:ext cx="20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14:cNvPr>
              <p14:cNvContentPartPr/>
              <p14:nvPr/>
            </p14:nvContentPartPr>
            <p14:xfrm>
              <a:off x="2895240" y="1330720"/>
              <a:ext cx="196200" cy="46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1FA632-3EE6-459A-830D-06BC3837676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77240" y="1312720"/>
                <a:ext cx="231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14:cNvPr>
              <p14:cNvContentPartPr/>
              <p14:nvPr/>
            </p14:nvContentPartPr>
            <p14:xfrm>
              <a:off x="2214480" y="1266640"/>
              <a:ext cx="469440" cy="290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ECF73FD-F485-4A42-8103-F1C2C8EA54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96480" y="1248640"/>
                <a:ext cx="50508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14:cNvPr>
              <p14:cNvContentPartPr/>
              <p14:nvPr/>
            </p14:nvContentPartPr>
            <p14:xfrm>
              <a:off x="2276040" y="873160"/>
              <a:ext cx="430920" cy="347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53F1D79-6C12-4924-AD4E-D6559FAA37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58385" y="855160"/>
                <a:ext cx="46659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14:cNvPr>
              <p14:cNvContentPartPr/>
              <p14:nvPr/>
            </p14:nvContentPartPr>
            <p14:xfrm>
              <a:off x="3280440" y="1197520"/>
              <a:ext cx="265320" cy="155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94AD29-043D-466A-912E-99586062E3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62800" y="1179520"/>
                <a:ext cx="3009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14:cNvPr>
              <p14:cNvContentPartPr/>
              <p14:nvPr/>
            </p14:nvContentPartPr>
            <p14:xfrm>
              <a:off x="4032840" y="985120"/>
              <a:ext cx="937080" cy="438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F2F7F95-5F89-43F6-B59C-D330E11E28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5193" y="967120"/>
                <a:ext cx="972734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14:cNvPr>
              <p14:cNvContentPartPr/>
              <p14:nvPr/>
            </p14:nvContentPartPr>
            <p14:xfrm>
              <a:off x="5559240" y="1017160"/>
              <a:ext cx="193680" cy="4021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868DAEB-FA3A-4D13-BD7B-7D97B428BC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1600" y="999520"/>
                <a:ext cx="2293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14:cNvPr>
              <p14:cNvContentPartPr/>
              <p14:nvPr/>
            </p14:nvContentPartPr>
            <p14:xfrm>
              <a:off x="5841480" y="1148560"/>
              <a:ext cx="118800" cy="2358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F334A6-A411-41C8-9B50-2E43D894E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3480" y="1130920"/>
                <a:ext cx="1544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14:cNvPr>
              <p14:cNvContentPartPr/>
              <p14:nvPr/>
            </p14:nvContentPartPr>
            <p14:xfrm>
              <a:off x="6085560" y="1238920"/>
              <a:ext cx="182160" cy="108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A51B4AC-D097-4A7D-9224-03F470AD8C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7560" y="12209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14:cNvPr>
              <p14:cNvContentPartPr/>
              <p14:nvPr/>
            </p14:nvContentPartPr>
            <p14:xfrm>
              <a:off x="6136320" y="1330720"/>
              <a:ext cx="126000" cy="169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FD5EDBC-7470-44C3-A23F-286046D343F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18320" y="1312720"/>
                <a:ext cx="161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14:cNvPr>
              <p14:cNvContentPartPr/>
              <p14:nvPr/>
            </p14:nvContentPartPr>
            <p14:xfrm>
              <a:off x="6420360" y="1009240"/>
              <a:ext cx="840960" cy="3488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47A864A-70CE-4DA2-852A-09225EC63B3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991259"/>
                <a:ext cx="876600" cy="3844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14:cNvPr>
              <p14:cNvContentPartPr/>
              <p14:nvPr/>
            </p14:nvContentPartPr>
            <p14:xfrm>
              <a:off x="5335680" y="933280"/>
              <a:ext cx="171000" cy="663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2093C5B-5D56-4DA2-A00C-E4690BBFA00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7680" y="915280"/>
                <a:ext cx="2066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14:cNvPr>
              <p14:cNvContentPartPr/>
              <p14:nvPr/>
            </p14:nvContentPartPr>
            <p14:xfrm>
              <a:off x="6253680" y="956680"/>
              <a:ext cx="157320" cy="607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13A93FA-36A0-4F80-A1BB-159F32BE80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236040" y="938680"/>
                <a:ext cx="192960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14:cNvPr>
              <p14:cNvContentPartPr/>
              <p14:nvPr/>
            </p14:nvContentPartPr>
            <p14:xfrm>
              <a:off x="639480" y="1736800"/>
              <a:ext cx="257400" cy="348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02C13A-AE6F-49AD-8029-D062BB45F6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840" y="1718800"/>
                <a:ext cx="2930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14:cNvPr>
              <p14:cNvContentPartPr/>
              <p14:nvPr/>
            </p14:nvContentPartPr>
            <p14:xfrm>
              <a:off x="1238880" y="1754080"/>
              <a:ext cx="188640" cy="2610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C5DC86C-2D1E-42E2-86DD-BD860ABD3F5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21240" y="1736440"/>
                <a:ext cx="22428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14:cNvPr>
              <p14:cNvContentPartPr/>
              <p14:nvPr/>
            </p14:nvContentPartPr>
            <p14:xfrm>
              <a:off x="2193960" y="1848760"/>
              <a:ext cx="141840" cy="104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73D64-C2F5-477B-9602-198C7455BF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76320" y="1831120"/>
                <a:ext cx="177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14:cNvPr>
              <p14:cNvContentPartPr/>
              <p14:nvPr/>
            </p14:nvContentPartPr>
            <p14:xfrm>
              <a:off x="2183880" y="1939480"/>
              <a:ext cx="164160" cy="216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C6100-C40C-4DF0-9B07-402394B36B8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1921480"/>
                <a:ext cx="199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14:cNvPr>
              <p14:cNvContentPartPr/>
              <p14:nvPr/>
            </p14:nvContentPartPr>
            <p14:xfrm>
              <a:off x="1534080" y="1728880"/>
              <a:ext cx="497160" cy="287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6AA060-796E-47F8-98A8-F572E743846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16093" y="1710880"/>
                <a:ext cx="532774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14:cNvPr>
              <p14:cNvContentPartPr/>
              <p14:nvPr/>
            </p14:nvContentPartPr>
            <p14:xfrm>
              <a:off x="2555400" y="1726720"/>
              <a:ext cx="147240" cy="4474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EE57F0-9922-4AB4-8EFA-60FF28F1E3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37400" y="1708720"/>
                <a:ext cx="182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14:cNvPr>
              <p14:cNvContentPartPr/>
              <p14:nvPr/>
            </p14:nvContentPartPr>
            <p14:xfrm>
              <a:off x="2812440" y="1718440"/>
              <a:ext cx="847080" cy="346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4A2A72-0349-49FA-BD7F-A2549678105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94800" y="1700800"/>
                <a:ext cx="88272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14:cNvPr>
              <p14:cNvContentPartPr/>
              <p14:nvPr/>
            </p14:nvContentPartPr>
            <p14:xfrm>
              <a:off x="4053360" y="1777480"/>
              <a:ext cx="289440" cy="3405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FD2057-648C-42D7-BE21-0C3756C8A73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360" y="1759480"/>
                <a:ext cx="3250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14:cNvPr>
              <p14:cNvContentPartPr/>
              <p14:nvPr/>
            </p14:nvContentPartPr>
            <p14:xfrm>
              <a:off x="4836000" y="1843360"/>
              <a:ext cx="157680" cy="290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2F1ACB-9B1E-4C00-B239-3142EECA3E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8000" y="1825720"/>
                <a:ext cx="1933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14:cNvPr>
              <p14:cNvContentPartPr/>
              <p14:nvPr/>
            </p14:nvContentPartPr>
            <p14:xfrm>
              <a:off x="5120040" y="1985560"/>
              <a:ext cx="198360" cy="172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C0EA3C-88EC-47B4-9EE6-5AB026DC0CE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02400" y="1967920"/>
                <a:ext cx="2340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14:cNvPr>
              <p14:cNvContentPartPr/>
              <p14:nvPr/>
            </p14:nvContentPartPr>
            <p14:xfrm>
              <a:off x="5122920" y="1883320"/>
              <a:ext cx="159120" cy="17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6D2E5FC-C6D4-4FB3-8AD1-0AA827625AC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104920" y="1865680"/>
                <a:ext cx="194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14:cNvPr>
              <p14:cNvContentPartPr/>
              <p14:nvPr/>
            </p14:nvContentPartPr>
            <p14:xfrm>
              <a:off x="5912760" y="1859200"/>
              <a:ext cx="212760" cy="233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657CA3-043D-4A62-B1CB-4404022BC3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94760" y="1841200"/>
                <a:ext cx="2484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14:cNvPr>
              <p14:cNvContentPartPr/>
              <p14:nvPr/>
            </p14:nvContentPartPr>
            <p14:xfrm>
              <a:off x="5475720" y="1851640"/>
              <a:ext cx="286920" cy="241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C4283FA-023E-4599-835C-36B34098162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57720" y="1833667"/>
                <a:ext cx="322560" cy="276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14:cNvPr>
              <p14:cNvContentPartPr/>
              <p14:nvPr/>
            </p14:nvContentPartPr>
            <p14:xfrm>
              <a:off x="6238560" y="1723480"/>
              <a:ext cx="1140840" cy="5025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3464CCE-6DA2-48E1-8299-FAF33872D86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20560" y="1705827"/>
                <a:ext cx="1176480" cy="538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14:cNvPr>
              <p14:cNvContentPartPr/>
              <p14:nvPr/>
            </p14:nvContentPartPr>
            <p14:xfrm>
              <a:off x="649920" y="2448160"/>
              <a:ext cx="2042640" cy="54900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37E7587-006E-43A8-887B-78DE3B1C46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280" y="2430160"/>
                <a:ext cx="207828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14:cNvPr>
              <p14:cNvContentPartPr/>
              <p14:nvPr/>
            </p14:nvContentPartPr>
            <p14:xfrm>
              <a:off x="3087480" y="2629600"/>
              <a:ext cx="827280" cy="215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EC4F4C4-7051-4F10-86BD-97CB651F6A9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9480" y="2611600"/>
                <a:ext cx="8629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14:cNvPr>
              <p14:cNvContentPartPr/>
              <p14:nvPr/>
            </p14:nvContentPartPr>
            <p14:xfrm>
              <a:off x="4132920" y="2467240"/>
              <a:ext cx="523080" cy="3178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BDA439-58B0-40FB-8B35-795BAADD879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14920" y="2449240"/>
                <a:ext cx="55872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14:cNvPr>
              <p14:cNvContentPartPr/>
              <p14:nvPr/>
            </p14:nvContentPartPr>
            <p14:xfrm>
              <a:off x="5034000" y="2722480"/>
              <a:ext cx="70920" cy="1310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B98A446-05A2-4C0B-A7C6-935932E5DDB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16000" y="2704840"/>
                <a:ext cx="106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14:cNvPr>
              <p14:cNvContentPartPr/>
              <p14:nvPr/>
            </p14:nvContentPartPr>
            <p14:xfrm>
              <a:off x="6510000" y="2610880"/>
              <a:ext cx="272160" cy="169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1BB575F-6F95-426D-B598-D83C6F9C474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92000" y="2593240"/>
                <a:ext cx="3078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14:cNvPr>
              <p14:cNvContentPartPr/>
              <p14:nvPr/>
            </p14:nvContentPartPr>
            <p14:xfrm>
              <a:off x="6928680" y="2641120"/>
              <a:ext cx="141480" cy="108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4B7A8DC-B40C-4860-9249-CA24405EAC9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11040" y="2623480"/>
                <a:ext cx="177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14:cNvPr>
              <p14:cNvContentPartPr/>
              <p14:nvPr/>
            </p14:nvContentPartPr>
            <p14:xfrm>
              <a:off x="6949200" y="2719600"/>
              <a:ext cx="151560" cy="140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E9EADE5-2E4D-43B1-974C-E54AC875D3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31200" y="2701600"/>
                <a:ext cx="1872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14:cNvPr>
              <p14:cNvContentPartPr/>
              <p14:nvPr/>
            </p14:nvContentPartPr>
            <p14:xfrm>
              <a:off x="5241720" y="2427640"/>
              <a:ext cx="995040" cy="37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EA320C5-1CF7-41AE-B149-ED13476A5DD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23727" y="2410000"/>
                <a:ext cx="1030667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14:cNvPr>
              <p14:cNvContentPartPr/>
              <p14:nvPr/>
            </p14:nvContentPartPr>
            <p14:xfrm>
              <a:off x="7285440" y="2465800"/>
              <a:ext cx="576720" cy="5007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2EB019A-3B91-45CE-9A26-EC7F839FBE6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67451" y="2447813"/>
                <a:ext cx="612338" cy="536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14:cNvPr>
              <p14:cNvContentPartPr/>
              <p14:nvPr/>
            </p14:nvContentPartPr>
            <p14:xfrm>
              <a:off x="3421560" y="3372640"/>
              <a:ext cx="23040" cy="104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21BD78F-FB5D-4F25-8EC3-5D02F607B7C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03560" y="3355000"/>
                <a:ext cx="58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14:cNvPr>
              <p14:cNvContentPartPr/>
              <p14:nvPr/>
            </p14:nvContentPartPr>
            <p14:xfrm>
              <a:off x="3413280" y="3539320"/>
              <a:ext cx="11880" cy="6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BC2F579-F122-4B12-9B2A-002E2BCD26C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395280" y="3521320"/>
                <a:ext cx="47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14:cNvPr>
              <p14:cNvContentPartPr/>
              <p14:nvPr/>
            </p14:nvContentPartPr>
            <p14:xfrm>
              <a:off x="761880" y="3265720"/>
              <a:ext cx="2457000" cy="7272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3042BA1-05F7-441F-9B7F-40EE97F6B7F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43880" y="3248080"/>
                <a:ext cx="2492640" cy="76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F912D4-9EAB-4EDC-A66A-365905C78A8C}"/>
                  </a:ext>
                </a:extLst>
              </p14:cNvPr>
              <p14:cNvContentPartPr/>
              <p14:nvPr/>
            </p14:nvContentPartPr>
            <p14:xfrm>
              <a:off x="3982440" y="3454000"/>
              <a:ext cx="141480" cy="302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F912D4-9EAB-4EDC-A66A-365905C78A8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964440" y="3436360"/>
                <a:ext cx="1771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9EC814F-84EE-437A-8E0F-CE497F9E7178}"/>
                  </a:ext>
                </a:extLst>
              </p14:cNvPr>
              <p14:cNvContentPartPr/>
              <p14:nvPr/>
            </p14:nvContentPartPr>
            <p14:xfrm>
              <a:off x="4287360" y="3589720"/>
              <a:ext cx="208440" cy="172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9EC814F-84EE-437A-8E0F-CE497F9E71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360" y="3572080"/>
                <a:ext cx="244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5A984F-A428-4793-B9B4-EC056D50957C}"/>
                  </a:ext>
                </a:extLst>
              </p14:cNvPr>
              <p14:cNvContentPartPr/>
              <p14:nvPr/>
            </p14:nvContentPartPr>
            <p14:xfrm>
              <a:off x="4348200" y="3662800"/>
              <a:ext cx="179640" cy="27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5A984F-A428-4793-B9B4-EC056D50957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3645160"/>
                <a:ext cx="21528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058EDD-DFCF-4B4F-992F-FDA6719DE2AB}"/>
                  </a:ext>
                </a:extLst>
              </p14:cNvPr>
              <p14:cNvContentPartPr/>
              <p14:nvPr/>
            </p14:nvContentPartPr>
            <p14:xfrm>
              <a:off x="5069280" y="3525280"/>
              <a:ext cx="151920" cy="2138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058EDD-DFCF-4B4F-992F-FDA6719DE2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51640" y="3507280"/>
                <a:ext cx="1875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2110E1-2099-4924-8A1A-C71FE2448FDF}"/>
                  </a:ext>
                </a:extLst>
              </p14:cNvPr>
              <p14:cNvContentPartPr/>
              <p14:nvPr/>
            </p14:nvContentPartPr>
            <p14:xfrm>
              <a:off x="4673280" y="3470560"/>
              <a:ext cx="298440" cy="30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2110E1-2099-4924-8A1A-C71FE2448FD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55302" y="3452560"/>
                <a:ext cx="334037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6C623-F866-4CD0-A912-35EAF6CCA1CB}"/>
                  </a:ext>
                </a:extLst>
              </p14:cNvPr>
              <p14:cNvContentPartPr/>
              <p14:nvPr/>
            </p14:nvContentPartPr>
            <p14:xfrm>
              <a:off x="6227040" y="3341320"/>
              <a:ext cx="438840" cy="3261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6C623-F866-4CD0-A912-35EAF6CCA1C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09055" y="3323320"/>
                <a:ext cx="474451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6E67CF-496F-48C1-9D1A-00834DCBCEFE}"/>
                  </a:ext>
                </a:extLst>
              </p14:cNvPr>
              <p14:cNvContentPartPr/>
              <p14:nvPr/>
            </p14:nvContentPartPr>
            <p14:xfrm>
              <a:off x="5439720" y="3333400"/>
              <a:ext cx="655920" cy="498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6E67CF-496F-48C1-9D1A-00834DCBCEF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21720" y="3315400"/>
                <a:ext cx="6915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0188EAD-5137-419D-86A8-A17BADDFF669}"/>
                  </a:ext>
                </a:extLst>
              </p14:cNvPr>
              <p14:cNvContentPartPr/>
              <p14:nvPr/>
            </p14:nvContentPartPr>
            <p14:xfrm>
              <a:off x="4368720" y="4104160"/>
              <a:ext cx="221040" cy="10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0188EAD-5137-419D-86A8-A17BADDFF6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50720" y="4086520"/>
                <a:ext cx="25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A14B001-E1C4-400F-81CD-EF60EC6698E2}"/>
                  </a:ext>
                </a:extLst>
              </p14:cNvPr>
              <p14:cNvContentPartPr/>
              <p14:nvPr/>
            </p14:nvContentPartPr>
            <p14:xfrm>
              <a:off x="4368720" y="4218280"/>
              <a:ext cx="219240" cy="190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A14B001-E1C4-400F-81CD-EF60EC6698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350720" y="4200640"/>
                <a:ext cx="2548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44EE914-C6C0-4A6B-96BF-9B7D4FAF35E1}"/>
                  </a:ext>
                </a:extLst>
              </p14:cNvPr>
              <p14:cNvContentPartPr/>
              <p14:nvPr/>
            </p14:nvContentPartPr>
            <p14:xfrm>
              <a:off x="4795320" y="3989680"/>
              <a:ext cx="326880" cy="3211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44EE914-C6C0-4A6B-96BF-9B7D4FAF35E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77320" y="3971680"/>
                <a:ext cx="3625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3495F00-78A2-4AC2-B6D3-8C637B282703}"/>
                  </a:ext>
                </a:extLst>
              </p14:cNvPr>
              <p14:cNvContentPartPr/>
              <p14:nvPr/>
            </p14:nvContentPartPr>
            <p14:xfrm>
              <a:off x="5800800" y="3880240"/>
              <a:ext cx="889920" cy="4633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3495F00-78A2-4AC2-B6D3-8C637B282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82800" y="3862600"/>
                <a:ext cx="92556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222C21-8247-4C78-A222-314F397A5937}"/>
                  </a:ext>
                </a:extLst>
              </p14:cNvPr>
              <p14:cNvContentPartPr/>
              <p14:nvPr/>
            </p14:nvContentPartPr>
            <p14:xfrm>
              <a:off x="5242080" y="4063480"/>
              <a:ext cx="463680" cy="1782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222C21-8247-4C78-A222-314F397A593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24440" y="4045840"/>
                <a:ext cx="4993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A2D9E24-12F3-4022-8A02-F933DDA77E96}"/>
                  </a:ext>
                </a:extLst>
              </p14:cNvPr>
              <p14:cNvContentPartPr/>
              <p14:nvPr/>
            </p14:nvContentPartPr>
            <p14:xfrm>
              <a:off x="4408320" y="4652080"/>
              <a:ext cx="223560" cy="118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A2D9E24-12F3-4022-8A02-F933DDA77E9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90320" y="4634080"/>
                <a:ext cx="2592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4E424FB-6E37-428D-85BA-10176598F3F7}"/>
                  </a:ext>
                </a:extLst>
              </p14:cNvPr>
              <p14:cNvContentPartPr/>
              <p14:nvPr/>
            </p14:nvContentPartPr>
            <p14:xfrm>
              <a:off x="4409040" y="4774840"/>
              <a:ext cx="152280" cy="1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4E424FB-6E37-428D-85BA-10176598F3F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391040" y="4757200"/>
                <a:ext cx="187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3D2B5DA-D0E1-45CB-BAC9-0F1972D1AEBD}"/>
                  </a:ext>
                </a:extLst>
              </p14:cNvPr>
              <p14:cNvContentPartPr/>
              <p14:nvPr/>
            </p14:nvContentPartPr>
            <p14:xfrm>
              <a:off x="5333520" y="4662880"/>
              <a:ext cx="224640" cy="198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3D2B5DA-D0E1-45CB-BAC9-0F1972D1AEB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15880" y="4645240"/>
                <a:ext cx="260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10360C-B603-4281-88D9-EBD9077DCD0B}"/>
                  </a:ext>
                </a:extLst>
              </p14:cNvPr>
              <p14:cNvContentPartPr/>
              <p14:nvPr/>
            </p14:nvContentPartPr>
            <p14:xfrm>
              <a:off x="4866240" y="4502680"/>
              <a:ext cx="285480" cy="3535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10360C-B603-4281-88D9-EBD9077DCD0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848600" y="4485040"/>
                <a:ext cx="32112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A035D09-7FEC-4EB1-9659-2157606E9DC1}"/>
                  </a:ext>
                </a:extLst>
              </p14:cNvPr>
              <p14:cNvContentPartPr/>
              <p14:nvPr/>
            </p14:nvContentPartPr>
            <p14:xfrm>
              <a:off x="5771280" y="4510600"/>
              <a:ext cx="20160" cy="12528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A035D09-7FEC-4EB1-9659-2157606E9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53280" y="4492600"/>
                <a:ext cx="558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D42B4D-B683-4014-8301-0FD89B554443}"/>
                  </a:ext>
                </a:extLst>
              </p14:cNvPr>
              <p14:cNvContentPartPr/>
              <p14:nvPr/>
            </p14:nvContentPartPr>
            <p14:xfrm>
              <a:off x="5668680" y="4683400"/>
              <a:ext cx="200520" cy="10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D42B4D-B683-4014-8301-0FD89B55444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51040" y="4665760"/>
                <a:ext cx="236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442D5A3-A8F7-4E88-B33C-5D81CF439C13}"/>
                  </a:ext>
                </a:extLst>
              </p14:cNvPr>
              <p14:cNvContentPartPr/>
              <p14:nvPr/>
            </p14:nvContentPartPr>
            <p14:xfrm>
              <a:off x="5719440" y="4761520"/>
              <a:ext cx="147600" cy="1458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442D5A3-A8F7-4E88-B33C-5D81CF439C1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01800" y="4743520"/>
                <a:ext cx="18324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98B2C7-B18F-4A5B-BA6E-6D1BB0C918D1}"/>
                  </a:ext>
                </a:extLst>
              </p14:cNvPr>
              <p14:cNvContentPartPr/>
              <p14:nvPr/>
            </p14:nvContentPartPr>
            <p14:xfrm>
              <a:off x="5982240" y="4427440"/>
              <a:ext cx="700920" cy="3808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98B2C7-B18F-4A5B-BA6E-6D1BB0C918D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64600" y="4409800"/>
                <a:ext cx="73656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5B4F412-E89B-4321-A9C5-0577EF6C20AC}"/>
                  </a:ext>
                </a:extLst>
              </p14:cNvPr>
              <p14:cNvContentPartPr/>
              <p14:nvPr/>
            </p14:nvContentPartPr>
            <p14:xfrm>
              <a:off x="2611200" y="4724800"/>
              <a:ext cx="419040" cy="346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5B4F412-E89B-4321-A9C5-0577EF6C20A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593560" y="4706800"/>
                <a:ext cx="45468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44974E-2969-4099-995F-40C27FF9774D}"/>
                  </a:ext>
                </a:extLst>
              </p14:cNvPr>
              <p14:cNvContentPartPr/>
              <p14:nvPr/>
            </p14:nvContentPartPr>
            <p14:xfrm>
              <a:off x="3094320" y="4775560"/>
              <a:ext cx="238680" cy="2840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44974E-2969-4099-995F-40C27FF9774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076680" y="4757560"/>
                <a:ext cx="274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F189DD-11D8-4C0D-9850-1D5F5A7C599D}"/>
                  </a:ext>
                </a:extLst>
              </p14:cNvPr>
              <p14:cNvContentPartPr/>
              <p14:nvPr/>
            </p14:nvContentPartPr>
            <p14:xfrm>
              <a:off x="3941760" y="4574320"/>
              <a:ext cx="172080" cy="4161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F189DD-11D8-4C0D-9850-1D5F5A7C599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23760" y="4556680"/>
                <a:ext cx="207720" cy="45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542023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6703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826736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1700132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04970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856031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14:cNvPr>
              <p14:cNvContentPartPr/>
              <p14:nvPr/>
            </p14:nvContentPartPr>
            <p14:xfrm>
              <a:off x="5709720" y="2373280"/>
              <a:ext cx="231120" cy="15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1720" y="2355280"/>
                <a:ext cx="266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14:cNvPr>
              <p14:cNvContentPartPr/>
              <p14:nvPr/>
            </p14:nvContentPartPr>
            <p14:xfrm>
              <a:off x="5760120" y="2458600"/>
              <a:ext cx="162000" cy="104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4060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14:cNvPr>
              <p14:cNvContentPartPr/>
              <p14:nvPr/>
            </p14:nvContentPartPr>
            <p14:xfrm>
              <a:off x="5295000" y="2255200"/>
              <a:ext cx="243000" cy="283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77000" y="2237538"/>
                <a:ext cx="278640" cy="319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14:cNvPr>
              <p14:cNvContentPartPr/>
              <p14:nvPr/>
            </p14:nvContentPartPr>
            <p14:xfrm>
              <a:off x="4449720" y="2212720"/>
              <a:ext cx="410400" cy="354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1720" y="2194720"/>
                <a:ext cx="4460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14:cNvPr>
              <p14:cNvContentPartPr/>
              <p14:nvPr/>
            </p14:nvContentPartPr>
            <p14:xfrm>
              <a:off x="7243680" y="2111920"/>
              <a:ext cx="65808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2093920"/>
                <a:ext cx="693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14:cNvPr>
              <p14:cNvContentPartPr/>
              <p14:nvPr/>
            </p14:nvContentPartPr>
            <p14:xfrm>
              <a:off x="6634200" y="2043160"/>
              <a:ext cx="428400" cy="557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16560" y="2025160"/>
                <a:ext cx="4640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14:cNvPr>
              <p14:cNvContentPartPr/>
              <p14:nvPr/>
            </p14:nvContentPartPr>
            <p14:xfrm>
              <a:off x="6152880" y="2204080"/>
              <a:ext cx="32904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4880" y="2186440"/>
                <a:ext cx="364680" cy="36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97391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14:cNvPr>
              <p14:cNvContentPartPr/>
              <p14:nvPr/>
            </p14:nvContentPartPr>
            <p14:xfrm>
              <a:off x="5709720" y="2373280"/>
              <a:ext cx="231120" cy="15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1720" y="2355280"/>
                <a:ext cx="266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14:cNvPr>
              <p14:cNvContentPartPr/>
              <p14:nvPr/>
            </p14:nvContentPartPr>
            <p14:xfrm>
              <a:off x="5760120" y="2458600"/>
              <a:ext cx="162000" cy="104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4060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14:cNvPr>
              <p14:cNvContentPartPr/>
              <p14:nvPr/>
            </p14:nvContentPartPr>
            <p14:xfrm>
              <a:off x="5295000" y="2255200"/>
              <a:ext cx="243000" cy="283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77000" y="2237538"/>
                <a:ext cx="278640" cy="319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14:cNvPr>
              <p14:cNvContentPartPr/>
              <p14:nvPr/>
            </p14:nvContentPartPr>
            <p14:xfrm>
              <a:off x="4449720" y="2212720"/>
              <a:ext cx="410400" cy="354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1720" y="2194720"/>
                <a:ext cx="4460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14:cNvPr>
              <p14:cNvContentPartPr/>
              <p14:nvPr/>
            </p14:nvContentPartPr>
            <p14:xfrm>
              <a:off x="7243680" y="2111920"/>
              <a:ext cx="65808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2093920"/>
                <a:ext cx="693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14:cNvPr>
              <p14:cNvContentPartPr/>
              <p14:nvPr/>
            </p14:nvContentPartPr>
            <p14:xfrm>
              <a:off x="6634200" y="2043160"/>
              <a:ext cx="428400" cy="557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16560" y="2025160"/>
                <a:ext cx="4640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14:cNvPr>
              <p14:cNvContentPartPr/>
              <p14:nvPr/>
            </p14:nvContentPartPr>
            <p14:xfrm>
              <a:off x="6152880" y="2204080"/>
              <a:ext cx="32904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4880" y="2186440"/>
                <a:ext cx="3646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14:cNvPr>
              <p14:cNvContentPartPr/>
              <p14:nvPr/>
            </p14:nvContentPartPr>
            <p14:xfrm>
              <a:off x="5008800" y="1868560"/>
              <a:ext cx="3026880" cy="866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90800" y="1832560"/>
                <a:ext cx="3062520" cy="9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14:cNvPr>
              <p14:cNvContentPartPr/>
              <p14:nvPr/>
            </p14:nvContentPartPr>
            <p14:xfrm>
              <a:off x="456960" y="2963320"/>
              <a:ext cx="2245320" cy="568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3" y="2945680"/>
                <a:ext cx="2280954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14:cNvPr>
              <p14:cNvContentPartPr/>
              <p14:nvPr/>
            </p14:nvContentPartPr>
            <p14:xfrm>
              <a:off x="4581840" y="3225040"/>
              <a:ext cx="188280" cy="159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63840" y="3207400"/>
                <a:ext cx="22392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14:cNvPr>
              <p14:cNvContentPartPr/>
              <p14:nvPr/>
            </p14:nvContentPartPr>
            <p14:xfrm>
              <a:off x="4903680" y="2904280"/>
              <a:ext cx="77472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86040" y="2886640"/>
                <a:ext cx="8103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14:cNvPr>
              <p14:cNvContentPartPr/>
              <p14:nvPr/>
            </p14:nvContentPartPr>
            <p14:xfrm>
              <a:off x="4520640" y="2946040"/>
              <a:ext cx="224640" cy="208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03000" y="2928400"/>
                <a:ext cx="2602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14:cNvPr>
              <p14:cNvContentPartPr/>
              <p14:nvPr/>
            </p14:nvContentPartPr>
            <p14:xfrm>
              <a:off x="4195920" y="3118840"/>
              <a:ext cx="180000" cy="221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7920" y="3101200"/>
                <a:ext cx="2156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14:cNvPr>
              <p14:cNvContentPartPr/>
              <p14:nvPr/>
            </p14:nvContentPartPr>
            <p14:xfrm>
              <a:off x="3108720" y="3098680"/>
              <a:ext cx="945360" cy="306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90720" y="3080680"/>
                <a:ext cx="981000" cy="34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7422095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14:cNvPr>
              <p14:cNvContentPartPr/>
              <p14:nvPr/>
            </p14:nvContentPartPr>
            <p14:xfrm>
              <a:off x="5709720" y="2373280"/>
              <a:ext cx="231120" cy="15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1720" y="2355280"/>
                <a:ext cx="266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14:cNvPr>
              <p14:cNvContentPartPr/>
              <p14:nvPr/>
            </p14:nvContentPartPr>
            <p14:xfrm>
              <a:off x="5760120" y="2458600"/>
              <a:ext cx="162000" cy="104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4060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14:cNvPr>
              <p14:cNvContentPartPr/>
              <p14:nvPr/>
            </p14:nvContentPartPr>
            <p14:xfrm>
              <a:off x="5295000" y="2255200"/>
              <a:ext cx="243000" cy="283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77000" y="2237538"/>
                <a:ext cx="278640" cy="319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14:cNvPr>
              <p14:cNvContentPartPr/>
              <p14:nvPr/>
            </p14:nvContentPartPr>
            <p14:xfrm>
              <a:off x="4449720" y="2212720"/>
              <a:ext cx="410400" cy="354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1720" y="2194720"/>
                <a:ext cx="4460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14:cNvPr>
              <p14:cNvContentPartPr/>
              <p14:nvPr/>
            </p14:nvContentPartPr>
            <p14:xfrm>
              <a:off x="7243680" y="2111920"/>
              <a:ext cx="65808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2093920"/>
                <a:ext cx="693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14:cNvPr>
              <p14:cNvContentPartPr/>
              <p14:nvPr/>
            </p14:nvContentPartPr>
            <p14:xfrm>
              <a:off x="6634200" y="2043160"/>
              <a:ext cx="428400" cy="557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16560" y="2025160"/>
                <a:ext cx="4640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14:cNvPr>
              <p14:cNvContentPartPr/>
              <p14:nvPr/>
            </p14:nvContentPartPr>
            <p14:xfrm>
              <a:off x="6152880" y="2204080"/>
              <a:ext cx="32904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4880" y="2186440"/>
                <a:ext cx="3646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14:cNvPr>
              <p14:cNvContentPartPr/>
              <p14:nvPr/>
            </p14:nvContentPartPr>
            <p14:xfrm>
              <a:off x="5008800" y="1868560"/>
              <a:ext cx="3026880" cy="866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90800" y="1832560"/>
                <a:ext cx="3062520" cy="9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14:cNvPr>
              <p14:cNvContentPartPr/>
              <p14:nvPr/>
            </p14:nvContentPartPr>
            <p14:xfrm>
              <a:off x="456960" y="2963320"/>
              <a:ext cx="2245320" cy="568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3" y="2945680"/>
                <a:ext cx="2280954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14:cNvPr>
              <p14:cNvContentPartPr/>
              <p14:nvPr/>
            </p14:nvContentPartPr>
            <p14:xfrm>
              <a:off x="4581840" y="3225040"/>
              <a:ext cx="188280" cy="159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63840" y="3207400"/>
                <a:ext cx="22392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14:cNvPr>
              <p14:cNvContentPartPr/>
              <p14:nvPr/>
            </p14:nvContentPartPr>
            <p14:xfrm>
              <a:off x="4903680" y="2904280"/>
              <a:ext cx="77472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86040" y="2886640"/>
                <a:ext cx="8103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14:cNvPr>
              <p14:cNvContentPartPr/>
              <p14:nvPr/>
            </p14:nvContentPartPr>
            <p14:xfrm>
              <a:off x="4520640" y="2946040"/>
              <a:ext cx="224640" cy="208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03000" y="2928400"/>
                <a:ext cx="2602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14:cNvPr>
              <p14:cNvContentPartPr/>
              <p14:nvPr/>
            </p14:nvContentPartPr>
            <p14:xfrm>
              <a:off x="4195920" y="3118840"/>
              <a:ext cx="180000" cy="221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7920" y="3101200"/>
                <a:ext cx="2156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14:cNvPr>
              <p14:cNvContentPartPr/>
              <p14:nvPr/>
            </p14:nvContentPartPr>
            <p14:xfrm>
              <a:off x="3108720" y="3098680"/>
              <a:ext cx="945360" cy="306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90720" y="3080680"/>
                <a:ext cx="9810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86D943-BE92-4BFF-9EF5-16AE66FD0A77}"/>
                  </a:ext>
                </a:extLst>
              </p14:cNvPr>
              <p14:cNvContentPartPr/>
              <p14:nvPr/>
            </p14:nvContentPartPr>
            <p14:xfrm>
              <a:off x="2915400" y="3463720"/>
              <a:ext cx="2781360" cy="122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86D943-BE92-4BFF-9EF5-16AE66FD0A7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97760" y="3446080"/>
                <a:ext cx="281700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6AD05C-5116-4146-98F4-C97FB35F0F16}"/>
                  </a:ext>
                </a:extLst>
              </p14:cNvPr>
              <p14:cNvContentPartPr/>
              <p14:nvPr/>
            </p14:nvContentPartPr>
            <p14:xfrm>
              <a:off x="5914200" y="2876920"/>
              <a:ext cx="2266560" cy="17344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6AD05C-5116-4146-98F4-C97FB35F0F1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96560" y="2858920"/>
                <a:ext cx="2302200" cy="177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3FB9899-8D6E-461C-BDDA-3F69E3946D52}"/>
                  </a:ext>
                </a:extLst>
              </p14:cNvPr>
              <p14:cNvContentPartPr/>
              <p14:nvPr/>
            </p14:nvContentPartPr>
            <p14:xfrm>
              <a:off x="6337560" y="5645320"/>
              <a:ext cx="776160" cy="217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3FB9899-8D6E-461C-BDDA-3F69E3946D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19568" y="5627680"/>
                <a:ext cx="811783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6559673-7EC8-4EB2-81EA-3BF0C504F2FD}"/>
                  </a:ext>
                </a:extLst>
              </p14:cNvPr>
              <p14:cNvContentPartPr/>
              <p14:nvPr/>
            </p14:nvContentPartPr>
            <p14:xfrm>
              <a:off x="5567160" y="4856200"/>
              <a:ext cx="1381320" cy="446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6559673-7EC8-4EB2-81EA-3BF0C504F2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49520" y="4838215"/>
                <a:ext cx="1416960" cy="481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031884-757B-4EBC-8568-2039200398F8}"/>
                  </a:ext>
                </a:extLst>
              </p14:cNvPr>
              <p14:cNvContentPartPr/>
              <p14:nvPr/>
            </p14:nvContentPartPr>
            <p14:xfrm>
              <a:off x="7437360" y="5475760"/>
              <a:ext cx="559800" cy="33552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031884-757B-4EBC-8568-2039200398F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419372" y="5458101"/>
                <a:ext cx="595417" cy="3711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318871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14:cNvPr>
              <p14:cNvContentPartPr/>
              <p14:nvPr/>
            </p14:nvContentPartPr>
            <p14:xfrm>
              <a:off x="5709720" y="2373280"/>
              <a:ext cx="231120" cy="15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1720" y="2355280"/>
                <a:ext cx="266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14:cNvPr>
              <p14:cNvContentPartPr/>
              <p14:nvPr/>
            </p14:nvContentPartPr>
            <p14:xfrm>
              <a:off x="5760120" y="2458600"/>
              <a:ext cx="162000" cy="104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4060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14:cNvPr>
              <p14:cNvContentPartPr/>
              <p14:nvPr/>
            </p14:nvContentPartPr>
            <p14:xfrm>
              <a:off x="5295000" y="2255200"/>
              <a:ext cx="243000" cy="283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77000" y="2237538"/>
                <a:ext cx="278640" cy="319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14:cNvPr>
              <p14:cNvContentPartPr/>
              <p14:nvPr/>
            </p14:nvContentPartPr>
            <p14:xfrm>
              <a:off x="4449720" y="2212720"/>
              <a:ext cx="410400" cy="354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1720" y="2194720"/>
                <a:ext cx="4460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14:cNvPr>
              <p14:cNvContentPartPr/>
              <p14:nvPr/>
            </p14:nvContentPartPr>
            <p14:xfrm>
              <a:off x="7243680" y="2111920"/>
              <a:ext cx="65808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2093920"/>
                <a:ext cx="693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14:cNvPr>
              <p14:cNvContentPartPr/>
              <p14:nvPr/>
            </p14:nvContentPartPr>
            <p14:xfrm>
              <a:off x="6634200" y="2043160"/>
              <a:ext cx="428400" cy="557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16560" y="2025160"/>
                <a:ext cx="4640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14:cNvPr>
              <p14:cNvContentPartPr/>
              <p14:nvPr/>
            </p14:nvContentPartPr>
            <p14:xfrm>
              <a:off x="6152880" y="2204080"/>
              <a:ext cx="32904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4880" y="2186440"/>
                <a:ext cx="3646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14:cNvPr>
              <p14:cNvContentPartPr/>
              <p14:nvPr/>
            </p14:nvContentPartPr>
            <p14:xfrm>
              <a:off x="5008800" y="1868560"/>
              <a:ext cx="3026880" cy="866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90800" y="1832560"/>
                <a:ext cx="3062520" cy="9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14:cNvPr>
              <p14:cNvContentPartPr/>
              <p14:nvPr/>
            </p14:nvContentPartPr>
            <p14:xfrm>
              <a:off x="456960" y="2963320"/>
              <a:ext cx="2245320" cy="568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3" y="2945680"/>
                <a:ext cx="2280954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14:cNvPr>
              <p14:cNvContentPartPr/>
              <p14:nvPr/>
            </p14:nvContentPartPr>
            <p14:xfrm>
              <a:off x="4581840" y="3225040"/>
              <a:ext cx="188280" cy="159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63840" y="3207400"/>
                <a:ext cx="22392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14:cNvPr>
              <p14:cNvContentPartPr/>
              <p14:nvPr/>
            </p14:nvContentPartPr>
            <p14:xfrm>
              <a:off x="4903680" y="2904280"/>
              <a:ext cx="77472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86040" y="2886640"/>
                <a:ext cx="8103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14:cNvPr>
              <p14:cNvContentPartPr/>
              <p14:nvPr/>
            </p14:nvContentPartPr>
            <p14:xfrm>
              <a:off x="4520640" y="2946040"/>
              <a:ext cx="224640" cy="208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03000" y="2928400"/>
                <a:ext cx="2602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14:cNvPr>
              <p14:cNvContentPartPr/>
              <p14:nvPr/>
            </p14:nvContentPartPr>
            <p14:xfrm>
              <a:off x="4195920" y="3118840"/>
              <a:ext cx="180000" cy="221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7920" y="3101200"/>
                <a:ext cx="2156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14:cNvPr>
              <p14:cNvContentPartPr/>
              <p14:nvPr/>
            </p14:nvContentPartPr>
            <p14:xfrm>
              <a:off x="3108720" y="3098680"/>
              <a:ext cx="945360" cy="306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90720" y="3080680"/>
                <a:ext cx="9810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14:cNvPr>
              <p14:cNvContentPartPr/>
              <p14:nvPr/>
            </p14:nvContentPartPr>
            <p14:xfrm>
              <a:off x="6115800" y="2975920"/>
              <a:ext cx="344880" cy="36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42" y="2957920"/>
                <a:ext cx="38055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14:cNvPr>
              <p14:cNvContentPartPr/>
              <p14:nvPr/>
            </p14:nvContentPartPr>
            <p14:xfrm>
              <a:off x="598080" y="4063480"/>
              <a:ext cx="244800" cy="2307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440" y="4045840"/>
                <a:ext cx="280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14:cNvPr>
              <p14:cNvContentPartPr/>
              <p14:nvPr/>
            </p14:nvContentPartPr>
            <p14:xfrm>
              <a:off x="609240" y="4053760"/>
              <a:ext cx="221040" cy="224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1600" y="4035760"/>
                <a:ext cx="256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14:cNvPr>
              <p14:cNvContentPartPr/>
              <p14:nvPr/>
            </p14:nvContentPartPr>
            <p14:xfrm>
              <a:off x="1025760" y="4107760"/>
              <a:ext cx="194040" cy="1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008120" y="4090120"/>
                <a:ext cx="229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14:cNvPr>
              <p14:cNvContentPartPr/>
              <p14:nvPr/>
            </p14:nvContentPartPr>
            <p14:xfrm>
              <a:off x="1014240" y="4226200"/>
              <a:ext cx="180000" cy="10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96240" y="4208200"/>
                <a:ext cx="215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14:cNvPr>
              <p14:cNvContentPartPr/>
              <p14:nvPr/>
            </p14:nvContentPartPr>
            <p14:xfrm>
              <a:off x="1410240" y="4053760"/>
              <a:ext cx="354960" cy="2660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92240" y="4035760"/>
                <a:ext cx="390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14:cNvPr>
              <p14:cNvContentPartPr/>
              <p14:nvPr/>
            </p14:nvContentPartPr>
            <p14:xfrm>
              <a:off x="1909920" y="4053760"/>
              <a:ext cx="200880" cy="2286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20" y="4035760"/>
                <a:ext cx="2365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14:cNvPr>
              <p14:cNvContentPartPr/>
              <p14:nvPr/>
            </p14:nvContentPartPr>
            <p14:xfrm>
              <a:off x="3179640" y="4185160"/>
              <a:ext cx="133200" cy="144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62000" y="4167520"/>
                <a:ext cx="16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14:cNvPr>
              <p14:cNvContentPartPr/>
              <p14:nvPr/>
            </p14:nvContentPartPr>
            <p14:xfrm>
              <a:off x="3179640" y="3931360"/>
              <a:ext cx="160920" cy="177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62000" y="3913720"/>
                <a:ext cx="196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14:cNvPr>
              <p14:cNvContentPartPr/>
              <p14:nvPr/>
            </p14:nvContentPartPr>
            <p14:xfrm>
              <a:off x="2905680" y="4084000"/>
              <a:ext cx="164160" cy="1432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87680" y="4066000"/>
                <a:ext cx="19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14:cNvPr>
              <p14:cNvContentPartPr/>
              <p14:nvPr/>
            </p14:nvContentPartPr>
            <p14:xfrm>
              <a:off x="3442080" y="3839920"/>
              <a:ext cx="1280520" cy="5036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4080" y="3822280"/>
                <a:ext cx="13161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14:cNvPr>
              <p14:cNvContentPartPr/>
              <p14:nvPr/>
            </p14:nvContentPartPr>
            <p14:xfrm>
              <a:off x="2213400" y="3812920"/>
              <a:ext cx="566640" cy="72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95760" y="3794920"/>
                <a:ext cx="602280" cy="75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576476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14:cNvPr>
              <p14:cNvContentPartPr/>
              <p14:nvPr/>
            </p14:nvContentPartPr>
            <p14:xfrm>
              <a:off x="5709720" y="2373280"/>
              <a:ext cx="231120" cy="15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1720" y="2355280"/>
                <a:ext cx="266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14:cNvPr>
              <p14:cNvContentPartPr/>
              <p14:nvPr/>
            </p14:nvContentPartPr>
            <p14:xfrm>
              <a:off x="5760120" y="2458600"/>
              <a:ext cx="162000" cy="104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4060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14:cNvPr>
              <p14:cNvContentPartPr/>
              <p14:nvPr/>
            </p14:nvContentPartPr>
            <p14:xfrm>
              <a:off x="5295000" y="2255200"/>
              <a:ext cx="243000" cy="283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77000" y="2237538"/>
                <a:ext cx="278640" cy="319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14:cNvPr>
              <p14:cNvContentPartPr/>
              <p14:nvPr/>
            </p14:nvContentPartPr>
            <p14:xfrm>
              <a:off x="4449720" y="2212720"/>
              <a:ext cx="410400" cy="354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1720" y="2194720"/>
                <a:ext cx="4460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14:cNvPr>
              <p14:cNvContentPartPr/>
              <p14:nvPr/>
            </p14:nvContentPartPr>
            <p14:xfrm>
              <a:off x="7243680" y="2111920"/>
              <a:ext cx="65808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2093920"/>
                <a:ext cx="693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14:cNvPr>
              <p14:cNvContentPartPr/>
              <p14:nvPr/>
            </p14:nvContentPartPr>
            <p14:xfrm>
              <a:off x="6634200" y="2043160"/>
              <a:ext cx="428400" cy="557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16560" y="2025160"/>
                <a:ext cx="4640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14:cNvPr>
              <p14:cNvContentPartPr/>
              <p14:nvPr/>
            </p14:nvContentPartPr>
            <p14:xfrm>
              <a:off x="6152880" y="2204080"/>
              <a:ext cx="32904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4880" y="2186440"/>
                <a:ext cx="3646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14:cNvPr>
              <p14:cNvContentPartPr/>
              <p14:nvPr/>
            </p14:nvContentPartPr>
            <p14:xfrm>
              <a:off x="5008800" y="1868560"/>
              <a:ext cx="3026880" cy="866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90800" y="1832560"/>
                <a:ext cx="3062520" cy="9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14:cNvPr>
              <p14:cNvContentPartPr/>
              <p14:nvPr/>
            </p14:nvContentPartPr>
            <p14:xfrm>
              <a:off x="456960" y="2963320"/>
              <a:ext cx="2245320" cy="568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3" y="2945680"/>
                <a:ext cx="2280954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14:cNvPr>
              <p14:cNvContentPartPr/>
              <p14:nvPr/>
            </p14:nvContentPartPr>
            <p14:xfrm>
              <a:off x="4581840" y="3225040"/>
              <a:ext cx="188280" cy="159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63840" y="3207400"/>
                <a:ext cx="22392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14:cNvPr>
              <p14:cNvContentPartPr/>
              <p14:nvPr/>
            </p14:nvContentPartPr>
            <p14:xfrm>
              <a:off x="4903680" y="2904280"/>
              <a:ext cx="77472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86040" y="2886640"/>
                <a:ext cx="8103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14:cNvPr>
              <p14:cNvContentPartPr/>
              <p14:nvPr/>
            </p14:nvContentPartPr>
            <p14:xfrm>
              <a:off x="4520640" y="2946040"/>
              <a:ext cx="224640" cy="208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03000" y="2928400"/>
                <a:ext cx="2602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14:cNvPr>
              <p14:cNvContentPartPr/>
              <p14:nvPr/>
            </p14:nvContentPartPr>
            <p14:xfrm>
              <a:off x="4195920" y="3118840"/>
              <a:ext cx="180000" cy="221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7920" y="3101200"/>
                <a:ext cx="2156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14:cNvPr>
              <p14:cNvContentPartPr/>
              <p14:nvPr/>
            </p14:nvContentPartPr>
            <p14:xfrm>
              <a:off x="3108720" y="3098680"/>
              <a:ext cx="945360" cy="306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90720" y="3080680"/>
                <a:ext cx="9810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14:cNvPr>
              <p14:cNvContentPartPr/>
              <p14:nvPr/>
            </p14:nvContentPartPr>
            <p14:xfrm>
              <a:off x="6115800" y="2975920"/>
              <a:ext cx="344880" cy="36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42" y="2957920"/>
                <a:ext cx="38055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14:cNvPr>
              <p14:cNvContentPartPr/>
              <p14:nvPr/>
            </p14:nvContentPartPr>
            <p14:xfrm>
              <a:off x="598080" y="4063480"/>
              <a:ext cx="244800" cy="2307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440" y="4045840"/>
                <a:ext cx="280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14:cNvPr>
              <p14:cNvContentPartPr/>
              <p14:nvPr/>
            </p14:nvContentPartPr>
            <p14:xfrm>
              <a:off x="609240" y="4053760"/>
              <a:ext cx="221040" cy="224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1600" y="4035760"/>
                <a:ext cx="256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14:cNvPr>
              <p14:cNvContentPartPr/>
              <p14:nvPr/>
            </p14:nvContentPartPr>
            <p14:xfrm>
              <a:off x="1025760" y="4107760"/>
              <a:ext cx="194040" cy="1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008120" y="4090120"/>
                <a:ext cx="229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14:cNvPr>
              <p14:cNvContentPartPr/>
              <p14:nvPr/>
            </p14:nvContentPartPr>
            <p14:xfrm>
              <a:off x="1014240" y="4226200"/>
              <a:ext cx="180000" cy="10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96240" y="4208200"/>
                <a:ext cx="215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14:cNvPr>
              <p14:cNvContentPartPr/>
              <p14:nvPr/>
            </p14:nvContentPartPr>
            <p14:xfrm>
              <a:off x="1410240" y="4053760"/>
              <a:ext cx="354960" cy="2660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92240" y="4035760"/>
                <a:ext cx="390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14:cNvPr>
              <p14:cNvContentPartPr/>
              <p14:nvPr/>
            </p14:nvContentPartPr>
            <p14:xfrm>
              <a:off x="1909920" y="4053760"/>
              <a:ext cx="200880" cy="2286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20" y="4035760"/>
                <a:ext cx="2365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14:cNvPr>
              <p14:cNvContentPartPr/>
              <p14:nvPr/>
            </p14:nvContentPartPr>
            <p14:xfrm>
              <a:off x="3179640" y="4185160"/>
              <a:ext cx="133200" cy="144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62000" y="4167520"/>
                <a:ext cx="16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14:cNvPr>
              <p14:cNvContentPartPr/>
              <p14:nvPr/>
            </p14:nvContentPartPr>
            <p14:xfrm>
              <a:off x="3179640" y="3931360"/>
              <a:ext cx="160920" cy="177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62000" y="3913720"/>
                <a:ext cx="196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14:cNvPr>
              <p14:cNvContentPartPr/>
              <p14:nvPr/>
            </p14:nvContentPartPr>
            <p14:xfrm>
              <a:off x="2905680" y="4084000"/>
              <a:ext cx="164160" cy="1432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87680" y="4066000"/>
                <a:ext cx="19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14:cNvPr>
              <p14:cNvContentPartPr/>
              <p14:nvPr/>
            </p14:nvContentPartPr>
            <p14:xfrm>
              <a:off x="3442080" y="3839920"/>
              <a:ext cx="1280520" cy="5036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4080" y="3822280"/>
                <a:ext cx="13161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14:cNvPr>
              <p14:cNvContentPartPr/>
              <p14:nvPr/>
            </p14:nvContentPartPr>
            <p14:xfrm>
              <a:off x="2213400" y="3812920"/>
              <a:ext cx="566640" cy="72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95760" y="3794920"/>
                <a:ext cx="60228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14:cNvPr>
              <p14:cNvContentPartPr/>
              <p14:nvPr/>
            </p14:nvContentPartPr>
            <p14:xfrm>
              <a:off x="4927440" y="4094440"/>
              <a:ext cx="183960" cy="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09440" y="4076440"/>
                <a:ext cx="219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14:cNvPr>
              <p14:cNvContentPartPr/>
              <p14:nvPr/>
            </p14:nvContentPartPr>
            <p14:xfrm>
              <a:off x="4937160" y="4165360"/>
              <a:ext cx="16452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19520" y="414736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14:cNvPr>
              <p14:cNvContentPartPr/>
              <p14:nvPr/>
            </p14:nvContentPartPr>
            <p14:xfrm>
              <a:off x="5538000" y="4022800"/>
              <a:ext cx="325440" cy="217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0000" y="4005131"/>
                <a:ext cx="361080" cy="252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14:cNvPr>
              <p14:cNvContentPartPr/>
              <p14:nvPr/>
            </p14:nvContentPartPr>
            <p14:xfrm>
              <a:off x="5296440" y="3992560"/>
              <a:ext cx="153360" cy="230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78800" y="3974560"/>
                <a:ext cx="18900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14:cNvPr>
              <p14:cNvContentPartPr/>
              <p14:nvPr/>
            </p14:nvContentPartPr>
            <p14:xfrm>
              <a:off x="6623040" y="3888880"/>
              <a:ext cx="362880" cy="2937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05382" y="3870880"/>
                <a:ext cx="39855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14:cNvPr>
              <p14:cNvContentPartPr/>
              <p14:nvPr/>
            </p14:nvContentPartPr>
            <p14:xfrm>
              <a:off x="6044880" y="3805720"/>
              <a:ext cx="488520" cy="558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26880" y="3787720"/>
                <a:ext cx="52416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14:cNvPr>
              <p14:cNvContentPartPr/>
              <p14:nvPr/>
            </p14:nvContentPartPr>
            <p14:xfrm>
              <a:off x="7091040" y="3941800"/>
              <a:ext cx="184320" cy="1940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073400" y="3924160"/>
                <a:ext cx="2199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C69AA14-7039-438A-8348-5C4BB3969FEB}"/>
                  </a:ext>
                </a:extLst>
              </p14:cNvPr>
              <p14:cNvContentPartPr/>
              <p14:nvPr/>
            </p14:nvContentPartPr>
            <p14:xfrm>
              <a:off x="7426560" y="3646600"/>
              <a:ext cx="1318680" cy="631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C69AA14-7039-438A-8348-5C4BB3969FE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408560" y="3628600"/>
                <a:ext cx="1354320" cy="6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0667474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14:cNvPr>
              <p14:cNvContentPartPr/>
              <p14:nvPr/>
            </p14:nvContentPartPr>
            <p14:xfrm>
              <a:off x="5709720" y="2373280"/>
              <a:ext cx="231120" cy="15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1720" y="2355280"/>
                <a:ext cx="266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14:cNvPr>
              <p14:cNvContentPartPr/>
              <p14:nvPr/>
            </p14:nvContentPartPr>
            <p14:xfrm>
              <a:off x="5760120" y="2458600"/>
              <a:ext cx="162000" cy="104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4060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14:cNvPr>
              <p14:cNvContentPartPr/>
              <p14:nvPr/>
            </p14:nvContentPartPr>
            <p14:xfrm>
              <a:off x="5295000" y="2255200"/>
              <a:ext cx="243000" cy="283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77000" y="2237538"/>
                <a:ext cx="278640" cy="319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14:cNvPr>
              <p14:cNvContentPartPr/>
              <p14:nvPr/>
            </p14:nvContentPartPr>
            <p14:xfrm>
              <a:off x="4449720" y="2212720"/>
              <a:ext cx="410400" cy="354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1720" y="2194720"/>
                <a:ext cx="4460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14:cNvPr>
              <p14:cNvContentPartPr/>
              <p14:nvPr/>
            </p14:nvContentPartPr>
            <p14:xfrm>
              <a:off x="7243680" y="2111920"/>
              <a:ext cx="65808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2093920"/>
                <a:ext cx="693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14:cNvPr>
              <p14:cNvContentPartPr/>
              <p14:nvPr/>
            </p14:nvContentPartPr>
            <p14:xfrm>
              <a:off x="6634200" y="2043160"/>
              <a:ext cx="428400" cy="557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16560" y="2025160"/>
                <a:ext cx="4640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14:cNvPr>
              <p14:cNvContentPartPr/>
              <p14:nvPr/>
            </p14:nvContentPartPr>
            <p14:xfrm>
              <a:off x="6152880" y="2204080"/>
              <a:ext cx="32904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4880" y="2186440"/>
                <a:ext cx="3646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14:cNvPr>
              <p14:cNvContentPartPr/>
              <p14:nvPr/>
            </p14:nvContentPartPr>
            <p14:xfrm>
              <a:off x="5008800" y="1868560"/>
              <a:ext cx="3026880" cy="866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90800" y="1832560"/>
                <a:ext cx="3062520" cy="9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14:cNvPr>
              <p14:cNvContentPartPr/>
              <p14:nvPr/>
            </p14:nvContentPartPr>
            <p14:xfrm>
              <a:off x="456960" y="2963320"/>
              <a:ext cx="2245320" cy="568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3" y="2945680"/>
                <a:ext cx="2280954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14:cNvPr>
              <p14:cNvContentPartPr/>
              <p14:nvPr/>
            </p14:nvContentPartPr>
            <p14:xfrm>
              <a:off x="4581840" y="3225040"/>
              <a:ext cx="188280" cy="159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63840" y="3207400"/>
                <a:ext cx="22392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14:cNvPr>
              <p14:cNvContentPartPr/>
              <p14:nvPr/>
            </p14:nvContentPartPr>
            <p14:xfrm>
              <a:off x="4903680" y="2904280"/>
              <a:ext cx="77472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86040" y="2886640"/>
                <a:ext cx="8103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14:cNvPr>
              <p14:cNvContentPartPr/>
              <p14:nvPr/>
            </p14:nvContentPartPr>
            <p14:xfrm>
              <a:off x="4520640" y="2946040"/>
              <a:ext cx="224640" cy="208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03000" y="2928400"/>
                <a:ext cx="2602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14:cNvPr>
              <p14:cNvContentPartPr/>
              <p14:nvPr/>
            </p14:nvContentPartPr>
            <p14:xfrm>
              <a:off x="4195920" y="3118840"/>
              <a:ext cx="180000" cy="221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7920" y="3101200"/>
                <a:ext cx="2156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14:cNvPr>
              <p14:cNvContentPartPr/>
              <p14:nvPr/>
            </p14:nvContentPartPr>
            <p14:xfrm>
              <a:off x="3108720" y="3098680"/>
              <a:ext cx="945360" cy="306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90720" y="3080680"/>
                <a:ext cx="9810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14:cNvPr>
              <p14:cNvContentPartPr/>
              <p14:nvPr/>
            </p14:nvContentPartPr>
            <p14:xfrm>
              <a:off x="6115800" y="2975920"/>
              <a:ext cx="344880" cy="36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42" y="2957920"/>
                <a:ext cx="38055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14:cNvPr>
              <p14:cNvContentPartPr/>
              <p14:nvPr/>
            </p14:nvContentPartPr>
            <p14:xfrm>
              <a:off x="598080" y="4063480"/>
              <a:ext cx="244800" cy="2307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440" y="4045840"/>
                <a:ext cx="280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14:cNvPr>
              <p14:cNvContentPartPr/>
              <p14:nvPr/>
            </p14:nvContentPartPr>
            <p14:xfrm>
              <a:off x="609240" y="4053760"/>
              <a:ext cx="221040" cy="224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1600" y="4035760"/>
                <a:ext cx="256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14:cNvPr>
              <p14:cNvContentPartPr/>
              <p14:nvPr/>
            </p14:nvContentPartPr>
            <p14:xfrm>
              <a:off x="1025760" y="4107760"/>
              <a:ext cx="194040" cy="1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008120" y="4090120"/>
                <a:ext cx="229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14:cNvPr>
              <p14:cNvContentPartPr/>
              <p14:nvPr/>
            </p14:nvContentPartPr>
            <p14:xfrm>
              <a:off x="1014240" y="4226200"/>
              <a:ext cx="180000" cy="10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96240" y="4208200"/>
                <a:ext cx="215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14:cNvPr>
              <p14:cNvContentPartPr/>
              <p14:nvPr/>
            </p14:nvContentPartPr>
            <p14:xfrm>
              <a:off x="1410240" y="4053760"/>
              <a:ext cx="354960" cy="2660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92240" y="4035760"/>
                <a:ext cx="390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14:cNvPr>
              <p14:cNvContentPartPr/>
              <p14:nvPr/>
            </p14:nvContentPartPr>
            <p14:xfrm>
              <a:off x="1909920" y="4053760"/>
              <a:ext cx="200880" cy="2286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20" y="4035760"/>
                <a:ext cx="2365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14:cNvPr>
              <p14:cNvContentPartPr/>
              <p14:nvPr/>
            </p14:nvContentPartPr>
            <p14:xfrm>
              <a:off x="3179640" y="4185160"/>
              <a:ext cx="133200" cy="144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62000" y="4167520"/>
                <a:ext cx="16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14:cNvPr>
              <p14:cNvContentPartPr/>
              <p14:nvPr/>
            </p14:nvContentPartPr>
            <p14:xfrm>
              <a:off x="3179640" y="3931360"/>
              <a:ext cx="160920" cy="177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62000" y="3913720"/>
                <a:ext cx="196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14:cNvPr>
              <p14:cNvContentPartPr/>
              <p14:nvPr/>
            </p14:nvContentPartPr>
            <p14:xfrm>
              <a:off x="2905680" y="4084000"/>
              <a:ext cx="164160" cy="1432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87680" y="4066000"/>
                <a:ext cx="19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14:cNvPr>
              <p14:cNvContentPartPr/>
              <p14:nvPr/>
            </p14:nvContentPartPr>
            <p14:xfrm>
              <a:off x="3442080" y="3839920"/>
              <a:ext cx="1280520" cy="5036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4080" y="3822280"/>
                <a:ext cx="13161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14:cNvPr>
              <p14:cNvContentPartPr/>
              <p14:nvPr/>
            </p14:nvContentPartPr>
            <p14:xfrm>
              <a:off x="2213400" y="3812920"/>
              <a:ext cx="566640" cy="72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95760" y="3794920"/>
                <a:ext cx="60228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14:cNvPr>
              <p14:cNvContentPartPr/>
              <p14:nvPr/>
            </p14:nvContentPartPr>
            <p14:xfrm>
              <a:off x="4927440" y="4094440"/>
              <a:ext cx="183960" cy="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09440" y="4076440"/>
                <a:ext cx="219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14:cNvPr>
              <p14:cNvContentPartPr/>
              <p14:nvPr/>
            </p14:nvContentPartPr>
            <p14:xfrm>
              <a:off x="4937160" y="4165360"/>
              <a:ext cx="16452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19520" y="414736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14:cNvPr>
              <p14:cNvContentPartPr/>
              <p14:nvPr/>
            </p14:nvContentPartPr>
            <p14:xfrm>
              <a:off x="5538000" y="4022800"/>
              <a:ext cx="325440" cy="217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0000" y="4005131"/>
                <a:ext cx="361080" cy="252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14:cNvPr>
              <p14:cNvContentPartPr/>
              <p14:nvPr/>
            </p14:nvContentPartPr>
            <p14:xfrm>
              <a:off x="5296440" y="3992560"/>
              <a:ext cx="153360" cy="230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78800" y="3974560"/>
                <a:ext cx="18900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14:cNvPr>
              <p14:cNvContentPartPr/>
              <p14:nvPr/>
            </p14:nvContentPartPr>
            <p14:xfrm>
              <a:off x="6623040" y="3888880"/>
              <a:ext cx="362880" cy="2937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05382" y="3870880"/>
                <a:ext cx="39855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14:cNvPr>
              <p14:cNvContentPartPr/>
              <p14:nvPr/>
            </p14:nvContentPartPr>
            <p14:xfrm>
              <a:off x="6044880" y="3805720"/>
              <a:ext cx="488520" cy="558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26880" y="3787720"/>
                <a:ext cx="52416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14:cNvPr>
              <p14:cNvContentPartPr/>
              <p14:nvPr/>
            </p14:nvContentPartPr>
            <p14:xfrm>
              <a:off x="7091040" y="3941800"/>
              <a:ext cx="184320" cy="1940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073400" y="3924160"/>
                <a:ext cx="2199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F6246E-A130-4162-A689-0F5B6300BBE1}"/>
                  </a:ext>
                </a:extLst>
              </p14:cNvPr>
              <p14:cNvContentPartPr/>
              <p14:nvPr/>
            </p14:nvContentPartPr>
            <p14:xfrm>
              <a:off x="1254360" y="4532560"/>
              <a:ext cx="726120" cy="4338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F6246E-A130-4162-A689-0F5B6300BBE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36720" y="4514920"/>
                <a:ext cx="7617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236182C-5235-4B9A-8C6C-2EC74433903F}"/>
                  </a:ext>
                </a:extLst>
              </p14:cNvPr>
              <p14:cNvContentPartPr/>
              <p14:nvPr/>
            </p14:nvContentPartPr>
            <p14:xfrm>
              <a:off x="2549640" y="4571440"/>
              <a:ext cx="1455120" cy="3484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236182C-5235-4B9A-8C6C-2EC74433903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31640" y="4553800"/>
                <a:ext cx="14907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084EA4D-BEDD-473F-BDDE-A9DDBAD82EE5}"/>
                  </a:ext>
                </a:extLst>
              </p14:cNvPr>
              <p14:cNvContentPartPr/>
              <p14:nvPr/>
            </p14:nvContentPartPr>
            <p14:xfrm>
              <a:off x="7426560" y="3646600"/>
              <a:ext cx="1318680" cy="631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084EA4D-BEDD-473F-BDDE-A9DDBAD82E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08560" y="3628600"/>
                <a:ext cx="1354320" cy="6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2384525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14:cNvPr>
              <p14:cNvContentPartPr/>
              <p14:nvPr/>
            </p14:nvContentPartPr>
            <p14:xfrm>
              <a:off x="5709720" y="2373280"/>
              <a:ext cx="231120" cy="15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1720" y="2355280"/>
                <a:ext cx="266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14:cNvPr>
              <p14:cNvContentPartPr/>
              <p14:nvPr/>
            </p14:nvContentPartPr>
            <p14:xfrm>
              <a:off x="5760120" y="2458600"/>
              <a:ext cx="162000" cy="104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4060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14:cNvPr>
              <p14:cNvContentPartPr/>
              <p14:nvPr/>
            </p14:nvContentPartPr>
            <p14:xfrm>
              <a:off x="5295000" y="2255200"/>
              <a:ext cx="243000" cy="283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77000" y="2237538"/>
                <a:ext cx="278640" cy="319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14:cNvPr>
              <p14:cNvContentPartPr/>
              <p14:nvPr/>
            </p14:nvContentPartPr>
            <p14:xfrm>
              <a:off x="4449720" y="2212720"/>
              <a:ext cx="410400" cy="354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1720" y="2194720"/>
                <a:ext cx="4460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14:cNvPr>
              <p14:cNvContentPartPr/>
              <p14:nvPr/>
            </p14:nvContentPartPr>
            <p14:xfrm>
              <a:off x="7243680" y="2111920"/>
              <a:ext cx="65808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2093920"/>
                <a:ext cx="693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14:cNvPr>
              <p14:cNvContentPartPr/>
              <p14:nvPr/>
            </p14:nvContentPartPr>
            <p14:xfrm>
              <a:off x="6634200" y="2043160"/>
              <a:ext cx="428400" cy="557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16560" y="2025160"/>
                <a:ext cx="4640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14:cNvPr>
              <p14:cNvContentPartPr/>
              <p14:nvPr/>
            </p14:nvContentPartPr>
            <p14:xfrm>
              <a:off x="6152880" y="2204080"/>
              <a:ext cx="32904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4880" y="2186440"/>
                <a:ext cx="3646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14:cNvPr>
              <p14:cNvContentPartPr/>
              <p14:nvPr/>
            </p14:nvContentPartPr>
            <p14:xfrm>
              <a:off x="5008800" y="1868560"/>
              <a:ext cx="3026880" cy="866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90800" y="1832560"/>
                <a:ext cx="3062520" cy="9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14:cNvPr>
              <p14:cNvContentPartPr/>
              <p14:nvPr/>
            </p14:nvContentPartPr>
            <p14:xfrm>
              <a:off x="456960" y="2963320"/>
              <a:ext cx="2245320" cy="568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3" y="2945680"/>
                <a:ext cx="2280954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14:cNvPr>
              <p14:cNvContentPartPr/>
              <p14:nvPr/>
            </p14:nvContentPartPr>
            <p14:xfrm>
              <a:off x="4581840" y="3225040"/>
              <a:ext cx="188280" cy="159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63840" y="3207400"/>
                <a:ext cx="22392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14:cNvPr>
              <p14:cNvContentPartPr/>
              <p14:nvPr/>
            </p14:nvContentPartPr>
            <p14:xfrm>
              <a:off x="4903680" y="2904280"/>
              <a:ext cx="77472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86040" y="2886640"/>
                <a:ext cx="8103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14:cNvPr>
              <p14:cNvContentPartPr/>
              <p14:nvPr/>
            </p14:nvContentPartPr>
            <p14:xfrm>
              <a:off x="4520640" y="2946040"/>
              <a:ext cx="224640" cy="208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03000" y="2928400"/>
                <a:ext cx="2602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14:cNvPr>
              <p14:cNvContentPartPr/>
              <p14:nvPr/>
            </p14:nvContentPartPr>
            <p14:xfrm>
              <a:off x="4195920" y="3118840"/>
              <a:ext cx="180000" cy="221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7920" y="3101200"/>
                <a:ext cx="2156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14:cNvPr>
              <p14:cNvContentPartPr/>
              <p14:nvPr/>
            </p14:nvContentPartPr>
            <p14:xfrm>
              <a:off x="3108720" y="3098680"/>
              <a:ext cx="945360" cy="306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90720" y="3080680"/>
                <a:ext cx="9810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14:cNvPr>
              <p14:cNvContentPartPr/>
              <p14:nvPr/>
            </p14:nvContentPartPr>
            <p14:xfrm>
              <a:off x="6115800" y="2975920"/>
              <a:ext cx="344880" cy="36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42" y="2957920"/>
                <a:ext cx="38055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14:cNvPr>
              <p14:cNvContentPartPr/>
              <p14:nvPr/>
            </p14:nvContentPartPr>
            <p14:xfrm>
              <a:off x="598080" y="4063480"/>
              <a:ext cx="244800" cy="2307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440" y="4045840"/>
                <a:ext cx="280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14:cNvPr>
              <p14:cNvContentPartPr/>
              <p14:nvPr/>
            </p14:nvContentPartPr>
            <p14:xfrm>
              <a:off x="609240" y="4053760"/>
              <a:ext cx="221040" cy="224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1600" y="4035760"/>
                <a:ext cx="256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14:cNvPr>
              <p14:cNvContentPartPr/>
              <p14:nvPr/>
            </p14:nvContentPartPr>
            <p14:xfrm>
              <a:off x="1025760" y="4107760"/>
              <a:ext cx="194040" cy="1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008120" y="4090120"/>
                <a:ext cx="229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14:cNvPr>
              <p14:cNvContentPartPr/>
              <p14:nvPr/>
            </p14:nvContentPartPr>
            <p14:xfrm>
              <a:off x="1014240" y="4226200"/>
              <a:ext cx="180000" cy="10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96240" y="4208200"/>
                <a:ext cx="215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14:cNvPr>
              <p14:cNvContentPartPr/>
              <p14:nvPr/>
            </p14:nvContentPartPr>
            <p14:xfrm>
              <a:off x="1410240" y="4053760"/>
              <a:ext cx="354960" cy="2660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92240" y="4035760"/>
                <a:ext cx="390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14:cNvPr>
              <p14:cNvContentPartPr/>
              <p14:nvPr/>
            </p14:nvContentPartPr>
            <p14:xfrm>
              <a:off x="1909920" y="4053760"/>
              <a:ext cx="200880" cy="2286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20" y="4035760"/>
                <a:ext cx="2365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14:cNvPr>
              <p14:cNvContentPartPr/>
              <p14:nvPr/>
            </p14:nvContentPartPr>
            <p14:xfrm>
              <a:off x="3179640" y="4185160"/>
              <a:ext cx="133200" cy="144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62000" y="4167520"/>
                <a:ext cx="16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14:cNvPr>
              <p14:cNvContentPartPr/>
              <p14:nvPr/>
            </p14:nvContentPartPr>
            <p14:xfrm>
              <a:off x="3179640" y="3931360"/>
              <a:ext cx="160920" cy="177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62000" y="3913720"/>
                <a:ext cx="196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14:cNvPr>
              <p14:cNvContentPartPr/>
              <p14:nvPr/>
            </p14:nvContentPartPr>
            <p14:xfrm>
              <a:off x="2905680" y="4084000"/>
              <a:ext cx="164160" cy="1432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87680" y="4066000"/>
                <a:ext cx="19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14:cNvPr>
              <p14:cNvContentPartPr/>
              <p14:nvPr/>
            </p14:nvContentPartPr>
            <p14:xfrm>
              <a:off x="3442080" y="3839920"/>
              <a:ext cx="1280520" cy="5036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4080" y="3822280"/>
                <a:ext cx="13161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14:cNvPr>
              <p14:cNvContentPartPr/>
              <p14:nvPr/>
            </p14:nvContentPartPr>
            <p14:xfrm>
              <a:off x="2213400" y="3812920"/>
              <a:ext cx="566640" cy="72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95760" y="3794920"/>
                <a:ext cx="60228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14:cNvPr>
              <p14:cNvContentPartPr/>
              <p14:nvPr/>
            </p14:nvContentPartPr>
            <p14:xfrm>
              <a:off x="4927440" y="4094440"/>
              <a:ext cx="183960" cy="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09440" y="4076440"/>
                <a:ext cx="219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14:cNvPr>
              <p14:cNvContentPartPr/>
              <p14:nvPr/>
            </p14:nvContentPartPr>
            <p14:xfrm>
              <a:off x="4937160" y="4165360"/>
              <a:ext cx="16452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19520" y="414736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14:cNvPr>
              <p14:cNvContentPartPr/>
              <p14:nvPr/>
            </p14:nvContentPartPr>
            <p14:xfrm>
              <a:off x="5538000" y="4022800"/>
              <a:ext cx="325440" cy="217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0000" y="4005131"/>
                <a:ext cx="361080" cy="252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14:cNvPr>
              <p14:cNvContentPartPr/>
              <p14:nvPr/>
            </p14:nvContentPartPr>
            <p14:xfrm>
              <a:off x="5296440" y="3992560"/>
              <a:ext cx="153360" cy="230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78800" y="3974560"/>
                <a:ext cx="18900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14:cNvPr>
              <p14:cNvContentPartPr/>
              <p14:nvPr/>
            </p14:nvContentPartPr>
            <p14:xfrm>
              <a:off x="6623040" y="3888880"/>
              <a:ext cx="362880" cy="2937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05382" y="3870880"/>
                <a:ext cx="39855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14:cNvPr>
              <p14:cNvContentPartPr/>
              <p14:nvPr/>
            </p14:nvContentPartPr>
            <p14:xfrm>
              <a:off x="6044880" y="3805720"/>
              <a:ext cx="488520" cy="558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26880" y="3787720"/>
                <a:ext cx="52416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14:cNvPr>
              <p14:cNvContentPartPr/>
              <p14:nvPr/>
            </p14:nvContentPartPr>
            <p14:xfrm>
              <a:off x="7091040" y="3941800"/>
              <a:ext cx="184320" cy="1940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073400" y="3924160"/>
                <a:ext cx="2199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F6246E-A130-4162-A689-0F5B6300BBE1}"/>
                  </a:ext>
                </a:extLst>
              </p14:cNvPr>
              <p14:cNvContentPartPr/>
              <p14:nvPr/>
            </p14:nvContentPartPr>
            <p14:xfrm>
              <a:off x="1254360" y="4532560"/>
              <a:ext cx="726120" cy="4338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F6246E-A130-4162-A689-0F5B6300BBE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36720" y="4514920"/>
                <a:ext cx="7617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236182C-5235-4B9A-8C6C-2EC74433903F}"/>
                  </a:ext>
                </a:extLst>
              </p14:cNvPr>
              <p14:cNvContentPartPr/>
              <p14:nvPr/>
            </p14:nvContentPartPr>
            <p14:xfrm>
              <a:off x="2549640" y="4571440"/>
              <a:ext cx="1455120" cy="3484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236182C-5235-4B9A-8C6C-2EC74433903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31640" y="4553800"/>
                <a:ext cx="14907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F50225-4DE2-45D9-8D4D-1DD11A47152E}"/>
                  </a:ext>
                </a:extLst>
              </p14:cNvPr>
              <p14:cNvContentPartPr/>
              <p14:nvPr/>
            </p14:nvContentPartPr>
            <p14:xfrm>
              <a:off x="4265760" y="4825960"/>
              <a:ext cx="103320" cy="1321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F50225-4DE2-45D9-8D4D-1DD11A4715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47760" y="4807960"/>
                <a:ext cx="1389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B04ED9-6CE0-43E3-9B7D-E4F9037F34DD}"/>
                  </a:ext>
                </a:extLst>
              </p14:cNvPr>
              <p14:cNvContentPartPr/>
              <p14:nvPr/>
            </p14:nvContentPartPr>
            <p14:xfrm>
              <a:off x="4647360" y="4657840"/>
              <a:ext cx="894600" cy="174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B04ED9-6CE0-43E3-9B7D-E4F9037F34D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29727" y="4639840"/>
                <a:ext cx="930226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742B262-7EB3-4772-A7D1-68F751534797}"/>
                  </a:ext>
                </a:extLst>
              </p14:cNvPr>
              <p14:cNvContentPartPr/>
              <p14:nvPr/>
            </p14:nvContentPartPr>
            <p14:xfrm>
              <a:off x="7426560" y="3646600"/>
              <a:ext cx="1318680" cy="6314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742B262-7EB3-4772-A7D1-68F75153479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408560" y="3628600"/>
                <a:ext cx="1354320" cy="6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693521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14:cNvPr>
              <p14:cNvContentPartPr/>
              <p14:nvPr/>
            </p14:nvContentPartPr>
            <p14:xfrm>
              <a:off x="519960" y="1902760"/>
              <a:ext cx="222480" cy="61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2320" y="1885120"/>
                <a:ext cx="2581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14:cNvPr>
              <p14:cNvContentPartPr/>
              <p14:nvPr/>
            </p14:nvContentPartPr>
            <p14:xfrm>
              <a:off x="873480" y="1976560"/>
              <a:ext cx="14724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5480" y="1958560"/>
                <a:ext cx="1828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14:cNvPr>
              <p14:cNvContentPartPr/>
              <p14:nvPr/>
            </p14:nvContentPartPr>
            <p14:xfrm>
              <a:off x="893640" y="2084560"/>
              <a:ext cx="111600" cy="1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6000" y="2066920"/>
                <a:ext cx="147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14:cNvPr>
              <p14:cNvContentPartPr/>
              <p14:nvPr/>
            </p14:nvContentPartPr>
            <p14:xfrm>
              <a:off x="2163720" y="1661200"/>
              <a:ext cx="568080" cy="584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5720" y="1643560"/>
                <a:ext cx="6037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14:cNvPr>
              <p14:cNvContentPartPr/>
              <p14:nvPr/>
            </p14:nvContentPartPr>
            <p14:xfrm>
              <a:off x="1238880" y="1750120"/>
              <a:ext cx="775800" cy="383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32" y="1732480"/>
                <a:ext cx="811457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4399967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14:cNvPr>
              <p14:cNvContentPartPr/>
              <p14:nvPr/>
            </p14:nvContentPartPr>
            <p14:xfrm>
              <a:off x="5709720" y="2373280"/>
              <a:ext cx="231120" cy="15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1720" y="2355280"/>
                <a:ext cx="266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14:cNvPr>
              <p14:cNvContentPartPr/>
              <p14:nvPr/>
            </p14:nvContentPartPr>
            <p14:xfrm>
              <a:off x="5760120" y="2458600"/>
              <a:ext cx="162000" cy="104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4060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14:cNvPr>
              <p14:cNvContentPartPr/>
              <p14:nvPr/>
            </p14:nvContentPartPr>
            <p14:xfrm>
              <a:off x="5295000" y="2255200"/>
              <a:ext cx="243000" cy="283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77000" y="2237538"/>
                <a:ext cx="278640" cy="319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14:cNvPr>
              <p14:cNvContentPartPr/>
              <p14:nvPr/>
            </p14:nvContentPartPr>
            <p14:xfrm>
              <a:off x="4449720" y="2212720"/>
              <a:ext cx="410400" cy="354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1720" y="2194720"/>
                <a:ext cx="4460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14:cNvPr>
              <p14:cNvContentPartPr/>
              <p14:nvPr/>
            </p14:nvContentPartPr>
            <p14:xfrm>
              <a:off x="7243680" y="2111920"/>
              <a:ext cx="65808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2093920"/>
                <a:ext cx="693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14:cNvPr>
              <p14:cNvContentPartPr/>
              <p14:nvPr/>
            </p14:nvContentPartPr>
            <p14:xfrm>
              <a:off x="6634200" y="2043160"/>
              <a:ext cx="428400" cy="557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16560" y="2025160"/>
                <a:ext cx="4640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14:cNvPr>
              <p14:cNvContentPartPr/>
              <p14:nvPr/>
            </p14:nvContentPartPr>
            <p14:xfrm>
              <a:off x="6152880" y="2204080"/>
              <a:ext cx="32904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4880" y="2186440"/>
                <a:ext cx="3646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14:cNvPr>
              <p14:cNvContentPartPr/>
              <p14:nvPr/>
            </p14:nvContentPartPr>
            <p14:xfrm>
              <a:off x="5008800" y="1868560"/>
              <a:ext cx="3026880" cy="866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90800" y="1832560"/>
                <a:ext cx="3062520" cy="9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14:cNvPr>
              <p14:cNvContentPartPr/>
              <p14:nvPr/>
            </p14:nvContentPartPr>
            <p14:xfrm>
              <a:off x="456960" y="2963320"/>
              <a:ext cx="2245320" cy="568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3" y="2945680"/>
                <a:ext cx="2280954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14:cNvPr>
              <p14:cNvContentPartPr/>
              <p14:nvPr/>
            </p14:nvContentPartPr>
            <p14:xfrm>
              <a:off x="4581840" y="3225040"/>
              <a:ext cx="188280" cy="159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63840" y="3207400"/>
                <a:ext cx="22392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14:cNvPr>
              <p14:cNvContentPartPr/>
              <p14:nvPr/>
            </p14:nvContentPartPr>
            <p14:xfrm>
              <a:off x="4903680" y="2904280"/>
              <a:ext cx="77472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86040" y="2886640"/>
                <a:ext cx="8103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14:cNvPr>
              <p14:cNvContentPartPr/>
              <p14:nvPr/>
            </p14:nvContentPartPr>
            <p14:xfrm>
              <a:off x="4520640" y="2946040"/>
              <a:ext cx="224640" cy="208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03000" y="2928400"/>
                <a:ext cx="2602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14:cNvPr>
              <p14:cNvContentPartPr/>
              <p14:nvPr/>
            </p14:nvContentPartPr>
            <p14:xfrm>
              <a:off x="4195920" y="3118840"/>
              <a:ext cx="180000" cy="221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7920" y="3101200"/>
                <a:ext cx="2156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14:cNvPr>
              <p14:cNvContentPartPr/>
              <p14:nvPr/>
            </p14:nvContentPartPr>
            <p14:xfrm>
              <a:off x="3108720" y="3098680"/>
              <a:ext cx="945360" cy="306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90720" y="3080680"/>
                <a:ext cx="9810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14:cNvPr>
              <p14:cNvContentPartPr/>
              <p14:nvPr/>
            </p14:nvContentPartPr>
            <p14:xfrm>
              <a:off x="6115800" y="2975920"/>
              <a:ext cx="344880" cy="36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42" y="2957920"/>
                <a:ext cx="38055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14:cNvPr>
              <p14:cNvContentPartPr/>
              <p14:nvPr/>
            </p14:nvContentPartPr>
            <p14:xfrm>
              <a:off x="598080" y="4063480"/>
              <a:ext cx="244800" cy="2307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440" y="4045840"/>
                <a:ext cx="280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14:cNvPr>
              <p14:cNvContentPartPr/>
              <p14:nvPr/>
            </p14:nvContentPartPr>
            <p14:xfrm>
              <a:off x="609240" y="4053760"/>
              <a:ext cx="221040" cy="224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1600" y="4035760"/>
                <a:ext cx="256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14:cNvPr>
              <p14:cNvContentPartPr/>
              <p14:nvPr/>
            </p14:nvContentPartPr>
            <p14:xfrm>
              <a:off x="1025760" y="4107760"/>
              <a:ext cx="194040" cy="1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008120" y="4090120"/>
                <a:ext cx="229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14:cNvPr>
              <p14:cNvContentPartPr/>
              <p14:nvPr/>
            </p14:nvContentPartPr>
            <p14:xfrm>
              <a:off x="1014240" y="4226200"/>
              <a:ext cx="180000" cy="10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96240" y="4208200"/>
                <a:ext cx="215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14:cNvPr>
              <p14:cNvContentPartPr/>
              <p14:nvPr/>
            </p14:nvContentPartPr>
            <p14:xfrm>
              <a:off x="1410240" y="4053760"/>
              <a:ext cx="354960" cy="2660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92240" y="4035760"/>
                <a:ext cx="390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14:cNvPr>
              <p14:cNvContentPartPr/>
              <p14:nvPr/>
            </p14:nvContentPartPr>
            <p14:xfrm>
              <a:off x="1909920" y="4053760"/>
              <a:ext cx="200880" cy="2286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20" y="4035760"/>
                <a:ext cx="2365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14:cNvPr>
              <p14:cNvContentPartPr/>
              <p14:nvPr/>
            </p14:nvContentPartPr>
            <p14:xfrm>
              <a:off x="3179640" y="4185160"/>
              <a:ext cx="133200" cy="144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62000" y="4167520"/>
                <a:ext cx="16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14:cNvPr>
              <p14:cNvContentPartPr/>
              <p14:nvPr/>
            </p14:nvContentPartPr>
            <p14:xfrm>
              <a:off x="3179640" y="3931360"/>
              <a:ext cx="160920" cy="177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62000" y="3913720"/>
                <a:ext cx="196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14:cNvPr>
              <p14:cNvContentPartPr/>
              <p14:nvPr/>
            </p14:nvContentPartPr>
            <p14:xfrm>
              <a:off x="2905680" y="4084000"/>
              <a:ext cx="164160" cy="1432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87680" y="4066000"/>
                <a:ext cx="19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14:cNvPr>
              <p14:cNvContentPartPr/>
              <p14:nvPr/>
            </p14:nvContentPartPr>
            <p14:xfrm>
              <a:off x="3442080" y="3839920"/>
              <a:ext cx="1280520" cy="5036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4080" y="3822280"/>
                <a:ext cx="13161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14:cNvPr>
              <p14:cNvContentPartPr/>
              <p14:nvPr/>
            </p14:nvContentPartPr>
            <p14:xfrm>
              <a:off x="2213400" y="3812920"/>
              <a:ext cx="566640" cy="72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95760" y="3794920"/>
                <a:ext cx="60228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14:cNvPr>
              <p14:cNvContentPartPr/>
              <p14:nvPr/>
            </p14:nvContentPartPr>
            <p14:xfrm>
              <a:off x="4927440" y="4094440"/>
              <a:ext cx="183960" cy="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09440" y="4076440"/>
                <a:ext cx="219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14:cNvPr>
              <p14:cNvContentPartPr/>
              <p14:nvPr/>
            </p14:nvContentPartPr>
            <p14:xfrm>
              <a:off x="4937160" y="4165360"/>
              <a:ext cx="16452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19520" y="414736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14:cNvPr>
              <p14:cNvContentPartPr/>
              <p14:nvPr/>
            </p14:nvContentPartPr>
            <p14:xfrm>
              <a:off x="5538000" y="4022800"/>
              <a:ext cx="325440" cy="217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0000" y="4005131"/>
                <a:ext cx="361080" cy="252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14:cNvPr>
              <p14:cNvContentPartPr/>
              <p14:nvPr/>
            </p14:nvContentPartPr>
            <p14:xfrm>
              <a:off x="5296440" y="3992560"/>
              <a:ext cx="153360" cy="230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78800" y="3974560"/>
                <a:ext cx="18900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14:cNvPr>
              <p14:cNvContentPartPr/>
              <p14:nvPr/>
            </p14:nvContentPartPr>
            <p14:xfrm>
              <a:off x="6623040" y="3888880"/>
              <a:ext cx="362880" cy="2937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05382" y="3870880"/>
                <a:ext cx="39855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14:cNvPr>
              <p14:cNvContentPartPr/>
              <p14:nvPr/>
            </p14:nvContentPartPr>
            <p14:xfrm>
              <a:off x="6044880" y="3805720"/>
              <a:ext cx="488520" cy="558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26880" y="3787720"/>
                <a:ext cx="52416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14:cNvPr>
              <p14:cNvContentPartPr/>
              <p14:nvPr/>
            </p14:nvContentPartPr>
            <p14:xfrm>
              <a:off x="7091040" y="3941800"/>
              <a:ext cx="184320" cy="1940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073400" y="3924160"/>
                <a:ext cx="2199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F6246E-A130-4162-A689-0F5B6300BBE1}"/>
                  </a:ext>
                </a:extLst>
              </p14:cNvPr>
              <p14:cNvContentPartPr/>
              <p14:nvPr/>
            </p14:nvContentPartPr>
            <p14:xfrm>
              <a:off x="1254360" y="4532560"/>
              <a:ext cx="726120" cy="4338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F6246E-A130-4162-A689-0F5B6300BBE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36720" y="4514920"/>
                <a:ext cx="7617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236182C-5235-4B9A-8C6C-2EC74433903F}"/>
                  </a:ext>
                </a:extLst>
              </p14:cNvPr>
              <p14:cNvContentPartPr/>
              <p14:nvPr/>
            </p14:nvContentPartPr>
            <p14:xfrm>
              <a:off x="2549640" y="4571440"/>
              <a:ext cx="1455120" cy="3484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236182C-5235-4B9A-8C6C-2EC74433903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31640" y="4553800"/>
                <a:ext cx="14907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F50225-4DE2-45D9-8D4D-1DD11A47152E}"/>
                  </a:ext>
                </a:extLst>
              </p14:cNvPr>
              <p14:cNvContentPartPr/>
              <p14:nvPr/>
            </p14:nvContentPartPr>
            <p14:xfrm>
              <a:off x="4265760" y="4825960"/>
              <a:ext cx="103320" cy="1321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F50225-4DE2-45D9-8D4D-1DD11A4715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47760" y="4807960"/>
                <a:ext cx="1389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B04ED9-6CE0-43E3-9B7D-E4F9037F34DD}"/>
                  </a:ext>
                </a:extLst>
              </p14:cNvPr>
              <p14:cNvContentPartPr/>
              <p14:nvPr/>
            </p14:nvContentPartPr>
            <p14:xfrm>
              <a:off x="4647360" y="4657840"/>
              <a:ext cx="894600" cy="174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B04ED9-6CE0-43E3-9B7D-E4F9037F34D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29727" y="4639840"/>
                <a:ext cx="930226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D859C80-EA67-4A00-912A-938A60B2D84A}"/>
                  </a:ext>
                </a:extLst>
              </p14:cNvPr>
              <p14:cNvContentPartPr/>
              <p14:nvPr/>
            </p14:nvContentPartPr>
            <p14:xfrm>
              <a:off x="1056360" y="5400520"/>
              <a:ext cx="188280" cy="147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D859C80-EA67-4A00-912A-938A60B2D8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38360" y="5382520"/>
                <a:ext cx="223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5EBF695-D84C-49D0-95C9-3B4038F448E6}"/>
                  </a:ext>
                </a:extLst>
              </p14:cNvPr>
              <p14:cNvContentPartPr/>
              <p14:nvPr/>
            </p14:nvContentPartPr>
            <p14:xfrm>
              <a:off x="1076520" y="5485840"/>
              <a:ext cx="195120" cy="14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5EBF695-D84C-49D0-95C9-3B4038F448E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58880" y="5468200"/>
                <a:ext cx="23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9094EF8-E61E-4858-8DDC-0E6572688854}"/>
                  </a:ext>
                </a:extLst>
              </p14:cNvPr>
              <p14:cNvContentPartPr/>
              <p14:nvPr/>
            </p14:nvContentPartPr>
            <p14:xfrm>
              <a:off x="1980840" y="5394400"/>
              <a:ext cx="174960" cy="1951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9094EF8-E61E-4858-8DDC-0E65726888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963200" y="5376760"/>
                <a:ext cx="21060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0EDBF53-063D-40C3-A3E7-AE058CD4AE7F}"/>
                  </a:ext>
                </a:extLst>
              </p14:cNvPr>
              <p14:cNvContentPartPr/>
              <p14:nvPr/>
            </p14:nvContentPartPr>
            <p14:xfrm>
              <a:off x="1452360" y="5302960"/>
              <a:ext cx="362880" cy="28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0EDBF53-063D-40C3-A3E7-AE058CD4AE7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434720" y="5285320"/>
                <a:ext cx="398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451EDA1-AF6E-4799-8CF2-A02DD1AD695E}"/>
                  </a:ext>
                </a:extLst>
              </p14:cNvPr>
              <p14:cNvContentPartPr/>
              <p14:nvPr/>
            </p14:nvContentPartPr>
            <p14:xfrm>
              <a:off x="672600" y="5302960"/>
              <a:ext cx="250200" cy="259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451EDA1-AF6E-4799-8CF2-A02DD1AD69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4600" y="5285320"/>
                <a:ext cx="28584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BDEFA6-251E-4568-BA21-3FE9305B311F}"/>
                  </a:ext>
                </a:extLst>
              </p14:cNvPr>
              <p14:cNvContentPartPr/>
              <p14:nvPr/>
            </p14:nvContentPartPr>
            <p14:xfrm>
              <a:off x="2295840" y="5264800"/>
              <a:ext cx="149040" cy="234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BDEFA6-251E-4568-BA21-3FE9305B311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77840" y="5247160"/>
                <a:ext cx="1846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056652B-0768-4E96-ADF5-1E109B9596FD}"/>
                  </a:ext>
                </a:extLst>
              </p14:cNvPr>
              <p14:cNvContentPartPr/>
              <p14:nvPr/>
            </p14:nvContentPartPr>
            <p14:xfrm>
              <a:off x="2551440" y="5393320"/>
              <a:ext cx="101160" cy="135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056652B-0768-4E96-ADF5-1E109B9596F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33440" y="5375320"/>
                <a:ext cx="136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BE22D6-2293-49D3-BDAD-3D7B92756B9D}"/>
                  </a:ext>
                </a:extLst>
              </p14:cNvPr>
              <p14:cNvContentPartPr/>
              <p14:nvPr/>
            </p14:nvContentPartPr>
            <p14:xfrm>
              <a:off x="2750880" y="5029000"/>
              <a:ext cx="721080" cy="7488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BE22D6-2293-49D3-BDAD-3D7B92756B9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732880" y="5010991"/>
                <a:ext cx="756720" cy="784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06696E3-FE9F-4FF5-98A0-79C80502D7B1}"/>
                  </a:ext>
                </a:extLst>
              </p14:cNvPr>
              <p14:cNvContentPartPr/>
              <p14:nvPr/>
            </p14:nvContentPartPr>
            <p14:xfrm>
              <a:off x="3687960" y="5293240"/>
              <a:ext cx="204120" cy="1411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06696E3-FE9F-4FF5-98A0-79C80502D7B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69960" y="5275240"/>
                <a:ext cx="239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BA60B59-338C-4043-A62F-98E06FBF4AD3}"/>
                  </a:ext>
                </a:extLst>
              </p14:cNvPr>
              <p14:cNvContentPartPr/>
              <p14:nvPr/>
            </p14:nvContentPartPr>
            <p14:xfrm>
              <a:off x="7426560" y="3646600"/>
              <a:ext cx="1318680" cy="6314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BA60B59-338C-4043-A62F-98E06FBF4A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408560" y="3628600"/>
                <a:ext cx="1354320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62CD25B-C0AC-442E-ACF8-BB57C391BC49}"/>
                  </a:ext>
                </a:extLst>
              </p14:cNvPr>
              <p14:cNvContentPartPr/>
              <p14:nvPr/>
            </p14:nvContentPartPr>
            <p14:xfrm>
              <a:off x="4038600" y="5029200"/>
              <a:ext cx="1318680" cy="631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62CD25B-C0AC-442E-ACF8-BB57C391BC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0600" y="5011200"/>
                <a:ext cx="1354320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C9E49E2-3565-4F4C-BE9F-88FEAFA01269}"/>
                  </a:ext>
                </a:extLst>
              </p14:cNvPr>
              <p14:cNvContentPartPr/>
              <p14:nvPr/>
            </p14:nvContentPartPr>
            <p14:xfrm>
              <a:off x="4722240" y="5606800"/>
              <a:ext cx="135360" cy="1202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C9E49E2-3565-4F4C-BE9F-88FEAFA0126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04600" y="5589160"/>
                <a:ext cx="1710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CBC44C5-7F08-4667-9576-4A140E48CED7}"/>
                  </a:ext>
                </a:extLst>
              </p14:cNvPr>
              <p14:cNvContentPartPr/>
              <p14:nvPr/>
            </p14:nvContentPartPr>
            <p14:xfrm>
              <a:off x="4673280" y="4894360"/>
              <a:ext cx="111960" cy="1476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CBC44C5-7F08-4667-9576-4A140E48CE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655338" y="4876677"/>
                <a:ext cx="147486" cy="1833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3800935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14:cNvPr>
              <p14:cNvContentPartPr/>
              <p14:nvPr/>
            </p14:nvContentPartPr>
            <p14:xfrm>
              <a:off x="2438040" y="170080"/>
              <a:ext cx="5140440" cy="7516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2AC6A27-B7AE-4C5C-A8A0-9117AD8278D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20041" y="152440"/>
                <a:ext cx="5176078" cy="78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14:cNvPr>
              <p14:cNvContentPartPr/>
              <p14:nvPr/>
            </p14:nvContentPartPr>
            <p14:xfrm>
              <a:off x="609240" y="1163320"/>
              <a:ext cx="1367640" cy="536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38E76B-D632-4D5C-88CE-51B279D707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1600" y="1145320"/>
                <a:ext cx="1403280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14:cNvPr>
              <p14:cNvContentPartPr/>
              <p14:nvPr/>
            </p14:nvContentPartPr>
            <p14:xfrm>
              <a:off x="3484560" y="1484080"/>
              <a:ext cx="172800" cy="19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9CCC55-891A-4332-84FE-60DDF7FBE01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66920" y="1466080"/>
                <a:ext cx="2084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14:cNvPr>
              <p14:cNvContentPartPr/>
              <p14:nvPr/>
            </p14:nvContentPartPr>
            <p14:xfrm>
              <a:off x="3494640" y="1594960"/>
              <a:ext cx="17424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C4B0057-A4E0-441B-8B3C-E1EAD9D2547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76640" y="1576960"/>
                <a:ext cx="209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14:cNvPr>
              <p14:cNvContentPartPr/>
              <p14:nvPr/>
            </p14:nvContentPartPr>
            <p14:xfrm>
              <a:off x="2519400" y="1178440"/>
              <a:ext cx="681480" cy="6915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AFA3B56-B75B-43D6-AF0C-90A89EBB211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01400" y="1160440"/>
                <a:ext cx="717120" cy="72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14:cNvPr>
              <p14:cNvContentPartPr/>
              <p14:nvPr/>
            </p14:nvContentPartPr>
            <p14:xfrm>
              <a:off x="3860760" y="1350880"/>
              <a:ext cx="172800" cy="285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557782-0BE7-45A6-B8FE-A4F0B521B41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42760" y="1333240"/>
                <a:ext cx="208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14:cNvPr>
              <p14:cNvContentPartPr/>
              <p14:nvPr/>
            </p14:nvContentPartPr>
            <p14:xfrm>
              <a:off x="4429200" y="1228840"/>
              <a:ext cx="981720" cy="4748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8168B0A-4BBD-4665-8DAF-2F9FF6F8637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11560" y="1211200"/>
                <a:ext cx="10173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14:cNvPr>
              <p14:cNvContentPartPr/>
              <p14:nvPr/>
            </p14:nvContentPartPr>
            <p14:xfrm>
              <a:off x="6837240" y="1395520"/>
              <a:ext cx="157680" cy="169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3B855E8-6D64-4DEA-BEE4-BE116826316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19600" y="1377520"/>
                <a:ext cx="193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14:cNvPr>
              <p14:cNvContentPartPr/>
              <p14:nvPr/>
            </p14:nvContentPartPr>
            <p14:xfrm>
              <a:off x="6817080" y="1493080"/>
              <a:ext cx="174960" cy="17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DAFE97-EF1A-42CA-AF0C-EA6C3789A4D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799080" y="1475440"/>
                <a:ext cx="2106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14:cNvPr>
              <p14:cNvContentPartPr/>
              <p14:nvPr/>
            </p14:nvContentPartPr>
            <p14:xfrm>
              <a:off x="7284360" y="1219840"/>
              <a:ext cx="641880" cy="3250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2ADEA1-A099-45A1-86C1-BA16193C1EA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6370" y="1202200"/>
                <a:ext cx="67750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14:cNvPr>
              <p14:cNvContentPartPr/>
              <p14:nvPr/>
            </p14:nvContentPartPr>
            <p14:xfrm>
              <a:off x="6075480" y="1150720"/>
              <a:ext cx="462240" cy="4341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AEFD62A-41D3-45FF-82E2-2699745AC6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57494" y="1132720"/>
                <a:ext cx="497852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14:cNvPr>
              <p14:cNvContentPartPr/>
              <p14:nvPr/>
            </p14:nvContentPartPr>
            <p14:xfrm>
              <a:off x="5914560" y="1046320"/>
              <a:ext cx="150840" cy="749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872CFB8-790C-4055-9BF7-FCEBB15D9DB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96920" y="1028320"/>
                <a:ext cx="18648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14:cNvPr>
              <p14:cNvContentPartPr/>
              <p14:nvPr/>
            </p14:nvContentPartPr>
            <p14:xfrm>
              <a:off x="7094640" y="1149640"/>
              <a:ext cx="139320" cy="595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4E9705C-DBD9-4B28-BEC6-96917F47D8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77000" y="1132000"/>
                <a:ext cx="174960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14:cNvPr>
              <p14:cNvContentPartPr/>
              <p14:nvPr/>
            </p14:nvContentPartPr>
            <p14:xfrm>
              <a:off x="660000" y="2163400"/>
              <a:ext cx="502200" cy="442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27505B-F2F0-4F0D-9875-89AC3CF0D68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2013" y="2145760"/>
                <a:ext cx="537814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14:cNvPr>
              <p14:cNvContentPartPr/>
              <p14:nvPr/>
            </p14:nvContentPartPr>
            <p14:xfrm>
              <a:off x="1452360" y="2204080"/>
              <a:ext cx="902520" cy="313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76D116A-BA81-4F1D-BA41-4C9D75AC9B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34720" y="2186440"/>
                <a:ext cx="938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14:cNvPr>
              <p14:cNvContentPartPr/>
              <p14:nvPr/>
            </p14:nvContentPartPr>
            <p14:xfrm>
              <a:off x="2600760" y="2335840"/>
              <a:ext cx="1944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5B40BA-11BA-41BD-B533-889C8F45D89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82760" y="2318200"/>
                <a:ext cx="230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14:cNvPr>
              <p14:cNvContentPartPr/>
              <p14:nvPr/>
            </p14:nvContentPartPr>
            <p14:xfrm>
              <a:off x="2631000" y="2447800"/>
              <a:ext cx="177840" cy="122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45077AE-C9CC-4E3D-9F2E-4F55749F947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3360" y="2429800"/>
                <a:ext cx="213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14:cNvPr>
              <p14:cNvContentPartPr/>
              <p14:nvPr/>
            </p14:nvContentPartPr>
            <p14:xfrm>
              <a:off x="3030960" y="2113360"/>
              <a:ext cx="159480" cy="618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AFDA91A-78EB-40E1-9C84-D2A5EF4772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12960" y="2095360"/>
                <a:ext cx="19512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14:cNvPr>
              <p14:cNvContentPartPr/>
              <p14:nvPr/>
            </p14:nvContentPartPr>
            <p14:xfrm>
              <a:off x="3415440" y="2196880"/>
              <a:ext cx="647640" cy="325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D78FB56-EA0F-4FE5-B2F4-5F1F65A4FE7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397800" y="2178880"/>
                <a:ext cx="68328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14:cNvPr>
              <p14:cNvContentPartPr/>
              <p14:nvPr/>
            </p14:nvContentPartPr>
            <p14:xfrm>
              <a:off x="5709720" y="2373280"/>
              <a:ext cx="231120" cy="154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E28EC4-F2B0-4F27-A5F9-1E8F1395A69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91720" y="2355280"/>
                <a:ext cx="266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14:cNvPr>
              <p14:cNvContentPartPr/>
              <p14:nvPr/>
            </p14:nvContentPartPr>
            <p14:xfrm>
              <a:off x="5760120" y="2458600"/>
              <a:ext cx="162000" cy="104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8F01929-FFB6-42F1-A67E-B7765F7EAFD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42480" y="2440600"/>
                <a:ext cx="197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14:cNvPr>
              <p14:cNvContentPartPr/>
              <p14:nvPr/>
            </p14:nvContentPartPr>
            <p14:xfrm>
              <a:off x="5295000" y="2255200"/>
              <a:ext cx="243000" cy="283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15DEA31-380A-4450-9F86-A33B6D4FC3D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77000" y="2237538"/>
                <a:ext cx="278640" cy="319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14:cNvPr>
              <p14:cNvContentPartPr/>
              <p14:nvPr/>
            </p14:nvContentPartPr>
            <p14:xfrm>
              <a:off x="4449720" y="2212720"/>
              <a:ext cx="410400" cy="3542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90E2F8A-D03C-412B-86B5-68342E3B2AE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1720" y="2194720"/>
                <a:ext cx="4460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14:cNvPr>
              <p14:cNvContentPartPr/>
              <p14:nvPr/>
            </p14:nvContentPartPr>
            <p14:xfrm>
              <a:off x="7243680" y="2111920"/>
              <a:ext cx="65808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5C77818-6B9D-4D85-A094-45315CF23F5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2093920"/>
                <a:ext cx="693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14:cNvPr>
              <p14:cNvContentPartPr/>
              <p14:nvPr/>
            </p14:nvContentPartPr>
            <p14:xfrm>
              <a:off x="6634200" y="2043160"/>
              <a:ext cx="428400" cy="557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565C211-A54D-41F8-8053-3AC456DFB47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16560" y="2025160"/>
                <a:ext cx="46404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14:cNvPr>
              <p14:cNvContentPartPr/>
              <p14:nvPr/>
            </p14:nvContentPartPr>
            <p14:xfrm>
              <a:off x="6152880" y="2204080"/>
              <a:ext cx="329040" cy="329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D5C649F-66B6-4E85-A7F5-00CB2A55DA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4880" y="2186440"/>
                <a:ext cx="3646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14:cNvPr>
              <p14:cNvContentPartPr/>
              <p14:nvPr/>
            </p14:nvContentPartPr>
            <p14:xfrm>
              <a:off x="5008800" y="1868560"/>
              <a:ext cx="3026880" cy="866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A42E29-8D0E-4993-B7C6-0B23307FBF4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990800" y="1832560"/>
                <a:ext cx="3062520" cy="9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14:cNvPr>
              <p14:cNvContentPartPr/>
              <p14:nvPr/>
            </p14:nvContentPartPr>
            <p14:xfrm>
              <a:off x="456960" y="2963320"/>
              <a:ext cx="2245320" cy="5688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09E2FA6-7F43-4024-94BE-DC8A37DC64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8963" y="2945680"/>
                <a:ext cx="2280954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14:cNvPr>
              <p14:cNvContentPartPr/>
              <p14:nvPr/>
            </p14:nvContentPartPr>
            <p14:xfrm>
              <a:off x="4581840" y="3225040"/>
              <a:ext cx="188280" cy="159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3A22E6-202B-459D-BE7A-6420DC61C5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563840" y="3207400"/>
                <a:ext cx="22392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14:cNvPr>
              <p14:cNvContentPartPr/>
              <p14:nvPr/>
            </p14:nvContentPartPr>
            <p14:xfrm>
              <a:off x="4903680" y="2904280"/>
              <a:ext cx="774720" cy="367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A372A2-6E2C-4599-9ED9-F65C7009A0C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86040" y="2886640"/>
                <a:ext cx="81036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14:cNvPr>
              <p14:cNvContentPartPr/>
              <p14:nvPr/>
            </p14:nvContentPartPr>
            <p14:xfrm>
              <a:off x="4520640" y="2946040"/>
              <a:ext cx="224640" cy="2080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7D6A057-368F-4B52-8982-EA641A8BA3F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03000" y="2928400"/>
                <a:ext cx="26028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14:cNvPr>
              <p14:cNvContentPartPr/>
              <p14:nvPr/>
            </p14:nvContentPartPr>
            <p14:xfrm>
              <a:off x="4195920" y="3118840"/>
              <a:ext cx="180000" cy="221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5D9069B-E619-45C9-9440-BFA4D23D50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7920" y="3101200"/>
                <a:ext cx="2156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14:cNvPr>
              <p14:cNvContentPartPr/>
              <p14:nvPr/>
            </p14:nvContentPartPr>
            <p14:xfrm>
              <a:off x="3108720" y="3098680"/>
              <a:ext cx="945360" cy="306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8181F1-31BC-44F1-A345-B6BFA977C38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90720" y="3080680"/>
                <a:ext cx="9810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14:cNvPr>
              <p14:cNvContentPartPr/>
              <p14:nvPr/>
            </p14:nvContentPartPr>
            <p14:xfrm>
              <a:off x="6115800" y="2975920"/>
              <a:ext cx="344880" cy="365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B34ACA-6739-40AE-B46D-961C46A363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98142" y="2957920"/>
                <a:ext cx="38055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14:cNvPr>
              <p14:cNvContentPartPr/>
              <p14:nvPr/>
            </p14:nvContentPartPr>
            <p14:xfrm>
              <a:off x="598080" y="4063480"/>
              <a:ext cx="244800" cy="2307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04F1C3-E15E-43C0-8A04-902F4AE51B8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0440" y="4045840"/>
                <a:ext cx="2804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14:cNvPr>
              <p14:cNvContentPartPr/>
              <p14:nvPr/>
            </p14:nvContentPartPr>
            <p14:xfrm>
              <a:off x="609240" y="4053760"/>
              <a:ext cx="221040" cy="2246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EDE8B74-F501-4BC4-938A-5C5E2F8BF24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1600" y="4035760"/>
                <a:ext cx="2566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14:cNvPr>
              <p14:cNvContentPartPr/>
              <p14:nvPr/>
            </p14:nvContentPartPr>
            <p14:xfrm>
              <a:off x="1025760" y="4107760"/>
              <a:ext cx="194040" cy="18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D02F07D-4771-488A-9CD9-D91C525405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008120" y="4090120"/>
                <a:ext cx="229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14:cNvPr>
              <p14:cNvContentPartPr/>
              <p14:nvPr/>
            </p14:nvContentPartPr>
            <p14:xfrm>
              <a:off x="1014240" y="4226200"/>
              <a:ext cx="180000" cy="10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619210E-3157-41C8-95A5-D93950CB68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96240" y="4208200"/>
                <a:ext cx="215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14:cNvPr>
              <p14:cNvContentPartPr/>
              <p14:nvPr/>
            </p14:nvContentPartPr>
            <p14:xfrm>
              <a:off x="1410240" y="4053760"/>
              <a:ext cx="354960" cy="2660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DDD5EE4-5500-4073-90AC-0C015854FD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92240" y="4035760"/>
                <a:ext cx="3906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14:cNvPr>
              <p14:cNvContentPartPr/>
              <p14:nvPr/>
            </p14:nvContentPartPr>
            <p14:xfrm>
              <a:off x="1909920" y="4053760"/>
              <a:ext cx="200880" cy="2286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B42B42-4251-45B8-9831-55A4D737C68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91920" y="4035760"/>
                <a:ext cx="2365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14:cNvPr>
              <p14:cNvContentPartPr/>
              <p14:nvPr/>
            </p14:nvContentPartPr>
            <p14:xfrm>
              <a:off x="3179640" y="4185160"/>
              <a:ext cx="133200" cy="1447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926046-DF6F-450C-AAA4-65AB61B397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62000" y="4167520"/>
                <a:ext cx="1688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14:cNvPr>
              <p14:cNvContentPartPr/>
              <p14:nvPr/>
            </p14:nvContentPartPr>
            <p14:xfrm>
              <a:off x="3179640" y="3931360"/>
              <a:ext cx="160920" cy="1771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C0E8986-71B7-4110-A410-013E06AA401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162000" y="3913720"/>
                <a:ext cx="196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14:cNvPr>
              <p14:cNvContentPartPr/>
              <p14:nvPr/>
            </p14:nvContentPartPr>
            <p14:xfrm>
              <a:off x="2905680" y="4084000"/>
              <a:ext cx="164160" cy="1432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322C7F8-7321-4C53-9261-048861279AD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87680" y="4066000"/>
                <a:ext cx="1998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14:cNvPr>
              <p14:cNvContentPartPr/>
              <p14:nvPr/>
            </p14:nvContentPartPr>
            <p14:xfrm>
              <a:off x="3442080" y="3839920"/>
              <a:ext cx="1280520" cy="5036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BAF5CB2-0C04-4399-9347-2F611E5C35C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4080" y="3822280"/>
                <a:ext cx="13161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14:cNvPr>
              <p14:cNvContentPartPr/>
              <p14:nvPr/>
            </p14:nvContentPartPr>
            <p14:xfrm>
              <a:off x="2213400" y="3812920"/>
              <a:ext cx="566640" cy="7210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0FE92E6-F981-4D57-8C15-4F597BA43A7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95760" y="3794920"/>
                <a:ext cx="60228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14:cNvPr>
              <p14:cNvContentPartPr/>
              <p14:nvPr/>
            </p14:nvContentPartPr>
            <p14:xfrm>
              <a:off x="4927440" y="4094440"/>
              <a:ext cx="183960" cy="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FAE88C6-5613-4BC0-BBD7-85968202B1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09440" y="4076440"/>
                <a:ext cx="219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14:cNvPr>
              <p14:cNvContentPartPr/>
              <p14:nvPr/>
            </p14:nvContentPartPr>
            <p14:xfrm>
              <a:off x="4937160" y="4165360"/>
              <a:ext cx="16452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ABEAD8-B3EB-4A7F-B581-0F18E93F44E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19520" y="414736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14:cNvPr>
              <p14:cNvContentPartPr/>
              <p14:nvPr/>
            </p14:nvContentPartPr>
            <p14:xfrm>
              <a:off x="5538000" y="4022800"/>
              <a:ext cx="325440" cy="2170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65695C5-47D7-4A22-B0AB-F8E7058BB9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20000" y="4005131"/>
                <a:ext cx="361080" cy="252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14:cNvPr>
              <p14:cNvContentPartPr/>
              <p14:nvPr/>
            </p14:nvContentPartPr>
            <p14:xfrm>
              <a:off x="5296440" y="3992560"/>
              <a:ext cx="153360" cy="230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82CEECA-C5A5-468B-9346-B285709062F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78800" y="3974560"/>
                <a:ext cx="18900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14:cNvPr>
              <p14:cNvContentPartPr/>
              <p14:nvPr/>
            </p14:nvContentPartPr>
            <p14:xfrm>
              <a:off x="6623040" y="3888880"/>
              <a:ext cx="362880" cy="2937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9B2EF1-961D-414A-980C-40B19C010D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05382" y="3870880"/>
                <a:ext cx="39855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14:cNvPr>
              <p14:cNvContentPartPr/>
              <p14:nvPr/>
            </p14:nvContentPartPr>
            <p14:xfrm>
              <a:off x="6044880" y="3805720"/>
              <a:ext cx="488520" cy="558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1DE56B8-0C33-40F8-832E-627677C9911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26880" y="3787720"/>
                <a:ext cx="52416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14:cNvPr>
              <p14:cNvContentPartPr/>
              <p14:nvPr/>
            </p14:nvContentPartPr>
            <p14:xfrm>
              <a:off x="7091040" y="3941800"/>
              <a:ext cx="184320" cy="1940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5DD7D0-D534-48A8-8BBB-1D3B62FC738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073400" y="3924160"/>
                <a:ext cx="2199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F6246E-A130-4162-A689-0F5B6300BBE1}"/>
                  </a:ext>
                </a:extLst>
              </p14:cNvPr>
              <p14:cNvContentPartPr/>
              <p14:nvPr/>
            </p14:nvContentPartPr>
            <p14:xfrm>
              <a:off x="1254360" y="4532560"/>
              <a:ext cx="726120" cy="4338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F6246E-A130-4162-A689-0F5B6300BBE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36720" y="4514920"/>
                <a:ext cx="7617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236182C-5235-4B9A-8C6C-2EC74433903F}"/>
                  </a:ext>
                </a:extLst>
              </p14:cNvPr>
              <p14:cNvContentPartPr/>
              <p14:nvPr/>
            </p14:nvContentPartPr>
            <p14:xfrm>
              <a:off x="2549640" y="4571440"/>
              <a:ext cx="1455120" cy="3484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236182C-5235-4B9A-8C6C-2EC74433903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31640" y="4553800"/>
                <a:ext cx="149076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3F50225-4DE2-45D9-8D4D-1DD11A47152E}"/>
                  </a:ext>
                </a:extLst>
              </p14:cNvPr>
              <p14:cNvContentPartPr/>
              <p14:nvPr/>
            </p14:nvContentPartPr>
            <p14:xfrm>
              <a:off x="4265760" y="4825960"/>
              <a:ext cx="103320" cy="1321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3F50225-4DE2-45D9-8D4D-1DD11A4715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47760" y="4807960"/>
                <a:ext cx="1389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B04ED9-6CE0-43E3-9B7D-E4F9037F34DD}"/>
                  </a:ext>
                </a:extLst>
              </p14:cNvPr>
              <p14:cNvContentPartPr/>
              <p14:nvPr/>
            </p14:nvContentPartPr>
            <p14:xfrm>
              <a:off x="4647360" y="4657840"/>
              <a:ext cx="894600" cy="174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B04ED9-6CE0-43E3-9B7D-E4F9037F34D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29727" y="4639840"/>
                <a:ext cx="930226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D859C80-EA67-4A00-912A-938A60B2D84A}"/>
                  </a:ext>
                </a:extLst>
              </p14:cNvPr>
              <p14:cNvContentPartPr/>
              <p14:nvPr/>
            </p14:nvContentPartPr>
            <p14:xfrm>
              <a:off x="1056360" y="5400520"/>
              <a:ext cx="188280" cy="147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D859C80-EA67-4A00-912A-938A60B2D84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38360" y="5382520"/>
                <a:ext cx="223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5EBF695-D84C-49D0-95C9-3B4038F448E6}"/>
                  </a:ext>
                </a:extLst>
              </p14:cNvPr>
              <p14:cNvContentPartPr/>
              <p14:nvPr/>
            </p14:nvContentPartPr>
            <p14:xfrm>
              <a:off x="1076520" y="5485840"/>
              <a:ext cx="195120" cy="14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5EBF695-D84C-49D0-95C9-3B4038F448E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58880" y="5468200"/>
                <a:ext cx="2307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9094EF8-E61E-4858-8DDC-0E6572688854}"/>
                  </a:ext>
                </a:extLst>
              </p14:cNvPr>
              <p14:cNvContentPartPr/>
              <p14:nvPr/>
            </p14:nvContentPartPr>
            <p14:xfrm>
              <a:off x="1980840" y="5394400"/>
              <a:ext cx="174960" cy="1951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9094EF8-E61E-4858-8DDC-0E657268885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963200" y="5376760"/>
                <a:ext cx="21060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0EDBF53-063D-40C3-A3E7-AE058CD4AE7F}"/>
                  </a:ext>
                </a:extLst>
              </p14:cNvPr>
              <p14:cNvContentPartPr/>
              <p14:nvPr/>
            </p14:nvContentPartPr>
            <p14:xfrm>
              <a:off x="1452360" y="5302960"/>
              <a:ext cx="362880" cy="28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0EDBF53-063D-40C3-A3E7-AE058CD4AE7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434720" y="5285320"/>
                <a:ext cx="398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451EDA1-AF6E-4799-8CF2-A02DD1AD695E}"/>
                  </a:ext>
                </a:extLst>
              </p14:cNvPr>
              <p14:cNvContentPartPr/>
              <p14:nvPr/>
            </p14:nvContentPartPr>
            <p14:xfrm>
              <a:off x="672600" y="5302960"/>
              <a:ext cx="250200" cy="259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451EDA1-AF6E-4799-8CF2-A02DD1AD69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4600" y="5285320"/>
                <a:ext cx="28584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BDEFA6-251E-4568-BA21-3FE9305B311F}"/>
                  </a:ext>
                </a:extLst>
              </p14:cNvPr>
              <p14:cNvContentPartPr/>
              <p14:nvPr/>
            </p14:nvContentPartPr>
            <p14:xfrm>
              <a:off x="2295840" y="5264800"/>
              <a:ext cx="149040" cy="234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BDEFA6-251E-4568-BA21-3FE9305B311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77840" y="5247160"/>
                <a:ext cx="1846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056652B-0768-4E96-ADF5-1E109B9596FD}"/>
                  </a:ext>
                </a:extLst>
              </p14:cNvPr>
              <p14:cNvContentPartPr/>
              <p14:nvPr/>
            </p14:nvContentPartPr>
            <p14:xfrm>
              <a:off x="2551440" y="5393320"/>
              <a:ext cx="101160" cy="1357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056652B-0768-4E96-ADF5-1E109B9596F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533440" y="5375320"/>
                <a:ext cx="136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BE22D6-2293-49D3-BDAD-3D7B92756B9D}"/>
                  </a:ext>
                </a:extLst>
              </p14:cNvPr>
              <p14:cNvContentPartPr/>
              <p14:nvPr/>
            </p14:nvContentPartPr>
            <p14:xfrm>
              <a:off x="2750880" y="5029000"/>
              <a:ext cx="721080" cy="7488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BE22D6-2293-49D3-BDAD-3D7B92756B9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732880" y="5010991"/>
                <a:ext cx="756720" cy="7844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06696E3-FE9F-4FF5-98A0-79C80502D7B1}"/>
                  </a:ext>
                </a:extLst>
              </p14:cNvPr>
              <p14:cNvContentPartPr/>
              <p14:nvPr/>
            </p14:nvContentPartPr>
            <p14:xfrm>
              <a:off x="3687960" y="5293240"/>
              <a:ext cx="204120" cy="1411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06696E3-FE9F-4FF5-98A0-79C80502D7B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669960" y="5275240"/>
                <a:ext cx="2397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BA60B59-338C-4043-A62F-98E06FBF4AD3}"/>
                  </a:ext>
                </a:extLst>
              </p14:cNvPr>
              <p14:cNvContentPartPr/>
              <p14:nvPr/>
            </p14:nvContentPartPr>
            <p14:xfrm>
              <a:off x="7426560" y="3646600"/>
              <a:ext cx="1318680" cy="6314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BA60B59-338C-4043-A62F-98E06FBF4A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408560" y="3628600"/>
                <a:ext cx="1354320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62CD25B-C0AC-442E-ACF8-BB57C391BC49}"/>
                  </a:ext>
                </a:extLst>
              </p14:cNvPr>
              <p14:cNvContentPartPr/>
              <p14:nvPr/>
            </p14:nvContentPartPr>
            <p14:xfrm>
              <a:off x="4038600" y="5029200"/>
              <a:ext cx="1318680" cy="6314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62CD25B-C0AC-442E-ACF8-BB57C391BC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020600" y="5011200"/>
                <a:ext cx="1354320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C9E49E2-3565-4F4C-BE9F-88FEAFA01269}"/>
                  </a:ext>
                </a:extLst>
              </p14:cNvPr>
              <p14:cNvContentPartPr/>
              <p14:nvPr/>
            </p14:nvContentPartPr>
            <p14:xfrm>
              <a:off x="4722240" y="5606800"/>
              <a:ext cx="135360" cy="1202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C9E49E2-3565-4F4C-BE9F-88FEAFA0126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04600" y="5589160"/>
                <a:ext cx="1710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CBC44C5-7F08-4667-9576-4A140E48CED7}"/>
                  </a:ext>
                </a:extLst>
              </p14:cNvPr>
              <p14:cNvContentPartPr/>
              <p14:nvPr/>
            </p14:nvContentPartPr>
            <p14:xfrm>
              <a:off x="4673280" y="4894360"/>
              <a:ext cx="111960" cy="1476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CBC44C5-7F08-4667-9576-4A140E48CED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655338" y="4876677"/>
                <a:ext cx="147486" cy="18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7F31BBC-3896-4A5C-B28E-B2A22E8476FC}"/>
                  </a:ext>
                </a:extLst>
              </p14:cNvPr>
              <p14:cNvContentPartPr/>
              <p14:nvPr/>
            </p14:nvContentPartPr>
            <p14:xfrm>
              <a:off x="5526840" y="4937200"/>
              <a:ext cx="2738880" cy="7120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7F31BBC-3896-4A5C-B28E-B2A22E8476F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08842" y="4919200"/>
                <a:ext cx="2774515" cy="74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154135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04266B9-FF35-4A1D-AC59-81785807F862}"/>
                  </a:ext>
                </a:extLst>
              </p14:cNvPr>
              <p14:cNvContentPartPr/>
              <p14:nvPr/>
            </p14:nvContentPartPr>
            <p14:xfrm>
              <a:off x="4094040" y="517840"/>
              <a:ext cx="4028760" cy="31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04266B9-FF35-4A1D-AC59-81785807F86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76400" y="481840"/>
                <a:ext cx="4064400" cy="10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541758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04266B9-FF35-4A1D-AC59-81785807F862}"/>
                  </a:ext>
                </a:extLst>
              </p14:cNvPr>
              <p14:cNvContentPartPr/>
              <p14:nvPr/>
            </p14:nvContentPartPr>
            <p14:xfrm>
              <a:off x="4094040" y="517840"/>
              <a:ext cx="4028760" cy="313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04266B9-FF35-4A1D-AC59-81785807F86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76400" y="481840"/>
                <a:ext cx="406440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50326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ADC27A-E428-4C78-BC60-6BEEAF2C902A}"/>
                  </a:ext>
                </a:extLst>
              </p14:cNvPr>
              <p14:cNvContentPartPr/>
              <p14:nvPr/>
            </p14:nvContentPartPr>
            <p14:xfrm>
              <a:off x="4148040" y="456640"/>
              <a:ext cx="892800" cy="63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ADC27A-E428-4C78-BC60-6BEEAF2C90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130040" y="421000"/>
                <a:ext cx="9284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D200A-E330-465C-93DB-4D2E439450FC}"/>
                  </a:ext>
                </a:extLst>
              </p14:cNvPr>
              <p14:cNvContentPartPr/>
              <p14:nvPr/>
            </p14:nvContentPartPr>
            <p14:xfrm>
              <a:off x="2377200" y="873520"/>
              <a:ext cx="2888280" cy="91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D200A-E330-465C-93DB-4D2E439450F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59200" y="837520"/>
                <a:ext cx="2923920" cy="16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698512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ADC27A-E428-4C78-BC60-6BEEAF2C902A}"/>
                  </a:ext>
                </a:extLst>
              </p14:cNvPr>
              <p14:cNvContentPartPr/>
              <p14:nvPr/>
            </p14:nvContentPartPr>
            <p14:xfrm>
              <a:off x="4148040" y="456640"/>
              <a:ext cx="892800" cy="63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ADC27A-E428-4C78-BC60-6BEEAF2C902A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130040" y="421000"/>
                <a:ext cx="9284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D200A-E330-465C-93DB-4D2E439450FC}"/>
                  </a:ext>
                </a:extLst>
              </p14:cNvPr>
              <p14:cNvContentPartPr/>
              <p14:nvPr/>
            </p14:nvContentPartPr>
            <p14:xfrm>
              <a:off x="2377200" y="873520"/>
              <a:ext cx="2888280" cy="91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D200A-E330-465C-93DB-4D2E439450F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359200" y="837520"/>
                <a:ext cx="29239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2237993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769562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959840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14:cNvPr>
              <p14:cNvContentPartPr/>
              <p14:nvPr/>
            </p14:nvContentPartPr>
            <p14:xfrm>
              <a:off x="1542360" y="1856320"/>
              <a:ext cx="1262520" cy="6937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524720" y="1838320"/>
                <a:ext cx="1298160" cy="72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68546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14:cNvPr>
              <p14:cNvContentPartPr/>
              <p14:nvPr/>
            </p14:nvContentPartPr>
            <p14:xfrm>
              <a:off x="519960" y="1902760"/>
              <a:ext cx="222480" cy="61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2320" y="1885120"/>
                <a:ext cx="2581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14:cNvPr>
              <p14:cNvContentPartPr/>
              <p14:nvPr/>
            </p14:nvContentPartPr>
            <p14:xfrm>
              <a:off x="873480" y="1976560"/>
              <a:ext cx="14724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5480" y="1958560"/>
                <a:ext cx="1828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14:cNvPr>
              <p14:cNvContentPartPr/>
              <p14:nvPr/>
            </p14:nvContentPartPr>
            <p14:xfrm>
              <a:off x="893640" y="2084560"/>
              <a:ext cx="111600" cy="1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6000" y="2066920"/>
                <a:ext cx="147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14:cNvPr>
              <p14:cNvContentPartPr/>
              <p14:nvPr/>
            </p14:nvContentPartPr>
            <p14:xfrm>
              <a:off x="2163720" y="1661200"/>
              <a:ext cx="568080" cy="584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5720" y="1643560"/>
                <a:ext cx="6037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14:cNvPr>
              <p14:cNvContentPartPr/>
              <p14:nvPr/>
            </p14:nvContentPartPr>
            <p14:xfrm>
              <a:off x="1238880" y="1750120"/>
              <a:ext cx="775800" cy="383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32" y="1732480"/>
                <a:ext cx="811457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14:cNvPr>
              <p14:cNvContentPartPr/>
              <p14:nvPr/>
            </p14:nvContentPartPr>
            <p14:xfrm>
              <a:off x="3169920" y="1594600"/>
              <a:ext cx="2833560" cy="79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51920" y="1576600"/>
                <a:ext cx="2869200" cy="82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4824946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14:cNvPr>
              <p14:cNvContentPartPr/>
              <p14:nvPr/>
            </p14:nvContentPartPr>
            <p14:xfrm>
              <a:off x="1542360" y="1856320"/>
              <a:ext cx="1262520" cy="6937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524720" y="1838320"/>
                <a:ext cx="129816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700040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14:cNvPr>
              <p14:cNvContentPartPr/>
              <p14:nvPr/>
            </p14:nvContentPartPr>
            <p14:xfrm>
              <a:off x="1542360" y="1856320"/>
              <a:ext cx="1262520" cy="6937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524720" y="1838320"/>
                <a:ext cx="129816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8731411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14:cNvPr>
              <p14:cNvContentPartPr/>
              <p14:nvPr/>
            </p14:nvContentPartPr>
            <p14:xfrm>
              <a:off x="1542360" y="1856320"/>
              <a:ext cx="1262520" cy="6937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524720" y="1838320"/>
                <a:ext cx="129816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8164206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14:cNvPr>
              <p14:cNvContentPartPr/>
              <p14:nvPr/>
            </p14:nvContentPartPr>
            <p14:xfrm>
              <a:off x="1542360" y="1856320"/>
              <a:ext cx="1262520" cy="6937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524720" y="1838320"/>
                <a:ext cx="129816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14:cNvPr>
              <p14:cNvContentPartPr/>
              <p14:nvPr/>
            </p14:nvContentPartPr>
            <p14:xfrm>
              <a:off x="4957680" y="3748840"/>
              <a:ext cx="157680" cy="43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39680" y="3730840"/>
                <a:ext cx="193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14:cNvPr>
              <p14:cNvContentPartPr/>
              <p14:nvPr/>
            </p14:nvContentPartPr>
            <p14:xfrm>
              <a:off x="4968120" y="3832360"/>
              <a:ext cx="120960" cy="8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950120" y="3814360"/>
                <a:ext cx="156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14:cNvPr>
              <p14:cNvContentPartPr/>
              <p14:nvPr/>
            </p14:nvContentPartPr>
            <p14:xfrm>
              <a:off x="5267280" y="3619600"/>
              <a:ext cx="26964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249640" y="3601600"/>
                <a:ext cx="3052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14:cNvPr>
              <p14:cNvContentPartPr/>
              <p14:nvPr/>
            </p14:nvContentPartPr>
            <p14:xfrm>
              <a:off x="5679120" y="3636880"/>
              <a:ext cx="18396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61480" y="3619240"/>
                <a:ext cx="219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14:cNvPr>
              <p14:cNvContentPartPr/>
              <p14:nvPr/>
            </p14:nvContentPartPr>
            <p14:xfrm>
              <a:off x="4048680" y="4023520"/>
              <a:ext cx="97560" cy="1123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1040" y="4005520"/>
                <a:ext cx="133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14:cNvPr>
              <p14:cNvContentPartPr/>
              <p14:nvPr/>
            </p14:nvContentPartPr>
            <p14:xfrm>
              <a:off x="5953800" y="3372640"/>
              <a:ext cx="1891080" cy="7538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36160" y="3355000"/>
                <a:ext cx="192672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14:cNvPr>
              <p14:cNvContentPartPr/>
              <p14:nvPr/>
            </p14:nvContentPartPr>
            <p14:xfrm>
              <a:off x="4043280" y="3443920"/>
              <a:ext cx="154800" cy="129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5640" y="3425920"/>
                <a:ext cx="190440" cy="16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203091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14:cNvPr>
              <p14:cNvContentPartPr/>
              <p14:nvPr/>
            </p14:nvContentPartPr>
            <p14:xfrm>
              <a:off x="1542360" y="1856320"/>
              <a:ext cx="1262520" cy="6937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524720" y="1838320"/>
                <a:ext cx="129816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14:cNvPr>
              <p14:cNvContentPartPr/>
              <p14:nvPr/>
            </p14:nvContentPartPr>
            <p14:xfrm>
              <a:off x="4957680" y="3748840"/>
              <a:ext cx="157680" cy="43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39680" y="3730840"/>
                <a:ext cx="193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14:cNvPr>
              <p14:cNvContentPartPr/>
              <p14:nvPr/>
            </p14:nvContentPartPr>
            <p14:xfrm>
              <a:off x="4968120" y="3832360"/>
              <a:ext cx="120960" cy="8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950120" y="3814360"/>
                <a:ext cx="156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14:cNvPr>
              <p14:cNvContentPartPr/>
              <p14:nvPr/>
            </p14:nvContentPartPr>
            <p14:xfrm>
              <a:off x="5267280" y="3619600"/>
              <a:ext cx="26964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249640" y="3601600"/>
                <a:ext cx="3052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14:cNvPr>
              <p14:cNvContentPartPr/>
              <p14:nvPr/>
            </p14:nvContentPartPr>
            <p14:xfrm>
              <a:off x="5679120" y="3636880"/>
              <a:ext cx="18396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61480" y="3619240"/>
                <a:ext cx="219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14:cNvPr>
              <p14:cNvContentPartPr/>
              <p14:nvPr/>
            </p14:nvContentPartPr>
            <p14:xfrm>
              <a:off x="4048680" y="4023520"/>
              <a:ext cx="97560" cy="1123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1040" y="4005520"/>
                <a:ext cx="133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14:cNvPr>
              <p14:cNvContentPartPr/>
              <p14:nvPr/>
            </p14:nvContentPartPr>
            <p14:xfrm>
              <a:off x="5953800" y="3372640"/>
              <a:ext cx="1891080" cy="7538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36160" y="3355000"/>
                <a:ext cx="192672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14:cNvPr>
              <p14:cNvContentPartPr/>
              <p14:nvPr/>
            </p14:nvContentPartPr>
            <p14:xfrm>
              <a:off x="4043280" y="3443920"/>
              <a:ext cx="154800" cy="129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5640" y="3425920"/>
                <a:ext cx="1904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14:cNvPr>
              <p14:cNvContentPartPr/>
              <p14:nvPr/>
            </p14:nvContentPartPr>
            <p14:xfrm>
              <a:off x="598800" y="4409080"/>
              <a:ext cx="232920" cy="21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1160" y="439144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14:cNvPr>
              <p14:cNvContentPartPr/>
              <p14:nvPr/>
            </p14:nvContentPartPr>
            <p14:xfrm>
              <a:off x="616440" y="4510600"/>
              <a:ext cx="205560" cy="31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98440" y="4492600"/>
                <a:ext cx="241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14:cNvPr>
              <p14:cNvContentPartPr/>
              <p14:nvPr/>
            </p14:nvContentPartPr>
            <p14:xfrm>
              <a:off x="1564320" y="4419160"/>
              <a:ext cx="169200" cy="192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4401520"/>
                <a:ext cx="204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14:cNvPr>
              <p14:cNvContentPartPr/>
              <p14:nvPr/>
            </p14:nvContentPartPr>
            <p14:xfrm>
              <a:off x="1066440" y="4357960"/>
              <a:ext cx="273960" cy="299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48800" y="4340299"/>
                <a:ext cx="30960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14:cNvPr>
              <p14:cNvContentPartPr/>
              <p14:nvPr/>
            </p14:nvContentPartPr>
            <p14:xfrm>
              <a:off x="2537400" y="4530760"/>
              <a:ext cx="1029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19400" y="451312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14:cNvPr>
              <p14:cNvContentPartPr/>
              <p14:nvPr/>
            </p14:nvContentPartPr>
            <p14:xfrm>
              <a:off x="1899840" y="4357960"/>
              <a:ext cx="495360" cy="2700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82187" y="4340320"/>
                <a:ext cx="531026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14:cNvPr>
              <p14:cNvContentPartPr/>
              <p14:nvPr/>
            </p14:nvContentPartPr>
            <p14:xfrm>
              <a:off x="2813880" y="4287040"/>
              <a:ext cx="842400" cy="449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795880" y="4269400"/>
                <a:ext cx="878040" cy="48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8908623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14:cNvPr>
              <p14:cNvContentPartPr/>
              <p14:nvPr/>
            </p14:nvContentPartPr>
            <p14:xfrm>
              <a:off x="1542360" y="1856320"/>
              <a:ext cx="1262520" cy="6937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FDE061F-981C-4039-9E74-59B69C53D03C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524720" y="1838320"/>
                <a:ext cx="1298160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14:cNvPr>
              <p14:cNvContentPartPr/>
              <p14:nvPr/>
            </p14:nvContentPartPr>
            <p14:xfrm>
              <a:off x="4957680" y="3748840"/>
              <a:ext cx="157680" cy="43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39680" y="3730840"/>
                <a:ext cx="193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14:cNvPr>
              <p14:cNvContentPartPr/>
              <p14:nvPr/>
            </p14:nvContentPartPr>
            <p14:xfrm>
              <a:off x="4968120" y="3832360"/>
              <a:ext cx="120960" cy="8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950120" y="3814360"/>
                <a:ext cx="156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14:cNvPr>
              <p14:cNvContentPartPr/>
              <p14:nvPr/>
            </p14:nvContentPartPr>
            <p14:xfrm>
              <a:off x="5267280" y="3619600"/>
              <a:ext cx="26964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249640" y="3601600"/>
                <a:ext cx="3052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14:cNvPr>
              <p14:cNvContentPartPr/>
              <p14:nvPr/>
            </p14:nvContentPartPr>
            <p14:xfrm>
              <a:off x="5679120" y="3636880"/>
              <a:ext cx="18396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61480" y="3619240"/>
                <a:ext cx="219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14:cNvPr>
              <p14:cNvContentPartPr/>
              <p14:nvPr/>
            </p14:nvContentPartPr>
            <p14:xfrm>
              <a:off x="4048680" y="4023520"/>
              <a:ext cx="97560" cy="1123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1040" y="4005520"/>
                <a:ext cx="133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14:cNvPr>
              <p14:cNvContentPartPr/>
              <p14:nvPr/>
            </p14:nvContentPartPr>
            <p14:xfrm>
              <a:off x="5953800" y="3372640"/>
              <a:ext cx="1891080" cy="7538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936160" y="3355000"/>
                <a:ext cx="192672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14:cNvPr>
              <p14:cNvContentPartPr/>
              <p14:nvPr/>
            </p14:nvContentPartPr>
            <p14:xfrm>
              <a:off x="4043280" y="3443920"/>
              <a:ext cx="154800" cy="129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5640" y="3425920"/>
                <a:ext cx="1904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14:cNvPr>
              <p14:cNvContentPartPr/>
              <p14:nvPr/>
            </p14:nvContentPartPr>
            <p14:xfrm>
              <a:off x="598800" y="4409080"/>
              <a:ext cx="232920" cy="21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81160" y="439144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14:cNvPr>
              <p14:cNvContentPartPr/>
              <p14:nvPr/>
            </p14:nvContentPartPr>
            <p14:xfrm>
              <a:off x="616440" y="4510600"/>
              <a:ext cx="205560" cy="31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98440" y="4492600"/>
                <a:ext cx="241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14:cNvPr>
              <p14:cNvContentPartPr/>
              <p14:nvPr/>
            </p14:nvContentPartPr>
            <p14:xfrm>
              <a:off x="1564320" y="4419160"/>
              <a:ext cx="169200" cy="192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46320" y="4401520"/>
                <a:ext cx="204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14:cNvPr>
              <p14:cNvContentPartPr/>
              <p14:nvPr/>
            </p14:nvContentPartPr>
            <p14:xfrm>
              <a:off x="1066440" y="4357960"/>
              <a:ext cx="273960" cy="299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48800" y="4340299"/>
                <a:ext cx="30960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14:cNvPr>
              <p14:cNvContentPartPr/>
              <p14:nvPr/>
            </p14:nvContentPartPr>
            <p14:xfrm>
              <a:off x="2537400" y="4530760"/>
              <a:ext cx="1029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519400" y="451312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14:cNvPr>
              <p14:cNvContentPartPr/>
              <p14:nvPr/>
            </p14:nvContentPartPr>
            <p14:xfrm>
              <a:off x="1899840" y="4357960"/>
              <a:ext cx="495360" cy="2700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82187" y="4340320"/>
                <a:ext cx="531026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14:cNvPr>
              <p14:cNvContentPartPr/>
              <p14:nvPr/>
            </p14:nvContentPartPr>
            <p14:xfrm>
              <a:off x="2813880" y="4287040"/>
              <a:ext cx="842400" cy="449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795880" y="4269400"/>
                <a:ext cx="87804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14:cNvPr>
              <p14:cNvContentPartPr/>
              <p14:nvPr/>
            </p14:nvContentPartPr>
            <p14:xfrm>
              <a:off x="3860760" y="4158160"/>
              <a:ext cx="4398480" cy="6685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842761" y="4140520"/>
                <a:ext cx="4434117" cy="70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9405390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14:cNvPr>
              <p14:cNvContentPartPr/>
              <p14:nvPr/>
            </p14:nvContentPartPr>
            <p14:xfrm>
              <a:off x="4957680" y="3748840"/>
              <a:ext cx="157680" cy="43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39680" y="3730840"/>
                <a:ext cx="193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14:cNvPr>
              <p14:cNvContentPartPr/>
              <p14:nvPr/>
            </p14:nvContentPartPr>
            <p14:xfrm>
              <a:off x="4968120" y="3832360"/>
              <a:ext cx="120960" cy="8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20" y="3814360"/>
                <a:ext cx="156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14:cNvPr>
              <p14:cNvContentPartPr/>
              <p14:nvPr/>
            </p14:nvContentPartPr>
            <p14:xfrm>
              <a:off x="5267280" y="3619600"/>
              <a:ext cx="26964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249640" y="3601600"/>
                <a:ext cx="3052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14:cNvPr>
              <p14:cNvContentPartPr/>
              <p14:nvPr/>
            </p14:nvContentPartPr>
            <p14:xfrm>
              <a:off x="5679120" y="3636880"/>
              <a:ext cx="18396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61480" y="3619240"/>
                <a:ext cx="219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14:cNvPr>
              <p14:cNvContentPartPr/>
              <p14:nvPr/>
            </p14:nvContentPartPr>
            <p14:xfrm>
              <a:off x="4048680" y="4023520"/>
              <a:ext cx="97560" cy="1123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031040" y="4005520"/>
                <a:ext cx="133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14:cNvPr>
              <p14:cNvContentPartPr/>
              <p14:nvPr/>
            </p14:nvContentPartPr>
            <p14:xfrm>
              <a:off x="5953800" y="3372640"/>
              <a:ext cx="1891080" cy="7538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36160" y="3355000"/>
                <a:ext cx="192672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14:cNvPr>
              <p14:cNvContentPartPr/>
              <p14:nvPr/>
            </p14:nvContentPartPr>
            <p14:xfrm>
              <a:off x="4043280" y="3443920"/>
              <a:ext cx="154800" cy="129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25640" y="3425920"/>
                <a:ext cx="1904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14:cNvPr>
              <p14:cNvContentPartPr/>
              <p14:nvPr/>
            </p14:nvContentPartPr>
            <p14:xfrm>
              <a:off x="598800" y="4409080"/>
              <a:ext cx="232920" cy="21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81160" y="439144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14:cNvPr>
              <p14:cNvContentPartPr/>
              <p14:nvPr/>
            </p14:nvContentPartPr>
            <p14:xfrm>
              <a:off x="616440" y="4510600"/>
              <a:ext cx="205560" cy="31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8440" y="4492600"/>
                <a:ext cx="241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14:cNvPr>
              <p14:cNvContentPartPr/>
              <p14:nvPr/>
            </p14:nvContentPartPr>
            <p14:xfrm>
              <a:off x="1564320" y="4419160"/>
              <a:ext cx="169200" cy="192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46320" y="4401520"/>
                <a:ext cx="204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14:cNvPr>
              <p14:cNvContentPartPr/>
              <p14:nvPr/>
            </p14:nvContentPartPr>
            <p14:xfrm>
              <a:off x="1066440" y="4357960"/>
              <a:ext cx="273960" cy="299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048800" y="4340299"/>
                <a:ext cx="30960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14:cNvPr>
              <p14:cNvContentPartPr/>
              <p14:nvPr/>
            </p14:nvContentPartPr>
            <p14:xfrm>
              <a:off x="2537400" y="4530760"/>
              <a:ext cx="1029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19400" y="451312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14:cNvPr>
              <p14:cNvContentPartPr/>
              <p14:nvPr/>
            </p14:nvContentPartPr>
            <p14:xfrm>
              <a:off x="1899840" y="4357960"/>
              <a:ext cx="495360" cy="2700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82187" y="4340320"/>
                <a:ext cx="531026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14:cNvPr>
              <p14:cNvContentPartPr/>
              <p14:nvPr/>
            </p14:nvContentPartPr>
            <p14:xfrm>
              <a:off x="2813880" y="4287040"/>
              <a:ext cx="842400" cy="449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95880" y="4269400"/>
                <a:ext cx="87804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14:cNvPr>
              <p14:cNvContentPartPr/>
              <p14:nvPr/>
            </p14:nvContentPartPr>
            <p14:xfrm>
              <a:off x="3860760" y="4158160"/>
              <a:ext cx="4398480" cy="6685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42761" y="4140520"/>
                <a:ext cx="4434117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14:cNvPr>
              <p14:cNvContentPartPr/>
              <p14:nvPr/>
            </p14:nvContentPartPr>
            <p14:xfrm>
              <a:off x="314760" y="4930720"/>
              <a:ext cx="1817640" cy="56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96760" y="4913080"/>
                <a:ext cx="185328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14:cNvPr>
              <p14:cNvContentPartPr/>
              <p14:nvPr/>
            </p14:nvContentPartPr>
            <p14:xfrm>
              <a:off x="3006480" y="1836520"/>
              <a:ext cx="1199520" cy="704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988840" y="1818520"/>
                <a:ext cx="1235160" cy="74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7544050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14:cNvPr>
              <p14:cNvContentPartPr/>
              <p14:nvPr/>
            </p14:nvContentPartPr>
            <p14:xfrm>
              <a:off x="4957680" y="3748840"/>
              <a:ext cx="157680" cy="43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39680" y="3730840"/>
                <a:ext cx="193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14:cNvPr>
              <p14:cNvContentPartPr/>
              <p14:nvPr/>
            </p14:nvContentPartPr>
            <p14:xfrm>
              <a:off x="4968120" y="3832360"/>
              <a:ext cx="120960" cy="8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20" y="3814360"/>
                <a:ext cx="156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14:cNvPr>
              <p14:cNvContentPartPr/>
              <p14:nvPr/>
            </p14:nvContentPartPr>
            <p14:xfrm>
              <a:off x="5267280" y="3619600"/>
              <a:ext cx="26964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249640" y="3601600"/>
                <a:ext cx="3052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14:cNvPr>
              <p14:cNvContentPartPr/>
              <p14:nvPr/>
            </p14:nvContentPartPr>
            <p14:xfrm>
              <a:off x="5679120" y="3636880"/>
              <a:ext cx="18396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61480" y="3619240"/>
                <a:ext cx="219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14:cNvPr>
              <p14:cNvContentPartPr/>
              <p14:nvPr/>
            </p14:nvContentPartPr>
            <p14:xfrm>
              <a:off x="4048680" y="4023520"/>
              <a:ext cx="97560" cy="1123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031040" y="4005520"/>
                <a:ext cx="133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14:cNvPr>
              <p14:cNvContentPartPr/>
              <p14:nvPr/>
            </p14:nvContentPartPr>
            <p14:xfrm>
              <a:off x="5953800" y="3372640"/>
              <a:ext cx="1891080" cy="7538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36160" y="3355000"/>
                <a:ext cx="192672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14:cNvPr>
              <p14:cNvContentPartPr/>
              <p14:nvPr/>
            </p14:nvContentPartPr>
            <p14:xfrm>
              <a:off x="4043280" y="3443920"/>
              <a:ext cx="154800" cy="129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25640" y="3425920"/>
                <a:ext cx="1904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14:cNvPr>
              <p14:cNvContentPartPr/>
              <p14:nvPr/>
            </p14:nvContentPartPr>
            <p14:xfrm>
              <a:off x="598800" y="4409080"/>
              <a:ext cx="232920" cy="21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81160" y="439144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14:cNvPr>
              <p14:cNvContentPartPr/>
              <p14:nvPr/>
            </p14:nvContentPartPr>
            <p14:xfrm>
              <a:off x="616440" y="4510600"/>
              <a:ext cx="205560" cy="31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8440" y="4492600"/>
                <a:ext cx="241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14:cNvPr>
              <p14:cNvContentPartPr/>
              <p14:nvPr/>
            </p14:nvContentPartPr>
            <p14:xfrm>
              <a:off x="1564320" y="4419160"/>
              <a:ext cx="169200" cy="192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46320" y="4401520"/>
                <a:ext cx="204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14:cNvPr>
              <p14:cNvContentPartPr/>
              <p14:nvPr/>
            </p14:nvContentPartPr>
            <p14:xfrm>
              <a:off x="1066440" y="4357960"/>
              <a:ext cx="273960" cy="299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048800" y="4340299"/>
                <a:ext cx="30960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14:cNvPr>
              <p14:cNvContentPartPr/>
              <p14:nvPr/>
            </p14:nvContentPartPr>
            <p14:xfrm>
              <a:off x="2537400" y="4530760"/>
              <a:ext cx="1029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19400" y="451312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14:cNvPr>
              <p14:cNvContentPartPr/>
              <p14:nvPr/>
            </p14:nvContentPartPr>
            <p14:xfrm>
              <a:off x="1899840" y="4357960"/>
              <a:ext cx="495360" cy="2700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82187" y="4340320"/>
                <a:ext cx="531026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14:cNvPr>
              <p14:cNvContentPartPr/>
              <p14:nvPr/>
            </p14:nvContentPartPr>
            <p14:xfrm>
              <a:off x="2813880" y="4287040"/>
              <a:ext cx="842400" cy="449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95880" y="4269400"/>
                <a:ext cx="87804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14:cNvPr>
              <p14:cNvContentPartPr/>
              <p14:nvPr/>
            </p14:nvContentPartPr>
            <p14:xfrm>
              <a:off x="3860760" y="4158160"/>
              <a:ext cx="4398480" cy="6685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42761" y="4140520"/>
                <a:ext cx="4434117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14:cNvPr>
              <p14:cNvContentPartPr/>
              <p14:nvPr/>
            </p14:nvContentPartPr>
            <p14:xfrm>
              <a:off x="314760" y="4930720"/>
              <a:ext cx="1817640" cy="56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96760" y="4913080"/>
                <a:ext cx="185328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14:cNvPr>
              <p14:cNvContentPartPr/>
              <p14:nvPr/>
            </p14:nvContentPartPr>
            <p14:xfrm>
              <a:off x="3006480" y="1836520"/>
              <a:ext cx="1199520" cy="704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988840" y="1818520"/>
                <a:ext cx="123516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009BEE-AD17-4D3A-A37A-FA586EDAA40B}"/>
                  </a:ext>
                </a:extLst>
              </p14:cNvPr>
              <p14:cNvContentPartPr/>
              <p14:nvPr/>
            </p14:nvContentPartPr>
            <p14:xfrm>
              <a:off x="2803800" y="5293240"/>
              <a:ext cx="12132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009BEE-AD17-4D3A-A37A-FA586EDAA40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786160" y="527524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BD4DA7B-B863-4D20-92FC-DB7B2196FE2B}"/>
                  </a:ext>
                </a:extLst>
              </p14:cNvPr>
              <p14:cNvContentPartPr/>
              <p14:nvPr/>
            </p14:nvContentPartPr>
            <p14:xfrm>
              <a:off x="2793360" y="5394400"/>
              <a:ext cx="107280" cy="28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BD4DA7B-B863-4D20-92FC-DB7B2196FE2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75720" y="5376760"/>
                <a:ext cx="1429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A9B3B75-9EE3-43D6-9F1C-9C59B63C34D7}"/>
                  </a:ext>
                </a:extLst>
              </p14:cNvPr>
              <p14:cNvContentPartPr/>
              <p14:nvPr/>
            </p14:nvContentPartPr>
            <p14:xfrm>
              <a:off x="3565560" y="5242120"/>
              <a:ext cx="142920" cy="202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A9B3B75-9EE3-43D6-9F1C-9C59B63C34D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47920" y="5224120"/>
                <a:ext cx="1785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AF59CE-CAD0-40AC-A7BC-2974B652471A}"/>
                  </a:ext>
                </a:extLst>
              </p14:cNvPr>
              <p14:cNvContentPartPr/>
              <p14:nvPr/>
            </p14:nvContentPartPr>
            <p14:xfrm>
              <a:off x="3068040" y="5171200"/>
              <a:ext cx="374040" cy="2761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AF59CE-CAD0-40AC-A7BC-2974B652471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50040" y="5153200"/>
                <a:ext cx="409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F043E89-EF67-404C-A711-2ABD45F0B6F4}"/>
                  </a:ext>
                </a:extLst>
              </p14:cNvPr>
              <p14:cNvContentPartPr/>
              <p14:nvPr/>
            </p14:nvContentPartPr>
            <p14:xfrm>
              <a:off x="2439120" y="5196400"/>
              <a:ext cx="222840" cy="221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F043E89-EF67-404C-A711-2ABD45F0B6F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421480" y="5178760"/>
                <a:ext cx="25848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EF6F3C-A8B5-452D-BF6C-5688262E3251}"/>
                  </a:ext>
                </a:extLst>
              </p14:cNvPr>
              <p14:cNvContentPartPr/>
              <p14:nvPr/>
            </p14:nvContentPartPr>
            <p14:xfrm>
              <a:off x="3829440" y="4937560"/>
              <a:ext cx="366480" cy="658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EF6F3C-A8B5-452D-BF6C-5688262E32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811440" y="4919920"/>
                <a:ext cx="4021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707EC1-19E3-42D9-BE38-EDACC572D66A}"/>
                  </a:ext>
                </a:extLst>
              </p14:cNvPr>
              <p14:cNvContentPartPr/>
              <p14:nvPr/>
            </p14:nvContentPartPr>
            <p14:xfrm>
              <a:off x="4285920" y="5133040"/>
              <a:ext cx="410760" cy="2818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707EC1-19E3-42D9-BE38-EDACC572D66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67936" y="5115040"/>
                <a:ext cx="446369" cy="31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5319259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14:cNvPr>
              <p14:cNvContentPartPr/>
              <p14:nvPr/>
            </p14:nvContentPartPr>
            <p14:xfrm>
              <a:off x="4957680" y="3748840"/>
              <a:ext cx="157680" cy="43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39680" y="3730840"/>
                <a:ext cx="193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14:cNvPr>
              <p14:cNvContentPartPr/>
              <p14:nvPr/>
            </p14:nvContentPartPr>
            <p14:xfrm>
              <a:off x="4968120" y="3832360"/>
              <a:ext cx="120960" cy="8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20" y="3814360"/>
                <a:ext cx="156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14:cNvPr>
              <p14:cNvContentPartPr/>
              <p14:nvPr/>
            </p14:nvContentPartPr>
            <p14:xfrm>
              <a:off x="5267280" y="3619600"/>
              <a:ext cx="26964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249640" y="3601600"/>
                <a:ext cx="3052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14:cNvPr>
              <p14:cNvContentPartPr/>
              <p14:nvPr/>
            </p14:nvContentPartPr>
            <p14:xfrm>
              <a:off x="5679120" y="3636880"/>
              <a:ext cx="18396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61480" y="3619240"/>
                <a:ext cx="219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14:cNvPr>
              <p14:cNvContentPartPr/>
              <p14:nvPr/>
            </p14:nvContentPartPr>
            <p14:xfrm>
              <a:off x="4048680" y="4023520"/>
              <a:ext cx="97560" cy="1123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031040" y="4005520"/>
                <a:ext cx="133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14:cNvPr>
              <p14:cNvContentPartPr/>
              <p14:nvPr/>
            </p14:nvContentPartPr>
            <p14:xfrm>
              <a:off x="5953800" y="3372640"/>
              <a:ext cx="1891080" cy="7538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36160" y="3355000"/>
                <a:ext cx="192672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14:cNvPr>
              <p14:cNvContentPartPr/>
              <p14:nvPr/>
            </p14:nvContentPartPr>
            <p14:xfrm>
              <a:off x="4043280" y="3443920"/>
              <a:ext cx="154800" cy="129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25640" y="3425920"/>
                <a:ext cx="1904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14:cNvPr>
              <p14:cNvContentPartPr/>
              <p14:nvPr/>
            </p14:nvContentPartPr>
            <p14:xfrm>
              <a:off x="598800" y="4409080"/>
              <a:ext cx="232920" cy="21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81160" y="439144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14:cNvPr>
              <p14:cNvContentPartPr/>
              <p14:nvPr/>
            </p14:nvContentPartPr>
            <p14:xfrm>
              <a:off x="616440" y="4510600"/>
              <a:ext cx="205560" cy="31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8440" y="4492600"/>
                <a:ext cx="241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14:cNvPr>
              <p14:cNvContentPartPr/>
              <p14:nvPr/>
            </p14:nvContentPartPr>
            <p14:xfrm>
              <a:off x="1564320" y="4419160"/>
              <a:ext cx="169200" cy="192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46320" y="4401520"/>
                <a:ext cx="204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14:cNvPr>
              <p14:cNvContentPartPr/>
              <p14:nvPr/>
            </p14:nvContentPartPr>
            <p14:xfrm>
              <a:off x="1066440" y="4357960"/>
              <a:ext cx="273960" cy="299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048800" y="4340299"/>
                <a:ext cx="30960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14:cNvPr>
              <p14:cNvContentPartPr/>
              <p14:nvPr/>
            </p14:nvContentPartPr>
            <p14:xfrm>
              <a:off x="2537400" y="4530760"/>
              <a:ext cx="1029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19400" y="451312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14:cNvPr>
              <p14:cNvContentPartPr/>
              <p14:nvPr/>
            </p14:nvContentPartPr>
            <p14:xfrm>
              <a:off x="1899840" y="4357960"/>
              <a:ext cx="495360" cy="2700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82187" y="4340320"/>
                <a:ext cx="531026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14:cNvPr>
              <p14:cNvContentPartPr/>
              <p14:nvPr/>
            </p14:nvContentPartPr>
            <p14:xfrm>
              <a:off x="2813880" y="4287040"/>
              <a:ext cx="842400" cy="449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95880" y="4269400"/>
                <a:ext cx="87804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14:cNvPr>
              <p14:cNvContentPartPr/>
              <p14:nvPr/>
            </p14:nvContentPartPr>
            <p14:xfrm>
              <a:off x="3860760" y="4158160"/>
              <a:ext cx="4398480" cy="6685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42761" y="4140520"/>
                <a:ext cx="4434117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14:cNvPr>
              <p14:cNvContentPartPr/>
              <p14:nvPr/>
            </p14:nvContentPartPr>
            <p14:xfrm>
              <a:off x="314760" y="4930720"/>
              <a:ext cx="1817640" cy="56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96760" y="4913080"/>
                <a:ext cx="185328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14:cNvPr>
              <p14:cNvContentPartPr/>
              <p14:nvPr/>
            </p14:nvContentPartPr>
            <p14:xfrm>
              <a:off x="3006480" y="1836520"/>
              <a:ext cx="1199520" cy="704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988840" y="1818520"/>
                <a:ext cx="123516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009BEE-AD17-4D3A-A37A-FA586EDAA40B}"/>
                  </a:ext>
                </a:extLst>
              </p14:cNvPr>
              <p14:cNvContentPartPr/>
              <p14:nvPr/>
            </p14:nvContentPartPr>
            <p14:xfrm>
              <a:off x="2803800" y="5293240"/>
              <a:ext cx="12132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009BEE-AD17-4D3A-A37A-FA586EDAA40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786160" y="527524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BD4DA7B-B863-4D20-92FC-DB7B2196FE2B}"/>
                  </a:ext>
                </a:extLst>
              </p14:cNvPr>
              <p14:cNvContentPartPr/>
              <p14:nvPr/>
            </p14:nvContentPartPr>
            <p14:xfrm>
              <a:off x="2793360" y="5394400"/>
              <a:ext cx="107280" cy="28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BD4DA7B-B863-4D20-92FC-DB7B2196FE2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75720" y="5376760"/>
                <a:ext cx="1429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A9B3B75-9EE3-43D6-9F1C-9C59B63C34D7}"/>
                  </a:ext>
                </a:extLst>
              </p14:cNvPr>
              <p14:cNvContentPartPr/>
              <p14:nvPr/>
            </p14:nvContentPartPr>
            <p14:xfrm>
              <a:off x="3565560" y="5242120"/>
              <a:ext cx="142920" cy="202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A9B3B75-9EE3-43D6-9F1C-9C59B63C34D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47920" y="5224120"/>
                <a:ext cx="1785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AF59CE-CAD0-40AC-A7BC-2974B652471A}"/>
                  </a:ext>
                </a:extLst>
              </p14:cNvPr>
              <p14:cNvContentPartPr/>
              <p14:nvPr/>
            </p14:nvContentPartPr>
            <p14:xfrm>
              <a:off x="3068040" y="5171200"/>
              <a:ext cx="374040" cy="2761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AF59CE-CAD0-40AC-A7BC-2974B652471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50040" y="5153200"/>
                <a:ext cx="409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F043E89-EF67-404C-A711-2ABD45F0B6F4}"/>
                  </a:ext>
                </a:extLst>
              </p14:cNvPr>
              <p14:cNvContentPartPr/>
              <p14:nvPr/>
            </p14:nvContentPartPr>
            <p14:xfrm>
              <a:off x="2439120" y="5196400"/>
              <a:ext cx="222840" cy="221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F043E89-EF67-404C-A711-2ABD45F0B6F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421480" y="5178760"/>
                <a:ext cx="25848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EF6F3C-A8B5-452D-BF6C-5688262E3251}"/>
                  </a:ext>
                </a:extLst>
              </p14:cNvPr>
              <p14:cNvContentPartPr/>
              <p14:nvPr/>
            </p14:nvContentPartPr>
            <p14:xfrm>
              <a:off x="3829440" y="4937560"/>
              <a:ext cx="366480" cy="658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EF6F3C-A8B5-452D-BF6C-5688262E32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811440" y="4919920"/>
                <a:ext cx="4021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707EC1-19E3-42D9-BE38-EDACC572D66A}"/>
                  </a:ext>
                </a:extLst>
              </p14:cNvPr>
              <p14:cNvContentPartPr/>
              <p14:nvPr/>
            </p14:nvContentPartPr>
            <p14:xfrm>
              <a:off x="4285920" y="5133040"/>
              <a:ext cx="410760" cy="2818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707EC1-19E3-42D9-BE38-EDACC572D66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67936" y="5115040"/>
                <a:ext cx="446369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B43D6DC-D1D2-4F1C-B378-859F34F25656}"/>
                  </a:ext>
                </a:extLst>
              </p14:cNvPr>
              <p14:cNvContentPartPr/>
              <p14:nvPr/>
            </p14:nvContentPartPr>
            <p14:xfrm>
              <a:off x="4927080" y="5220880"/>
              <a:ext cx="141480" cy="2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B43D6DC-D1D2-4F1C-B378-859F34F25656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909440" y="520324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5BA4A8-E477-43E8-A10C-7B4283EFDF71}"/>
                  </a:ext>
                </a:extLst>
              </p14:cNvPr>
              <p14:cNvContentPartPr/>
              <p14:nvPr/>
            </p14:nvContentPartPr>
            <p14:xfrm>
              <a:off x="4886760" y="5333560"/>
              <a:ext cx="168120" cy="43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5BA4A8-E477-43E8-A10C-7B4283EFDF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868760" y="531556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AE5EAF5-966B-412A-A5ED-67682C769E55}"/>
                  </a:ext>
                </a:extLst>
              </p14:cNvPr>
              <p14:cNvContentPartPr/>
              <p14:nvPr/>
            </p14:nvContentPartPr>
            <p14:xfrm>
              <a:off x="902280" y="4748200"/>
              <a:ext cx="2822040" cy="583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AE5EAF5-966B-412A-A5ED-67682C769E55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84640" y="4730560"/>
                <a:ext cx="285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EF8F923-1F37-4454-AD51-AAC633EE0983}"/>
                  </a:ext>
                </a:extLst>
              </p14:cNvPr>
              <p14:cNvContentPartPr/>
              <p14:nvPr/>
            </p14:nvContentPartPr>
            <p14:xfrm>
              <a:off x="5262600" y="4961680"/>
              <a:ext cx="3431160" cy="5965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EF8F923-1F37-4454-AD51-AAC633EE098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244600" y="4943680"/>
                <a:ext cx="3466800" cy="63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977702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14:cNvPr>
              <p14:cNvContentPartPr/>
              <p14:nvPr/>
            </p14:nvContentPartPr>
            <p14:xfrm>
              <a:off x="4957680" y="3748840"/>
              <a:ext cx="157680" cy="43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39680" y="3730840"/>
                <a:ext cx="193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14:cNvPr>
              <p14:cNvContentPartPr/>
              <p14:nvPr/>
            </p14:nvContentPartPr>
            <p14:xfrm>
              <a:off x="4968120" y="3832360"/>
              <a:ext cx="120960" cy="8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20" y="3814360"/>
                <a:ext cx="156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14:cNvPr>
              <p14:cNvContentPartPr/>
              <p14:nvPr/>
            </p14:nvContentPartPr>
            <p14:xfrm>
              <a:off x="5267280" y="3619600"/>
              <a:ext cx="26964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249640" y="3601600"/>
                <a:ext cx="3052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14:cNvPr>
              <p14:cNvContentPartPr/>
              <p14:nvPr/>
            </p14:nvContentPartPr>
            <p14:xfrm>
              <a:off x="5679120" y="3636880"/>
              <a:ext cx="18396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61480" y="3619240"/>
                <a:ext cx="219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14:cNvPr>
              <p14:cNvContentPartPr/>
              <p14:nvPr/>
            </p14:nvContentPartPr>
            <p14:xfrm>
              <a:off x="4048680" y="4023520"/>
              <a:ext cx="97560" cy="1123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031040" y="4005520"/>
                <a:ext cx="133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14:cNvPr>
              <p14:cNvContentPartPr/>
              <p14:nvPr/>
            </p14:nvContentPartPr>
            <p14:xfrm>
              <a:off x="5953800" y="3372640"/>
              <a:ext cx="1891080" cy="7538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36160" y="3355000"/>
                <a:ext cx="192672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14:cNvPr>
              <p14:cNvContentPartPr/>
              <p14:nvPr/>
            </p14:nvContentPartPr>
            <p14:xfrm>
              <a:off x="4043280" y="3443920"/>
              <a:ext cx="154800" cy="129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25640" y="3425920"/>
                <a:ext cx="1904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14:cNvPr>
              <p14:cNvContentPartPr/>
              <p14:nvPr/>
            </p14:nvContentPartPr>
            <p14:xfrm>
              <a:off x="598800" y="4409080"/>
              <a:ext cx="232920" cy="21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81160" y="439144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14:cNvPr>
              <p14:cNvContentPartPr/>
              <p14:nvPr/>
            </p14:nvContentPartPr>
            <p14:xfrm>
              <a:off x="616440" y="4510600"/>
              <a:ext cx="205560" cy="31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8440" y="4492600"/>
                <a:ext cx="241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14:cNvPr>
              <p14:cNvContentPartPr/>
              <p14:nvPr/>
            </p14:nvContentPartPr>
            <p14:xfrm>
              <a:off x="1564320" y="4419160"/>
              <a:ext cx="169200" cy="192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46320" y="4401520"/>
                <a:ext cx="204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14:cNvPr>
              <p14:cNvContentPartPr/>
              <p14:nvPr/>
            </p14:nvContentPartPr>
            <p14:xfrm>
              <a:off x="1066440" y="4357960"/>
              <a:ext cx="273960" cy="299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048800" y="4340299"/>
                <a:ext cx="30960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14:cNvPr>
              <p14:cNvContentPartPr/>
              <p14:nvPr/>
            </p14:nvContentPartPr>
            <p14:xfrm>
              <a:off x="2537400" y="4530760"/>
              <a:ext cx="1029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19400" y="451312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14:cNvPr>
              <p14:cNvContentPartPr/>
              <p14:nvPr/>
            </p14:nvContentPartPr>
            <p14:xfrm>
              <a:off x="1899840" y="4357960"/>
              <a:ext cx="495360" cy="2700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82187" y="4340320"/>
                <a:ext cx="531026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14:cNvPr>
              <p14:cNvContentPartPr/>
              <p14:nvPr/>
            </p14:nvContentPartPr>
            <p14:xfrm>
              <a:off x="2813880" y="4287040"/>
              <a:ext cx="842400" cy="449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95880" y="4269400"/>
                <a:ext cx="87804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14:cNvPr>
              <p14:cNvContentPartPr/>
              <p14:nvPr/>
            </p14:nvContentPartPr>
            <p14:xfrm>
              <a:off x="3860760" y="4158160"/>
              <a:ext cx="4398480" cy="6685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42761" y="4140520"/>
                <a:ext cx="4434117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14:cNvPr>
              <p14:cNvContentPartPr/>
              <p14:nvPr/>
            </p14:nvContentPartPr>
            <p14:xfrm>
              <a:off x="314760" y="4930720"/>
              <a:ext cx="1817640" cy="56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96760" y="4913080"/>
                <a:ext cx="185328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14:cNvPr>
              <p14:cNvContentPartPr/>
              <p14:nvPr/>
            </p14:nvContentPartPr>
            <p14:xfrm>
              <a:off x="3006480" y="1836520"/>
              <a:ext cx="1199520" cy="704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988840" y="1818520"/>
                <a:ext cx="123516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009BEE-AD17-4D3A-A37A-FA586EDAA40B}"/>
                  </a:ext>
                </a:extLst>
              </p14:cNvPr>
              <p14:cNvContentPartPr/>
              <p14:nvPr/>
            </p14:nvContentPartPr>
            <p14:xfrm>
              <a:off x="2803800" y="5293240"/>
              <a:ext cx="12132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009BEE-AD17-4D3A-A37A-FA586EDAA40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786160" y="527524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BD4DA7B-B863-4D20-92FC-DB7B2196FE2B}"/>
                  </a:ext>
                </a:extLst>
              </p14:cNvPr>
              <p14:cNvContentPartPr/>
              <p14:nvPr/>
            </p14:nvContentPartPr>
            <p14:xfrm>
              <a:off x="2793360" y="5394400"/>
              <a:ext cx="107280" cy="28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BD4DA7B-B863-4D20-92FC-DB7B2196FE2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75720" y="5376760"/>
                <a:ext cx="1429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A9B3B75-9EE3-43D6-9F1C-9C59B63C34D7}"/>
                  </a:ext>
                </a:extLst>
              </p14:cNvPr>
              <p14:cNvContentPartPr/>
              <p14:nvPr/>
            </p14:nvContentPartPr>
            <p14:xfrm>
              <a:off x="3565560" y="5242120"/>
              <a:ext cx="142920" cy="202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A9B3B75-9EE3-43D6-9F1C-9C59B63C34D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47920" y="5224120"/>
                <a:ext cx="1785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AF59CE-CAD0-40AC-A7BC-2974B652471A}"/>
                  </a:ext>
                </a:extLst>
              </p14:cNvPr>
              <p14:cNvContentPartPr/>
              <p14:nvPr/>
            </p14:nvContentPartPr>
            <p14:xfrm>
              <a:off x="3068040" y="5171200"/>
              <a:ext cx="374040" cy="2761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AF59CE-CAD0-40AC-A7BC-2974B652471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50040" y="5153200"/>
                <a:ext cx="409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F043E89-EF67-404C-A711-2ABD45F0B6F4}"/>
                  </a:ext>
                </a:extLst>
              </p14:cNvPr>
              <p14:cNvContentPartPr/>
              <p14:nvPr/>
            </p14:nvContentPartPr>
            <p14:xfrm>
              <a:off x="2439120" y="5196400"/>
              <a:ext cx="222840" cy="221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F043E89-EF67-404C-A711-2ABD45F0B6F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421480" y="5178760"/>
                <a:ext cx="25848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EF6F3C-A8B5-452D-BF6C-5688262E3251}"/>
                  </a:ext>
                </a:extLst>
              </p14:cNvPr>
              <p14:cNvContentPartPr/>
              <p14:nvPr/>
            </p14:nvContentPartPr>
            <p14:xfrm>
              <a:off x="3829440" y="4937560"/>
              <a:ext cx="366480" cy="658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EF6F3C-A8B5-452D-BF6C-5688262E32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811440" y="4919920"/>
                <a:ext cx="4021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707EC1-19E3-42D9-BE38-EDACC572D66A}"/>
                  </a:ext>
                </a:extLst>
              </p14:cNvPr>
              <p14:cNvContentPartPr/>
              <p14:nvPr/>
            </p14:nvContentPartPr>
            <p14:xfrm>
              <a:off x="4285920" y="5133040"/>
              <a:ext cx="410760" cy="2818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707EC1-19E3-42D9-BE38-EDACC572D66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67936" y="5115040"/>
                <a:ext cx="446369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B43D6DC-D1D2-4F1C-B378-859F34F25656}"/>
                  </a:ext>
                </a:extLst>
              </p14:cNvPr>
              <p14:cNvContentPartPr/>
              <p14:nvPr/>
            </p14:nvContentPartPr>
            <p14:xfrm>
              <a:off x="4927080" y="5220880"/>
              <a:ext cx="141480" cy="2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B43D6DC-D1D2-4F1C-B378-859F34F25656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909440" y="520324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5BA4A8-E477-43E8-A10C-7B4283EFDF71}"/>
                  </a:ext>
                </a:extLst>
              </p14:cNvPr>
              <p14:cNvContentPartPr/>
              <p14:nvPr/>
            </p14:nvContentPartPr>
            <p14:xfrm>
              <a:off x="4886760" y="5333560"/>
              <a:ext cx="168120" cy="43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5BA4A8-E477-43E8-A10C-7B4283EFDF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868760" y="531556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EF8F923-1F37-4454-AD51-AAC633EE0983}"/>
                  </a:ext>
                </a:extLst>
              </p14:cNvPr>
              <p14:cNvContentPartPr/>
              <p14:nvPr/>
            </p14:nvContentPartPr>
            <p14:xfrm>
              <a:off x="5262600" y="4961680"/>
              <a:ext cx="3431160" cy="5965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EF8F923-1F37-4454-AD51-AAC633EE098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44600" y="4943680"/>
                <a:ext cx="346680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172137-1557-41CC-9DF0-92430DCD3401}"/>
                  </a:ext>
                </a:extLst>
              </p14:cNvPr>
              <p14:cNvContentPartPr/>
              <p14:nvPr/>
            </p14:nvContentPartPr>
            <p14:xfrm>
              <a:off x="1635240" y="5942680"/>
              <a:ext cx="121680" cy="108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172137-1557-41CC-9DF0-92430DCD340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17600" y="59250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F9F1F9A-D6C9-461D-B449-D061A18D9612}"/>
                  </a:ext>
                </a:extLst>
              </p14:cNvPr>
              <p14:cNvContentPartPr/>
              <p14:nvPr/>
            </p14:nvContentPartPr>
            <p14:xfrm>
              <a:off x="1625160" y="6034480"/>
              <a:ext cx="162720" cy="3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F9F1F9A-D6C9-461D-B449-D061A18D961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607520" y="601684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70D938-8757-447F-876F-9139E13A28AC}"/>
                  </a:ext>
                </a:extLst>
              </p14:cNvPr>
              <p14:cNvContentPartPr/>
              <p14:nvPr/>
            </p14:nvContentPartPr>
            <p14:xfrm>
              <a:off x="1300080" y="5922880"/>
              <a:ext cx="202680" cy="1864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70D938-8757-447F-876F-9139E13A28A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282080" y="5905240"/>
                <a:ext cx="2383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EACFA17-99BB-4A2B-8CD8-C6178CE6D3CD}"/>
                  </a:ext>
                </a:extLst>
              </p14:cNvPr>
              <p14:cNvContentPartPr/>
              <p14:nvPr/>
            </p14:nvContentPartPr>
            <p14:xfrm>
              <a:off x="711120" y="5770600"/>
              <a:ext cx="252720" cy="2610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EACFA17-99BB-4A2B-8CD8-C6178CE6D3C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3120" y="5752600"/>
                <a:ext cx="2883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C997466-0EA3-417B-934D-7F2D8CDB755A}"/>
                  </a:ext>
                </a:extLst>
              </p14:cNvPr>
              <p14:cNvContentPartPr/>
              <p14:nvPr/>
            </p14:nvContentPartPr>
            <p14:xfrm>
              <a:off x="3282240" y="5760520"/>
              <a:ext cx="429480" cy="3351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C997466-0EA3-417B-934D-7F2D8CDB755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64600" y="5742520"/>
                <a:ext cx="4651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CABBCDF-AC89-4CB3-AAF0-3ABD4FBDE001}"/>
                  </a:ext>
                </a:extLst>
              </p14:cNvPr>
              <p14:cNvContentPartPr/>
              <p14:nvPr/>
            </p14:nvContentPartPr>
            <p14:xfrm>
              <a:off x="2498880" y="5811280"/>
              <a:ext cx="665280" cy="2642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CABBCDF-AC89-4CB3-AAF0-3ABD4FBDE00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481240" y="5793304"/>
                <a:ext cx="700920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576AA08-A4F9-4B05-B5F6-68CDDEBDA357}"/>
                  </a:ext>
                </a:extLst>
              </p14:cNvPr>
              <p14:cNvContentPartPr/>
              <p14:nvPr/>
            </p14:nvContentPartPr>
            <p14:xfrm>
              <a:off x="2011080" y="5861680"/>
              <a:ext cx="334440" cy="2268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576AA08-A4F9-4B05-B5F6-68CDDEBDA35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93440" y="5844040"/>
                <a:ext cx="37008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4600673-A4D3-4FB9-9753-E3C36A07CD5B}"/>
                  </a:ext>
                </a:extLst>
              </p14:cNvPr>
              <p14:cNvContentPartPr/>
              <p14:nvPr/>
            </p14:nvContentPartPr>
            <p14:xfrm>
              <a:off x="3819720" y="5756560"/>
              <a:ext cx="567000" cy="2955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4600673-A4D3-4FB9-9753-E3C36A07CD5B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02080" y="5738560"/>
                <a:ext cx="6026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32BB29A-A532-49CC-906E-A16747A3FD0C}"/>
                  </a:ext>
                </a:extLst>
              </p14:cNvPr>
              <p14:cNvContentPartPr/>
              <p14:nvPr/>
            </p14:nvContentPartPr>
            <p14:xfrm>
              <a:off x="4469880" y="5729920"/>
              <a:ext cx="954000" cy="4096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32BB29A-A532-49CC-906E-A16747A3FD0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452233" y="5711920"/>
                <a:ext cx="989653" cy="44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90179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14:cNvPr>
              <p14:cNvContentPartPr/>
              <p14:nvPr/>
            </p14:nvContentPartPr>
            <p14:xfrm>
              <a:off x="519960" y="1902760"/>
              <a:ext cx="222480" cy="61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2320" y="1885120"/>
                <a:ext cx="2581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14:cNvPr>
              <p14:cNvContentPartPr/>
              <p14:nvPr/>
            </p14:nvContentPartPr>
            <p14:xfrm>
              <a:off x="873480" y="1976560"/>
              <a:ext cx="14724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5480" y="1958560"/>
                <a:ext cx="1828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14:cNvPr>
              <p14:cNvContentPartPr/>
              <p14:nvPr/>
            </p14:nvContentPartPr>
            <p14:xfrm>
              <a:off x="893640" y="2084560"/>
              <a:ext cx="111600" cy="1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6000" y="2066920"/>
                <a:ext cx="147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14:cNvPr>
              <p14:cNvContentPartPr/>
              <p14:nvPr/>
            </p14:nvContentPartPr>
            <p14:xfrm>
              <a:off x="2163720" y="1661200"/>
              <a:ext cx="568080" cy="584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5720" y="1643560"/>
                <a:ext cx="6037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14:cNvPr>
              <p14:cNvContentPartPr/>
              <p14:nvPr/>
            </p14:nvContentPartPr>
            <p14:xfrm>
              <a:off x="1238880" y="1750120"/>
              <a:ext cx="775800" cy="383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32" y="1732480"/>
                <a:ext cx="811457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14:cNvPr>
              <p14:cNvContentPartPr/>
              <p14:nvPr/>
            </p14:nvContentPartPr>
            <p14:xfrm>
              <a:off x="467040" y="1594600"/>
              <a:ext cx="5943960" cy="168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400" y="1576596"/>
                <a:ext cx="5979600" cy="17240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8960120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14:cNvPr>
              <p14:cNvContentPartPr/>
              <p14:nvPr/>
            </p14:nvContentPartPr>
            <p14:xfrm>
              <a:off x="873480" y="2334760"/>
              <a:ext cx="5109480" cy="529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9EC76C-AF16-4714-A6DD-2DBD12808E4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55480" y="2299120"/>
                <a:ext cx="51451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14:cNvPr>
              <p14:cNvContentPartPr/>
              <p14:nvPr/>
            </p14:nvContentPartPr>
            <p14:xfrm>
              <a:off x="1574400" y="3537520"/>
              <a:ext cx="147240" cy="286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E91602-1EA9-4313-ADC9-19A66640144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556400" y="3519880"/>
                <a:ext cx="182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14:cNvPr>
              <p14:cNvContentPartPr/>
              <p14:nvPr/>
            </p14:nvContentPartPr>
            <p14:xfrm>
              <a:off x="426360" y="3913360"/>
              <a:ext cx="1373040" cy="89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D33AF5A-F84B-4FFD-A6DD-55EC6DF42C13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8720" y="3895360"/>
                <a:ext cx="14086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14:cNvPr>
              <p14:cNvContentPartPr/>
              <p14:nvPr/>
            </p14:nvContentPartPr>
            <p14:xfrm>
              <a:off x="1916760" y="3586120"/>
              <a:ext cx="24120" cy="28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BF49B98-72F5-4BB8-940B-DF504DF9B768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98760" y="3568480"/>
                <a:ext cx="597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14:cNvPr>
              <p14:cNvContentPartPr/>
              <p14:nvPr/>
            </p14:nvContentPartPr>
            <p14:xfrm>
              <a:off x="1931880" y="3738400"/>
              <a:ext cx="18720" cy="12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ADC8B4E-4EFC-4BE1-8558-D7FF94261D9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913880" y="3720400"/>
                <a:ext cx="54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14:cNvPr>
              <p14:cNvContentPartPr/>
              <p14:nvPr/>
            </p14:nvContentPartPr>
            <p14:xfrm>
              <a:off x="425640" y="3420520"/>
              <a:ext cx="975960" cy="398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F18685-FB88-4D06-A83B-A77C9F3F407C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07640" y="3402520"/>
                <a:ext cx="10116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14:cNvPr>
              <p14:cNvContentPartPr/>
              <p14:nvPr/>
            </p14:nvContentPartPr>
            <p14:xfrm>
              <a:off x="2336520" y="3574600"/>
              <a:ext cx="194400" cy="34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CB0A418-EE9D-47AB-AA1F-0F515209B34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318520" y="3556600"/>
                <a:ext cx="2300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14:cNvPr>
              <p14:cNvContentPartPr/>
              <p14:nvPr/>
            </p14:nvContentPartPr>
            <p14:xfrm>
              <a:off x="2681760" y="3749200"/>
              <a:ext cx="204840" cy="20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C90641-208E-4B3D-AFE6-150852A8EBD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663760" y="3731560"/>
                <a:ext cx="2404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14:cNvPr>
              <p14:cNvContentPartPr/>
              <p14:nvPr/>
            </p14:nvContentPartPr>
            <p14:xfrm>
              <a:off x="2712360" y="3841360"/>
              <a:ext cx="193320" cy="291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4A300B-5EBE-4D62-9A6F-BE2147109A8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94720" y="3823720"/>
                <a:ext cx="228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14:cNvPr>
              <p14:cNvContentPartPr/>
              <p14:nvPr/>
            </p14:nvContentPartPr>
            <p14:xfrm>
              <a:off x="4402920" y="3573520"/>
              <a:ext cx="361440" cy="297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DAED5F6-6A82-450C-B872-6FAA1FDE8E7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385262" y="3555520"/>
                <a:ext cx="397116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14:cNvPr>
              <p14:cNvContentPartPr/>
              <p14:nvPr/>
            </p14:nvContentPartPr>
            <p14:xfrm>
              <a:off x="3879480" y="3513400"/>
              <a:ext cx="419040" cy="5475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85B3C82-6CAF-43F1-B1FA-14C17BECF2D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861480" y="3495760"/>
                <a:ext cx="45468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14:cNvPr>
              <p14:cNvContentPartPr/>
              <p14:nvPr/>
            </p14:nvContentPartPr>
            <p14:xfrm>
              <a:off x="3555840" y="3698080"/>
              <a:ext cx="183240" cy="194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96FA3B-8712-4F5F-9665-0E4997882F54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37840" y="3680080"/>
                <a:ext cx="21888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14:cNvPr>
              <p14:cNvContentPartPr/>
              <p14:nvPr/>
            </p14:nvContentPartPr>
            <p14:xfrm>
              <a:off x="3078120" y="3643360"/>
              <a:ext cx="327600" cy="260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6FD5C69-2C18-4675-8DF2-D26F79E77E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60120" y="3625360"/>
                <a:ext cx="36324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14:cNvPr>
              <p14:cNvContentPartPr/>
              <p14:nvPr/>
            </p14:nvContentPartPr>
            <p14:xfrm>
              <a:off x="4957680" y="3748840"/>
              <a:ext cx="157680" cy="43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294C348-170A-4D02-9A0B-220DBD789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39680" y="3730840"/>
                <a:ext cx="193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14:cNvPr>
              <p14:cNvContentPartPr/>
              <p14:nvPr/>
            </p14:nvContentPartPr>
            <p14:xfrm>
              <a:off x="4968120" y="3832360"/>
              <a:ext cx="120960" cy="86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4307A9A-0752-4A58-AB59-1CFF73DE51F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50120" y="3814360"/>
                <a:ext cx="156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14:cNvPr>
              <p14:cNvContentPartPr/>
              <p14:nvPr/>
            </p14:nvContentPartPr>
            <p14:xfrm>
              <a:off x="5267280" y="3619600"/>
              <a:ext cx="269640" cy="2908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3774D9-B639-492B-BC37-E98A7E7450BD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249640" y="3601600"/>
                <a:ext cx="3052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14:cNvPr>
              <p14:cNvContentPartPr/>
              <p14:nvPr/>
            </p14:nvContentPartPr>
            <p14:xfrm>
              <a:off x="5679120" y="3636880"/>
              <a:ext cx="18396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4E6188-4826-4ADA-81D2-F8A443261D6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61480" y="3619240"/>
                <a:ext cx="2196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14:cNvPr>
              <p14:cNvContentPartPr/>
              <p14:nvPr/>
            </p14:nvContentPartPr>
            <p14:xfrm>
              <a:off x="4048680" y="4023520"/>
              <a:ext cx="97560" cy="1123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3567-5433-42B5-A6A2-6DECADEA19E3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031040" y="4005520"/>
                <a:ext cx="133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14:cNvPr>
              <p14:cNvContentPartPr/>
              <p14:nvPr/>
            </p14:nvContentPartPr>
            <p14:xfrm>
              <a:off x="5953800" y="3372640"/>
              <a:ext cx="1891080" cy="7538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733F012-71DA-4803-B38E-E116B4E3D0A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36160" y="3355000"/>
                <a:ext cx="1926720" cy="78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14:cNvPr>
              <p14:cNvContentPartPr/>
              <p14:nvPr/>
            </p14:nvContentPartPr>
            <p14:xfrm>
              <a:off x="4043280" y="3443920"/>
              <a:ext cx="154800" cy="129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AA669A-8183-4ABF-BCB3-901293504D4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25640" y="3425920"/>
                <a:ext cx="19044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14:cNvPr>
              <p14:cNvContentPartPr/>
              <p14:nvPr/>
            </p14:nvContentPartPr>
            <p14:xfrm>
              <a:off x="598800" y="4409080"/>
              <a:ext cx="232920" cy="21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88FAE87-0864-48D5-A52C-FBED9A1203F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581160" y="4391440"/>
                <a:ext cx="268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14:cNvPr>
              <p14:cNvContentPartPr/>
              <p14:nvPr/>
            </p14:nvContentPartPr>
            <p14:xfrm>
              <a:off x="616440" y="4510600"/>
              <a:ext cx="205560" cy="31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23816A-E4DB-4CFC-A5CD-92F483F8DA3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98440" y="4492600"/>
                <a:ext cx="2412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14:cNvPr>
              <p14:cNvContentPartPr/>
              <p14:nvPr/>
            </p14:nvContentPartPr>
            <p14:xfrm>
              <a:off x="1564320" y="4419160"/>
              <a:ext cx="169200" cy="1922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E832BC0-EB51-49D2-9ACA-17F5FA99822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546320" y="4401520"/>
                <a:ext cx="204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14:cNvPr>
              <p14:cNvContentPartPr/>
              <p14:nvPr/>
            </p14:nvContentPartPr>
            <p14:xfrm>
              <a:off x="1066440" y="4357960"/>
              <a:ext cx="273960" cy="2991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70D809-3FD4-494F-A661-089C4B4C2CA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048800" y="4340299"/>
                <a:ext cx="30960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14:cNvPr>
              <p14:cNvContentPartPr/>
              <p14:nvPr/>
            </p14:nvContentPartPr>
            <p14:xfrm>
              <a:off x="2537400" y="4530760"/>
              <a:ext cx="102960" cy="3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FE1C8-63B2-4889-AAC7-DDD045C7DA7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519400" y="4513120"/>
                <a:ext cx="138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14:cNvPr>
              <p14:cNvContentPartPr/>
              <p14:nvPr/>
            </p14:nvContentPartPr>
            <p14:xfrm>
              <a:off x="1899840" y="4357960"/>
              <a:ext cx="495360" cy="2700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B649090-B6BF-4BEB-A2DF-434F6539979A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82187" y="4340320"/>
                <a:ext cx="531026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14:cNvPr>
              <p14:cNvContentPartPr/>
              <p14:nvPr/>
            </p14:nvContentPartPr>
            <p14:xfrm>
              <a:off x="2813880" y="4287040"/>
              <a:ext cx="842400" cy="449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C1F950E-9195-42B8-9AC5-E742BC7875A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795880" y="4269400"/>
                <a:ext cx="878040" cy="48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14:cNvPr>
              <p14:cNvContentPartPr/>
              <p14:nvPr/>
            </p14:nvContentPartPr>
            <p14:xfrm>
              <a:off x="3860760" y="4158160"/>
              <a:ext cx="4398480" cy="66852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4F5C15A-FA4E-49D1-B7E6-807086CD80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42761" y="4140520"/>
                <a:ext cx="4434117" cy="70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14:cNvPr>
              <p14:cNvContentPartPr/>
              <p14:nvPr/>
            </p14:nvContentPartPr>
            <p14:xfrm>
              <a:off x="314760" y="4930720"/>
              <a:ext cx="1817640" cy="56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2A2EAE4-6979-4916-9FFA-F48DCE5D58A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96760" y="4913080"/>
                <a:ext cx="185328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14:cNvPr>
              <p14:cNvContentPartPr/>
              <p14:nvPr/>
            </p14:nvContentPartPr>
            <p14:xfrm>
              <a:off x="3006480" y="1836520"/>
              <a:ext cx="1199520" cy="7045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10165B4-9D6A-49F0-9569-B8BB11A63EE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988840" y="1818520"/>
                <a:ext cx="123516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E009BEE-AD17-4D3A-A37A-FA586EDAA40B}"/>
                  </a:ext>
                </a:extLst>
              </p14:cNvPr>
              <p14:cNvContentPartPr/>
              <p14:nvPr/>
            </p14:nvContentPartPr>
            <p14:xfrm>
              <a:off x="2803800" y="5293240"/>
              <a:ext cx="12132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E009BEE-AD17-4D3A-A37A-FA586EDAA40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786160" y="527524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BD4DA7B-B863-4D20-92FC-DB7B2196FE2B}"/>
                  </a:ext>
                </a:extLst>
              </p14:cNvPr>
              <p14:cNvContentPartPr/>
              <p14:nvPr/>
            </p14:nvContentPartPr>
            <p14:xfrm>
              <a:off x="2793360" y="5394400"/>
              <a:ext cx="107280" cy="28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BD4DA7B-B863-4D20-92FC-DB7B2196FE2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75720" y="5376760"/>
                <a:ext cx="1429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A9B3B75-9EE3-43D6-9F1C-9C59B63C34D7}"/>
                  </a:ext>
                </a:extLst>
              </p14:cNvPr>
              <p14:cNvContentPartPr/>
              <p14:nvPr/>
            </p14:nvContentPartPr>
            <p14:xfrm>
              <a:off x="3565560" y="5242120"/>
              <a:ext cx="142920" cy="202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A9B3B75-9EE3-43D6-9F1C-9C59B63C34D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47920" y="5224120"/>
                <a:ext cx="17856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AF59CE-CAD0-40AC-A7BC-2974B652471A}"/>
                  </a:ext>
                </a:extLst>
              </p14:cNvPr>
              <p14:cNvContentPartPr/>
              <p14:nvPr/>
            </p14:nvContentPartPr>
            <p14:xfrm>
              <a:off x="3068040" y="5171200"/>
              <a:ext cx="374040" cy="2761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AF59CE-CAD0-40AC-A7BC-2974B652471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50040" y="5153200"/>
                <a:ext cx="4096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F043E89-EF67-404C-A711-2ABD45F0B6F4}"/>
                  </a:ext>
                </a:extLst>
              </p14:cNvPr>
              <p14:cNvContentPartPr/>
              <p14:nvPr/>
            </p14:nvContentPartPr>
            <p14:xfrm>
              <a:off x="2439120" y="5196400"/>
              <a:ext cx="222840" cy="221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F043E89-EF67-404C-A711-2ABD45F0B6F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421480" y="5178760"/>
                <a:ext cx="25848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BEF6F3C-A8B5-452D-BF6C-5688262E3251}"/>
                  </a:ext>
                </a:extLst>
              </p14:cNvPr>
              <p14:cNvContentPartPr/>
              <p14:nvPr/>
            </p14:nvContentPartPr>
            <p14:xfrm>
              <a:off x="3829440" y="4937560"/>
              <a:ext cx="366480" cy="6588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BEF6F3C-A8B5-452D-BF6C-5688262E32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811440" y="4919920"/>
                <a:ext cx="40212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1707EC1-19E3-42D9-BE38-EDACC572D66A}"/>
                  </a:ext>
                </a:extLst>
              </p14:cNvPr>
              <p14:cNvContentPartPr/>
              <p14:nvPr/>
            </p14:nvContentPartPr>
            <p14:xfrm>
              <a:off x="4285920" y="5133040"/>
              <a:ext cx="410760" cy="28188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1707EC1-19E3-42D9-BE38-EDACC572D66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67936" y="5115040"/>
                <a:ext cx="446369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B43D6DC-D1D2-4F1C-B378-859F34F25656}"/>
                  </a:ext>
                </a:extLst>
              </p14:cNvPr>
              <p14:cNvContentPartPr/>
              <p14:nvPr/>
            </p14:nvContentPartPr>
            <p14:xfrm>
              <a:off x="4927080" y="5220880"/>
              <a:ext cx="141480" cy="2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B43D6DC-D1D2-4F1C-B378-859F34F25656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909440" y="520324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5BA4A8-E477-43E8-A10C-7B4283EFDF71}"/>
                  </a:ext>
                </a:extLst>
              </p14:cNvPr>
              <p14:cNvContentPartPr/>
              <p14:nvPr/>
            </p14:nvContentPartPr>
            <p14:xfrm>
              <a:off x="4886760" y="5333560"/>
              <a:ext cx="168120" cy="43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5BA4A8-E477-43E8-A10C-7B4283EFDF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868760" y="531556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7EF8F923-1F37-4454-AD51-AAC633EE0983}"/>
                  </a:ext>
                </a:extLst>
              </p14:cNvPr>
              <p14:cNvContentPartPr/>
              <p14:nvPr/>
            </p14:nvContentPartPr>
            <p14:xfrm>
              <a:off x="5262600" y="4961680"/>
              <a:ext cx="3431160" cy="5965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7EF8F923-1F37-4454-AD51-AAC633EE098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244600" y="4943680"/>
                <a:ext cx="346680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172137-1557-41CC-9DF0-92430DCD3401}"/>
                  </a:ext>
                </a:extLst>
              </p14:cNvPr>
              <p14:cNvContentPartPr/>
              <p14:nvPr/>
            </p14:nvContentPartPr>
            <p14:xfrm>
              <a:off x="1635240" y="5942680"/>
              <a:ext cx="121680" cy="108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172137-1557-41CC-9DF0-92430DCD340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617600" y="5925040"/>
                <a:ext cx="157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F9F1F9A-D6C9-461D-B449-D061A18D9612}"/>
                  </a:ext>
                </a:extLst>
              </p14:cNvPr>
              <p14:cNvContentPartPr/>
              <p14:nvPr/>
            </p14:nvContentPartPr>
            <p14:xfrm>
              <a:off x="1625160" y="6034480"/>
              <a:ext cx="162720" cy="3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F9F1F9A-D6C9-461D-B449-D061A18D961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607520" y="6016840"/>
                <a:ext cx="198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70D938-8757-447F-876F-9139E13A28AC}"/>
                  </a:ext>
                </a:extLst>
              </p14:cNvPr>
              <p14:cNvContentPartPr/>
              <p14:nvPr/>
            </p14:nvContentPartPr>
            <p14:xfrm>
              <a:off x="1300080" y="5922880"/>
              <a:ext cx="202680" cy="1864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70D938-8757-447F-876F-9139E13A28A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282080" y="5905240"/>
                <a:ext cx="2383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EACFA17-99BB-4A2B-8CD8-C6178CE6D3CD}"/>
                  </a:ext>
                </a:extLst>
              </p14:cNvPr>
              <p14:cNvContentPartPr/>
              <p14:nvPr/>
            </p14:nvContentPartPr>
            <p14:xfrm>
              <a:off x="711120" y="5770600"/>
              <a:ext cx="252720" cy="2610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EACFA17-99BB-4A2B-8CD8-C6178CE6D3CD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93120" y="5752600"/>
                <a:ext cx="2883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C997466-0EA3-417B-934D-7F2D8CDB755A}"/>
                  </a:ext>
                </a:extLst>
              </p14:cNvPr>
              <p14:cNvContentPartPr/>
              <p14:nvPr/>
            </p14:nvContentPartPr>
            <p14:xfrm>
              <a:off x="3282240" y="5760520"/>
              <a:ext cx="429480" cy="3351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C997466-0EA3-417B-934D-7F2D8CDB755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64600" y="5742520"/>
                <a:ext cx="4651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CABBCDF-AC89-4CB3-AAF0-3ABD4FBDE001}"/>
                  </a:ext>
                </a:extLst>
              </p14:cNvPr>
              <p14:cNvContentPartPr/>
              <p14:nvPr/>
            </p14:nvContentPartPr>
            <p14:xfrm>
              <a:off x="2498880" y="5811280"/>
              <a:ext cx="665280" cy="2642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CABBCDF-AC89-4CB3-AAF0-3ABD4FBDE00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481240" y="5793304"/>
                <a:ext cx="700920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576AA08-A4F9-4B05-B5F6-68CDDEBDA357}"/>
                  </a:ext>
                </a:extLst>
              </p14:cNvPr>
              <p14:cNvContentPartPr/>
              <p14:nvPr/>
            </p14:nvContentPartPr>
            <p14:xfrm>
              <a:off x="2011080" y="5861680"/>
              <a:ext cx="334440" cy="2268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576AA08-A4F9-4B05-B5F6-68CDDEBDA35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993440" y="5844040"/>
                <a:ext cx="37008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4600673-A4D3-4FB9-9753-E3C36A07CD5B}"/>
                  </a:ext>
                </a:extLst>
              </p14:cNvPr>
              <p14:cNvContentPartPr/>
              <p14:nvPr/>
            </p14:nvContentPartPr>
            <p14:xfrm>
              <a:off x="3819720" y="5756560"/>
              <a:ext cx="567000" cy="2955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4600673-A4D3-4FB9-9753-E3C36A07CD5B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02080" y="5738560"/>
                <a:ext cx="6026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32BB29A-A532-49CC-906E-A16747A3FD0C}"/>
                  </a:ext>
                </a:extLst>
              </p14:cNvPr>
              <p14:cNvContentPartPr/>
              <p14:nvPr/>
            </p14:nvContentPartPr>
            <p14:xfrm>
              <a:off x="4469880" y="5729920"/>
              <a:ext cx="954000" cy="4096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32BB29A-A532-49CC-906E-A16747A3FD0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452233" y="5711920"/>
                <a:ext cx="989653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DA55474-35DA-4AC4-B219-49B7EE67999A}"/>
                  </a:ext>
                </a:extLst>
              </p14:cNvPr>
              <p14:cNvContentPartPr/>
              <p14:nvPr/>
            </p14:nvContentPartPr>
            <p14:xfrm>
              <a:off x="1655760" y="6328600"/>
              <a:ext cx="131400" cy="111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DA55474-35DA-4AC4-B219-49B7EE67999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637760" y="631096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64B0420-14A8-4B1E-B7BF-ACFD188D83EC}"/>
                  </a:ext>
                </a:extLst>
              </p14:cNvPr>
              <p14:cNvContentPartPr/>
              <p14:nvPr/>
            </p14:nvContentPartPr>
            <p14:xfrm>
              <a:off x="1615080" y="6440560"/>
              <a:ext cx="121320" cy="111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64B0420-14A8-4B1E-B7BF-ACFD188D83E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97080" y="64229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DD0D800-56B7-496B-8B7D-8F56803FB868}"/>
                  </a:ext>
                </a:extLst>
              </p14:cNvPr>
              <p14:cNvContentPartPr/>
              <p14:nvPr/>
            </p14:nvContentPartPr>
            <p14:xfrm>
              <a:off x="1905240" y="6278200"/>
              <a:ext cx="546120" cy="40608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DD0D800-56B7-496B-8B7D-8F56803FB86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887240" y="6260560"/>
                <a:ext cx="58176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344AF53-8A68-4E6F-BA02-776F91D57475}"/>
                  </a:ext>
                </a:extLst>
              </p14:cNvPr>
              <p14:cNvContentPartPr/>
              <p14:nvPr/>
            </p14:nvContentPartPr>
            <p14:xfrm>
              <a:off x="2529480" y="6227800"/>
              <a:ext cx="1062000" cy="54900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344AF53-8A68-4E6F-BA02-776F91D574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511840" y="6210160"/>
                <a:ext cx="109764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F19D681-F413-44AD-B483-4203EC544C12}"/>
                  </a:ext>
                </a:extLst>
              </p14:cNvPr>
              <p14:cNvContentPartPr/>
              <p14:nvPr/>
            </p14:nvContentPartPr>
            <p14:xfrm>
              <a:off x="3840240" y="6207280"/>
              <a:ext cx="1179000" cy="50544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F19D681-F413-44AD-B483-4203EC544C12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822240" y="6189627"/>
                <a:ext cx="1214640" cy="5411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618D0F1-1C72-401C-9058-435CEA4056B5}"/>
                  </a:ext>
                </a:extLst>
              </p14:cNvPr>
              <p14:cNvContentPartPr/>
              <p14:nvPr/>
            </p14:nvContentPartPr>
            <p14:xfrm>
              <a:off x="5109960" y="6238960"/>
              <a:ext cx="99000" cy="9216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618D0F1-1C72-401C-9058-435CEA4056B5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092320" y="6220960"/>
                <a:ext cx="1346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B0AA9956-BF4F-4532-861C-4205BBF8DBDC}"/>
                  </a:ext>
                </a:extLst>
              </p14:cNvPr>
              <p14:cNvContentPartPr/>
              <p14:nvPr/>
            </p14:nvContentPartPr>
            <p14:xfrm>
              <a:off x="5576520" y="6085240"/>
              <a:ext cx="1564560" cy="711720"/>
            </p14:xfrm>
          </p:contentPart>
        </mc:Choice>
        <mc:Fallback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B0AA9956-BF4F-4532-861C-4205BBF8DBD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558880" y="6067600"/>
                <a:ext cx="160020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AEC1715-E762-42AA-90C3-F3680E472F22}"/>
                  </a:ext>
                </a:extLst>
              </p14:cNvPr>
              <p14:cNvContentPartPr/>
              <p14:nvPr/>
            </p14:nvContentPartPr>
            <p14:xfrm>
              <a:off x="5109960" y="6492040"/>
              <a:ext cx="131400" cy="360"/>
            </p14:xfrm>
          </p:contentPart>
        </mc:Choice>
        <mc:Fallback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AEC1715-E762-42AA-90C3-F3680E472F22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092320" y="6474040"/>
                <a:ext cx="1670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8615427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14:cNvPr>
              <p14:cNvContentPartPr/>
              <p14:nvPr/>
            </p14:nvContentPartPr>
            <p14:xfrm>
              <a:off x="5943360" y="2334760"/>
              <a:ext cx="2274840" cy="42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25720" y="2298760"/>
                <a:ext cx="23104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14:cNvPr>
              <p14:cNvContentPartPr/>
              <p14:nvPr/>
            </p14:nvContentPartPr>
            <p14:xfrm>
              <a:off x="467040" y="2651200"/>
              <a:ext cx="950040" cy="61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9400" y="2615560"/>
                <a:ext cx="985680" cy="13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3088653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14:cNvPr>
              <p14:cNvContentPartPr/>
              <p14:nvPr/>
            </p14:nvContentPartPr>
            <p14:xfrm>
              <a:off x="5943360" y="2334760"/>
              <a:ext cx="2274840" cy="42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25720" y="2298760"/>
                <a:ext cx="23104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14:cNvPr>
              <p14:cNvContentPartPr/>
              <p14:nvPr/>
            </p14:nvContentPartPr>
            <p14:xfrm>
              <a:off x="467040" y="2651200"/>
              <a:ext cx="950040" cy="61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9400" y="2615560"/>
                <a:ext cx="9856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14:cNvPr>
              <p14:cNvContentPartPr/>
              <p14:nvPr/>
            </p14:nvContentPartPr>
            <p14:xfrm>
              <a:off x="450120" y="3406120"/>
              <a:ext cx="3431160" cy="617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2480" y="3388120"/>
                <a:ext cx="3466800" cy="65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9664948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14:cNvPr>
              <p14:cNvContentPartPr/>
              <p14:nvPr/>
            </p14:nvContentPartPr>
            <p14:xfrm>
              <a:off x="5943360" y="2334760"/>
              <a:ext cx="2274840" cy="42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25720" y="2298760"/>
                <a:ext cx="23104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14:cNvPr>
              <p14:cNvContentPartPr/>
              <p14:nvPr/>
            </p14:nvContentPartPr>
            <p14:xfrm>
              <a:off x="467040" y="2651200"/>
              <a:ext cx="950040" cy="61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9400" y="2615560"/>
                <a:ext cx="9856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14:cNvPr>
              <p14:cNvContentPartPr/>
              <p14:nvPr/>
            </p14:nvContentPartPr>
            <p14:xfrm>
              <a:off x="450120" y="3406120"/>
              <a:ext cx="3431160" cy="617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2480" y="3388120"/>
                <a:ext cx="346680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BEF301-193A-46A0-BF1B-3FF1C4EC3FA6}"/>
                  </a:ext>
                </a:extLst>
              </p14:cNvPr>
              <p14:cNvContentPartPr/>
              <p14:nvPr/>
            </p14:nvContentPartPr>
            <p14:xfrm>
              <a:off x="4328040" y="3636880"/>
              <a:ext cx="1103040" cy="365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BEF301-193A-46A0-BF1B-3FF1C4EC3FA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310040" y="3619223"/>
                <a:ext cx="113868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7A899A6-2334-4142-A621-8320063B13D4}"/>
                  </a:ext>
                </a:extLst>
              </p14:cNvPr>
              <p14:cNvContentPartPr/>
              <p14:nvPr/>
            </p14:nvContentPartPr>
            <p14:xfrm>
              <a:off x="7973400" y="3708160"/>
              <a:ext cx="103320" cy="1314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7A899A6-2334-4142-A621-8320063B13D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955400" y="3690520"/>
                <a:ext cx="138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83A866-5808-4320-A0D7-B6C45777DE9B}"/>
                  </a:ext>
                </a:extLst>
              </p14:cNvPr>
              <p14:cNvContentPartPr/>
              <p14:nvPr/>
            </p14:nvContentPartPr>
            <p14:xfrm>
              <a:off x="8196240" y="3686200"/>
              <a:ext cx="144000" cy="1648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83A866-5808-4320-A0D7-B6C45777DE9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178600" y="3668200"/>
                <a:ext cx="179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FB50098-E7CD-4D84-9272-4AFCA0F65376}"/>
                  </a:ext>
                </a:extLst>
              </p14:cNvPr>
              <p14:cNvContentPartPr/>
              <p14:nvPr/>
            </p14:nvContentPartPr>
            <p14:xfrm>
              <a:off x="910200" y="4195600"/>
              <a:ext cx="4320" cy="43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FB50098-E7CD-4D84-9272-4AFCA0F653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92200" y="41779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57A36E-CC7E-46B0-B9B0-67789A723670}"/>
                  </a:ext>
                </a:extLst>
              </p14:cNvPr>
              <p14:cNvContentPartPr/>
              <p14:nvPr/>
            </p14:nvContentPartPr>
            <p14:xfrm>
              <a:off x="1615080" y="4094440"/>
              <a:ext cx="979560" cy="2952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57A36E-CC7E-46B0-B9B0-67789A72367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597080" y="4076462"/>
                <a:ext cx="1015200" cy="330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682D7F8-F1C1-4A25-ADD9-1066E4E18A53}"/>
                  </a:ext>
                </a:extLst>
              </p14:cNvPr>
              <p14:cNvContentPartPr/>
              <p14:nvPr/>
            </p14:nvContentPartPr>
            <p14:xfrm>
              <a:off x="436440" y="4259680"/>
              <a:ext cx="761400" cy="1980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682D7F8-F1C1-4A25-ADD9-1066E4E18A5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8792" y="4241680"/>
                <a:ext cx="797057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6CC2101-4760-4B8C-9B4E-766415D7BCED}"/>
                  </a:ext>
                </a:extLst>
              </p14:cNvPr>
              <p14:cNvContentPartPr/>
              <p14:nvPr/>
            </p14:nvContentPartPr>
            <p14:xfrm>
              <a:off x="6898440" y="3698080"/>
              <a:ext cx="803880" cy="2134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6CC2101-4760-4B8C-9B4E-766415D7BCE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880432" y="3680080"/>
                <a:ext cx="839536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C43342-B9C9-4C3E-A8A9-3B1C2E382273}"/>
                  </a:ext>
                </a:extLst>
              </p14:cNvPr>
              <p14:cNvContentPartPr/>
              <p14:nvPr/>
            </p14:nvContentPartPr>
            <p14:xfrm>
              <a:off x="5689200" y="3573880"/>
              <a:ext cx="990720" cy="317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C43342-B9C9-4C3E-A8A9-3B1C2E38227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671207" y="3555900"/>
                <a:ext cx="1026347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4A4226E-E227-46D4-88FA-6B51E77B2AE6}"/>
                  </a:ext>
                </a:extLst>
              </p14:cNvPr>
              <p14:cNvContentPartPr/>
              <p14:nvPr/>
            </p14:nvContentPartPr>
            <p14:xfrm>
              <a:off x="2997120" y="4064200"/>
              <a:ext cx="1685520" cy="681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4A4226E-E227-46D4-88FA-6B51E77B2AE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979124" y="4046210"/>
                <a:ext cx="1721152" cy="71710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7435537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14:cNvPr>
              <p14:cNvContentPartPr/>
              <p14:nvPr/>
            </p14:nvContentPartPr>
            <p14:xfrm>
              <a:off x="5943360" y="2334760"/>
              <a:ext cx="2274840" cy="42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25720" y="2298760"/>
                <a:ext cx="23104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14:cNvPr>
              <p14:cNvContentPartPr/>
              <p14:nvPr/>
            </p14:nvContentPartPr>
            <p14:xfrm>
              <a:off x="467040" y="2651200"/>
              <a:ext cx="950040" cy="61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9400" y="2615560"/>
                <a:ext cx="9856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14:cNvPr>
              <p14:cNvContentPartPr/>
              <p14:nvPr/>
            </p14:nvContentPartPr>
            <p14:xfrm>
              <a:off x="450120" y="3406120"/>
              <a:ext cx="3431160" cy="617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2480" y="3388120"/>
                <a:ext cx="346680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7BEF301-193A-46A0-BF1B-3FF1C4EC3FA6}"/>
                  </a:ext>
                </a:extLst>
              </p14:cNvPr>
              <p14:cNvContentPartPr/>
              <p14:nvPr/>
            </p14:nvContentPartPr>
            <p14:xfrm>
              <a:off x="4328040" y="3636880"/>
              <a:ext cx="1103040" cy="3650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7BEF301-193A-46A0-BF1B-3FF1C4EC3FA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310040" y="3619223"/>
                <a:ext cx="1138680" cy="400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7A899A6-2334-4142-A621-8320063B13D4}"/>
                  </a:ext>
                </a:extLst>
              </p14:cNvPr>
              <p14:cNvContentPartPr/>
              <p14:nvPr/>
            </p14:nvContentPartPr>
            <p14:xfrm>
              <a:off x="7973400" y="3708160"/>
              <a:ext cx="103320" cy="1314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7A899A6-2334-4142-A621-8320063B13D4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955400" y="3690520"/>
                <a:ext cx="138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983A866-5808-4320-A0D7-B6C45777DE9B}"/>
                  </a:ext>
                </a:extLst>
              </p14:cNvPr>
              <p14:cNvContentPartPr/>
              <p14:nvPr/>
            </p14:nvContentPartPr>
            <p14:xfrm>
              <a:off x="8196240" y="3686200"/>
              <a:ext cx="144000" cy="1648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983A866-5808-4320-A0D7-B6C45777DE9B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178600" y="3668200"/>
                <a:ext cx="179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FB50098-E7CD-4D84-9272-4AFCA0F65376}"/>
                  </a:ext>
                </a:extLst>
              </p14:cNvPr>
              <p14:cNvContentPartPr/>
              <p14:nvPr/>
            </p14:nvContentPartPr>
            <p14:xfrm>
              <a:off x="910200" y="4195600"/>
              <a:ext cx="4320" cy="43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FB50098-E7CD-4D84-9272-4AFCA0F6537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92200" y="417796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57A36E-CC7E-46B0-B9B0-67789A723670}"/>
                  </a:ext>
                </a:extLst>
              </p14:cNvPr>
              <p14:cNvContentPartPr/>
              <p14:nvPr/>
            </p14:nvContentPartPr>
            <p14:xfrm>
              <a:off x="1615080" y="4094440"/>
              <a:ext cx="979560" cy="2952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57A36E-CC7E-46B0-B9B0-67789A72367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597080" y="4076462"/>
                <a:ext cx="1015200" cy="3307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682D7F8-F1C1-4A25-ADD9-1066E4E18A53}"/>
                  </a:ext>
                </a:extLst>
              </p14:cNvPr>
              <p14:cNvContentPartPr/>
              <p14:nvPr/>
            </p14:nvContentPartPr>
            <p14:xfrm>
              <a:off x="436440" y="4259680"/>
              <a:ext cx="761400" cy="1980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682D7F8-F1C1-4A25-ADD9-1066E4E18A53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18792" y="4241680"/>
                <a:ext cx="797057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6CC2101-4760-4B8C-9B4E-766415D7BCED}"/>
                  </a:ext>
                </a:extLst>
              </p14:cNvPr>
              <p14:cNvContentPartPr/>
              <p14:nvPr/>
            </p14:nvContentPartPr>
            <p14:xfrm>
              <a:off x="6898440" y="3698080"/>
              <a:ext cx="803880" cy="2134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6CC2101-4760-4B8C-9B4E-766415D7BCE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880432" y="3680080"/>
                <a:ext cx="839536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CC43342-B9C9-4C3E-A8A9-3B1C2E382273}"/>
                  </a:ext>
                </a:extLst>
              </p14:cNvPr>
              <p14:cNvContentPartPr/>
              <p14:nvPr/>
            </p14:nvContentPartPr>
            <p14:xfrm>
              <a:off x="5689200" y="3573880"/>
              <a:ext cx="990720" cy="317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CC43342-B9C9-4C3E-A8A9-3B1C2E38227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671207" y="3555900"/>
                <a:ext cx="1026347" cy="3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4A4226E-E227-46D4-88FA-6B51E77B2AE6}"/>
                  </a:ext>
                </a:extLst>
              </p14:cNvPr>
              <p14:cNvContentPartPr/>
              <p14:nvPr/>
            </p14:nvContentPartPr>
            <p14:xfrm>
              <a:off x="2997120" y="4064200"/>
              <a:ext cx="1685520" cy="681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4A4226E-E227-46D4-88FA-6B51E77B2AE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979124" y="4046210"/>
                <a:ext cx="1721152" cy="717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20AE9FE-4012-4FD8-9799-D3C539AD095B}"/>
                  </a:ext>
                </a:extLst>
              </p14:cNvPr>
              <p14:cNvContentPartPr/>
              <p14:nvPr/>
            </p14:nvContentPartPr>
            <p14:xfrm>
              <a:off x="5918160" y="4216120"/>
              <a:ext cx="881280" cy="2962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20AE9FE-4012-4FD8-9799-D3C539AD095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900167" y="4198142"/>
                <a:ext cx="916905" cy="3318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8FA4123-84F9-478F-AE4F-E67F607FA399}"/>
                  </a:ext>
                </a:extLst>
              </p14:cNvPr>
              <p14:cNvContentPartPr/>
              <p14:nvPr/>
            </p14:nvContentPartPr>
            <p14:xfrm>
              <a:off x="5282400" y="4144840"/>
              <a:ext cx="254520" cy="5083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8FA4123-84F9-478F-AE4F-E67F607FA39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264760" y="4127200"/>
                <a:ext cx="2901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07C4D7A-261F-44D2-AB4D-56F505BB26A2}"/>
                  </a:ext>
                </a:extLst>
              </p14:cNvPr>
              <p14:cNvContentPartPr/>
              <p14:nvPr/>
            </p14:nvContentPartPr>
            <p14:xfrm>
              <a:off x="7853520" y="4368400"/>
              <a:ext cx="195840" cy="208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07C4D7A-261F-44D2-AB4D-56F505BB26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835520" y="4350760"/>
                <a:ext cx="231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AD031AD-E2FA-4D8F-8D50-9CB8C39CFD1A}"/>
                  </a:ext>
                </a:extLst>
              </p14:cNvPr>
              <p14:cNvContentPartPr/>
              <p14:nvPr/>
            </p14:nvContentPartPr>
            <p14:xfrm>
              <a:off x="7137840" y="4128280"/>
              <a:ext cx="553320" cy="596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AD031AD-E2FA-4D8F-8D50-9CB8C39CFD1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119840" y="4110280"/>
                <a:ext cx="588960" cy="63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5DEEB4B-599F-4921-856B-5B3A22D3CDC9}"/>
                  </a:ext>
                </a:extLst>
              </p14:cNvPr>
              <p14:cNvContentPartPr/>
              <p14:nvPr/>
            </p14:nvContentPartPr>
            <p14:xfrm>
              <a:off x="7897440" y="4480360"/>
              <a:ext cx="117360" cy="21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5DEEB4B-599F-4921-856B-5B3A22D3CDC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79800" y="4462360"/>
                <a:ext cx="153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6E973C-B82A-4383-9F92-6BDCDCCEBEDA}"/>
                  </a:ext>
                </a:extLst>
              </p14:cNvPr>
              <p14:cNvContentPartPr/>
              <p14:nvPr/>
            </p14:nvContentPartPr>
            <p14:xfrm>
              <a:off x="8207400" y="4309000"/>
              <a:ext cx="324360" cy="2016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6E973C-B82A-4383-9F92-6BDCDCCEBED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189400" y="4291000"/>
                <a:ext cx="36000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60938C-E41E-4A9A-8696-2E796A9ACF79}"/>
                  </a:ext>
                </a:extLst>
              </p14:cNvPr>
              <p14:cNvContentPartPr/>
              <p14:nvPr/>
            </p14:nvContentPartPr>
            <p14:xfrm>
              <a:off x="741360" y="4866280"/>
              <a:ext cx="928080" cy="4402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60938C-E41E-4A9A-8696-2E796A9ACF7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23360" y="4848280"/>
                <a:ext cx="96372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B840730-CAC2-4891-81D1-1B31C7902166}"/>
                  </a:ext>
                </a:extLst>
              </p14:cNvPr>
              <p14:cNvContentPartPr/>
              <p14:nvPr/>
            </p14:nvContentPartPr>
            <p14:xfrm>
              <a:off x="2042040" y="4909480"/>
              <a:ext cx="289800" cy="353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B840730-CAC2-4891-81D1-1B31C790216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024040" y="4891480"/>
                <a:ext cx="3254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940462C-920E-4B7A-869C-D94CCBAC4103}"/>
                  </a:ext>
                </a:extLst>
              </p14:cNvPr>
              <p14:cNvContentPartPr/>
              <p14:nvPr/>
            </p14:nvContentPartPr>
            <p14:xfrm>
              <a:off x="2362080" y="5089480"/>
              <a:ext cx="156240" cy="173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940462C-920E-4B7A-869C-D94CCBAC410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344440" y="5071840"/>
                <a:ext cx="191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05F12C1-3B98-4171-94FA-DB8AF35EAE18}"/>
                  </a:ext>
                </a:extLst>
              </p14:cNvPr>
              <p14:cNvContentPartPr/>
              <p14:nvPr/>
            </p14:nvContentPartPr>
            <p14:xfrm>
              <a:off x="2623080" y="5116840"/>
              <a:ext cx="108360" cy="137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05F12C1-3B98-4171-94FA-DB8AF35EAE1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05440" y="5098840"/>
                <a:ext cx="14400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8CDF5F7-09FE-4004-B605-663CA2599E1E}"/>
                  </a:ext>
                </a:extLst>
              </p14:cNvPr>
              <p14:cNvContentPartPr/>
              <p14:nvPr/>
            </p14:nvContentPartPr>
            <p14:xfrm>
              <a:off x="5099160" y="4958440"/>
              <a:ext cx="376200" cy="2581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8CDF5F7-09FE-4004-B605-663CA2599E1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081177" y="4940825"/>
                <a:ext cx="411806" cy="29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C2D8754-5ECB-4E08-848F-BB8249935B4A}"/>
                  </a:ext>
                </a:extLst>
              </p14:cNvPr>
              <p14:cNvContentPartPr/>
              <p14:nvPr/>
            </p14:nvContentPartPr>
            <p14:xfrm>
              <a:off x="3789120" y="5008480"/>
              <a:ext cx="975960" cy="2545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C2D8754-5ECB-4E08-848F-BB8249935B4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771473" y="4990815"/>
                <a:ext cx="1011613" cy="290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4A9B129-C5DF-44F4-8776-B946B893B687}"/>
                  </a:ext>
                </a:extLst>
              </p14:cNvPr>
              <p14:cNvContentPartPr/>
              <p14:nvPr/>
            </p14:nvContentPartPr>
            <p14:xfrm>
              <a:off x="2855280" y="4898320"/>
              <a:ext cx="558720" cy="3556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4A9B129-C5DF-44F4-8776-B946B893B68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837629" y="4880302"/>
                <a:ext cx="594383" cy="3913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DBE791-0F86-4797-90BD-04CE8D2D3DF2}"/>
                  </a:ext>
                </a:extLst>
              </p14:cNvPr>
              <p14:cNvContentPartPr/>
              <p14:nvPr/>
            </p14:nvContentPartPr>
            <p14:xfrm>
              <a:off x="6187080" y="4917040"/>
              <a:ext cx="360" cy="3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DBE791-0F86-4797-90BD-04CE8D2D3DF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169440" y="4899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955079-59ED-41CA-873C-43E900AC730F}"/>
                  </a:ext>
                </a:extLst>
              </p14:cNvPr>
              <p14:cNvContentPartPr/>
              <p14:nvPr/>
            </p14:nvContentPartPr>
            <p14:xfrm>
              <a:off x="5709720" y="4986520"/>
              <a:ext cx="741600" cy="246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955079-59ED-41CA-873C-43E900AC730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691729" y="4968520"/>
                <a:ext cx="777223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BD7465A-ED10-47E5-B39F-EAEFDEF606A8}"/>
                  </a:ext>
                </a:extLst>
              </p14:cNvPr>
              <p14:cNvContentPartPr/>
              <p14:nvPr/>
            </p14:nvContentPartPr>
            <p14:xfrm>
              <a:off x="7638240" y="4881040"/>
              <a:ext cx="1205640" cy="2728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BD7465A-ED10-47E5-B39F-EAEFDEF606A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620600" y="4863016"/>
                <a:ext cx="1241280" cy="308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1D51AE-A5BD-490D-8644-CF618A137B2C}"/>
                  </a:ext>
                </a:extLst>
              </p14:cNvPr>
              <p14:cNvContentPartPr/>
              <p14:nvPr/>
            </p14:nvContentPartPr>
            <p14:xfrm>
              <a:off x="6803040" y="4903720"/>
              <a:ext cx="531720" cy="2970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1D51AE-A5BD-490D-8644-CF618A137B2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785040" y="4886080"/>
                <a:ext cx="567360" cy="33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677475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14:cNvPr>
              <p14:cNvContentPartPr/>
              <p14:nvPr/>
            </p14:nvContentPartPr>
            <p14:xfrm>
              <a:off x="5943360" y="2334760"/>
              <a:ext cx="2274840" cy="42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25720" y="2298760"/>
                <a:ext cx="23104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14:cNvPr>
              <p14:cNvContentPartPr/>
              <p14:nvPr/>
            </p14:nvContentPartPr>
            <p14:xfrm>
              <a:off x="467040" y="2651200"/>
              <a:ext cx="950040" cy="61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9400" y="2615560"/>
                <a:ext cx="9856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14:cNvPr>
              <p14:cNvContentPartPr/>
              <p14:nvPr/>
            </p14:nvContentPartPr>
            <p14:xfrm>
              <a:off x="450120" y="3406120"/>
              <a:ext cx="3431160" cy="617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2480" y="3388120"/>
                <a:ext cx="346680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14:cNvPr>
              <p14:cNvContentPartPr/>
              <p14:nvPr/>
            </p14:nvContentPartPr>
            <p14:xfrm>
              <a:off x="4317600" y="3639760"/>
              <a:ext cx="308880" cy="2826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299600" y="3621760"/>
                <a:ext cx="344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14:cNvPr>
              <p14:cNvContentPartPr/>
              <p14:nvPr/>
            </p14:nvContentPartPr>
            <p14:xfrm>
              <a:off x="4632600" y="3520960"/>
              <a:ext cx="671760" cy="361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14600" y="3503320"/>
                <a:ext cx="707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14:cNvPr>
              <p14:cNvContentPartPr/>
              <p14:nvPr/>
            </p14:nvContentPartPr>
            <p14:xfrm>
              <a:off x="4906920" y="3686920"/>
              <a:ext cx="456840" cy="17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889280" y="3669280"/>
                <a:ext cx="492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14:cNvPr>
              <p14:cNvContentPartPr/>
              <p14:nvPr/>
            </p14:nvContentPartPr>
            <p14:xfrm>
              <a:off x="5445840" y="3728320"/>
              <a:ext cx="30240" cy="1314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427840" y="3710680"/>
                <a:ext cx="65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14:cNvPr>
              <p14:cNvContentPartPr/>
              <p14:nvPr/>
            </p14:nvContentPartPr>
            <p14:xfrm>
              <a:off x="5445480" y="3626440"/>
              <a:ext cx="8280" cy="244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427480" y="36088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14:cNvPr>
              <p14:cNvContentPartPr/>
              <p14:nvPr/>
            </p14:nvContentPartPr>
            <p14:xfrm>
              <a:off x="5536920" y="3747040"/>
              <a:ext cx="263160" cy="1440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518920" y="3729040"/>
                <a:ext cx="2988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14:cNvPr>
              <p14:cNvContentPartPr/>
              <p14:nvPr/>
            </p14:nvContentPartPr>
            <p14:xfrm>
              <a:off x="5760120" y="3748480"/>
              <a:ext cx="224640" cy="470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742120" y="3730840"/>
                <a:ext cx="260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14:cNvPr>
              <p14:cNvContentPartPr/>
              <p14:nvPr/>
            </p14:nvContentPartPr>
            <p14:xfrm>
              <a:off x="6286440" y="3639760"/>
              <a:ext cx="1649520" cy="324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268436" y="3621760"/>
                <a:ext cx="1685168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14:cNvPr>
              <p14:cNvContentPartPr/>
              <p14:nvPr/>
            </p14:nvContentPartPr>
            <p14:xfrm>
              <a:off x="680160" y="4348240"/>
              <a:ext cx="374040" cy="3484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62520" y="4330240"/>
                <a:ext cx="4096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14:cNvPr>
              <p14:cNvContentPartPr/>
              <p14:nvPr/>
            </p14:nvContentPartPr>
            <p14:xfrm>
              <a:off x="2031600" y="4331320"/>
              <a:ext cx="223560" cy="222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013600" y="4313680"/>
                <a:ext cx="2592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14:cNvPr>
              <p14:cNvContentPartPr/>
              <p14:nvPr/>
            </p14:nvContentPartPr>
            <p14:xfrm>
              <a:off x="2458200" y="4307560"/>
              <a:ext cx="1334520" cy="325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440555" y="4289560"/>
                <a:ext cx="1370170" cy="36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9602966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14:cNvPr>
              <p14:cNvContentPartPr/>
              <p14:nvPr/>
            </p14:nvContentPartPr>
            <p14:xfrm>
              <a:off x="5943360" y="2334760"/>
              <a:ext cx="2274840" cy="42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25720" y="2298760"/>
                <a:ext cx="23104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14:cNvPr>
              <p14:cNvContentPartPr/>
              <p14:nvPr/>
            </p14:nvContentPartPr>
            <p14:xfrm>
              <a:off x="467040" y="2651200"/>
              <a:ext cx="950040" cy="61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9400" y="2615560"/>
                <a:ext cx="9856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14:cNvPr>
              <p14:cNvContentPartPr/>
              <p14:nvPr/>
            </p14:nvContentPartPr>
            <p14:xfrm>
              <a:off x="450120" y="3406120"/>
              <a:ext cx="3431160" cy="617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2480" y="3388120"/>
                <a:ext cx="346680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14:cNvPr>
              <p14:cNvContentPartPr/>
              <p14:nvPr/>
            </p14:nvContentPartPr>
            <p14:xfrm>
              <a:off x="4317600" y="3639760"/>
              <a:ext cx="308880" cy="2826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299600" y="3621760"/>
                <a:ext cx="344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14:cNvPr>
              <p14:cNvContentPartPr/>
              <p14:nvPr/>
            </p14:nvContentPartPr>
            <p14:xfrm>
              <a:off x="4632600" y="3520960"/>
              <a:ext cx="671760" cy="361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14600" y="3503320"/>
                <a:ext cx="707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14:cNvPr>
              <p14:cNvContentPartPr/>
              <p14:nvPr/>
            </p14:nvContentPartPr>
            <p14:xfrm>
              <a:off x="4906920" y="3686920"/>
              <a:ext cx="456840" cy="17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889280" y="3669280"/>
                <a:ext cx="492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14:cNvPr>
              <p14:cNvContentPartPr/>
              <p14:nvPr/>
            </p14:nvContentPartPr>
            <p14:xfrm>
              <a:off x="5445840" y="3728320"/>
              <a:ext cx="30240" cy="1314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427840" y="3710680"/>
                <a:ext cx="65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14:cNvPr>
              <p14:cNvContentPartPr/>
              <p14:nvPr/>
            </p14:nvContentPartPr>
            <p14:xfrm>
              <a:off x="5445480" y="3626440"/>
              <a:ext cx="8280" cy="244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427480" y="36088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14:cNvPr>
              <p14:cNvContentPartPr/>
              <p14:nvPr/>
            </p14:nvContentPartPr>
            <p14:xfrm>
              <a:off x="5536920" y="3747040"/>
              <a:ext cx="263160" cy="1440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518920" y="3729040"/>
                <a:ext cx="2988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14:cNvPr>
              <p14:cNvContentPartPr/>
              <p14:nvPr/>
            </p14:nvContentPartPr>
            <p14:xfrm>
              <a:off x="5760120" y="3748480"/>
              <a:ext cx="224640" cy="470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742120" y="3730840"/>
                <a:ext cx="260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14:cNvPr>
              <p14:cNvContentPartPr/>
              <p14:nvPr/>
            </p14:nvContentPartPr>
            <p14:xfrm>
              <a:off x="6286440" y="3639760"/>
              <a:ext cx="1649520" cy="324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268436" y="3621760"/>
                <a:ext cx="1685168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14:cNvPr>
              <p14:cNvContentPartPr/>
              <p14:nvPr/>
            </p14:nvContentPartPr>
            <p14:xfrm>
              <a:off x="680160" y="4348240"/>
              <a:ext cx="374040" cy="3484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62520" y="4330240"/>
                <a:ext cx="4096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14:cNvPr>
              <p14:cNvContentPartPr/>
              <p14:nvPr/>
            </p14:nvContentPartPr>
            <p14:xfrm>
              <a:off x="2031600" y="4331320"/>
              <a:ext cx="223560" cy="222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013600" y="4313680"/>
                <a:ext cx="2592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14:cNvPr>
              <p14:cNvContentPartPr/>
              <p14:nvPr/>
            </p14:nvContentPartPr>
            <p14:xfrm>
              <a:off x="2458200" y="4307560"/>
              <a:ext cx="1334520" cy="325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440555" y="4289560"/>
                <a:ext cx="137017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01A315-38BC-4A7C-BBB2-82FE6F83B951}"/>
                  </a:ext>
                </a:extLst>
              </p14:cNvPr>
              <p14:cNvContentPartPr/>
              <p14:nvPr/>
            </p14:nvContentPartPr>
            <p14:xfrm>
              <a:off x="4195920" y="4287040"/>
              <a:ext cx="362160" cy="317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01A315-38BC-4A7C-BBB2-82FE6F83B95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77920" y="4269400"/>
                <a:ext cx="397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277C7F-6FF4-470F-A423-48074626D53C}"/>
                  </a:ext>
                </a:extLst>
              </p14:cNvPr>
              <p14:cNvContentPartPr/>
              <p14:nvPr/>
            </p14:nvContentPartPr>
            <p14:xfrm>
              <a:off x="5178720" y="4338160"/>
              <a:ext cx="27432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277C7F-6FF4-470F-A423-48074626D53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61080" y="4320160"/>
                <a:ext cx="309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74A2C7-D1A7-48C5-811E-67A9E13A5AD9}"/>
                  </a:ext>
                </a:extLst>
              </p14:cNvPr>
              <p14:cNvContentPartPr/>
              <p14:nvPr/>
            </p14:nvContentPartPr>
            <p14:xfrm>
              <a:off x="5618280" y="4398640"/>
              <a:ext cx="1742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74A2C7-D1A7-48C5-811E-67A9E13A5A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00280" y="4381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C65F4F-AE13-4EC9-B6B5-D5C2B0249EA5}"/>
                  </a:ext>
                </a:extLst>
              </p14:cNvPr>
              <p14:cNvContentPartPr/>
              <p14:nvPr/>
            </p14:nvContentPartPr>
            <p14:xfrm>
              <a:off x="5658960" y="4480360"/>
              <a:ext cx="145800" cy="18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C65F4F-AE13-4EC9-B6B5-D5C2B0249EA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40960" y="4462360"/>
                <a:ext cx="1814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D83975-08AF-49EB-A186-8B8F15957B10}"/>
                  </a:ext>
                </a:extLst>
              </p14:cNvPr>
              <p14:cNvContentPartPr/>
              <p14:nvPr/>
            </p14:nvContentPartPr>
            <p14:xfrm>
              <a:off x="5963160" y="4266880"/>
              <a:ext cx="560880" cy="356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D83975-08AF-49EB-A186-8B8F15957B1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45160" y="4248880"/>
                <a:ext cx="596520" cy="3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3965864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14:cNvPr>
              <p14:cNvContentPartPr/>
              <p14:nvPr/>
            </p14:nvContentPartPr>
            <p14:xfrm>
              <a:off x="5943360" y="2334760"/>
              <a:ext cx="2274840" cy="42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25720" y="2298760"/>
                <a:ext cx="23104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14:cNvPr>
              <p14:cNvContentPartPr/>
              <p14:nvPr/>
            </p14:nvContentPartPr>
            <p14:xfrm>
              <a:off x="467040" y="2651200"/>
              <a:ext cx="950040" cy="61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9400" y="2615560"/>
                <a:ext cx="9856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14:cNvPr>
              <p14:cNvContentPartPr/>
              <p14:nvPr/>
            </p14:nvContentPartPr>
            <p14:xfrm>
              <a:off x="450120" y="3406120"/>
              <a:ext cx="3431160" cy="617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2480" y="3388120"/>
                <a:ext cx="346680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14:cNvPr>
              <p14:cNvContentPartPr/>
              <p14:nvPr/>
            </p14:nvContentPartPr>
            <p14:xfrm>
              <a:off x="4317600" y="3639760"/>
              <a:ext cx="308880" cy="2826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299600" y="3621760"/>
                <a:ext cx="344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14:cNvPr>
              <p14:cNvContentPartPr/>
              <p14:nvPr/>
            </p14:nvContentPartPr>
            <p14:xfrm>
              <a:off x="4632600" y="3520960"/>
              <a:ext cx="671760" cy="361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14600" y="3503320"/>
                <a:ext cx="707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14:cNvPr>
              <p14:cNvContentPartPr/>
              <p14:nvPr/>
            </p14:nvContentPartPr>
            <p14:xfrm>
              <a:off x="4906920" y="3686920"/>
              <a:ext cx="456840" cy="17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889280" y="3669280"/>
                <a:ext cx="492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14:cNvPr>
              <p14:cNvContentPartPr/>
              <p14:nvPr/>
            </p14:nvContentPartPr>
            <p14:xfrm>
              <a:off x="5445840" y="3728320"/>
              <a:ext cx="30240" cy="1314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427840" y="3710680"/>
                <a:ext cx="65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14:cNvPr>
              <p14:cNvContentPartPr/>
              <p14:nvPr/>
            </p14:nvContentPartPr>
            <p14:xfrm>
              <a:off x="5445480" y="3626440"/>
              <a:ext cx="8280" cy="244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427480" y="36088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14:cNvPr>
              <p14:cNvContentPartPr/>
              <p14:nvPr/>
            </p14:nvContentPartPr>
            <p14:xfrm>
              <a:off x="5536920" y="3747040"/>
              <a:ext cx="263160" cy="1440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518920" y="3729040"/>
                <a:ext cx="2988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14:cNvPr>
              <p14:cNvContentPartPr/>
              <p14:nvPr/>
            </p14:nvContentPartPr>
            <p14:xfrm>
              <a:off x="5760120" y="3748480"/>
              <a:ext cx="224640" cy="470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742120" y="3730840"/>
                <a:ext cx="260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14:cNvPr>
              <p14:cNvContentPartPr/>
              <p14:nvPr/>
            </p14:nvContentPartPr>
            <p14:xfrm>
              <a:off x="6286440" y="3639760"/>
              <a:ext cx="1649520" cy="324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268436" y="3621760"/>
                <a:ext cx="1685168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14:cNvPr>
              <p14:cNvContentPartPr/>
              <p14:nvPr/>
            </p14:nvContentPartPr>
            <p14:xfrm>
              <a:off x="680160" y="4348240"/>
              <a:ext cx="374040" cy="3484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62520" y="4330240"/>
                <a:ext cx="4096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14:cNvPr>
              <p14:cNvContentPartPr/>
              <p14:nvPr/>
            </p14:nvContentPartPr>
            <p14:xfrm>
              <a:off x="2031600" y="4331320"/>
              <a:ext cx="223560" cy="222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013600" y="4313680"/>
                <a:ext cx="2592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14:cNvPr>
              <p14:cNvContentPartPr/>
              <p14:nvPr/>
            </p14:nvContentPartPr>
            <p14:xfrm>
              <a:off x="2458200" y="4307560"/>
              <a:ext cx="1334520" cy="325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440555" y="4289560"/>
                <a:ext cx="137017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01A315-38BC-4A7C-BBB2-82FE6F83B951}"/>
                  </a:ext>
                </a:extLst>
              </p14:cNvPr>
              <p14:cNvContentPartPr/>
              <p14:nvPr/>
            </p14:nvContentPartPr>
            <p14:xfrm>
              <a:off x="4195920" y="4287040"/>
              <a:ext cx="362160" cy="317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01A315-38BC-4A7C-BBB2-82FE6F83B95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77920" y="4269400"/>
                <a:ext cx="397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277C7F-6FF4-470F-A423-48074626D53C}"/>
                  </a:ext>
                </a:extLst>
              </p14:cNvPr>
              <p14:cNvContentPartPr/>
              <p14:nvPr/>
            </p14:nvContentPartPr>
            <p14:xfrm>
              <a:off x="5178720" y="4338160"/>
              <a:ext cx="27432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277C7F-6FF4-470F-A423-48074626D53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61080" y="4320160"/>
                <a:ext cx="309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74A2C7-D1A7-48C5-811E-67A9E13A5AD9}"/>
                  </a:ext>
                </a:extLst>
              </p14:cNvPr>
              <p14:cNvContentPartPr/>
              <p14:nvPr/>
            </p14:nvContentPartPr>
            <p14:xfrm>
              <a:off x="5618280" y="4398640"/>
              <a:ext cx="1742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74A2C7-D1A7-48C5-811E-67A9E13A5A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00280" y="4381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C65F4F-AE13-4EC9-B6B5-D5C2B0249EA5}"/>
                  </a:ext>
                </a:extLst>
              </p14:cNvPr>
              <p14:cNvContentPartPr/>
              <p14:nvPr/>
            </p14:nvContentPartPr>
            <p14:xfrm>
              <a:off x="5658960" y="4480360"/>
              <a:ext cx="145800" cy="18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C65F4F-AE13-4EC9-B6B5-D5C2B0249EA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40960" y="4462360"/>
                <a:ext cx="1814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D83975-08AF-49EB-A186-8B8F15957B10}"/>
                  </a:ext>
                </a:extLst>
              </p14:cNvPr>
              <p14:cNvContentPartPr/>
              <p14:nvPr/>
            </p14:nvContentPartPr>
            <p14:xfrm>
              <a:off x="5963160" y="4266880"/>
              <a:ext cx="560880" cy="356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D83975-08AF-49EB-A186-8B8F15957B1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45160" y="4248880"/>
                <a:ext cx="5965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CC0185-AA2C-4AEE-9E3A-E06054EB25A4}"/>
                  </a:ext>
                </a:extLst>
              </p14:cNvPr>
              <p14:cNvContentPartPr/>
              <p14:nvPr/>
            </p14:nvContentPartPr>
            <p14:xfrm>
              <a:off x="6735720" y="4317640"/>
              <a:ext cx="285840" cy="264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CC0185-AA2C-4AEE-9E3A-E06054EB25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717720" y="4300000"/>
                <a:ext cx="3214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933C0E-C6D1-4BF9-872C-F8C3DF9872B4}"/>
                  </a:ext>
                </a:extLst>
              </p14:cNvPr>
              <p14:cNvContentPartPr/>
              <p14:nvPr/>
            </p14:nvContentPartPr>
            <p14:xfrm>
              <a:off x="1564320" y="5029000"/>
              <a:ext cx="140040" cy="32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933C0E-C6D1-4BF9-872C-F8C3DF9872B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46320" y="5011000"/>
                <a:ext cx="175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560E9E-7A74-444F-9DC7-D509836E7650}"/>
                  </a:ext>
                </a:extLst>
              </p14:cNvPr>
              <p14:cNvContentPartPr/>
              <p14:nvPr/>
            </p14:nvContentPartPr>
            <p14:xfrm>
              <a:off x="1523640" y="5140600"/>
              <a:ext cx="167040" cy="8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560E9E-7A74-444F-9DC7-D509836E765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505640" y="5122960"/>
                <a:ext cx="202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687ACAF-9D3F-4B46-A968-2776D29EA549}"/>
                  </a:ext>
                </a:extLst>
              </p14:cNvPr>
              <p14:cNvContentPartPr/>
              <p14:nvPr/>
            </p14:nvContentPartPr>
            <p14:xfrm>
              <a:off x="1097040" y="4917040"/>
              <a:ext cx="263520" cy="272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687ACAF-9D3F-4B46-A968-2776D29EA54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79040" y="4899400"/>
                <a:ext cx="2991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F253D6-75CE-48B0-BEA6-73AD7AB93B0F}"/>
                  </a:ext>
                </a:extLst>
              </p14:cNvPr>
              <p14:cNvContentPartPr/>
              <p14:nvPr/>
            </p14:nvContentPartPr>
            <p14:xfrm>
              <a:off x="1940880" y="4904440"/>
              <a:ext cx="227880" cy="135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F253D6-75CE-48B0-BEA6-73AD7AB93B0F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923240" y="4886440"/>
                <a:ext cx="2635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3D6F0D8-9144-4CA5-8F56-D7CECF3AE764}"/>
                  </a:ext>
                </a:extLst>
              </p14:cNvPr>
              <p14:cNvContentPartPr/>
              <p14:nvPr/>
            </p14:nvContentPartPr>
            <p14:xfrm>
              <a:off x="1899480" y="5109640"/>
              <a:ext cx="304200" cy="111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3D6F0D8-9144-4CA5-8F56-D7CECF3AE76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881840" y="5091640"/>
                <a:ext cx="339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5EBBFC-2B36-4C6C-AF02-9AE4F7D9401D}"/>
                  </a:ext>
                </a:extLst>
              </p14:cNvPr>
              <p14:cNvContentPartPr/>
              <p14:nvPr/>
            </p14:nvContentPartPr>
            <p14:xfrm>
              <a:off x="1890840" y="5210440"/>
              <a:ext cx="261720" cy="225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5EBBFC-2B36-4C6C-AF02-9AE4F7D9401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73200" y="5192800"/>
                <a:ext cx="297360" cy="2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1575062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14:cNvPr>
              <p14:cNvContentPartPr/>
              <p14:nvPr/>
            </p14:nvContentPartPr>
            <p14:xfrm>
              <a:off x="5943360" y="2334760"/>
              <a:ext cx="2274840" cy="42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25720" y="2298760"/>
                <a:ext cx="23104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14:cNvPr>
              <p14:cNvContentPartPr/>
              <p14:nvPr/>
            </p14:nvContentPartPr>
            <p14:xfrm>
              <a:off x="467040" y="2651200"/>
              <a:ext cx="950040" cy="61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9400" y="2615560"/>
                <a:ext cx="9856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14:cNvPr>
              <p14:cNvContentPartPr/>
              <p14:nvPr/>
            </p14:nvContentPartPr>
            <p14:xfrm>
              <a:off x="450120" y="3406120"/>
              <a:ext cx="3431160" cy="617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2480" y="3388120"/>
                <a:ext cx="346680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14:cNvPr>
              <p14:cNvContentPartPr/>
              <p14:nvPr/>
            </p14:nvContentPartPr>
            <p14:xfrm>
              <a:off x="4317600" y="3639760"/>
              <a:ext cx="308880" cy="2826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299600" y="3621760"/>
                <a:ext cx="344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14:cNvPr>
              <p14:cNvContentPartPr/>
              <p14:nvPr/>
            </p14:nvContentPartPr>
            <p14:xfrm>
              <a:off x="4632600" y="3520960"/>
              <a:ext cx="671760" cy="361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14600" y="3503320"/>
                <a:ext cx="707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14:cNvPr>
              <p14:cNvContentPartPr/>
              <p14:nvPr/>
            </p14:nvContentPartPr>
            <p14:xfrm>
              <a:off x="4906920" y="3686920"/>
              <a:ext cx="456840" cy="17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889280" y="3669280"/>
                <a:ext cx="492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14:cNvPr>
              <p14:cNvContentPartPr/>
              <p14:nvPr/>
            </p14:nvContentPartPr>
            <p14:xfrm>
              <a:off x="5445840" y="3728320"/>
              <a:ext cx="30240" cy="1314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427840" y="3710680"/>
                <a:ext cx="65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14:cNvPr>
              <p14:cNvContentPartPr/>
              <p14:nvPr/>
            </p14:nvContentPartPr>
            <p14:xfrm>
              <a:off x="5445480" y="3626440"/>
              <a:ext cx="8280" cy="244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427480" y="36088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14:cNvPr>
              <p14:cNvContentPartPr/>
              <p14:nvPr/>
            </p14:nvContentPartPr>
            <p14:xfrm>
              <a:off x="5536920" y="3747040"/>
              <a:ext cx="263160" cy="1440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518920" y="3729040"/>
                <a:ext cx="2988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14:cNvPr>
              <p14:cNvContentPartPr/>
              <p14:nvPr/>
            </p14:nvContentPartPr>
            <p14:xfrm>
              <a:off x="5760120" y="3748480"/>
              <a:ext cx="224640" cy="470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742120" y="3730840"/>
                <a:ext cx="260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14:cNvPr>
              <p14:cNvContentPartPr/>
              <p14:nvPr/>
            </p14:nvContentPartPr>
            <p14:xfrm>
              <a:off x="6286440" y="3639760"/>
              <a:ext cx="1649520" cy="324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268436" y="3621760"/>
                <a:ext cx="1685168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14:cNvPr>
              <p14:cNvContentPartPr/>
              <p14:nvPr/>
            </p14:nvContentPartPr>
            <p14:xfrm>
              <a:off x="680160" y="4348240"/>
              <a:ext cx="374040" cy="3484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62520" y="4330240"/>
                <a:ext cx="4096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14:cNvPr>
              <p14:cNvContentPartPr/>
              <p14:nvPr/>
            </p14:nvContentPartPr>
            <p14:xfrm>
              <a:off x="2031600" y="4331320"/>
              <a:ext cx="223560" cy="222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013600" y="4313680"/>
                <a:ext cx="2592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14:cNvPr>
              <p14:cNvContentPartPr/>
              <p14:nvPr/>
            </p14:nvContentPartPr>
            <p14:xfrm>
              <a:off x="2458200" y="4307560"/>
              <a:ext cx="1334520" cy="325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440555" y="4289560"/>
                <a:ext cx="137017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01A315-38BC-4A7C-BBB2-82FE6F83B951}"/>
                  </a:ext>
                </a:extLst>
              </p14:cNvPr>
              <p14:cNvContentPartPr/>
              <p14:nvPr/>
            </p14:nvContentPartPr>
            <p14:xfrm>
              <a:off x="4195920" y="4287040"/>
              <a:ext cx="362160" cy="317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01A315-38BC-4A7C-BBB2-82FE6F83B95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77920" y="4269400"/>
                <a:ext cx="397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277C7F-6FF4-470F-A423-48074626D53C}"/>
                  </a:ext>
                </a:extLst>
              </p14:cNvPr>
              <p14:cNvContentPartPr/>
              <p14:nvPr/>
            </p14:nvContentPartPr>
            <p14:xfrm>
              <a:off x="5178720" y="4338160"/>
              <a:ext cx="27432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277C7F-6FF4-470F-A423-48074626D53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61080" y="4320160"/>
                <a:ext cx="309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74A2C7-D1A7-48C5-811E-67A9E13A5AD9}"/>
                  </a:ext>
                </a:extLst>
              </p14:cNvPr>
              <p14:cNvContentPartPr/>
              <p14:nvPr/>
            </p14:nvContentPartPr>
            <p14:xfrm>
              <a:off x="5618280" y="4398640"/>
              <a:ext cx="1742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74A2C7-D1A7-48C5-811E-67A9E13A5A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00280" y="4381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C65F4F-AE13-4EC9-B6B5-D5C2B0249EA5}"/>
                  </a:ext>
                </a:extLst>
              </p14:cNvPr>
              <p14:cNvContentPartPr/>
              <p14:nvPr/>
            </p14:nvContentPartPr>
            <p14:xfrm>
              <a:off x="5658960" y="4480360"/>
              <a:ext cx="145800" cy="18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C65F4F-AE13-4EC9-B6B5-D5C2B0249EA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40960" y="4462360"/>
                <a:ext cx="1814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D83975-08AF-49EB-A186-8B8F15957B10}"/>
                  </a:ext>
                </a:extLst>
              </p14:cNvPr>
              <p14:cNvContentPartPr/>
              <p14:nvPr/>
            </p14:nvContentPartPr>
            <p14:xfrm>
              <a:off x="5963160" y="4266880"/>
              <a:ext cx="560880" cy="356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D83975-08AF-49EB-A186-8B8F15957B1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45160" y="4248880"/>
                <a:ext cx="5965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CC0185-AA2C-4AEE-9E3A-E06054EB25A4}"/>
                  </a:ext>
                </a:extLst>
              </p14:cNvPr>
              <p14:cNvContentPartPr/>
              <p14:nvPr/>
            </p14:nvContentPartPr>
            <p14:xfrm>
              <a:off x="6735720" y="4317640"/>
              <a:ext cx="285840" cy="264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CC0185-AA2C-4AEE-9E3A-E06054EB25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717720" y="4300000"/>
                <a:ext cx="3214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933C0E-C6D1-4BF9-872C-F8C3DF9872B4}"/>
                  </a:ext>
                </a:extLst>
              </p14:cNvPr>
              <p14:cNvContentPartPr/>
              <p14:nvPr/>
            </p14:nvContentPartPr>
            <p14:xfrm>
              <a:off x="1564320" y="5029000"/>
              <a:ext cx="140040" cy="32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933C0E-C6D1-4BF9-872C-F8C3DF9872B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46320" y="5011000"/>
                <a:ext cx="175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560E9E-7A74-444F-9DC7-D509836E7650}"/>
                  </a:ext>
                </a:extLst>
              </p14:cNvPr>
              <p14:cNvContentPartPr/>
              <p14:nvPr/>
            </p14:nvContentPartPr>
            <p14:xfrm>
              <a:off x="1523640" y="5140600"/>
              <a:ext cx="167040" cy="8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560E9E-7A74-444F-9DC7-D509836E765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505640" y="5122960"/>
                <a:ext cx="202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687ACAF-9D3F-4B46-A968-2776D29EA549}"/>
                  </a:ext>
                </a:extLst>
              </p14:cNvPr>
              <p14:cNvContentPartPr/>
              <p14:nvPr/>
            </p14:nvContentPartPr>
            <p14:xfrm>
              <a:off x="1097040" y="4917040"/>
              <a:ext cx="263520" cy="272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687ACAF-9D3F-4B46-A968-2776D29EA54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79040" y="4899400"/>
                <a:ext cx="2991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F253D6-75CE-48B0-BEA6-73AD7AB93B0F}"/>
                  </a:ext>
                </a:extLst>
              </p14:cNvPr>
              <p14:cNvContentPartPr/>
              <p14:nvPr/>
            </p14:nvContentPartPr>
            <p14:xfrm>
              <a:off x="1940880" y="4904440"/>
              <a:ext cx="227880" cy="135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F253D6-75CE-48B0-BEA6-73AD7AB93B0F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923240" y="4886440"/>
                <a:ext cx="2635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3D6F0D8-9144-4CA5-8F56-D7CECF3AE764}"/>
                  </a:ext>
                </a:extLst>
              </p14:cNvPr>
              <p14:cNvContentPartPr/>
              <p14:nvPr/>
            </p14:nvContentPartPr>
            <p14:xfrm>
              <a:off x="1899480" y="5109640"/>
              <a:ext cx="304200" cy="111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3D6F0D8-9144-4CA5-8F56-D7CECF3AE76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881840" y="5091640"/>
                <a:ext cx="339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5EBBFC-2B36-4C6C-AF02-9AE4F7D9401D}"/>
                  </a:ext>
                </a:extLst>
              </p14:cNvPr>
              <p14:cNvContentPartPr/>
              <p14:nvPr/>
            </p14:nvContentPartPr>
            <p14:xfrm>
              <a:off x="1890840" y="5210440"/>
              <a:ext cx="261720" cy="225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5EBBFC-2B36-4C6C-AF02-9AE4F7D9401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73200" y="5192800"/>
                <a:ext cx="2973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4B00372-B82D-435E-8930-D63DC2F900F1}"/>
                  </a:ext>
                </a:extLst>
              </p14:cNvPr>
              <p14:cNvContentPartPr/>
              <p14:nvPr/>
            </p14:nvContentPartPr>
            <p14:xfrm>
              <a:off x="2569800" y="4815520"/>
              <a:ext cx="1343160" cy="10098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4B00372-B82D-435E-8930-D63DC2F900F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52160" y="4797514"/>
                <a:ext cx="1378800" cy="10454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600214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16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18" y="2847400"/>
                <a:ext cx="388764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14:cNvPr>
              <p14:cNvContentPartPr/>
              <p14:nvPr/>
            </p14:nvContentPartPr>
            <p14:xfrm>
              <a:off x="5943360" y="2334760"/>
              <a:ext cx="2274840" cy="428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B328A9-5DA3-4A43-9476-126FB1F79D0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25720" y="2298760"/>
                <a:ext cx="23104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14:cNvPr>
              <p14:cNvContentPartPr/>
              <p14:nvPr/>
            </p14:nvContentPartPr>
            <p14:xfrm>
              <a:off x="467040" y="2651200"/>
              <a:ext cx="950040" cy="615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A63AA-8A3E-4F07-9E0F-B1FDA2BE124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9400" y="2615560"/>
                <a:ext cx="9856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14:cNvPr>
              <p14:cNvContentPartPr/>
              <p14:nvPr/>
            </p14:nvContentPartPr>
            <p14:xfrm>
              <a:off x="450120" y="3406120"/>
              <a:ext cx="3431160" cy="617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2DF1AE1-2F0D-44F5-A264-508FA941EAB2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32480" y="3388120"/>
                <a:ext cx="346680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14:cNvPr>
              <p14:cNvContentPartPr/>
              <p14:nvPr/>
            </p14:nvContentPartPr>
            <p14:xfrm>
              <a:off x="4317600" y="3639760"/>
              <a:ext cx="308880" cy="2826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B4A559-05C0-430D-AE14-076F9C3FA6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299600" y="3621760"/>
                <a:ext cx="344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14:cNvPr>
              <p14:cNvContentPartPr/>
              <p14:nvPr/>
            </p14:nvContentPartPr>
            <p14:xfrm>
              <a:off x="4632600" y="3520960"/>
              <a:ext cx="671760" cy="361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6FBDD8B-F2FB-496C-8245-2E64081533E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614600" y="3503320"/>
                <a:ext cx="707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14:cNvPr>
              <p14:cNvContentPartPr/>
              <p14:nvPr/>
            </p14:nvContentPartPr>
            <p14:xfrm>
              <a:off x="4906920" y="3686920"/>
              <a:ext cx="456840" cy="172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7280985-A93C-496F-A43A-69EA2C52593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889280" y="3669280"/>
                <a:ext cx="492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14:cNvPr>
              <p14:cNvContentPartPr/>
              <p14:nvPr/>
            </p14:nvContentPartPr>
            <p14:xfrm>
              <a:off x="5445840" y="3728320"/>
              <a:ext cx="30240" cy="1314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F9EFBA-C4F4-4720-A3D2-BAD58930C25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427840" y="3710680"/>
                <a:ext cx="65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14:cNvPr>
              <p14:cNvContentPartPr/>
              <p14:nvPr/>
            </p14:nvContentPartPr>
            <p14:xfrm>
              <a:off x="5445480" y="3626440"/>
              <a:ext cx="8280" cy="244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4DB2A-4736-407C-A815-01C4027639BB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427480" y="360880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14:cNvPr>
              <p14:cNvContentPartPr/>
              <p14:nvPr/>
            </p14:nvContentPartPr>
            <p14:xfrm>
              <a:off x="5536920" y="3747040"/>
              <a:ext cx="263160" cy="1440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FCF45B0-96D2-4EE1-BBE0-0144FE81B63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518920" y="3729040"/>
                <a:ext cx="2988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14:cNvPr>
              <p14:cNvContentPartPr/>
              <p14:nvPr/>
            </p14:nvContentPartPr>
            <p14:xfrm>
              <a:off x="5760120" y="3748480"/>
              <a:ext cx="224640" cy="4705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A4838AE-FE55-48E7-959F-6A0A26348BD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742120" y="3730840"/>
                <a:ext cx="260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14:cNvPr>
              <p14:cNvContentPartPr/>
              <p14:nvPr/>
            </p14:nvContentPartPr>
            <p14:xfrm>
              <a:off x="6286440" y="3639760"/>
              <a:ext cx="1649520" cy="324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D3FDC13-2DE5-4134-B092-A0B0B6AECE5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268436" y="3621760"/>
                <a:ext cx="1685168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14:cNvPr>
              <p14:cNvContentPartPr/>
              <p14:nvPr/>
            </p14:nvContentPartPr>
            <p14:xfrm>
              <a:off x="680160" y="4348240"/>
              <a:ext cx="374040" cy="3484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A446A4E-FE51-47B5-B4AC-7AB7B4A084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62520" y="4330240"/>
                <a:ext cx="4096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14:cNvPr>
              <p14:cNvContentPartPr/>
              <p14:nvPr/>
            </p14:nvContentPartPr>
            <p14:xfrm>
              <a:off x="2031600" y="4331320"/>
              <a:ext cx="223560" cy="222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329FB7D-8BBC-4387-95CB-BED906E45FF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013600" y="4313680"/>
                <a:ext cx="25920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14:cNvPr>
              <p14:cNvContentPartPr/>
              <p14:nvPr/>
            </p14:nvContentPartPr>
            <p14:xfrm>
              <a:off x="2458200" y="4307560"/>
              <a:ext cx="1334520" cy="325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E1575FA-27C9-493F-9710-A74348897C6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440555" y="4289560"/>
                <a:ext cx="137017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A01A315-38BC-4A7C-BBB2-82FE6F83B951}"/>
                  </a:ext>
                </a:extLst>
              </p14:cNvPr>
              <p14:cNvContentPartPr/>
              <p14:nvPr/>
            </p14:nvContentPartPr>
            <p14:xfrm>
              <a:off x="4195920" y="4287040"/>
              <a:ext cx="362160" cy="317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A01A315-38BC-4A7C-BBB2-82FE6F83B95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77920" y="4269400"/>
                <a:ext cx="397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277C7F-6FF4-470F-A423-48074626D53C}"/>
                  </a:ext>
                </a:extLst>
              </p14:cNvPr>
              <p14:cNvContentPartPr/>
              <p14:nvPr/>
            </p14:nvContentPartPr>
            <p14:xfrm>
              <a:off x="5178720" y="4338160"/>
              <a:ext cx="274320" cy="228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277C7F-6FF4-470F-A423-48074626D53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161080" y="4320160"/>
                <a:ext cx="30996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74A2C7-D1A7-48C5-811E-67A9E13A5AD9}"/>
                  </a:ext>
                </a:extLst>
              </p14:cNvPr>
              <p14:cNvContentPartPr/>
              <p14:nvPr/>
            </p14:nvContentPartPr>
            <p14:xfrm>
              <a:off x="5618280" y="4398640"/>
              <a:ext cx="1742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74A2C7-D1A7-48C5-811E-67A9E13A5AD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600280" y="438100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3C65F4F-AE13-4EC9-B6B5-D5C2B0249EA5}"/>
                  </a:ext>
                </a:extLst>
              </p14:cNvPr>
              <p14:cNvContentPartPr/>
              <p14:nvPr/>
            </p14:nvContentPartPr>
            <p14:xfrm>
              <a:off x="5658960" y="4480360"/>
              <a:ext cx="145800" cy="18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3C65F4F-AE13-4EC9-B6B5-D5C2B0249EA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640960" y="4462360"/>
                <a:ext cx="1814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D83975-08AF-49EB-A186-8B8F15957B10}"/>
                  </a:ext>
                </a:extLst>
              </p14:cNvPr>
              <p14:cNvContentPartPr/>
              <p14:nvPr/>
            </p14:nvContentPartPr>
            <p14:xfrm>
              <a:off x="5963160" y="4266880"/>
              <a:ext cx="560880" cy="356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D83975-08AF-49EB-A186-8B8F15957B1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45160" y="4248880"/>
                <a:ext cx="5965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CC0185-AA2C-4AEE-9E3A-E06054EB25A4}"/>
                  </a:ext>
                </a:extLst>
              </p14:cNvPr>
              <p14:cNvContentPartPr/>
              <p14:nvPr/>
            </p14:nvContentPartPr>
            <p14:xfrm>
              <a:off x="6735720" y="4317640"/>
              <a:ext cx="285840" cy="264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CC0185-AA2C-4AEE-9E3A-E06054EB25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717720" y="4300000"/>
                <a:ext cx="3214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933C0E-C6D1-4BF9-872C-F8C3DF9872B4}"/>
                  </a:ext>
                </a:extLst>
              </p14:cNvPr>
              <p14:cNvContentPartPr/>
              <p14:nvPr/>
            </p14:nvContentPartPr>
            <p14:xfrm>
              <a:off x="1564320" y="5029000"/>
              <a:ext cx="140040" cy="32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933C0E-C6D1-4BF9-872C-F8C3DF9872B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46320" y="5011000"/>
                <a:ext cx="175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560E9E-7A74-444F-9DC7-D509836E7650}"/>
                  </a:ext>
                </a:extLst>
              </p14:cNvPr>
              <p14:cNvContentPartPr/>
              <p14:nvPr/>
            </p14:nvContentPartPr>
            <p14:xfrm>
              <a:off x="1523640" y="5140600"/>
              <a:ext cx="167040" cy="8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560E9E-7A74-444F-9DC7-D509836E765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505640" y="5122960"/>
                <a:ext cx="202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687ACAF-9D3F-4B46-A968-2776D29EA549}"/>
                  </a:ext>
                </a:extLst>
              </p14:cNvPr>
              <p14:cNvContentPartPr/>
              <p14:nvPr/>
            </p14:nvContentPartPr>
            <p14:xfrm>
              <a:off x="1097040" y="4917040"/>
              <a:ext cx="263520" cy="272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687ACAF-9D3F-4B46-A968-2776D29EA549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079040" y="4899400"/>
                <a:ext cx="2991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F253D6-75CE-48B0-BEA6-73AD7AB93B0F}"/>
                  </a:ext>
                </a:extLst>
              </p14:cNvPr>
              <p14:cNvContentPartPr/>
              <p14:nvPr/>
            </p14:nvContentPartPr>
            <p14:xfrm>
              <a:off x="1940880" y="4904440"/>
              <a:ext cx="227880" cy="135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F253D6-75CE-48B0-BEA6-73AD7AB93B0F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923240" y="4886440"/>
                <a:ext cx="2635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3D6F0D8-9144-4CA5-8F56-D7CECF3AE764}"/>
                  </a:ext>
                </a:extLst>
              </p14:cNvPr>
              <p14:cNvContentPartPr/>
              <p14:nvPr/>
            </p14:nvContentPartPr>
            <p14:xfrm>
              <a:off x="1899480" y="5109640"/>
              <a:ext cx="304200" cy="111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3D6F0D8-9144-4CA5-8F56-D7CECF3AE76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881840" y="5091640"/>
                <a:ext cx="339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25EBBFC-2B36-4C6C-AF02-9AE4F7D9401D}"/>
                  </a:ext>
                </a:extLst>
              </p14:cNvPr>
              <p14:cNvContentPartPr/>
              <p14:nvPr/>
            </p14:nvContentPartPr>
            <p14:xfrm>
              <a:off x="1890840" y="5210440"/>
              <a:ext cx="261720" cy="225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25EBBFC-2B36-4C6C-AF02-9AE4F7D9401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873200" y="5192800"/>
                <a:ext cx="2973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4B00372-B82D-435E-8930-D63DC2F900F1}"/>
                  </a:ext>
                </a:extLst>
              </p14:cNvPr>
              <p14:cNvContentPartPr/>
              <p14:nvPr/>
            </p14:nvContentPartPr>
            <p14:xfrm>
              <a:off x="2569800" y="4815520"/>
              <a:ext cx="1343160" cy="10098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4B00372-B82D-435E-8930-D63DC2F900F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552160" y="4797514"/>
                <a:ext cx="1378800" cy="1045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242640F-B2AB-4465-B939-3454CA50B89E}"/>
                  </a:ext>
                </a:extLst>
              </p14:cNvPr>
              <p14:cNvContentPartPr/>
              <p14:nvPr/>
            </p14:nvContentPartPr>
            <p14:xfrm>
              <a:off x="4053360" y="4673320"/>
              <a:ext cx="1604520" cy="968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242640F-B2AB-4465-B939-3454CA50B89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035360" y="4655680"/>
                <a:ext cx="1640160" cy="100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677017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14:cNvPr>
              <p14:cNvContentPartPr/>
              <p14:nvPr/>
            </p14:nvContentPartPr>
            <p14:xfrm>
              <a:off x="519960" y="1902760"/>
              <a:ext cx="222480" cy="61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2320" y="1885120"/>
                <a:ext cx="2581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14:cNvPr>
              <p14:cNvContentPartPr/>
              <p14:nvPr/>
            </p14:nvContentPartPr>
            <p14:xfrm>
              <a:off x="873480" y="1976560"/>
              <a:ext cx="14724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5480" y="1958560"/>
                <a:ext cx="1828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14:cNvPr>
              <p14:cNvContentPartPr/>
              <p14:nvPr/>
            </p14:nvContentPartPr>
            <p14:xfrm>
              <a:off x="893640" y="2084560"/>
              <a:ext cx="111600" cy="1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6000" y="2066920"/>
                <a:ext cx="147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14:cNvPr>
              <p14:cNvContentPartPr/>
              <p14:nvPr/>
            </p14:nvContentPartPr>
            <p14:xfrm>
              <a:off x="2163720" y="1661200"/>
              <a:ext cx="568080" cy="584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5720" y="1643560"/>
                <a:ext cx="6037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14:cNvPr>
              <p14:cNvContentPartPr/>
              <p14:nvPr/>
            </p14:nvContentPartPr>
            <p14:xfrm>
              <a:off x="1238880" y="1750120"/>
              <a:ext cx="775800" cy="383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32" y="1732480"/>
                <a:ext cx="811457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14:cNvPr>
              <p14:cNvContentPartPr/>
              <p14:nvPr/>
            </p14:nvContentPartPr>
            <p14:xfrm>
              <a:off x="467040" y="1594600"/>
              <a:ext cx="5943960" cy="168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400" y="1576596"/>
                <a:ext cx="5979600" cy="1724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14:cNvPr>
              <p14:cNvContentPartPr/>
              <p14:nvPr/>
            </p14:nvContentPartPr>
            <p14:xfrm>
              <a:off x="426360" y="3555520"/>
              <a:ext cx="4128480" cy="622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8720" y="3537880"/>
                <a:ext cx="4164120" cy="65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78699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14:cNvPr>
              <p14:cNvContentPartPr/>
              <p14:nvPr/>
            </p14:nvContentPartPr>
            <p14:xfrm>
              <a:off x="1523640" y="2629960"/>
              <a:ext cx="3067560" cy="72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05640" y="2593960"/>
                <a:ext cx="31032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14:cNvPr>
              <p14:cNvContentPartPr/>
              <p14:nvPr/>
            </p14:nvContentPartPr>
            <p14:xfrm>
              <a:off x="436440" y="3410800"/>
              <a:ext cx="3088800" cy="653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18800" y="3392800"/>
                <a:ext cx="3124440" cy="68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965035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14:cNvPr>
              <p14:cNvContentPartPr/>
              <p14:nvPr/>
            </p14:nvContentPartPr>
            <p14:xfrm>
              <a:off x="1523640" y="2629960"/>
              <a:ext cx="3067560" cy="72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05640" y="2593960"/>
                <a:ext cx="31032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14:cNvPr>
              <p14:cNvContentPartPr/>
              <p14:nvPr/>
            </p14:nvContentPartPr>
            <p14:xfrm>
              <a:off x="436440" y="3410800"/>
              <a:ext cx="3088800" cy="653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18800" y="3392800"/>
                <a:ext cx="312444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14:cNvPr>
              <p14:cNvContentPartPr/>
              <p14:nvPr/>
            </p14:nvContentPartPr>
            <p14:xfrm>
              <a:off x="3809640" y="3631120"/>
              <a:ext cx="160920" cy="30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791640" y="3613480"/>
                <a:ext cx="19656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14:cNvPr>
              <p14:cNvContentPartPr/>
              <p14:nvPr/>
            </p14:nvContentPartPr>
            <p14:xfrm>
              <a:off x="4094040" y="3746680"/>
              <a:ext cx="159840" cy="1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76400" y="3729040"/>
                <a:ext cx="195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14:cNvPr>
              <p14:cNvContentPartPr/>
              <p14:nvPr/>
            </p14:nvContentPartPr>
            <p14:xfrm>
              <a:off x="4104480" y="3839560"/>
              <a:ext cx="141480" cy="11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86480" y="38219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14:cNvPr>
              <p14:cNvContentPartPr/>
              <p14:nvPr/>
            </p14:nvContentPartPr>
            <p14:xfrm>
              <a:off x="4459800" y="3621400"/>
              <a:ext cx="620280" cy="3794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442160" y="3603417"/>
                <a:ext cx="655920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14:cNvPr>
              <p14:cNvContentPartPr/>
              <p14:nvPr/>
            </p14:nvContentPartPr>
            <p14:xfrm>
              <a:off x="5282760" y="3565960"/>
              <a:ext cx="1322640" cy="4777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65120" y="3547960"/>
                <a:ext cx="135828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14:cNvPr>
              <p14:cNvContentPartPr/>
              <p14:nvPr/>
            </p14:nvContentPartPr>
            <p14:xfrm>
              <a:off x="6817080" y="3473440"/>
              <a:ext cx="1677600" cy="591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99084" y="3455440"/>
                <a:ext cx="1713232" cy="62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3753092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14:cNvPr>
              <p14:cNvContentPartPr/>
              <p14:nvPr/>
            </p14:nvContentPartPr>
            <p14:xfrm>
              <a:off x="1523640" y="2629960"/>
              <a:ext cx="3067560" cy="72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05640" y="2593960"/>
                <a:ext cx="31032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14:cNvPr>
              <p14:cNvContentPartPr/>
              <p14:nvPr/>
            </p14:nvContentPartPr>
            <p14:xfrm>
              <a:off x="436440" y="3410800"/>
              <a:ext cx="3088800" cy="653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18800" y="3392800"/>
                <a:ext cx="312444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14:cNvPr>
              <p14:cNvContentPartPr/>
              <p14:nvPr/>
            </p14:nvContentPartPr>
            <p14:xfrm>
              <a:off x="3809640" y="3631120"/>
              <a:ext cx="160920" cy="30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791640" y="3613480"/>
                <a:ext cx="19656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14:cNvPr>
              <p14:cNvContentPartPr/>
              <p14:nvPr/>
            </p14:nvContentPartPr>
            <p14:xfrm>
              <a:off x="4094040" y="3746680"/>
              <a:ext cx="159840" cy="1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76400" y="3729040"/>
                <a:ext cx="195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14:cNvPr>
              <p14:cNvContentPartPr/>
              <p14:nvPr/>
            </p14:nvContentPartPr>
            <p14:xfrm>
              <a:off x="4104480" y="3839560"/>
              <a:ext cx="141480" cy="11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86480" y="38219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14:cNvPr>
              <p14:cNvContentPartPr/>
              <p14:nvPr/>
            </p14:nvContentPartPr>
            <p14:xfrm>
              <a:off x="4459800" y="3621400"/>
              <a:ext cx="620280" cy="3794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442160" y="3603417"/>
                <a:ext cx="655920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14:cNvPr>
              <p14:cNvContentPartPr/>
              <p14:nvPr/>
            </p14:nvContentPartPr>
            <p14:xfrm>
              <a:off x="5282760" y="3565960"/>
              <a:ext cx="1322640" cy="4777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65120" y="3547960"/>
                <a:ext cx="135828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14:cNvPr>
              <p14:cNvContentPartPr/>
              <p14:nvPr/>
            </p14:nvContentPartPr>
            <p14:xfrm>
              <a:off x="6817080" y="3473440"/>
              <a:ext cx="1677600" cy="591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99084" y="3455440"/>
                <a:ext cx="1713232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E2439AB-0378-4A66-BA13-66F1078E26AD}"/>
                  </a:ext>
                </a:extLst>
              </p14:cNvPr>
              <p14:cNvContentPartPr/>
              <p14:nvPr/>
            </p14:nvContentPartPr>
            <p14:xfrm>
              <a:off x="395760" y="4315840"/>
              <a:ext cx="143280" cy="2912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E2439AB-0378-4A66-BA13-66F1078E26A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77760" y="4297840"/>
                <a:ext cx="1789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7634D3E-BEC2-4ACD-BC66-A601D7C251EA}"/>
                  </a:ext>
                </a:extLst>
              </p14:cNvPr>
              <p14:cNvContentPartPr/>
              <p14:nvPr/>
            </p14:nvContentPartPr>
            <p14:xfrm>
              <a:off x="1605000" y="4435720"/>
              <a:ext cx="184680" cy="12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7634D3E-BEC2-4ACD-BC66-A601D7C251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587000" y="441772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8B71BE4-327A-4CA2-856C-186B84732623}"/>
                  </a:ext>
                </a:extLst>
              </p14:cNvPr>
              <p14:cNvContentPartPr/>
              <p14:nvPr/>
            </p14:nvContentPartPr>
            <p14:xfrm>
              <a:off x="1625160" y="4527880"/>
              <a:ext cx="153000" cy="5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8B71BE4-327A-4CA2-856C-186B8473262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607520" y="4509880"/>
                <a:ext cx="1886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368870-8D73-4E07-92DB-776F91BEE713}"/>
                  </a:ext>
                </a:extLst>
              </p14:cNvPr>
              <p14:cNvContentPartPr/>
              <p14:nvPr/>
            </p14:nvContentPartPr>
            <p14:xfrm>
              <a:off x="640560" y="4307560"/>
              <a:ext cx="786240" cy="306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368870-8D73-4E07-92DB-776F91BEE7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2912" y="4289560"/>
                <a:ext cx="82189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DEB8661-BE7B-43F1-B87E-3B8A65C22FEC}"/>
                  </a:ext>
                </a:extLst>
              </p14:cNvPr>
              <p14:cNvContentPartPr/>
              <p14:nvPr/>
            </p14:nvContentPartPr>
            <p14:xfrm>
              <a:off x="8412240" y="3657400"/>
              <a:ext cx="315360" cy="3081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DEB8661-BE7B-43F1-B87E-3B8A65C22FE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8394240" y="3639400"/>
                <a:ext cx="351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2A6D6F-23EF-449E-B655-A249364A3F79}"/>
                  </a:ext>
                </a:extLst>
              </p14:cNvPr>
              <p14:cNvContentPartPr/>
              <p14:nvPr/>
            </p14:nvContentPartPr>
            <p14:xfrm>
              <a:off x="2854560" y="4419160"/>
              <a:ext cx="174960" cy="169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2A6D6F-23EF-449E-B655-A249364A3F7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36560" y="4401520"/>
                <a:ext cx="210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15C7531-B8AB-4012-8ED3-4E1F9BB9582D}"/>
                  </a:ext>
                </a:extLst>
              </p14:cNvPr>
              <p14:cNvContentPartPr/>
              <p14:nvPr/>
            </p14:nvContentPartPr>
            <p14:xfrm>
              <a:off x="2010720" y="4327720"/>
              <a:ext cx="722520" cy="3268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15C7531-B8AB-4012-8ED3-4E1F9BB9582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993080" y="4310080"/>
                <a:ext cx="7581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B73A344-2B74-4C07-BB46-CE6649BA61D3}"/>
                  </a:ext>
                </a:extLst>
              </p14:cNvPr>
              <p14:cNvContentPartPr/>
              <p14:nvPr/>
            </p14:nvContentPartPr>
            <p14:xfrm>
              <a:off x="3257400" y="4316200"/>
              <a:ext cx="989280" cy="3762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B73A344-2B74-4C07-BB46-CE6649BA61D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39407" y="4298560"/>
                <a:ext cx="1024907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DDE99A-DDA6-4B69-96FF-B3FE65368307}"/>
                  </a:ext>
                </a:extLst>
              </p14:cNvPr>
              <p14:cNvContentPartPr/>
              <p14:nvPr/>
            </p14:nvContentPartPr>
            <p14:xfrm>
              <a:off x="4449720" y="4541200"/>
              <a:ext cx="17208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DDE99A-DDA6-4B69-96FF-B3FE6536830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431720" y="452320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D1127A-014F-4C43-80C4-6E4080E8C16A}"/>
                  </a:ext>
                </a:extLst>
              </p14:cNvPr>
              <p14:cNvContentPartPr/>
              <p14:nvPr/>
            </p14:nvContentPartPr>
            <p14:xfrm>
              <a:off x="4804320" y="4256800"/>
              <a:ext cx="296280" cy="4795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D1127A-014F-4C43-80C4-6E4080E8C1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86320" y="4238800"/>
                <a:ext cx="33192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1E5268D-9ACC-45CD-B086-04D5F1A86CA1}"/>
                  </a:ext>
                </a:extLst>
              </p14:cNvPr>
              <p14:cNvContentPartPr/>
              <p14:nvPr/>
            </p14:nvContentPartPr>
            <p14:xfrm>
              <a:off x="5209680" y="4327720"/>
              <a:ext cx="1139760" cy="393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1E5268D-9ACC-45CD-B086-04D5F1A86CA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91686" y="4310080"/>
                <a:ext cx="1175389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33A0EAF-ED7F-43B5-A3CD-05BF3B86654D}"/>
                  </a:ext>
                </a:extLst>
              </p14:cNvPr>
              <p14:cNvContentPartPr/>
              <p14:nvPr/>
            </p14:nvContentPartPr>
            <p14:xfrm>
              <a:off x="6511440" y="4317640"/>
              <a:ext cx="930240" cy="3067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33A0EAF-ED7F-43B5-A3CD-05BF3B86654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493440" y="4299640"/>
                <a:ext cx="965880" cy="34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4225004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14:cNvPr>
              <p14:cNvContentPartPr/>
              <p14:nvPr/>
            </p14:nvContentPartPr>
            <p14:xfrm>
              <a:off x="1523640" y="2629960"/>
              <a:ext cx="3067560" cy="72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05640" y="2593960"/>
                <a:ext cx="31032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14:cNvPr>
              <p14:cNvContentPartPr/>
              <p14:nvPr/>
            </p14:nvContentPartPr>
            <p14:xfrm>
              <a:off x="436440" y="3410800"/>
              <a:ext cx="3088800" cy="653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18800" y="3392800"/>
                <a:ext cx="312444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14:cNvPr>
              <p14:cNvContentPartPr/>
              <p14:nvPr/>
            </p14:nvContentPartPr>
            <p14:xfrm>
              <a:off x="3809640" y="3631120"/>
              <a:ext cx="160920" cy="30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791640" y="3613480"/>
                <a:ext cx="19656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14:cNvPr>
              <p14:cNvContentPartPr/>
              <p14:nvPr/>
            </p14:nvContentPartPr>
            <p14:xfrm>
              <a:off x="4094040" y="3746680"/>
              <a:ext cx="159840" cy="1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76400" y="3729040"/>
                <a:ext cx="195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14:cNvPr>
              <p14:cNvContentPartPr/>
              <p14:nvPr/>
            </p14:nvContentPartPr>
            <p14:xfrm>
              <a:off x="4104480" y="3839560"/>
              <a:ext cx="141480" cy="11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86480" y="38219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14:cNvPr>
              <p14:cNvContentPartPr/>
              <p14:nvPr/>
            </p14:nvContentPartPr>
            <p14:xfrm>
              <a:off x="4459800" y="3621400"/>
              <a:ext cx="620280" cy="3794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442160" y="3603417"/>
                <a:ext cx="655920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14:cNvPr>
              <p14:cNvContentPartPr/>
              <p14:nvPr/>
            </p14:nvContentPartPr>
            <p14:xfrm>
              <a:off x="5282760" y="3565960"/>
              <a:ext cx="1322640" cy="4777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65120" y="3547960"/>
                <a:ext cx="135828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14:cNvPr>
              <p14:cNvContentPartPr/>
              <p14:nvPr/>
            </p14:nvContentPartPr>
            <p14:xfrm>
              <a:off x="6817080" y="3473440"/>
              <a:ext cx="1677600" cy="591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99084" y="3455440"/>
                <a:ext cx="1713232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E2439AB-0378-4A66-BA13-66F1078E26AD}"/>
                  </a:ext>
                </a:extLst>
              </p14:cNvPr>
              <p14:cNvContentPartPr/>
              <p14:nvPr/>
            </p14:nvContentPartPr>
            <p14:xfrm>
              <a:off x="395760" y="4315840"/>
              <a:ext cx="143280" cy="2912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E2439AB-0378-4A66-BA13-66F1078E26A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77760" y="4297840"/>
                <a:ext cx="1789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7634D3E-BEC2-4ACD-BC66-A601D7C251EA}"/>
                  </a:ext>
                </a:extLst>
              </p14:cNvPr>
              <p14:cNvContentPartPr/>
              <p14:nvPr/>
            </p14:nvContentPartPr>
            <p14:xfrm>
              <a:off x="1605000" y="4435720"/>
              <a:ext cx="184680" cy="12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7634D3E-BEC2-4ACD-BC66-A601D7C251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587000" y="441772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8B71BE4-327A-4CA2-856C-186B84732623}"/>
                  </a:ext>
                </a:extLst>
              </p14:cNvPr>
              <p14:cNvContentPartPr/>
              <p14:nvPr/>
            </p14:nvContentPartPr>
            <p14:xfrm>
              <a:off x="1625160" y="4527880"/>
              <a:ext cx="153000" cy="5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8B71BE4-327A-4CA2-856C-186B8473262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607520" y="4509880"/>
                <a:ext cx="1886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368870-8D73-4E07-92DB-776F91BEE713}"/>
                  </a:ext>
                </a:extLst>
              </p14:cNvPr>
              <p14:cNvContentPartPr/>
              <p14:nvPr/>
            </p14:nvContentPartPr>
            <p14:xfrm>
              <a:off x="640560" y="4307560"/>
              <a:ext cx="786240" cy="306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368870-8D73-4E07-92DB-776F91BEE7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2912" y="4289560"/>
                <a:ext cx="82189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DEB8661-BE7B-43F1-B87E-3B8A65C22FEC}"/>
                  </a:ext>
                </a:extLst>
              </p14:cNvPr>
              <p14:cNvContentPartPr/>
              <p14:nvPr/>
            </p14:nvContentPartPr>
            <p14:xfrm>
              <a:off x="8412240" y="3657400"/>
              <a:ext cx="315360" cy="3081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DEB8661-BE7B-43F1-B87E-3B8A65C22FE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8394240" y="3639400"/>
                <a:ext cx="351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2A6D6F-23EF-449E-B655-A249364A3F79}"/>
                  </a:ext>
                </a:extLst>
              </p14:cNvPr>
              <p14:cNvContentPartPr/>
              <p14:nvPr/>
            </p14:nvContentPartPr>
            <p14:xfrm>
              <a:off x="2854560" y="4419160"/>
              <a:ext cx="174960" cy="169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2A6D6F-23EF-449E-B655-A249364A3F7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36560" y="4401520"/>
                <a:ext cx="210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15C7531-B8AB-4012-8ED3-4E1F9BB9582D}"/>
                  </a:ext>
                </a:extLst>
              </p14:cNvPr>
              <p14:cNvContentPartPr/>
              <p14:nvPr/>
            </p14:nvContentPartPr>
            <p14:xfrm>
              <a:off x="2010720" y="4327720"/>
              <a:ext cx="722520" cy="3268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15C7531-B8AB-4012-8ED3-4E1F9BB9582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993080" y="4310080"/>
                <a:ext cx="7581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B73A344-2B74-4C07-BB46-CE6649BA61D3}"/>
                  </a:ext>
                </a:extLst>
              </p14:cNvPr>
              <p14:cNvContentPartPr/>
              <p14:nvPr/>
            </p14:nvContentPartPr>
            <p14:xfrm>
              <a:off x="3257400" y="4316200"/>
              <a:ext cx="989280" cy="3762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B73A344-2B74-4C07-BB46-CE6649BA61D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39407" y="4298560"/>
                <a:ext cx="1024907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DDE99A-DDA6-4B69-96FF-B3FE65368307}"/>
                  </a:ext>
                </a:extLst>
              </p14:cNvPr>
              <p14:cNvContentPartPr/>
              <p14:nvPr/>
            </p14:nvContentPartPr>
            <p14:xfrm>
              <a:off x="4449720" y="4541200"/>
              <a:ext cx="17208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DDE99A-DDA6-4B69-96FF-B3FE6536830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431720" y="452320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D1127A-014F-4C43-80C4-6E4080E8C16A}"/>
                  </a:ext>
                </a:extLst>
              </p14:cNvPr>
              <p14:cNvContentPartPr/>
              <p14:nvPr/>
            </p14:nvContentPartPr>
            <p14:xfrm>
              <a:off x="4804320" y="4256800"/>
              <a:ext cx="296280" cy="4795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D1127A-014F-4C43-80C4-6E4080E8C1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86320" y="4238800"/>
                <a:ext cx="33192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1E5268D-9ACC-45CD-B086-04D5F1A86CA1}"/>
                  </a:ext>
                </a:extLst>
              </p14:cNvPr>
              <p14:cNvContentPartPr/>
              <p14:nvPr/>
            </p14:nvContentPartPr>
            <p14:xfrm>
              <a:off x="5209680" y="4327720"/>
              <a:ext cx="1139760" cy="393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1E5268D-9ACC-45CD-B086-04D5F1A86CA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91686" y="4310080"/>
                <a:ext cx="1175389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FF2CA50-F8C5-4684-BC4D-1E38B609BEFB}"/>
                  </a:ext>
                </a:extLst>
              </p14:cNvPr>
              <p14:cNvContentPartPr/>
              <p14:nvPr/>
            </p14:nvContentPartPr>
            <p14:xfrm>
              <a:off x="6511440" y="4338160"/>
              <a:ext cx="750600" cy="2862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FF2CA50-F8C5-4684-BC4D-1E38B609BEF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493440" y="4320160"/>
                <a:ext cx="786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5127CA0-F5C4-4E8D-A4EA-17CF01280D6F}"/>
                  </a:ext>
                </a:extLst>
              </p14:cNvPr>
              <p14:cNvContentPartPr/>
              <p14:nvPr/>
            </p14:nvContentPartPr>
            <p14:xfrm>
              <a:off x="1635240" y="4946920"/>
              <a:ext cx="194400" cy="10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5127CA0-F5C4-4E8D-A4EA-17CF01280D6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617600" y="4929280"/>
                <a:ext cx="230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BAB5318-A594-4382-B152-45B230A5C9A4}"/>
                  </a:ext>
                </a:extLst>
              </p14:cNvPr>
              <p14:cNvContentPartPr/>
              <p14:nvPr/>
            </p14:nvContentPartPr>
            <p14:xfrm>
              <a:off x="1666200" y="5059240"/>
              <a:ext cx="151560" cy="11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BAB5318-A594-4382-B152-45B230A5C9A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648200" y="50416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0B5EF5-F7EA-4D1C-8B4C-8D3C4ABCC408}"/>
                  </a:ext>
                </a:extLst>
              </p14:cNvPr>
              <p14:cNvContentPartPr/>
              <p14:nvPr/>
            </p14:nvContentPartPr>
            <p14:xfrm>
              <a:off x="3484560" y="5069320"/>
              <a:ext cx="172080" cy="20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0B5EF5-F7EA-4D1C-8B4C-8D3C4ABCC40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66920" y="5051320"/>
                <a:ext cx="2077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77D682-A543-4024-AD02-852B012B6BA0}"/>
                  </a:ext>
                </a:extLst>
              </p14:cNvPr>
              <p14:cNvContentPartPr/>
              <p14:nvPr/>
            </p14:nvContentPartPr>
            <p14:xfrm>
              <a:off x="2475480" y="4866280"/>
              <a:ext cx="857160" cy="335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77D682-A543-4024-AD02-852B012B6BA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457840" y="4848280"/>
                <a:ext cx="892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0092F09-199A-447B-A422-616C4A44B754}"/>
                  </a:ext>
                </a:extLst>
              </p14:cNvPr>
              <p14:cNvContentPartPr/>
              <p14:nvPr/>
            </p14:nvContentPartPr>
            <p14:xfrm>
              <a:off x="3799560" y="4886080"/>
              <a:ext cx="1077120" cy="3362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0092F09-199A-447B-A422-616C4A44B75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81560" y="4868080"/>
                <a:ext cx="111276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9C53D48-8553-428E-B6F9-013DACF8E5F4}"/>
                  </a:ext>
                </a:extLst>
              </p14:cNvPr>
              <p14:cNvContentPartPr/>
              <p14:nvPr/>
            </p14:nvContentPartPr>
            <p14:xfrm>
              <a:off x="7345560" y="4327720"/>
              <a:ext cx="131040" cy="932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9C53D48-8553-428E-B6F9-013DACF8E5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327560" y="4310080"/>
                <a:ext cx="166680" cy="12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690731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14:cNvPr>
              <p14:cNvContentPartPr/>
              <p14:nvPr/>
            </p14:nvContentPartPr>
            <p14:xfrm>
              <a:off x="1523640" y="2629960"/>
              <a:ext cx="3067560" cy="72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05640" y="2593960"/>
                <a:ext cx="31032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14:cNvPr>
              <p14:cNvContentPartPr/>
              <p14:nvPr/>
            </p14:nvContentPartPr>
            <p14:xfrm>
              <a:off x="436440" y="3410800"/>
              <a:ext cx="3088800" cy="653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18800" y="3392800"/>
                <a:ext cx="312444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14:cNvPr>
              <p14:cNvContentPartPr/>
              <p14:nvPr/>
            </p14:nvContentPartPr>
            <p14:xfrm>
              <a:off x="3809640" y="3631120"/>
              <a:ext cx="160920" cy="30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791640" y="3613480"/>
                <a:ext cx="19656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14:cNvPr>
              <p14:cNvContentPartPr/>
              <p14:nvPr/>
            </p14:nvContentPartPr>
            <p14:xfrm>
              <a:off x="4094040" y="3746680"/>
              <a:ext cx="159840" cy="1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76400" y="3729040"/>
                <a:ext cx="195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14:cNvPr>
              <p14:cNvContentPartPr/>
              <p14:nvPr/>
            </p14:nvContentPartPr>
            <p14:xfrm>
              <a:off x="4104480" y="3839560"/>
              <a:ext cx="141480" cy="11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86480" y="38219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14:cNvPr>
              <p14:cNvContentPartPr/>
              <p14:nvPr/>
            </p14:nvContentPartPr>
            <p14:xfrm>
              <a:off x="4459800" y="3621400"/>
              <a:ext cx="620280" cy="3794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442160" y="3603417"/>
                <a:ext cx="655920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14:cNvPr>
              <p14:cNvContentPartPr/>
              <p14:nvPr/>
            </p14:nvContentPartPr>
            <p14:xfrm>
              <a:off x="5282760" y="3565960"/>
              <a:ext cx="1322640" cy="4777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65120" y="3547960"/>
                <a:ext cx="135828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14:cNvPr>
              <p14:cNvContentPartPr/>
              <p14:nvPr/>
            </p14:nvContentPartPr>
            <p14:xfrm>
              <a:off x="6817080" y="3473440"/>
              <a:ext cx="1677600" cy="591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99084" y="3455440"/>
                <a:ext cx="1713232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E2439AB-0378-4A66-BA13-66F1078E26AD}"/>
                  </a:ext>
                </a:extLst>
              </p14:cNvPr>
              <p14:cNvContentPartPr/>
              <p14:nvPr/>
            </p14:nvContentPartPr>
            <p14:xfrm>
              <a:off x="395760" y="4315840"/>
              <a:ext cx="143280" cy="2912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E2439AB-0378-4A66-BA13-66F1078E26A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77760" y="4297840"/>
                <a:ext cx="1789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7634D3E-BEC2-4ACD-BC66-A601D7C251EA}"/>
                  </a:ext>
                </a:extLst>
              </p14:cNvPr>
              <p14:cNvContentPartPr/>
              <p14:nvPr/>
            </p14:nvContentPartPr>
            <p14:xfrm>
              <a:off x="1605000" y="4435720"/>
              <a:ext cx="184680" cy="12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7634D3E-BEC2-4ACD-BC66-A601D7C251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587000" y="441772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8B71BE4-327A-4CA2-856C-186B84732623}"/>
                  </a:ext>
                </a:extLst>
              </p14:cNvPr>
              <p14:cNvContentPartPr/>
              <p14:nvPr/>
            </p14:nvContentPartPr>
            <p14:xfrm>
              <a:off x="1625160" y="4527880"/>
              <a:ext cx="153000" cy="5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8B71BE4-327A-4CA2-856C-186B8473262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607520" y="4509880"/>
                <a:ext cx="1886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368870-8D73-4E07-92DB-776F91BEE713}"/>
                  </a:ext>
                </a:extLst>
              </p14:cNvPr>
              <p14:cNvContentPartPr/>
              <p14:nvPr/>
            </p14:nvContentPartPr>
            <p14:xfrm>
              <a:off x="640560" y="4307560"/>
              <a:ext cx="786240" cy="306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368870-8D73-4E07-92DB-776F91BEE7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2912" y="4289560"/>
                <a:ext cx="82189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DEB8661-BE7B-43F1-B87E-3B8A65C22FEC}"/>
                  </a:ext>
                </a:extLst>
              </p14:cNvPr>
              <p14:cNvContentPartPr/>
              <p14:nvPr/>
            </p14:nvContentPartPr>
            <p14:xfrm>
              <a:off x="8412240" y="3657400"/>
              <a:ext cx="315360" cy="3081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DEB8661-BE7B-43F1-B87E-3B8A65C22FE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8394240" y="3639400"/>
                <a:ext cx="351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2A6D6F-23EF-449E-B655-A249364A3F79}"/>
                  </a:ext>
                </a:extLst>
              </p14:cNvPr>
              <p14:cNvContentPartPr/>
              <p14:nvPr/>
            </p14:nvContentPartPr>
            <p14:xfrm>
              <a:off x="2854560" y="4419160"/>
              <a:ext cx="174960" cy="169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2A6D6F-23EF-449E-B655-A249364A3F7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36560" y="4401520"/>
                <a:ext cx="210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15C7531-B8AB-4012-8ED3-4E1F9BB9582D}"/>
                  </a:ext>
                </a:extLst>
              </p14:cNvPr>
              <p14:cNvContentPartPr/>
              <p14:nvPr/>
            </p14:nvContentPartPr>
            <p14:xfrm>
              <a:off x="2010720" y="4327720"/>
              <a:ext cx="722520" cy="3268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15C7531-B8AB-4012-8ED3-4E1F9BB9582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993080" y="4310080"/>
                <a:ext cx="7581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B73A344-2B74-4C07-BB46-CE6649BA61D3}"/>
                  </a:ext>
                </a:extLst>
              </p14:cNvPr>
              <p14:cNvContentPartPr/>
              <p14:nvPr/>
            </p14:nvContentPartPr>
            <p14:xfrm>
              <a:off x="3257400" y="4316200"/>
              <a:ext cx="989280" cy="3762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B73A344-2B74-4C07-BB46-CE6649BA61D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39407" y="4298560"/>
                <a:ext cx="1024907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DDE99A-DDA6-4B69-96FF-B3FE65368307}"/>
                  </a:ext>
                </a:extLst>
              </p14:cNvPr>
              <p14:cNvContentPartPr/>
              <p14:nvPr/>
            </p14:nvContentPartPr>
            <p14:xfrm>
              <a:off x="4449720" y="4541200"/>
              <a:ext cx="17208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DDE99A-DDA6-4B69-96FF-B3FE6536830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431720" y="452320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D1127A-014F-4C43-80C4-6E4080E8C16A}"/>
                  </a:ext>
                </a:extLst>
              </p14:cNvPr>
              <p14:cNvContentPartPr/>
              <p14:nvPr/>
            </p14:nvContentPartPr>
            <p14:xfrm>
              <a:off x="4804320" y="4256800"/>
              <a:ext cx="296280" cy="4795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D1127A-014F-4C43-80C4-6E4080E8C1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86320" y="4238800"/>
                <a:ext cx="33192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1E5268D-9ACC-45CD-B086-04D5F1A86CA1}"/>
                  </a:ext>
                </a:extLst>
              </p14:cNvPr>
              <p14:cNvContentPartPr/>
              <p14:nvPr/>
            </p14:nvContentPartPr>
            <p14:xfrm>
              <a:off x="5209680" y="4327720"/>
              <a:ext cx="1139760" cy="393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1E5268D-9ACC-45CD-B086-04D5F1A86CA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91686" y="4310080"/>
                <a:ext cx="1175389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FF2CA50-F8C5-4684-BC4D-1E38B609BEFB}"/>
                  </a:ext>
                </a:extLst>
              </p14:cNvPr>
              <p14:cNvContentPartPr/>
              <p14:nvPr/>
            </p14:nvContentPartPr>
            <p14:xfrm>
              <a:off x="6511440" y="4338160"/>
              <a:ext cx="750600" cy="2862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FF2CA50-F8C5-4684-BC4D-1E38B609BEF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493440" y="4320160"/>
                <a:ext cx="786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5127CA0-F5C4-4E8D-A4EA-17CF01280D6F}"/>
                  </a:ext>
                </a:extLst>
              </p14:cNvPr>
              <p14:cNvContentPartPr/>
              <p14:nvPr/>
            </p14:nvContentPartPr>
            <p14:xfrm>
              <a:off x="1635240" y="4946920"/>
              <a:ext cx="194400" cy="10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5127CA0-F5C4-4E8D-A4EA-17CF01280D6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617600" y="4929280"/>
                <a:ext cx="230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BAB5318-A594-4382-B152-45B230A5C9A4}"/>
                  </a:ext>
                </a:extLst>
              </p14:cNvPr>
              <p14:cNvContentPartPr/>
              <p14:nvPr/>
            </p14:nvContentPartPr>
            <p14:xfrm>
              <a:off x="1666200" y="5059240"/>
              <a:ext cx="151560" cy="11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BAB5318-A594-4382-B152-45B230A5C9A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648200" y="50416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0B5EF5-F7EA-4D1C-8B4C-8D3C4ABCC408}"/>
                  </a:ext>
                </a:extLst>
              </p14:cNvPr>
              <p14:cNvContentPartPr/>
              <p14:nvPr/>
            </p14:nvContentPartPr>
            <p14:xfrm>
              <a:off x="3484560" y="5069320"/>
              <a:ext cx="172080" cy="20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0B5EF5-F7EA-4D1C-8B4C-8D3C4ABCC40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66920" y="5051320"/>
                <a:ext cx="2077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77D682-A543-4024-AD02-852B012B6BA0}"/>
                  </a:ext>
                </a:extLst>
              </p14:cNvPr>
              <p14:cNvContentPartPr/>
              <p14:nvPr/>
            </p14:nvContentPartPr>
            <p14:xfrm>
              <a:off x="2475480" y="4866280"/>
              <a:ext cx="857160" cy="335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77D682-A543-4024-AD02-852B012B6BA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457840" y="4848280"/>
                <a:ext cx="892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0092F09-199A-447B-A422-616C4A44B754}"/>
                  </a:ext>
                </a:extLst>
              </p14:cNvPr>
              <p14:cNvContentPartPr/>
              <p14:nvPr/>
            </p14:nvContentPartPr>
            <p14:xfrm>
              <a:off x="3799560" y="4886080"/>
              <a:ext cx="1077120" cy="3362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0092F09-199A-447B-A422-616C4A44B75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81560" y="4868080"/>
                <a:ext cx="111276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9C53D48-8553-428E-B6F9-013DACF8E5F4}"/>
                  </a:ext>
                </a:extLst>
              </p14:cNvPr>
              <p14:cNvContentPartPr/>
              <p14:nvPr/>
            </p14:nvContentPartPr>
            <p14:xfrm>
              <a:off x="7345560" y="4327720"/>
              <a:ext cx="131040" cy="932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9C53D48-8553-428E-B6F9-013DACF8E5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327560" y="4310080"/>
                <a:ext cx="16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87C6AAF-CE78-4716-9C9D-5F1E988915BF}"/>
                  </a:ext>
                </a:extLst>
              </p14:cNvPr>
              <p14:cNvContentPartPr/>
              <p14:nvPr/>
            </p14:nvContentPartPr>
            <p14:xfrm>
              <a:off x="5151000" y="4966360"/>
              <a:ext cx="186120" cy="118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87C6AAF-CE78-4716-9C9D-5F1E988915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33000" y="4948720"/>
                <a:ext cx="2217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137990-0836-4F68-92B1-9F0451548886}"/>
                  </a:ext>
                </a:extLst>
              </p14:cNvPr>
              <p14:cNvContentPartPr/>
              <p14:nvPr/>
            </p14:nvContentPartPr>
            <p14:xfrm>
              <a:off x="5151000" y="5059240"/>
              <a:ext cx="194400" cy="10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137990-0836-4F68-92B1-9F04515488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33000" y="504160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518AC7-302C-464E-88E7-D09D6862EBF3}"/>
                  </a:ext>
                </a:extLst>
              </p14:cNvPr>
              <p14:cNvContentPartPr/>
              <p14:nvPr/>
            </p14:nvContentPartPr>
            <p14:xfrm>
              <a:off x="5526840" y="4895800"/>
              <a:ext cx="914760" cy="3589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518AC7-302C-464E-88E7-D09D6862EBF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508840" y="4878160"/>
                <a:ext cx="950400" cy="39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0100317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14:cNvPr>
              <p14:cNvContentPartPr/>
              <p14:nvPr/>
            </p14:nvContentPartPr>
            <p14:xfrm>
              <a:off x="1523640" y="2629960"/>
              <a:ext cx="3067560" cy="72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87DAA1-0F14-4425-B0AC-4B09376FB271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505640" y="2593960"/>
                <a:ext cx="31032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14:cNvPr>
              <p14:cNvContentPartPr/>
              <p14:nvPr/>
            </p14:nvContentPartPr>
            <p14:xfrm>
              <a:off x="436440" y="3410800"/>
              <a:ext cx="3088800" cy="6530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3977AEA-66FF-41F6-B817-90E5AF610AC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18800" y="3392800"/>
                <a:ext cx="312444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14:cNvPr>
              <p14:cNvContentPartPr/>
              <p14:nvPr/>
            </p14:nvContentPartPr>
            <p14:xfrm>
              <a:off x="3809640" y="3631120"/>
              <a:ext cx="160920" cy="3016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78F0A55-3CE1-461A-80A1-988D414E751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791640" y="3613480"/>
                <a:ext cx="19656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14:cNvPr>
              <p14:cNvContentPartPr/>
              <p14:nvPr/>
            </p14:nvContentPartPr>
            <p14:xfrm>
              <a:off x="4094040" y="3746680"/>
              <a:ext cx="159840" cy="1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F10A684-00EE-4763-AA5C-4AECFD20A56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76400" y="3729040"/>
                <a:ext cx="195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14:cNvPr>
              <p14:cNvContentPartPr/>
              <p14:nvPr/>
            </p14:nvContentPartPr>
            <p14:xfrm>
              <a:off x="4104480" y="3839560"/>
              <a:ext cx="141480" cy="11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3B05A1B-2140-4C7E-84A0-2EF92218B73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86480" y="382192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14:cNvPr>
              <p14:cNvContentPartPr/>
              <p14:nvPr/>
            </p14:nvContentPartPr>
            <p14:xfrm>
              <a:off x="4459800" y="3621400"/>
              <a:ext cx="620280" cy="3794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1F6DB2-D473-4704-9214-20D294941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442160" y="3603417"/>
                <a:ext cx="655920" cy="4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14:cNvPr>
              <p14:cNvContentPartPr/>
              <p14:nvPr/>
            </p14:nvContentPartPr>
            <p14:xfrm>
              <a:off x="5282760" y="3565960"/>
              <a:ext cx="1322640" cy="4777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2AAB223-1503-4687-81DA-475385B8B53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265120" y="3547960"/>
                <a:ext cx="135828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14:cNvPr>
              <p14:cNvContentPartPr/>
              <p14:nvPr/>
            </p14:nvContentPartPr>
            <p14:xfrm>
              <a:off x="6817080" y="3473440"/>
              <a:ext cx="1677600" cy="5911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B136D3E-FF56-43AD-8137-83766CDF230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799084" y="3455440"/>
                <a:ext cx="1713232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E2439AB-0378-4A66-BA13-66F1078E26AD}"/>
                  </a:ext>
                </a:extLst>
              </p14:cNvPr>
              <p14:cNvContentPartPr/>
              <p14:nvPr/>
            </p14:nvContentPartPr>
            <p14:xfrm>
              <a:off x="395760" y="4315840"/>
              <a:ext cx="143280" cy="2912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E2439AB-0378-4A66-BA13-66F1078E26A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77760" y="4297840"/>
                <a:ext cx="1789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7634D3E-BEC2-4ACD-BC66-A601D7C251EA}"/>
                  </a:ext>
                </a:extLst>
              </p14:cNvPr>
              <p14:cNvContentPartPr/>
              <p14:nvPr/>
            </p14:nvContentPartPr>
            <p14:xfrm>
              <a:off x="1605000" y="4435720"/>
              <a:ext cx="184680" cy="126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7634D3E-BEC2-4ACD-BC66-A601D7C251E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587000" y="4417720"/>
                <a:ext cx="220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8B71BE4-327A-4CA2-856C-186B84732623}"/>
                  </a:ext>
                </a:extLst>
              </p14:cNvPr>
              <p14:cNvContentPartPr/>
              <p14:nvPr/>
            </p14:nvContentPartPr>
            <p14:xfrm>
              <a:off x="1625160" y="4527880"/>
              <a:ext cx="153000" cy="5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8B71BE4-327A-4CA2-856C-186B8473262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607520" y="4509880"/>
                <a:ext cx="1886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8368870-8D73-4E07-92DB-776F91BEE713}"/>
                  </a:ext>
                </a:extLst>
              </p14:cNvPr>
              <p14:cNvContentPartPr/>
              <p14:nvPr/>
            </p14:nvContentPartPr>
            <p14:xfrm>
              <a:off x="640560" y="4307560"/>
              <a:ext cx="786240" cy="306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8368870-8D73-4E07-92DB-776F91BEE7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2912" y="4289560"/>
                <a:ext cx="821896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DEB8661-BE7B-43F1-B87E-3B8A65C22FEC}"/>
                  </a:ext>
                </a:extLst>
              </p14:cNvPr>
              <p14:cNvContentPartPr/>
              <p14:nvPr/>
            </p14:nvContentPartPr>
            <p14:xfrm>
              <a:off x="8412240" y="3657400"/>
              <a:ext cx="315360" cy="3081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DEB8661-BE7B-43F1-B87E-3B8A65C22FE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8394240" y="3639400"/>
                <a:ext cx="35100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02A6D6F-23EF-449E-B655-A249364A3F79}"/>
                  </a:ext>
                </a:extLst>
              </p14:cNvPr>
              <p14:cNvContentPartPr/>
              <p14:nvPr/>
            </p14:nvContentPartPr>
            <p14:xfrm>
              <a:off x="2854560" y="4419160"/>
              <a:ext cx="174960" cy="16920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02A6D6F-23EF-449E-B655-A249364A3F7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36560" y="4401520"/>
                <a:ext cx="210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15C7531-B8AB-4012-8ED3-4E1F9BB9582D}"/>
                  </a:ext>
                </a:extLst>
              </p14:cNvPr>
              <p14:cNvContentPartPr/>
              <p14:nvPr/>
            </p14:nvContentPartPr>
            <p14:xfrm>
              <a:off x="2010720" y="4327720"/>
              <a:ext cx="722520" cy="3268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15C7531-B8AB-4012-8ED3-4E1F9BB9582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993080" y="4310080"/>
                <a:ext cx="7581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B73A344-2B74-4C07-BB46-CE6649BA61D3}"/>
                  </a:ext>
                </a:extLst>
              </p14:cNvPr>
              <p14:cNvContentPartPr/>
              <p14:nvPr/>
            </p14:nvContentPartPr>
            <p14:xfrm>
              <a:off x="3257400" y="4316200"/>
              <a:ext cx="989280" cy="3762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B73A344-2B74-4C07-BB46-CE6649BA61D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39407" y="4298560"/>
                <a:ext cx="1024907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4DDE99A-DDA6-4B69-96FF-B3FE65368307}"/>
                  </a:ext>
                </a:extLst>
              </p14:cNvPr>
              <p14:cNvContentPartPr/>
              <p14:nvPr/>
            </p14:nvContentPartPr>
            <p14:xfrm>
              <a:off x="4449720" y="4541200"/>
              <a:ext cx="172080" cy="11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4DDE99A-DDA6-4B69-96FF-B3FE6536830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431720" y="452320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D1127A-014F-4C43-80C4-6E4080E8C16A}"/>
                  </a:ext>
                </a:extLst>
              </p14:cNvPr>
              <p14:cNvContentPartPr/>
              <p14:nvPr/>
            </p14:nvContentPartPr>
            <p14:xfrm>
              <a:off x="4804320" y="4256800"/>
              <a:ext cx="296280" cy="4795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D1127A-014F-4C43-80C4-6E4080E8C16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86320" y="4238800"/>
                <a:ext cx="33192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1E5268D-9ACC-45CD-B086-04D5F1A86CA1}"/>
                  </a:ext>
                </a:extLst>
              </p14:cNvPr>
              <p14:cNvContentPartPr/>
              <p14:nvPr/>
            </p14:nvContentPartPr>
            <p14:xfrm>
              <a:off x="5209680" y="4327720"/>
              <a:ext cx="1139760" cy="393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1E5268D-9ACC-45CD-B086-04D5F1A86CA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191686" y="4310080"/>
                <a:ext cx="1175389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FF2CA50-F8C5-4684-BC4D-1E38B609BEFB}"/>
                  </a:ext>
                </a:extLst>
              </p14:cNvPr>
              <p14:cNvContentPartPr/>
              <p14:nvPr/>
            </p14:nvContentPartPr>
            <p14:xfrm>
              <a:off x="6511440" y="4338160"/>
              <a:ext cx="750600" cy="2862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FF2CA50-F8C5-4684-BC4D-1E38B609BEF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493440" y="4320160"/>
                <a:ext cx="7862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5127CA0-F5C4-4E8D-A4EA-17CF01280D6F}"/>
                  </a:ext>
                </a:extLst>
              </p14:cNvPr>
              <p14:cNvContentPartPr/>
              <p14:nvPr/>
            </p14:nvContentPartPr>
            <p14:xfrm>
              <a:off x="1635240" y="4946920"/>
              <a:ext cx="194400" cy="10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5127CA0-F5C4-4E8D-A4EA-17CF01280D6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617600" y="4929280"/>
                <a:ext cx="230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BAB5318-A594-4382-B152-45B230A5C9A4}"/>
                  </a:ext>
                </a:extLst>
              </p14:cNvPr>
              <p14:cNvContentPartPr/>
              <p14:nvPr/>
            </p14:nvContentPartPr>
            <p14:xfrm>
              <a:off x="1666200" y="5059240"/>
              <a:ext cx="151560" cy="11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BAB5318-A594-4382-B152-45B230A5C9A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648200" y="50416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90B5EF5-F7EA-4D1C-8B4C-8D3C4ABCC408}"/>
                  </a:ext>
                </a:extLst>
              </p14:cNvPr>
              <p14:cNvContentPartPr/>
              <p14:nvPr/>
            </p14:nvContentPartPr>
            <p14:xfrm>
              <a:off x="3484560" y="5069320"/>
              <a:ext cx="172080" cy="20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90B5EF5-F7EA-4D1C-8B4C-8D3C4ABCC40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466920" y="5051320"/>
                <a:ext cx="2077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77D682-A543-4024-AD02-852B012B6BA0}"/>
                  </a:ext>
                </a:extLst>
              </p14:cNvPr>
              <p14:cNvContentPartPr/>
              <p14:nvPr/>
            </p14:nvContentPartPr>
            <p14:xfrm>
              <a:off x="2475480" y="4866280"/>
              <a:ext cx="857160" cy="335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77D682-A543-4024-AD02-852B012B6BA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457840" y="4848280"/>
                <a:ext cx="892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0092F09-199A-447B-A422-616C4A44B754}"/>
                  </a:ext>
                </a:extLst>
              </p14:cNvPr>
              <p14:cNvContentPartPr/>
              <p14:nvPr/>
            </p14:nvContentPartPr>
            <p14:xfrm>
              <a:off x="3799560" y="4886080"/>
              <a:ext cx="1077120" cy="3362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0092F09-199A-447B-A422-616C4A44B75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81560" y="4868080"/>
                <a:ext cx="111276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9C53D48-8553-428E-B6F9-013DACF8E5F4}"/>
                  </a:ext>
                </a:extLst>
              </p14:cNvPr>
              <p14:cNvContentPartPr/>
              <p14:nvPr/>
            </p14:nvContentPartPr>
            <p14:xfrm>
              <a:off x="7345560" y="4327720"/>
              <a:ext cx="131040" cy="932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9C53D48-8553-428E-B6F9-013DACF8E5F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327560" y="4310080"/>
                <a:ext cx="1666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87C6AAF-CE78-4716-9C9D-5F1E988915BF}"/>
                  </a:ext>
                </a:extLst>
              </p14:cNvPr>
              <p14:cNvContentPartPr/>
              <p14:nvPr/>
            </p14:nvContentPartPr>
            <p14:xfrm>
              <a:off x="5151000" y="4966360"/>
              <a:ext cx="186120" cy="118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87C6AAF-CE78-4716-9C9D-5F1E988915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33000" y="4948720"/>
                <a:ext cx="2217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0137990-0836-4F68-92B1-9F0451548886}"/>
                  </a:ext>
                </a:extLst>
              </p14:cNvPr>
              <p14:cNvContentPartPr/>
              <p14:nvPr/>
            </p14:nvContentPartPr>
            <p14:xfrm>
              <a:off x="5151000" y="5059240"/>
              <a:ext cx="194400" cy="10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0137990-0836-4F68-92B1-9F04515488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33000" y="5041600"/>
                <a:ext cx="230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1518AC7-302C-464E-88E7-D09D6862EBF3}"/>
                  </a:ext>
                </a:extLst>
              </p14:cNvPr>
              <p14:cNvContentPartPr/>
              <p14:nvPr/>
            </p14:nvContentPartPr>
            <p14:xfrm>
              <a:off x="5526840" y="4895800"/>
              <a:ext cx="914760" cy="35892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1518AC7-302C-464E-88E7-D09D6862EBF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508840" y="4878160"/>
                <a:ext cx="9504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8B090FF-03E5-4E38-A5C0-9C58376CA7FD}"/>
                  </a:ext>
                </a:extLst>
              </p14:cNvPr>
              <p14:cNvContentPartPr/>
              <p14:nvPr/>
            </p14:nvContentPartPr>
            <p14:xfrm>
              <a:off x="5373480" y="4688440"/>
              <a:ext cx="1281960" cy="6879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8B090FF-03E5-4E38-A5C0-9C58376CA7F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55480" y="4670800"/>
                <a:ext cx="1317600" cy="72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9512085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14:cNvPr>
              <p14:cNvContentPartPr/>
              <p14:nvPr/>
            </p14:nvContentPartPr>
            <p14:xfrm>
              <a:off x="5008440" y="2681800"/>
              <a:ext cx="3071520" cy="306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90440" y="2646160"/>
                <a:ext cx="3107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14:cNvPr>
              <p14:cNvContentPartPr/>
              <p14:nvPr/>
            </p14:nvContentPartPr>
            <p14:xfrm>
              <a:off x="558480" y="3036760"/>
              <a:ext cx="1888920" cy="41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40840" y="3001120"/>
                <a:ext cx="1924560" cy="11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018701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14:cNvPr>
              <p14:cNvContentPartPr/>
              <p14:nvPr/>
            </p14:nvContentPartPr>
            <p14:xfrm>
              <a:off x="5008440" y="2681800"/>
              <a:ext cx="3071520" cy="306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90440" y="2646160"/>
                <a:ext cx="3107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14:cNvPr>
              <p14:cNvContentPartPr/>
              <p14:nvPr/>
            </p14:nvContentPartPr>
            <p14:xfrm>
              <a:off x="558480" y="3036760"/>
              <a:ext cx="1888920" cy="41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40840" y="3001120"/>
                <a:ext cx="1924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14:cNvPr>
              <p14:cNvContentPartPr/>
              <p14:nvPr/>
            </p14:nvContentPartPr>
            <p14:xfrm>
              <a:off x="568560" y="3378400"/>
              <a:ext cx="2835000" cy="664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50560" y="3360770"/>
                <a:ext cx="2870640" cy="7005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7100960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14:cNvPr>
              <p14:cNvContentPartPr/>
              <p14:nvPr/>
            </p14:nvContentPartPr>
            <p14:xfrm>
              <a:off x="5008440" y="2681800"/>
              <a:ext cx="3071520" cy="306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90440" y="2646160"/>
                <a:ext cx="3107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14:cNvPr>
              <p14:cNvContentPartPr/>
              <p14:nvPr/>
            </p14:nvContentPartPr>
            <p14:xfrm>
              <a:off x="558480" y="3036760"/>
              <a:ext cx="1888920" cy="41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40840" y="3001120"/>
                <a:ext cx="1924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14:cNvPr>
              <p14:cNvContentPartPr/>
              <p14:nvPr/>
            </p14:nvContentPartPr>
            <p14:xfrm>
              <a:off x="568560" y="3378400"/>
              <a:ext cx="2835000" cy="664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50560" y="3360770"/>
                <a:ext cx="2870640" cy="700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8A6F5F9-B1F3-4EAF-97D1-992990F33379}"/>
                  </a:ext>
                </a:extLst>
              </p14:cNvPr>
              <p14:cNvContentPartPr/>
              <p14:nvPr/>
            </p14:nvContentPartPr>
            <p14:xfrm>
              <a:off x="4032840" y="3749560"/>
              <a:ext cx="114120" cy="93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8A6F5F9-B1F3-4EAF-97D1-992990F333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15200" y="3731920"/>
                <a:ext cx="149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3259C27-E324-403F-8625-5B3230D8D77C}"/>
                  </a:ext>
                </a:extLst>
              </p14:cNvPr>
              <p14:cNvContentPartPr/>
              <p14:nvPr/>
            </p14:nvContentPartPr>
            <p14:xfrm>
              <a:off x="4043280" y="3860440"/>
              <a:ext cx="121320" cy="9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3259C27-E324-403F-8625-5B3230D8D77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25640" y="3842440"/>
                <a:ext cx="156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F4A3CA-BF11-4A2D-B3B5-40B9036F3FC3}"/>
                  </a:ext>
                </a:extLst>
              </p14:cNvPr>
              <p14:cNvContentPartPr/>
              <p14:nvPr/>
            </p14:nvContentPartPr>
            <p14:xfrm>
              <a:off x="3718200" y="3677560"/>
              <a:ext cx="165600" cy="2149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F4A3CA-BF11-4A2D-B3B5-40B9036F3FC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700239" y="3659920"/>
                <a:ext cx="201163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41DB1BB-1CEC-4BE3-B9E5-B71DC454CCD2}"/>
                  </a:ext>
                </a:extLst>
              </p14:cNvPr>
              <p14:cNvContentPartPr/>
              <p14:nvPr/>
            </p14:nvContentPartPr>
            <p14:xfrm>
              <a:off x="4351440" y="3687640"/>
              <a:ext cx="719280" cy="284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41DB1BB-1CEC-4BE3-B9E5-B71DC454CCD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333800" y="3669640"/>
                <a:ext cx="7549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DA848E-FDED-482A-A330-BAC3E49F4151}"/>
                  </a:ext>
                </a:extLst>
              </p14:cNvPr>
              <p14:cNvContentPartPr/>
              <p14:nvPr/>
            </p14:nvContentPartPr>
            <p14:xfrm>
              <a:off x="5561040" y="3596200"/>
              <a:ext cx="956520" cy="4856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DA848E-FDED-482A-A330-BAC3E49F41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543040" y="3578560"/>
                <a:ext cx="99216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EE11C8F-1BC0-4C10-AB73-D047233CAD79}"/>
                  </a:ext>
                </a:extLst>
              </p14:cNvPr>
              <p14:cNvContentPartPr/>
              <p14:nvPr/>
            </p14:nvContentPartPr>
            <p14:xfrm>
              <a:off x="5221920" y="3708160"/>
              <a:ext cx="203400" cy="204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EE11C8F-1BC0-4C10-AB73-D047233CAD7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203920" y="3690160"/>
                <a:ext cx="2390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8491CA6-269D-4937-B47B-1BB0930B0844}"/>
                  </a:ext>
                </a:extLst>
              </p14:cNvPr>
              <p14:cNvContentPartPr/>
              <p14:nvPr/>
            </p14:nvContentPartPr>
            <p14:xfrm>
              <a:off x="6654720" y="3748840"/>
              <a:ext cx="125280" cy="151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8491CA6-269D-4937-B47B-1BB0930B084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636720" y="3730840"/>
                <a:ext cx="160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55382D5-F6B1-49AF-B262-B35C01EE7254}"/>
                  </a:ext>
                </a:extLst>
              </p14:cNvPr>
              <p14:cNvContentPartPr/>
              <p14:nvPr/>
            </p14:nvContentPartPr>
            <p14:xfrm>
              <a:off x="6867120" y="3576040"/>
              <a:ext cx="173880" cy="454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55382D5-F6B1-49AF-B262-B35C01EE725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443" y="3558040"/>
                <a:ext cx="209594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C8CC980-63B8-4B85-9495-0977649B62CA}"/>
                  </a:ext>
                </a:extLst>
              </p14:cNvPr>
              <p14:cNvContentPartPr/>
              <p14:nvPr/>
            </p14:nvContentPartPr>
            <p14:xfrm>
              <a:off x="7131720" y="3504040"/>
              <a:ext cx="760320" cy="556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C8CC980-63B8-4B85-9495-0977649B62C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14072" y="3486052"/>
                <a:ext cx="795977" cy="592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A8158DA-616A-4692-A22D-3A198A9DDE7B}"/>
                  </a:ext>
                </a:extLst>
              </p14:cNvPr>
              <p14:cNvContentPartPr/>
              <p14:nvPr/>
            </p14:nvContentPartPr>
            <p14:xfrm>
              <a:off x="7975200" y="3785200"/>
              <a:ext cx="264240" cy="24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A8158DA-616A-4692-A22D-3A198A9DDE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957200" y="3767200"/>
                <a:ext cx="299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286A417-303C-46C7-9CFC-40536AE5AAE7}"/>
                  </a:ext>
                </a:extLst>
              </p14:cNvPr>
              <p14:cNvContentPartPr/>
              <p14:nvPr/>
            </p14:nvContentPartPr>
            <p14:xfrm>
              <a:off x="304800" y="4038600"/>
              <a:ext cx="1564560" cy="71172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286A417-303C-46C7-9CFC-40536AE5AAE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7160" y="4020960"/>
                <a:ext cx="1600200" cy="74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125604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14:cNvPr>
              <p14:cNvContentPartPr/>
              <p14:nvPr/>
            </p14:nvContentPartPr>
            <p14:xfrm>
              <a:off x="5008440" y="2681800"/>
              <a:ext cx="3071520" cy="306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90440" y="2646160"/>
                <a:ext cx="3107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14:cNvPr>
              <p14:cNvContentPartPr/>
              <p14:nvPr/>
            </p14:nvContentPartPr>
            <p14:xfrm>
              <a:off x="558480" y="3036760"/>
              <a:ext cx="1888920" cy="41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40840" y="3001120"/>
                <a:ext cx="1924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14:cNvPr>
              <p14:cNvContentPartPr/>
              <p14:nvPr/>
            </p14:nvContentPartPr>
            <p14:xfrm>
              <a:off x="568560" y="3378400"/>
              <a:ext cx="2835000" cy="664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50560" y="3360770"/>
                <a:ext cx="2870640" cy="700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8A6F5F9-B1F3-4EAF-97D1-992990F33379}"/>
                  </a:ext>
                </a:extLst>
              </p14:cNvPr>
              <p14:cNvContentPartPr/>
              <p14:nvPr/>
            </p14:nvContentPartPr>
            <p14:xfrm>
              <a:off x="4032840" y="3749560"/>
              <a:ext cx="114120" cy="93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8A6F5F9-B1F3-4EAF-97D1-992990F333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15200" y="3731920"/>
                <a:ext cx="149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3259C27-E324-403F-8625-5B3230D8D77C}"/>
                  </a:ext>
                </a:extLst>
              </p14:cNvPr>
              <p14:cNvContentPartPr/>
              <p14:nvPr/>
            </p14:nvContentPartPr>
            <p14:xfrm>
              <a:off x="4043280" y="3860440"/>
              <a:ext cx="121320" cy="9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3259C27-E324-403F-8625-5B3230D8D77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25640" y="3842440"/>
                <a:ext cx="156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F4A3CA-BF11-4A2D-B3B5-40B9036F3FC3}"/>
                  </a:ext>
                </a:extLst>
              </p14:cNvPr>
              <p14:cNvContentPartPr/>
              <p14:nvPr/>
            </p14:nvContentPartPr>
            <p14:xfrm>
              <a:off x="3718200" y="3677560"/>
              <a:ext cx="165600" cy="2149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F4A3CA-BF11-4A2D-B3B5-40B9036F3FC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700239" y="3659920"/>
                <a:ext cx="201163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41DB1BB-1CEC-4BE3-B9E5-B71DC454CCD2}"/>
                  </a:ext>
                </a:extLst>
              </p14:cNvPr>
              <p14:cNvContentPartPr/>
              <p14:nvPr/>
            </p14:nvContentPartPr>
            <p14:xfrm>
              <a:off x="4351440" y="3687640"/>
              <a:ext cx="719280" cy="284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41DB1BB-1CEC-4BE3-B9E5-B71DC454CCD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333800" y="3669640"/>
                <a:ext cx="7549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DA848E-FDED-482A-A330-BAC3E49F4151}"/>
                  </a:ext>
                </a:extLst>
              </p14:cNvPr>
              <p14:cNvContentPartPr/>
              <p14:nvPr/>
            </p14:nvContentPartPr>
            <p14:xfrm>
              <a:off x="5561040" y="3596200"/>
              <a:ext cx="956520" cy="4856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DA848E-FDED-482A-A330-BAC3E49F41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543040" y="3578560"/>
                <a:ext cx="99216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EE11C8F-1BC0-4C10-AB73-D047233CAD79}"/>
                  </a:ext>
                </a:extLst>
              </p14:cNvPr>
              <p14:cNvContentPartPr/>
              <p14:nvPr/>
            </p14:nvContentPartPr>
            <p14:xfrm>
              <a:off x="5221920" y="3708160"/>
              <a:ext cx="203400" cy="204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EE11C8F-1BC0-4C10-AB73-D047233CAD7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203920" y="3690160"/>
                <a:ext cx="2390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8491CA6-269D-4937-B47B-1BB0930B0844}"/>
                  </a:ext>
                </a:extLst>
              </p14:cNvPr>
              <p14:cNvContentPartPr/>
              <p14:nvPr/>
            </p14:nvContentPartPr>
            <p14:xfrm>
              <a:off x="6654720" y="3748840"/>
              <a:ext cx="125280" cy="151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8491CA6-269D-4937-B47B-1BB0930B084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636720" y="3730840"/>
                <a:ext cx="160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55382D5-F6B1-49AF-B262-B35C01EE7254}"/>
                  </a:ext>
                </a:extLst>
              </p14:cNvPr>
              <p14:cNvContentPartPr/>
              <p14:nvPr/>
            </p14:nvContentPartPr>
            <p14:xfrm>
              <a:off x="6867120" y="3576040"/>
              <a:ext cx="173880" cy="454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55382D5-F6B1-49AF-B262-B35C01EE725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443" y="3558040"/>
                <a:ext cx="209594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C8CC980-63B8-4B85-9495-0977649B62CA}"/>
                  </a:ext>
                </a:extLst>
              </p14:cNvPr>
              <p14:cNvContentPartPr/>
              <p14:nvPr/>
            </p14:nvContentPartPr>
            <p14:xfrm>
              <a:off x="7131720" y="3504040"/>
              <a:ext cx="760320" cy="556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C8CC980-63B8-4B85-9495-0977649B62C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14072" y="3486052"/>
                <a:ext cx="795977" cy="592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A8158DA-616A-4692-A22D-3A198A9DDE7B}"/>
                  </a:ext>
                </a:extLst>
              </p14:cNvPr>
              <p14:cNvContentPartPr/>
              <p14:nvPr/>
            </p14:nvContentPartPr>
            <p14:xfrm>
              <a:off x="7975200" y="3785200"/>
              <a:ext cx="264240" cy="24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A8158DA-616A-4692-A22D-3A198A9DDE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957200" y="3767200"/>
                <a:ext cx="299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9ED626E-643B-4420-A7D8-7E196B131830}"/>
                  </a:ext>
                </a:extLst>
              </p14:cNvPr>
              <p14:cNvContentPartPr/>
              <p14:nvPr/>
            </p14:nvContentPartPr>
            <p14:xfrm>
              <a:off x="2925480" y="4364080"/>
              <a:ext cx="302040" cy="2818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9ED626E-643B-4420-A7D8-7E196B13183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907840" y="4346080"/>
                <a:ext cx="33768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2623B6-B23D-48E0-9B95-42595D6F2B30}"/>
                  </a:ext>
                </a:extLst>
              </p14:cNvPr>
              <p14:cNvContentPartPr/>
              <p14:nvPr/>
            </p14:nvContentPartPr>
            <p14:xfrm>
              <a:off x="324840" y="4988320"/>
              <a:ext cx="1179720" cy="2998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2623B6-B23D-48E0-9B95-42595D6F2B3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6845" y="4970320"/>
                <a:ext cx="1215349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A07611-0819-4B7D-BDE7-B212F98049F7}"/>
                  </a:ext>
                </a:extLst>
              </p14:cNvPr>
              <p14:cNvContentPartPr/>
              <p14:nvPr/>
            </p14:nvContentPartPr>
            <p14:xfrm>
              <a:off x="2498880" y="5018560"/>
              <a:ext cx="147600" cy="1630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A07611-0819-4B7D-BDE7-B212F98049F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81240" y="5000920"/>
                <a:ext cx="183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BFC5234-08E5-4A9F-BDCB-CFEA7C4BEE66}"/>
                  </a:ext>
                </a:extLst>
              </p14:cNvPr>
              <p14:cNvContentPartPr/>
              <p14:nvPr/>
            </p14:nvContentPartPr>
            <p14:xfrm>
              <a:off x="1719120" y="4977160"/>
              <a:ext cx="602640" cy="297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BFC5234-08E5-4A9F-BDCB-CFEA7C4BEE6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701120" y="4959520"/>
                <a:ext cx="638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CF6F7BA-73F8-48B5-ACF0-FE853B00C59B}"/>
                  </a:ext>
                </a:extLst>
              </p14:cNvPr>
              <p14:cNvContentPartPr/>
              <p14:nvPr/>
            </p14:nvContentPartPr>
            <p14:xfrm>
              <a:off x="2802720" y="4946560"/>
              <a:ext cx="98280" cy="2660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CF6F7BA-73F8-48B5-ACF0-FE853B00C59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85080" y="4928560"/>
                <a:ext cx="133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FF3E04F-3911-48F2-9A53-95E73BD06A6F}"/>
                  </a:ext>
                </a:extLst>
              </p14:cNvPr>
              <p14:cNvContentPartPr/>
              <p14:nvPr/>
            </p14:nvContentPartPr>
            <p14:xfrm>
              <a:off x="3003960" y="5009920"/>
              <a:ext cx="765720" cy="203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FF3E04F-3911-48F2-9A53-95E73BD06A6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986312" y="4991920"/>
                <a:ext cx="801377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C93C89F-9860-44AD-A77F-73D51555402B}"/>
                  </a:ext>
                </a:extLst>
              </p14:cNvPr>
              <p14:cNvContentPartPr/>
              <p14:nvPr/>
            </p14:nvContentPartPr>
            <p14:xfrm>
              <a:off x="3972360" y="4988320"/>
              <a:ext cx="153360" cy="1922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C93C89F-9860-44AD-A77F-73D51555402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54360" y="4970320"/>
                <a:ext cx="189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D47E7FA-B0FA-4063-88C7-67BB67C804C1}"/>
                  </a:ext>
                </a:extLst>
              </p14:cNvPr>
              <p14:cNvContentPartPr/>
              <p14:nvPr/>
            </p14:nvContentPartPr>
            <p14:xfrm>
              <a:off x="4280160" y="4876360"/>
              <a:ext cx="777600" cy="2959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D47E7FA-B0FA-4063-88C7-67BB67C804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62512" y="4858720"/>
                <a:ext cx="813257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E838108-1350-47CE-ADEB-279E38616BBB}"/>
                  </a:ext>
                </a:extLst>
              </p14:cNvPr>
              <p14:cNvContentPartPr/>
              <p14:nvPr/>
            </p14:nvContentPartPr>
            <p14:xfrm>
              <a:off x="5211840" y="5018200"/>
              <a:ext cx="161640" cy="115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E838108-1350-47CE-ADEB-279E38616BB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194200" y="5000200"/>
                <a:ext cx="197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22192ED-BC00-4E6D-BC21-676FA68F5DD6}"/>
                  </a:ext>
                </a:extLst>
              </p14:cNvPr>
              <p14:cNvContentPartPr/>
              <p14:nvPr/>
            </p14:nvContentPartPr>
            <p14:xfrm>
              <a:off x="6420720" y="4837480"/>
              <a:ext cx="1352520" cy="2642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22192ED-BC00-4E6D-BC21-676FA68F5DD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02720" y="4819480"/>
                <a:ext cx="13881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15939F-CD39-471E-84C0-DBD5ED207B82}"/>
                  </a:ext>
                </a:extLst>
              </p14:cNvPr>
              <p14:cNvContentPartPr/>
              <p14:nvPr/>
            </p14:nvContentPartPr>
            <p14:xfrm>
              <a:off x="304800" y="4038600"/>
              <a:ext cx="1564560" cy="7117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15939F-CD39-471E-84C0-DBD5ED207B8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7160" y="4020960"/>
                <a:ext cx="160020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0650A9A-5785-408F-8875-3A601FC6F43F}"/>
                  </a:ext>
                </a:extLst>
              </p14:cNvPr>
              <p14:cNvContentPartPr/>
              <p14:nvPr/>
            </p14:nvContentPartPr>
            <p14:xfrm>
              <a:off x="5575800" y="4798960"/>
              <a:ext cx="651600" cy="48384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0650A9A-5785-408F-8875-3A601FC6F4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57800" y="4781320"/>
                <a:ext cx="687240" cy="51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994090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14:cNvPr>
              <p14:cNvContentPartPr/>
              <p14:nvPr/>
            </p14:nvContentPartPr>
            <p14:xfrm>
              <a:off x="519960" y="1902760"/>
              <a:ext cx="222480" cy="61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2320" y="1885120"/>
                <a:ext cx="2581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14:cNvPr>
              <p14:cNvContentPartPr/>
              <p14:nvPr/>
            </p14:nvContentPartPr>
            <p14:xfrm>
              <a:off x="873480" y="1976560"/>
              <a:ext cx="14724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5480" y="1958560"/>
                <a:ext cx="1828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14:cNvPr>
              <p14:cNvContentPartPr/>
              <p14:nvPr/>
            </p14:nvContentPartPr>
            <p14:xfrm>
              <a:off x="893640" y="2084560"/>
              <a:ext cx="111600" cy="1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6000" y="2066920"/>
                <a:ext cx="147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14:cNvPr>
              <p14:cNvContentPartPr/>
              <p14:nvPr/>
            </p14:nvContentPartPr>
            <p14:xfrm>
              <a:off x="2163720" y="1661200"/>
              <a:ext cx="568080" cy="584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5720" y="1643560"/>
                <a:ext cx="6037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14:cNvPr>
              <p14:cNvContentPartPr/>
              <p14:nvPr/>
            </p14:nvContentPartPr>
            <p14:xfrm>
              <a:off x="1238880" y="1750120"/>
              <a:ext cx="775800" cy="383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32" y="1732480"/>
                <a:ext cx="811457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14:cNvPr>
              <p14:cNvContentPartPr/>
              <p14:nvPr/>
            </p14:nvContentPartPr>
            <p14:xfrm>
              <a:off x="467040" y="1594600"/>
              <a:ext cx="5943960" cy="168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400" y="1576596"/>
                <a:ext cx="5979600" cy="1724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14:cNvPr>
              <p14:cNvContentPartPr/>
              <p14:nvPr/>
            </p14:nvContentPartPr>
            <p14:xfrm>
              <a:off x="426360" y="3555520"/>
              <a:ext cx="4128480" cy="622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8720" y="3537880"/>
                <a:ext cx="4164120" cy="65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14:cNvPr>
              <p14:cNvContentPartPr/>
              <p14:nvPr/>
            </p14:nvContentPartPr>
            <p14:xfrm>
              <a:off x="2123040" y="4439320"/>
              <a:ext cx="184320" cy="1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442132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14:cNvPr>
              <p14:cNvContentPartPr/>
              <p14:nvPr/>
            </p14:nvContentPartPr>
            <p14:xfrm>
              <a:off x="2143200" y="4550560"/>
              <a:ext cx="174240" cy="21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25560" y="453292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14:cNvPr>
              <p14:cNvContentPartPr/>
              <p14:nvPr/>
            </p14:nvContentPartPr>
            <p14:xfrm>
              <a:off x="2542800" y="4216120"/>
              <a:ext cx="57960" cy="37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25160" y="4198120"/>
                <a:ext cx="93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14:cNvPr>
              <p14:cNvContentPartPr/>
              <p14:nvPr/>
            </p14:nvContentPartPr>
            <p14:xfrm>
              <a:off x="2706240" y="4530760"/>
              <a:ext cx="6840" cy="2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8240" y="4513120"/>
                <a:ext cx="424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14:cNvPr>
              <p14:cNvContentPartPr/>
              <p14:nvPr/>
            </p14:nvContentPartPr>
            <p14:xfrm>
              <a:off x="2852040" y="4276960"/>
              <a:ext cx="205200" cy="28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34400" y="4259320"/>
                <a:ext cx="2408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14:cNvPr>
              <p14:cNvContentPartPr/>
              <p14:nvPr/>
            </p14:nvContentPartPr>
            <p14:xfrm>
              <a:off x="3240840" y="4246360"/>
              <a:ext cx="771120" cy="40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22840" y="4228720"/>
                <a:ext cx="806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14:cNvPr>
              <p14:cNvContentPartPr/>
              <p14:nvPr/>
            </p14:nvContentPartPr>
            <p14:xfrm>
              <a:off x="987240" y="4358320"/>
              <a:ext cx="922320" cy="515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69607" y="4340680"/>
                <a:ext cx="957946" cy="55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2239710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14:cNvPr>
              <p14:cNvContentPartPr/>
              <p14:nvPr/>
            </p14:nvContentPartPr>
            <p14:xfrm>
              <a:off x="5008440" y="2681800"/>
              <a:ext cx="3071520" cy="306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90440" y="2646160"/>
                <a:ext cx="3107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14:cNvPr>
              <p14:cNvContentPartPr/>
              <p14:nvPr/>
            </p14:nvContentPartPr>
            <p14:xfrm>
              <a:off x="558480" y="3036760"/>
              <a:ext cx="1888920" cy="41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40840" y="3001120"/>
                <a:ext cx="1924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14:cNvPr>
              <p14:cNvContentPartPr/>
              <p14:nvPr/>
            </p14:nvContentPartPr>
            <p14:xfrm>
              <a:off x="568560" y="3378400"/>
              <a:ext cx="2835000" cy="664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50560" y="3360770"/>
                <a:ext cx="2870640" cy="700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8A6F5F9-B1F3-4EAF-97D1-992990F33379}"/>
                  </a:ext>
                </a:extLst>
              </p14:cNvPr>
              <p14:cNvContentPartPr/>
              <p14:nvPr/>
            </p14:nvContentPartPr>
            <p14:xfrm>
              <a:off x="4032840" y="3749560"/>
              <a:ext cx="114120" cy="93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8A6F5F9-B1F3-4EAF-97D1-992990F333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15200" y="3731920"/>
                <a:ext cx="149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3259C27-E324-403F-8625-5B3230D8D77C}"/>
                  </a:ext>
                </a:extLst>
              </p14:cNvPr>
              <p14:cNvContentPartPr/>
              <p14:nvPr/>
            </p14:nvContentPartPr>
            <p14:xfrm>
              <a:off x="4043280" y="3860440"/>
              <a:ext cx="121320" cy="9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3259C27-E324-403F-8625-5B3230D8D77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25640" y="3842440"/>
                <a:ext cx="156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F4A3CA-BF11-4A2D-B3B5-40B9036F3FC3}"/>
                  </a:ext>
                </a:extLst>
              </p14:cNvPr>
              <p14:cNvContentPartPr/>
              <p14:nvPr/>
            </p14:nvContentPartPr>
            <p14:xfrm>
              <a:off x="3718200" y="3677560"/>
              <a:ext cx="165600" cy="2149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F4A3CA-BF11-4A2D-B3B5-40B9036F3FC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700239" y="3659920"/>
                <a:ext cx="201163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41DB1BB-1CEC-4BE3-B9E5-B71DC454CCD2}"/>
                  </a:ext>
                </a:extLst>
              </p14:cNvPr>
              <p14:cNvContentPartPr/>
              <p14:nvPr/>
            </p14:nvContentPartPr>
            <p14:xfrm>
              <a:off x="4351440" y="3687640"/>
              <a:ext cx="719280" cy="284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41DB1BB-1CEC-4BE3-B9E5-B71DC454CCD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333800" y="3669640"/>
                <a:ext cx="7549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DA848E-FDED-482A-A330-BAC3E49F4151}"/>
                  </a:ext>
                </a:extLst>
              </p14:cNvPr>
              <p14:cNvContentPartPr/>
              <p14:nvPr/>
            </p14:nvContentPartPr>
            <p14:xfrm>
              <a:off x="5561040" y="3596200"/>
              <a:ext cx="956520" cy="4856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DA848E-FDED-482A-A330-BAC3E49F41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543040" y="3578560"/>
                <a:ext cx="99216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EE11C8F-1BC0-4C10-AB73-D047233CAD79}"/>
                  </a:ext>
                </a:extLst>
              </p14:cNvPr>
              <p14:cNvContentPartPr/>
              <p14:nvPr/>
            </p14:nvContentPartPr>
            <p14:xfrm>
              <a:off x="5221920" y="3708160"/>
              <a:ext cx="203400" cy="204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EE11C8F-1BC0-4C10-AB73-D047233CAD7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203920" y="3690160"/>
                <a:ext cx="2390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8491CA6-269D-4937-B47B-1BB0930B0844}"/>
                  </a:ext>
                </a:extLst>
              </p14:cNvPr>
              <p14:cNvContentPartPr/>
              <p14:nvPr/>
            </p14:nvContentPartPr>
            <p14:xfrm>
              <a:off x="6654720" y="3748840"/>
              <a:ext cx="125280" cy="151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8491CA6-269D-4937-B47B-1BB0930B084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636720" y="3730840"/>
                <a:ext cx="160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55382D5-F6B1-49AF-B262-B35C01EE7254}"/>
                  </a:ext>
                </a:extLst>
              </p14:cNvPr>
              <p14:cNvContentPartPr/>
              <p14:nvPr/>
            </p14:nvContentPartPr>
            <p14:xfrm>
              <a:off x="6867120" y="3576040"/>
              <a:ext cx="173880" cy="454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55382D5-F6B1-49AF-B262-B35C01EE725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443" y="3558040"/>
                <a:ext cx="209594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C8CC980-63B8-4B85-9495-0977649B62CA}"/>
                  </a:ext>
                </a:extLst>
              </p14:cNvPr>
              <p14:cNvContentPartPr/>
              <p14:nvPr/>
            </p14:nvContentPartPr>
            <p14:xfrm>
              <a:off x="7131720" y="3504040"/>
              <a:ext cx="760320" cy="556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C8CC980-63B8-4B85-9495-0977649B62C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14072" y="3486052"/>
                <a:ext cx="795977" cy="592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A8158DA-616A-4692-A22D-3A198A9DDE7B}"/>
                  </a:ext>
                </a:extLst>
              </p14:cNvPr>
              <p14:cNvContentPartPr/>
              <p14:nvPr/>
            </p14:nvContentPartPr>
            <p14:xfrm>
              <a:off x="7975200" y="3785200"/>
              <a:ext cx="264240" cy="24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A8158DA-616A-4692-A22D-3A198A9DDE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957200" y="3767200"/>
                <a:ext cx="299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9ED626E-643B-4420-A7D8-7E196B131830}"/>
                  </a:ext>
                </a:extLst>
              </p14:cNvPr>
              <p14:cNvContentPartPr/>
              <p14:nvPr/>
            </p14:nvContentPartPr>
            <p14:xfrm>
              <a:off x="2925480" y="4364080"/>
              <a:ext cx="302040" cy="2818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9ED626E-643B-4420-A7D8-7E196B13183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907840" y="4346080"/>
                <a:ext cx="33768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2623B6-B23D-48E0-9B95-42595D6F2B30}"/>
                  </a:ext>
                </a:extLst>
              </p14:cNvPr>
              <p14:cNvContentPartPr/>
              <p14:nvPr/>
            </p14:nvContentPartPr>
            <p14:xfrm>
              <a:off x="324840" y="4988320"/>
              <a:ext cx="1179720" cy="2998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2623B6-B23D-48E0-9B95-42595D6F2B3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6845" y="4970320"/>
                <a:ext cx="1215349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A07611-0819-4B7D-BDE7-B212F98049F7}"/>
                  </a:ext>
                </a:extLst>
              </p14:cNvPr>
              <p14:cNvContentPartPr/>
              <p14:nvPr/>
            </p14:nvContentPartPr>
            <p14:xfrm>
              <a:off x="2498880" y="5018560"/>
              <a:ext cx="147600" cy="1630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A07611-0819-4B7D-BDE7-B212F98049F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81240" y="5000920"/>
                <a:ext cx="183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BFC5234-08E5-4A9F-BDCB-CFEA7C4BEE66}"/>
                  </a:ext>
                </a:extLst>
              </p14:cNvPr>
              <p14:cNvContentPartPr/>
              <p14:nvPr/>
            </p14:nvContentPartPr>
            <p14:xfrm>
              <a:off x="1719120" y="4977160"/>
              <a:ext cx="602640" cy="297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BFC5234-08E5-4A9F-BDCB-CFEA7C4BEE6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701120" y="4959520"/>
                <a:ext cx="638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CF6F7BA-73F8-48B5-ACF0-FE853B00C59B}"/>
                  </a:ext>
                </a:extLst>
              </p14:cNvPr>
              <p14:cNvContentPartPr/>
              <p14:nvPr/>
            </p14:nvContentPartPr>
            <p14:xfrm>
              <a:off x="2802720" y="4946560"/>
              <a:ext cx="98280" cy="2660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CF6F7BA-73F8-48B5-ACF0-FE853B00C59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85080" y="4928560"/>
                <a:ext cx="133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FF3E04F-3911-48F2-9A53-95E73BD06A6F}"/>
                  </a:ext>
                </a:extLst>
              </p14:cNvPr>
              <p14:cNvContentPartPr/>
              <p14:nvPr/>
            </p14:nvContentPartPr>
            <p14:xfrm>
              <a:off x="3003960" y="5009920"/>
              <a:ext cx="765720" cy="203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FF3E04F-3911-48F2-9A53-95E73BD06A6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986312" y="4991920"/>
                <a:ext cx="801377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C93C89F-9860-44AD-A77F-73D51555402B}"/>
                  </a:ext>
                </a:extLst>
              </p14:cNvPr>
              <p14:cNvContentPartPr/>
              <p14:nvPr/>
            </p14:nvContentPartPr>
            <p14:xfrm>
              <a:off x="3972360" y="4988320"/>
              <a:ext cx="153360" cy="1922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C93C89F-9860-44AD-A77F-73D51555402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54360" y="4970320"/>
                <a:ext cx="189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D47E7FA-B0FA-4063-88C7-67BB67C804C1}"/>
                  </a:ext>
                </a:extLst>
              </p14:cNvPr>
              <p14:cNvContentPartPr/>
              <p14:nvPr/>
            </p14:nvContentPartPr>
            <p14:xfrm>
              <a:off x="4280160" y="4876360"/>
              <a:ext cx="777600" cy="2959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D47E7FA-B0FA-4063-88C7-67BB67C804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62512" y="4858720"/>
                <a:ext cx="813257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E838108-1350-47CE-ADEB-279E38616BBB}"/>
                  </a:ext>
                </a:extLst>
              </p14:cNvPr>
              <p14:cNvContentPartPr/>
              <p14:nvPr/>
            </p14:nvContentPartPr>
            <p14:xfrm>
              <a:off x="5211840" y="5018200"/>
              <a:ext cx="161640" cy="115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E838108-1350-47CE-ADEB-279E38616BB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194200" y="5000200"/>
                <a:ext cx="197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22192ED-BC00-4E6D-BC21-676FA68F5DD6}"/>
                  </a:ext>
                </a:extLst>
              </p14:cNvPr>
              <p14:cNvContentPartPr/>
              <p14:nvPr/>
            </p14:nvContentPartPr>
            <p14:xfrm>
              <a:off x="6420720" y="4837480"/>
              <a:ext cx="1352520" cy="2642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22192ED-BC00-4E6D-BC21-676FA68F5DD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02720" y="4819480"/>
                <a:ext cx="13881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15939F-CD39-471E-84C0-DBD5ED207B82}"/>
                  </a:ext>
                </a:extLst>
              </p14:cNvPr>
              <p14:cNvContentPartPr/>
              <p14:nvPr/>
            </p14:nvContentPartPr>
            <p14:xfrm>
              <a:off x="304800" y="4038600"/>
              <a:ext cx="1564560" cy="7117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15939F-CD39-471E-84C0-DBD5ED207B8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7160" y="4020960"/>
                <a:ext cx="160020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0650A9A-5785-408F-8875-3A601FC6F43F}"/>
                  </a:ext>
                </a:extLst>
              </p14:cNvPr>
              <p14:cNvContentPartPr/>
              <p14:nvPr/>
            </p14:nvContentPartPr>
            <p14:xfrm>
              <a:off x="5575800" y="4798960"/>
              <a:ext cx="651600" cy="48384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0650A9A-5785-408F-8875-3A601FC6F4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57800" y="4781320"/>
                <a:ext cx="68724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AD9BA3-8594-4C68-AB97-3BB0039B2911}"/>
                  </a:ext>
                </a:extLst>
              </p14:cNvPr>
              <p14:cNvContentPartPr/>
              <p14:nvPr/>
            </p14:nvContentPartPr>
            <p14:xfrm>
              <a:off x="1330320" y="5658640"/>
              <a:ext cx="174240" cy="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AD9BA3-8594-4C68-AB97-3BB0039B291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312680" y="564100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8E3D0F5-82EA-4E16-AFF1-3DAD34C9AD4F}"/>
                  </a:ext>
                </a:extLst>
              </p14:cNvPr>
              <p14:cNvContentPartPr/>
              <p14:nvPr/>
            </p14:nvContentPartPr>
            <p14:xfrm>
              <a:off x="1330320" y="5790760"/>
              <a:ext cx="92160" cy="9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8E3D0F5-82EA-4E16-AFF1-3DAD34C9AD4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312680" y="5773120"/>
                <a:ext cx="12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FB0D97-0A81-4350-BE43-31AB23555C76}"/>
                  </a:ext>
                </a:extLst>
              </p14:cNvPr>
              <p14:cNvContentPartPr/>
              <p14:nvPr/>
            </p14:nvContentPartPr>
            <p14:xfrm>
              <a:off x="1700400" y="5607880"/>
              <a:ext cx="1084680" cy="3268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FB0D97-0A81-4350-BE43-31AB23555C7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682400" y="5590240"/>
                <a:ext cx="11203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84093B-56BE-4C8E-AD55-F3A2E123C03B}"/>
                  </a:ext>
                </a:extLst>
              </p14:cNvPr>
              <p14:cNvContentPartPr/>
              <p14:nvPr/>
            </p14:nvContentPartPr>
            <p14:xfrm>
              <a:off x="3006840" y="5825320"/>
              <a:ext cx="135360" cy="68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84093B-56BE-4C8E-AD55-F3A2E123C03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989200" y="5807320"/>
                <a:ext cx="171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9E11D89-CD1A-4392-A88C-331312D4691E}"/>
                  </a:ext>
                </a:extLst>
              </p14:cNvPr>
              <p14:cNvContentPartPr/>
              <p14:nvPr/>
            </p14:nvContentPartPr>
            <p14:xfrm>
              <a:off x="3352440" y="5596360"/>
              <a:ext cx="861120" cy="338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9E11D89-CD1A-4392-A88C-331312D46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34793" y="5578720"/>
                <a:ext cx="896775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0E0A7BF-DE16-4B48-A2CB-E373DA0D0BAB}"/>
                  </a:ext>
                </a:extLst>
              </p14:cNvPr>
              <p14:cNvContentPartPr/>
              <p14:nvPr/>
            </p14:nvContentPartPr>
            <p14:xfrm>
              <a:off x="4449720" y="5298280"/>
              <a:ext cx="2245680" cy="10008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0E0A7BF-DE16-4B48-A2CB-E373DA0D0BAB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431723" y="5280640"/>
                <a:ext cx="2281314" cy="103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8858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66C291-F038-43EC-A1A3-D21555AE62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312" t="18889" r="30000" b="67778"/>
          <a:stretch/>
        </p:blipFill>
        <p:spPr>
          <a:xfrm>
            <a:off x="533400" y="106045"/>
            <a:ext cx="8229600" cy="3110345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14:cNvPr>
              <p14:cNvContentPartPr/>
              <p14:nvPr/>
            </p14:nvContentPartPr>
            <p14:xfrm>
              <a:off x="3372960" y="3000400"/>
              <a:ext cx="175680" cy="270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73AB987-3A67-434D-954D-2B51B499BD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54960" y="2982760"/>
                <a:ext cx="211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14:cNvPr>
              <p14:cNvContentPartPr/>
              <p14:nvPr/>
            </p14:nvContentPartPr>
            <p14:xfrm>
              <a:off x="3403200" y="3101920"/>
              <a:ext cx="169200" cy="27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BD1EE4-4723-4999-B213-B889C263233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5560" y="3083920"/>
                <a:ext cx="204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14:cNvPr>
              <p14:cNvContentPartPr/>
              <p14:nvPr/>
            </p14:nvContentPartPr>
            <p14:xfrm>
              <a:off x="3748440" y="2875120"/>
              <a:ext cx="742320" cy="406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8761B26-A59E-42E7-9B08-CF92284DFE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30440" y="2857136"/>
                <a:ext cx="777960" cy="4424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14:cNvPr>
              <p14:cNvContentPartPr/>
              <p14:nvPr/>
            </p14:nvContentPartPr>
            <p14:xfrm>
              <a:off x="2865000" y="2865400"/>
              <a:ext cx="353520" cy="3722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7B130D4-B79C-46A4-87C6-A23060CE947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47000" y="2847400"/>
                <a:ext cx="38916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14:cNvPr>
              <p14:cNvContentPartPr/>
              <p14:nvPr/>
            </p14:nvContentPartPr>
            <p14:xfrm>
              <a:off x="4577520" y="3210280"/>
              <a:ext cx="126720" cy="1591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3F947DA-A092-40E7-82AE-7B12E574CAA7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559880" y="3192640"/>
                <a:ext cx="162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14:cNvPr>
              <p14:cNvContentPartPr/>
              <p14:nvPr/>
            </p14:nvContentPartPr>
            <p14:xfrm>
              <a:off x="5679120" y="2925880"/>
              <a:ext cx="660600" cy="290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36030E4-3303-4AFC-8D0B-3DA739783D2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661130" y="2907880"/>
                <a:ext cx="696221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14:cNvPr>
              <p14:cNvContentPartPr/>
              <p14:nvPr/>
            </p14:nvContentPartPr>
            <p14:xfrm>
              <a:off x="4958760" y="2983480"/>
              <a:ext cx="559800" cy="3366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C5C943-B010-4626-BDCD-0FD524A845B7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940760" y="2965480"/>
                <a:ext cx="5954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14:cNvPr>
              <p14:cNvContentPartPr/>
              <p14:nvPr/>
            </p14:nvContentPartPr>
            <p14:xfrm>
              <a:off x="3230400" y="1726720"/>
              <a:ext cx="3016800" cy="612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7E6454B-4438-4899-8160-A7BD84F0B96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212760" y="1708720"/>
                <a:ext cx="305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14:cNvPr>
              <p14:cNvContentPartPr/>
              <p14:nvPr/>
            </p14:nvContentPartPr>
            <p14:xfrm>
              <a:off x="5729880" y="844360"/>
              <a:ext cx="715680" cy="345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BEB774A-79B0-4DE3-979A-A3034D3781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712240" y="826360"/>
                <a:ext cx="75132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14:cNvPr>
              <p14:cNvContentPartPr/>
              <p14:nvPr/>
            </p14:nvContentPartPr>
            <p14:xfrm>
              <a:off x="6034800" y="1513600"/>
              <a:ext cx="167760" cy="316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D1015CC-E6F0-464C-9680-0CC153376B2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016800" y="1495600"/>
                <a:ext cx="203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14:cNvPr>
              <p14:cNvContentPartPr/>
              <p14:nvPr/>
            </p14:nvContentPartPr>
            <p14:xfrm>
              <a:off x="6055320" y="1594960"/>
              <a:ext cx="147600" cy="313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FC8FB2C-B0E6-48BB-A561-5484C11D0E82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37320" y="1576960"/>
                <a:ext cx="1832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14:cNvPr>
              <p14:cNvContentPartPr/>
              <p14:nvPr/>
            </p14:nvContentPartPr>
            <p14:xfrm>
              <a:off x="7409280" y="1574440"/>
              <a:ext cx="48240" cy="871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4B1C9C6-B5DF-4898-A66B-B6E76371B57F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91640" y="1556800"/>
                <a:ext cx="83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14:cNvPr>
              <p14:cNvContentPartPr/>
              <p14:nvPr/>
            </p14:nvContentPartPr>
            <p14:xfrm>
              <a:off x="7587840" y="1371400"/>
              <a:ext cx="820800" cy="3164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4205026-E0AB-44C9-BF9D-4B31245566CA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70200" y="1353400"/>
                <a:ext cx="8564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14:cNvPr>
              <p14:cNvContentPartPr/>
              <p14:nvPr/>
            </p14:nvContentPartPr>
            <p14:xfrm>
              <a:off x="6441240" y="1442320"/>
              <a:ext cx="848160" cy="2851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53A665A-878F-4D21-9562-7CDDC1F44336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423232" y="1424658"/>
                <a:ext cx="883815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14:cNvPr>
              <p14:cNvContentPartPr/>
              <p14:nvPr/>
            </p14:nvContentPartPr>
            <p14:xfrm>
              <a:off x="4426320" y="1889440"/>
              <a:ext cx="256680" cy="1393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4BD687-CD4B-4E3B-A727-2901D1DEDFB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08320" y="1871440"/>
                <a:ext cx="292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14:cNvPr>
              <p14:cNvContentPartPr/>
              <p14:nvPr/>
            </p14:nvContentPartPr>
            <p14:xfrm>
              <a:off x="4795320" y="1909240"/>
              <a:ext cx="154080" cy="10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76CF320-7EC5-452F-B4E0-3367D04C5CF5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777320" y="18916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14:cNvPr>
              <p14:cNvContentPartPr/>
              <p14:nvPr/>
            </p14:nvContentPartPr>
            <p14:xfrm>
              <a:off x="4815480" y="1970440"/>
              <a:ext cx="122760" cy="10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009428-62C2-41D0-BA00-F70774BA23F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797840" y="1952440"/>
                <a:ext cx="15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14:cNvPr>
              <p14:cNvContentPartPr/>
              <p14:nvPr/>
            </p14:nvContentPartPr>
            <p14:xfrm>
              <a:off x="4784880" y="2037400"/>
              <a:ext cx="143640" cy="14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53C939-1EE7-4330-AEBC-FD791A6D663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66880" y="2019400"/>
                <a:ext cx="1792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14:cNvPr>
              <p14:cNvContentPartPr/>
              <p14:nvPr/>
            </p14:nvContentPartPr>
            <p14:xfrm>
              <a:off x="5079720" y="1868560"/>
              <a:ext cx="110160" cy="164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9FFB2-2776-485E-9B9F-A855E51F76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062080" y="1850560"/>
                <a:ext cx="1458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14:cNvPr>
              <p14:cNvContentPartPr/>
              <p14:nvPr/>
            </p14:nvContentPartPr>
            <p14:xfrm>
              <a:off x="5303280" y="1831840"/>
              <a:ext cx="402480" cy="2311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52E87C2-4D2B-46B0-BF39-0050BFC24B9F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285280" y="1813840"/>
                <a:ext cx="4381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14:cNvPr>
              <p14:cNvContentPartPr/>
              <p14:nvPr/>
            </p14:nvContentPartPr>
            <p14:xfrm>
              <a:off x="6438000" y="1768480"/>
              <a:ext cx="236520" cy="298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ED03FCB-7D2E-4B4F-8702-1B44657D4B2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420000" y="1750840"/>
                <a:ext cx="272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14:cNvPr>
              <p14:cNvContentPartPr/>
              <p14:nvPr/>
            </p14:nvContentPartPr>
            <p14:xfrm>
              <a:off x="6817080" y="1889440"/>
              <a:ext cx="11088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708499-92F3-499C-914B-465E9333F8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799080" y="187144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14:cNvPr>
              <p14:cNvContentPartPr/>
              <p14:nvPr/>
            </p14:nvContentPartPr>
            <p14:xfrm>
              <a:off x="6817080" y="1970800"/>
              <a:ext cx="97920" cy="3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F69B042-F10B-470D-B582-964DD519C55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799080" y="1952800"/>
                <a:ext cx="133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14:cNvPr>
              <p14:cNvContentPartPr/>
              <p14:nvPr/>
            </p14:nvContentPartPr>
            <p14:xfrm>
              <a:off x="6027600" y="1767760"/>
              <a:ext cx="160200" cy="3139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18EF67-5E6A-4E1F-851F-25C5BFB8246D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09600" y="1749760"/>
                <a:ext cx="1958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14:cNvPr>
              <p14:cNvContentPartPr/>
              <p14:nvPr/>
            </p14:nvContentPartPr>
            <p14:xfrm>
              <a:off x="7070520" y="1798000"/>
              <a:ext cx="316080" cy="1962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EA9BC96-8F07-4481-9865-239479CAEDF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052520" y="1780000"/>
                <a:ext cx="351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14:cNvPr>
              <p14:cNvContentPartPr/>
              <p14:nvPr/>
            </p14:nvContentPartPr>
            <p14:xfrm>
              <a:off x="7497840" y="1787560"/>
              <a:ext cx="468360" cy="251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018C53-4DF9-4767-AAC6-AC855DCCBDC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479826" y="1769920"/>
                <a:ext cx="504027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14:cNvPr>
              <p14:cNvContentPartPr/>
              <p14:nvPr/>
            </p14:nvContentPartPr>
            <p14:xfrm>
              <a:off x="5008440" y="2681800"/>
              <a:ext cx="3071520" cy="306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8BD2782-29B4-42D5-B545-1B7D6216DAF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990440" y="2646160"/>
                <a:ext cx="31071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14:cNvPr>
              <p14:cNvContentPartPr/>
              <p14:nvPr/>
            </p14:nvContentPartPr>
            <p14:xfrm>
              <a:off x="558480" y="3036760"/>
              <a:ext cx="1888920" cy="41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760706-1AC7-43AB-93A8-11680B97922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40840" y="3001120"/>
                <a:ext cx="19245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14:cNvPr>
              <p14:cNvContentPartPr/>
              <p14:nvPr/>
            </p14:nvContentPartPr>
            <p14:xfrm>
              <a:off x="568560" y="3378400"/>
              <a:ext cx="2835000" cy="664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58337F3-97C2-4AB3-99F1-6A512A07B68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50560" y="3360770"/>
                <a:ext cx="2870640" cy="700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8A6F5F9-B1F3-4EAF-97D1-992990F33379}"/>
                  </a:ext>
                </a:extLst>
              </p14:cNvPr>
              <p14:cNvContentPartPr/>
              <p14:nvPr/>
            </p14:nvContentPartPr>
            <p14:xfrm>
              <a:off x="4032840" y="3749560"/>
              <a:ext cx="114120" cy="93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8A6F5F9-B1F3-4EAF-97D1-992990F3337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15200" y="3731920"/>
                <a:ext cx="149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3259C27-E324-403F-8625-5B3230D8D77C}"/>
                  </a:ext>
                </a:extLst>
              </p14:cNvPr>
              <p14:cNvContentPartPr/>
              <p14:nvPr/>
            </p14:nvContentPartPr>
            <p14:xfrm>
              <a:off x="4043280" y="3860440"/>
              <a:ext cx="121320" cy="9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3259C27-E324-403F-8625-5B3230D8D77C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025640" y="3842440"/>
                <a:ext cx="1569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F4A3CA-BF11-4A2D-B3B5-40B9036F3FC3}"/>
                  </a:ext>
                </a:extLst>
              </p14:cNvPr>
              <p14:cNvContentPartPr/>
              <p14:nvPr/>
            </p14:nvContentPartPr>
            <p14:xfrm>
              <a:off x="3718200" y="3677560"/>
              <a:ext cx="165600" cy="2149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F4A3CA-BF11-4A2D-B3B5-40B9036F3FC3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700239" y="3659920"/>
                <a:ext cx="201163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41DB1BB-1CEC-4BE3-B9E5-B71DC454CCD2}"/>
                  </a:ext>
                </a:extLst>
              </p14:cNvPr>
              <p14:cNvContentPartPr/>
              <p14:nvPr/>
            </p14:nvContentPartPr>
            <p14:xfrm>
              <a:off x="4351440" y="3687640"/>
              <a:ext cx="719280" cy="284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41DB1BB-1CEC-4BE3-B9E5-B71DC454CCD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333800" y="3669640"/>
                <a:ext cx="7549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FDA848E-FDED-482A-A330-BAC3E49F4151}"/>
                  </a:ext>
                </a:extLst>
              </p14:cNvPr>
              <p14:cNvContentPartPr/>
              <p14:nvPr/>
            </p14:nvContentPartPr>
            <p14:xfrm>
              <a:off x="5561040" y="3596200"/>
              <a:ext cx="956520" cy="4856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FDA848E-FDED-482A-A330-BAC3E49F41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543040" y="3578560"/>
                <a:ext cx="99216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EE11C8F-1BC0-4C10-AB73-D047233CAD79}"/>
                  </a:ext>
                </a:extLst>
              </p14:cNvPr>
              <p14:cNvContentPartPr/>
              <p14:nvPr/>
            </p14:nvContentPartPr>
            <p14:xfrm>
              <a:off x="5221920" y="3708160"/>
              <a:ext cx="203400" cy="204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EE11C8F-1BC0-4C10-AB73-D047233CAD7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203920" y="3690160"/>
                <a:ext cx="2390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8491CA6-269D-4937-B47B-1BB0930B0844}"/>
                  </a:ext>
                </a:extLst>
              </p14:cNvPr>
              <p14:cNvContentPartPr/>
              <p14:nvPr/>
            </p14:nvContentPartPr>
            <p14:xfrm>
              <a:off x="6654720" y="3748840"/>
              <a:ext cx="125280" cy="151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8491CA6-269D-4937-B47B-1BB0930B084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636720" y="3730840"/>
                <a:ext cx="160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55382D5-F6B1-49AF-B262-B35C01EE7254}"/>
                  </a:ext>
                </a:extLst>
              </p14:cNvPr>
              <p14:cNvContentPartPr/>
              <p14:nvPr/>
            </p14:nvContentPartPr>
            <p14:xfrm>
              <a:off x="6867120" y="3576040"/>
              <a:ext cx="173880" cy="4543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55382D5-F6B1-49AF-B262-B35C01EE7254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849443" y="3558040"/>
                <a:ext cx="209594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C8CC980-63B8-4B85-9495-0977649B62CA}"/>
                  </a:ext>
                </a:extLst>
              </p14:cNvPr>
              <p14:cNvContentPartPr/>
              <p14:nvPr/>
            </p14:nvContentPartPr>
            <p14:xfrm>
              <a:off x="7131720" y="3504040"/>
              <a:ext cx="760320" cy="556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C8CC980-63B8-4B85-9495-0977649B62C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14072" y="3486052"/>
                <a:ext cx="795977" cy="592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A8158DA-616A-4692-A22D-3A198A9DDE7B}"/>
                  </a:ext>
                </a:extLst>
              </p14:cNvPr>
              <p14:cNvContentPartPr/>
              <p14:nvPr/>
            </p14:nvContentPartPr>
            <p14:xfrm>
              <a:off x="7975200" y="3785200"/>
              <a:ext cx="264240" cy="248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A8158DA-616A-4692-A22D-3A198A9DDE7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957200" y="3767200"/>
                <a:ext cx="299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9ED626E-643B-4420-A7D8-7E196B131830}"/>
                  </a:ext>
                </a:extLst>
              </p14:cNvPr>
              <p14:cNvContentPartPr/>
              <p14:nvPr/>
            </p14:nvContentPartPr>
            <p14:xfrm>
              <a:off x="2925480" y="4364080"/>
              <a:ext cx="302040" cy="2818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9ED626E-643B-4420-A7D8-7E196B13183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907840" y="4346080"/>
                <a:ext cx="33768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2623B6-B23D-48E0-9B95-42595D6F2B30}"/>
                  </a:ext>
                </a:extLst>
              </p14:cNvPr>
              <p14:cNvContentPartPr/>
              <p14:nvPr/>
            </p14:nvContentPartPr>
            <p14:xfrm>
              <a:off x="324840" y="4988320"/>
              <a:ext cx="1179720" cy="2998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2623B6-B23D-48E0-9B95-42595D6F2B3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6845" y="4970320"/>
                <a:ext cx="1215349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A07611-0819-4B7D-BDE7-B212F98049F7}"/>
                  </a:ext>
                </a:extLst>
              </p14:cNvPr>
              <p14:cNvContentPartPr/>
              <p14:nvPr/>
            </p14:nvContentPartPr>
            <p14:xfrm>
              <a:off x="2498880" y="5018560"/>
              <a:ext cx="147600" cy="1630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A07611-0819-4B7D-BDE7-B212F98049F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81240" y="5000920"/>
                <a:ext cx="183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BFC5234-08E5-4A9F-BDCB-CFEA7C4BEE66}"/>
                  </a:ext>
                </a:extLst>
              </p14:cNvPr>
              <p14:cNvContentPartPr/>
              <p14:nvPr/>
            </p14:nvContentPartPr>
            <p14:xfrm>
              <a:off x="1719120" y="4977160"/>
              <a:ext cx="602640" cy="2977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BFC5234-08E5-4A9F-BDCB-CFEA7C4BEE6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701120" y="4959520"/>
                <a:ext cx="638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CF6F7BA-73F8-48B5-ACF0-FE853B00C59B}"/>
                  </a:ext>
                </a:extLst>
              </p14:cNvPr>
              <p14:cNvContentPartPr/>
              <p14:nvPr/>
            </p14:nvContentPartPr>
            <p14:xfrm>
              <a:off x="2802720" y="4946560"/>
              <a:ext cx="98280" cy="2660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CF6F7BA-73F8-48B5-ACF0-FE853B00C59B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85080" y="4928560"/>
                <a:ext cx="133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FF3E04F-3911-48F2-9A53-95E73BD06A6F}"/>
                  </a:ext>
                </a:extLst>
              </p14:cNvPr>
              <p14:cNvContentPartPr/>
              <p14:nvPr/>
            </p14:nvContentPartPr>
            <p14:xfrm>
              <a:off x="3003960" y="5009920"/>
              <a:ext cx="765720" cy="2030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FF3E04F-3911-48F2-9A53-95E73BD06A6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986312" y="4991920"/>
                <a:ext cx="801377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C93C89F-9860-44AD-A77F-73D51555402B}"/>
                  </a:ext>
                </a:extLst>
              </p14:cNvPr>
              <p14:cNvContentPartPr/>
              <p14:nvPr/>
            </p14:nvContentPartPr>
            <p14:xfrm>
              <a:off x="3972360" y="4988320"/>
              <a:ext cx="153360" cy="1922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C93C89F-9860-44AD-A77F-73D51555402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954360" y="4970320"/>
                <a:ext cx="189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D47E7FA-B0FA-4063-88C7-67BB67C804C1}"/>
                  </a:ext>
                </a:extLst>
              </p14:cNvPr>
              <p14:cNvContentPartPr/>
              <p14:nvPr/>
            </p14:nvContentPartPr>
            <p14:xfrm>
              <a:off x="4280160" y="4876360"/>
              <a:ext cx="777600" cy="2959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D47E7FA-B0FA-4063-88C7-67BB67C804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262512" y="4858720"/>
                <a:ext cx="813257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E838108-1350-47CE-ADEB-279E38616BBB}"/>
                  </a:ext>
                </a:extLst>
              </p14:cNvPr>
              <p14:cNvContentPartPr/>
              <p14:nvPr/>
            </p14:nvContentPartPr>
            <p14:xfrm>
              <a:off x="5211840" y="5018200"/>
              <a:ext cx="161640" cy="115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E838108-1350-47CE-ADEB-279E38616BB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194200" y="5000200"/>
                <a:ext cx="197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22192ED-BC00-4E6D-BC21-676FA68F5DD6}"/>
                  </a:ext>
                </a:extLst>
              </p14:cNvPr>
              <p14:cNvContentPartPr/>
              <p14:nvPr/>
            </p14:nvContentPartPr>
            <p14:xfrm>
              <a:off x="6420720" y="4837480"/>
              <a:ext cx="1352520" cy="2642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22192ED-BC00-4E6D-BC21-676FA68F5DD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402720" y="4819480"/>
                <a:ext cx="13881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515939F-CD39-471E-84C0-DBD5ED207B82}"/>
                  </a:ext>
                </a:extLst>
              </p14:cNvPr>
              <p14:cNvContentPartPr/>
              <p14:nvPr/>
            </p14:nvContentPartPr>
            <p14:xfrm>
              <a:off x="304800" y="4038600"/>
              <a:ext cx="1564560" cy="7117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515939F-CD39-471E-84C0-DBD5ED207B8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7160" y="4020960"/>
                <a:ext cx="1600200" cy="74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0650A9A-5785-408F-8875-3A601FC6F43F}"/>
                  </a:ext>
                </a:extLst>
              </p14:cNvPr>
              <p14:cNvContentPartPr/>
              <p14:nvPr/>
            </p14:nvContentPartPr>
            <p14:xfrm>
              <a:off x="5575800" y="4798960"/>
              <a:ext cx="651600" cy="48384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0650A9A-5785-408F-8875-3A601FC6F4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57800" y="4781320"/>
                <a:ext cx="68724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AD9BA3-8594-4C68-AB97-3BB0039B2911}"/>
                  </a:ext>
                </a:extLst>
              </p14:cNvPr>
              <p14:cNvContentPartPr/>
              <p14:nvPr/>
            </p14:nvContentPartPr>
            <p14:xfrm>
              <a:off x="1330320" y="5658640"/>
              <a:ext cx="174240" cy="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AD9BA3-8594-4C68-AB97-3BB0039B291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312680" y="564100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8E3D0F5-82EA-4E16-AFF1-3DAD34C9AD4F}"/>
                  </a:ext>
                </a:extLst>
              </p14:cNvPr>
              <p14:cNvContentPartPr/>
              <p14:nvPr/>
            </p14:nvContentPartPr>
            <p14:xfrm>
              <a:off x="1330320" y="5790760"/>
              <a:ext cx="92160" cy="97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8E3D0F5-82EA-4E16-AFF1-3DAD34C9AD4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312680" y="5773120"/>
                <a:ext cx="12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7FB0D97-0A81-4350-BE43-31AB23555C76}"/>
                  </a:ext>
                </a:extLst>
              </p14:cNvPr>
              <p14:cNvContentPartPr/>
              <p14:nvPr/>
            </p14:nvContentPartPr>
            <p14:xfrm>
              <a:off x="1700400" y="5607880"/>
              <a:ext cx="1084680" cy="32688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7FB0D97-0A81-4350-BE43-31AB23555C7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682400" y="5590240"/>
                <a:ext cx="11203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084093B-56BE-4C8E-AD55-F3A2E123C03B}"/>
                  </a:ext>
                </a:extLst>
              </p14:cNvPr>
              <p14:cNvContentPartPr/>
              <p14:nvPr/>
            </p14:nvContentPartPr>
            <p14:xfrm>
              <a:off x="3006840" y="5825320"/>
              <a:ext cx="135360" cy="68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084093B-56BE-4C8E-AD55-F3A2E123C03B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989200" y="5807320"/>
                <a:ext cx="171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9E11D89-CD1A-4392-A88C-331312D4691E}"/>
                  </a:ext>
                </a:extLst>
              </p14:cNvPr>
              <p14:cNvContentPartPr/>
              <p14:nvPr/>
            </p14:nvContentPartPr>
            <p14:xfrm>
              <a:off x="3352440" y="5596360"/>
              <a:ext cx="861120" cy="338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9E11D89-CD1A-4392-A88C-331312D4691E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334793" y="5578720"/>
                <a:ext cx="896775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F8958BE-C8B8-4AFA-B4C6-039508DB0775}"/>
                  </a:ext>
                </a:extLst>
              </p14:cNvPr>
              <p14:cNvContentPartPr/>
              <p14:nvPr/>
            </p14:nvContentPartPr>
            <p14:xfrm>
              <a:off x="4429200" y="5637760"/>
              <a:ext cx="225360" cy="21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F8958BE-C8B8-4AFA-B4C6-039508DB077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411560" y="5620120"/>
                <a:ext cx="261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49D24A-587B-4034-97AF-E59A4181F496}"/>
                  </a:ext>
                </a:extLst>
              </p14:cNvPr>
              <p14:cNvContentPartPr/>
              <p14:nvPr/>
            </p14:nvContentPartPr>
            <p14:xfrm>
              <a:off x="4469880" y="5749720"/>
              <a:ext cx="192600" cy="187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49D24A-587B-4034-97AF-E59A4181F49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52240" y="5731720"/>
                <a:ext cx="228240" cy="5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2879473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14:cNvPr>
              <p14:cNvContentPartPr/>
              <p14:nvPr/>
            </p14:nvContentPartPr>
            <p14:xfrm>
              <a:off x="519960" y="1902760"/>
              <a:ext cx="222480" cy="61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2320" y="1885120"/>
                <a:ext cx="2581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14:cNvPr>
              <p14:cNvContentPartPr/>
              <p14:nvPr/>
            </p14:nvContentPartPr>
            <p14:xfrm>
              <a:off x="873480" y="1976560"/>
              <a:ext cx="14724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5480" y="1958560"/>
                <a:ext cx="1828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14:cNvPr>
              <p14:cNvContentPartPr/>
              <p14:nvPr/>
            </p14:nvContentPartPr>
            <p14:xfrm>
              <a:off x="893640" y="2084560"/>
              <a:ext cx="111600" cy="1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6000" y="2066920"/>
                <a:ext cx="147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14:cNvPr>
              <p14:cNvContentPartPr/>
              <p14:nvPr/>
            </p14:nvContentPartPr>
            <p14:xfrm>
              <a:off x="2163720" y="1661200"/>
              <a:ext cx="568080" cy="584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5720" y="1643560"/>
                <a:ext cx="6037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14:cNvPr>
              <p14:cNvContentPartPr/>
              <p14:nvPr/>
            </p14:nvContentPartPr>
            <p14:xfrm>
              <a:off x="1238880" y="1750120"/>
              <a:ext cx="775800" cy="383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32" y="1732480"/>
                <a:ext cx="811457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14:cNvPr>
              <p14:cNvContentPartPr/>
              <p14:nvPr/>
            </p14:nvContentPartPr>
            <p14:xfrm>
              <a:off x="467040" y="1594600"/>
              <a:ext cx="5943960" cy="168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400" y="1576596"/>
                <a:ext cx="5979600" cy="1724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14:cNvPr>
              <p14:cNvContentPartPr/>
              <p14:nvPr/>
            </p14:nvContentPartPr>
            <p14:xfrm>
              <a:off x="426360" y="3555520"/>
              <a:ext cx="4128480" cy="622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8720" y="3537880"/>
                <a:ext cx="4164120" cy="65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14:cNvPr>
              <p14:cNvContentPartPr/>
              <p14:nvPr/>
            </p14:nvContentPartPr>
            <p14:xfrm>
              <a:off x="2123040" y="4439320"/>
              <a:ext cx="184320" cy="1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442132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14:cNvPr>
              <p14:cNvContentPartPr/>
              <p14:nvPr/>
            </p14:nvContentPartPr>
            <p14:xfrm>
              <a:off x="2143200" y="4550560"/>
              <a:ext cx="174240" cy="21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25560" y="453292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14:cNvPr>
              <p14:cNvContentPartPr/>
              <p14:nvPr/>
            </p14:nvContentPartPr>
            <p14:xfrm>
              <a:off x="2542800" y="4216120"/>
              <a:ext cx="57960" cy="37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25160" y="4198120"/>
                <a:ext cx="93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14:cNvPr>
              <p14:cNvContentPartPr/>
              <p14:nvPr/>
            </p14:nvContentPartPr>
            <p14:xfrm>
              <a:off x="2706240" y="4530760"/>
              <a:ext cx="6840" cy="2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8240" y="4513120"/>
                <a:ext cx="424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14:cNvPr>
              <p14:cNvContentPartPr/>
              <p14:nvPr/>
            </p14:nvContentPartPr>
            <p14:xfrm>
              <a:off x="2852040" y="4276960"/>
              <a:ext cx="205200" cy="28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34400" y="4259320"/>
                <a:ext cx="2408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14:cNvPr>
              <p14:cNvContentPartPr/>
              <p14:nvPr/>
            </p14:nvContentPartPr>
            <p14:xfrm>
              <a:off x="3240840" y="4246360"/>
              <a:ext cx="771120" cy="40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22840" y="4228720"/>
                <a:ext cx="806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14:cNvPr>
              <p14:cNvContentPartPr/>
              <p14:nvPr/>
            </p14:nvContentPartPr>
            <p14:xfrm>
              <a:off x="987240" y="4358320"/>
              <a:ext cx="922320" cy="515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69607" y="4340680"/>
                <a:ext cx="957946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629310-B3AA-4FCB-83C9-9FE423DDD7CB}"/>
                  </a:ext>
                </a:extLst>
              </p14:cNvPr>
              <p14:cNvContentPartPr/>
              <p14:nvPr/>
            </p14:nvContentPartPr>
            <p14:xfrm>
              <a:off x="995520" y="5099920"/>
              <a:ext cx="661320" cy="627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629310-B3AA-4FCB-83C9-9FE423DDD7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77880" y="5082280"/>
                <a:ext cx="69696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245949-C60B-4308-8322-8C486B650B0F}"/>
                  </a:ext>
                </a:extLst>
              </p14:cNvPr>
              <p14:cNvContentPartPr/>
              <p14:nvPr/>
            </p14:nvContentPartPr>
            <p14:xfrm>
              <a:off x="2174160" y="5140240"/>
              <a:ext cx="153360" cy="2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245949-C60B-4308-8322-8C486B650B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56160" y="5122240"/>
                <a:ext cx="189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5AFAA5-4F69-44C6-A77F-C64463089616}"/>
                  </a:ext>
                </a:extLst>
              </p14:cNvPr>
              <p14:cNvContentPartPr/>
              <p14:nvPr/>
            </p14:nvContentPartPr>
            <p14:xfrm>
              <a:off x="2183880" y="5272720"/>
              <a:ext cx="16200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5AFAA5-4F69-44C6-A77F-C6446308961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5255080"/>
                <a:ext cx="197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6C5E44C-20B4-47FA-8CF4-6803CA70DD15}"/>
                  </a:ext>
                </a:extLst>
              </p14:cNvPr>
              <p14:cNvContentPartPr/>
              <p14:nvPr/>
            </p14:nvContentPartPr>
            <p14:xfrm>
              <a:off x="2478720" y="4936480"/>
              <a:ext cx="271440" cy="43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6C5E44C-20B4-47FA-8CF4-6803CA70DD1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61080" y="4918840"/>
                <a:ext cx="3070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C66EDD-A629-4614-BA4F-015D77CDEEA2}"/>
                  </a:ext>
                </a:extLst>
              </p14:cNvPr>
              <p14:cNvContentPartPr/>
              <p14:nvPr/>
            </p14:nvContentPartPr>
            <p14:xfrm>
              <a:off x="2885160" y="4927120"/>
              <a:ext cx="569880" cy="419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C66EDD-A629-4614-BA4F-015D77CDEEA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67160" y="4909480"/>
                <a:ext cx="6055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0445F28-578A-4476-B842-BE46228BD05F}"/>
                  </a:ext>
                </a:extLst>
              </p14:cNvPr>
              <p14:cNvContentPartPr/>
              <p14:nvPr/>
            </p14:nvContentPartPr>
            <p14:xfrm>
              <a:off x="3783720" y="5232400"/>
              <a:ext cx="38484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0445F28-578A-4476-B842-BE46228BD0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66063" y="5214400"/>
                <a:ext cx="420513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27CDAD5-D333-4B40-B385-F1EA57D1E18F}"/>
                  </a:ext>
                </a:extLst>
              </p14:cNvPr>
              <p14:cNvContentPartPr/>
              <p14:nvPr/>
            </p14:nvContentPartPr>
            <p14:xfrm>
              <a:off x="3637200" y="4966000"/>
              <a:ext cx="344520" cy="20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27CDAD5-D333-4B40-B385-F1EA57D1E18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19200" y="4948000"/>
                <a:ext cx="380160" cy="24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17471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14:cNvPr>
              <p14:cNvContentPartPr/>
              <p14:nvPr/>
            </p14:nvContentPartPr>
            <p14:xfrm>
              <a:off x="519960" y="1902760"/>
              <a:ext cx="222480" cy="61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2320" y="1885120"/>
                <a:ext cx="2581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14:cNvPr>
              <p14:cNvContentPartPr/>
              <p14:nvPr/>
            </p14:nvContentPartPr>
            <p14:xfrm>
              <a:off x="873480" y="1976560"/>
              <a:ext cx="14724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5480" y="1958560"/>
                <a:ext cx="1828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14:cNvPr>
              <p14:cNvContentPartPr/>
              <p14:nvPr/>
            </p14:nvContentPartPr>
            <p14:xfrm>
              <a:off x="893640" y="2084560"/>
              <a:ext cx="111600" cy="1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6000" y="2066920"/>
                <a:ext cx="147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14:cNvPr>
              <p14:cNvContentPartPr/>
              <p14:nvPr/>
            </p14:nvContentPartPr>
            <p14:xfrm>
              <a:off x="2163720" y="1661200"/>
              <a:ext cx="568080" cy="584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5720" y="1643560"/>
                <a:ext cx="6037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14:cNvPr>
              <p14:cNvContentPartPr/>
              <p14:nvPr/>
            </p14:nvContentPartPr>
            <p14:xfrm>
              <a:off x="1238880" y="1750120"/>
              <a:ext cx="775800" cy="383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32" y="1732480"/>
                <a:ext cx="811457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14:cNvPr>
              <p14:cNvContentPartPr/>
              <p14:nvPr/>
            </p14:nvContentPartPr>
            <p14:xfrm>
              <a:off x="467040" y="1594600"/>
              <a:ext cx="5943960" cy="168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400" y="1576596"/>
                <a:ext cx="5979600" cy="1724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14:cNvPr>
              <p14:cNvContentPartPr/>
              <p14:nvPr/>
            </p14:nvContentPartPr>
            <p14:xfrm>
              <a:off x="426360" y="3555520"/>
              <a:ext cx="4128480" cy="622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8720" y="3537880"/>
                <a:ext cx="4164120" cy="65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14:cNvPr>
              <p14:cNvContentPartPr/>
              <p14:nvPr/>
            </p14:nvContentPartPr>
            <p14:xfrm>
              <a:off x="2123040" y="4439320"/>
              <a:ext cx="184320" cy="1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442132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14:cNvPr>
              <p14:cNvContentPartPr/>
              <p14:nvPr/>
            </p14:nvContentPartPr>
            <p14:xfrm>
              <a:off x="2143200" y="4550560"/>
              <a:ext cx="174240" cy="21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25560" y="453292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14:cNvPr>
              <p14:cNvContentPartPr/>
              <p14:nvPr/>
            </p14:nvContentPartPr>
            <p14:xfrm>
              <a:off x="2542800" y="4216120"/>
              <a:ext cx="57960" cy="37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25160" y="4198120"/>
                <a:ext cx="93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14:cNvPr>
              <p14:cNvContentPartPr/>
              <p14:nvPr/>
            </p14:nvContentPartPr>
            <p14:xfrm>
              <a:off x="2706240" y="4530760"/>
              <a:ext cx="6840" cy="2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8240" y="4513120"/>
                <a:ext cx="424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14:cNvPr>
              <p14:cNvContentPartPr/>
              <p14:nvPr/>
            </p14:nvContentPartPr>
            <p14:xfrm>
              <a:off x="2852040" y="4276960"/>
              <a:ext cx="205200" cy="28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34400" y="4259320"/>
                <a:ext cx="2408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14:cNvPr>
              <p14:cNvContentPartPr/>
              <p14:nvPr/>
            </p14:nvContentPartPr>
            <p14:xfrm>
              <a:off x="3240840" y="4246360"/>
              <a:ext cx="771120" cy="40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22840" y="4228720"/>
                <a:ext cx="806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14:cNvPr>
              <p14:cNvContentPartPr/>
              <p14:nvPr/>
            </p14:nvContentPartPr>
            <p14:xfrm>
              <a:off x="987240" y="4358320"/>
              <a:ext cx="922320" cy="515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69607" y="4340680"/>
                <a:ext cx="957946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629310-B3AA-4FCB-83C9-9FE423DDD7CB}"/>
                  </a:ext>
                </a:extLst>
              </p14:cNvPr>
              <p14:cNvContentPartPr/>
              <p14:nvPr/>
            </p14:nvContentPartPr>
            <p14:xfrm>
              <a:off x="995520" y="5099920"/>
              <a:ext cx="661320" cy="627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629310-B3AA-4FCB-83C9-9FE423DDD7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77880" y="5082280"/>
                <a:ext cx="69696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245949-C60B-4308-8322-8C486B650B0F}"/>
                  </a:ext>
                </a:extLst>
              </p14:cNvPr>
              <p14:cNvContentPartPr/>
              <p14:nvPr/>
            </p14:nvContentPartPr>
            <p14:xfrm>
              <a:off x="2174160" y="5140240"/>
              <a:ext cx="153360" cy="2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245949-C60B-4308-8322-8C486B650B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56160" y="5122240"/>
                <a:ext cx="189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5AFAA5-4F69-44C6-A77F-C64463089616}"/>
                  </a:ext>
                </a:extLst>
              </p14:cNvPr>
              <p14:cNvContentPartPr/>
              <p14:nvPr/>
            </p14:nvContentPartPr>
            <p14:xfrm>
              <a:off x="2183880" y="5272720"/>
              <a:ext cx="16200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5AFAA5-4F69-44C6-A77F-C6446308961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5255080"/>
                <a:ext cx="197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6C5E44C-20B4-47FA-8CF4-6803CA70DD15}"/>
                  </a:ext>
                </a:extLst>
              </p14:cNvPr>
              <p14:cNvContentPartPr/>
              <p14:nvPr/>
            </p14:nvContentPartPr>
            <p14:xfrm>
              <a:off x="2478720" y="4936480"/>
              <a:ext cx="271440" cy="43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6C5E44C-20B4-47FA-8CF4-6803CA70DD1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61080" y="4918840"/>
                <a:ext cx="3070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C66EDD-A629-4614-BA4F-015D77CDEEA2}"/>
                  </a:ext>
                </a:extLst>
              </p14:cNvPr>
              <p14:cNvContentPartPr/>
              <p14:nvPr/>
            </p14:nvContentPartPr>
            <p14:xfrm>
              <a:off x="2885160" y="4927120"/>
              <a:ext cx="569880" cy="419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C66EDD-A629-4614-BA4F-015D77CDEEA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67160" y="4909480"/>
                <a:ext cx="6055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0445F28-578A-4476-B842-BE46228BD05F}"/>
                  </a:ext>
                </a:extLst>
              </p14:cNvPr>
              <p14:cNvContentPartPr/>
              <p14:nvPr/>
            </p14:nvContentPartPr>
            <p14:xfrm>
              <a:off x="3783720" y="5232400"/>
              <a:ext cx="38484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0445F28-578A-4476-B842-BE46228BD0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66063" y="5214400"/>
                <a:ext cx="420513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27CDAD5-D333-4B40-B385-F1EA57D1E18F}"/>
                  </a:ext>
                </a:extLst>
              </p14:cNvPr>
              <p14:cNvContentPartPr/>
              <p14:nvPr/>
            </p14:nvContentPartPr>
            <p14:xfrm>
              <a:off x="3637200" y="4966000"/>
              <a:ext cx="344520" cy="20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27CDAD5-D333-4B40-B385-F1EA57D1E18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19200" y="4948000"/>
                <a:ext cx="3801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8A7450-ABA1-4615-A0E9-9B759CD20598}"/>
                  </a:ext>
                </a:extLst>
              </p14:cNvPr>
              <p14:cNvContentPartPr/>
              <p14:nvPr/>
            </p14:nvContentPartPr>
            <p14:xfrm>
              <a:off x="4344960" y="4204600"/>
              <a:ext cx="247680" cy="123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8A7450-ABA1-4615-A0E9-9B759CD205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7320" y="4186960"/>
                <a:ext cx="283320" cy="12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B4EF4A7-B39A-4111-9575-3BAC8E130BD1}"/>
                  </a:ext>
                </a:extLst>
              </p14:cNvPr>
              <p14:cNvContentPartPr/>
              <p14:nvPr/>
            </p14:nvContentPartPr>
            <p14:xfrm>
              <a:off x="4778040" y="4675120"/>
              <a:ext cx="837720" cy="32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B4EF4A7-B39A-4111-9575-3BAC8E130BD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60048" y="4657120"/>
                <a:ext cx="873345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574A4A-C704-4F3F-A51A-06BE3F6C0A77}"/>
                  </a:ext>
                </a:extLst>
              </p14:cNvPr>
              <p14:cNvContentPartPr/>
              <p14:nvPr/>
            </p14:nvContentPartPr>
            <p14:xfrm>
              <a:off x="5875320" y="4770160"/>
              <a:ext cx="129240" cy="19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574A4A-C704-4F3F-A51A-06BE3F6C0A7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57320" y="4752160"/>
                <a:ext cx="164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620B22E-49AF-4153-935A-5590A76724B8}"/>
                  </a:ext>
                </a:extLst>
              </p14:cNvPr>
              <p14:cNvContentPartPr/>
              <p14:nvPr/>
            </p14:nvContentPartPr>
            <p14:xfrm>
              <a:off x="6143520" y="4558840"/>
              <a:ext cx="1391760" cy="591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620B22E-49AF-4153-935A-5590A76724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5880" y="4541200"/>
                <a:ext cx="1427400" cy="62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49306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14:cNvPr>
              <p14:cNvContentPartPr/>
              <p14:nvPr/>
            </p14:nvContentPartPr>
            <p14:xfrm>
              <a:off x="7966200" y="90520"/>
              <a:ext cx="748440" cy="5799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48560" y="72880"/>
                <a:ext cx="78408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14:cNvPr>
              <p14:cNvContentPartPr/>
              <p14:nvPr/>
            </p14:nvContentPartPr>
            <p14:xfrm>
              <a:off x="314760" y="255040"/>
              <a:ext cx="1200240" cy="75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37040"/>
                <a:ext cx="1235880" cy="79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14:cNvPr>
              <p14:cNvContentPartPr/>
              <p14:nvPr/>
            </p14:nvContentPartPr>
            <p14:xfrm>
              <a:off x="1623000" y="355480"/>
              <a:ext cx="16560" cy="20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05000" y="337480"/>
                <a:ext cx="52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14:cNvPr>
              <p14:cNvContentPartPr/>
              <p14:nvPr/>
            </p14:nvContentPartPr>
            <p14:xfrm>
              <a:off x="1666200" y="516400"/>
              <a:ext cx="16920" cy="32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48200" y="498760"/>
                <a:ext cx="525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14:cNvPr>
              <p14:cNvContentPartPr/>
              <p14:nvPr/>
            </p14:nvContentPartPr>
            <p14:xfrm>
              <a:off x="1848720" y="293920"/>
              <a:ext cx="1661760" cy="378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1080" y="276280"/>
                <a:ext cx="169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14:cNvPr>
              <p14:cNvContentPartPr/>
              <p14:nvPr/>
            </p14:nvContentPartPr>
            <p14:xfrm>
              <a:off x="4217520" y="312640"/>
              <a:ext cx="276480" cy="275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99880" y="294977"/>
                <a:ext cx="31212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14:cNvPr>
              <p14:cNvContentPartPr/>
              <p14:nvPr/>
            </p14:nvContentPartPr>
            <p14:xfrm>
              <a:off x="3808920" y="313720"/>
              <a:ext cx="244800" cy="306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90920" y="296080"/>
                <a:ext cx="2804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14:cNvPr>
              <p14:cNvContentPartPr/>
              <p14:nvPr/>
            </p14:nvContentPartPr>
            <p14:xfrm>
              <a:off x="4976760" y="406240"/>
              <a:ext cx="140400" cy="266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8760" y="388240"/>
                <a:ext cx="176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14:cNvPr>
              <p14:cNvContentPartPr/>
              <p14:nvPr/>
            </p14:nvContentPartPr>
            <p14:xfrm>
              <a:off x="5240280" y="538000"/>
              <a:ext cx="22680" cy="88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2280" y="520360"/>
                <a:ext cx="5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14:cNvPr>
              <p14:cNvContentPartPr/>
              <p14:nvPr/>
            </p14:nvContentPartPr>
            <p14:xfrm>
              <a:off x="5423160" y="324520"/>
              <a:ext cx="225720" cy="32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5520" y="306880"/>
                <a:ext cx="261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14:cNvPr>
              <p14:cNvContentPartPr/>
              <p14:nvPr/>
            </p14:nvContentPartPr>
            <p14:xfrm>
              <a:off x="4698480" y="294280"/>
              <a:ext cx="102600" cy="412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80840" y="276280"/>
                <a:ext cx="13824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BB523D1-3E0F-4F14-8990-A5B2597651E7}"/>
                  </a:ext>
                </a:extLst>
              </p14:cNvPr>
              <p14:cNvContentPartPr/>
              <p14:nvPr/>
            </p14:nvContentPartPr>
            <p14:xfrm>
              <a:off x="3732600" y="657880"/>
              <a:ext cx="632880" cy="1854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BB523D1-3E0F-4F14-8990-A5B2597651E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14600" y="640240"/>
                <a:ext cx="668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ADA2E7F-6636-481B-B9D0-41FFBEBDD320}"/>
                  </a:ext>
                </a:extLst>
              </p14:cNvPr>
              <p14:cNvContentPartPr/>
              <p14:nvPr/>
            </p14:nvContentPartPr>
            <p14:xfrm>
              <a:off x="2407440" y="961000"/>
              <a:ext cx="1541160" cy="1600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ADA2E7F-6636-481B-B9D0-41FFBEBDD3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89796" y="943356"/>
                <a:ext cx="1576808" cy="16358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782773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14:cNvPr>
              <p14:cNvContentPartPr/>
              <p14:nvPr/>
            </p14:nvContentPartPr>
            <p14:xfrm>
              <a:off x="519960" y="1902760"/>
              <a:ext cx="222480" cy="61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2320" y="1885120"/>
                <a:ext cx="2581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14:cNvPr>
              <p14:cNvContentPartPr/>
              <p14:nvPr/>
            </p14:nvContentPartPr>
            <p14:xfrm>
              <a:off x="873480" y="1976560"/>
              <a:ext cx="14724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5480" y="1958560"/>
                <a:ext cx="1828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14:cNvPr>
              <p14:cNvContentPartPr/>
              <p14:nvPr/>
            </p14:nvContentPartPr>
            <p14:xfrm>
              <a:off x="893640" y="2084560"/>
              <a:ext cx="111600" cy="1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6000" y="2066920"/>
                <a:ext cx="147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14:cNvPr>
              <p14:cNvContentPartPr/>
              <p14:nvPr/>
            </p14:nvContentPartPr>
            <p14:xfrm>
              <a:off x="2163720" y="1661200"/>
              <a:ext cx="568080" cy="584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5720" y="1643560"/>
                <a:ext cx="6037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14:cNvPr>
              <p14:cNvContentPartPr/>
              <p14:nvPr/>
            </p14:nvContentPartPr>
            <p14:xfrm>
              <a:off x="1238880" y="1750120"/>
              <a:ext cx="775800" cy="383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32" y="1732480"/>
                <a:ext cx="811457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14:cNvPr>
              <p14:cNvContentPartPr/>
              <p14:nvPr/>
            </p14:nvContentPartPr>
            <p14:xfrm>
              <a:off x="467040" y="1594600"/>
              <a:ext cx="5943960" cy="168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400" y="1576596"/>
                <a:ext cx="5979600" cy="1724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14:cNvPr>
              <p14:cNvContentPartPr/>
              <p14:nvPr/>
            </p14:nvContentPartPr>
            <p14:xfrm>
              <a:off x="426360" y="3555520"/>
              <a:ext cx="4128480" cy="622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8720" y="3537880"/>
                <a:ext cx="4164120" cy="65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14:cNvPr>
              <p14:cNvContentPartPr/>
              <p14:nvPr/>
            </p14:nvContentPartPr>
            <p14:xfrm>
              <a:off x="2123040" y="4439320"/>
              <a:ext cx="184320" cy="1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442132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14:cNvPr>
              <p14:cNvContentPartPr/>
              <p14:nvPr/>
            </p14:nvContentPartPr>
            <p14:xfrm>
              <a:off x="2143200" y="4550560"/>
              <a:ext cx="174240" cy="21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25560" y="453292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14:cNvPr>
              <p14:cNvContentPartPr/>
              <p14:nvPr/>
            </p14:nvContentPartPr>
            <p14:xfrm>
              <a:off x="2542800" y="4216120"/>
              <a:ext cx="57960" cy="37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25160" y="4198120"/>
                <a:ext cx="93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14:cNvPr>
              <p14:cNvContentPartPr/>
              <p14:nvPr/>
            </p14:nvContentPartPr>
            <p14:xfrm>
              <a:off x="2706240" y="4530760"/>
              <a:ext cx="6840" cy="2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8240" y="4513120"/>
                <a:ext cx="424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14:cNvPr>
              <p14:cNvContentPartPr/>
              <p14:nvPr/>
            </p14:nvContentPartPr>
            <p14:xfrm>
              <a:off x="2852040" y="4276960"/>
              <a:ext cx="205200" cy="28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34400" y="4259320"/>
                <a:ext cx="2408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14:cNvPr>
              <p14:cNvContentPartPr/>
              <p14:nvPr/>
            </p14:nvContentPartPr>
            <p14:xfrm>
              <a:off x="3240840" y="4246360"/>
              <a:ext cx="771120" cy="40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22840" y="4228720"/>
                <a:ext cx="806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14:cNvPr>
              <p14:cNvContentPartPr/>
              <p14:nvPr/>
            </p14:nvContentPartPr>
            <p14:xfrm>
              <a:off x="987240" y="4358320"/>
              <a:ext cx="922320" cy="515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69607" y="4340680"/>
                <a:ext cx="957946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629310-B3AA-4FCB-83C9-9FE423DDD7CB}"/>
                  </a:ext>
                </a:extLst>
              </p14:cNvPr>
              <p14:cNvContentPartPr/>
              <p14:nvPr/>
            </p14:nvContentPartPr>
            <p14:xfrm>
              <a:off x="995520" y="5099920"/>
              <a:ext cx="661320" cy="627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629310-B3AA-4FCB-83C9-9FE423DDD7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77880" y="5082280"/>
                <a:ext cx="69696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245949-C60B-4308-8322-8C486B650B0F}"/>
                  </a:ext>
                </a:extLst>
              </p14:cNvPr>
              <p14:cNvContentPartPr/>
              <p14:nvPr/>
            </p14:nvContentPartPr>
            <p14:xfrm>
              <a:off x="2174160" y="5140240"/>
              <a:ext cx="153360" cy="2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245949-C60B-4308-8322-8C486B650B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56160" y="5122240"/>
                <a:ext cx="189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5AFAA5-4F69-44C6-A77F-C64463089616}"/>
                  </a:ext>
                </a:extLst>
              </p14:cNvPr>
              <p14:cNvContentPartPr/>
              <p14:nvPr/>
            </p14:nvContentPartPr>
            <p14:xfrm>
              <a:off x="2183880" y="5272720"/>
              <a:ext cx="16200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5AFAA5-4F69-44C6-A77F-C6446308961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5255080"/>
                <a:ext cx="197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6C5E44C-20B4-47FA-8CF4-6803CA70DD15}"/>
                  </a:ext>
                </a:extLst>
              </p14:cNvPr>
              <p14:cNvContentPartPr/>
              <p14:nvPr/>
            </p14:nvContentPartPr>
            <p14:xfrm>
              <a:off x="2478720" y="4936480"/>
              <a:ext cx="271440" cy="43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6C5E44C-20B4-47FA-8CF4-6803CA70DD1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61080" y="4918840"/>
                <a:ext cx="3070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C66EDD-A629-4614-BA4F-015D77CDEEA2}"/>
                  </a:ext>
                </a:extLst>
              </p14:cNvPr>
              <p14:cNvContentPartPr/>
              <p14:nvPr/>
            </p14:nvContentPartPr>
            <p14:xfrm>
              <a:off x="2885160" y="4927120"/>
              <a:ext cx="569880" cy="419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C66EDD-A629-4614-BA4F-015D77CDEEA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67160" y="4909480"/>
                <a:ext cx="6055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0445F28-578A-4476-B842-BE46228BD05F}"/>
                  </a:ext>
                </a:extLst>
              </p14:cNvPr>
              <p14:cNvContentPartPr/>
              <p14:nvPr/>
            </p14:nvContentPartPr>
            <p14:xfrm>
              <a:off x="3783720" y="5232400"/>
              <a:ext cx="38484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0445F28-578A-4476-B842-BE46228BD0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66063" y="5214400"/>
                <a:ext cx="420513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27CDAD5-D333-4B40-B385-F1EA57D1E18F}"/>
                  </a:ext>
                </a:extLst>
              </p14:cNvPr>
              <p14:cNvContentPartPr/>
              <p14:nvPr/>
            </p14:nvContentPartPr>
            <p14:xfrm>
              <a:off x="3637200" y="4966000"/>
              <a:ext cx="344520" cy="20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27CDAD5-D333-4B40-B385-F1EA57D1E18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19200" y="4948000"/>
                <a:ext cx="3801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8A7450-ABA1-4615-A0E9-9B759CD20598}"/>
                  </a:ext>
                </a:extLst>
              </p14:cNvPr>
              <p14:cNvContentPartPr/>
              <p14:nvPr/>
            </p14:nvContentPartPr>
            <p14:xfrm>
              <a:off x="4344960" y="4204600"/>
              <a:ext cx="247680" cy="123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8A7450-ABA1-4615-A0E9-9B759CD205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7320" y="4186960"/>
                <a:ext cx="283320" cy="12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B4EF4A7-B39A-4111-9575-3BAC8E130BD1}"/>
                  </a:ext>
                </a:extLst>
              </p14:cNvPr>
              <p14:cNvContentPartPr/>
              <p14:nvPr/>
            </p14:nvContentPartPr>
            <p14:xfrm>
              <a:off x="4778040" y="4675120"/>
              <a:ext cx="837720" cy="32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B4EF4A7-B39A-4111-9575-3BAC8E130BD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60048" y="4657120"/>
                <a:ext cx="873345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574A4A-C704-4F3F-A51A-06BE3F6C0A77}"/>
                  </a:ext>
                </a:extLst>
              </p14:cNvPr>
              <p14:cNvContentPartPr/>
              <p14:nvPr/>
            </p14:nvContentPartPr>
            <p14:xfrm>
              <a:off x="5875320" y="4770160"/>
              <a:ext cx="129240" cy="19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574A4A-C704-4F3F-A51A-06BE3F6C0A7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57320" y="4752160"/>
                <a:ext cx="164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620B22E-49AF-4153-935A-5590A76724B8}"/>
                  </a:ext>
                </a:extLst>
              </p14:cNvPr>
              <p14:cNvContentPartPr/>
              <p14:nvPr/>
            </p14:nvContentPartPr>
            <p14:xfrm>
              <a:off x="6143520" y="4558840"/>
              <a:ext cx="1391760" cy="591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620B22E-49AF-4153-935A-5590A76724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5880" y="4541200"/>
                <a:ext cx="142740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1CF6397-26D9-4A85-A539-70207EE3816D}"/>
                  </a:ext>
                </a:extLst>
              </p14:cNvPr>
              <p14:cNvContentPartPr/>
              <p14:nvPr/>
            </p14:nvContentPartPr>
            <p14:xfrm>
              <a:off x="1137720" y="5922880"/>
              <a:ext cx="1409760" cy="54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1CF6397-26D9-4A85-A539-70207EE381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19720" y="5905240"/>
                <a:ext cx="1445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3ADA45-BB4B-4795-955A-CB293F8C63A2}"/>
                  </a:ext>
                </a:extLst>
              </p14:cNvPr>
              <p14:cNvContentPartPr/>
              <p14:nvPr/>
            </p14:nvContentPartPr>
            <p14:xfrm>
              <a:off x="2854920" y="5729560"/>
              <a:ext cx="222840" cy="427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3ADA45-BB4B-4795-955A-CB293F8C63A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37280" y="5711920"/>
                <a:ext cx="25848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A93617-A986-4102-A82F-6C731A4CCDFA}"/>
                  </a:ext>
                </a:extLst>
              </p14:cNvPr>
              <p14:cNvContentPartPr/>
              <p14:nvPr/>
            </p14:nvContentPartPr>
            <p14:xfrm>
              <a:off x="3325800" y="5669080"/>
              <a:ext cx="6840" cy="10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A93617-A986-4102-A82F-6C731A4CCD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08160" y="565144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27B302D-98BA-4EC1-9D08-305A8E554CCA}"/>
                  </a:ext>
                </a:extLst>
              </p14:cNvPr>
              <p14:cNvContentPartPr/>
              <p14:nvPr/>
            </p14:nvContentPartPr>
            <p14:xfrm>
              <a:off x="4980000" y="5679160"/>
              <a:ext cx="67320" cy="173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27B302D-98BA-4EC1-9D08-305A8E554CC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62360" y="5661160"/>
                <a:ext cx="102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2B28F3-817C-4BD5-9CD9-50CEFB1824C2}"/>
                  </a:ext>
                </a:extLst>
              </p14:cNvPr>
              <p14:cNvContentPartPr/>
              <p14:nvPr/>
            </p14:nvContentPartPr>
            <p14:xfrm>
              <a:off x="5232720" y="5696800"/>
              <a:ext cx="599400" cy="288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2B28F3-817C-4BD5-9CD9-50CEFB1824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215080" y="5679160"/>
                <a:ext cx="635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398145E-1011-41E8-801F-F55CBB8BD81B}"/>
                  </a:ext>
                </a:extLst>
              </p14:cNvPr>
              <p14:cNvContentPartPr/>
              <p14:nvPr/>
            </p14:nvContentPartPr>
            <p14:xfrm>
              <a:off x="3756360" y="5569360"/>
              <a:ext cx="1118160" cy="476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398145E-1011-41E8-801F-F55CBB8BD8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38720" y="5551374"/>
                <a:ext cx="1153800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6B8933C-3AEE-4602-8AB7-4D3AA8EA62D6}"/>
                  </a:ext>
                </a:extLst>
              </p14:cNvPr>
              <p14:cNvContentPartPr/>
              <p14:nvPr/>
            </p14:nvContentPartPr>
            <p14:xfrm>
              <a:off x="3332280" y="5740000"/>
              <a:ext cx="193320" cy="173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6B8933C-3AEE-4602-8AB7-4D3AA8EA62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14280" y="5722360"/>
                <a:ext cx="2289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80E1263-3A4F-43D8-A315-EF961A17DE87}"/>
                  </a:ext>
                </a:extLst>
              </p14:cNvPr>
              <p14:cNvContentPartPr/>
              <p14:nvPr/>
            </p14:nvContentPartPr>
            <p14:xfrm>
              <a:off x="5932920" y="5506360"/>
              <a:ext cx="690480" cy="308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80E1263-3A4F-43D8-A315-EF961A17DE8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15271" y="5488360"/>
                <a:ext cx="726139" cy="34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30419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14:cNvPr>
              <p14:cNvContentPartPr/>
              <p14:nvPr/>
            </p14:nvContentPartPr>
            <p14:xfrm>
              <a:off x="531480" y="847240"/>
              <a:ext cx="780840" cy="57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7D0611-7299-42D8-8CD2-9676246C5B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480" y="829240"/>
                <a:ext cx="81648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14:cNvPr>
              <p14:cNvContentPartPr/>
              <p14:nvPr/>
            </p14:nvContentPartPr>
            <p14:xfrm>
              <a:off x="1531560" y="148480"/>
              <a:ext cx="6427080" cy="1578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616749-33CB-4870-AEF5-802CE4F6133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13560" y="130484"/>
                <a:ext cx="6462720" cy="16138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14:cNvPr>
              <p14:cNvContentPartPr/>
              <p14:nvPr/>
            </p14:nvContentPartPr>
            <p14:xfrm>
              <a:off x="519960" y="1902760"/>
              <a:ext cx="222480" cy="612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796176C-A33D-44D7-B82A-04A6FDE63D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2320" y="1885120"/>
                <a:ext cx="2581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14:cNvPr>
              <p14:cNvContentPartPr/>
              <p14:nvPr/>
            </p14:nvContentPartPr>
            <p14:xfrm>
              <a:off x="873480" y="1976560"/>
              <a:ext cx="147240" cy="1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950804-D8B5-48FC-935A-C52A54AED8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5480" y="1958560"/>
                <a:ext cx="1828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14:cNvPr>
              <p14:cNvContentPartPr/>
              <p14:nvPr/>
            </p14:nvContentPartPr>
            <p14:xfrm>
              <a:off x="893640" y="2084560"/>
              <a:ext cx="111600" cy="1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4611DF-82E0-4529-8BE8-D1E25D6536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76000" y="2066920"/>
                <a:ext cx="147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14:cNvPr>
              <p14:cNvContentPartPr/>
              <p14:nvPr/>
            </p14:nvContentPartPr>
            <p14:xfrm>
              <a:off x="2163720" y="1661200"/>
              <a:ext cx="568080" cy="584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36B96A7-6C6E-4125-A0C1-685440DEDC6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45720" y="1643560"/>
                <a:ext cx="6037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14:cNvPr>
              <p14:cNvContentPartPr/>
              <p14:nvPr/>
            </p14:nvContentPartPr>
            <p14:xfrm>
              <a:off x="1238880" y="1750120"/>
              <a:ext cx="775800" cy="383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AD6E197-5437-43D3-B095-0FFFADB839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32" y="1732480"/>
                <a:ext cx="811457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14:cNvPr>
              <p14:cNvContentPartPr/>
              <p14:nvPr/>
            </p14:nvContentPartPr>
            <p14:xfrm>
              <a:off x="467040" y="1594600"/>
              <a:ext cx="5943960" cy="168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21CC51-1CCC-4789-B3F8-9C9372A162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9400" y="1576596"/>
                <a:ext cx="5979600" cy="1724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14:cNvPr>
              <p14:cNvContentPartPr/>
              <p14:nvPr/>
            </p14:nvContentPartPr>
            <p14:xfrm>
              <a:off x="426360" y="3555520"/>
              <a:ext cx="4128480" cy="622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2C2D4A8-AEFD-48B4-979A-6859A56C837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8720" y="3537880"/>
                <a:ext cx="4164120" cy="65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14:cNvPr>
              <p14:cNvContentPartPr/>
              <p14:nvPr/>
            </p14:nvContentPartPr>
            <p14:xfrm>
              <a:off x="2123040" y="4439320"/>
              <a:ext cx="184320" cy="11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CB4087E-679E-45AB-8A1A-797766B38FB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05040" y="4421320"/>
                <a:ext cx="219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14:cNvPr>
              <p14:cNvContentPartPr/>
              <p14:nvPr/>
            </p14:nvContentPartPr>
            <p14:xfrm>
              <a:off x="2143200" y="4550560"/>
              <a:ext cx="174240" cy="21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FC815F-BF73-4161-99A6-0BB2C20EB4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25560" y="4532920"/>
                <a:ext cx="209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14:cNvPr>
              <p14:cNvContentPartPr/>
              <p14:nvPr/>
            </p14:nvContentPartPr>
            <p14:xfrm>
              <a:off x="2542800" y="4216120"/>
              <a:ext cx="57960" cy="370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17E2928-C971-45DB-91E7-C9820E817F6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25160" y="4198120"/>
                <a:ext cx="936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14:cNvPr>
              <p14:cNvContentPartPr/>
              <p14:nvPr/>
            </p14:nvContentPartPr>
            <p14:xfrm>
              <a:off x="2706240" y="4530760"/>
              <a:ext cx="6840" cy="2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A1C7C93-8E7F-4DCB-9B46-1CB17336AB0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8240" y="4513120"/>
                <a:ext cx="424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14:cNvPr>
              <p14:cNvContentPartPr/>
              <p14:nvPr/>
            </p14:nvContentPartPr>
            <p14:xfrm>
              <a:off x="2852040" y="4276960"/>
              <a:ext cx="205200" cy="28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EB82B7D-7805-4D19-B28A-BAF7B515CA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834400" y="4259320"/>
                <a:ext cx="2408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14:cNvPr>
              <p14:cNvContentPartPr/>
              <p14:nvPr/>
            </p14:nvContentPartPr>
            <p14:xfrm>
              <a:off x="3240840" y="4246360"/>
              <a:ext cx="771120" cy="408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C40A27F-2290-4F10-BE34-61A744E1F9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22840" y="4228720"/>
                <a:ext cx="8067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14:cNvPr>
              <p14:cNvContentPartPr/>
              <p14:nvPr/>
            </p14:nvContentPartPr>
            <p14:xfrm>
              <a:off x="987240" y="4358320"/>
              <a:ext cx="922320" cy="515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56C8F66-BC5F-406D-B226-6758BC58E0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69607" y="4340680"/>
                <a:ext cx="957946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5629310-B3AA-4FCB-83C9-9FE423DDD7CB}"/>
                  </a:ext>
                </a:extLst>
              </p14:cNvPr>
              <p14:cNvContentPartPr/>
              <p14:nvPr/>
            </p14:nvContentPartPr>
            <p14:xfrm>
              <a:off x="995520" y="5099920"/>
              <a:ext cx="661320" cy="627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5629310-B3AA-4FCB-83C9-9FE423DDD7C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77880" y="5082280"/>
                <a:ext cx="696960" cy="6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245949-C60B-4308-8322-8C486B650B0F}"/>
                  </a:ext>
                </a:extLst>
              </p14:cNvPr>
              <p14:cNvContentPartPr/>
              <p14:nvPr/>
            </p14:nvContentPartPr>
            <p14:xfrm>
              <a:off x="2174160" y="5140240"/>
              <a:ext cx="153360" cy="2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245949-C60B-4308-8322-8C486B650B0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56160" y="5122240"/>
                <a:ext cx="1890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95AFAA5-4F69-44C6-A77F-C64463089616}"/>
                  </a:ext>
                </a:extLst>
              </p14:cNvPr>
              <p14:cNvContentPartPr/>
              <p14:nvPr/>
            </p14:nvContentPartPr>
            <p14:xfrm>
              <a:off x="2183880" y="5272720"/>
              <a:ext cx="16200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95AFAA5-4F69-44C6-A77F-C6446308961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66240" y="5255080"/>
                <a:ext cx="197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6C5E44C-20B4-47FA-8CF4-6803CA70DD15}"/>
                  </a:ext>
                </a:extLst>
              </p14:cNvPr>
              <p14:cNvContentPartPr/>
              <p14:nvPr/>
            </p14:nvContentPartPr>
            <p14:xfrm>
              <a:off x="2478720" y="4936480"/>
              <a:ext cx="271440" cy="43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6C5E44C-20B4-47FA-8CF4-6803CA70DD1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61080" y="4918840"/>
                <a:ext cx="3070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C66EDD-A629-4614-BA4F-015D77CDEEA2}"/>
                  </a:ext>
                </a:extLst>
              </p14:cNvPr>
              <p14:cNvContentPartPr/>
              <p14:nvPr/>
            </p14:nvContentPartPr>
            <p14:xfrm>
              <a:off x="2885160" y="4927120"/>
              <a:ext cx="569880" cy="419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C66EDD-A629-4614-BA4F-015D77CDEEA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67160" y="4909480"/>
                <a:ext cx="6055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0445F28-578A-4476-B842-BE46228BD05F}"/>
                  </a:ext>
                </a:extLst>
              </p14:cNvPr>
              <p14:cNvContentPartPr/>
              <p14:nvPr/>
            </p14:nvContentPartPr>
            <p14:xfrm>
              <a:off x="3783720" y="5232400"/>
              <a:ext cx="38484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0445F28-578A-4476-B842-BE46228BD05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66063" y="5214400"/>
                <a:ext cx="420513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27CDAD5-D333-4B40-B385-F1EA57D1E18F}"/>
                  </a:ext>
                </a:extLst>
              </p14:cNvPr>
              <p14:cNvContentPartPr/>
              <p14:nvPr/>
            </p14:nvContentPartPr>
            <p14:xfrm>
              <a:off x="3637200" y="4966000"/>
              <a:ext cx="344520" cy="20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27CDAD5-D333-4B40-B385-F1EA57D1E18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619200" y="4948000"/>
                <a:ext cx="3801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8A7450-ABA1-4615-A0E9-9B759CD20598}"/>
                  </a:ext>
                </a:extLst>
              </p14:cNvPr>
              <p14:cNvContentPartPr/>
              <p14:nvPr/>
            </p14:nvContentPartPr>
            <p14:xfrm>
              <a:off x="4344960" y="4204600"/>
              <a:ext cx="247680" cy="123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8A7450-ABA1-4615-A0E9-9B759CD205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27320" y="4186960"/>
                <a:ext cx="283320" cy="12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B4EF4A7-B39A-4111-9575-3BAC8E130BD1}"/>
                  </a:ext>
                </a:extLst>
              </p14:cNvPr>
              <p14:cNvContentPartPr/>
              <p14:nvPr/>
            </p14:nvContentPartPr>
            <p14:xfrm>
              <a:off x="4778040" y="4675120"/>
              <a:ext cx="837720" cy="325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B4EF4A7-B39A-4111-9575-3BAC8E130BD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60048" y="4657120"/>
                <a:ext cx="873345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E574A4A-C704-4F3F-A51A-06BE3F6C0A77}"/>
                  </a:ext>
                </a:extLst>
              </p14:cNvPr>
              <p14:cNvContentPartPr/>
              <p14:nvPr/>
            </p14:nvContentPartPr>
            <p14:xfrm>
              <a:off x="5875320" y="4770160"/>
              <a:ext cx="129240" cy="196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E574A4A-C704-4F3F-A51A-06BE3F6C0A7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57320" y="4752160"/>
                <a:ext cx="164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620B22E-49AF-4153-935A-5590A76724B8}"/>
                  </a:ext>
                </a:extLst>
              </p14:cNvPr>
              <p14:cNvContentPartPr/>
              <p14:nvPr/>
            </p14:nvContentPartPr>
            <p14:xfrm>
              <a:off x="6143520" y="4558840"/>
              <a:ext cx="1391760" cy="591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620B22E-49AF-4153-935A-5590A76724B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5880" y="4541200"/>
                <a:ext cx="142740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1CF6397-26D9-4A85-A539-70207EE3816D}"/>
                  </a:ext>
                </a:extLst>
              </p14:cNvPr>
              <p14:cNvContentPartPr/>
              <p14:nvPr/>
            </p14:nvContentPartPr>
            <p14:xfrm>
              <a:off x="1137720" y="5922880"/>
              <a:ext cx="1409760" cy="54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1CF6397-26D9-4A85-A539-70207EE381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19720" y="5905240"/>
                <a:ext cx="1445400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63ADA45-BB4B-4795-955A-CB293F8C63A2}"/>
                  </a:ext>
                </a:extLst>
              </p14:cNvPr>
              <p14:cNvContentPartPr/>
              <p14:nvPr/>
            </p14:nvContentPartPr>
            <p14:xfrm>
              <a:off x="2854920" y="5729560"/>
              <a:ext cx="222840" cy="427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63ADA45-BB4B-4795-955A-CB293F8C63A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37280" y="5711920"/>
                <a:ext cx="25848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A93617-A986-4102-A82F-6C731A4CCDFA}"/>
                  </a:ext>
                </a:extLst>
              </p14:cNvPr>
              <p14:cNvContentPartPr/>
              <p14:nvPr/>
            </p14:nvContentPartPr>
            <p14:xfrm>
              <a:off x="3325800" y="5669080"/>
              <a:ext cx="6840" cy="10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A93617-A986-4102-A82F-6C731A4CCDF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308160" y="5651440"/>
                <a:ext cx="424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27B302D-98BA-4EC1-9D08-305A8E554CCA}"/>
                  </a:ext>
                </a:extLst>
              </p14:cNvPr>
              <p14:cNvContentPartPr/>
              <p14:nvPr/>
            </p14:nvContentPartPr>
            <p14:xfrm>
              <a:off x="4980000" y="5679160"/>
              <a:ext cx="67320" cy="173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27B302D-98BA-4EC1-9D08-305A8E554CC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62360" y="5661160"/>
                <a:ext cx="102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2B28F3-817C-4BD5-9CD9-50CEFB1824C2}"/>
                  </a:ext>
                </a:extLst>
              </p14:cNvPr>
              <p14:cNvContentPartPr/>
              <p14:nvPr/>
            </p14:nvContentPartPr>
            <p14:xfrm>
              <a:off x="5232720" y="5696800"/>
              <a:ext cx="599400" cy="288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2B28F3-817C-4BD5-9CD9-50CEFB1824C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215080" y="5679160"/>
                <a:ext cx="635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398145E-1011-41E8-801F-F55CBB8BD81B}"/>
                  </a:ext>
                </a:extLst>
              </p14:cNvPr>
              <p14:cNvContentPartPr/>
              <p14:nvPr/>
            </p14:nvContentPartPr>
            <p14:xfrm>
              <a:off x="3756360" y="5569360"/>
              <a:ext cx="1118160" cy="4766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398145E-1011-41E8-801F-F55CBB8BD81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38720" y="5551374"/>
                <a:ext cx="1153800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6B8933C-3AEE-4602-8AB7-4D3AA8EA62D6}"/>
                  </a:ext>
                </a:extLst>
              </p14:cNvPr>
              <p14:cNvContentPartPr/>
              <p14:nvPr/>
            </p14:nvContentPartPr>
            <p14:xfrm>
              <a:off x="3332280" y="5740000"/>
              <a:ext cx="193320" cy="173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6B8933C-3AEE-4602-8AB7-4D3AA8EA62D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14280" y="5722360"/>
                <a:ext cx="2289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80E1263-3A4F-43D8-A315-EF961A17DE87}"/>
                  </a:ext>
                </a:extLst>
              </p14:cNvPr>
              <p14:cNvContentPartPr/>
              <p14:nvPr/>
            </p14:nvContentPartPr>
            <p14:xfrm>
              <a:off x="5932920" y="5506360"/>
              <a:ext cx="690480" cy="308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80E1263-3A4F-43D8-A315-EF961A17DE8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15271" y="5488360"/>
                <a:ext cx="72613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8C3E39-E596-4F2E-8480-15F4F7578712}"/>
                  </a:ext>
                </a:extLst>
              </p14:cNvPr>
              <p14:cNvContentPartPr/>
              <p14:nvPr/>
            </p14:nvContentPartPr>
            <p14:xfrm>
              <a:off x="6781080" y="5821000"/>
              <a:ext cx="6840" cy="5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8C3E39-E596-4F2E-8480-15F4F757871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63080" y="5803360"/>
                <a:ext cx="42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0A16A0A-FB82-41CE-B8EC-474FF2A07109}"/>
                  </a:ext>
                </a:extLst>
              </p14:cNvPr>
              <p14:cNvContentPartPr/>
              <p14:nvPr/>
            </p14:nvContentPartPr>
            <p14:xfrm>
              <a:off x="7037400" y="5610040"/>
              <a:ext cx="533160" cy="286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0A16A0A-FB82-41CE-B8EC-474FF2A0710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19412" y="5592063"/>
                <a:ext cx="568776" cy="32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09166B7-69F9-42CB-97A6-43AA75036A83}"/>
                  </a:ext>
                </a:extLst>
              </p14:cNvPr>
              <p14:cNvContentPartPr/>
              <p14:nvPr/>
            </p14:nvContentPartPr>
            <p14:xfrm>
              <a:off x="5526840" y="6096040"/>
              <a:ext cx="1502640" cy="694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09166B7-69F9-42CB-97A6-43AA75036A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08844" y="6078040"/>
                <a:ext cx="1538271" cy="73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87E7FEB-23E7-4C58-B42E-E2565A4DA0C7}"/>
                  </a:ext>
                </a:extLst>
              </p14:cNvPr>
              <p14:cNvContentPartPr/>
              <p14:nvPr/>
            </p14:nvContentPartPr>
            <p14:xfrm>
              <a:off x="4146600" y="6128080"/>
              <a:ext cx="1189080" cy="606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87E7FEB-23E7-4C58-B42E-E2565A4DA0C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28600" y="6110440"/>
                <a:ext cx="122472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2AD04AE-6011-4F3E-8C19-15E6F4E64ABB}"/>
                  </a:ext>
                </a:extLst>
              </p14:cNvPr>
              <p14:cNvContentPartPr/>
              <p14:nvPr/>
            </p14:nvContentPartPr>
            <p14:xfrm>
              <a:off x="3576000" y="6268480"/>
              <a:ext cx="283320" cy="276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2AD04AE-6011-4F3E-8C19-15E6F4E64A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58360" y="6250817"/>
                <a:ext cx="318960" cy="311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81617BA-5002-4B97-9833-F98655F12985}"/>
                  </a:ext>
                </a:extLst>
              </p14:cNvPr>
              <p14:cNvContentPartPr/>
              <p14:nvPr/>
            </p14:nvContentPartPr>
            <p14:xfrm>
              <a:off x="3020520" y="6354160"/>
              <a:ext cx="384120" cy="381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81617BA-5002-4B97-9833-F98655F1298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02880" y="6336520"/>
                <a:ext cx="419760" cy="41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420097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522169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B9E9093-F3B9-41C1-BAEE-C69D06197ADC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B9E9093-F3B9-41C1-BAEE-C69D06197AD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487289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D8CCF4C-04D0-4DD6-9A61-F224A9F2D90F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D8CCF4C-04D0-4DD6-9A61-F224A9F2D90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8EDBC39-8639-408C-BEE4-A4E801EDEDF6}"/>
                  </a:ext>
                </a:extLst>
              </p14:cNvPr>
              <p14:cNvContentPartPr/>
              <p14:nvPr/>
            </p14:nvContentPartPr>
            <p14:xfrm>
              <a:off x="3114840" y="1525840"/>
              <a:ext cx="4320" cy="8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8EDBC39-8639-408C-BEE4-A4E801EDEDF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96840" y="1489840"/>
                <a:ext cx="3996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D670B0A-089B-4A17-A0B4-71975D0858DC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D670B0A-089B-4A17-A0B4-71975D0858D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689001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94BFA1-D8B7-4143-99C6-35BBA01178AD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94BFA1-D8B7-4143-99C6-35BBA01178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09B0942-6E07-411E-A597-C5791ED14E34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09B0942-6E07-411E-A597-C5791ED14E3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653155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F265942-93C1-49FB-9ADB-EF701FD1C8EB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F265942-93C1-49FB-9ADB-EF701FD1C8E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DBC0D36-E0A7-49C7-AEFB-2EFBE2BF177F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DBC0D36-E0A7-49C7-AEFB-2EFBE2BF17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953882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93D7488-C45A-4B10-9BE3-27EEE60D73A1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93D7488-C45A-4B10-9BE3-27EEE60D73A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30C1775-49EA-468A-814F-8BBC4159A11C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30C1775-49EA-468A-814F-8BBC4159A11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6D33920-47D9-4F87-A132-C99BC363AA29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6D33920-47D9-4F87-A132-C99BC363AA2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20BFD42-F72A-4147-909D-1A5FDF43EF41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20BFD42-F72A-4147-909D-1A5FDF43EF4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551004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62E97C-F159-4D90-A512-817840177199}"/>
                  </a:ext>
                </a:extLst>
              </p14:cNvPr>
              <p14:cNvContentPartPr/>
              <p14:nvPr/>
            </p14:nvContentPartPr>
            <p14:xfrm>
              <a:off x="7540320" y="3715000"/>
              <a:ext cx="9000" cy="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62E97C-F159-4D90-A512-81784017719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22320" y="3697000"/>
                <a:ext cx="44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6217DC-2487-4DEF-898E-7DA61BBBE60E}"/>
                  </a:ext>
                </a:extLst>
              </p14:cNvPr>
              <p14:cNvContentPartPr/>
              <p14:nvPr/>
            </p14:nvContentPartPr>
            <p14:xfrm>
              <a:off x="7544280" y="3839920"/>
              <a:ext cx="7560" cy="36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6217DC-2487-4DEF-898E-7DA61BBBE6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26280" y="3822280"/>
                <a:ext cx="432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A974083-5588-4C1F-9C0D-EE4B3CC8019C}"/>
                  </a:ext>
                </a:extLst>
              </p14:cNvPr>
              <p14:cNvContentPartPr/>
              <p14:nvPr/>
            </p14:nvContentPartPr>
            <p14:xfrm>
              <a:off x="7759920" y="3451840"/>
              <a:ext cx="983160" cy="42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A974083-5588-4C1F-9C0D-EE4B3CC801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41920" y="3433855"/>
                <a:ext cx="1018800" cy="465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F098E96-B8B0-417C-8C1C-2FF47BDF22B2}"/>
                  </a:ext>
                </a:extLst>
              </p14:cNvPr>
              <p14:cNvContentPartPr/>
              <p14:nvPr/>
            </p14:nvContentPartPr>
            <p14:xfrm>
              <a:off x="5882520" y="3440320"/>
              <a:ext cx="1474200" cy="633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F098E96-B8B0-417C-8C1C-2FF47BDF22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520" y="3422680"/>
                <a:ext cx="150984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EF3E8C4-D412-4155-BBD3-1B16A5CD36FB}"/>
                  </a:ext>
                </a:extLst>
              </p14:cNvPr>
              <p14:cNvContentPartPr/>
              <p14:nvPr/>
            </p14:nvContentPartPr>
            <p14:xfrm>
              <a:off x="5924640" y="4238800"/>
              <a:ext cx="293760" cy="714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EF3E8C4-D412-4155-BBD3-1B16A5CD36F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06640" y="4221160"/>
                <a:ext cx="329400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DE68205-1428-49B8-9344-D15EF36AEF9E}"/>
                  </a:ext>
                </a:extLst>
              </p14:cNvPr>
              <p14:cNvContentPartPr/>
              <p14:nvPr/>
            </p14:nvContentPartPr>
            <p14:xfrm>
              <a:off x="6476520" y="4164640"/>
              <a:ext cx="2147040" cy="4928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DE68205-1428-49B8-9344-D15EF36AEF9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58877" y="4146987"/>
                <a:ext cx="2182686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29739C52-5B07-4F20-B878-3FECBBE5DE34}"/>
                  </a:ext>
                </a:extLst>
              </p14:cNvPr>
              <p14:cNvContentPartPr/>
              <p14:nvPr/>
            </p14:nvContentPartPr>
            <p14:xfrm>
              <a:off x="4438200" y="6278560"/>
              <a:ext cx="224280" cy="423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29739C52-5B07-4F20-B878-3FECBBE5DE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20200" y="6260560"/>
                <a:ext cx="2599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14:cNvPr>
              <p14:cNvContentPartPr/>
              <p14:nvPr/>
            </p14:nvContentPartPr>
            <p14:xfrm>
              <a:off x="525360" y="4190920"/>
              <a:ext cx="5259240" cy="1905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7360" y="4173280"/>
                <a:ext cx="5294880" cy="19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59507910-492A-49AD-BA69-41659C56792C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59507910-492A-49AD-BA69-41659C56792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B3205C48-50B5-4649-BC5E-F1B5660BBD3B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B3205C48-50B5-4649-BC5E-F1B5660BBD3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60200A-B506-409E-B1E0-B4C46B998722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60200A-B506-409E-B1E0-B4C46B99872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8340DAC-43A1-494C-924E-4BD9BCBC2FF6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8340DAC-43A1-494C-924E-4BD9BCBC2F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48790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14:cNvPr>
              <p14:cNvContentPartPr/>
              <p14:nvPr/>
            </p14:nvContentPartPr>
            <p14:xfrm>
              <a:off x="7966200" y="90520"/>
              <a:ext cx="748440" cy="5799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48560" y="72880"/>
                <a:ext cx="78408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14:cNvPr>
              <p14:cNvContentPartPr/>
              <p14:nvPr/>
            </p14:nvContentPartPr>
            <p14:xfrm>
              <a:off x="314760" y="255040"/>
              <a:ext cx="1200240" cy="75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37040"/>
                <a:ext cx="1235880" cy="79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14:cNvPr>
              <p14:cNvContentPartPr/>
              <p14:nvPr/>
            </p14:nvContentPartPr>
            <p14:xfrm>
              <a:off x="1623000" y="355480"/>
              <a:ext cx="16560" cy="20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05000" y="337480"/>
                <a:ext cx="52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14:cNvPr>
              <p14:cNvContentPartPr/>
              <p14:nvPr/>
            </p14:nvContentPartPr>
            <p14:xfrm>
              <a:off x="1666200" y="516400"/>
              <a:ext cx="16920" cy="32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48200" y="498760"/>
                <a:ext cx="525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14:cNvPr>
              <p14:cNvContentPartPr/>
              <p14:nvPr/>
            </p14:nvContentPartPr>
            <p14:xfrm>
              <a:off x="1848720" y="293920"/>
              <a:ext cx="1661760" cy="378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1080" y="276280"/>
                <a:ext cx="169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14:cNvPr>
              <p14:cNvContentPartPr/>
              <p14:nvPr/>
            </p14:nvContentPartPr>
            <p14:xfrm>
              <a:off x="4217520" y="312640"/>
              <a:ext cx="276480" cy="275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99880" y="294977"/>
                <a:ext cx="31212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14:cNvPr>
              <p14:cNvContentPartPr/>
              <p14:nvPr/>
            </p14:nvContentPartPr>
            <p14:xfrm>
              <a:off x="3808920" y="313720"/>
              <a:ext cx="244800" cy="306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90920" y="296080"/>
                <a:ext cx="2804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14:cNvPr>
              <p14:cNvContentPartPr/>
              <p14:nvPr/>
            </p14:nvContentPartPr>
            <p14:xfrm>
              <a:off x="4976760" y="406240"/>
              <a:ext cx="140400" cy="266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8760" y="388240"/>
                <a:ext cx="176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14:cNvPr>
              <p14:cNvContentPartPr/>
              <p14:nvPr/>
            </p14:nvContentPartPr>
            <p14:xfrm>
              <a:off x="5240280" y="538000"/>
              <a:ext cx="22680" cy="88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2280" y="520360"/>
                <a:ext cx="5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14:cNvPr>
              <p14:cNvContentPartPr/>
              <p14:nvPr/>
            </p14:nvContentPartPr>
            <p14:xfrm>
              <a:off x="5423160" y="324520"/>
              <a:ext cx="225720" cy="32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5520" y="306880"/>
                <a:ext cx="261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14:cNvPr>
              <p14:cNvContentPartPr/>
              <p14:nvPr/>
            </p14:nvContentPartPr>
            <p14:xfrm>
              <a:off x="4698480" y="294280"/>
              <a:ext cx="102600" cy="412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80840" y="276280"/>
                <a:ext cx="13824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366DE0-6928-4C13-90B6-7168862FC262}"/>
                  </a:ext>
                </a:extLst>
              </p14:cNvPr>
              <p14:cNvContentPartPr/>
              <p14:nvPr/>
            </p14:nvContentPartPr>
            <p14:xfrm>
              <a:off x="4855800" y="741040"/>
              <a:ext cx="778680" cy="1738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366DE0-6928-4C13-90B6-7168862FC2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837800" y="723400"/>
                <a:ext cx="8143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042AAEC-1CE5-404F-B3B3-D13DEF2E4303}"/>
                  </a:ext>
                </a:extLst>
              </p14:cNvPr>
              <p14:cNvContentPartPr/>
              <p14:nvPr/>
            </p14:nvContentPartPr>
            <p14:xfrm>
              <a:off x="2569800" y="1113280"/>
              <a:ext cx="2841840" cy="307692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042AAEC-1CE5-404F-B3B3-D13DEF2E43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52160" y="1095640"/>
                <a:ext cx="2877480" cy="311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986272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62E97C-F159-4D90-A512-817840177199}"/>
                  </a:ext>
                </a:extLst>
              </p14:cNvPr>
              <p14:cNvContentPartPr/>
              <p14:nvPr/>
            </p14:nvContentPartPr>
            <p14:xfrm>
              <a:off x="7540320" y="3715000"/>
              <a:ext cx="9000" cy="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62E97C-F159-4D90-A512-81784017719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22320" y="3697000"/>
                <a:ext cx="44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6217DC-2487-4DEF-898E-7DA61BBBE60E}"/>
                  </a:ext>
                </a:extLst>
              </p14:cNvPr>
              <p14:cNvContentPartPr/>
              <p14:nvPr/>
            </p14:nvContentPartPr>
            <p14:xfrm>
              <a:off x="7544280" y="3839920"/>
              <a:ext cx="7560" cy="36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6217DC-2487-4DEF-898E-7DA61BBBE6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26280" y="3822280"/>
                <a:ext cx="432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A974083-5588-4C1F-9C0D-EE4B3CC8019C}"/>
                  </a:ext>
                </a:extLst>
              </p14:cNvPr>
              <p14:cNvContentPartPr/>
              <p14:nvPr/>
            </p14:nvContentPartPr>
            <p14:xfrm>
              <a:off x="7759920" y="3451840"/>
              <a:ext cx="983160" cy="42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A974083-5588-4C1F-9C0D-EE4B3CC801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41920" y="3433855"/>
                <a:ext cx="1018800" cy="465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F098E96-B8B0-417C-8C1C-2FF47BDF22B2}"/>
                  </a:ext>
                </a:extLst>
              </p14:cNvPr>
              <p14:cNvContentPartPr/>
              <p14:nvPr/>
            </p14:nvContentPartPr>
            <p14:xfrm>
              <a:off x="5882520" y="3440320"/>
              <a:ext cx="1474200" cy="633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F098E96-B8B0-417C-8C1C-2FF47BDF22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520" y="3422680"/>
                <a:ext cx="150984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EF3E8C4-D412-4155-BBD3-1B16A5CD36FB}"/>
                  </a:ext>
                </a:extLst>
              </p14:cNvPr>
              <p14:cNvContentPartPr/>
              <p14:nvPr/>
            </p14:nvContentPartPr>
            <p14:xfrm>
              <a:off x="5924640" y="4238800"/>
              <a:ext cx="293760" cy="714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EF3E8C4-D412-4155-BBD3-1B16A5CD36F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06640" y="4221160"/>
                <a:ext cx="329400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DE68205-1428-49B8-9344-D15EF36AEF9E}"/>
                  </a:ext>
                </a:extLst>
              </p14:cNvPr>
              <p14:cNvContentPartPr/>
              <p14:nvPr/>
            </p14:nvContentPartPr>
            <p14:xfrm>
              <a:off x="6476520" y="4164640"/>
              <a:ext cx="2147040" cy="4928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DE68205-1428-49B8-9344-D15EF36AEF9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58877" y="4146987"/>
                <a:ext cx="2182686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29739C52-5B07-4F20-B878-3FECBBE5DE34}"/>
                  </a:ext>
                </a:extLst>
              </p14:cNvPr>
              <p14:cNvContentPartPr/>
              <p14:nvPr/>
            </p14:nvContentPartPr>
            <p14:xfrm>
              <a:off x="4438200" y="6278560"/>
              <a:ext cx="224280" cy="423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29739C52-5B07-4F20-B878-3FECBBE5DE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20200" y="6260560"/>
                <a:ext cx="2599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14:cNvPr>
              <p14:cNvContentPartPr/>
              <p14:nvPr/>
            </p14:nvContentPartPr>
            <p14:xfrm>
              <a:off x="525360" y="4190920"/>
              <a:ext cx="5259240" cy="1905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7360" y="4173280"/>
                <a:ext cx="5294880" cy="19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11D3C52-1909-469F-95E3-8B3A132FCF73}"/>
                  </a:ext>
                </a:extLst>
              </p14:cNvPr>
              <p14:cNvContentPartPr/>
              <p14:nvPr/>
            </p14:nvContentPartPr>
            <p14:xfrm>
              <a:off x="7787640" y="5132320"/>
              <a:ext cx="327960" cy="109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11D3C52-1909-469F-95E3-8B3A132FCF7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70000" y="5114680"/>
                <a:ext cx="3636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59CCB5-2148-46BA-9E33-56FA5860826C}"/>
                  </a:ext>
                </a:extLst>
              </p14:cNvPr>
              <p14:cNvContentPartPr/>
              <p14:nvPr/>
            </p14:nvContentPartPr>
            <p14:xfrm>
              <a:off x="6014280" y="4969240"/>
              <a:ext cx="620640" cy="364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59CCB5-2148-46BA-9E33-56FA5860826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6640" y="4951240"/>
                <a:ext cx="656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55F761-465D-4183-A62A-EC448D71B602}"/>
                  </a:ext>
                </a:extLst>
              </p14:cNvPr>
              <p14:cNvContentPartPr/>
              <p14:nvPr/>
            </p14:nvContentPartPr>
            <p14:xfrm>
              <a:off x="5040840" y="5557480"/>
              <a:ext cx="1166400" cy="243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55F761-465D-4183-A62A-EC448D71B6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23195" y="5539480"/>
                <a:ext cx="1202051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E4B4E8-AC88-4CCD-8BBE-09725477695B}"/>
                  </a:ext>
                </a:extLst>
              </p14:cNvPr>
              <p14:cNvContentPartPr/>
              <p14:nvPr/>
            </p14:nvContentPartPr>
            <p14:xfrm>
              <a:off x="6076200" y="6016840"/>
              <a:ext cx="493920" cy="452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E4B4E8-AC88-4CCD-8BBE-0972547769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58560" y="5999200"/>
                <a:ext cx="52956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28CE2ED-C1AD-4E95-8B03-E594666251DE}"/>
                  </a:ext>
                </a:extLst>
              </p14:cNvPr>
              <p14:cNvContentPartPr/>
              <p14:nvPr/>
            </p14:nvContentPartPr>
            <p14:xfrm>
              <a:off x="6745800" y="5659720"/>
              <a:ext cx="1310040" cy="722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28CE2ED-C1AD-4E95-8B03-E594666251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8160" y="5642080"/>
                <a:ext cx="134568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54A6C-F1D5-45F1-80E1-DF7304183816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54A6C-F1D5-45F1-80E1-DF730418381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A8C11D7-4B08-400F-B347-28DA5890464B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A8C11D7-4B08-400F-B347-28DA5890464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769E7C-ACC5-4AB0-A4C2-57AB2F2573C4}"/>
                  </a:ext>
                </a:extLst>
              </p14:cNvPr>
              <p14:cNvContentPartPr/>
              <p14:nvPr/>
            </p14:nvContentPartPr>
            <p14:xfrm>
              <a:off x="6841560" y="4927120"/>
              <a:ext cx="713520" cy="377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769E7C-ACC5-4AB0-A4C2-57AB2F2573C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823569" y="4909480"/>
                <a:ext cx="749142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799C73C-A599-4230-BD9F-F1BC8FDC9AE6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799C73C-A599-4230-BD9F-F1BC8FDC9A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84D7363-80D5-414E-8CF4-1183C49D1430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84D7363-80D5-414E-8CF4-1183C49D143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322272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62E97C-F159-4D90-A512-817840177199}"/>
                  </a:ext>
                </a:extLst>
              </p14:cNvPr>
              <p14:cNvContentPartPr/>
              <p14:nvPr/>
            </p14:nvContentPartPr>
            <p14:xfrm>
              <a:off x="7540320" y="3715000"/>
              <a:ext cx="9000" cy="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62E97C-F159-4D90-A512-81784017719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22320" y="3697000"/>
                <a:ext cx="44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6217DC-2487-4DEF-898E-7DA61BBBE60E}"/>
                  </a:ext>
                </a:extLst>
              </p14:cNvPr>
              <p14:cNvContentPartPr/>
              <p14:nvPr/>
            </p14:nvContentPartPr>
            <p14:xfrm>
              <a:off x="7544280" y="3839920"/>
              <a:ext cx="7560" cy="36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6217DC-2487-4DEF-898E-7DA61BBBE60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26280" y="3822280"/>
                <a:ext cx="432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A974083-5588-4C1F-9C0D-EE4B3CC8019C}"/>
                  </a:ext>
                </a:extLst>
              </p14:cNvPr>
              <p14:cNvContentPartPr/>
              <p14:nvPr/>
            </p14:nvContentPartPr>
            <p14:xfrm>
              <a:off x="7759920" y="3451840"/>
              <a:ext cx="983160" cy="429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A974083-5588-4C1F-9C0D-EE4B3CC8019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741920" y="3433855"/>
                <a:ext cx="1018800" cy="4650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F098E96-B8B0-417C-8C1C-2FF47BDF22B2}"/>
                  </a:ext>
                </a:extLst>
              </p14:cNvPr>
              <p14:cNvContentPartPr/>
              <p14:nvPr/>
            </p14:nvContentPartPr>
            <p14:xfrm>
              <a:off x="5882520" y="3440320"/>
              <a:ext cx="1474200" cy="633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F098E96-B8B0-417C-8C1C-2FF47BDF22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64520" y="3422680"/>
                <a:ext cx="1509840" cy="66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EF3E8C4-D412-4155-BBD3-1B16A5CD36FB}"/>
                  </a:ext>
                </a:extLst>
              </p14:cNvPr>
              <p14:cNvContentPartPr/>
              <p14:nvPr/>
            </p14:nvContentPartPr>
            <p14:xfrm>
              <a:off x="5924640" y="4238800"/>
              <a:ext cx="293760" cy="714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EF3E8C4-D412-4155-BBD3-1B16A5CD36F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06640" y="4221160"/>
                <a:ext cx="329400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DE68205-1428-49B8-9344-D15EF36AEF9E}"/>
                  </a:ext>
                </a:extLst>
              </p14:cNvPr>
              <p14:cNvContentPartPr/>
              <p14:nvPr/>
            </p14:nvContentPartPr>
            <p14:xfrm>
              <a:off x="6476520" y="4164640"/>
              <a:ext cx="2147040" cy="4928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DE68205-1428-49B8-9344-D15EF36AEF9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58877" y="4146987"/>
                <a:ext cx="2182686" cy="528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29739C52-5B07-4F20-B878-3FECBBE5DE34}"/>
                  </a:ext>
                </a:extLst>
              </p14:cNvPr>
              <p14:cNvContentPartPr/>
              <p14:nvPr/>
            </p14:nvContentPartPr>
            <p14:xfrm>
              <a:off x="4438200" y="6278560"/>
              <a:ext cx="224280" cy="423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29739C52-5B07-4F20-B878-3FECBBE5DE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20200" y="6260560"/>
                <a:ext cx="25992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14:cNvPr>
              <p14:cNvContentPartPr/>
              <p14:nvPr/>
            </p14:nvContentPartPr>
            <p14:xfrm>
              <a:off x="525360" y="4190920"/>
              <a:ext cx="5259240" cy="1905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7360" y="4173280"/>
                <a:ext cx="5294880" cy="19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11D3C52-1909-469F-95E3-8B3A132FCF73}"/>
                  </a:ext>
                </a:extLst>
              </p14:cNvPr>
              <p14:cNvContentPartPr/>
              <p14:nvPr/>
            </p14:nvContentPartPr>
            <p14:xfrm>
              <a:off x="7787640" y="5132320"/>
              <a:ext cx="327960" cy="109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11D3C52-1909-469F-95E3-8B3A132FCF7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70000" y="5114680"/>
                <a:ext cx="36360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59CCB5-2148-46BA-9E33-56FA5860826C}"/>
                  </a:ext>
                </a:extLst>
              </p14:cNvPr>
              <p14:cNvContentPartPr/>
              <p14:nvPr/>
            </p14:nvContentPartPr>
            <p14:xfrm>
              <a:off x="6014280" y="4969240"/>
              <a:ext cx="620640" cy="364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59CCB5-2148-46BA-9E33-56FA5860826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6640" y="4951240"/>
                <a:ext cx="656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55F761-465D-4183-A62A-EC448D71B602}"/>
                  </a:ext>
                </a:extLst>
              </p14:cNvPr>
              <p14:cNvContentPartPr/>
              <p14:nvPr/>
            </p14:nvContentPartPr>
            <p14:xfrm>
              <a:off x="5040840" y="5557480"/>
              <a:ext cx="1166400" cy="243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55F761-465D-4183-A62A-EC448D71B60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23195" y="5539480"/>
                <a:ext cx="1202051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1E4B4E8-AC88-4CCD-8BBE-09725477695B}"/>
                  </a:ext>
                </a:extLst>
              </p14:cNvPr>
              <p14:cNvContentPartPr/>
              <p14:nvPr/>
            </p14:nvContentPartPr>
            <p14:xfrm>
              <a:off x="6076200" y="6016840"/>
              <a:ext cx="493920" cy="4525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1E4B4E8-AC88-4CCD-8BBE-09725477695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58560" y="5999200"/>
                <a:ext cx="52956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28CE2ED-C1AD-4E95-8B03-E594666251DE}"/>
                  </a:ext>
                </a:extLst>
              </p14:cNvPr>
              <p14:cNvContentPartPr/>
              <p14:nvPr/>
            </p14:nvContentPartPr>
            <p14:xfrm>
              <a:off x="6745800" y="5659720"/>
              <a:ext cx="1310040" cy="722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28CE2ED-C1AD-4E95-8B03-E594666251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28160" y="5642080"/>
                <a:ext cx="134568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AB0BCC8-8626-4AFB-9763-786DC8C3A756}"/>
                  </a:ext>
                </a:extLst>
              </p14:cNvPr>
              <p14:cNvContentPartPr/>
              <p14:nvPr/>
            </p14:nvContentPartPr>
            <p14:xfrm>
              <a:off x="6197160" y="6613720"/>
              <a:ext cx="9360" cy="6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AB0BCC8-8626-4AFB-9763-786DC8C3A75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179520" y="6596080"/>
                <a:ext cx="450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D02AA9F-E3B1-470E-8964-777FC9438B4C}"/>
                  </a:ext>
                </a:extLst>
              </p14:cNvPr>
              <p14:cNvContentPartPr/>
              <p14:nvPr/>
            </p14:nvContentPartPr>
            <p14:xfrm>
              <a:off x="6177000" y="6502120"/>
              <a:ext cx="360" cy="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D02AA9F-E3B1-470E-8964-777FC9438B4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59000" y="6484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951EAD2-274F-4D02-B47E-7841D8201E3F}"/>
                  </a:ext>
                </a:extLst>
              </p14:cNvPr>
              <p14:cNvContentPartPr/>
              <p14:nvPr/>
            </p14:nvContentPartPr>
            <p14:xfrm>
              <a:off x="6294000" y="6522280"/>
              <a:ext cx="115560" cy="203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951EAD2-274F-4D02-B47E-7841D8201E3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76360" y="6504640"/>
                <a:ext cx="1512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4314E6B-D23E-4052-BD19-E57C094ADCE9}"/>
                  </a:ext>
                </a:extLst>
              </p14:cNvPr>
              <p14:cNvContentPartPr/>
              <p14:nvPr/>
            </p14:nvContentPartPr>
            <p14:xfrm>
              <a:off x="7640040" y="6438760"/>
              <a:ext cx="14760" cy="181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4314E6B-D23E-4052-BD19-E57C094ADC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22040" y="6420760"/>
                <a:ext cx="5040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695F65-D10B-4999-938D-B5EF42FBC167}"/>
                  </a:ext>
                </a:extLst>
              </p14:cNvPr>
              <p14:cNvContentPartPr/>
              <p14:nvPr/>
            </p14:nvContentPartPr>
            <p14:xfrm>
              <a:off x="7751640" y="6473680"/>
              <a:ext cx="399960" cy="222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695F65-D10B-4999-938D-B5EF42FBC16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734016" y="6455680"/>
                <a:ext cx="435568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EEA5B9D-C493-45DF-B578-F0AD6EFD5132}"/>
                  </a:ext>
                </a:extLst>
              </p14:cNvPr>
              <p14:cNvContentPartPr/>
              <p14:nvPr/>
            </p14:nvContentPartPr>
            <p14:xfrm>
              <a:off x="6695760" y="6410680"/>
              <a:ext cx="843840" cy="332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EEA5B9D-C493-45DF-B578-F0AD6EFD513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78120" y="6392699"/>
                <a:ext cx="87948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A647429-20FF-4D0D-BFF1-DFCCE1A9D02E}"/>
                  </a:ext>
                </a:extLst>
              </p14:cNvPr>
              <p14:cNvContentPartPr/>
              <p14:nvPr/>
            </p14:nvContentPartPr>
            <p14:xfrm>
              <a:off x="5028600" y="6410680"/>
              <a:ext cx="903600" cy="336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A647429-20FF-4D0D-BFF1-DFCCE1A9D02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010960" y="6392680"/>
                <a:ext cx="93924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AF0A71-A886-4836-A51A-58AD64EE87A2}"/>
                  </a:ext>
                </a:extLst>
              </p14:cNvPr>
              <p14:cNvContentPartPr/>
              <p14:nvPr/>
            </p14:nvContentPartPr>
            <p14:xfrm>
              <a:off x="8259600" y="6271720"/>
              <a:ext cx="71640" cy="260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AF0A71-A886-4836-A51A-58AD64EE87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241960" y="6254080"/>
                <a:ext cx="107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1070601-CE13-43AC-A479-F57989263DCA}"/>
                  </a:ext>
                </a:extLst>
              </p14:cNvPr>
              <p14:cNvContentPartPr/>
              <p14:nvPr/>
            </p14:nvContentPartPr>
            <p14:xfrm>
              <a:off x="8270040" y="6593200"/>
              <a:ext cx="163080" cy="132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1070601-CE13-43AC-A479-F57989263DC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252361" y="6575560"/>
                <a:ext cx="198799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2B6971-6CF9-4F4E-B4C7-B7D9332471E1}"/>
                  </a:ext>
                </a:extLst>
              </p14:cNvPr>
              <p14:cNvContentPartPr/>
              <p14:nvPr/>
            </p14:nvContentPartPr>
            <p14:xfrm>
              <a:off x="5791080" y="5343280"/>
              <a:ext cx="2711880" cy="51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2B6971-6CF9-4F4E-B4C7-B7D9332471E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73080" y="5325640"/>
                <a:ext cx="27475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419B8C9-9364-44CE-88DF-7482C7CD027D}"/>
                  </a:ext>
                </a:extLst>
              </p14:cNvPr>
              <p14:cNvContentPartPr/>
              <p14:nvPr/>
            </p14:nvContentPartPr>
            <p14:xfrm>
              <a:off x="4825560" y="5860960"/>
              <a:ext cx="177588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419B8C9-9364-44CE-88DF-7482C7CD0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07920" y="5842942"/>
                <a:ext cx="1811520" cy="3978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81849D-9281-43ED-B60F-BB894F0F8FFE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81849D-9281-43ED-B60F-BB894F0F8F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05722B3-54A3-4DB1-8F78-B60D3FEC70C8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05722B3-54A3-4DB1-8F78-B60D3FEC70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1C31EE-1F03-4B0E-B348-A3D5F0D98E95}"/>
                  </a:ext>
                </a:extLst>
              </p14:cNvPr>
              <p14:cNvContentPartPr/>
              <p14:nvPr/>
            </p14:nvContentPartPr>
            <p14:xfrm>
              <a:off x="6841560" y="4927120"/>
              <a:ext cx="713520" cy="377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1C31EE-1F03-4B0E-B348-A3D5F0D98E9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823569" y="4909480"/>
                <a:ext cx="749142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6D568A8-00A3-4BB3-9CD7-6350429EABAF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6D568A8-00A3-4BB3-9CD7-6350429EABA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26B2E01-23A3-4765-A2B2-FD03FEED3F02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26B2E01-23A3-4765-A2B2-FD03FEED3F0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612872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14:cNvPr>
              <p14:cNvContentPartPr/>
              <p14:nvPr/>
            </p14:nvContentPartPr>
            <p14:xfrm>
              <a:off x="3545400" y="438892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27400" y="437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5A651CD-A099-494F-A9AA-AECDE7F56FE9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5A651CD-A099-494F-A9AA-AECDE7F56F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CB27EB8-9718-4267-B2EF-D5F28942EF66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CB27EB8-9718-4267-B2EF-D5F28942EF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030368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14:cNvPr>
              <p14:cNvContentPartPr/>
              <p14:nvPr/>
            </p14:nvContentPartPr>
            <p14:xfrm>
              <a:off x="3545400" y="438892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27400" y="437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14:cNvPr>
              <p14:cNvContentPartPr/>
              <p14:nvPr/>
            </p14:nvContentPartPr>
            <p14:xfrm>
              <a:off x="6309120" y="3627880"/>
              <a:ext cx="55080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291120" y="3610240"/>
                <a:ext cx="5864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14:cNvPr>
              <p14:cNvContentPartPr/>
              <p14:nvPr/>
            </p14:nvContentPartPr>
            <p14:xfrm>
              <a:off x="719400" y="4454080"/>
              <a:ext cx="214200" cy="543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1400" y="4436440"/>
                <a:ext cx="24984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14:cNvPr>
              <p14:cNvContentPartPr/>
              <p14:nvPr/>
            </p14:nvContentPartPr>
            <p14:xfrm>
              <a:off x="1605000" y="4551280"/>
              <a:ext cx="16380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587000" y="453328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14:cNvPr>
              <p14:cNvContentPartPr/>
              <p14:nvPr/>
            </p14:nvContentPartPr>
            <p14:xfrm>
              <a:off x="1645680" y="4662880"/>
              <a:ext cx="11700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27680" y="464524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14:cNvPr>
              <p14:cNvContentPartPr/>
              <p14:nvPr/>
            </p14:nvContentPartPr>
            <p14:xfrm>
              <a:off x="1293240" y="4419160"/>
              <a:ext cx="210960" cy="280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75630" y="4401520"/>
                <a:ext cx="246539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14:cNvPr>
              <p14:cNvContentPartPr/>
              <p14:nvPr/>
            </p14:nvContentPartPr>
            <p14:xfrm>
              <a:off x="1054200" y="4388920"/>
              <a:ext cx="154800" cy="329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36200" y="4370920"/>
                <a:ext cx="19044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14:cNvPr>
              <p14:cNvContentPartPr/>
              <p14:nvPr/>
            </p14:nvContentPartPr>
            <p14:xfrm>
              <a:off x="4095840" y="4287040"/>
              <a:ext cx="366480" cy="504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77858" y="4269400"/>
                <a:ext cx="402085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14:cNvPr>
              <p14:cNvContentPartPr/>
              <p14:nvPr/>
            </p14:nvContentPartPr>
            <p14:xfrm>
              <a:off x="1980840" y="4283800"/>
              <a:ext cx="1992240" cy="731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63200" y="4265800"/>
                <a:ext cx="202788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F6F487F-D28F-431E-BE26-FE5B934B29E1}"/>
                  </a:ext>
                </a:extLst>
              </p14:cNvPr>
              <p14:cNvContentPartPr/>
              <p14:nvPr/>
            </p14:nvContentPartPr>
            <p14:xfrm>
              <a:off x="5219040" y="4311520"/>
              <a:ext cx="651240" cy="321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F6F487F-D28F-431E-BE26-FE5B934B29E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01040" y="4293880"/>
                <a:ext cx="6868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14:cNvPr>
              <p14:cNvContentPartPr/>
              <p14:nvPr/>
            </p14:nvContentPartPr>
            <p14:xfrm>
              <a:off x="4612440" y="4236280"/>
              <a:ext cx="498240" cy="388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94787" y="4218640"/>
                <a:ext cx="533906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5C30A4C-E6BB-4A4D-AE37-60BA537AAB38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5C30A4C-E6BB-4A4D-AE37-60BA537AAB3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201153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14:cNvPr>
              <p14:cNvContentPartPr/>
              <p14:nvPr/>
            </p14:nvContentPartPr>
            <p14:xfrm>
              <a:off x="3545400" y="438892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27400" y="437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14:cNvPr>
              <p14:cNvContentPartPr/>
              <p14:nvPr/>
            </p14:nvContentPartPr>
            <p14:xfrm>
              <a:off x="6309120" y="3627880"/>
              <a:ext cx="55080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291120" y="3610240"/>
                <a:ext cx="5864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14:cNvPr>
              <p14:cNvContentPartPr/>
              <p14:nvPr/>
            </p14:nvContentPartPr>
            <p14:xfrm>
              <a:off x="719400" y="4454080"/>
              <a:ext cx="214200" cy="543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1400" y="4436440"/>
                <a:ext cx="24984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14:cNvPr>
              <p14:cNvContentPartPr/>
              <p14:nvPr/>
            </p14:nvContentPartPr>
            <p14:xfrm>
              <a:off x="1605000" y="4551280"/>
              <a:ext cx="16380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587000" y="453328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14:cNvPr>
              <p14:cNvContentPartPr/>
              <p14:nvPr/>
            </p14:nvContentPartPr>
            <p14:xfrm>
              <a:off x="1645680" y="4662880"/>
              <a:ext cx="11700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27680" y="464524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14:cNvPr>
              <p14:cNvContentPartPr/>
              <p14:nvPr/>
            </p14:nvContentPartPr>
            <p14:xfrm>
              <a:off x="1293240" y="4419160"/>
              <a:ext cx="210960" cy="280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75630" y="4401520"/>
                <a:ext cx="246539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14:cNvPr>
              <p14:cNvContentPartPr/>
              <p14:nvPr/>
            </p14:nvContentPartPr>
            <p14:xfrm>
              <a:off x="1054200" y="4388920"/>
              <a:ext cx="83880" cy="329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36200" y="4370920"/>
                <a:ext cx="1195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14:cNvPr>
              <p14:cNvContentPartPr/>
              <p14:nvPr/>
            </p14:nvContentPartPr>
            <p14:xfrm>
              <a:off x="4095840" y="4287040"/>
              <a:ext cx="366480" cy="504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77858" y="4269400"/>
                <a:ext cx="402085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14:cNvPr>
              <p14:cNvContentPartPr/>
              <p14:nvPr/>
            </p14:nvContentPartPr>
            <p14:xfrm>
              <a:off x="1980840" y="4283800"/>
              <a:ext cx="1969920" cy="731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63200" y="4265800"/>
                <a:ext cx="200556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14:cNvPr>
              <p14:cNvContentPartPr/>
              <p14:nvPr/>
            </p14:nvContentPartPr>
            <p14:xfrm>
              <a:off x="4612440" y="4483960"/>
              <a:ext cx="137520" cy="87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4466320"/>
                <a:ext cx="1731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BCE2A2-3468-4A62-9296-7AEE35C2E7DB}"/>
                  </a:ext>
                </a:extLst>
              </p14:cNvPr>
              <p14:cNvContentPartPr/>
              <p14:nvPr/>
            </p14:nvContentPartPr>
            <p14:xfrm>
              <a:off x="1147800" y="4470640"/>
              <a:ext cx="101880" cy="22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BCE2A2-3468-4A62-9296-7AEE35C2E7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29800" y="4453000"/>
                <a:ext cx="1375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C91429-0AF6-452C-A700-EFB06B9DBD04}"/>
                  </a:ext>
                </a:extLst>
              </p14:cNvPr>
              <p14:cNvContentPartPr/>
              <p14:nvPr/>
            </p14:nvContentPartPr>
            <p14:xfrm>
              <a:off x="3897480" y="4412320"/>
              <a:ext cx="134640" cy="24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C91429-0AF6-452C-A700-EFB06B9DBD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79480" y="4394320"/>
                <a:ext cx="1702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641807-5EE3-4124-8F40-30792DBB02DB}"/>
                  </a:ext>
                </a:extLst>
              </p14:cNvPr>
              <p14:cNvContentPartPr/>
              <p14:nvPr/>
            </p14:nvContentPartPr>
            <p14:xfrm>
              <a:off x="5001600" y="4489720"/>
              <a:ext cx="10548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641807-5EE3-4124-8F40-30792DBB02D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83960" y="4472080"/>
                <a:ext cx="141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2C4FC9D-98B7-4843-B586-2F3274D20F59}"/>
                  </a:ext>
                </a:extLst>
              </p14:cNvPr>
              <p14:cNvContentPartPr/>
              <p14:nvPr/>
            </p14:nvContentPartPr>
            <p14:xfrm>
              <a:off x="5266200" y="4336720"/>
              <a:ext cx="47160" cy="36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2C4FC9D-98B7-4843-B586-2F3274D20F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48560" y="4318720"/>
                <a:ext cx="8280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69D8A0-D8A8-4D2A-9E75-540E2DA55258}"/>
                  </a:ext>
                </a:extLst>
              </p14:cNvPr>
              <p14:cNvContentPartPr/>
              <p14:nvPr/>
            </p14:nvContentPartPr>
            <p14:xfrm>
              <a:off x="5831040" y="4368400"/>
              <a:ext cx="255960" cy="306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69D8A0-D8A8-4D2A-9E75-540E2DA5525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13040" y="4350760"/>
                <a:ext cx="2916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67BAF2-18A0-41F9-A6A7-13A24291E358}"/>
                  </a:ext>
                </a:extLst>
              </p14:cNvPr>
              <p14:cNvContentPartPr/>
              <p14:nvPr/>
            </p14:nvContentPartPr>
            <p14:xfrm>
              <a:off x="5423520" y="4327360"/>
              <a:ext cx="306720" cy="399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67BAF2-18A0-41F9-A6A7-13A24291E3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05520" y="4309720"/>
                <a:ext cx="34236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6000593-CBFF-4345-AA9F-FF00CF4F21E4}"/>
                  </a:ext>
                </a:extLst>
              </p14:cNvPr>
              <p14:cNvContentPartPr/>
              <p14:nvPr/>
            </p14:nvContentPartPr>
            <p14:xfrm>
              <a:off x="6150360" y="4464520"/>
              <a:ext cx="324360" cy="219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6000593-CBFF-4345-AA9F-FF00CF4F21E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32360" y="4446520"/>
                <a:ext cx="360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F73AEC-21D2-48FD-97F2-BA9B450B4491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F73AEC-21D2-48FD-97F2-BA9B450B449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057184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14:cNvPr>
              <p14:cNvContentPartPr/>
              <p14:nvPr/>
            </p14:nvContentPartPr>
            <p14:xfrm>
              <a:off x="3545400" y="438892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27400" y="437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14:cNvPr>
              <p14:cNvContentPartPr/>
              <p14:nvPr/>
            </p14:nvContentPartPr>
            <p14:xfrm>
              <a:off x="6309120" y="3627880"/>
              <a:ext cx="55080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291120" y="3610240"/>
                <a:ext cx="5864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14:cNvPr>
              <p14:cNvContentPartPr/>
              <p14:nvPr/>
            </p14:nvContentPartPr>
            <p14:xfrm>
              <a:off x="719400" y="4454080"/>
              <a:ext cx="214200" cy="543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1400" y="4436440"/>
                <a:ext cx="24984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14:cNvPr>
              <p14:cNvContentPartPr/>
              <p14:nvPr/>
            </p14:nvContentPartPr>
            <p14:xfrm>
              <a:off x="1605000" y="4551280"/>
              <a:ext cx="16380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587000" y="453328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14:cNvPr>
              <p14:cNvContentPartPr/>
              <p14:nvPr/>
            </p14:nvContentPartPr>
            <p14:xfrm>
              <a:off x="1645680" y="4662880"/>
              <a:ext cx="11700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27680" y="464524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14:cNvPr>
              <p14:cNvContentPartPr/>
              <p14:nvPr/>
            </p14:nvContentPartPr>
            <p14:xfrm>
              <a:off x="1293240" y="4419160"/>
              <a:ext cx="210960" cy="280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75630" y="4401520"/>
                <a:ext cx="246539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14:cNvPr>
              <p14:cNvContentPartPr/>
              <p14:nvPr/>
            </p14:nvContentPartPr>
            <p14:xfrm>
              <a:off x="1054200" y="4388920"/>
              <a:ext cx="83880" cy="329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36200" y="4370920"/>
                <a:ext cx="1195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14:cNvPr>
              <p14:cNvContentPartPr/>
              <p14:nvPr/>
            </p14:nvContentPartPr>
            <p14:xfrm>
              <a:off x="4095840" y="4287040"/>
              <a:ext cx="366480" cy="504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77858" y="4269400"/>
                <a:ext cx="402085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14:cNvPr>
              <p14:cNvContentPartPr/>
              <p14:nvPr/>
            </p14:nvContentPartPr>
            <p14:xfrm>
              <a:off x="1980840" y="4283800"/>
              <a:ext cx="1969920" cy="731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63200" y="4265800"/>
                <a:ext cx="200556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14:cNvPr>
              <p14:cNvContentPartPr/>
              <p14:nvPr/>
            </p14:nvContentPartPr>
            <p14:xfrm>
              <a:off x="4612440" y="4483960"/>
              <a:ext cx="137520" cy="87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4466320"/>
                <a:ext cx="1731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BCE2A2-3468-4A62-9296-7AEE35C2E7DB}"/>
                  </a:ext>
                </a:extLst>
              </p14:cNvPr>
              <p14:cNvContentPartPr/>
              <p14:nvPr/>
            </p14:nvContentPartPr>
            <p14:xfrm>
              <a:off x="1147800" y="4470640"/>
              <a:ext cx="101880" cy="22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BCE2A2-3468-4A62-9296-7AEE35C2E7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29800" y="4453000"/>
                <a:ext cx="1375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C91429-0AF6-452C-A700-EFB06B9DBD04}"/>
                  </a:ext>
                </a:extLst>
              </p14:cNvPr>
              <p14:cNvContentPartPr/>
              <p14:nvPr/>
            </p14:nvContentPartPr>
            <p14:xfrm>
              <a:off x="3897480" y="4412320"/>
              <a:ext cx="134640" cy="24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C91429-0AF6-452C-A700-EFB06B9DBD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79480" y="4394320"/>
                <a:ext cx="1702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641807-5EE3-4124-8F40-30792DBB02DB}"/>
                  </a:ext>
                </a:extLst>
              </p14:cNvPr>
              <p14:cNvContentPartPr/>
              <p14:nvPr/>
            </p14:nvContentPartPr>
            <p14:xfrm>
              <a:off x="5001600" y="4489720"/>
              <a:ext cx="10548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641807-5EE3-4124-8F40-30792DBB02D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83960" y="4472080"/>
                <a:ext cx="141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2C4FC9D-98B7-4843-B586-2F3274D20F59}"/>
                  </a:ext>
                </a:extLst>
              </p14:cNvPr>
              <p14:cNvContentPartPr/>
              <p14:nvPr/>
            </p14:nvContentPartPr>
            <p14:xfrm>
              <a:off x="5266200" y="4336720"/>
              <a:ext cx="47160" cy="36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2C4FC9D-98B7-4843-B586-2F3274D20F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48560" y="4318720"/>
                <a:ext cx="8280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69D8A0-D8A8-4D2A-9E75-540E2DA55258}"/>
                  </a:ext>
                </a:extLst>
              </p14:cNvPr>
              <p14:cNvContentPartPr/>
              <p14:nvPr/>
            </p14:nvContentPartPr>
            <p14:xfrm>
              <a:off x="5831040" y="4368400"/>
              <a:ext cx="255960" cy="306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69D8A0-D8A8-4D2A-9E75-540E2DA5525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13040" y="4350760"/>
                <a:ext cx="2916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67BAF2-18A0-41F9-A6A7-13A24291E358}"/>
                  </a:ext>
                </a:extLst>
              </p14:cNvPr>
              <p14:cNvContentPartPr/>
              <p14:nvPr/>
            </p14:nvContentPartPr>
            <p14:xfrm>
              <a:off x="5423520" y="4327360"/>
              <a:ext cx="306720" cy="399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67BAF2-18A0-41F9-A6A7-13A24291E3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05520" y="4309720"/>
                <a:ext cx="34236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6000593-CBFF-4345-AA9F-FF00CF4F21E4}"/>
                  </a:ext>
                </a:extLst>
              </p14:cNvPr>
              <p14:cNvContentPartPr/>
              <p14:nvPr/>
            </p14:nvContentPartPr>
            <p14:xfrm>
              <a:off x="6150360" y="4464520"/>
              <a:ext cx="324360" cy="219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6000593-CBFF-4345-AA9F-FF00CF4F21E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32360" y="4446520"/>
                <a:ext cx="360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BBCD117-6AED-4EB1-94B7-05291D7B7AA7}"/>
                  </a:ext>
                </a:extLst>
              </p14:cNvPr>
              <p14:cNvContentPartPr/>
              <p14:nvPr/>
            </p14:nvContentPartPr>
            <p14:xfrm>
              <a:off x="5100240" y="4658200"/>
              <a:ext cx="1500840" cy="27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BBCD117-6AED-4EB1-94B7-05291D7B7A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82240" y="4640560"/>
                <a:ext cx="1536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B713194-9928-4B1E-8475-4DEFD5353A0A}"/>
                  </a:ext>
                </a:extLst>
              </p14:cNvPr>
              <p14:cNvContentPartPr/>
              <p14:nvPr/>
            </p14:nvContentPartPr>
            <p14:xfrm>
              <a:off x="4836000" y="5059240"/>
              <a:ext cx="3019680" cy="1392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B713194-9928-4B1E-8475-4DEFD5353A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18000" y="5041605"/>
                <a:ext cx="3055320" cy="1427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3EC658A-AB9B-48EE-9F6A-8354EE5F0619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3EC658A-AB9B-48EE-9F6A-8354EE5F061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494731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14:cNvPr>
              <p14:cNvContentPartPr/>
              <p14:nvPr/>
            </p14:nvContentPartPr>
            <p14:xfrm>
              <a:off x="3545400" y="438892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27400" y="437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14:cNvPr>
              <p14:cNvContentPartPr/>
              <p14:nvPr/>
            </p14:nvContentPartPr>
            <p14:xfrm>
              <a:off x="6309120" y="3627880"/>
              <a:ext cx="55080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291120" y="3610240"/>
                <a:ext cx="5864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14:cNvPr>
              <p14:cNvContentPartPr/>
              <p14:nvPr/>
            </p14:nvContentPartPr>
            <p14:xfrm>
              <a:off x="719400" y="4454080"/>
              <a:ext cx="214200" cy="543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1400" y="4436440"/>
                <a:ext cx="24984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14:cNvPr>
              <p14:cNvContentPartPr/>
              <p14:nvPr/>
            </p14:nvContentPartPr>
            <p14:xfrm>
              <a:off x="1605000" y="4551280"/>
              <a:ext cx="16380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587000" y="453328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14:cNvPr>
              <p14:cNvContentPartPr/>
              <p14:nvPr/>
            </p14:nvContentPartPr>
            <p14:xfrm>
              <a:off x="1645680" y="4662880"/>
              <a:ext cx="11700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27680" y="464524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14:cNvPr>
              <p14:cNvContentPartPr/>
              <p14:nvPr/>
            </p14:nvContentPartPr>
            <p14:xfrm>
              <a:off x="1293240" y="4419160"/>
              <a:ext cx="210960" cy="280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75630" y="4401520"/>
                <a:ext cx="246539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14:cNvPr>
              <p14:cNvContentPartPr/>
              <p14:nvPr/>
            </p14:nvContentPartPr>
            <p14:xfrm>
              <a:off x="1054200" y="4388920"/>
              <a:ext cx="83880" cy="329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36200" y="4370920"/>
                <a:ext cx="1195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14:cNvPr>
              <p14:cNvContentPartPr/>
              <p14:nvPr/>
            </p14:nvContentPartPr>
            <p14:xfrm>
              <a:off x="4095840" y="4287040"/>
              <a:ext cx="366480" cy="504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77858" y="4269400"/>
                <a:ext cx="402085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14:cNvPr>
              <p14:cNvContentPartPr/>
              <p14:nvPr/>
            </p14:nvContentPartPr>
            <p14:xfrm>
              <a:off x="1980840" y="4283800"/>
              <a:ext cx="1969920" cy="731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63200" y="4265800"/>
                <a:ext cx="200556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14:cNvPr>
              <p14:cNvContentPartPr/>
              <p14:nvPr/>
            </p14:nvContentPartPr>
            <p14:xfrm>
              <a:off x="4612440" y="4483960"/>
              <a:ext cx="137520" cy="87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4466320"/>
                <a:ext cx="1731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BCE2A2-3468-4A62-9296-7AEE35C2E7DB}"/>
                  </a:ext>
                </a:extLst>
              </p14:cNvPr>
              <p14:cNvContentPartPr/>
              <p14:nvPr/>
            </p14:nvContentPartPr>
            <p14:xfrm>
              <a:off x="1147800" y="4470640"/>
              <a:ext cx="101880" cy="22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BCE2A2-3468-4A62-9296-7AEE35C2E7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29800" y="4453000"/>
                <a:ext cx="1375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C91429-0AF6-452C-A700-EFB06B9DBD04}"/>
                  </a:ext>
                </a:extLst>
              </p14:cNvPr>
              <p14:cNvContentPartPr/>
              <p14:nvPr/>
            </p14:nvContentPartPr>
            <p14:xfrm>
              <a:off x="3897480" y="4412320"/>
              <a:ext cx="134640" cy="242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C91429-0AF6-452C-A700-EFB06B9DBD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79480" y="4394320"/>
                <a:ext cx="1702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641807-5EE3-4124-8F40-30792DBB02DB}"/>
                  </a:ext>
                </a:extLst>
              </p14:cNvPr>
              <p14:cNvContentPartPr/>
              <p14:nvPr/>
            </p14:nvContentPartPr>
            <p14:xfrm>
              <a:off x="5001600" y="4489720"/>
              <a:ext cx="105480" cy="11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641807-5EE3-4124-8F40-30792DBB02D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83960" y="4472080"/>
                <a:ext cx="141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2C4FC9D-98B7-4843-B586-2F3274D20F59}"/>
                  </a:ext>
                </a:extLst>
              </p14:cNvPr>
              <p14:cNvContentPartPr/>
              <p14:nvPr/>
            </p14:nvContentPartPr>
            <p14:xfrm>
              <a:off x="5266200" y="4336720"/>
              <a:ext cx="47160" cy="36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2C4FC9D-98B7-4843-B586-2F3274D20F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248560" y="4318720"/>
                <a:ext cx="8280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69D8A0-D8A8-4D2A-9E75-540E2DA55258}"/>
                  </a:ext>
                </a:extLst>
              </p14:cNvPr>
              <p14:cNvContentPartPr/>
              <p14:nvPr/>
            </p14:nvContentPartPr>
            <p14:xfrm>
              <a:off x="5831040" y="4368400"/>
              <a:ext cx="255960" cy="306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69D8A0-D8A8-4D2A-9E75-540E2DA5525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13040" y="4350760"/>
                <a:ext cx="2916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567BAF2-18A0-41F9-A6A7-13A24291E358}"/>
                  </a:ext>
                </a:extLst>
              </p14:cNvPr>
              <p14:cNvContentPartPr/>
              <p14:nvPr/>
            </p14:nvContentPartPr>
            <p14:xfrm>
              <a:off x="5423520" y="4327360"/>
              <a:ext cx="306720" cy="399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567BAF2-18A0-41F9-A6A7-13A24291E3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05520" y="4309720"/>
                <a:ext cx="34236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6000593-CBFF-4345-AA9F-FF00CF4F21E4}"/>
                  </a:ext>
                </a:extLst>
              </p14:cNvPr>
              <p14:cNvContentPartPr/>
              <p14:nvPr/>
            </p14:nvContentPartPr>
            <p14:xfrm>
              <a:off x="6150360" y="4464520"/>
              <a:ext cx="324360" cy="219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6000593-CBFF-4345-AA9F-FF00CF4F21E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32360" y="4446520"/>
                <a:ext cx="360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BBCD117-6AED-4EB1-94B7-05291D7B7AA7}"/>
                  </a:ext>
                </a:extLst>
              </p14:cNvPr>
              <p14:cNvContentPartPr/>
              <p14:nvPr/>
            </p14:nvContentPartPr>
            <p14:xfrm>
              <a:off x="5100240" y="4658200"/>
              <a:ext cx="1500840" cy="272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BBCD117-6AED-4EB1-94B7-05291D7B7AA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82240" y="4640560"/>
                <a:ext cx="1536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B713194-9928-4B1E-8475-4DEFD5353A0A}"/>
                  </a:ext>
                </a:extLst>
              </p14:cNvPr>
              <p14:cNvContentPartPr/>
              <p14:nvPr/>
            </p14:nvContentPartPr>
            <p14:xfrm>
              <a:off x="4836000" y="5059240"/>
              <a:ext cx="3019680" cy="1392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B713194-9928-4B1E-8475-4DEFD5353A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18000" y="5041605"/>
                <a:ext cx="3055320" cy="14277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69AEA3A-C917-4479-A6C6-7982A6631966}"/>
                  </a:ext>
                </a:extLst>
              </p14:cNvPr>
              <p14:cNvContentPartPr/>
              <p14:nvPr/>
            </p14:nvContentPartPr>
            <p14:xfrm>
              <a:off x="6928680" y="3616720"/>
              <a:ext cx="1333800" cy="101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69AEA3A-C917-4479-A6C6-7982A663196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11035" y="3598720"/>
                <a:ext cx="136945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4452751-FE16-4177-973F-64F9BF487462}"/>
                  </a:ext>
                </a:extLst>
              </p14:cNvPr>
              <p14:cNvContentPartPr/>
              <p14:nvPr/>
            </p14:nvContentPartPr>
            <p14:xfrm>
              <a:off x="8273640" y="3987520"/>
              <a:ext cx="98280" cy="161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4452751-FE16-4177-973F-64F9BF48746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55640" y="3969520"/>
                <a:ext cx="1339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5477DA8-7C16-4DA9-B290-4D347B8D4DAA}"/>
                  </a:ext>
                </a:extLst>
              </p14:cNvPr>
              <p14:cNvContentPartPr/>
              <p14:nvPr/>
            </p14:nvContentPartPr>
            <p14:xfrm>
              <a:off x="8431680" y="4073920"/>
              <a:ext cx="33120" cy="83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5477DA8-7C16-4DA9-B290-4D347B8D4DA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414040" y="4056280"/>
                <a:ext cx="687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92F78E2-CB15-49C8-90ED-A47D7C0E4D82}"/>
                  </a:ext>
                </a:extLst>
              </p14:cNvPr>
              <p14:cNvContentPartPr/>
              <p14:nvPr/>
            </p14:nvContentPartPr>
            <p14:xfrm>
              <a:off x="8432400" y="391120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92F78E2-CB15-49C8-90ED-A47D7C0E4D8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414760" y="3893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D28872-7197-414D-9ADA-A4D59F1E0226}"/>
                  </a:ext>
                </a:extLst>
              </p14:cNvPr>
              <p14:cNvContentPartPr/>
              <p14:nvPr/>
            </p14:nvContentPartPr>
            <p14:xfrm>
              <a:off x="8515560" y="3951880"/>
              <a:ext cx="181440" cy="34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D28872-7197-414D-9ADA-A4D59F1E022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497560" y="3933880"/>
                <a:ext cx="2170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B42000F-4756-4DA3-B664-81040BA6CEC2}"/>
                  </a:ext>
                </a:extLst>
              </p14:cNvPr>
              <p14:cNvContentPartPr/>
              <p14:nvPr/>
            </p14:nvContentPartPr>
            <p14:xfrm>
              <a:off x="8370120" y="4414840"/>
              <a:ext cx="528840" cy="484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B42000F-4756-4DA3-B664-81040BA6CEC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352480" y="4397187"/>
                <a:ext cx="564480" cy="5198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AAF1177-8606-4541-8369-6A0FB98EABC6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AAF1177-8606-4541-8369-6A0FB98EABC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591704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14:cNvPr>
              <p14:cNvContentPartPr/>
              <p14:nvPr/>
            </p14:nvContentPartPr>
            <p14:xfrm>
              <a:off x="3453960" y="2194000"/>
              <a:ext cx="5517360" cy="1198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901CE2E-5CAF-46EA-B386-425F6B64FF5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35960" y="2176360"/>
                <a:ext cx="5553000" cy="12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14:cNvPr>
              <p14:cNvContentPartPr/>
              <p14:nvPr/>
            </p14:nvContentPartPr>
            <p14:xfrm>
              <a:off x="1745760" y="2278600"/>
              <a:ext cx="1404000" cy="1288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ABEAF9B-1D2F-4FF9-BF4C-57A56BF87B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28120" y="2260960"/>
                <a:ext cx="1439640" cy="13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14:cNvPr>
              <p14:cNvContentPartPr/>
              <p14:nvPr/>
            </p14:nvContentPartPr>
            <p14:xfrm>
              <a:off x="759720" y="3779080"/>
              <a:ext cx="196200" cy="57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8EFB412-EE1E-498C-AACA-462D9486D92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41720" y="3761080"/>
                <a:ext cx="2318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14:cNvPr>
              <p14:cNvContentPartPr/>
              <p14:nvPr/>
            </p14:nvContentPartPr>
            <p14:xfrm>
              <a:off x="1086600" y="3874480"/>
              <a:ext cx="19440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3AAAF2-FB97-4070-BFF4-D59946D53AF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68600" y="3856840"/>
                <a:ext cx="230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14:cNvPr>
              <p14:cNvContentPartPr/>
              <p14:nvPr/>
            </p14:nvContentPartPr>
            <p14:xfrm>
              <a:off x="1106760" y="3975640"/>
              <a:ext cx="13536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3971A-3C79-480B-989B-D58B630A445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89120" y="3958000"/>
                <a:ext cx="171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14:cNvPr>
              <p14:cNvContentPartPr/>
              <p14:nvPr/>
            </p14:nvContentPartPr>
            <p14:xfrm>
              <a:off x="1411680" y="3911200"/>
              <a:ext cx="108720" cy="11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6B96111-1D71-4B34-801D-FF11A9F8DB9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94040" y="3893200"/>
                <a:ext cx="144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14:cNvPr>
              <p14:cNvContentPartPr/>
              <p14:nvPr/>
            </p14:nvContentPartPr>
            <p14:xfrm>
              <a:off x="1625160" y="3637240"/>
              <a:ext cx="1587240" cy="578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B66599-99B0-416A-A1F3-CE80899CD15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07520" y="3619600"/>
                <a:ext cx="162288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14:cNvPr>
              <p14:cNvContentPartPr/>
              <p14:nvPr/>
            </p14:nvContentPartPr>
            <p14:xfrm>
              <a:off x="3961200" y="3909400"/>
              <a:ext cx="100080" cy="11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71206B4-46B5-46CB-A4C0-00758B8EAA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43560" y="389176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14:cNvPr>
              <p14:cNvContentPartPr/>
              <p14:nvPr/>
            </p14:nvContentPartPr>
            <p14:xfrm>
              <a:off x="3441720" y="3677560"/>
              <a:ext cx="398520" cy="56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8C788A3-DCA7-43EE-872F-32538C3929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423736" y="3659920"/>
                <a:ext cx="434128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14:cNvPr>
              <p14:cNvContentPartPr/>
              <p14:nvPr/>
            </p14:nvContentPartPr>
            <p14:xfrm>
              <a:off x="3464400" y="3424480"/>
              <a:ext cx="865440" cy="78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3BD090D-B99B-4B8B-87EE-B7658D8FC18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46400" y="3406480"/>
                <a:ext cx="901080" cy="81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14:cNvPr>
              <p14:cNvContentPartPr/>
              <p14:nvPr/>
            </p14:nvContentPartPr>
            <p14:xfrm>
              <a:off x="2519400" y="3463000"/>
              <a:ext cx="386280" cy="753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72119C9-E62C-4243-8559-327A15D128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01417" y="3445000"/>
                <a:ext cx="421887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14:cNvPr>
              <p14:cNvContentPartPr/>
              <p14:nvPr/>
            </p14:nvContentPartPr>
            <p14:xfrm>
              <a:off x="4297080" y="3758560"/>
              <a:ext cx="280440" cy="19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B0C89B9-CBFB-4A3C-91BC-0B52501C6CB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79440" y="3740560"/>
                <a:ext cx="3160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14:cNvPr>
              <p14:cNvContentPartPr/>
              <p14:nvPr/>
            </p14:nvContentPartPr>
            <p14:xfrm>
              <a:off x="4317600" y="3902200"/>
              <a:ext cx="257760" cy="1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9CA8A94-1BAD-4386-91A5-1E8AAD5D505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99600" y="3884560"/>
                <a:ext cx="2934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14:cNvPr>
              <p14:cNvContentPartPr/>
              <p14:nvPr/>
            </p14:nvContentPartPr>
            <p14:xfrm>
              <a:off x="3545400" y="438892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285F86C-895D-482B-9EB6-BE5195617F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27400" y="4370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14:cNvPr>
              <p14:cNvContentPartPr/>
              <p14:nvPr/>
            </p14:nvContentPartPr>
            <p14:xfrm>
              <a:off x="4754640" y="3787720"/>
              <a:ext cx="1839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F8F9DA5-F927-44BC-8052-831BAA85338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736640" y="3769720"/>
                <a:ext cx="219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14:cNvPr>
              <p14:cNvContentPartPr/>
              <p14:nvPr/>
            </p14:nvContentPartPr>
            <p14:xfrm>
              <a:off x="5109960" y="3513760"/>
              <a:ext cx="1013760" cy="614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DB58508-7A5A-454E-A18A-432DB7FD9B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92314" y="3496120"/>
                <a:ext cx="1049413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14:cNvPr>
              <p14:cNvContentPartPr/>
              <p14:nvPr/>
            </p14:nvContentPartPr>
            <p14:xfrm>
              <a:off x="6309120" y="3627880"/>
              <a:ext cx="550800" cy="365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95A4A59-824C-4576-80B8-6612B1139DE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291120" y="3610240"/>
                <a:ext cx="58644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14:cNvPr>
              <p14:cNvContentPartPr/>
              <p14:nvPr/>
            </p14:nvContentPartPr>
            <p14:xfrm>
              <a:off x="719400" y="4454080"/>
              <a:ext cx="214200" cy="543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4F8D3DB-361A-4B88-ADB0-9E83848A8EB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1400" y="4436440"/>
                <a:ext cx="24984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14:cNvPr>
              <p14:cNvContentPartPr/>
              <p14:nvPr/>
            </p14:nvContentPartPr>
            <p14:xfrm>
              <a:off x="1605000" y="4551280"/>
              <a:ext cx="16380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E157A51-279B-49C2-A4E3-2F1CC76810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587000" y="4533280"/>
                <a:ext cx="1994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14:cNvPr>
              <p14:cNvContentPartPr/>
              <p14:nvPr/>
            </p14:nvContentPartPr>
            <p14:xfrm>
              <a:off x="1645680" y="4662880"/>
              <a:ext cx="117000" cy="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1AC90-B12E-4BCD-98AE-0CFB1F95E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27680" y="4645240"/>
                <a:ext cx="152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14:cNvPr>
              <p14:cNvContentPartPr/>
              <p14:nvPr/>
            </p14:nvContentPartPr>
            <p14:xfrm>
              <a:off x="1293240" y="4419160"/>
              <a:ext cx="210960" cy="280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ED4492-A566-4C7E-BEFF-9DA9003D81C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75630" y="4401520"/>
                <a:ext cx="246539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14:cNvPr>
              <p14:cNvContentPartPr/>
              <p14:nvPr/>
            </p14:nvContentPartPr>
            <p14:xfrm>
              <a:off x="1054200" y="4388920"/>
              <a:ext cx="83880" cy="329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79A0CE6-B568-45D7-9A2B-D10E97D5F3F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36200" y="4370920"/>
                <a:ext cx="11952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14:cNvPr>
              <p14:cNvContentPartPr/>
              <p14:nvPr/>
            </p14:nvContentPartPr>
            <p14:xfrm>
              <a:off x="4095840" y="4287040"/>
              <a:ext cx="366480" cy="504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DEF2E10-EED9-4173-8F6A-AE7CD057F6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077858" y="4269400"/>
                <a:ext cx="402085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14:cNvPr>
              <p14:cNvContentPartPr/>
              <p14:nvPr/>
            </p14:nvContentPartPr>
            <p14:xfrm>
              <a:off x="1980840" y="4283800"/>
              <a:ext cx="1969920" cy="731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87BE27-8F09-4C73-B042-D308EDBFD1E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63200" y="4265800"/>
                <a:ext cx="200556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14:cNvPr>
              <p14:cNvContentPartPr/>
              <p14:nvPr/>
            </p14:nvContentPartPr>
            <p14:xfrm>
              <a:off x="4612440" y="4483960"/>
              <a:ext cx="137520" cy="87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615AC8-4DC6-4A13-9433-191D02C2F43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4466320"/>
                <a:ext cx="1731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F555192-37D0-4003-B853-6029DF6377EE}"/>
                  </a:ext>
                </a:extLst>
              </p14:cNvPr>
              <p14:cNvContentPartPr/>
              <p14:nvPr/>
            </p14:nvContentPartPr>
            <p14:xfrm>
              <a:off x="1106760" y="4440760"/>
              <a:ext cx="12960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F555192-37D0-4003-B853-6029DF6377E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89120" y="4423120"/>
                <a:ext cx="1652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BCBE0C9-C318-4F14-93DC-B15C75DFC94F}"/>
                  </a:ext>
                </a:extLst>
              </p14:cNvPr>
              <p14:cNvContentPartPr/>
              <p14:nvPr/>
            </p14:nvContentPartPr>
            <p14:xfrm>
              <a:off x="3948960" y="4453360"/>
              <a:ext cx="99360" cy="260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BCBE0C9-C318-4F14-93DC-B15C75DFC94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930960" y="4435360"/>
                <a:ext cx="1350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713DECE-6204-4618-9B83-534267647515}"/>
                  </a:ext>
                </a:extLst>
              </p14:cNvPr>
              <p14:cNvContentPartPr/>
              <p14:nvPr/>
            </p14:nvContentPartPr>
            <p14:xfrm>
              <a:off x="5036160" y="4266880"/>
              <a:ext cx="186120" cy="424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713DECE-6204-4618-9B83-5342676475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18520" y="4248880"/>
                <a:ext cx="22176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43B3554-5E7A-45D9-A43E-2F24EDCC59B6}"/>
                  </a:ext>
                </a:extLst>
              </p14:cNvPr>
              <p14:cNvContentPartPr/>
              <p14:nvPr/>
            </p14:nvContentPartPr>
            <p14:xfrm>
              <a:off x="5327040" y="4297480"/>
              <a:ext cx="602280" cy="453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43B3554-5E7A-45D9-A43E-2F24EDCC59B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9051" y="4279494"/>
                <a:ext cx="637899" cy="489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9D6CD15-1F41-450F-865C-ED5AC40F92B3}"/>
                  </a:ext>
                </a:extLst>
              </p14:cNvPr>
              <p14:cNvContentPartPr/>
              <p14:nvPr/>
            </p14:nvContentPartPr>
            <p14:xfrm>
              <a:off x="1572240" y="1269160"/>
              <a:ext cx="1862280" cy="1027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9D6CD15-1F41-450F-865C-ED5AC40F92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54600" y="1233160"/>
                <a:ext cx="189792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365077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14:cNvPr>
              <p14:cNvContentPartPr/>
              <p14:nvPr/>
            </p14:nvContentPartPr>
            <p14:xfrm>
              <a:off x="3268920" y="1192120"/>
              <a:ext cx="2260440" cy="122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51280" y="1156480"/>
                <a:ext cx="2296080" cy="129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410354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14:cNvPr>
              <p14:cNvContentPartPr/>
              <p14:nvPr/>
            </p14:nvContentPartPr>
            <p14:xfrm>
              <a:off x="3268920" y="1192120"/>
              <a:ext cx="2260440" cy="122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51280" y="1156480"/>
                <a:ext cx="2296080" cy="12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14:cNvPr>
              <p14:cNvContentPartPr/>
              <p14:nvPr/>
            </p14:nvContentPartPr>
            <p14:xfrm>
              <a:off x="1350840" y="2548600"/>
              <a:ext cx="167400" cy="343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32840" y="2530960"/>
                <a:ext cx="2030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14:cNvPr>
              <p14:cNvContentPartPr/>
              <p14:nvPr/>
            </p14:nvContentPartPr>
            <p14:xfrm>
              <a:off x="1675920" y="265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8280" y="263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14:cNvPr>
              <p14:cNvContentPartPr/>
              <p14:nvPr/>
            </p14:nvContentPartPr>
            <p14:xfrm>
              <a:off x="1686360" y="27527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273472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14:cNvPr>
              <p14:cNvContentPartPr/>
              <p14:nvPr/>
            </p14:nvContentPartPr>
            <p14:xfrm>
              <a:off x="3129240" y="2483440"/>
              <a:ext cx="26388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11240" y="2465440"/>
                <a:ext cx="2995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14:cNvPr>
              <p14:cNvContentPartPr/>
              <p14:nvPr/>
            </p14:nvContentPartPr>
            <p14:xfrm>
              <a:off x="2874720" y="2570200"/>
              <a:ext cx="158040" cy="23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57080" y="2552560"/>
                <a:ext cx="193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14:cNvPr>
              <p14:cNvContentPartPr/>
              <p14:nvPr/>
            </p14:nvContentPartPr>
            <p14:xfrm>
              <a:off x="2082360" y="2509000"/>
              <a:ext cx="622800" cy="53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64370" y="2491360"/>
                <a:ext cx="658419" cy="57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67819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14:cNvPr>
              <p14:cNvContentPartPr/>
              <p14:nvPr/>
            </p14:nvContentPartPr>
            <p14:xfrm>
              <a:off x="7966200" y="90520"/>
              <a:ext cx="748440" cy="5799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48560" y="72880"/>
                <a:ext cx="78408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14:cNvPr>
              <p14:cNvContentPartPr/>
              <p14:nvPr/>
            </p14:nvContentPartPr>
            <p14:xfrm>
              <a:off x="314760" y="255040"/>
              <a:ext cx="1200240" cy="75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37040"/>
                <a:ext cx="1235880" cy="79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14:cNvPr>
              <p14:cNvContentPartPr/>
              <p14:nvPr/>
            </p14:nvContentPartPr>
            <p14:xfrm>
              <a:off x="1623000" y="355480"/>
              <a:ext cx="16560" cy="20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05000" y="337480"/>
                <a:ext cx="52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14:cNvPr>
              <p14:cNvContentPartPr/>
              <p14:nvPr/>
            </p14:nvContentPartPr>
            <p14:xfrm>
              <a:off x="1666200" y="516400"/>
              <a:ext cx="16920" cy="32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48200" y="498760"/>
                <a:ext cx="525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14:cNvPr>
              <p14:cNvContentPartPr/>
              <p14:nvPr/>
            </p14:nvContentPartPr>
            <p14:xfrm>
              <a:off x="1848720" y="293920"/>
              <a:ext cx="1661760" cy="378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1080" y="276280"/>
                <a:ext cx="169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14:cNvPr>
              <p14:cNvContentPartPr/>
              <p14:nvPr/>
            </p14:nvContentPartPr>
            <p14:xfrm>
              <a:off x="4217520" y="312640"/>
              <a:ext cx="276480" cy="275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99880" y="294977"/>
                <a:ext cx="31212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14:cNvPr>
              <p14:cNvContentPartPr/>
              <p14:nvPr/>
            </p14:nvContentPartPr>
            <p14:xfrm>
              <a:off x="3808920" y="313720"/>
              <a:ext cx="244800" cy="306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90920" y="296080"/>
                <a:ext cx="2804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14:cNvPr>
              <p14:cNvContentPartPr/>
              <p14:nvPr/>
            </p14:nvContentPartPr>
            <p14:xfrm>
              <a:off x="4976760" y="406240"/>
              <a:ext cx="140400" cy="266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8760" y="388240"/>
                <a:ext cx="176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14:cNvPr>
              <p14:cNvContentPartPr/>
              <p14:nvPr/>
            </p14:nvContentPartPr>
            <p14:xfrm>
              <a:off x="5240280" y="538000"/>
              <a:ext cx="22680" cy="88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2280" y="520360"/>
                <a:ext cx="5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14:cNvPr>
              <p14:cNvContentPartPr/>
              <p14:nvPr/>
            </p14:nvContentPartPr>
            <p14:xfrm>
              <a:off x="5423160" y="324520"/>
              <a:ext cx="225720" cy="32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5520" y="306880"/>
                <a:ext cx="261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14:cNvPr>
              <p14:cNvContentPartPr/>
              <p14:nvPr/>
            </p14:nvContentPartPr>
            <p14:xfrm>
              <a:off x="4698480" y="294280"/>
              <a:ext cx="102600" cy="412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80840" y="276280"/>
                <a:ext cx="13824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14:cNvPr>
              <p14:cNvContentPartPr/>
              <p14:nvPr/>
            </p14:nvContentPartPr>
            <p14:xfrm>
              <a:off x="302880" y="970000"/>
              <a:ext cx="1626480" cy="7444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5240" y="952009"/>
                <a:ext cx="1662120" cy="780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14:cNvPr>
              <p14:cNvContentPartPr/>
              <p14:nvPr/>
            </p14:nvContentPartPr>
            <p14:xfrm>
              <a:off x="2048520" y="1129120"/>
              <a:ext cx="20880" cy="69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0520" y="1111480"/>
                <a:ext cx="56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14:cNvPr>
              <p14:cNvContentPartPr/>
              <p14:nvPr/>
            </p14:nvContentPartPr>
            <p14:xfrm>
              <a:off x="2060040" y="1320280"/>
              <a:ext cx="33120" cy="5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42040" y="1302640"/>
                <a:ext cx="687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14:cNvPr>
              <p14:cNvContentPartPr/>
              <p14:nvPr/>
            </p14:nvContentPartPr>
            <p14:xfrm>
              <a:off x="3744120" y="1209760"/>
              <a:ext cx="604440" cy="152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26120" y="1191760"/>
                <a:ext cx="640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14:cNvPr>
              <p14:cNvContentPartPr/>
              <p14:nvPr/>
            </p14:nvContentPartPr>
            <p14:xfrm>
              <a:off x="2346600" y="987280"/>
              <a:ext cx="1280520" cy="46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28600" y="969280"/>
                <a:ext cx="13161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14:cNvPr>
              <p14:cNvContentPartPr/>
              <p14:nvPr/>
            </p14:nvContentPartPr>
            <p14:xfrm>
              <a:off x="5140560" y="1015720"/>
              <a:ext cx="21240" cy="3445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998080"/>
                <a:ext cx="568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14:cNvPr>
              <p14:cNvContentPartPr/>
              <p14:nvPr/>
            </p14:nvContentPartPr>
            <p14:xfrm>
              <a:off x="4673280" y="1065040"/>
              <a:ext cx="335520" cy="314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55280" y="1047400"/>
                <a:ext cx="3711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14:cNvPr>
              <p14:cNvContentPartPr/>
              <p14:nvPr/>
            </p14:nvContentPartPr>
            <p14:xfrm>
              <a:off x="5892240" y="1004560"/>
              <a:ext cx="694080" cy="378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74600" y="986560"/>
                <a:ext cx="72972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14:cNvPr>
              <p14:cNvContentPartPr/>
              <p14:nvPr/>
            </p14:nvContentPartPr>
            <p14:xfrm>
              <a:off x="5490120" y="995560"/>
              <a:ext cx="178920" cy="4568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72120" y="977560"/>
                <a:ext cx="214560" cy="49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904696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14:cNvPr>
              <p14:cNvContentPartPr/>
              <p14:nvPr/>
            </p14:nvContentPartPr>
            <p14:xfrm>
              <a:off x="3268920" y="1192120"/>
              <a:ext cx="2260440" cy="122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51280" y="1156480"/>
                <a:ext cx="2296080" cy="12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14:cNvPr>
              <p14:cNvContentPartPr/>
              <p14:nvPr/>
            </p14:nvContentPartPr>
            <p14:xfrm>
              <a:off x="1350840" y="2548600"/>
              <a:ext cx="167400" cy="343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32840" y="2530960"/>
                <a:ext cx="2030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14:cNvPr>
              <p14:cNvContentPartPr/>
              <p14:nvPr/>
            </p14:nvContentPartPr>
            <p14:xfrm>
              <a:off x="1675920" y="265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8280" y="263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14:cNvPr>
              <p14:cNvContentPartPr/>
              <p14:nvPr/>
            </p14:nvContentPartPr>
            <p14:xfrm>
              <a:off x="1686360" y="27527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273472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14:cNvPr>
              <p14:cNvContentPartPr/>
              <p14:nvPr/>
            </p14:nvContentPartPr>
            <p14:xfrm>
              <a:off x="3129240" y="2483440"/>
              <a:ext cx="26388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11240" y="2465440"/>
                <a:ext cx="2995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14:cNvPr>
              <p14:cNvContentPartPr/>
              <p14:nvPr/>
            </p14:nvContentPartPr>
            <p14:xfrm>
              <a:off x="2874720" y="2570200"/>
              <a:ext cx="158040" cy="23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57080" y="2552560"/>
                <a:ext cx="193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14:cNvPr>
              <p14:cNvContentPartPr/>
              <p14:nvPr/>
            </p14:nvContentPartPr>
            <p14:xfrm>
              <a:off x="2082360" y="2509000"/>
              <a:ext cx="622800" cy="53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64370" y="2491360"/>
                <a:ext cx="658419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14:cNvPr>
              <p14:cNvContentPartPr/>
              <p14:nvPr/>
            </p14:nvContentPartPr>
            <p14:xfrm>
              <a:off x="2865000" y="2321800"/>
              <a:ext cx="5759640" cy="991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47000" y="2304160"/>
                <a:ext cx="5795280" cy="102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72525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14:cNvPr>
              <p14:cNvContentPartPr/>
              <p14:nvPr/>
            </p14:nvContentPartPr>
            <p14:xfrm>
              <a:off x="3268920" y="1192120"/>
              <a:ext cx="2260440" cy="122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51280" y="1156480"/>
                <a:ext cx="2296080" cy="12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14:cNvPr>
              <p14:cNvContentPartPr/>
              <p14:nvPr/>
            </p14:nvContentPartPr>
            <p14:xfrm>
              <a:off x="1350840" y="2548600"/>
              <a:ext cx="167400" cy="343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32840" y="2530960"/>
                <a:ext cx="2030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14:cNvPr>
              <p14:cNvContentPartPr/>
              <p14:nvPr/>
            </p14:nvContentPartPr>
            <p14:xfrm>
              <a:off x="1675920" y="265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8280" y="263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14:cNvPr>
              <p14:cNvContentPartPr/>
              <p14:nvPr/>
            </p14:nvContentPartPr>
            <p14:xfrm>
              <a:off x="1686360" y="27527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273472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14:cNvPr>
              <p14:cNvContentPartPr/>
              <p14:nvPr/>
            </p14:nvContentPartPr>
            <p14:xfrm>
              <a:off x="3129240" y="2483440"/>
              <a:ext cx="26388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11240" y="2465440"/>
                <a:ext cx="2995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14:cNvPr>
              <p14:cNvContentPartPr/>
              <p14:nvPr/>
            </p14:nvContentPartPr>
            <p14:xfrm>
              <a:off x="2874720" y="2570200"/>
              <a:ext cx="158040" cy="23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57080" y="2552560"/>
                <a:ext cx="193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14:cNvPr>
              <p14:cNvContentPartPr/>
              <p14:nvPr/>
            </p14:nvContentPartPr>
            <p14:xfrm>
              <a:off x="2082360" y="2509000"/>
              <a:ext cx="622800" cy="53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64370" y="2491360"/>
                <a:ext cx="658419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14:cNvPr>
              <p14:cNvContentPartPr/>
              <p14:nvPr/>
            </p14:nvContentPartPr>
            <p14:xfrm>
              <a:off x="2865000" y="2406400"/>
              <a:ext cx="883800" cy="702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47000" y="2388400"/>
                <a:ext cx="91944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B3195B-414F-48B1-A541-FED9C9EEA8D8}"/>
                  </a:ext>
                </a:extLst>
              </p14:cNvPr>
              <p14:cNvContentPartPr/>
              <p14:nvPr/>
            </p14:nvContentPartPr>
            <p14:xfrm>
              <a:off x="3840240" y="2549680"/>
              <a:ext cx="296640" cy="322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B3195B-414F-48B1-A541-FED9C9EEA8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22240" y="2532040"/>
                <a:ext cx="332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FEC378-365D-4C51-B26E-8B24DEDE0AE3}"/>
                  </a:ext>
                </a:extLst>
              </p14:cNvPr>
              <p14:cNvContentPartPr/>
              <p14:nvPr/>
            </p14:nvContentPartPr>
            <p14:xfrm>
              <a:off x="4652760" y="2520160"/>
              <a:ext cx="196200" cy="29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FEC378-365D-4C51-B26E-8B24DEDE0A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35120" y="2502160"/>
                <a:ext cx="2318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1F7C78-976A-4653-BE04-BEEF0BB0CC82}"/>
                  </a:ext>
                </a:extLst>
              </p14:cNvPr>
              <p14:cNvContentPartPr/>
              <p14:nvPr/>
            </p14:nvContentPartPr>
            <p14:xfrm>
              <a:off x="5689200" y="2706280"/>
              <a:ext cx="167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1F7C78-976A-4653-BE04-BEEF0BB0CC8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71200" y="2688280"/>
                <a:ext cx="203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073EDF6-AC4C-41D5-A320-B0B636B89AFE}"/>
                  </a:ext>
                </a:extLst>
              </p14:cNvPr>
              <p14:cNvContentPartPr/>
              <p14:nvPr/>
            </p14:nvContentPartPr>
            <p14:xfrm>
              <a:off x="5709720" y="2803120"/>
              <a:ext cx="1720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073EDF6-AC4C-41D5-A320-B0B636B89A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91720" y="2785480"/>
                <a:ext cx="2077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C6C49C2-ADCD-46BB-BF4A-8187E66DD242}"/>
                  </a:ext>
                </a:extLst>
              </p14:cNvPr>
              <p14:cNvContentPartPr/>
              <p14:nvPr/>
            </p14:nvContentPartPr>
            <p14:xfrm>
              <a:off x="4996560" y="2509000"/>
              <a:ext cx="531360" cy="363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C6C49C2-ADCD-46BB-BF4A-8187E66DD2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78920" y="2491360"/>
                <a:ext cx="5670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6979C1A-C821-4908-B299-BD061211D06D}"/>
                  </a:ext>
                </a:extLst>
              </p14:cNvPr>
              <p14:cNvContentPartPr/>
              <p14:nvPr/>
            </p14:nvContentPartPr>
            <p14:xfrm>
              <a:off x="7740480" y="2393440"/>
              <a:ext cx="491760" cy="63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6979C1A-C821-4908-B299-BD061211D0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22840" y="2375440"/>
                <a:ext cx="527400" cy="6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EAF783-FF02-4B68-BCA0-443A28125E01}"/>
                  </a:ext>
                </a:extLst>
              </p14:cNvPr>
              <p14:cNvContentPartPr/>
              <p14:nvPr/>
            </p14:nvContentPartPr>
            <p14:xfrm>
              <a:off x="5991600" y="2407480"/>
              <a:ext cx="1648440" cy="746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EAF783-FF02-4B68-BCA0-443A28125E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73960" y="2389480"/>
                <a:ext cx="1684080" cy="78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543411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14:cNvPr>
              <p14:cNvContentPartPr/>
              <p14:nvPr/>
            </p14:nvContentPartPr>
            <p14:xfrm>
              <a:off x="3268920" y="1192120"/>
              <a:ext cx="2260440" cy="122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51280" y="1156480"/>
                <a:ext cx="2296080" cy="12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14:cNvPr>
              <p14:cNvContentPartPr/>
              <p14:nvPr/>
            </p14:nvContentPartPr>
            <p14:xfrm>
              <a:off x="1350840" y="2548600"/>
              <a:ext cx="167400" cy="343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32840" y="2530960"/>
                <a:ext cx="2030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14:cNvPr>
              <p14:cNvContentPartPr/>
              <p14:nvPr/>
            </p14:nvContentPartPr>
            <p14:xfrm>
              <a:off x="1675920" y="265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8280" y="263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14:cNvPr>
              <p14:cNvContentPartPr/>
              <p14:nvPr/>
            </p14:nvContentPartPr>
            <p14:xfrm>
              <a:off x="1686360" y="27527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273472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14:cNvPr>
              <p14:cNvContentPartPr/>
              <p14:nvPr/>
            </p14:nvContentPartPr>
            <p14:xfrm>
              <a:off x="3129240" y="2483440"/>
              <a:ext cx="26388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11240" y="2465440"/>
                <a:ext cx="2995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14:cNvPr>
              <p14:cNvContentPartPr/>
              <p14:nvPr/>
            </p14:nvContentPartPr>
            <p14:xfrm>
              <a:off x="2874720" y="2570200"/>
              <a:ext cx="158040" cy="23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57080" y="2552560"/>
                <a:ext cx="193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14:cNvPr>
              <p14:cNvContentPartPr/>
              <p14:nvPr/>
            </p14:nvContentPartPr>
            <p14:xfrm>
              <a:off x="2082360" y="2509000"/>
              <a:ext cx="622800" cy="53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64370" y="2491360"/>
                <a:ext cx="658419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14:cNvPr>
              <p14:cNvContentPartPr/>
              <p14:nvPr/>
            </p14:nvContentPartPr>
            <p14:xfrm>
              <a:off x="2865000" y="2406400"/>
              <a:ext cx="883800" cy="702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47000" y="2388400"/>
                <a:ext cx="91944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B3195B-414F-48B1-A541-FED9C9EEA8D8}"/>
                  </a:ext>
                </a:extLst>
              </p14:cNvPr>
              <p14:cNvContentPartPr/>
              <p14:nvPr/>
            </p14:nvContentPartPr>
            <p14:xfrm>
              <a:off x="3840240" y="2549680"/>
              <a:ext cx="296640" cy="322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B3195B-414F-48B1-A541-FED9C9EEA8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22240" y="2532040"/>
                <a:ext cx="332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FEC378-365D-4C51-B26E-8B24DEDE0AE3}"/>
                  </a:ext>
                </a:extLst>
              </p14:cNvPr>
              <p14:cNvContentPartPr/>
              <p14:nvPr/>
            </p14:nvContentPartPr>
            <p14:xfrm>
              <a:off x="4652760" y="2520160"/>
              <a:ext cx="196200" cy="29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FEC378-365D-4C51-B26E-8B24DEDE0A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35120" y="2502160"/>
                <a:ext cx="2318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1F7C78-976A-4653-BE04-BEEF0BB0CC82}"/>
                  </a:ext>
                </a:extLst>
              </p14:cNvPr>
              <p14:cNvContentPartPr/>
              <p14:nvPr/>
            </p14:nvContentPartPr>
            <p14:xfrm>
              <a:off x="5689200" y="2706280"/>
              <a:ext cx="167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1F7C78-976A-4653-BE04-BEEF0BB0CC8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71200" y="2688280"/>
                <a:ext cx="203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073EDF6-AC4C-41D5-A320-B0B636B89AFE}"/>
                  </a:ext>
                </a:extLst>
              </p14:cNvPr>
              <p14:cNvContentPartPr/>
              <p14:nvPr/>
            </p14:nvContentPartPr>
            <p14:xfrm>
              <a:off x="5709720" y="2803120"/>
              <a:ext cx="1720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073EDF6-AC4C-41D5-A320-B0B636B89A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91720" y="2785480"/>
                <a:ext cx="2077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C6C49C2-ADCD-46BB-BF4A-8187E66DD242}"/>
                  </a:ext>
                </a:extLst>
              </p14:cNvPr>
              <p14:cNvContentPartPr/>
              <p14:nvPr/>
            </p14:nvContentPartPr>
            <p14:xfrm>
              <a:off x="4996560" y="2509000"/>
              <a:ext cx="531360" cy="363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C6C49C2-ADCD-46BB-BF4A-8187E66DD2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78920" y="2491360"/>
                <a:ext cx="5670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6979C1A-C821-4908-B299-BD061211D06D}"/>
                  </a:ext>
                </a:extLst>
              </p14:cNvPr>
              <p14:cNvContentPartPr/>
              <p14:nvPr/>
            </p14:nvContentPartPr>
            <p14:xfrm>
              <a:off x="7740480" y="2393440"/>
              <a:ext cx="491760" cy="63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6979C1A-C821-4908-B299-BD061211D0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22840" y="2375440"/>
                <a:ext cx="527400" cy="6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EAF783-FF02-4B68-BCA0-443A28125E01}"/>
                  </a:ext>
                </a:extLst>
              </p14:cNvPr>
              <p14:cNvContentPartPr/>
              <p14:nvPr/>
            </p14:nvContentPartPr>
            <p14:xfrm>
              <a:off x="5991600" y="2407480"/>
              <a:ext cx="1648440" cy="746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EAF783-FF02-4B68-BCA0-443A28125E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73960" y="2389480"/>
                <a:ext cx="1684080" cy="78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7B1C6EE-80DA-461F-91E6-F2F74BA41B75}"/>
                  </a:ext>
                </a:extLst>
              </p14:cNvPr>
              <p14:cNvContentPartPr/>
              <p14:nvPr/>
            </p14:nvContentPartPr>
            <p14:xfrm>
              <a:off x="5638440" y="2966560"/>
              <a:ext cx="2426760" cy="1148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7B1C6EE-80DA-461F-91E6-F2F74BA41B7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620800" y="2948560"/>
                <a:ext cx="2462400" cy="118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191582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14:cNvPr>
              <p14:cNvContentPartPr/>
              <p14:nvPr/>
            </p14:nvContentPartPr>
            <p14:xfrm>
              <a:off x="3268920" y="1192120"/>
              <a:ext cx="2260440" cy="122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51280" y="1156480"/>
                <a:ext cx="2296080" cy="12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14:cNvPr>
              <p14:cNvContentPartPr/>
              <p14:nvPr/>
            </p14:nvContentPartPr>
            <p14:xfrm>
              <a:off x="1350840" y="2548600"/>
              <a:ext cx="167400" cy="343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32840" y="2530960"/>
                <a:ext cx="2030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14:cNvPr>
              <p14:cNvContentPartPr/>
              <p14:nvPr/>
            </p14:nvContentPartPr>
            <p14:xfrm>
              <a:off x="1675920" y="265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8280" y="263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14:cNvPr>
              <p14:cNvContentPartPr/>
              <p14:nvPr/>
            </p14:nvContentPartPr>
            <p14:xfrm>
              <a:off x="1686360" y="27527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273472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14:cNvPr>
              <p14:cNvContentPartPr/>
              <p14:nvPr/>
            </p14:nvContentPartPr>
            <p14:xfrm>
              <a:off x="3129240" y="2483440"/>
              <a:ext cx="26388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11240" y="2465440"/>
                <a:ext cx="2995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14:cNvPr>
              <p14:cNvContentPartPr/>
              <p14:nvPr/>
            </p14:nvContentPartPr>
            <p14:xfrm>
              <a:off x="2874720" y="2570200"/>
              <a:ext cx="158040" cy="23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57080" y="2552560"/>
                <a:ext cx="193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14:cNvPr>
              <p14:cNvContentPartPr/>
              <p14:nvPr/>
            </p14:nvContentPartPr>
            <p14:xfrm>
              <a:off x="2082360" y="2509000"/>
              <a:ext cx="622800" cy="53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64370" y="2491360"/>
                <a:ext cx="658419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14:cNvPr>
              <p14:cNvContentPartPr/>
              <p14:nvPr/>
            </p14:nvContentPartPr>
            <p14:xfrm>
              <a:off x="2865000" y="2406400"/>
              <a:ext cx="883800" cy="702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47000" y="2388400"/>
                <a:ext cx="91944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B3195B-414F-48B1-A541-FED9C9EEA8D8}"/>
                  </a:ext>
                </a:extLst>
              </p14:cNvPr>
              <p14:cNvContentPartPr/>
              <p14:nvPr/>
            </p14:nvContentPartPr>
            <p14:xfrm>
              <a:off x="3840240" y="2549680"/>
              <a:ext cx="296640" cy="322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B3195B-414F-48B1-A541-FED9C9EEA8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22240" y="2532040"/>
                <a:ext cx="332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FEC378-365D-4C51-B26E-8B24DEDE0AE3}"/>
                  </a:ext>
                </a:extLst>
              </p14:cNvPr>
              <p14:cNvContentPartPr/>
              <p14:nvPr/>
            </p14:nvContentPartPr>
            <p14:xfrm>
              <a:off x="4652760" y="2520160"/>
              <a:ext cx="196200" cy="29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FEC378-365D-4C51-B26E-8B24DEDE0A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35120" y="2502160"/>
                <a:ext cx="2318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1F7C78-976A-4653-BE04-BEEF0BB0CC82}"/>
                  </a:ext>
                </a:extLst>
              </p14:cNvPr>
              <p14:cNvContentPartPr/>
              <p14:nvPr/>
            </p14:nvContentPartPr>
            <p14:xfrm>
              <a:off x="5689200" y="2706280"/>
              <a:ext cx="167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1F7C78-976A-4653-BE04-BEEF0BB0CC8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71200" y="2688280"/>
                <a:ext cx="203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073EDF6-AC4C-41D5-A320-B0B636B89AFE}"/>
                  </a:ext>
                </a:extLst>
              </p14:cNvPr>
              <p14:cNvContentPartPr/>
              <p14:nvPr/>
            </p14:nvContentPartPr>
            <p14:xfrm>
              <a:off x="5709720" y="2803120"/>
              <a:ext cx="1720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073EDF6-AC4C-41D5-A320-B0B636B89A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91720" y="2785480"/>
                <a:ext cx="2077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C6C49C2-ADCD-46BB-BF4A-8187E66DD242}"/>
                  </a:ext>
                </a:extLst>
              </p14:cNvPr>
              <p14:cNvContentPartPr/>
              <p14:nvPr/>
            </p14:nvContentPartPr>
            <p14:xfrm>
              <a:off x="4996560" y="2509000"/>
              <a:ext cx="531360" cy="363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C6C49C2-ADCD-46BB-BF4A-8187E66DD2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78920" y="2491360"/>
                <a:ext cx="5670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6979C1A-C821-4908-B299-BD061211D06D}"/>
                  </a:ext>
                </a:extLst>
              </p14:cNvPr>
              <p14:cNvContentPartPr/>
              <p14:nvPr/>
            </p14:nvContentPartPr>
            <p14:xfrm>
              <a:off x="7854600" y="2393440"/>
              <a:ext cx="378000" cy="63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6979C1A-C821-4908-B299-BD061211D0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36600" y="2375440"/>
                <a:ext cx="413640" cy="6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EAF783-FF02-4B68-BCA0-443A28125E01}"/>
                  </a:ext>
                </a:extLst>
              </p14:cNvPr>
              <p14:cNvContentPartPr/>
              <p14:nvPr/>
            </p14:nvContentPartPr>
            <p14:xfrm>
              <a:off x="5991600" y="2407480"/>
              <a:ext cx="1648440" cy="746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EAF783-FF02-4B68-BCA0-443A28125E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73960" y="2389480"/>
                <a:ext cx="1684080" cy="78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7C5577-9E99-47DF-A610-AAAABD8D98C0}"/>
                  </a:ext>
                </a:extLst>
              </p14:cNvPr>
              <p14:cNvContentPartPr/>
              <p14:nvPr/>
            </p14:nvContentPartPr>
            <p14:xfrm>
              <a:off x="5073960" y="2589280"/>
              <a:ext cx="128520" cy="245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7C5577-9E99-47DF-A610-AAAABD8D98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56320" y="2571280"/>
                <a:ext cx="1641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8CC463A-D2C0-44E5-9386-171C31D2E77C}"/>
                  </a:ext>
                </a:extLst>
              </p14:cNvPr>
              <p14:cNvContentPartPr/>
              <p14:nvPr/>
            </p14:nvContentPartPr>
            <p14:xfrm>
              <a:off x="7650120" y="2690440"/>
              <a:ext cx="154440" cy="308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8CC463A-D2C0-44E5-9386-171C31D2E77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32120" y="2672440"/>
                <a:ext cx="19008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A2A9A12-4437-4613-B2EE-215C8C27569A}"/>
                  </a:ext>
                </a:extLst>
              </p14:cNvPr>
              <p14:cNvContentPartPr/>
              <p14:nvPr/>
            </p14:nvContentPartPr>
            <p14:xfrm>
              <a:off x="5770560" y="3346720"/>
              <a:ext cx="2233080" cy="1748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A2A9A12-4437-4613-B2EE-215C8C2756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52920" y="3328720"/>
                <a:ext cx="2268720" cy="178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450235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14:cNvPr>
              <p14:cNvContentPartPr/>
              <p14:nvPr/>
            </p14:nvContentPartPr>
            <p14:xfrm>
              <a:off x="3268920" y="1192120"/>
              <a:ext cx="2260440" cy="1227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83F29B8-D149-4CF7-931A-B0000B0F55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51280" y="1156480"/>
                <a:ext cx="2296080" cy="12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14:cNvPr>
              <p14:cNvContentPartPr/>
              <p14:nvPr/>
            </p14:nvContentPartPr>
            <p14:xfrm>
              <a:off x="1350840" y="2548600"/>
              <a:ext cx="167400" cy="343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0697DFD-74D7-439E-AEFF-181078A4758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332840" y="2530960"/>
                <a:ext cx="20304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14:cNvPr>
              <p14:cNvContentPartPr/>
              <p14:nvPr/>
            </p14:nvContentPartPr>
            <p14:xfrm>
              <a:off x="1675920" y="2651200"/>
              <a:ext cx="17424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5A89B34-37E3-4EE5-8EA2-173E4F7946B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658280" y="2633560"/>
                <a:ext cx="209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14:cNvPr>
              <p14:cNvContentPartPr/>
              <p14:nvPr/>
            </p14:nvContentPartPr>
            <p14:xfrm>
              <a:off x="1686360" y="2752720"/>
              <a:ext cx="151560" cy="10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363995-250F-4A44-8BE5-57828CCE94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668720" y="273472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14:cNvPr>
              <p14:cNvContentPartPr/>
              <p14:nvPr/>
            </p14:nvContentPartPr>
            <p14:xfrm>
              <a:off x="3129240" y="2483440"/>
              <a:ext cx="263880" cy="333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CBF1E0B-6FAD-4E72-8D82-1D6A9DECB7A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11240" y="2465440"/>
                <a:ext cx="2995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14:cNvPr>
              <p14:cNvContentPartPr/>
              <p14:nvPr/>
            </p14:nvContentPartPr>
            <p14:xfrm>
              <a:off x="2874720" y="2570200"/>
              <a:ext cx="158040" cy="239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87F3E1B-070E-4F86-8506-390B362BC2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857080" y="2552560"/>
                <a:ext cx="193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14:cNvPr>
              <p14:cNvContentPartPr/>
              <p14:nvPr/>
            </p14:nvContentPartPr>
            <p14:xfrm>
              <a:off x="2082360" y="2509000"/>
              <a:ext cx="622800" cy="53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7D08C9-14FB-43F5-A681-381DACC0BA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64370" y="2491360"/>
                <a:ext cx="658419" cy="5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14:cNvPr>
              <p14:cNvContentPartPr/>
              <p14:nvPr/>
            </p14:nvContentPartPr>
            <p14:xfrm>
              <a:off x="2865000" y="2406400"/>
              <a:ext cx="883800" cy="702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C7AB26E-CC4B-4EDD-9ED6-B06149CF6B7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847000" y="2388400"/>
                <a:ext cx="91944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DB3195B-414F-48B1-A541-FED9C9EEA8D8}"/>
                  </a:ext>
                </a:extLst>
              </p14:cNvPr>
              <p14:cNvContentPartPr/>
              <p14:nvPr/>
            </p14:nvContentPartPr>
            <p14:xfrm>
              <a:off x="3840240" y="2549680"/>
              <a:ext cx="296640" cy="322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DB3195B-414F-48B1-A541-FED9C9EEA8D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22240" y="2532040"/>
                <a:ext cx="33228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5FEC378-365D-4C51-B26E-8B24DEDE0AE3}"/>
                  </a:ext>
                </a:extLst>
              </p14:cNvPr>
              <p14:cNvContentPartPr/>
              <p14:nvPr/>
            </p14:nvContentPartPr>
            <p14:xfrm>
              <a:off x="4652760" y="2520160"/>
              <a:ext cx="196200" cy="29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5FEC378-365D-4C51-B26E-8B24DEDE0AE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35120" y="2502160"/>
                <a:ext cx="2318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E1F7C78-976A-4653-BE04-BEEF0BB0CC82}"/>
                  </a:ext>
                </a:extLst>
              </p14:cNvPr>
              <p14:cNvContentPartPr/>
              <p14:nvPr/>
            </p14:nvContentPartPr>
            <p14:xfrm>
              <a:off x="5689200" y="2706280"/>
              <a:ext cx="167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E1F7C78-976A-4653-BE04-BEEF0BB0CC8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71200" y="2688280"/>
                <a:ext cx="203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073EDF6-AC4C-41D5-A320-B0B636B89AFE}"/>
                  </a:ext>
                </a:extLst>
              </p14:cNvPr>
              <p14:cNvContentPartPr/>
              <p14:nvPr/>
            </p14:nvContentPartPr>
            <p14:xfrm>
              <a:off x="5709720" y="2803120"/>
              <a:ext cx="17208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073EDF6-AC4C-41D5-A320-B0B636B89A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91720" y="2785480"/>
                <a:ext cx="2077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C6C49C2-ADCD-46BB-BF4A-8187E66DD242}"/>
                  </a:ext>
                </a:extLst>
              </p14:cNvPr>
              <p14:cNvContentPartPr/>
              <p14:nvPr/>
            </p14:nvContentPartPr>
            <p14:xfrm>
              <a:off x="4996560" y="2509000"/>
              <a:ext cx="531360" cy="363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C6C49C2-ADCD-46BB-BF4A-8187E66DD2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78920" y="2491360"/>
                <a:ext cx="56700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6979C1A-C821-4908-B299-BD061211D06D}"/>
                  </a:ext>
                </a:extLst>
              </p14:cNvPr>
              <p14:cNvContentPartPr/>
              <p14:nvPr/>
            </p14:nvContentPartPr>
            <p14:xfrm>
              <a:off x="7854600" y="2393440"/>
              <a:ext cx="378000" cy="634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6979C1A-C821-4908-B299-BD061211D06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36600" y="2375440"/>
                <a:ext cx="413640" cy="6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EAF783-FF02-4B68-BCA0-443A28125E01}"/>
                  </a:ext>
                </a:extLst>
              </p14:cNvPr>
              <p14:cNvContentPartPr/>
              <p14:nvPr/>
            </p14:nvContentPartPr>
            <p14:xfrm>
              <a:off x="5991600" y="2407480"/>
              <a:ext cx="1648440" cy="746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EAF783-FF02-4B68-BCA0-443A28125E0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73960" y="2389480"/>
                <a:ext cx="1684080" cy="78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A2A9A12-4437-4613-B2EE-215C8C27569A}"/>
                  </a:ext>
                </a:extLst>
              </p14:cNvPr>
              <p14:cNvContentPartPr/>
              <p14:nvPr/>
            </p14:nvContentPartPr>
            <p14:xfrm>
              <a:off x="5770560" y="3535360"/>
              <a:ext cx="245160" cy="151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A2A9A12-4437-4613-B2EE-215C8C27569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52920" y="3517360"/>
                <a:ext cx="28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3F8356-BFC5-4910-9090-149BEB48A61F}"/>
                  </a:ext>
                </a:extLst>
              </p14:cNvPr>
              <p14:cNvContentPartPr/>
              <p14:nvPr/>
            </p14:nvContentPartPr>
            <p14:xfrm>
              <a:off x="5082960" y="2582440"/>
              <a:ext cx="131760" cy="261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3F8356-BFC5-4910-9090-149BEB48A61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064960" y="2564800"/>
                <a:ext cx="1674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6CE882-1944-458A-A115-2B0C512127D3}"/>
                  </a:ext>
                </a:extLst>
              </p14:cNvPr>
              <p14:cNvContentPartPr/>
              <p14:nvPr/>
            </p14:nvContentPartPr>
            <p14:xfrm>
              <a:off x="7582440" y="2659840"/>
              <a:ext cx="196920" cy="348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6CE882-1944-458A-A115-2B0C512127D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4800" y="2641840"/>
                <a:ext cx="23256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70C5761-2EE0-4863-94D2-0E83605B2E7F}"/>
                  </a:ext>
                </a:extLst>
              </p14:cNvPr>
              <p14:cNvContentPartPr/>
              <p14:nvPr/>
            </p14:nvContentPartPr>
            <p14:xfrm>
              <a:off x="5849400" y="3128920"/>
              <a:ext cx="2359440" cy="987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70C5761-2EE0-4863-94D2-0E83605B2E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831400" y="3111280"/>
                <a:ext cx="2395080" cy="102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583461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C850825-2CB7-43DB-8937-BB975D0381F6}"/>
                  </a:ext>
                </a:extLst>
              </p14:cNvPr>
              <p14:cNvContentPartPr/>
              <p14:nvPr/>
            </p14:nvContentPartPr>
            <p14:xfrm>
              <a:off x="690600" y="2356720"/>
              <a:ext cx="692640" cy="358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C850825-2CB7-43DB-8937-BB975D0381F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2600" y="2339080"/>
                <a:ext cx="72828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775DB6A-910E-48D2-81BC-89D8D220636F}"/>
                  </a:ext>
                </a:extLst>
              </p14:cNvPr>
              <p14:cNvContentPartPr/>
              <p14:nvPr/>
            </p14:nvContentPartPr>
            <p14:xfrm>
              <a:off x="1035840" y="2980960"/>
              <a:ext cx="854640" cy="403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775DB6A-910E-48D2-81BC-89D8D22063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18193" y="2962976"/>
                <a:ext cx="890295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5C24647-BECC-48DC-B324-0ADB16F91A78}"/>
                  </a:ext>
                </a:extLst>
              </p14:cNvPr>
              <p14:cNvContentPartPr/>
              <p14:nvPr/>
            </p14:nvContentPartPr>
            <p14:xfrm>
              <a:off x="364080" y="2916160"/>
              <a:ext cx="459000" cy="465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5C24647-BECC-48DC-B324-0ADB16F91A7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6426" y="2898520"/>
                <a:ext cx="494668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AF467E3-70D1-47CA-B11D-BBC7EF73757C}"/>
                  </a:ext>
                </a:extLst>
              </p14:cNvPr>
              <p14:cNvContentPartPr/>
              <p14:nvPr/>
            </p14:nvContentPartPr>
            <p14:xfrm>
              <a:off x="2292600" y="3331960"/>
              <a:ext cx="54360" cy="74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AF467E3-70D1-47CA-B11D-BBC7EF7375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74600" y="3314320"/>
                <a:ext cx="900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CB33EB4-C89B-4C47-A01A-861ADB07D61F}"/>
                  </a:ext>
                </a:extLst>
              </p14:cNvPr>
              <p14:cNvContentPartPr/>
              <p14:nvPr/>
            </p14:nvContentPartPr>
            <p14:xfrm>
              <a:off x="2812080" y="3050800"/>
              <a:ext cx="223200" cy="606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CB33EB4-C89B-4C47-A01A-861ADB07D6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94440" y="3033160"/>
                <a:ext cx="25884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7159A01-FAE1-429B-A2D3-F43E7AB0B7FE}"/>
                  </a:ext>
                </a:extLst>
              </p14:cNvPr>
              <p14:cNvContentPartPr/>
              <p14:nvPr/>
            </p14:nvContentPartPr>
            <p14:xfrm>
              <a:off x="4871280" y="2883760"/>
              <a:ext cx="290160" cy="577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7159A01-FAE1-429B-A2D3-F43E7AB0B7F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53280" y="2865760"/>
                <a:ext cx="32580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ED3FBD9-3B84-492E-9B3A-626C72EBEC97}"/>
                  </a:ext>
                </a:extLst>
              </p14:cNvPr>
              <p14:cNvContentPartPr/>
              <p14:nvPr/>
            </p14:nvContentPartPr>
            <p14:xfrm>
              <a:off x="5596320" y="2939560"/>
              <a:ext cx="177480" cy="354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ED3FBD9-3B84-492E-9B3A-626C72EBEC9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78320" y="2921920"/>
                <a:ext cx="2131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E51F75-45D9-4B45-9A90-BAF8F23AE3D8}"/>
                  </a:ext>
                </a:extLst>
              </p14:cNvPr>
              <p14:cNvContentPartPr/>
              <p14:nvPr/>
            </p14:nvContentPartPr>
            <p14:xfrm>
              <a:off x="5923200" y="3108400"/>
              <a:ext cx="17172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E51F75-45D9-4B45-9A90-BAF8F23AE3D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905200" y="309076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C2C44A-307E-443F-B083-5BE38BA3C2E9}"/>
                  </a:ext>
                </a:extLst>
              </p14:cNvPr>
              <p14:cNvContentPartPr/>
              <p14:nvPr/>
            </p14:nvContentPartPr>
            <p14:xfrm>
              <a:off x="5953440" y="3193720"/>
              <a:ext cx="174240" cy="18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C2C44A-307E-443F-B083-5BE38BA3C2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35440" y="3175720"/>
                <a:ext cx="209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D00B375-B12B-4343-B0A9-8CEF718F1BD3}"/>
                  </a:ext>
                </a:extLst>
              </p14:cNvPr>
              <p14:cNvContentPartPr/>
              <p14:nvPr/>
            </p14:nvContentPartPr>
            <p14:xfrm>
              <a:off x="6339360" y="3128920"/>
              <a:ext cx="83880" cy="165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D00B375-B12B-4343-B0A9-8CEF718F1B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321360" y="3111280"/>
                <a:ext cx="11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1F940ED-3746-4581-B9E5-0913A1AD2474}"/>
                  </a:ext>
                </a:extLst>
              </p14:cNvPr>
              <p14:cNvContentPartPr/>
              <p14:nvPr/>
            </p14:nvContentPartPr>
            <p14:xfrm>
              <a:off x="7355280" y="2903920"/>
              <a:ext cx="549360" cy="420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1F940ED-3746-4581-B9E5-0913A1AD247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37628" y="2886280"/>
                <a:ext cx="585023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70DBB89-6D0C-41AB-B952-3B64EB88C82B}"/>
                  </a:ext>
                </a:extLst>
              </p14:cNvPr>
              <p14:cNvContentPartPr/>
              <p14:nvPr/>
            </p14:nvContentPartPr>
            <p14:xfrm>
              <a:off x="6622680" y="2912920"/>
              <a:ext cx="601920" cy="3758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70DBB89-6D0C-41AB-B952-3B64EB88C82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05040" y="2894920"/>
                <a:ext cx="6375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DAF78618-B98D-42D1-BE69-62AED04A696D}"/>
                  </a:ext>
                </a:extLst>
              </p14:cNvPr>
              <p14:cNvContentPartPr/>
              <p14:nvPr/>
            </p14:nvContentPartPr>
            <p14:xfrm>
              <a:off x="3169560" y="2834440"/>
              <a:ext cx="1252080" cy="457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DAF78618-B98D-42D1-BE69-62AED04A696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51560" y="2816440"/>
                <a:ext cx="1287720" cy="49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271196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C850825-2CB7-43DB-8937-BB975D0381F6}"/>
                  </a:ext>
                </a:extLst>
              </p14:cNvPr>
              <p14:cNvContentPartPr/>
              <p14:nvPr/>
            </p14:nvContentPartPr>
            <p14:xfrm>
              <a:off x="690600" y="2356720"/>
              <a:ext cx="692640" cy="358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C850825-2CB7-43DB-8937-BB975D0381F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2600" y="2339080"/>
                <a:ext cx="72828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775DB6A-910E-48D2-81BC-89D8D220636F}"/>
                  </a:ext>
                </a:extLst>
              </p14:cNvPr>
              <p14:cNvContentPartPr/>
              <p14:nvPr/>
            </p14:nvContentPartPr>
            <p14:xfrm>
              <a:off x="1035840" y="2980960"/>
              <a:ext cx="854640" cy="403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775DB6A-910E-48D2-81BC-89D8D22063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18193" y="2962976"/>
                <a:ext cx="890295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5C24647-BECC-48DC-B324-0ADB16F91A78}"/>
                  </a:ext>
                </a:extLst>
              </p14:cNvPr>
              <p14:cNvContentPartPr/>
              <p14:nvPr/>
            </p14:nvContentPartPr>
            <p14:xfrm>
              <a:off x="364080" y="2916160"/>
              <a:ext cx="459000" cy="465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5C24647-BECC-48DC-B324-0ADB16F91A7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6426" y="2898520"/>
                <a:ext cx="494668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AF467E3-70D1-47CA-B11D-BBC7EF73757C}"/>
                  </a:ext>
                </a:extLst>
              </p14:cNvPr>
              <p14:cNvContentPartPr/>
              <p14:nvPr/>
            </p14:nvContentPartPr>
            <p14:xfrm>
              <a:off x="2292600" y="3331960"/>
              <a:ext cx="54360" cy="74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AF467E3-70D1-47CA-B11D-BBC7EF7375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74600" y="3314320"/>
                <a:ext cx="900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CB33EB4-C89B-4C47-A01A-861ADB07D61F}"/>
                  </a:ext>
                </a:extLst>
              </p14:cNvPr>
              <p14:cNvContentPartPr/>
              <p14:nvPr/>
            </p14:nvContentPartPr>
            <p14:xfrm>
              <a:off x="2812080" y="3050800"/>
              <a:ext cx="223200" cy="606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CB33EB4-C89B-4C47-A01A-861ADB07D6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94440" y="3033160"/>
                <a:ext cx="25884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23A9DAB-4AE9-4B0C-935F-7D9BD7411E45}"/>
                  </a:ext>
                </a:extLst>
              </p14:cNvPr>
              <p14:cNvContentPartPr/>
              <p14:nvPr/>
            </p14:nvContentPartPr>
            <p14:xfrm>
              <a:off x="3179640" y="3090040"/>
              <a:ext cx="214560" cy="19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23A9DAB-4AE9-4B0C-935F-7D9BD7411E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62000" y="3072040"/>
                <a:ext cx="250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ADE19B-710A-410A-AE4A-75AD48FBD080}"/>
                  </a:ext>
                </a:extLst>
              </p14:cNvPr>
              <p14:cNvContentPartPr/>
              <p14:nvPr/>
            </p14:nvContentPartPr>
            <p14:xfrm>
              <a:off x="3169560" y="3189040"/>
              <a:ext cx="237240" cy="42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ADE19B-710A-410A-AE4A-75AD48FBD0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51560" y="3171040"/>
                <a:ext cx="272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7159A01-FAE1-429B-A2D3-F43E7AB0B7FE}"/>
                  </a:ext>
                </a:extLst>
              </p14:cNvPr>
              <p14:cNvContentPartPr/>
              <p14:nvPr/>
            </p14:nvContentPartPr>
            <p14:xfrm>
              <a:off x="4871280" y="2883760"/>
              <a:ext cx="290160" cy="577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7159A01-FAE1-429B-A2D3-F43E7AB0B7F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53280" y="2865760"/>
                <a:ext cx="32580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59759E9-0184-4C8C-A0D6-4D7A435E28D6}"/>
                  </a:ext>
                </a:extLst>
              </p14:cNvPr>
              <p14:cNvContentPartPr/>
              <p14:nvPr/>
            </p14:nvContentPartPr>
            <p14:xfrm>
              <a:off x="3565560" y="2834440"/>
              <a:ext cx="856080" cy="457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59759E9-0184-4C8C-A0D6-4D7A435E28D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47913" y="2816440"/>
                <a:ext cx="891735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ED3FBD9-3B84-492E-9B3A-626C72EBEC97}"/>
                  </a:ext>
                </a:extLst>
              </p14:cNvPr>
              <p14:cNvContentPartPr/>
              <p14:nvPr/>
            </p14:nvContentPartPr>
            <p14:xfrm>
              <a:off x="5596320" y="2939560"/>
              <a:ext cx="177480" cy="354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ED3FBD9-3B84-492E-9B3A-626C72EBEC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78320" y="2921920"/>
                <a:ext cx="2131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E51F75-45D9-4B45-9A90-BAF8F23AE3D8}"/>
                  </a:ext>
                </a:extLst>
              </p14:cNvPr>
              <p14:cNvContentPartPr/>
              <p14:nvPr/>
            </p14:nvContentPartPr>
            <p14:xfrm>
              <a:off x="5923200" y="3108400"/>
              <a:ext cx="17172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E51F75-45D9-4B45-9A90-BAF8F23AE3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05200" y="309076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C2C44A-307E-443F-B083-5BE38BA3C2E9}"/>
                  </a:ext>
                </a:extLst>
              </p14:cNvPr>
              <p14:cNvContentPartPr/>
              <p14:nvPr/>
            </p14:nvContentPartPr>
            <p14:xfrm>
              <a:off x="5953440" y="3193720"/>
              <a:ext cx="174240" cy="18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C2C44A-307E-443F-B083-5BE38BA3C2E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440" y="3175720"/>
                <a:ext cx="209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D00B375-B12B-4343-B0A9-8CEF718F1BD3}"/>
                  </a:ext>
                </a:extLst>
              </p14:cNvPr>
              <p14:cNvContentPartPr/>
              <p14:nvPr/>
            </p14:nvContentPartPr>
            <p14:xfrm>
              <a:off x="6339360" y="3128920"/>
              <a:ext cx="83880" cy="165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D00B375-B12B-4343-B0A9-8CEF718F1B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321360" y="3111280"/>
                <a:ext cx="11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1F940ED-3746-4581-B9E5-0913A1AD2474}"/>
                  </a:ext>
                </a:extLst>
              </p14:cNvPr>
              <p14:cNvContentPartPr/>
              <p14:nvPr/>
            </p14:nvContentPartPr>
            <p14:xfrm>
              <a:off x="7355280" y="2903920"/>
              <a:ext cx="549360" cy="420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1F940ED-3746-4581-B9E5-0913A1AD247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37628" y="2886280"/>
                <a:ext cx="585023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70DBB89-6D0C-41AB-B952-3B64EB88C82B}"/>
                  </a:ext>
                </a:extLst>
              </p14:cNvPr>
              <p14:cNvContentPartPr/>
              <p14:nvPr/>
            </p14:nvContentPartPr>
            <p14:xfrm>
              <a:off x="6622680" y="2912920"/>
              <a:ext cx="601920" cy="3758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70DBB89-6D0C-41AB-B952-3B64EB88C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05040" y="2894920"/>
                <a:ext cx="6375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939496-31BA-4AAD-8C3E-4B566AD5E268}"/>
                  </a:ext>
                </a:extLst>
              </p14:cNvPr>
              <p14:cNvContentPartPr/>
              <p14:nvPr/>
            </p14:nvContentPartPr>
            <p14:xfrm>
              <a:off x="2441640" y="3992560"/>
              <a:ext cx="118800" cy="151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939496-31BA-4AAD-8C3E-4B566AD5E26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23640" y="3974560"/>
                <a:ext cx="1544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67FC49-1988-439A-8C05-99BDD180A167}"/>
                  </a:ext>
                </a:extLst>
              </p14:cNvPr>
              <p14:cNvContentPartPr/>
              <p14:nvPr/>
            </p14:nvContentPartPr>
            <p14:xfrm>
              <a:off x="2851680" y="3869080"/>
              <a:ext cx="218160" cy="528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67FC49-1988-439A-8C05-99BDD180A1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34040" y="3851440"/>
                <a:ext cx="25380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6EBA6A-3898-406F-A0D6-6A5D86EB1444}"/>
                  </a:ext>
                </a:extLst>
              </p14:cNvPr>
              <p14:cNvContentPartPr/>
              <p14:nvPr/>
            </p14:nvContentPartPr>
            <p14:xfrm>
              <a:off x="3240840" y="3920920"/>
              <a:ext cx="19404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6EBA6A-3898-406F-A0D6-6A5D86EB14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2840" y="3903280"/>
                <a:ext cx="229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1E25AB-0CA2-4CD2-B61F-90CE25C49926}"/>
                  </a:ext>
                </a:extLst>
              </p14:cNvPr>
              <p14:cNvContentPartPr/>
              <p14:nvPr/>
            </p14:nvContentPartPr>
            <p14:xfrm>
              <a:off x="3250920" y="4066720"/>
              <a:ext cx="164520" cy="2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1E25AB-0CA2-4CD2-B61F-90CE25C4992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32920" y="4049080"/>
                <a:ext cx="2001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4FC1BC-F2D0-48A3-805C-0278BA72282A}"/>
                  </a:ext>
                </a:extLst>
              </p14:cNvPr>
              <p14:cNvContentPartPr/>
              <p14:nvPr/>
            </p14:nvContentPartPr>
            <p14:xfrm>
              <a:off x="315840" y="3571360"/>
              <a:ext cx="1897200" cy="512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4FC1BC-F2D0-48A3-805C-0278BA722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200" y="3553720"/>
                <a:ext cx="193284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4264E60-502E-4557-81B2-B22A0C5C766E}"/>
                  </a:ext>
                </a:extLst>
              </p14:cNvPr>
              <p14:cNvContentPartPr/>
              <p14:nvPr/>
            </p14:nvContentPartPr>
            <p14:xfrm>
              <a:off x="3406800" y="2966560"/>
              <a:ext cx="98640" cy="30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4264E60-502E-4557-81B2-B22A0C5C766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9160" y="2948560"/>
                <a:ext cx="13428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269D9F0-7BBB-465C-8E9A-8526D2E62D96}"/>
                  </a:ext>
                </a:extLst>
              </p14:cNvPr>
              <p14:cNvContentPartPr/>
              <p14:nvPr/>
            </p14:nvContentPartPr>
            <p14:xfrm>
              <a:off x="3579600" y="3801400"/>
              <a:ext cx="1014840" cy="35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269D9F0-7BBB-465C-8E9A-8526D2E62D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61600" y="3783400"/>
                <a:ext cx="1050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0354C2-4257-412A-8DE8-EDC2AD70EBF7}"/>
                  </a:ext>
                </a:extLst>
              </p14:cNvPr>
              <p14:cNvContentPartPr/>
              <p14:nvPr/>
            </p14:nvContentPartPr>
            <p14:xfrm>
              <a:off x="5567520" y="3648400"/>
              <a:ext cx="205200" cy="383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0354C2-4257-412A-8DE8-EDC2AD70EBF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49520" y="3630400"/>
                <a:ext cx="24084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DA3C802-C909-4101-ACE3-DFCB84D27662}"/>
                  </a:ext>
                </a:extLst>
              </p14:cNvPr>
              <p14:cNvContentPartPr/>
              <p14:nvPr/>
            </p14:nvContentPartPr>
            <p14:xfrm>
              <a:off x="5963520" y="3809680"/>
              <a:ext cx="224640" cy="21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DA3C802-C909-4101-ACE3-DFCB84D2766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45520" y="3792040"/>
                <a:ext cx="260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1239608-D487-4C93-824B-0EFFE3A19A50}"/>
                  </a:ext>
                </a:extLst>
              </p14:cNvPr>
              <p14:cNvContentPartPr/>
              <p14:nvPr/>
            </p14:nvContentPartPr>
            <p14:xfrm>
              <a:off x="5983680" y="3962320"/>
              <a:ext cx="19440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1239608-D487-4C93-824B-0EFFE3A19A5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6040" y="3944320"/>
                <a:ext cx="230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9EA342-8129-4353-A6E5-EE499CE05786}"/>
                  </a:ext>
                </a:extLst>
              </p14:cNvPr>
              <p14:cNvContentPartPr/>
              <p14:nvPr/>
            </p14:nvContentPartPr>
            <p14:xfrm>
              <a:off x="4898280" y="3596200"/>
              <a:ext cx="324000" cy="666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9EA342-8129-4353-A6E5-EE499CE0578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80280" y="3578560"/>
                <a:ext cx="35964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E1983E0-D605-4E08-AEBB-40D72A080B15}"/>
                  </a:ext>
                </a:extLst>
              </p14:cNvPr>
              <p14:cNvContentPartPr/>
              <p14:nvPr/>
            </p14:nvContentPartPr>
            <p14:xfrm>
              <a:off x="6434760" y="3656320"/>
              <a:ext cx="1347840" cy="537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E1983E0-D605-4E08-AEBB-40D72A080B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16765" y="3638680"/>
                <a:ext cx="1383470" cy="57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754313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14:cNvPr>
              <p14:cNvContentPartPr/>
              <p14:nvPr/>
            </p14:nvContentPartPr>
            <p14:xfrm>
              <a:off x="4497960" y="372040"/>
              <a:ext cx="9000" cy="26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87C1C5-D610-4736-BF66-7018E6634D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80320" y="354400"/>
                <a:ext cx="446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14:cNvPr>
              <p14:cNvContentPartPr/>
              <p14:nvPr/>
            </p14:nvContentPartPr>
            <p14:xfrm>
              <a:off x="4555920" y="548440"/>
              <a:ext cx="16200" cy="18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BBEEF14-F20B-492A-A5C2-27C5108A08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37920" y="530800"/>
                <a:ext cx="518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14:cNvPr>
              <p14:cNvContentPartPr/>
              <p14:nvPr/>
            </p14:nvContentPartPr>
            <p14:xfrm>
              <a:off x="6099960" y="292480"/>
              <a:ext cx="1620720" cy="455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C10E84D-B3AA-4507-8BA2-558F66BF13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82316" y="274480"/>
                <a:ext cx="1656368" cy="49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14:cNvPr>
              <p14:cNvContentPartPr/>
              <p14:nvPr/>
            </p14:nvContentPartPr>
            <p14:xfrm>
              <a:off x="5058840" y="317680"/>
              <a:ext cx="761760" cy="335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4B0CD2C-DBF4-4A20-8C55-0E9E95E502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40840" y="300040"/>
                <a:ext cx="79740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14:cNvPr>
              <p14:cNvContentPartPr/>
              <p14:nvPr/>
            </p14:nvContentPartPr>
            <p14:xfrm>
              <a:off x="355080" y="822760"/>
              <a:ext cx="1080360" cy="375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36794AE-2E1A-4730-A1BD-30C80CD599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080" y="804760"/>
                <a:ext cx="11160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14:cNvPr>
              <p14:cNvContentPartPr/>
              <p14:nvPr/>
            </p14:nvContentPartPr>
            <p14:xfrm>
              <a:off x="7983840" y="293200"/>
              <a:ext cx="731160" cy="602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1AFC2DD-8B37-48FC-A7AC-D70F54ECE51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66200" y="275200"/>
                <a:ext cx="766800" cy="63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14:cNvPr>
              <p14:cNvContentPartPr/>
              <p14:nvPr/>
            </p14:nvContentPartPr>
            <p14:xfrm>
              <a:off x="2042040" y="172240"/>
              <a:ext cx="2240280" cy="1290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9880759-F714-4E56-9B33-654692D7D27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4043" y="154595"/>
                <a:ext cx="2275914" cy="1326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14:cNvPr>
              <p14:cNvContentPartPr/>
              <p14:nvPr/>
            </p14:nvContentPartPr>
            <p14:xfrm>
              <a:off x="1668360" y="811240"/>
              <a:ext cx="190800" cy="63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129D08-319F-4120-A70B-585386D10B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50687" y="793600"/>
                <a:ext cx="226507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14:cNvPr>
              <p14:cNvContentPartPr/>
              <p14:nvPr/>
            </p14:nvContentPartPr>
            <p14:xfrm>
              <a:off x="4625040" y="846520"/>
              <a:ext cx="567000" cy="532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D0DF8DA-B317-4284-B5E2-66D36A26E6C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07040" y="828520"/>
                <a:ext cx="602640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14:cNvPr>
              <p14:cNvContentPartPr/>
              <p14:nvPr/>
            </p14:nvContentPartPr>
            <p14:xfrm>
              <a:off x="5372400" y="1159360"/>
              <a:ext cx="410040" cy="166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165FD1-9D91-4109-84B5-5068D6F5C4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54760" y="1141360"/>
                <a:ext cx="4456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14:cNvPr>
              <p14:cNvContentPartPr/>
              <p14:nvPr/>
            </p14:nvContentPartPr>
            <p14:xfrm>
              <a:off x="5536920" y="1015720"/>
              <a:ext cx="29520" cy="4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5C058E9-C368-432B-B3B3-3455E53147A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18920" y="998080"/>
                <a:ext cx="65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14:cNvPr>
              <p14:cNvContentPartPr/>
              <p14:nvPr/>
            </p14:nvContentPartPr>
            <p14:xfrm>
              <a:off x="6012120" y="1079080"/>
              <a:ext cx="470160" cy="27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E85092-149C-4633-926A-9D10A5EC863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94120" y="1061440"/>
                <a:ext cx="5058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14:cNvPr>
              <p14:cNvContentPartPr/>
              <p14:nvPr/>
            </p14:nvContentPartPr>
            <p14:xfrm>
              <a:off x="6573000" y="847240"/>
              <a:ext cx="1432440" cy="500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50159-BDB4-4DDC-A55D-71E778D7BDA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55360" y="829600"/>
                <a:ext cx="146808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14:cNvPr>
              <p14:cNvContentPartPr/>
              <p14:nvPr/>
            </p14:nvContentPartPr>
            <p14:xfrm>
              <a:off x="8123880" y="1286440"/>
              <a:ext cx="14400" cy="4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A2CC8CA-85E0-4B72-B525-261D62904D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06240" y="1268800"/>
                <a:ext cx="50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14:cNvPr>
              <p14:cNvContentPartPr/>
              <p14:nvPr/>
            </p14:nvContentPartPr>
            <p14:xfrm>
              <a:off x="459840" y="1445920"/>
              <a:ext cx="8338680" cy="850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07BDA02-1711-4AE0-85BF-8F2923135B1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2200" y="1428280"/>
                <a:ext cx="837432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C850825-2CB7-43DB-8937-BB975D0381F6}"/>
                  </a:ext>
                </a:extLst>
              </p14:cNvPr>
              <p14:cNvContentPartPr/>
              <p14:nvPr/>
            </p14:nvContentPartPr>
            <p14:xfrm>
              <a:off x="690600" y="2356720"/>
              <a:ext cx="692640" cy="358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C850825-2CB7-43DB-8937-BB975D0381F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2600" y="2339080"/>
                <a:ext cx="72828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775DB6A-910E-48D2-81BC-89D8D220636F}"/>
                  </a:ext>
                </a:extLst>
              </p14:cNvPr>
              <p14:cNvContentPartPr/>
              <p14:nvPr/>
            </p14:nvContentPartPr>
            <p14:xfrm>
              <a:off x="1035840" y="2980960"/>
              <a:ext cx="854640" cy="403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775DB6A-910E-48D2-81BC-89D8D22063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18193" y="2962976"/>
                <a:ext cx="890295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5C24647-BECC-48DC-B324-0ADB16F91A78}"/>
                  </a:ext>
                </a:extLst>
              </p14:cNvPr>
              <p14:cNvContentPartPr/>
              <p14:nvPr/>
            </p14:nvContentPartPr>
            <p14:xfrm>
              <a:off x="364080" y="2916160"/>
              <a:ext cx="459000" cy="465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5C24647-BECC-48DC-B324-0ADB16F91A7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6426" y="2898520"/>
                <a:ext cx="494668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CAF467E3-70D1-47CA-B11D-BBC7EF73757C}"/>
                  </a:ext>
                </a:extLst>
              </p14:cNvPr>
              <p14:cNvContentPartPr/>
              <p14:nvPr/>
            </p14:nvContentPartPr>
            <p14:xfrm>
              <a:off x="2292600" y="3331960"/>
              <a:ext cx="54360" cy="74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CAF467E3-70D1-47CA-B11D-BBC7EF73757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74600" y="3314320"/>
                <a:ext cx="900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CB33EB4-C89B-4C47-A01A-861ADB07D61F}"/>
                  </a:ext>
                </a:extLst>
              </p14:cNvPr>
              <p14:cNvContentPartPr/>
              <p14:nvPr/>
            </p14:nvContentPartPr>
            <p14:xfrm>
              <a:off x="2812080" y="3050800"/>
              <a:ext cx="223200" cy="6066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CB33EB4-C89B-4C47-A01A-861ADB07D6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94440" y="3033160"/>
                <a:ext cx="25884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23A9DAB-4AE9-4B0C-935F-7D9BD7411E45}"/>
                  </a:ext>
                </a:extLst>
              </p14:cNvPr>
              <p14:cNvContentPartPr/>
              <p14:nvPr/>
            </p14:nvContentPartPr>
            <p14:xfrm>
              <a:off x="3179640" y="3090040"/>
              <a:ext cx="214560" cy="19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23A9DAB-4AE9-4B0C-935F-7D9BD7411E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62000" y="3072040"/>
                <a:ext cx="250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ADE19B-710A-410A-AE4A-75AD48FBD080}"/>
                  </a:ext>
                </a:extLst>
              </p14:cNvPr>
              <p14:cNvContentPartPr/>
              <p14:nvPr/>
            </p14:nvContentPartPr>
            <p14:xfrm>
              <a:off x="3169560" y="3189040"/>
              <a:ext cx="237240" cy="421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ADE19B-710A-410A-AE4A-75AD48FBD0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51560" y="3171040"/>
                <a:ext cx="2728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7159A01-FAE1-429B-A2D3-F43E7AB0B7FE}"/>
                  </a:ext>
                </a:extLst>
              </p14:cNvPr>
              <p14:cNvContentPartPr/>
              <p14:nvPr/>
            </p14:nvContentPartPr>
            <p14:xfrm>
              <a:off x="4871280" y="2883760"/>
              <a:ext cx="290160" cy="577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7159A01-FAE1-429B-A2D3-F43E7AB0B7F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53280" y="2865760"/>
                <a:ext cx="325800" cy="61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59759E9-0184-4C8C-A0D6-4D7A435E28D6}"/>
                  </a:ext>
                </a:extLst>
              </p14:cNvPr>
              <p14:cNvContentPartPr/>
              <p14:nvPr/>
            </p14:nvContentPartPr>
            <p14:xfrm>
              <a:off x="3565560" y="2834440"/>
              <a:ext cx="856080" cy="457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59759E9-0184-4C8C-A0D6-4D7A435E28D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47913" y="2816440"/>
                <a:ext cx="891735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ED3FBD9-3B84-492E-9B3A-626C72EBEC97}"/>
                  </a:ext>
                </a:extLst>
              </p14:cNvPr>
              <p14:cNvContentPartPr/>
              <p14:nvPr/>
            </p14:nvContentPartPr>
            <p14:xfrm>
              <a:off x="5596320" y="2939560"/>
              <a:ext cx="177480" cy="354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ED3FBD9-3B84-492E-9B3A-626C72EBEC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78320" y="2921920"/>
                <a:ext cx="2131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1E51F75-45D9-4B45-9A90-BAF8F23AE3D8}"/>
                  </a:ext>
                </a:extLst>
              </p14:cNvPr>
              <p14:cNvContentPartPr/>
              <p14:nvPr/>
            </p14:nvContentPartPr>
            <p14:xfrm>
              <a:off x="5923200" y="3108400"/>
              <a:ext cx="17172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1E51F75-45D9-4B45-9A90-BAF8F23AE3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05200" y="309076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C2C44A-307E-443F-B083-5BE38BA3C2E9}"/>
                  </a:ext>
                </a:extLst>
              </p14:cNvPr>
              <p14:cNvContentPartPr/>
              <p14:nvPr/>
            </p14:nvContentPartPr>
            <p14:xfrm>
              <a:off x="5953440" y="3193720"/>
              <a:ext cx="174240" cy="18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C2C44A-307E-443F-B083-5BE38BA3C2E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440" y="3175720"/>
                <a:ext cx="209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D00B375-B12B-4343-B0A9-8CEF718F1BD3}"/>
                  </a:ext>
                </a:extLst>
              </p14:cNvPr>
              <p14:cNvContentPartPr/>
              <p14:nvPr/>
            </p14:nvContentPartPr>
            <p14:xfrm>
              <a:off x="6339360" y="3128920"/>
              <a:ext cx="83880" cy="165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D00B375-B12B-4343-B0A9-8CEF718F1BD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321360" y="3111280"/>
                <a:ext cx="1195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1F940ED-3746-4581-B9E5-0913A1AD2474}"/>
                  </a:ext>
                </a:extLst>
              </p14:cNvPr>
              <p14:cNvContentPartPr/>
              <p14:nvPr/>
            </p14:nvContentPartPr>
            <p14:xfrm>
              <a:off x="7355280" y="2903920"/>
              <a:ext cx="549360" cy="420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1F940ED-3746-4581-B9E5-0913A1AD247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37628" y="2886280"/>
                <a:ext cx="585023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70DBB89-6D0C-41AB-B952-3B64EB88C82B}"/>
                  </a:ext>
                </a:extLst>
              </p14:cNvPr>
              <p14:cNvContentPartPr/>
              <p14:nvPr/>
            </p14:nvContentPartPr>
            <p14:xfrm>
              <a:off x="6622680" y="2912920"/>
              <a:ext cx="601920" cy="3758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70DBB89-6D0C-41AB-B952-3B64EB88C8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05040" y="2894920"/>
                <a:ext cx="6375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939496-31BA-4AAD-8C3E-4B566AD5E268}"/>
                  </a:ext>
                </a:extLst>
              </p14:cNvPr>
              <p14:cNvContentPartPr/>
              <p14:nvPr/>
            </p14:nvContentPartPr>
            <p14:xfrm>
              <a:off x="2441640" y="3992560"/>
              <a:ext cx="118800" cy="151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939496-31BA-4AAD-8C3E-4B566AD5E26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423640" y="3974560"/>
                <a:ext cx="1544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67FC49-1988-439A-8C05-99BDD180A167}"/>
                  </a:ext>
                </a:extLst>
              </p14:cNvPr>
              <p14:cNvContentPartPr/>
              <p14:nvPr/>
            </p14:nvContentPartPr>
            <p14:xfrm>
              <a:off x="2851680" y="3869080"/>
              <a:ext cx="218160" cy="528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67FC49-1988-439A-8C05-99BDD180A16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34040" y="3851440"/>
                <a:ext cx="25380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6EBA6A-3898-406F-A0D6-6A5D86EB1444}"/>
                  </a:ext>
                </a:extLst>
              </p14:cNvPr>
              <p14:cNvContentPartPr/>
              <p14:nvPr/>
            </p14:nvContentPartPr>
            <p14:xfrm>
              <a:off x="3240840" y="3920920"/>
              <a:ext cx="19404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6EBA6A-3898-406F-A0D6-6A5D86EB14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2840" y="3903280"/>
                <a:ext cx="229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1E25AB-0CA2-4CD2-B61F-90CE25C49926}"/>
                  </a:ext>
                </a:extLst>
              </p14:cNvPr>
              <p14:cNvContentPartPr/>
              <p14:nvPr/>
            </p14:nvContentPartPr>
            <p14:xfrm>
              <a:off x="3250920" y="4066720"/>
              <a:ext cx="164520" cy="27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1E25AB-0CA2-4CD2-B61F-90CE25C4992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32920" y="4049080"/>
                <a:ext cx="2001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4FC1BC-F2D0-48A3-805C-0278BA72282A}"/>
                  </a:ext>
                </a:extLst>
              </p14:cNvPr>
              <p14:cNvContentPartPr/>
              <p14:nvPr/>
            </p14:nvContentPartPr>
            <p14:xfrm>
              <a:off x="315840" y="3571360"/>
              <a:ext cx="1897200" cy="512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4FC1BC-F2D0-48A3-805C-0278BA722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8200" y="3553720"/>
                <a:ext cx="1932840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4264E60-502E-4557-81B2-B22A0C5C766E}"/>
                  </a:ext>
                </a:extLst>
              </p14:cNvPr>
              <p14:cNvContentPartPr/>
              <p14:nvPr/>
            </p14:nvContentPartPr>
            <p14:xfrm>
              <a:off x="3406800" y="2966560"/>
              <a:ext cx="98640" cy="30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4264E60-502E-4557-81B2-B22A0C5C766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389160" y="2948560"/>
                <a:ext cx="13428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269D9F0-7BBB-465C-8E9A-8526D2E62D96}"/>
                  </a:ext>
                </a:extLst>
              </p14:cNvPr>
              <p14:cNvContentPartPr/>
              <p14:nvPr/>
            </p14:nvContentPartPr>
            <p14:xfrm>
              <a:off x="3579600" y="3801400"/>
              <a:ext cx="1014840" cy="353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269D9F0-7BBB-465C-8E9A-8526D2E62D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61600" y="3783400"/>
                <a:ext cx="105048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70354C2-4257-412A-8DE8-EDC2AD70EBF7}"/>
                  </a:ext>
                </a:extLst>
              </p14:cNvPr>
              <p14:cNvContentPartPr/>
              <p14:nvPr/>
            </p14:nvContentPartPr>
            <p14:xfrm>
              <a:off x="5567520" y="3648400"/>
              <a:ext cx="205200" cy="383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70354C2-4257-412A-8DE8-EDC2AD70EBF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49520" y="3630400"/>
                <a:ext cx="24084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DA3C802-C909-4101-ACE3-DFCB84D27662}"/>
                  </a:ext>
                </a:extLst>
              </p14:cNvPr>
              <p14:cNvContentPartPr/>
              <p14:nvPr/>
            </p14:nvContentPartPr>
            <p14:xfrm>
              <a:off x="5963520" y="3809680"/>
              <a:ext cx="224640" cy="21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DA3C802-C909-4101-ACE3-DFCB84D2766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45520" y="3792040"/>
                <a:ext cx="2602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1239608-D487-4C93-824B-0EFFE3A19A50}"/>
                  </a:ext>
                </a:extLst>
              </p14:cNvPr>
              <p14:cNvContentPartPr/>
              <p14:nvPr/>
            </p14:nvContentPartPr>
            <p14:xfrm>
              <a:off x="5983680" y="3962320"/>
              <a:ext cx="19440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1239608-D487-4C93-824B-0EFFE3A19A5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66040" y="3944320"/>
                <a:ext cx="230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9EA342-8129-4353-A6E5-EE499CE05786}"/>
                  </a:ext>
                </a:extLst>
              </p14:cNvPr>
              <p14:cNvContentPartPr/>
              <p14:nvPr/>
            </p14:nvContentPartPr>
            <p14:xfrm>
              <a:off x="4898280" y="3596200"/>
              <a:ext cx="324000" cy="666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9EA342-8129-4353-A6E5-EE499CE0578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80280" y="3578560"/>
                <a:ext cx="35964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E1983E0-D605-4E08-AEBB-40D72A080B15}"/>
                  </a:ext>
                </a:extLst>
              </p14:cNvPr>
              <p14:cNvContentPartPr/>
              <p14:nvPr/>
            </p14:nvContentPartPr>
            <p14:xfrm>
              <a:off x="6434760" y="3656320"/>
              <a:ext cx="1347840" cy="537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E1983E0-D605-4E08-AEBB-40D72A080B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416765" y="3638680"/>
                <a:ext cx="138347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5164CB8-3546-4029-BBFC-1ADD0FBFCA89}"/>
                  </a:ext>
                </a:extLst>
              </p14:cNvPr>
              <p14:cNvContentPartPr/>
              <p14:nvPr/>
            </p14:nvContentPartPr>
            <p14:xfrm>
              <a:off x="3027000" y="4673320"/>
              <a:ext cx="224280" cy="59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5164CB8-3546-4029-BBFC-1ADD0FBFCA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09360" y="4655680"/>
                <a:ext cx="25992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006957-8303-4942-BEA0-A18F410A923A}"/>
                  </a:ext>
                </a:extLst>
              </p14:cNvPr>
              <p14:cNvContentPartPr/>
              <p14:nvPr/>
            </p14:nvContentPartPr>
            <p14:xfrm>
              <a:off x="3423720" y="4715800"/>
              <a:ext cx="213120" cy="29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006957-8303-4942-BEA0-A18F410A923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05720" y="4697800"/>
                <a:ext cx="2487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92B34F8-D200-4D1C-88CD-D021FDE38CD7}"/>
                  </a:ext>
                </a:extLst>
              </p14:cNvPr>
              <p14:cNvContentPartPr/>
              <p14:nvPr/>
            </p14:nvContentPartPr>
            <p14:xfrm>
              <a:off x="3453960" y="4844680"/>
              <a:ext cx="206640" cy="32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92B34F8-D200-4D1C-88CD-D021FDE38CD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35960" y="4826680"/>
                <a:ext cx="2422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09C651-E9F5-4F2E-9566-EF762CF095C3}"/>
                  </a:ext>
                </a:extLst>
              </p14:cNvPr>
              <p14:cNvContentPartPr/>
              <p14:nvPr/>
            </p14:nvContentPartPr>
            <p14:xfrm>
              <a:off x="1808040" y="4562080"/>
              <a:ext cx="914760" cy="46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09C651-E9F5-4F2E-9566-EF762CF095C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90400" y="4544426"/>
                <a:ext cx="950400" cy="503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C0B2F8C-2328-47A7-86DB-48414081A715}"/>
                  </a:ext>
                </a:extLst>
              </p14:cNvPr>
              <p14:cNvContentPartPr/>
              <p14:nvPr/>
            </p14:nvContentPartPr>
            <p14:xfrm>
              <a:off x="1290000" y="4530760"/>
              <a:ext cx="306360" cy="389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C0B2F8C-2328-47A7-86DB-48414081A7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272360" y="4513120"/>
                <a:ext cx="34200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FE422B2-D2D2-4FAC-B51D-63DB8183BCB6}"/>
                  </a:ext>
                </a:extLst>
              </p14:cNvPr>
              <p14:cNvContentPartPr/>
              <p14:nvPr/>
            </p14:nvContentPartPr>
            <p14:xfrm>
              <a:off x="396120" y="4331680"/>
              <a:ext cx="727200" cy="680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FE422B2-D2D2-4FAC-B51D-63DB8183BCB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8471" y="4313680"/>
                <a:ext cx="762858" cy="71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3706764-A7D0-437F-BB49-2D48E8D2CCA3}"/>
                  </a:ext>
                </a:extLst>
              </p14:cNvPr>
              <p14:cNvContentPartPr/>
              <p14:nvPr/>
            </p14:nvContentPartPr>
            <p14:xfrm>
              <a:off x="5577600" y="4518520"/>
              <a:ext cx="202320" cy="3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3706764-A7D0-437F-BB49-2D48E8D2CCA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59600" y="4500880"/>
                <a:ext cx="2379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AD4FE5-D090-4939-ABC0-CECAF941CABE}"/>
                  </a:ext>
                </a:extLst>
              </p14:cNvPr>
              <p14:cNvContentPartPr/>
              <p14:nvPr/>
            </p14:nvContentPartPr>
            <p14:xfrm>
              <a:off x="5953440" y="4616080"/>
              <a:ext cx="176400" cy="2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AD4FE5-D090-4939-ABC0-CECAF941CAB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35440" y="4598440"/>
                <a:ext cx="2120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8A32945-5800-4A5C-87E3-1FD3A9078729}"/>
                  </a:ext>
                </a:extLst>
              </p14:cNvPr>
              <p14:cNvContentPartPr/>
              <p14:nvPr/>
            </p14:nvContentPartPr>
            <p14:xfrm>
              <a:off x="5973600" y="4738840"/>
              <a:ext cx="126360" cy="8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8A32945-5800-4A5C-87E3-1FD3A90787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955960" y="4720840"/>
                <a:ext cx="162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86EE246-3A4C-4C6E-BC76-DC124186D575}"/>
                  </a:ext>
                </a:extLst>
              </p14:cNvPr>
              <p14:cNvContentPartPr/>
              <p14:nvPr/>
            </p14:nvContentPartPr>
            <p14:xfrm>
              <a:off x="5119680" y="4327720"/>
              <a:ext cx="295560" cy="807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86EE246-3A4C-4C6E-BC76-DC124186D57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2040" y="4310080"/>
                <a:ext cx="331200" cy="8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C79B8EB-DFE8-4428-AD7D-A60F6E78C772}"/>
                  </a:ext>
                </a:extLst>
              </p14:cNvPr>
              <p14:cNvContentPartPr/>
              <p14:nvPr/>
            </p14:nvContentPartPr>
            <p14:xfrm>
              <a:off x="3904320" y="4510600"/>
              <a:ext cx="979920" cy="42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C79B8EB-DFE8-4428-AD7D-A60F6E78C77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86674" y="4492600"/>
                <a:ext cx="1015573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5EA22CF-C374-4897-B982-8BD623FD32AF}"/>
                  </a:ext>
                </a:extLst>
              </p14:cNvPr>
              <p14:cNvContentPartPr/>
              <p14:nvPr/>
            </p14:nvContentPartPr>
            <p14:xfrm>
              <a:off x="6404520" y="4662880"/>
              <a:ext cx="135000" cy="11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5EA22CF-C374-4897-B982-8BD623FD32A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386520" y="4645240"/>
                <a:ext cx="1706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3FC3DD6-F539-4FF8-AD26-EF438EA006A8}"/>
                  </a:ext>
                </a:extLst>
              </p14:cNvPr>
              <p14:cNvContentPartPr/>
              <p14:nvPr/>
            </p14:nvContentPartPr>
            <p14:xfrm>
              <a:off x="6654720" y="4501600"/>
              <a:ext cx="226080" cy="367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3FC3DD6-F539-4FF8-AD26-EF438EA006A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36720" y="4483960"/>
                <a:ext cx="2617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F19B327-3477-47D7-99A3-2C7B77D8C8A2}"/>
                  </a:ext>
                </a:extLst>
              </p14:cNvPr>
              <p14:cNvContentPartPr/>
              <p14:nvPr/>
            </p14:nvContentPartPr>
            <p14:xfrm>
              <a:off x="7013640" y="4486120"/>
              <a:ext cx="769320" cy="5457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F19B327-3477-47D7-99A3-2C7B77D8C8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95640" y="4468468"/>
                <a:ext cx="804960" cy="5814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824345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64515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14:cNvPr>
              <p14:cNvContentPartPr/>
              <p14:nvPr/>
            </p14:nvContentPartPr>
            <p14:xfrm>
              <a:off x="7966200" y="90520"/>
              <a:ext cx="748440" cy="5799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48560" y="72880"/>
                <a:ext cx="78408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14:cNvPr>
              <p14:cNvContentPartPr/>
              <p14:nvPr/>
            </p14:nvContentPartPr>
            <p14:xfrm>
              <a:off x="314760" y="255040"/>
              <a:ext cx="1200240" cy="75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37040"/>
                <a:ext cx="1235880" cy="79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14:cNvPr>
              <p14:cNvContentPartPr/>
              <p14:nvPr/>
            </p14:nvContentPartPr>
            <p14:xfrm>
              <a:off x="1623000" y="355480"/>
              <a:ext cx="16560" cy="20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05000" y="337480"/>
                <a:ext cx="52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14:cNvPr>
              <p14:cNvContentPartPr/>
              <p14:nvPr/>
            </p14:nvContentPartPr>
            <p14:xfrm>
              <a:off x="1666200" y="516400"/>
              <a:ext cx="16920" cy="32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48200" y="498760"/>
                <a:ext cx="525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14:cNvPr>
              <p14:cNvContentPartPr/>
              <p14:nvPr/>
            </p14:nvContentPartPr>
            <p14:xfrm>
              <a:off x="1848720" y="293920"/>
              <a:ext cx="1661760" cy="378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1080" y="276280"/>
                <a:ext cx="169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14:cNvPr>
              <p14:cNvContentPartPr/>
              <p14:nvPr/>
            </p14:nvContentPartPr>
            <p14:xfrm>
              <a:off x="4217520" y="312640"/>
              <a:ext cx="276480" cy="275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99880" y="294977"/>
                <a:ext cx="31212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14:cNvPr>
              <p14:cNvContentPartPr/>
              <p14:nvPr/>
            </p14:nvContentPartPr>
            <p14:xfrm>
              <a:off x="3808920" y="313720"/>
              <a:ext cx="244800" cy="306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90920" y="296080"/>
                <a:ext cx="2804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14:cNvPr>
              <p14:cNvContentPartPr/>
              <p14:nvPr/>
            </p14:nvContentPartPr>
            <p14:xfrm>
              <a:off x="4976760" y="406240"/>
              <a:ext cx="140400" cy="266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8760" y="388240"/>
                <a:ext cx="176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14:cNvPr>
              <p14:cNvContentPartPr/>
              <p14:nvPr/>
            </p14:nvContentPartPr>
            <p14:xfrm>
              <a:off x="5240280" y="538000"/>
              <a:ext cx="22680" cy="88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2280" y="520360"/>
                <a:ext cx="5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14:cNvPr>
              <p14:cNvContentPartPr/>
              <p14:nvPr/>
            </p14:nvContentPartPr>
            <p14:xfrm>
              <a:off x="5423160" y="324520"/>
              <a:ext cx="225720" cy="32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5520" y="306880"/>
                <a:ext cx="261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14:cNvPr>
              <p14:cNvContentPartPr/>
              <p14:nvPr/>
            </p14:nvContentPartPr>
            <p14:xfrm>
              <a:off x="4698480" y="294280"/>
              <a:ext cx="102600" cy="412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80840" y="276280"/>
                <a:ext cx="13824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14:cNvPr>
              <p14:cNvContentPartPr/>
              <p14:nvPr/>
            </p14:nvContentPartPr>
            <p14:xfrm>
              <a:off x="302880" y="970000"/>
              <a:ext cx="1626480" cy="7444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5240" y="952009"/>
                <a:ext cx="1662120" cy="780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14:cNvPr>
              <p14:cNvContentPartPr/>
              <p14:nvPr/>
            </p14:nvContentPartPr>
            <p14:xfrm>
              <a:off x="2048520" y="1129120"/>
              <a:ext cx="20880" cy="69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0520" y="1111480"/>
                <a:ext cx="56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14:cNvPr>
              <p14:cNvContentPartPr/>
              <p14:nvPr/>
            </p14:nvContentPartPr>
            <p14:xfrm>
              <a:off x="2060040" y="1320280"/>
              <a:ext cx="33120" cy="5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42040" y="1302640"/>
                <a:ext cx="687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14:cNvPr>
              <p14:cNvContentPartPr/>
              <p14:nvPr/>
            </p14:nvContentPartPr>
            <p14:xfrm>
              <a:off x="3744120" y="1209760"/>
              <a:ext cx="604440" cy="152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26120" y="1191760"/>
                <a:ext cx="640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14:cNvPr>
              <p14:cNvContentPartPr/>
              <p14:nvPr/>
            </p14:nvContentPartPr>
            <p14:xfrm>
              <a:off x="2346600" y="987280"/>
              <a:ext cx="1280520" cy="46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28600" y="969280"/>
                <a:ext cx="13161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14:cNvPr>
              <p14:cNvContentPartPr/>
              <p14:nvPr/>
            </p14:nvContentPartPr>
            <p14:xfrm>
              <a:off x="5140560" y="1015720"/>
              <a:ext cx="21240" cy="3445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998080"/>
                <a:ext cx="568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14:cNvPr>
              <p14:cNvContentPartPr/>
              <p14:nvPr/>
            </p14:nvContentPartPr>
            <p14:xfrm>
              <a:off x="4673280" y="1065040"/>
              <a:ext cx="335520" cy="314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55280" y="1047400"/>
                <a:ext cx="3711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14:cNvPr>
              <p14:cNvContentPartPr/>
              <p14:nvPr/>
            </p14:nvContentPartPr>
            <p14:xfrm>
              <a:off x="5892240" y="1004560"/>
              <a:ext cx="694080" cy="378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74600" y="986560"/>
                <a:ext cx="72972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14:cNvPr>
              <p14:cNvContentPartPr/>
              <p14:nvPr/>
            </p14:nvContentPartPr>
            <p14:xfrm>
              <a:off x="5490120" y="995560"/>
              <a:ext cx="178920" cy="4568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72120" y="977560"/>
                <a:ext cx="2145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A42A1F-4522-423C-B6F1-253E686BCF33}"/>
                  </a:ext>
                </a:extLst>
              </p14:cNvPr>
              <p14:cNvContentPartPr/>
              <p14:nvPr/>
            </p14:nvContentPartPr>
            <p14:xfrm>
              <a:off x="4612440" y="1409200"/>
              <a:ext cx="667080" cy="2260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A42A1F-4522-423C-B6F1-253E686BCF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94800" y="1391200"/>
                <a:ext cx="70272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867E7FF-C454-49F5-B715-377CC7AA3FFC}"/>
                  </a:ext>
                </a:extLst>
              </p14:cNvPr>
              <p14:cNvContentPartPr/>
              <p14:nvPr/>
            </p14:nvContentPartPr>
            <p14:xfrm>
              <a:off x="3108360" y="1733200"/>
              <a:ext cx="1825560" cy="217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867E7FF-C454-49F5-B715-377CC7AA3FF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090717" y="1715200"/>
                <a:ext cx="1861207" cy="220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319304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D9F96C-84FB-438E-BFB6-0EC7595E93D9}"/>
                  </a:ext>
                </a:extLst>
              </p14:cNvPr>
              <p14:cNvContentPartPr/>
              <p14:nvPr/>
            </p14:nvContentPartPr>
            <p14:xfrm>
              <a:off x="4216080" y="820600"/>
              <a:ext cx="239292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D9F96C-84FB-438E-BFB6-0EC7595E93D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198440" y="784960"/>
                <a:ext cx="24285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132182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3D9F96C-84FB-438E-BFB6-0EC7595E93D9}"/>
                  </a:ext>
                </a:extLst>
              </p14:cNvPr>
              <p14:cNvContentPartPr/>
              <p14:nvPr/>
            </p14:nvContentPartPr>
            <p14:xfrm>
              <a:off x="4216080" y="820600"/>
              <a:ext cx="239292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3D9F96C-84FB-438E-BFB6-0EC7595E93D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198440" y="784960"/>
                <a:ext cx="24285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905682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276D47-5D04-4978-9A00-57490A674B42}"/>
                  </a:ext>
                </a:extLst>
              </p14:cNvPr>
              <p14:cNvContentPartPr/>
              <p14:nvPr/>
            </p14:nvContentPartPr>
            <p14:xfrm>
              <a:off x="6766320" y="852640"/>
              <a:ext cx="1503000" cy="33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276D47-5D04-4978-9A00-57490A674B4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748320" y="816640"/>
                <a:ext cx="15386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76438E-8130-4CD9-B92C-1F9F8D560EE4}"/>
                  </a:ext>
                </a:extLst>
              </p14:cNvPr>
              <p14:cNvContentPartPr/>
              <p14:nvPr/>
            </p14:nvContentPartPr>
            <p14:xfrm>
              <a:off x="233400" y="1178080"/>
              <a:ext cx="785520" cy="41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76438E-8130-4CD9-B92C-1F9F8D560E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" y="1142080"/>
                <a:ext cx="821160" cy="11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22480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276D47-5D04-4978-9A00-57490A674B42}"/>
                  </a:ext>
                </a:extLst>
              </p14:cNvPr>
              <p14:cNvContentPartPr/>
              <p14:nvPr/>
            </p14:nvContentPartPr>
            <p14:xfrm>
              <a:off x="6766320" y="852640"/>
              <a:ext cx="1503000" cy="33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276D47-5D04-4978-9A00-57490A674B4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748320" y="816640"/>
                <a:ext cx="15386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76438E-8130-4CD9-B92C-1F9F8D560EE4}"/>
                  </a:ext>
                </a:extLst>
              </p14:cNvPr>
              <p14:cNvContentPartPr/>
              <p14:nvPr/>
            </p14:nvContentPartPr>
            <p14:xfrm>
              <a:off x="233400" y="1178080"/>
              <a:ext cx="785520" cy="41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76438E-8130-4CD9-B92C-1F9F8D560EE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" y="1142080"/>
                <a:ext cx="8211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367773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671233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81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8"/>
                <a:ext cx="4186440" cy="817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894721A-B4D4-4AF2-BD18-0EF69E22991C}"/>
                  </a:ext>
                </a:extLst>
              </p14:cNvPr>
              <p14:cNvContentPartPr/>
              <p14:nvPr/>
            </p14:nvContentPartPr>
            <p14:xfrm>
              <a:off x="984000" y="815560"/>
              <a:ext cx="1181880" cy="1005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894721A-B4D4-4AF2-BD18-0EF69E22991C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966360" y="779920"/>
                <a:ext cx="1217520" cy="107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547280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81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8"/>
                <a:ext cx="4186440" cy="817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A0D8A-EAD3-416D-A8BF-B218316EB5B7}"/>
                  </a:ext>
                </a:extLst>
              </p14:cNvPr>
              <p14:cNvContentPartPr/>
              <p14:nvPr/>
            </p14:nvContentPartPr>
            <p14:xfrm>
              <a:off x="750360" y="4104160"/>
              <a:ext cx="195480" cy="55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A0D8A-EAD3-416D-A8BF-B218316EB5B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32360" y="4086520"/>
                <a:ext cx="231120" cy="5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C9C52D-494F-4DAE-A444-B4468F5C46CD}"/>
                  </a:ext>
                </a:extLst>
              </p14:cNvPr>
              <p14:cNvContentPartPr/>
              <p14:nvPr/>
            </p14:nvContentPartPr>
            <p14:xfrm>
              <a:off x="1117200" y="4150600"/>
              <a:ext cx="1760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C9C52D-494F-4DAE-A444-B4468F5C46C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99560" y="4132960"/>
                <a:ext cx="211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6F0389-828F-489A-893E-CF3D12B6C246}"/>
                  </a:ext>
                </a:extLst>
              </p14:cNvPr>
              <p14:cNvContentPartPr/>
              <p14:nvPr/>
            </p14:nvContentPartPr>
            <p14:xfrm>
              <a:off x="1097040" y="4256440"/>
              <a:ext cx="13212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6F0389-828F-489A-893E-CF3D12B6C2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79040" y="4238440"/>
                <a:ext cx="167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CA2234-54A2-4D3A-A5B2-3019A9E58245}"/>
                  </a:ext>
                </a:extLst>
              </p14:cNvPr>
              <p14:cNvContentPartPr/>
              <p14:nvPr/>
            </p14:nvContentPartPr>
            <p14:xfrm>
              <a:off x="1422120" y="3962320"/>
              <a:ext cx="1014480" cy="666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CA2234-54A2-4D3A-A5B2-3019A9E5824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04474" y="3944310"/>
                <a:ext cx="1050133" cy="701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74EBBEE-19B9-4E09-ADC4-EFD401260EC8}"/>
                  </a:ext>
                </a:extLst>
              </p14:cNvPr>
              <p14:cNvContentPartPr/>
              <p14:nvPr/>
            </p14:nvContentPartPr>
            <p14:xfrm>
              <a:off x="4049760" y="4236280"/>
              <a:ext cx="102600" cy="11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74EBBEE-19B9-4E09-ADC4-EFD401260EC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32120" y="4218640"/>
                <a:ext cx="1382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0AFCC8-09A5-42A2-80AF-DA6F981DB241}"/>
                  </a:ext>
                </a:extLst>
              </p14:cNvPr>
              <p14:cNvContentPartPr/>
              <p14:nvPr/>
            </p14:nvContentPartPr>
            <p14:xfrm>
              <a:off x="3515160" y="4043320"/>
              <a:ext cx="443520" cy="496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0AFCC8-09A5-42A2-80AF-DA6F981DB24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97160" y="4025320"/>
                <a:ext cx="47916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AB52FB-3711-48AE-8506-C4B23376B5AB}"/>
                  </a:ext>
                </a:extLst>
              </p14:cNvPr>
              <p14:cNvContentPartPr/>
              <p14:nvPr/>
            </p14:nvContentPartPr>
            <p14:xfrm>
              <a:off x="2569800" y="4006240"/>
              <a:ext cx="785520" cy="34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AB52FB-3711-48AE-8506-C4B23376B5A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552160" y="3988581"/>
                <a:ext cx="821160" cy="377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E181C24-E59C-40FE-B9C3-43E9ED954420}"/>
                  </a:ext>
                </a:extLst>
              </p14:cNvPr>
              <p14:cNvContentPartPr/>
              <p14:nvPr/>
            </p14:nvContentPartPr>
            <p14:xfrm>
              <a:off x="984000" y="815560"/>
              <a:ext cx="1181880" cy="100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E181C24-E59C-40FE-B9C3-43E9ED9544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966360" y="779920"/>
                <a:ext cx="1217520" cy="107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865181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81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8"/>
                <a:ext cx="4186440" cy="817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A0D8A-EAD3-416D-A8BF-B218316EB5B7}"/>
                  </a:ext>
                </a:extLst>
              </p14:cNvPr>
              <p14:cNvContentPartPr/>
              <p14:nvPr/>
            </p14:nvContentPartPr>
            <p14:xfrm>
              <a:off x="750360" y="4104160"/>
              <a:ext cx="195480" cy="55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A0D8A-EAD3-416D-A8BF-B218316EB5B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32360" y="4086520"/>
                <a:ext cx="231120" cy="5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C9C52D-494F-4DAE-A444-B4468F5C46CD}"/>
                  </a:ext>
                </a:extLst>
              </p14:cNvPr>
              <p14:cNvContentPartPr/>
              <p14:nvPr/>
            </p14:nvContentPartPr>
            <p14:xfrm>
              <a:off x="1117200" y="4150600"/>
              <a:ext cx="1760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C9C52D-494F-4DAE-A444-B4468F5C46C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99560" y="4132960"/>
                <a:ext cx="211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6F0389-828F-489A-893E-CF3D12B6C246}"/>
                  </a:ext>
                </a:extLst>
              </p14:cNvPr>
              <p14:cNvContentPartPr/>
              <p14:nvPr/>
            </p14:nvContentPartPr>
            <p14:xfrm>
              <a:off x="1097040" y="4256440"/>
              <a:ext cx="13212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6F0389-828F-489A-893E-CF3D12B6C2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79040" y="4238440"/>
                <a:ext cx="167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CA2234-54A2-4D3A-A5B2-3019A9E58245}"/>
                  </a:ext>
                </a:extLst>
              </p14:cNvPr>
              <p14:cNvContentPartPr/>
              <p14:nvPr/>
            </p14:nvContentPartPr>
            <p14:xfrm>
              <a:off x="1422120" y="3962320"/>
              <a:ext cx="1014480" cy="666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CA2234-54A2-4D3A-A5B2-3019A9E5824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04474" y="3944310"/>
                <a:ext cx="1050133" cy="701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74EBBEE-19B9-4E09-ADC4-EFD401260EC8}"/>
                  </a:ext>
                </a:extLst>
              </p14:cNvPr>
              <p14:cNvContentPartPr/>
              <p14:nvPr/>
            </p14:nvContentPartPr>
            <p14:xfrm>
              <a:off x="4049760" y="4236280"/>
              <a:ext cx="102600" cy="11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74EBBEE-19B9-4E09-ADC4-EFD401260EC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32120" y="4218640"/>
                <a:ext cx="1382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0AFCC8-09A5-42A2-80AF-DA6F981DB241}"/>
                  </a:ext>
                </a:extLst>
              </p14:cNvPr>
              <p14:cNvContentPartPr/>
              <p14:nvPr/>
            </p14:nvContentPartPr>
            <p14:xfrm>
              <a:off x="3515160" y="4043320"/>
              <a:ext cx="443520" cy="496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0AFCC8-09A5-42A2-80AF-DA6F981DB24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97160" y="4025320"/>
                <a:ext cx="47916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AB52FB-3711-48AE-8506-C4B23376B5AB}"/>
                  </a:ext>
                </a:extLst>
              </p14:cNvPr>
              <p14:cNvContentPartPr/>
              <p14:nvPr/>
            </p14:nvContentPartPr>
            <p14:xfrm>
              <a:off x="2569800" y="4006240"/>
              <a:ext cx="785520" cy="34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AB52FB-3711-48AE-8506-C4B23376B5A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552160" y="3988581"/>
                <a:ext cx="821160" cy="377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D9C07F-CC46-44FC-AD22-9712EC954B1A}"/>
                  </a:ext>
                </a:extLst>
              </p14:cNvPr>
              <p14:cNvContentPartPr/>
              <p14:nvPr/>
            </p14:nvContentPartPr>
            <p14:xfrm>
              <a:off x="6448080" y="1987720"/>
              <a:ext cx="2718360" cy="101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D9C07F-CC46-44FC-AD22-9712EC954B1A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430440" y="1970080"/>
                <a:ext cx="2754000" cy="10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AFB44-08C3-4338-811C-D7224DEE5C0C}"/>
                  </a:ext>
                </a:extLst>
              </p14:cNvPr>
              <p14:cNvContentPartPr/>
              <p14:nvPr/>
            </p14:nvContentPartPr>
            <p14:xfrm>
              <a:off x="3453240" y="3858280"/>
              <a:ext cx="866520" cy="72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AFB44-08C3-4338-811C-D7224DEE5C0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35247" y="3840640"/>
                <a:ext cx="902145" cy="7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017EAD2-232D-4360-9FE7-5D1018235E3A}"/>
                  </a:ext>
                </a:extLst>
              </p14:cNvPr>
              <p14:cNvContentPartPr/>
              <p14:nvPr/>
            </p14:nvContentPartPr>
            <p14:xfrm>
              <a:off x="984000" y="815560"/>
              <a:ext cx="1181880" cy="1005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017EAD2-232D-4360-9FE7-5D1018235E3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66360" y="779920"/>
                <a:ext cx="1217520" cy="107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48119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81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8"/>
                <a:ext cx="4186440" cy="817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A0D8A-EAD3-416D-A8BF-B218316EB5B7}"/>
                  </a:ext>
                </a:extLst>
              </p14:cNvPr>
              <p14:cNvContentPartPr/>
              <p14:nvPr/>
            </p14:nvContentPartPr>
            <p14:xfrm>
              <a:off x="750360" y="4104160"/>
              <a:ext cx="195480" cy="55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A0D8A-EAD3-416D-A8BF-B218316EB5B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32360" y="4086520"/>
                <a:ext cx="231120" cy="5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C9C52D-494F-4DAE-A444-B4468F5C46CD}"/>
                  </a:ext>
                </a:extLst>
              </p14:cNvPr>
              <p14:cNvContentPartPr/>
              <p14:nvPr/>
            </p14:nvContentPartPr>
            <p14:xfrm>
              <a:off x="1117200" y="4150600"/>
              <a:ext cx="1760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C9C52D-494F-4DAE-A444-B4468F5C46C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99560" y="4132960"/>
                <a:ext cx="211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6F0389-828F-489A-893E-CF3D12B6C246}"/>
                  </a:ext>
                </a:extLst>
              </p14:cNvPr>
              <p14:cNvContentPartPr/>
              <p14:nvPr/>
            </p14:nvContentPartPr>
            <p14:xfrm>
              <a:off x="1097040" y="4256440"/>
              <a:ext cx="13212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6F0389-828F-489A-893E-CF3D12B6C2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79040" y="4238440"/>
                <a:ext cx="167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CA2234-54A2-4D3A-A5B2-3019A9E58245}"/>
                  </a:ext>
                </a:extLst>
              </p14:cNvPr>
              <p14:cNvContentPartPr/>
              <p14:nvPr/>
            </p14:nvContentPartPr>
            <p14:xfrm>
              <a:off x="1422120" y="3962320"/>
              <a:ext cx="1014480" cy="666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CA2234-54A2-4D3A-A5B2-3019A9E5824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04474" y="3944310"/>
                <a:ext cx="1050133" cy="701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74EBBEE-19B9-4E09-ADC4-EFD401260EC8}"/>
                  </a:ext>
                </a:extLst>
              </p14:cNvPr>
              <p14:cNvContentPartPr/>
              <p14:nvPr/>
            </p14:nvContentPartPr>
            <p14:xfrm>
              <a:off x="4049760" y="4236280"/>
              <a:ext cx="102600" cy="11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74EBBEE-19B9-4E09-ADC4-EFD401260EC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32120" y="4218640"/>
                <a:ext cx="1382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0AFCC8-09A5-42A2-80AF-DA6F981DB241}"/>
                  </a:ext>
                </a:extLst>
              </p14:cNvPr>
              <p14:cNvContentPartPr/>
              <p14:nvPr/>
            </p14:nvContentPartPr>
            <p14:xfrm>
              <a:off x="3515160" y="4043320"/>
              <a:ext cx="443520" cy="496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0AFCC8-09A5-42A2-80AF-DA6F981DB24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97160" y="4025320"/>
                <a:ext cx="47916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AB52FB-3711-48AE-8506-C4B23376B5AB}"/>
                  </a:ext>
                </a:extLst>
              </p14:cNvPr>
              <p14:cNvContentPartPr/>
              <p14:nvPr/>
            </p14:nvContentPartPr>
            <p14:xfrm>
              <a:off x="2569800" y="4006240"/>
              <a:ext cx="785520" cy="34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AB52FB-3711-48AE-8506-C4B23376B5A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552160" y="3988581"/>
                <a:ext cx="821160" cy="377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AFB44-08C3-4338-811C-D7224DEE5C0C}"/>
                  </a:ext>
                </a:extLst>
              </p14:cNvPr>
              <p14:cNvContentPartPr/>
              <p14:nvPr/>
            </p14:nvContentPartPr>
            <p14:xfrm>
              <a:off x="3453240" y="3858280"/>
              <a:ext cx="866520" cy="72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AFB44-08C3-4338-811C-D7224DEE5C0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435247" y="3840640"/>
                <a:ext cx="902145" cy="7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0C31E24-9E2C-4C70-9291-02E2D9424CFC}"/>
                  </a:ext>
                </a:extLst>
              </p14:cNvPr>
              <p14:cNvContentPartPr/>
              <p14:nvPr/>
            </p14:nvContentPartPr>
            <p14:xfrm>
              <a:off x="4398960" y="4043320"/>
              <a:ext cx="277920" cy="318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0C31E24-9E2C-4C70-9291-02E2D9424CF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80960" y="4025320"/>
                <a:ext cx="3135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EBEFE2-7E09-4E39-BCF2-268633FCDBAA}"/>
                  </a:ext>
                </a:extLst>
              </p14:cNvPr>
              <p14:cNvContentPartPr/>
              <p14:nvPr/>
            </p14:nvContentPartPr>
            <p14:xfrm>
              <a:off x="1429320" y="4927120"/>
              <a:ext cx="242280" cy="678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EBEFE2-7E09-4E39-BCF2-268633FCDB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11320" y="4909480"/>
                <a:ext cx="277920" cy="71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49364D4-668B-475B-BC23-DB07E4C13945}"/>
                  </a:ext>
                </a:extLst>
              </p14:cNvPr>
              <p14:cNvContentPartPr/>
              <p14:nvPr/>
            </p14:nvContentPartPr>
            <p14:xfrm>
              <a:off x="1800480" y="4886440"/>
              <a:ext cx="119880" cy="38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49364D4-668B-475B-BC23-DB07E4C1394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782480" y="4868800"/>
                <a:ext cx="1555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C297D5E-0BE7-406F-B561-84EED8A09B4F}"/>
                  </a:ext>
                </a:extLst>
              </p14:cNvPr>
              <p14:cNvContentPartPr/>
              <p14:nvPr/>
            </p14:nvContentPartPr>
            <p14:xfrm>
              <a:off x="1959240" y="4957360"/>
              <a:ext cx="22320" cy="322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C297D5E-0BE7-406F-B561-84EED8A09B4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941240" y="4939720"/>
                <a:ext cx="57960" cy="35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FDF2409-2163-4C93-AC50-26B8CD46012D}"/>
                  </a:ext>
                </a:extLst>
              </p14:cNvPr>
              <p14:cNvContentPartPr/>
              <p14:nvPr/>
            </p14:nvContentPartPr>
            <p14:xfrm>
              <a:off x="2124480" y="5099920"/>
              <a:ext cx="90720" cy="180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FDF2409-2163-4C93-AC50-26B8CD46012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106480" y="5082280"/>
                <a:ext cx="1263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96A89A-B66E-4969-9259-A4124EAD8901}"/>
                  </a:ext>
                </a:extLst>
              </p14:cNvPr>
              <p14:cNvContentPartPr/>
              <p14:nvPr/>
            </p14:nvContentPartPr>
            <p14:xfrm>
              <a:off x="2309880" y="4856200"/>
              <a:ext cx="150480" cy="445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96A89A-B66E-4969-9259-A4124EAD890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91880" y="4838200"/>
                <a:ext cx="18612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8BD3E3-684D-4676-8C63-1CAE3BEB548D}"/>
                  </a:ext>
                </a:extLst>
              </p14:cNvPr>
              <p14:cNvContentPartPr/>
              <p14:nvPr/>
            </p14:nvContentPartPr>
            <p14:xfrm>
              <a:off x="2681760" y="5049160"/>
              <a:ext cx="1821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8BD3E3-684D-4676-8C63-1CAE3BEB548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63760" y="50315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DE1AAB-F165-4D04-A79C-EA0D026B99C5}"/>
                  </a:ext>
                </a:extLst>
              </p14:cNvPr>
              <p14:cNvContentPartPr/>
              <p14:nvPr/>
            </p14:nvContentPartPr>
            <p14:xfrm>
              <a:off x="2651520" y="5201440"/>
              <a:ext cx="18432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DE1AAB-F165-4D04-A79C-EA0D026B99C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33520" y="5183440"/>
                <a:ext cx="21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B0A1C6-D841-43FF-8EB0-CF59282AB1D7}"/>
                  </a:ext>
                </a:extLst>
              </p14:cNvPr>
              <p14:cNvContentPartPr/>
              <p14:nvPr/>
            </p14:nvContentPartPr>
            <p14:xfrm>
              <a:off x="4318680" y="4805440"/>
              <a:ext cx="141840" cy="59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B0A1C6-D841-43FF-8EB0-CF59282AB1D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300680" y="4787800"/>
                <a:ext cx="17748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1858D7E-8A47-4403-A10C-A506F81E68A6}"/>
                  </a:ext>
                </a:extLst>
              </p14:cNvPr>
              <p14:cNvContentPartPr/>
              <p14:nvPr/>
            </p14:nvContentPartPr>
            <p14:xfrm>
              <a:off x="4632240" y="4773760"/>
              <a:ext cx="619200" cy="617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1858D7E-8A47-4403-A10C-A506F81E68A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614240" y="4755770"/>
                <a:ext cx="654840" cy="652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8B71925-9E18-4C0F-B61A-C9C58F1A33DC}"/>
                  </a:ext>
                </a:extLst>
              </p14:cNvPr>
              <p14:cNvContentPartPr/>
              <p14:nvPr/>
            </p14:nvContentPartPr>
            <p14:xfrm>
              <a:off x="5384280" y="4998400"/>
              <a:ext cx="212760" cy="22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8B71925-9E18-4C0F-B61A-C9C58F1A33DC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366640" y="4980400"/>
                <a:ext cx="248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08D3138-7D54-4656-BB4C-5F1843424581}"/>
                  </a:ext>
                </a:extLst>
              </p14:cNvPr>
              <p14:cNvContentPartPr/>
              <p14:nvPr/>
            </p14:nvContentPartPr>
            <p14:xfrm>
              <a:off x="5757960" y="4856200"/>
              <a:ext cx="23040" cy="385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08D3138-7D54-4656-BB4C-5F184342458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740320" y="4838200"/>
                <a:ext cx="58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0D976B1-13E7-42AF-B9BC-30F1BB7332ED}"/>
                  </a:ext>
                </a:extLst>
              </p14:cNvPr>
              <p14:cNvContentPartPr/>
              <p14:nvPr/>
            </p14:nvContentPartPr>
            <p14:xfrm>
              <a:off x="6960360" y="4825960"/>
              <a:ext cx="298080" cy="444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0D976B1-13E7-42AF-B9BC-30F1BB7332E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42360" y="4807960"/>
                <a:ext cx="33372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2B6148-9F59-4413-88DA-F1020BE66B54}"/>
                  </a:ext>
                </a:extLst>
              </p14:cNvPr>
              <p14:cNvContentPartPr/>
              <p14:nvPr/>
            </p14:nvContentPartPr>
            <p14:xfrm>
              <a:off x="5912400" y="4825960"/>
              <a:ext cx="925200" cy="529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2B6148-9F59-4413-88DA-F1020BE66B5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894400" y="4807960"/>
                <a:ext cx="96084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8191974-AE0E-479C-9F1E-9D186BD652B8}"/>
                  </a:ext>
                </a:extLst>
              </p14:cNvPr>
              <p14:cNvContentPartPr/>
              <p14:nvPr/>
            </p14:nvContentPartPr>
            <p14:xfrm>
              <a:off x="2641440" y="5963560"/>
              <a:ext cx="253800" cy="1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8191974-AE0E-479C-9F1E-9D186BD652B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623440" y="5945920"/>
                <a:ext cx="289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3F642B4-967C-479F-88C5-DA877A4FF783}"/>
                  </a:ext>
                </a:extLst>
              </p14:cNvPr>
              <p14:cNvContentPartPr/>
              <p14:nvPr/>
            </p14:nvContentPartPr>
            <p14:xfrm>
              <a:off x="2661240" y="6116200"/>
              <a:ext cx="273960" cy="309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3F642B4-967C-479F-88C5-DA877A4FF78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643240" y="6098200"/>
                <a:ext cx="3096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19BA81F-2AA6-4E4D-BCD1-0E6530EEAC70}"/>
                  </a:ext>
                </a:extLst>
              </p14:cNvPr>
              <p14:cNvContentPartPr/>
              <p14:nvPr/>
            </p14:nvContentPartPr>
            <p14:xfrm>
              <a:off x="3131760" y="5750080"/>
              <a:ext cx="383760" cy="377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19BA81F-2AA6-4E4D-BCD1-0E6530EEAC7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114103" y="5732440"/>
                <a:ext cx="41943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880657E-9441-40FC-96A5-F992C8096C41}"/>
                  </a:ext>
                </a:extLst>
              </p14:cNvPr>
              <p14:cNvContentPartPr/>
              <p14:nvPr/>
            </p14:nvContentPartPr>
            <p14:xfrm>
              <a:off x="3620640" y="5839000"/>
              <a:ext cx="703440" cy="308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880657E-9441-40FC-96A5-F992C8096C4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602649" y="5821360"/>
                <a:ext cx="73906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C946874-7920-4411-A670-590D59FE2A62}"/>
                  </a:ext>
                </a:extLst>
              </p14:cNvPr>
              <p14:cNvContentPartPr/>
              <p14:nvPr/>
            </p14:nvContentPartPr>
            <p14:xfrm>
              <a:off x="4804680" y="5820640"/>
              <a:ext cx="583920" cy="3128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C946874-7920-4411-A670-590D59FE2A6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786680" y="5803000"/>
                <a:ext cx="6195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907859AD-785E-4C8D-923B-93533A77273A}"/>
                  </a:ext>
                </a:extLst>
              </p14:cNvPr>
              <p14:cNvContentPartPr/>
              <p14:nvPr/>
            </p14:nvContentPartPr>
            <p14:xfrm>
              <a:off x="4460160" y="5953120"/>
              <a:ext cx="194040" cy="2066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907859AD-785E-4C8D-923B-93533A77273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42160" y="5935480"/>
                <a:ext cx="229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B7FA823-5D84-489F-8231-DD79DD3CA4CE}"/>
                  </a:ext>
                </a:extLst>
              </p14:cNvPr>
              <p14:cNvContentPartPr/>
              <p14:nvPr/>
            </p14:nvContentPartPr>
            <p14:xfrm>
              <a:off x="5547000" y="5547040"/>
              <a:ext cx="1757880" cy="758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B7FA823-5D84-489F-8231-DD79DD3CA4C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29360" y="5529400"/>
                <a:ext cx="1793520" cy="79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7BE20FF-F2FF-4DBE-BBAE-575652135020}"/>
                  </a:ext>
                </a:extLst>
              </p14:cNvPr>
              <p14:cNvContentPartPr/>
              <p14:nvPr/>
            </p14:nvContentPartPr>
            <p14:xfrm>
              <a:off x="3024840" y="4653160"/>
              <a:ext cx="1183680" cy="1000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7BE20FF-F2FF-4DBE-BBAE-57565213502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006840" y="4635160"/>
                <a:ext cx="1219320" cy="10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A322F91F-BA02-4B97-9229-9786BC7944F3}"/>
                  </a:ext>
                </a:extLst>
              </p14:cNvPr>
              <p14:cNvContentPartPr/>
              <p14:nvPr/>
            </p14:nvContentPartPr>
            <p14:xfrm>
              <a:off x="984000" y="815560"/>
              <a:ext cx="1181880" cy="10058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A322F91F-BA02-4B97-9229-9786BC7944F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66360" y="779920"/>
                <a:ext cx="1217520" cy="107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47197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81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8"/>
                <a:ext cx="4186440" cy="817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C2A0D8A-EAD3-416D-A8BF-B218316EB5B7}"/>
                  </a:ext>
                </a:extLst>
              </p14:cNvPr>
              <p14:cNvContentPartPr/>
              <p14:nvPr/>
            </p14:nvContentPartPr>
            <p14:xfrm>
              <a:off x="750360" y="4104160"/>
              <a:ext cx="195480" cy="55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C2A0D8A-EAD3-416D-A8BF-B218316EB5B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32360" y="4086520"/>
                <a:ext cx="231120" cy="5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C9C52D-494F-4DAE-A444-B4468F5C46CD}"/>
                  </a:ext>
                </a:extLst>
              </p14:cNvPr>
              <p14:cNvContentPartPr/>
              <p14:nvPr/>
            </p14:nvContentPartPr>
            <p14:xfrm>
              <a:off x="1117200" y="4150600"/>
              <a:ext cx="1760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C9C52D-494F-4DAE-A444-B4468F5C46CD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99560" y="4132960"/>
                <a:ext cx="211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6F0389-828F-489A-893E-CF3D12B6C246}"/>
                  </a:ext>
                </a:extLst>
              </p14:cNvPr>
              <p14:cNvContentPartPr/>
              <p14:nvPr/>
            </p14:nvContentPartPr>
            <p14:xfrm>
              <a:off x="1097040" y="4256440"/>
              <a:ext cx="13212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6F0389-828F-489A-893E-CF3D12B6C24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79040" y="4238440"/>
                <a:ext cx="167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CA2234-54A2-4D3A-A5B2-3019A9E58245}"/>
                  </a:ext>
                </a:extLst>
              </p14:cNvPr>
              <p14:cNvContentPartPr/>
              <p14:nvPr/>
            </p14:nvContentPartPr>
            <p14:xfrm>
              <a:off x="1422120" y="3962320"/>
              <a:ext cx="1014480" cy="666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CA2234-54A2-4D3A-A5B2-3019A9E5824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04474" y="3944310"/>
                <a:ext cx="1050133" cy="701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74EBBEE-19B9-4E09-ADC4-EFD401260EC8}"/>
                  </a:ext>
                </a:extLst>
              </p14:cNvPr>
              <p14:cNvContentPartPr/>
              <p14:nvPr/>
            </p14:nvContentPartPr>
            <p14:xfrm>
              <a:off x="4049760" y="4236280"/>
              <a:ext cx="102600" cy="116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74EBBEE-19B9-4E09-ADC4-EFD401260EC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32120" y="4218640"/>
                <a:ext cx="1382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0AFCC8-09A5-42A2-80AF-DA6F981DB241}"/>
                  </a:ext>
                </a:extLst>
              </p14:cNvPr>
              <p14:cNvContentPartPr/>
              <p14:nvPr/>
            </p14:nvContentPartPr>
            <p14:xfrm>
              <a:off x="3515160" y="4043320"/>
              <a:ext cx="443520" cy="496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0AFCC8-09A5-42A2-80AF-DA6F981DB24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97160" y="4025320"/>
                <a:ext cx="47916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AB52FB-3711-48AE-8506-C4B23376B5AB}"/>
                  </a:ext>
                </a:extLst>
              </p14:cNvPr>
              <p14:cNvContentPartPr/>
              <p14:nvPr/>
            </p14:nvContentPartPr>
            <p14:xfrm>
              <a:off x="2569800" y="4006240"/>
              <a:ext cx="785520" cy="341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AB52FB-3711-48AE-8506-C4B23376B5A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552160" y="3988581"/>
                <a:ext cx="821160" cy="377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1EAFB44-08C3-4338-811C-D7224DEE5C0C}"/>
                  </a:ext>
                </a:extLst>
              </p14:cNvPr>
              <p14:cNvContentPartPr/>
              <p14:nvPr/>
            </p14:nvContentPartPr>
            <p14:xfrm>
              <a:off x="3453240" y="3858280"/>
              <a:ext cx="866520" cy="72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1EAFB44-08C3-4338-811C-D7224DEE5C0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435247" y="3840640"/>
                <a:ext cx="902145" cy="7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0C31E24-9E2C-4C70-9291-02E2D9424CFC}"/>
                  </a:ext>
                </a:extLst>
              </p14:cNvPr>
              <p14:cNvContentPartPr/>
              <p14:nvPr/>
            </p14:nvContentPartPr>
            <p14:xfrm>
              <a:off x="4398960" y="4043320"/>
              <a:ext cx="277920" cy="318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0C31E24-9E2C-4C70-9291-02E2D9424CF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380960" y="4025320"/>
                <a:ext cx="3135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EBEFE2-7E09-4E39-BCF2-268633FCDBAA}"/>
                  </a:ext>
                </a:extLst>
              </p14:cNvPr>
              <p14:cNvContentPartPr/>
              <p14:nvPr/>
            </p14:nvContentPartPr>
            <p14:xfrm>
              <a:off x="1429320" y="4927120"/>
              <a:ext cx="242280" cy="678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EBEFE2-7E09-4E39-BCF2-268633FCDB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11320" y="4909480"/>
                <a:ext cx="277920" cy="71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49364D4-668B-475B-BC23-DB07E4C13945}"/>
                  </a:ext>
                </a:extLst>
              </p14:cNvPr>
              <p14:cNvContentPartPr/>
              <p14:nvPr/>
            </p14:nvContentPartPr>
            <p14:xfrm>
              <a:off x="1800480" y="4886440"/>
              <a:ext cx="119880" cy="38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49364D4-668B-475B-BC23-DB07E4C1394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782480" y="4868800"/>
                <a:ext cx="1555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FDF2409-2163-4C93-AC50-26B8CD46012D}"/>
                  </a:ext>
                </a:extLst>
              </p14:cNvPr>
              <p14:cNvContentPartPr/>
              <p14:nvPr/>
            </p14:nvContentPartPr>
            <p14:xfrm>
              <a:off x="2124480" y="5099920"/>
              <a:ext cx="90720" cy="180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FDF2409-2163-4C93-AC50-26B8CD46012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106480" y="5082280"/>
                <a:ext cx="1263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896A89A-B66E-4969-9259-A4124EAD8901}"/>
                  </a:ext>
                </a:extLst>
              </p14:cNvPr>
              <p14:cNvContentPartPr/>
              <p14:nvPr/>
            </p14:nvContentPartPr>
            <p14:xfrm>
              <a:off x="2309880" y="4856200"/>
              <a:ext cx="150480" cy="445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896A89A-B66E-4969-9259-A4124EAD890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291880" y="4838200"/>
                <a:ext cx="18612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8BD3E3-684D-4676-8C63-1CAE3BEB548D}"/>
                  </a:ext>
                </a:extLst>
              </p14:cNvPr>
              <p14:cNvContentPartPr/>
              <p14:nvPr/>
            </p14:nvContentPartPr>
            <p14:xfrm>
              <a:off x="2681760" y="5049160"/>
              <a:ext cx="182160" cy="10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8BD3E3-684D-4676-8C63-1CAE3BEB548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63760" y="50315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BDE1AAB-F165-4D04-A79C-EA0D026B99C5}"/>
                  </a:ext>
                </a:extLst>
              </p14:cNvPr>
              <p14:cNvContentPartPr/>
              <p14:nvPr/>
            </p14:nvContentPartPr>
            <p14:xfrm>
              <a:off x="2651520" y="5201440"/>
              <a:ext cx="18432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BDE1AAB-F165-4D04-A79C-EA0D026B99C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33520" y="5183440"/>
                <a:ext cx="21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EB0A1C6-D841-43FF-8EB0-CF59282AB1D7}"/>
                  </a:ext>
                </a:extLst>
              </p14:cNvPr>
              <p14:cNvContentPartPr/>
              <p14:nvPr/>
            </p14:nvContentPartPr>
            <p14:xfrm>
              <a:off x="4318680" y="4805440"/>
              <a:ext cx="141840" cy="590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EB0A1C6-D841-43FF-8EB0-CF59282AB1D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300680" y="4787800"/>
                <a:ext cx="17748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1858D7E-8A47-4403-A10C-A506F81E68A6}"/>
                  </a:ext>
                </a:extLst>
              </p14:cNvPr>
              <p14:cNvContentPartPr/>
              <p14:nvPr/>
            </p14:nvContentPartPr>
            <p14:xfrm>
              <a:off x="4760400" y="4773760"/>
              <a:ext cx="491040" cy="617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1858D7E-8A47-4403-A10C-A506F81E68A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742400" y="4755760"/>
                <a:ext cx="52668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8B71925-9E18-4C0F-B61A-C9C58F1A33DC}"/>
                  </a:ext>
                </a:extLst>
              </p14:cNvPr>
              <p14:cNvContentPartPr/>
              <p14:nvPr/>
            </p14:nvContentPartPr>
            <p14:xfrm>
              <a:off x="5384280" y="4998400"/>
              <a:ext cx="212760" cy="22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8B71925-9E18-4C0F-B61A-C9C58F1A33DC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366640" y="4980400"/>
                <a:ext cx="24840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08D3138-7D54-4656-BB4C-5F1843424581}"/>
                  </a:ext>
                </a:extLst>
              </p14:cNvPr>
              <p14:cNvContentPartPr/>
              <p14:nvPr/>
            </p14:nvContentPartPr>
            <p14:xfrm>
              <a:off x="5757960" y="4856200"/>
              <a:ext cx="23040" cy="385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08D3138-7D54-4656-BB4C-5F184342458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740320" y="4838200"/>
                <a:ext cx="5868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0D976B1-13E7-42AF-B9BC-30F1BB7332ED}"/>
                  </a:ext>
                </a:extLst>
              </p14:cNvPr>
              <p14:cNvContentPartPr/>
              <p14:nvPr/>
            </p14:nvContentPartPr>
            <p14:xfrm>
              <a:off x="6960360" y="4825960"/>
              <a:ext cx="298080" cy="444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0D976B1-13E7-42AF-B9BC-30F1BB7332E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42360" y="4807960"/>
                <a:ext cx="33372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2B6148-9F59-4413-88DA-F1020BE66B54}"/>
                  </a:ext>
                </a:extLst>
              </p14:cNvPr>
              <p14:cNvContentPartPr/>
              <p14:nvPr/>
            </p14:nvContentPartPr>
            <p14:xfrm>
              <a:off x="5912400" y="4825960"/>
              <a:ext cx="823680" cy="529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2B6148-9F59-4413-88DA-F1020BE66B54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894400" y="4807960"/>
                <a:ext cx="85932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8191974-AE0E-479C-9F1E-9D186BD652B8}"/>
                  </a:ext>
                </a:extLst>
              </p14:cNvPr>
              <p14:cNvContentPartPr/>
              <p14:nvPr/>
            </p14:nvContentPartPr>
            <p14:xfrm>
              <a:off x="2641440" y="5963560"/>
              <a:ext cx="253800" cy="11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8191974-AE0E-479C-9F1E-9D186BD652B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23440" y="5945920"/>
                <a:ext cx="2894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3F642B4-967C-479F-88C5-DA877A4FF783}"/>
                  </a:ext>
                </a:extLst>
              </p14:cNvPr>
              <p14:cNvContentPartPr/>
              <p14:nvPr/>
            </p14:nvContentPartPr>
            <p14:xfrm>
              <a:off x="2661240" y="6116200"/>
              <a:ext cx="273960" cy="309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3F642B4-967C-479F-88C5-DA877A4FF78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643240" y="6098200"/>
                <a:ext cx="3096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7BE20FF-F2FF-4DBE-BBAE-575652135020}"/>
                  </a:ext>
                </a:extLst>
              </p14:cNvPr>
              <p14:cNvContentPartPr/>
              <p14:nvPr/>
            </p14:nvContentPartPr>
            <p14:xfrm>
              <a:off x="3024840" y="4653160"/>
              <a:ext cx="1183680" cy="10000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7BE20FF-F2FF-4DBE-BBAE-57565213502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006840" y="4635160"/>
                <a:ext cx="1219320" cy="10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EF43334-F2BA-4742-B009-D4F646F19819}"/>
                  </a:ext>
                </a:extLst>
              </p14:cNvPr>
              <p14:cNvContentPartPr/>
              <p14:nvPr/>
            </p14:nvContentPartPr>
            <p14:xfrm>
              <a:off x="1881120" y="4967800"/>
              <a:ext cx="150840" cy="38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EF43334-F2BA-4742-B009-D4F646F1981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863480" y="4950160"/>
                <a:ext cx="18648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BE1C200-33A7-4E7E-9C74-195C09D1F369}"/>
                  </a:ext>
                </a:extLst>
              </p14:cNvPr>
              <p14:cNvContentPartPr/>
              <p14:nvPr/>
            </p14:nvContentPartPr>
            <p14:xfrm>
              <a:off x="4489680" y="4996600"/>
              <a:ext cx="143280" cy="39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BE1C200-33A7-4E7E-9C74-195C09D1F36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71680" y="4978600"/>
                <a:ext cx="1789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8C28493-31C0-4F15-9B7C-C6AE2ABC00F5}"/>
                  </a:ext>
                </a:extLst>
              </p14:cNvPr>
              <p14:cNvContentPartPr/>
              <p14:nvPr/>
            </p14:nvContentPartPr>
            <p14:xfrm>
              <a:off x="6720960" y="4957360"/>
              <a:ext cx="117000" cy="30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8C28493-31C0-4F15-9B7C-C6AE2ABC00F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02960" y="4939720"/>
                <a:ext cx="1526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B2FB47C-1FB4-4521-828D-16ECB68A4B9D}"/>
                  </a:ext>
                </a:extLst>
              </p14:cNvPr>
              <p14:cNvContentPartPr/>
              <p14:nvPr/>
            </p14:nvContentPartPr>
            <p14:xfrm>
              <a:off x="4957680" y="5932960"/>
              <a:ext cx="1301760" cy="386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B2FB47C-1FB4-4521-828D-16ECB68A4B9D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939680" y="5914960"/>
                <a:ext cx="13374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31E998A-0E05-4D50-8FFA-7575B2F79B8A}"/>
                  </a:ext>
                </a:extLst>
              </p14:cNvPr>
              <p14:cNvContentPartPr/>
              <p14:nvPr/>
            </p14:nvContentPartPr>
            <p14:xfrm>
              <a:off x="3060840" y="5831440"/>
              <a:ext cx="1704960" cy="507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31E998A-0E05-4D50-8FFA-7575B2F79B8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043200" y="5813800"/>
                <a:ext cx="174060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B0D713D-5890-4FD0-A6D1-7B1398C63622}"/>
                  </a:ext>
                </a:extLst>
              </p14:cNvPr>
              <p14:cNvContentPartPr/>
              <p14:nvPr/>
            </p14:nvContentPartPr>
            <p14:xfrm>
              <a:off x="6471480" y="5611840"/>
              <a:ext cx="2073240" cy="911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B0D713D-5890-4FD0-A6D1-7B1398C6362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453480" y="5593840"/>
                <a:ext cx="2108880" cy="9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5D3C0E-0899-429A-AF5C-2E0A96A4E787}"/>
                  </a:ext>
                </a:extLst>
              </p14:cNvPr>
              <p14:cNvContentPartPr/>
              <p14:nvPr/>
            </p14:nvContentPartPr>
            <p14:xfrm>
              <a:off x="984000" y="815560"/>
              <a:ext cx="1181880" cy="1005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5D3C0E-0899-429A-AF5C-2E0A96A4E78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66360" y="779920"/>
                <a:ext cx="1217520" cy="10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A878415-C052-47F8-B35A-5DED9ACB6E95}"/>
                  </a:ext>
                </a:extLst>
              </p14:cNvPr>
              <p14:cNvContentPartPr/>
              <p14:nvPr/>
            </p14:nvContentPartPr>
            <p14:xfrm>
              <a:off x="3903960" y="841840"/>
              <a:ext cx="1095120" cy="1109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A878415-C052-47F8-B35A-5DED9ACB6E9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886320" y="824200"/>
                <a:ext cx="1130760" cy="114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076996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14:cNvPr>
              <p14:cNvContentPartPr/>
              <p14:nvPr/>
            </p14:nvContentPartPr>
            <p14:xfrm>
              <a:off x="7966200" y="90520"/>
              <a:ext cx="748440" cy="5799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48560" y="72880"/>
                <a:ext cx="78408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14:cNvPr>
              <p14:cNvContentPartPr/>
              <p14:nvPr/>
            </p14:nvContentPartPr>
            <p14:xfrm>
              <a:off x="314760" y="255040"/>
              <a:ext cx="1200240" cy="75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37040"/>
                <a:ext cx="1235880" cy="79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14:cNvPr>
              <p14:cNvContentPartPr/>
              <p14:nvPr/>
            </p14:nvContentPartPr>
            <p14:xfrm>
              <a:off x="1623000" y="355480"/>
              <a:ext cx="16560" cy="20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05000" y="337480"/>
                <a:ext cx="52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14:cNvPr>
              <p14:cNvContentPartPr/>
              <p14:nvPr/>
            </p14:nvContentPartPr>
            <p14:xfrm>
              <a:off x="1666200" y="516400"/>
              <a:ext cx="16920" cy="32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48200" y="498760"/>
                <a:ext cx="525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14:cNvPr>
              <p14:cNvContentPartPr/>
              <p14:nvPr/>
            </p14:nvContentPartPr>
            <p14:xfrm>
              <a:off x="1848720" y="293920"/>
              <a:ext cx="1661760" cy="378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1080" y="276280"/>
                <a:ext cx="169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14:cNvPr>
              <p14:cNvContentPartPr/>
              <p14:nvPr/>
            </p14:nvContentPartPr>
            <p14:xfrm>
              <a:off x="4217520" y="312640"/>
              <a:ext cx="276480" cy="275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99880" y="294977"/>
                <a:ext cx="31212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14:cNvPr>
              <p14:cNvContentPartPr/>
              <p14:nvPr/>
            </p14:nvContentPartPr>
            <p14:xfrm>
              <a:off x="3808920" y="313720"/>
              <a:ext cx="244800" cy="306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90920" y="296080"/>
                <a:ext cx="2804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14:cNvPr>
              <p14:cNvContentPartPr/>
              <p14:nvPr/>
            </p14:nvContentPartPr>
            <p14:xfrm>
              <a:off x="4976760" y="406240"/>
              <a:ext cx="140400" cy="266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8760" y="388240"/>
                <a:ext cx="176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14:cNvPr>
              <p14:cNvContentPartPr/>
              <p14:nvPr/>
            </p14:nvContentPartPr>
            <p14:xfrm>
              <a:off x="5240280" y="538000"/>
              <a:ext cx="22680" cy="88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2280" y="520360"/>
                <a:ext cx="5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14:cNvPr>
              <p14:cNvContentPartPr/>
              <p14:nvPr/>
            </p14:nvContentPartPr>
            <p14:xfrm>
              <a:off x="5423160" y="324520"/>
              <a:ext cx="225720" cy="32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5520" y="306880"/>
                <a:ext cx="261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14:cNvPr>
              <p14:cNvContentPartPr/>
              <p14:nvPr/>
            </p14:nvContentPartPr>
            <p14:xfrm>
              <a:off x="4698480" y="294280"/>
              <a:ext cx="102600" cy="412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80840" y="276280"/>
                <a:ext cx="13824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14:cNvPr>
              <p14:cNvContentPartPr/>
              <p14:nvPr/>
            </p14:nvContentPartPr>
            <p14:xfrm>
              <a:off x="302880" y="970000"/>
              <a:ext cx="1626480" cy="7444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5240" y="952009"/>
                <a:ext cx="1662120" cy="780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14:cNvPr>
              <p14:cNvContentPartPr/>
              <p14:nvPr/>
            </p14:nvContentPartPr>
            <p14:xfrm>
              <a:off x="2048520" y="1129120"/>
              <a:ext cx="20880" cy="69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0520" y="1111480"/>
                <a:ext cx="56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14:cNvPr>
              <p14:cNvContentPartPr/>
              <p14:nvPr/>
            </p14:nvContentPartPr>
            <p14:xfrm>
              <a:off x="2060040" y="1320280"/>
              <a:ext cx="33120" cy="5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42040" y="1302640"/>
                <a:ext cx="687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14:cNvPr>
              <p14:cNvContentPartPr/>
              <p14:nvPr/>
            </p14:nvContentPartPr>
            <p14:xfrm>
              <a:off x="3744120" y="1209760"/>
              <a:ext cx="604440" cy="152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26120" y="1191760"/>
                <a:ext cx="640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14:cNvPr>
              <p14:cNvContentPartPr/>
              <p14:nvPr/>
            </p14:nvContentPartPr>
            <p14:xfrm>
              <a:off x="2346600" y="987280"/>
              <a:ext cx="1280520" cy="46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28600" y="969280"/>
                <a:ext cx="13161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14:cNvPr>
              <p14:cNvContentPartPr/>
              <p14:nvPr/>
            </p14:nvContentPartPr>
            <p14:xfrm>
              <a:off x="5140560" y="1015720"/>
              <a:ext cx="21240" cy="3445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998080"/>
                <a:ext cx="568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14:cNvPr>
              <p14:cNvContentPartPr/>
              <p14:nvPr/>
            </p14:nvContentPartPr>
            <p14:xfrm>
              <a:off x="4673280" y="1065040"/>
              <a:ext cx="335520" cy="314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55280" y="1047400"/>
                <a:ext cx="3711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14:cNvPr>
              <p14:cNvContentPartPr/>
              <p14:nvPr/>
            </p14:nvContentPartPr>
            <p14:xfrm>
              <a:off x="5892240" y="1004560"/>
              <a:ext cx="694080" cy="378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74600" y="986560"/>
                <a:ext cx="72972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14:cNvPr>
              <p14:cNvContentPartPr/>
              <p14:nvPr/>
            </p14:nvContentPartPr>
            <p14:xfrm>
              <a:off x="5490120" y="995560"/>
              <a:ext cx="178920" cy="4568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72120" y="977560"/>
                <a:ext cx="2145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2BF6FE1-0622-407D-AE67-E8C6F27867EF}"/>
                  </a:ext>
                </a:extLst>
              </p14:cNvPr>
              <p14:cNvContentPartPr/>
              <p14:nvPr/>
            </p14:nvContentPartPr>
            <p14:xfrm>
              <a:off x="4495080" y="1442320"/>
              <a:ext cx="2433600" cy="1771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2BF6FE1-0622-407D-AE67-E8C6F27867E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77440" y="1424676"/>
                <a:ext cx="2469240" cy="18075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874819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16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0"/>
                <a:ext cx="418644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14:cNvPr>
              <p14:cNvContentPartPr/>
              <p14:nvPr/>
            </p14:nvContentPartPr>
            <p14:xfrm>
              <a:off x="2136360" y="860920"/>
              <a:ext cx="1069920" cy="98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118360" y="825280"/>
                <a:ext cx="110556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14:cNvPr>
              <p14:cNvContentPartPr/>
              <p14:nvPr/>
            </p14:nvContentPartPr>
            <p14:xfrm>
              <a:off x="1871040" y="709360"/>
              <a:ext cx="1422360" cy="135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3040" y="673360"/>
                <a:ext cx="1458000" cy="14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14:cNvPr>
              <p14:cNvContentPartPr/>
              <p14:nvPr/>
            </p14:nvContentPartPr>
            <p14:xfrm>
              <a:off x="6319200" y="3250600"/>
              <a:ext cx="213840" cy="420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301560" y="3232960"/>
                <a:ext cx="249480" cy="45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308750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16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0"/>
                <a:ext cx="418644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14:cNvPr>
              <p14:cNvContentPartPr/>
              <p14:nvPr/>
            </p14:nvContentPartPr>
            <p14:xfrm>
              <a:off x="2136360" y="860920"/>
              <a:ext cx="1069920" cy="98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118360" y="825280"/>
                <a:ext cx="110556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14:cNvPr>
              <p14:cNvContentPartPr/>
              <p14:nvPr/>
            </p14:nvContentPartPr>
            <p14:xfrm>
              <a:off x="1871040" y="709360"/>
              <a:ext cx="1422360" cy="135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3040" y="673360"/>
                <a:ext cx="1458000" cy="14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14:cNvPr>
              <p14:cNvContentPartPr/>
              <p14:nvPr/>
            </p14:nvContentPartPr>
            <p14:xfrm>
              <a:off x="6319200" y="3250600"/>
              <a:ext cx="213840" cy="420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301560" y="3232960"/>
                <a:ext cx="249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14:cNvPr>
              <p14:cNvContentPartPr/>
              <p14:nvPr/>
            </p14:nvContentPartPr>
            <p14:xfrm>
              <a:off x="761880" y="4114600"/>
              <a:ext cx="142200" cy="29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3880" y="4096960"/>
                <a:ext cx="177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14:cNvPr>
              <p14:cNvContentPartPr/>
              <p14:nvPr/>
            </p14:nvContentPartPr>
            <p14:xfrm>
              <a:off x="1056360" y="4262920"/>
              <a:ext cx="121320" cy="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038360" y="4244920"/>
                <a:ext cx="156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14:cNvPr>
              <p14:cNvContentPartPr/>
              <p14:nvPr/>
            </p14:nvContentPartPr>
            <p14:xfrm>
              <a:off x="1056360" y="4368040"/>
              <a:ext cx="1011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038360" y="4350400"/>
                <a:ext cx="136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14:cNvPr>
              <p14:cNvContentPartPr/>
              <p14:nvPr/>
            </p14:nvContentPartPr>
            <p14:xfrm>
              <a:off x="1340760" y="4276960"/>
              <a:ext cx="90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23120" y="4258960"/>
                <a:ext cx="126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14:cNvPr>
              <p14:cNvContentPartPr/>
              <p14:nvPr/>
            </p14:nvContentPartPr>
            <p14:xfrm>
              <a:off x="2265600" y="4110640"/>
              <a:ext cx="244440" cy="25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247600" y="4093000"/>
                <a:ext cx="2800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14:cNvPr>
              <p14:cNvContentPartPr/>
              <p14:nvPr/>
            </p14:nvContentPartPr>
            <p14:xfrm>
              <a:off x="2042040" y="4144840"/>
              <a:ext cx="127440" cy="22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24040" y="4127200"/>
                <a:ext cx="1630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14:cNvPr>
              <p14:cNvContentPartPr/>
              <p14:nvPr/>
            </p14:nvContentPartPr>
            <p14:xfrm>
              <a:off x="1506000" y="4084000"/>
              <a:ext cx="404640" cy="539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88016" y="4066000"/>
                <a:ext cx="440248" cy="57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181765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16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0"/>
                <a:ext cx="418644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14:cNvPr>
              <p14:cNvContentPartPr/>
              <p14:nvPr/>
            </p14:nvContentPartPr>
            <p14:xfrm>
              <a:off x="2136360" y="860920"/>
              <a:ext cx="1069920" cy="98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118360" y="825280"/>
                <a:ext cx="110556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14:cNvPr>
              <p14:cNvContentPartPr/>
              <p14:nvPr/>
            </p14:nvContentPartPr>
            <p14:xfrm>
              <a:off x="1871040" y="709360"/>
              <a:ext cx="1422360" cy="135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3040" y="673360"/>
                <a:ext cx="1458000" cy="14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14:cNvPr>
              <p14:cNvContentPartPr/>
              <p14:nvPr/>
            </p14:nvContentPartPr>
            <p14:xfrm>
              <a:off x="6319200" y="3250600"/>
              <a:ext cx="213840" cy="420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301560" y="3232960"/>
                <a:ext cx="249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14:cNvPr>
              <p14:cNvContentPartPr/>
              <p14:nvPr/>
            </p14:nvContentPartPr>
            <p14:xfrm>
              <a:off x="761880" y="4114600"/>
              <a:ext cx="142200" cy="29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3880" y="4096960"/>
                <a:ext cx="177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14:cNvPr>
              <p14:cNvContentPartPr/>
              <p14:nvPr/>
            </p14:nvContentPartPr>
            <p14:xfrm>
              <a:off x="1056360" y="4262920"/>
              <a:ext cx="121320" cy="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038360" y="4244920"/>
                <a:ext cx="156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14:cNvPr>
              <p14:cNvContentPartPr/>
              <p14:nvPr/>
            </p14:nvContentPartPr>
            <p14:xfrm>
              <a:off x="1056360" y="4368040"/>
              <a:ext cx="1011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038360" y="4350400"/>
                <a:ext cx="136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14:cNvPr>
              <p14:cNvContentPartPr/>
              <p14:nvPr/>
            </p14:nvContentPartPr>
            <p14:xfrm>
              <a:off x="1340760" y="4276960"/>
              <a:ext cx="90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23120" y="4258960"/>
                <a:ext cx="126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14:cNvPr>
              <p14:cNvContentPartPr/>
              <p14:nvPr/>
            </p14:nvContentPartPr>
            <p14:xfrm>
              <a:off x="2265600" y="4110640"/>
              <a:ext cx="244440" cy="25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247600" y="4093000"/>
                <a:ext cx="2800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14:cNvPr>
              <p14:cNvContentPartPr/>
              <p14:nvPr/>
            </p14:nvContentPartPr>
            <p14:xfrm>
              <a:off x="2042040" y="4144840"/>
              <a:ext cx="127440" cy="22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24040" y="4127200"/>
                <a:ext cx="1630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14:cNvPr>
              <p14:cNvContentPartPr/>
              <p14:nvPr/>
            </p14:nvContentPartPr>
            <p14:xfrm>
              <a:off x="1506000" y="4084000"/>
              <a:ext cx="404640" cy="539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88016" y="4066000"/>
                <a:ext cx="440248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14:cNvPr>
              <p14:cNvContentPartPr/>
              <p14:nvPr/>
            </p14:nvContentPartPr>
            <p14:xfrm>
              <a:off x="2712360" y="4246360"/>
              <a:ext cx="17208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694720" y="42287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14:cNvPr>
              <p14:cNvContentPartPr/>
              <p14:nvPr/>
            </p14:nvContentPartPr>
            <p14:xfrm>
              <a:off x="2722440" y="4368400"/>
              <a:ext cx="15192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04440" y="43507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14:cNvPr>
              <p14:cNvContentPartPr/>
              <p14:nvPr/>
            </p14:nvContentPartPr>
            <p14:xfrm>
              <a:off x="3147960" y="3992560"/>
              <a:ext cx="537480" cy="719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9960" y="3974560"/>
                <a:ext cx="573120" cy="75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14:cNvPr>
              <p14:cNvContentPartPr/>
              <p14:nvPr/>
            </p14:nvContentPartPr>
            <p14:xfrm>
              <a:off x="3790920" y="4114240"/>
              <a:ext cx="1005840" cy="53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773280" y="4096600"/>
                <a:ext cx="104148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14:cNvPr>
              <p14:cNvContentPartPr/>
              <p14:nvPr/>
            </p14:nvContentPartPr>
            <p14:xfrm>
              <a:off x="4926360" y="4094440"/>
              <a:ext cx="123120" cy="49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8360" y="4076440"/>
                <a:ext cx="1587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F19D958-B80A-4422-B6B1-1C0DAAF4C924}"/>
                  </a:ext>
                </a:extLst>
              </p14:cNvPr>
              <p14:cNvContentPartPr/>
              <p14:nvPr/>
            </p14:nvContentPartPr>
            <p14:xfrm>
              <a:off x="5141640" y="4154920"/>
              <a:ext cx="29880" cy="393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F19D958-B80A-4422-B6B1-1C0DAAF4C92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24000" y="4137280"/>
                <a:ext cx="655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14:cNvPr>
              <p14:cNvContentPartPr/>
              <p14:nvPr/>
            </p14:nvContentPartPr>
            <p14:xfrm>
              <a:off x="5387520" y="4104160"/>
              <a:ext cx="302400" cy="507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69520" y="4086520"/>
                <a:ext cx="33804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14:cNvPr>
              <p14:cNvContentPartPr/>
              <p14:nvPr/>
            </p14:nvContentPartPr>
            <p14:xfrm>
              <a:off x="6267720" y="4165360"/>
              <a:ext cx="41400" cy="34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50080" y="4147360"/>
                <a:ext cx="770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14:cNvPr>
              <p14:cNvContentPartPr/>
              <p14:nvPr/>
            </p14:nvContentPartPr>
            <p14:xfrm>
              <a:off x="6440880" y="4153480"/>
              <a:ext cx="741960" cy="43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22889" y="4135825"/>
                <a:ext cx="777583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14:cNvPr>
              <p14:cNvContentPartPr/>
              <p14:nvPr/>
            </p14:nvContentPartPr>
            <p14:xfrm>
              <a:off x="5892240" y="4256800"/>
              <a:ext cx="190440" cy="24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874600" y="4238800"/>
                <a:ext cx="226080" cy="27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736011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16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0"/>
                <a:ext cx="418644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14:cNvPr>
              <p14:cNvContentPartPr/>
              <p14:nvPr/>
            </p14:nvContentPartPr>
            <p14:xfrm>
              <a:off x="2136360" y="860920"/>
              <a:ext cx="1069920" cy="98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118360" y="825280"/>
                <a:ext cx="110556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14:cNvPr>
              <p14:cNvContentPartPr/>
              <p14:nvPr/>
            </p14:nvContentPartPr>
            <p14:xfrm>
              <a:off x="1871040" y="709360"/>
              <a:ext cx="1422360" cy="135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3040" y="673360"/>
                <a:ext cx="1458000" cy="14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14:cNvPr>
              <p14:cNvContentPartPr/>
              <p14:nvPr/>
            </p14:nvContentPartPr>
            <p14:xfrm>
              <a:off x="6319200" y="3250600"/>
              <a:ext cx="213840" cy="420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301560" y="3232960"/>
                <a:ext cx="249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14:cNvPr>
              <p14:cNvContentPartPr/>
              <p14:nvPr/>
            </p14:nvContentPartPr>
            <p14:xfrm>
              <a:off x="761880" y="4114600"/>
              <a:ext cx="142200" cy="29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3880" y="4096960"/>
                <a:ext cx="177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14:cNvPr>
              <p14:cNvContentPartPr/>
              <p14:nvPr/>
            </p14:nvContentPartPr>
            <p14:xfrm>
              <a:off x="1056360" y="4262920"/>
              <a:ext cx="121320" cy="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038360" y="4244920"/>
                <a:ext cx="156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14:cNvPr>
              <p14:cNvContentPartPr/>
              <p14:nvPr/>
            </p14:nvContentPartPr>
            <p14:xfrm>
              <a:off x="1056360" y="4368040"/>
              <a:ext cx="1011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038360" y="4350400"/>
                <a:ext cx="136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14:cNvPr>
              <p14:cNvContentPartPr/>
              <p14:nvPr/>
            </p14:nvContentPartPr>
            <p14:xfrm>
              <a:off x="1340760" y="4276960"/>
              <a:ext cx="90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23120" y="4258960"/>
                <a:ext cx="126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14:cNvPr>
              <p14:cNvContentPartPr/>
              <p14:nvPr/>
            </p14:nvContentPartPr>
            <p14:xfrm>
              <a:off x="2265600" y="4110640"/>
              <a:ext cx="244440" cy="25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247600" y="4093000"/>
                <a:ext cx="2800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14:cNvPr>
              <p14:cNvContentPartPr/>
              <p14:nvPr/>
            </p14:nvContentPartPr>
            <p14:xfrm>
              <a:off x="2042040" y="4144840"/>
              <a:ext cx="127440" cy="22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24040" y="4127200"/>
                <a:ext cx="1630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14:cNvPr>
              <p14:cNvContentPartPr/>
              <p14:nvPr/>
            </p14:nvContentPartPr>
            <p14:xfrm>
              <a:off x="1506000" y="4084000"/>
              <a:ext cx="404640" cy="539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88016" y="4066000"/>
                <a:ext cx="440248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14:cNvPr>
              <p14:cNvContentPartPr/>
              <p14:nvPr/>
            </p14:nvContentPartPr>
            <p14:xfrm>
              <a:off x="2712360" y="4246360"/>
              <a:ext cx="17208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694720" y="42287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14:cNvPr>
              <p14:cNvContentPartPr/>
              <p14:nvPr/>
            </p14:nvContentPartPr>
            <p14:xfrm>
              <a:off x="2722440" y="4368400"/>
              <a:ext cx="15192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04440" y="43507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14:cNvPr>
              <p14:cNvContentPartPr/>
              <p14:nvPr/>
            </p14:nvContentPartPr>
            <p14:xfrm>
              <a:off x="3147960" y="3992560"/>
              <a:ext cx="537480" cy="719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9960" y="3974560"/>
                <a:ext cx="573120" cy="75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14:cNvPr>
              <p14:cNvContentPartPr/>
              <p14:nvPr/>
            </p14:nvContentPartPr>
            <p14:xfrm>
              <a:off x="3790920" y="4114240"/>
              <a:ext cx="1005840" cy="53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773280" y="4096600"/>
                <a:ext cx="104148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14:cNvPr>
              <p14:cNvContentPartPr/>
              <p14:nvPr/>
            </p14:nvContentPartPr>
            <p14:xfrm>
              <a:off x="4926360" y="4094440"/>
              <a:ext cx="123120" cy="49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8360" y="4076440"/>
                <a:ext cx="1587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F19D958-B80A-4422-B6B1-1C0DAAF4C924}"/>
                  </a:ext>
                </a:extLst>
              </p14:cNvPr>
              <p14:cNvContentPartPr/>
              <p14:nvPr/>
            </p14:nvContentPartPr>
            <p14:xfrm>
              <a:off x="5141640" y="4154920"/>
              <a:ext cx="29880" cy="393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F19D958-B80A-4422-B6B1-1C0DAAF4C92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24000" y="4137280"/>
                <a:ext cx="655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14:cNvPr>
              <p14:cNvContentPartPr/>
              <p14:nvPr/>
            </p14:nvContentPartPr>
            <p14:xfrm>
              <a:off x="5387520" y="4104160"/>
              <a:ext cx="302400" cy="507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69520" y="4086520"/>
                <a:ext cx="33804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14:cNvPr>
              <p14:cNvContentPartPr/>
              <p14:nvPr/>
            </p14:nvContentPartPr>
            <p14:xfrm>
              <a:off x="6267720" y="4165360"/>
              <a:ext cx="41400" cy="34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50080" y="4147360"/>
                <a:ext cx="770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14:cNvPr>
              <p14:cNvContentPartPr/>
              <p14:nvPr/>
            </p14:nvContentPartPr>
            <p14:xfrm>
              <a:off x="6440880" y="4153480"/>
              <a:ext cx="741960" cy="43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22889" y="4135825"/>
                <a:ext cx="777583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14:cNvPr>
              <p14:cNvContentPartPr/>
              <p14:nvPr/>
            </p14:nvContentPartPr>
            <p14:xfrm>
              <a:off x="5892240" y="4256800"/>
              <a:ext cx="190440" cy="24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874600" y="4238800"/>
                <a:ext cx="226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E46E646-7B25-4D0C-9CF8-D54D5B3A30E2}"/>
                  </a:ext>
                </a:extLst>
              </p14:cNvPr>
              <p14:cNvContentPartPr/>
              <p14:nvPr/>
            </p14:nvContentPartPr>
            <p14:xfrm>
              <a:off x="2732880" y="5089480"/>
              <a:ext cx="20664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E46E646-7B25-4D0C-9CF8-D54D5B3A30E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14880" y="5071840"/>
                <a:ext cx="242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FA9A60-50B1-418E-AC28-D5798E037B9E}"/>
                  </a:ext>
                </a:extLst>
              </p14:cNvPr>
              <p14:cNvContentPartPr/>
              <p14:nvPr/>
            </p14:nvContentPartPr>
            <p14:xfrm>
              <a:off x="2763120" y="5232040"/>
              <a:ext cx="17460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FA9A60-50B1-418E-AC28-D5798E037B9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745120" y="5214400"/>
                <a:ext cx="210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7377F91-C5E8-4DEB-A94F-96AE35D88370}"/>
                  </a:ext>
                </a:extLst>
              </p14:cNvPr>
              <p14:cNvContentPartPr/>
              <p14:nvPr/>
            </p14:nvContentPartPr>
            <p14:xfrm>
              <a:off x="5357640" y="5008480"/>
              <a:ext cx="68040" cy="332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7377F91-C5E8-4DEB-A94F-96AE35D8837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39640" y="4990840"/>
                <a:ext cx="10368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B0B2C97-81CC-4FD1-86B1-EC10CF6917B6}"/>
                  </a:ext>
                </a:extLst>
              </p14:cNvPr>
              <p14:cNvContentPartPr/>
              <p14:nvPr/>
            </p14:nvContentPartPr>
            <p14:xfrm>
              <a:off x="5555640" y="5002720"/>
              <a:ext cx="804240" cy="421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B0B2C97-81CC-4FD1-86B1-EC10CF6917B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37640" y="4984720"/>
                <a:ext cx="8398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FA74D0-2DB0-4650-9381-CE1CA3835309}"/>
                  </a:ext>
                </a:extLst>
              </p14:cNvPr>
              <p14:cNvContentPartPr/>
              <p14:nvPr/>
            </p14:nvContentPartPr>
            <p14:xfrm>
              <a:off x="4978200" y="5099920"/>
              <a:ext cx="239040" cy="253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FA74D0-2DB0-4650-9381-CE1CA383530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960200" y="5082280"/>
                <a:ext cx="27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F8CB29F-4FE3-42B1-9710-98C03C13B785}"/>
                  </a:ext>
                </a:extLst>
              </p14:cNvPr>
              <p14:cNvContentPartPr/>
              <p14:nvPr/>
            </p14:nvContentPartPr>
            <p14:xfrm>
              <a:off x="3220320" y="4970320"/>
              <a:ext cx="1605600" cy="436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F8CB29F-4FE3-42B1-9710-98C03C13B78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202680" y="4952680"/>
                <a:ext cx="1641240" cy="47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436745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16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0"/>
                <a:ext cx="418644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14:cNvPr>
              <p14:cNvContentPartPr/>
              <p14:nvPr/>
            </p14:nvContentPartPr>
            <p14:xfrm>
              <a:off x="2136360" y="860920"/>
              <a:ext cx="1069920" cy="98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118360" y="825280"/>
                <a:ext cx="110556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14:cNvPr>
              <p14:cNvContentPartPr/>
              <p14:nvPr/>
            </p14:nvContentPartPr>
            <p14:xfrm>
              <a:off x="1871040" y="709360"/>
              <a:ext cx="1422360" cy="135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3040" y="673360"/>
                <a:ext cx="1458000" cy="14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14:cNvPr>
              <p14:cNvContentPartPr/>
              <p14:nvPr/>
            </p14:nvContentPartPr>
            <p14:xfrm>
              <a:off x="6319200" y="3250600"/>
              <a:ext cx="213840" cy="420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301560" y="3232960"/>
                <a:ext cx="249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14:cNvPr>
              <p14:cNvContentPartPr/>
              <p14:nvPr/>
            </p14:nvContentPartPr>
            <p14:xfrm>
              <a:off x="761880" y="4114600"/>
              <a:ext cx="142200" cy="29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3880" y="4096960"/>
                <a:ext cx="177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14:cNvPr>
              <p14:cNvContentPartPr/>
              <p14:nvPr/>
            </p14:nvContentPartPr>
            <p14:xfrm>
              <a:off x="1056360" y="4262920"/>
              <a:ext cx="121320" cy="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038360" y="4244920"/>
                <a:ext cx="156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14:cNvPr>
              <p14:cNvContentPartPr/>
              <p14:nvPr/>
            </p14:nvContentPartPr>
            <p14:xfrm>
              <a:off x="1056360" y="4368040"/>
              <a:ext cx="1011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038360" y="4350400"/>
                <a:ext cx="136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14:cNvPr>
              <p14:cNvContentPartPr/>
              <p14:nvPr/>
            </p14:nvContentPartPr>
            <p14:xfrm>
              <a:off x="1340760" y="4276960"/>
              <a:ext cx="90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23120" y="4258960"/>
                <a:ext cx="126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14:cNvPr>
              <p14:cNvContentPartPr/>
              <p14:nvPr/>
            </p14:nvContentPartPr>
            <p14:xfrm>
              <a:off x="2265600" y="4110640"/>
              <a:ext cx="244440" cy="25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247600" y="4093000"/>
                <a:ext cx="2800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14:cNvPr>
              <p14:cNvContentPartPr/>
              <p14:nvPr/>
            </p14:nvContentPartPr>
            <p14:xfrm>
              <a:off x="2042040" y="4144840"/>
              <a:ext cx="127440" cy="22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24040" y="4127200"/>
                <a:ext cx="1630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14:cNvPr>
              <p14:cNvContentPartPr/>
              <p14:nvPr/>
            </p14:nvContentPartPr>
            <p14:xfrm>
              <a:off x="1506000" y="4084000"/>
              <a:ext cx="404640" cy="539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88016" y="4066000"/>
                <a:ext cx="440248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14:cNvPr>
              <p14:cNvContentPartPr/>
              <p14:nvPr/>
            </p14:nvContentPartPr>
            <p14:xfrm>
              <a:off x="2712360" y="4246360"/>
              <a:ext cx="17208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694720" y="42287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14:cNvPr>
              <p14:cNvContentPartPr/>
              <p14:nvPr/>
            </p14:nvContentPartPr>
            <p14:xfrm>
              <a:off x="2722440" y="4368400"/>
              <a:ext cx="15192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04440" y="43507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14:cNvPr>
              <p14:cNvContentPartPr/>
              <p14:nvPr/>
            </p14:nvContentPartPr>
            <p14:xfrm>
              <a:off x="3147960" y="3992560"/>
              <a:ext cx="537480" cy="719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9960" y="3974560"/>
                <a:ext cx="573120" cy="75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14:cNvPr>
              <p14:cNvContentPartPr/>
              <p14:nvPr/>
            </p14:nvContentPartPr>
            <p14:xfrm>
              <a:off x="3790920" y="4114240"/>
              <a:ext cx="1005840" cy="53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773280" y="4096600"/>
                <a:ext cx="104148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14:cNvPr>
              <p14:cNvContentPartPr/>
              <p14:nvPr/>
            </p14:nvContentPartPr>
            <p14:xfrm>
              <a:off x="4926360" y="4094440"/>
              <a:ext cx="123120" cy="49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8360" y="4076440"/>
                <a:ext cx="1587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F19D958-B80A-4422-B6B1-1C0DAAF4C924}"/>
                  </a:ext>
                </a:extLst>
              </p14:cNvPr>
              <p14:cNvContentPartPr/>
              <p14:nvPr/>
            </p14:nvContentPartPr>
            <p14:xfrm>
              <a:off x="5141640" y="4154920"/>
              <a:ext cx="29880" cy="393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F19D958-B80A-4422-B6B1-1C0DAAF4C92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24000" y="4137280"/>
                <a:ext cx="655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14:cNvPr>
              <p14:cNvContentPartPr/>
              <p14:nvPr/>
            </p14:nvContentPartPr>
            <p14:xfrm>
              <a:off x="5387520" y="4104160"/>
              <a:ext cx="302400" cy="507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69520" y="4086520"/>
                <a:ext cx="33804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14:cNvPr>
              <p14:cNvContentPartPr/>
              <p14:nvPr/>
            </p14:nvContentPartPr>
            <p14:xfrm>
              <a:off x="6267720" y="4165360"/>
              <a:ext cx="41400" cy="34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250080" y="4147360"/>
                <a:ext cx="770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14:cNvPr>
              <p14:cNvContentPartPr/>
              <p14:nvPr/>
            </p14:nvContentPartPr>
            <p14:xfrm>
              <a:off x="6440880" y="4153480"/>
              <a:ext cx="741960" cy="43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22889" y="4135825"/>
                <a:ext cx="777583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14:cNvPr>
              <p14:cNvContentPartPr/>
              <p14:nvPr/>
            </p14:nvContentPartPr>
            <p14:xfrm>
              <a:off x="5892240" y="4256800"/>
              <a:ext cx="190440" cy="24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874600" y="4238800"/>
                <a:ext cx="226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E46E646-7B25-4D0C-9CF8-D54D5B3A30E2}"/>
                  </a:ext>
                </a:extLst>
              </p14:cNvPr>
              <p14:cNvContentPartPr/>
              <p14:nvPr/>
            </p14:nvContentPartPr>
            <p14:xfrm>
              <a:off x="2732880" y="5089480"/>
              <a:ext cx="206640" cy="10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E46E646-7B25-4D0C-9CF8-D54D5B3A30E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14880" y="5071840"/>
                <a:ext cx="242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7FA9A60-50B1-418E-AC28-D5798E037B9E}"/>
                  </a:ext>
                </a:extLst>
              </p14:cNvPr>
              <p14:cNvContentPartPr/>
              <p14:nvPr/>
            </p14:nvContentPartPr>
            <p14:xfrm>
              <a:off x="2763120" y="5232040"/>
              <a:ext cx="17460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7FA9A60-50B1-418E-AC28-D5798E037B9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745120" y="5214400"/>
                <a:ext cx="210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7377F91-C5E8-4DEB-A94F-96AE35D88370}"/>
                  </a:ext>
                </a:extLst>
              </p14:cNvPr>
              <p14:cNvContentPartPr/>
              <p14:nvPr/>
            </p14:nvContentPartPr>
            <p14:xfrm>
              <a:off x="5357640" y="5008480"/>
              <a:ext cx="68040" cy="332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7377F91-C5E8-4DEB-A94F-96AE35D8837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39640" y="4990840"/>
                <a:ext cx="10368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B0B2C97-81CC-4FD1-86B1-EC10CF6917B6}"/>
                  </a:ext>
                </a:extLst>
              </p14:cNvPr>
              <p14:cNvContentPartPr/>
              <p14:nvPr/>
            </p14:nvContentPartPr>
            <p14:xfrm>
              <a:off x="5555640" y="5002720"/>
              <a:ext cx="804240" cy="421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B0B2C97-81CC-4FD1-86B1-EC10CF6917B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37640" y="4984720"/>
                <a:ext cx="8398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8FA74D0-2DB0-4650-9381-CE1CA3835309}"/>
                  </a:ext>
                </a:extLst>
              </p14:cNvPr>
              <p14:cNvContentPartPr/>
              <p14:nvPr/>
            </p14:nvContentPartPr>
            <p14:xfrm>
              <a:off x="4978200" y="5099920"/>
              <a:ext cx="239040" cy="253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8FA74D0-2DB0-4650-9381-CE1CA383530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960200" y="5082280"/>
                <a:ext cx="2746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813AE6C-5D6A-43E7-94F8-65B5CACEE9E1}"/>
                  </a:ext>
                </a:extLst>
              </p14:cNvPr>
              <p14:cNvContentPartPr/>
              <p14:nvPr/>
            </p14:nvContentPartPr>
            <p14:xfrm>
              <a:off x="2763120" y="5790760"/>
              <a:ext cx="182160" cy="10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813AE6C-5D6A-43E7-94F8-65B5CACEE9E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745120" y="577312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826128A-82C9-4EAA-945B-C5607C1A72E6}"/>
                  </a:ext>
                </a:extLst>
              </p14:cNvPr>
              <p14:cNvContentPartPr/>
              <p14:nvPr/>
            </p14:nvContentPartPr>
            <p14:xfrm>
              <a:off x="2773560" y="5912800"/>
              <a:ext cx="172080" cy="10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826128A-82C9-4EAA-945B-C5607C1A72E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755560" y="5894800"/>
                <a:ext cx="207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F8CB29F-4FE3-42B1-9710-98C03C13B785}"/>
                  </a:ext>
                </a:extLst>
              </p14:cNvPr>
              <p14:cNvContentPartPr/>
              <p14:nvPr/>
            </p14:nvContentPartPr>
            <p14:xfrm>
              <a:off x="3141840" y="4970320"/>
              <a:ext cx="1698480" cy="1352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F8CB29F-4FE3-42B1-9710-98C03C13B78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123840" y="4952675"/>
                <a:ext cx="1734120" cy="13885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472544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16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0"/>
                <a:ext cx="418644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14:cNvPr>
              <p14:cNvContentPartPr/>
              <p14:nvPr/>
            </p14:nvContentPartPr>
            <p14:xfrm>
              <a:off x="2136360" y="860920"/>
              <a:ext cx="1069920" cy="98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118360" y="825280"/>
                <a:ext cx="110556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14:cNvPr>
              <p14:cNvContentPartPr/>
              <p14:nvPr/>
            </p14:nvContentPartPr>
            <p14:xfrm>
              <a:off x="1871040" y="709360"/>
              <a:ext cx="1422360" cy="135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3040" y="673360"/>
                <a:ext cx="1458000" cy="14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14:cNvPr>
              <p14:cNvContentPartPr/>
              <p14:nvPr/>
            </p14:nvContentPartPr>
            <p14:xfrm>
              <a:off x="6319200" y="3250600"/>
              <a:ext cx="213840" cy="420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301560" y="3232960"/>
                <a:ext cx="249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14:cNvPr>
              <p14:cNvContentPartPr/>
              <p14:nvPr/>
            </p14:nvContentPartPr>
            <p14:xfrm>
              <a:off x="761880" y="4114600"/>
              <a:ext cx="142200" cy="29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3880" y="4096960"/>
                <a:ext cx="177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14:cNvPr>
              <p14:cNvContentPartPr/>
              <p14:nvPr/>
            </p14:nvContentPartPr>
            <p14:xfrm>
              <a:off x="1056360" y="4262920"/>
              <a:ext cx="121320" cy="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038360" y="4244920"/>
                <a:ext cx="156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14:cNvPr>
              <p14:cNvContentPartPr/>
              <p14:nvPr/>
            </p14:nvContentPartPr>
            <p14:xfrm>
              <a:off x="1056360" y="4368040"/>
              <a:ext cx="1011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038360" y="4350400"/>
                <a:ext cx="136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14:cNvPr>
              <p14:cNvContentPartPr/>
              <p14:nvPr/>
            </p14:nvContentPartPr>
            <p14:xfrm>
              <a:off x="1340760" y="4276960"/>
              <a:ext cx="90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23120" y="4258960"/>
                <a:ext cx="126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14:cNvPr>
              <p14:cNvContentPartPr/>
              <p14:nvPr/>
            </p14:nvContentPartPr>
            <p14:xfrm>
              <a:off x="2265600" y="4110640"/>
              <a:ext cx="244440" cy="25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247600" y="4093000"/>
                <a:ext cx="2800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14:cNvPr>
              <p14:cNvContentPartPr/>
              <p14:nvPr/>
            </p14:nvContentPartPr>
            <p14:xfrm>
              <a:off x="2042040" y="4144840"/>
              <a:ext cx="127440" cy="22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24040" y="4127200"/>
                <a:ext cx="1630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14:cNvPr>
              <p14:cNvContentPartPr/>
              <p14:nvPr/>
            </p14:nvContentPartPr>
            <p14:xfrm>
              <a:off x="1506000" y="4084000"/>
              <a:ext cx="404640" cy="539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88016" y="4066000"/>
                <a:ext cx="440248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14:cNvPr>
              <p14:cNvContentPartPr/>
              <p14:nvPr/>
            </p14:nvContentPartPr>
            <p14:xfrm>
              <a:off x="2712360" y="4246360"/>
              <a:ext cx="17208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694720" y="42287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14:cNvPr>
              <p14:cNvContentPartPr/>
              <p14:nvPr/>
            </p14:nvContentPartPr>
            <p14:xfrm>
              <a:off x="2722440" y="4368400"/>
              <a:ext cx="15192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04440" y="43507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14:cNvPr>
              <p14:cNvContentPartPr/>
              <p14:nvPr/>
            </p14:nvContentPartPr>
            <p14:xfrm>
              <a:off x="3147960" y="3992560"/>
              <a:ext cx="537480" cy="719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9960" y="3974560"/>
                <a:ext cx="573120" cy="75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14:cNvPr>
              <p14:cNvContentPartPr/>
              <p14:nvPr/>
            </p14:nvContentPartPr>
            <p14:xfrm>
              <a:off x="3790920" y="4114240"/>
              <a:ext cx="1005840" cy="53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773280" y="4096600"/>
                <a:ext cx="104148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14:cNvPr>
              <p14:cNvContentPartPr/>
              <p14:nvPr/>
            </p14:nvContentPartPr>
            <p14:xfrm>
              <a:off x="4926360" y="4094440"/>
              <a:ext cx="123120" cy="49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8360" y="4076440"/>
                <a:ext cx="1587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14:cNvPr>
              <p14:cNvContentPartPr/>
              <p14:nvPr/>
            </p14:nvContentPartPr>
            <p14:xfrm>
              <a:off x="5387520" y="4104160"/>
              <a:ext cx="302400" cy="507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369520" y="4086520"/>
                <a:ext cx="33804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14:cNvPr>
              <p14:cNvContentPartPr/>
              <p14:nvPr/>
            </p14:nvContentPartPr>
            <p14:xfrm>
              <a:off x="6267720" y="4165360"/>
              <a:ext cx="41400" cy="34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250080" y="4147360"/>
                <a:ext cx="770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14:cNvPr>
              <p14:cNvContentPartPr/>
              <p14:nvPr/>
            </p14:nvContentPartPr>
            <p14:xfrm>
              <a:off x="6440880" y="4153480"/>
              <a:ext cx="741960" cy="43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22889" y="4135825"/>
                <a:ext cx="777583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14:cNvPr>
              <p14:cNvContentPartPr/>
              <p14:nvPr/>
            </p14:nvContentPartPr>
            <p14:xfrm>
              <a:off x="5892240" y="4256800"/>
              <a:ext cx="190440" cy="24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74600" y="4238800"/>
                <a:ext cx="226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075B9-F58B-4801-8BF9-733A2E66D91D}"/>
                  </a:ext>
                </a:extLst>
              </p14:cNvPr>
              <p14:cNvContentPartPr/>
              <p14:nvPr/>
            </p14:nvContentPartPr>
            <p14:xfrm>
              <a:off x="3531360" y="716560"/>
              <a:ext cx="1555560" cy="125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075B9-F58B-4801-8BF9-733A2E66D9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513360" y="698920"/>
                <a:ext cx="1591200" cy="12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0221E52-ADB3-403C-9B03-E169996B274C}"/>
                  </a:ext>
                </a:extLst>
              </p14:cNvPr>
              <p14:cNvContentPartPr/>
              <p14:nvPr/>
            </p14:nvContentPartPr>
            <p14:xfrm>
              <a:off x="5067120" y="4141960"/>
              <a:ext cx="175680" cy="439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0221E52-ADB3-403C-9B03-E169996B27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049444" y="4124320"/>
                <a:ext cx="211393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E5BA17B-88ED-4828-AD51-F54B0CFAD52E}"/>
                  </a:ext>
                </a:extLst>
              </p14:cNvPr>
              <p14:cNvContentPartPr/>
              <p14:nvPr/>
            </p14:nvContentPartPr>
            <p14:xfrm>
              <a:off x="2712360" y="5007760"/>
              <a:ext cx="232920" cy="11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E5BA17B-88ED-4828-AD51-F54B0CFAD52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94720" y="4990120"/>
                <a:ext cx="26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9FAE42-39D2-46D1-B1D7-FCA70B7869F8}"/>
                  </a:ext>
                </a:extLst>
              </p14:cNvPr>
              <p14:cNvContentPartPr/>
              <p14:nvPr/>
            </p14:nvContentPartPr>
            <p14:xfrm>
              <a:off x="2742600" y="5170480"/>
              <a:ext cx="2023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9FAE42-39D2-46D1-B1D7-FCA70B7869F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24960" y="515284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985EC04-171E-49F9-8EE3-CCF24ED99AD6}"/>
                  </a:ext>
                </a:extLst>
              </p14:cNvPr>
              <p14:cNvContentPartPr/>
              <p14:nvPr/>
            </p14:nvContentPartPr>
            <p14:xfrm>
              <a:off x="3234000" y="5049160"/>
              <a:ext cx="175320" cy="2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985EC04-171E-49F9-8EE3-CCF24ED99AD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216360" y="5031520"/>
                <a:ext cx="2109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3940B8E-439B-4C01-814B-62DCD06C7267}"/>
                  </a:ext>
                </a:extLst>
              </p14:cNvPr>
              <p14:cNvContentPartPr/>
              <p14:nvPr/>
            </p14:nvContentPartPr>
            <p14:xfrm>
              <a:off x="3515160" y="4834600"/>
              <a:ext cx="267480" cy="409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3940B8E-439B-4C01-814B-62DCD06C726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497160" y="4816600"/>
                <a:ext cx="3031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26507DF-035C-4FFC-8674-18FC4BA30541}"/>
                  </a:ext>
                </a:extLst>
              </p14:cNvPr>
              <p14:cNvContentPartPr/>
              <p14:nvPr/>
            </p14:nvContentPartPr>
            <p14:xfrm>
              <a:off x="3886680" y="4906240"/>
              <a:ext cx="219600" cy="31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26507DF-035C-4FFC-8674-18FC4BA3054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869040" y="4888600"/>
                <a:ext cx="2552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3F9D3F-9557-43EF-BE07-87253568739D}"/>
                  </a:ext>
                </a:extLst>
              </p14:cNvPr>
              <p14:cNvContentPartPr/>
              <p14:nvPr/>
            </p14:nvContentPartPr>
            <p14:xfrm>
              <a:off x="4210320" y="4885000"/>
              <a:ext cx="231840" cy="34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3F9D3F-9557-43EF-BE07-87253568739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92320" y="4867360"/>
                <a:ext cx="2674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788DBB2-3DA9-4372-AEAD-2F0D4B9FF55A}"/>
                  </a:ext>
                </a:extLst>
              </p14:cNvPr>
              <p14:cNvContentPartPr/>
              <p14:nvPr/>
            </p14:nvContentPartPr>
            <p14:xfrm>
              <a:off x="4581840" y="4901920"/>
              <a:ext cx="285480" cy="19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788DBB2-3DA9-4372-AEAD-2F0D4B9FF55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563840" y="4883920"/>
                <a:ext cx="321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A72B9E-E08D-4A26-91A0-1D8F14964C11}"/>
                  </a:ext>
                </a:extLst>
              </p14:cNvPr>
              <p14:cNvContentPartPr/>
              <p14:nvPr/>
            </p14:nvContentPartPr>
            <p14:xfrm>
              <a:off x="4771560" y="4886440"/>
              <a:ext cx="359280" cy="38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A72B9E-E08D-4A26-91A0-1D8F14964C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753920" y="4868800"/>
                <a:ext cx="3949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DDFDA8-B3EE-4686-A20A-6528E659B249}"/>
                  </a:ext>
                </a:extLst>
              </p14:cNvPr>
              <p14:cNvContentPartPr/>
              <p14:nvPr/>
            </p14:nvContentPartPr>
            <p14:xfrm>
              <a:off x="4949040" y="5089480"/>
              <a:ext cx="141120" cy="204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DDFDA8-B3EE-4686-A20A-6528E659B24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931040" y="5071840"/>
                <a:ext cx="1767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B87717-B672-40CF-825C-23F3BA162E68}"/>
                  </a:ext>
                </a:extLst>
              </p14:cNvPr>
              <p14:cNvContentPartPr/>
              <p14:nvPr/>
            </p14:nvContentPartPr>
            <p14:xfrm>
              <a:off x="5883960" y="4876360"/>
              <a:ext cx="70200" cy="34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B87717-B672-40CF-825C-23F3BA162E6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866320" y="4858720"/>
                <a:ext cx="105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59E0102-2602-48CC-B4B6-0A4CF00D5AC6}"/>
                  </a:ext>
                </a:extLst>
              </p14:cNvPr>
              <p14:cNvContentPartPr/>
              <p14:nvPr/>
            </p14:nvContentPartPr>
            <p14:xfrm>
              <a:off x="6085560" y="4890760"/>
              <a:ext cx="904680" cy="334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59E0102-2602-48CC-B4B6-0A4CF00D5A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67913" y="4873101"/>
                <a:ext cx="940334" cy="3704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4872B6-AE09-4079-88F1-70902BE2E6F6}"/>
                  </a:ext>
                </a:extLst>
              </p14:cNvPr>
              <p14:cNvContentPartPr/>
              <p14:nvPr/>
            </p14:nvContentPartPr>
            <p14:xfrm>
              <a:off x="5394720" y="4998400"/>
              <a:ext cx="259200" cy="222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4872B6-AE09-4079-88F1-70902BE2E6F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76720" y="4980400"/>
                <a:ext cx="294840" cy="25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720117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14:cNvPr>
              <p14:cNvContentPartPr/>
              <p14:nvPr/>
            </p14:nvContentPartPr>
            <p14:xfrm>
              <a:off x="7812840" y="1198240"/>
              <a:ext cx="730800" cy="61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1BAF027-BAF4-4AC0-9833-698E117E9A8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794840" y="1162240"/>
                <a:ext cx="7664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14:cNvPr>
              <p14:cNvContentPartPr/>
              <p14:nvPr/>
            </p14:nvContentPartPr>
            <p14:xfrm>
              <a:off x="274080" y="1482640"/>
              <a:ext cx="4377960" cy="11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FDC6E3-E3A8-4BCB-99DC-184368DF8C5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6080" y="1446640"/>
                <a:ext cx="4413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135400"/>
              <a:ext cx="4150800" cy="716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4760" y="3117400"/>
                <a:ext cx="4186440" cy="75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14:cNvPr>
              <p14:cNvContentPartPr/>
              <p14:nvPr/>
            </p14:nvContentPartPr>
            <p14:xfrm>
              <a:off x="2136360" y="860920"/>
              <a:ext cx="1069920" cy="98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371657-5F55-4519-BC09-A5C9A8CD457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118360" y="825280"/>
                <a:ext cx="1105560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14:cNvPr>
              <p14:cNvContentPartPr/>
              <p14:nvPr/>
            </p14:nvContentPartPr>
            <p14:xfrm>
              <a:off x="1871040" y="709360"/>
              <a:ext cx="1422360" cy="135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698E423-16BB-4D2E-A476-B076C7AA7E3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3040" y="673360"/>
                <a:ext cx="1458000" cy="14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14:cNvPr>
              <p14:cNvContentPartPr/>
              <p14:nvPr/>
            </p14:nvContentPartPr>
            <p14:xfrm>
              <a:off x="6319200" y="3250600"/>
              <a:ext cx="213840" cy="420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CA02BB1-9343-4F18-81C6-C5D9806267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301560" y="3232960"/>
                <a:ext cx="24948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14:cNvPr>
              <p14:cNvContentPartPr/>
              <p14:nvPr/>
            </p14:nvContentPartPr>
            <p14:xfrm>
              <a:off x="761880" y="4114600"/>
              <a:ext cx="142200" cy="29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3EC239-C9CC-4B65-9C5A-A5272C45207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3880" y="4096960"/>
                <a:ext cx="177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14:cNvPr>
              <p14:cNvContentPartPr/>
              <p14:nvPr/>
            </p14:nvContentPartPr>
            <p14:xfrm>
              <a:off x="1056360" y="4262920"/>
              <a:ext cx="121320" cy="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26C85EB-D52D-44CD-8051-25EFA585F13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038360" y="4244920"/>
                <a:ext cx="156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14:cNvPr>
              <p14:cNvContentPartPr/>
              <p14:nvPr/>
            </p14:nvContentPartPr>
            <p14:xfrm>
              <a:off x="1056360" y="4368040"/>
              <a:ext cx="10116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5FDB7A6-604C-4C8D-A999-A6A747CF694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038360" y="4350400"/>
                <a:ext cx="136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14:cNvPr>
              <p14:cNvContentPartPr/>
              <p14:nvPr/>
            </p14:nvContentPartPr>
            <p14:xfrm>
              <a:off x="1340760" y="4276960"/>
              <a:ext cx="90720" cy="1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1C42575-AF0B-4A37-86CB-C028AF72BCDF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23120" y="4258960"/>
                <a:ext cx="126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14:cNvPr>
              <p14:cNvContentPartPr/>
              <p14:nvPr/>
            </p14:nvContentPartPr>
            <p14:xfrm>
              <a:off x="2265600" y="4110640"/>
              <a:ext cx="244440" cy="25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D7F3145-5E54-4348-8151-6E477C5B9B5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247600" y="4093000"/>
                <a:ext cx="2800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14:cNvPr>
              <p14:cNvContentPartPr/>
              <p14:nvPr/>
            </p14:nvContentPartPr>
            <p14:xfrm>
              <a:off x="2042040" y="4144840"/>
              <a:ext cx="127440" cy="223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679490-544E-4F57-8763-9B17FB636DC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24040" y="4127200"/>
                <a:ext cx="1630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14:cNvPr>
              <p14:cNvContentPartPr/>
              <p14:nvPr/>
            </p14:nvContentPartPr>
            <p14:xfrm>
              <a:off x="1506000" y="4084000"/>
              <a:ext cx="404640" cy="539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428014-7F62-40DB-8A7F-E97D60C4C7A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488016" y="4066000"/>
                <a:ext cx="440248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14:cNvPr>
              <p14:cNvContentPartPr/>
              <p14:nvPr/>
            </p14:nvContentPartPr>
            <p14:xfrm>
              <a:off x="2712360" y="4246360"/>
              <a:ext cx="17208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DCF1134-2626-4C4F-8FA9-ED3BB398F4DB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694720" y="4228720"/>
                <a:ext cx="207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14:cNvPr>
              <p14:cNvContentPartPr/>
              <p14:nvPr/>
            </p14:nvContentPartPr>
            <p14:xfrm>
              <a:off x="2722440" y="4368400"/>
              <a:ext cx="151920" cy="10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4D351D0-790F-4B36-B7E0-8B9CAD8FE17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04440" y="4350760"/>
                <a:ext cx="187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14:cNvPr>
              <p14:cNvContentPartPr/>
              <p14:nvPr/>
            </p14:nvContentPartPr>
            <p14:xfrm>
              <a:off x="3147960" y="3992560"/>
              <a:ext cx="537480" cy="719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9D33DB9-0821-4713-B6CC-302B19D844F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9960" y="3974560"/>
                <a:ext cx="573120" cy="75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14:cNvPr>
              <p14:cNvContentPartPr/>
              <p14:nvPr/>
            </p14:nvContentPartPr>
            <p14:xfrm>
              <a:off x="3790920" y="4114240"/>
              <a:ext cx="1005840" cy="534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8A6479E-ED79-4A42-8797-5F70233E14DF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773280" y="4096600"/>
                <a:ext cx="104148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14:cNvPr>
              <p14:cNvContentPartPr/>
              <p14:nvPr/>
            </p14:nvContentPartPr>
            <p14:xfrm>
              <a:off x="4926360" y="4094440"/>
              <a:ext cx="123120" cy="499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6C819CD-E47F-4259-889A-5FF403B01796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908360" y="4076440"/>
                <a:ext cx="1587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14:cNvPr>
              <p14:cNvContentPartPr/>
              <p14:nvPr/>
            </p14:nvContentPartPr>
            <p14:xfrm>
              <a:off x="5387520" y="4104160"/>
              <a:ext cx="302400" cy="507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B8AE32-7573-46E0-9880-EE1D3864C45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369520" y="4086520"/>
                <a:ext cx="33804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14:cNvPr>
              <p14:cNvContentPartPr/>
              <p14:nvPr/>
            </p14:nvContentPartPr>
            <p14:xfrm>
              <a:off x="6267720" y="4165360"/>
              <a:ext cx="41400" cy="34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20C3BF1-DA09-42AB-90BD-E4F88045F07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250080" y="4147360"/>
                <a:ext cx="7704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14:cNvPr>
              <p14:cNvContentPartPr/>
              <p14:nvPr/>
            </p14:nvContentPartPr>
            <p14:xfrm>
              <a:off x="6440880" y="4153480"/>
              <a:ext cx="741960" cy="43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F4150BB-B320-4E57-9018-1DB7CB8B52C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22889" y="4135825"/>
                <a:ext cx="777583" cy="465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14:cNvPr>
              <p14:cNvContentPartPr/>
              <p14:nvPr/>
            </p14:nvContentPartPr>
            <p14:xfrm>
              <a:off x="5892240" y="4256800"/>
              <a:ext cx="190440" cy="243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28A4DBF-7759-48DE-AD24-09963D70616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874600" y="4238800"/>
                <a:ext cx="22608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2F075B9-F58B-4801-8BF9-733A2E66D91D}"/>
                  </a:ext>
                </a:extLst>
              </p14:cNvPr>
              <p14:cNvContentPartPr/>
              <p14:nvPr/>
            </p14:nvContentPartPr>
            <p14:xfrm>
              <a:off x="3531360" y="716560"/>
              <a:ext cx="1555560" cy="125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2F075B9-F58B-4801-8BF9-733A2E66D9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513360" y="698920"/>
                <a:ext cx="1591200" cy="12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0221E52-ADB3-403C-9B03-E169996B274C}"/>
                  </a:ext>
                </a:extLst>
              </p14:cNvPr>
              <p14:cNvContentPartPr/>
              <p14:nvPr/>
            </p14:nvContentPartPr>
            <p14:xfrm>
              <a:off x="5067120" y="4141960"/>
              <a:ext cx="175680" cy="439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0221E52-ADB3-403C-9B03-E169996B27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049444" y="4124320"/>
                <a:ext cx="211393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E5BA17B-88ED-4828-AD51-F54B0CFAD52E}"/>
                  </a:ext>
                </a:extLst>
              </p14:cNvPr>
              <p14:cNvContentPartPr/>
              <p14:nvPr/>
            </p14:nvContentPartPr>
            <p14:xfrm>
              <a:off x="2712360" y="5007760"/>
              <a:ext cx="232920" cy="11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E5BA17B-88ED-4828-AD51-F54B0CFAD52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94720" y="4990120"/>
                <a:ext cx="26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9FAE42-39D2-46D1-B1D7-FCA70B7869F8}"/>
                  </a:ext>
                </a:extLst>
              </p14:cNvPr>
              <p14:cNvContentPartPr/>
              <p14:nvPr/>
            </p14:nvContentPartPr>
            <p14:xfrm>
              <a:off x="2742600" y="5170480"/>
              <a:ext cx="202320" cy="111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9FAE42-39D2-46D1-B1D7-FCA70B7869F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24960" y="5152840"/>
                <a:ext cx="237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985EC04-171E-49F9-8EE3-CCF24ED99AD6}"/>
                  </a:ext>
                </a:extLst>
              </p14:cNvPr>
              <p14:cNvContentPartPr/>
              <p14:nvPr/>
            </p14:nvContentPartPr>
            <p14:xfrm>
              <a:off x="3234000" y="5049160"/>
              <a:ext cx="175320" cy="23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985EC04-171E-49F9-8EE3-CCF24ED99AD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216360" y="5031520"/>
                <a:ext cx="21096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3940B8E-439B-4C01-814B-62DCD06C7267}"/>
                  </a:ext>
                </a:extLst>
              </p14:cNvPr>
              <p14:cNvContentPartPr/>
              <p14:nvPr/>
            </p14:nvContentPartPr>
            <p14:xfrm>
              <a:off x="3515160" y="4834600"/>
              <a:ext cx="267480" cy="409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3940B8E-439B-4C01-814B-62DCD06C7267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497160" y="4816600"/>
                <a:ext cx="3031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26507DF-035C-4FFC-8674-18FC4BA30541}"/>
                  </a:ext>
                </a:extLst>
              </p14:cNvPr>
              <p14:cNvContentPartPr/>
              <p14:nvPr/>
            </p14:nvContentPartPr>
            <p14:xfrm>
              <a:off x="3886680" y="4906240"/>
              <a:ext cx="219600" cy="317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26507DF-035C-4FFC-8674-18FC4BA3054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869040" y="4888600"/>
                <a:ext cx="25524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63F9D3F-9557-43EF-BE07-87253568739D}"/>
                  </a:ext>
                </a:extLst>
              </p14:cNvPr>
              <p14:cNvContentPartPr/>
              <p14:nvPr/>
            </p14:nvContentPartPr>
            <p14:xfrm>
              <a:off x="4210320" y="4885000"/>
              <a:ext cx="231840" cy="348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63F9D3F-9557-43EF-BE07-87253568739D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192320" y="4867360"/>
                <a:ext cx="2674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788DBB2-3DA9-4372-AEAD-2F0D4B9FF55A}"/>
                  </a:ext>
                </a:extLst>
              </p14:cNvPr>
              <p14:cNvContentPartPr/>
              <p14:nvPr/>
            </p14:nvContentPartPr>
            <p14:xfrm>
              <a:off x="4581840" y="4901920"/>
              <a:ext cx="285480" cy="198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788DBB2-3DA9-4372-AEAD-2F0D4B9FF55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563840" y="4883920"/>
                <a:ext cx="3211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A72B9E-E08D-4A26-91A0-1D8F14964C11}"/>
                  </a:ext>
                </a:extLst>
              </p14:cNvPr>
              <p14:cNvContentPartPr/>
              <p14:nvPr/>
            </p14:nvContentPartPr>
            <p14:xfrm>
              <a:off x="4771560" y="4886440"/>
              <a:ext cx="359280" cy="38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A72B9E-E08D-4A26-91A0-1D8F14964C1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753920" y="4868800"/>
                <a:ext cx="3949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4DDFDA8-B3EE-4686-A20A-6528E659B249}"/>
                  </a:ext>
                </a:extLst>
              </p14:cNvPr>
              <p14:cNvContentPartPr/>
              <p14:nvPr/>
            </p14:nvContentPartPr>
            <p14:xfrm>
              <a:off x="4949040" y="5089480"/>
              <a:ext cx="141120" cy="204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4DDFDA8-B3EE-4686-A20A-6528E659B24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931040" y="5071840"/>
                <a:ext cx="1767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DB87717-B672-40CF-825C-23F3BA162E68}"/>
                  </a:ext>
                </a:extLst>
              </p14:cNvPr>
              <p14:cNvContentPartPr/>
              <p14:nvPr/>
            </p14:nvContentPartPr>
            <p14:xfrm>
              <a:off x="5883960" y="4876360"/>
              <a:ext cx="70200" cy="34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DB87717-B672-40CF-825C-23F3BA162E6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866320" y="4858720"/>
                <a:ext cx="1058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59E0102-2602-48CC-B4B6-0A4CF00D5AC6}"/>
                  </a:ext>
                </a:extLst>
              </p14:cNvPr>
              <p14:cNvContentPartPr/>
              <p14:nvPr/>
            </p14:nvContentPartPr>
            <p14:xfrm>
              <a:off x="6085560" y="4890760"/>
              <a:ext cx="904680" cy="334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59E0102-2602-48CC-B4B6-0A4CF00D5AC6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67913" y="4873101"/>
                <a:ext cx="940334" cy="3704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44872B6-AE09-4079-88F1-70902BE2E6F6}"/>
                  </a:ext>
                </a:extLst>
              </p14:cNvPr>
              <p14:cNvContentPartPr/>
              <p14:nvPr/>
            </p14:nvContentPartPr>
            <p14:xfrm>
              <a:off x="5394720" y="4998400"/>
              <a:ext cx="259200" cy="222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44872B6-AE09-4079-88F1-70902BE2E6F6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76720" y="4980400"/>
                <a:ext cx="2948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DF3073A-EB57-4C75-B693-299D1727A33D}"/>
                  </a:ext>
                </a:extLst>
              </p14:cNvPr>
              <p14:cNvContentPartPr/>
              <p14:nvPr/>
            </p14:nvContentPartPr>
            <p14:xfrm>
              <a:off x="2746560" y="5294680"/>
              <a:ext cx="2723760" cy="956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DF3073A-EB57-4C75-B693-299D1727A33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728560" y="5277040"/>
                <a:ext cx="2759400" cy="99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02261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14:cNvPr>
              <p14:cNvContentPartPr/>
              <p14:nvPr/>
            </p14:nvContentPartPr>
            <p14:xfrm>
              <a:off x="6928680" y="1503160"/>
              <a:ext cx="1191960" cy="4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911040" y="1467520"/>
                <a:ext cx="122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14:cNvPr>
              <p14:cNvContentPartPr/>
              <p14:nvPr/>
            </p14:nvContentPartPr>
            <p14:xfrm>
              <a:off x="80760" y="1920040"/>
              <a:ext cx="2462760" cy="6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120" y="1884040"/>
                <a:ext cx="2498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14:cNvPr>
              <p14:cNvContentPartPr/>
              <p14:nvPr/>
            </p14:nvContentPartPr>
            <p14:xfrm>
              <a:off x="4927440" y="3240520"/>
              <a:ext cx="4026600" cy="641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09440" y="3222880"/>
                <a:ext cx="4062240" cy="67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667980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14:cNvPr>
              <p14:cNvContentPartPr/>
              <p14:nvPr/>
            </p14:nvContentPartPr>
            <p14:xfrm>
              <a:off x="6928680" y="1503160"/>
              <a:ext cx="1191960" cy="4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911040" y="1467520"/>
                <a:ext cx="122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14:cNvPr>
              <p14:cNvContentPartPr/>
              <p14:nvPr/>
            </p14:nvContentPartPr>
            <p14:xfrm>
              <a:off x="80760" y="1920040"/>
              <a:ext cx="2462760" cy="6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120" y="1884040"/>
                <a:ext cx="2498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14:cNvPr>
              <p14:cNvContentPartPr/>
              <p14:nvPr/>
            </p14:nvContentPartPr>
            <p14:xfrm>
              <a:off x="4927440" y="3240520"/>
              <a:ext cx="4026600" cy="641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09440" y="3222880"/>
                <a:ext cx="406224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02D205C-712B-4F15-A989-97B07FD582FC}"/>
                  </a:ext>
                </a:extLst>
              </p14:cNvPr>
              <p14:cNvContentPartPr/>
              <p14:nvPr/>
            </p14:nvContentPartPr>
            <p14:xfrm>
              <a:off x="2200800" y="4287040"/>
              <a:ext cx="618840" cy="23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02D205C-712B-4F15-A989-97B07FD582F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182810" y="4269400"/>
                <a:ext cx="65445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7595A-384B-492E-8120-3ABDF90FB11C}"/>
                  </a:ext>
                </a:extLst>
              </p14:cNvPr>
              <p14:cNvContentPartPr/>
              <p14:nvPr/>
            </p14:nvContentPartPr>
            <p14:xfrm>
              <a:off x="1007760" y="4051960"/>
              <a:ext cx="872280" cy="497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7595A-384B-492E-8120-3ABDF90FB11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90113" y="4034320"/>
                <a:ext cx="907935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DF60965-EE6E-4784-A7C3-786090DB6BF3}"/>
                  </a:ext>
                </a:extLst>
              </p14:cNvPr>
              <p14:cNvContentPartPr/>
              <p14:nvPr/>
            </p14:nvContentPartPr>
            <p14:xfrm>
              <a:off x="3108000" y="4022800"/>
              <a:ext cx="1033200" cy="497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DF60965-EE6E-4784-A7C3-786090DB6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090006" y="4005160"/>
                <a:ext cx="1068828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F48B25D-8F74-4832-847F-58F4674DAF2A}"/>
                  </a:ext>
                </a:extLst>
              </p14:cNvPr>
              <p14:cNvContentPartPr/>
              <p14:nvPr/>
            </p14:nvContentPartPr>
            <p14:xfrm>
              <a:off x="5394720" y="4073920"/>
              <a:ext cx="1147320" cy="413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F48B25D-8F74-4832-847F-58F4674DAF2A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376720" y="4056280"/>
                <a:ext cx="118296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987FCD-919A-4645-A905-E1495741B432}"/>
                  </a:ext>
                </a:extLst>
              </p14:cNvPr>
              <p14:cNvContentPartPr/>
              <p14:nvPr/>
            </p14:nvContentPartPr>
            <p14:xfrm>
              <a:off x="4457640" y="4194520"/>
              <a:ext cx="537840" cy="34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987FCD-919A-4645-A905-E1495741B43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440000" y="4176501"/>
                <a:ext cx="573480" cy="3823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408E80-D753-4984-AB78-36926ED6E06C}"/>
                  </a:ext>
                </a:extLst>
              </p14:cNvPr>
              <p14:cNvContentPartPr/>
              <p14:nvPr/>
            </p14:nvContentPartPr>
            <p14:xfrm>
              <a:off x="6885840" y="3977080"/>
              <a:ext cx="2130480" cy="595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408E80-D753-4984-AB78-36926ED6E06C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67840" y="3959440"/>
                <a:ext cx="2166120" cy="63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802869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14:cNvPr>
              <p14:cNvContentPartPr/>
              <p14:nvPr/>
            </p14:nvContentPartPr>
            <p14:xfrm>
              <a:off x="6928680" y="1503160"/>
              <a:ext cx="1191960" cy="4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911040" y="1467520"/>
                <a:ext cx="122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14:cNvPr>
              <p14:cNvContentPartPr/>
              <p14:nvPr/>
            </p14:nvContentPartPr>
            <p14:xfrm>
              <a:off x="80760" y="1920040"/>
              <a:ext cx="2462760" cy="6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120" y="1884040"/>
                <a:ext cx="2498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14:cNvPr>
              <p14:cNvContentPartPr/>
              <p14:nvPr/>
            </p14:nvContentPartPr>
            <p14:xfrm>
              <a:off x="4927440" y="3240520"/>
              <a:ext cx="4026600" cy="641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09440" y="3222880"/>
                <a:ext cx="4062240" cy="676800"/>
              </a:xfrm>
              <a:prstGeom prst="rect">
                <a:avLst/>
              </a:prstGeom>
            </p:spPr>
          </p:pic>
        </mc:Fallback>
      </mc:AlternateContent>
      <p:pic>
        <p:nvPicPr>
          <p:cNvPr id="76" name="Picture 75">
            <a:extLst>
              <a:ext uri="{FF2B5EF4-FFF2-40B4-BE49-F238E27FC236}">
                <a16:creationId xmlns:a16="http://schemas.microsoft.com/office/drawing/2014/main" id="{2E9901E9-F4C1-4D68-A43F-0515A6598447}"/>
              </a:ext>
            </a:extLst>
          </p:cNvPr>
          <p:cNvPicPr>
            <a:picLocks noChangeAspect="1"/>
          </p:cNvPicPr>
          <p:nvPr/>
        </p:nvPicPr>
        <p:blipFill rotWithShape="1">
          <a:blip r:embed="rId75"/>
          <a:srcRect l="48547" t="26577" r="24359" b="65827"/>
          <a:stretch/>
        </p:blipFill>
        <p:spPr>
          <a:xfrm>
            <a:off x="224028" y="3886200"/>
            <a:ext cx="8695944" cy="274268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E8B92A1-B0B5-4495-97EF-EB417E1FEB52}"/>
                  </a:ext>
                </a:extLst>
              </p14:cNvPr>
              <p14:cNvContentPartPr/>
              <p14:nvPr/>
            </p14:nvContentPartPr>
            <p14:xfrm>
              <a:off x="306840" y="5180560"/>
              <a:ext cx="8492040" cy="812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E8B92A1-B0B5-4495-97EF-EB417E1FEB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89200" y="5144920"/>
                <a:ext cx="8527680" cy="88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945169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14:cNvPr>
              <p14:cNvContentPartPr/>
              <p14:nvPr/>
            </p14:nvContentPartPr>
            <p14:xfrm>
              <a:off x="7966200" y="90520"/>
              <a:ext cx="748440" cy="5799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48560" y="72880"/>
                <a:ext cx="78408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14:cNvPr>
              <p14:cNvContentPartPr/>
              <p14:nvPr/>
            </p14:nvContentPartPr>
            <p14:xfrm>
              <a:off x="314760" y="255040"/>
              <a:ext cx="1200240" cy="75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37040"/>
                <a:ext cx="1235880" cy="79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14:cNvPr>
              <p14:cNvContentPartPr/>
              <p14:nvPr/>
            </p14:nvContentPartPr>
            <p14:xfrm>
              <a:off x="1623000" y="355480"/>
              <a:ext cx="16560" cy="20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05000" y="337480"/>
                <a:ext cx="52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14:cNvPr>
              <p14:cNvContentPartPr/>
              <p14:nvPr/>
            </p14:nvContentPartPr>
            <p14:xfrm>
              <a:off x="1666200" y="516400"/>
              <a:ext cx="16920" cy="32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48200" y="498760"/>
                <a:ext cx="525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14:cNvPr>
              <p14:cNvContentPartPr/>
              <p14:nvPr/>
            </p14:nvContentPartPr>
            <p14:xfrm>
              <a:off x="1848720" y="293920"/>
              <a:ext cx="1661760" cy="378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1080" y="276280"/>
                <a:ext cx="169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14:cNvPr>
              <p14:cNvContentPartPr/>
              <p14:nvPr/>
            </p14:nvContentPartPr>
            <p14:xfrm>
              <a:off x="4217520" y="312640"/>
              <a:ext cx="276480" cy="275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99880" y="294977"/>
                <a:ext cx="31212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14:cNvPr>
              <p14:cNvContentPartPr/>
              <p14:nvPr/>
            </p14:nvContentPartPr>
            <p14:xfrm>
              <a:off x="3808920" y="313720"/>
              <a:ext cx="244800" cy="306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90920" y="296080"/>
                <a:ext cx="2804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14:cNvPr>
              <p14:cNvContentPartPr/>
              <p14:nvPr/>
            </p14:nvContentPartPr>
            <p14:xfrm>
              <a:off x="4976760" y="406240"/>
              <a:ext cx="140400" cy="266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8760" y="388240"/>
                <a:ext cx="176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14:cNvPr>
              <p14:cNvContentPartPr/>
              <p14:nvPr/>
            </p14:nvContentPartPr>
            <p14:xfrm>
              <a:off x="5240280" y="538000"/>
              <a:ext cx="22680" cy="88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2280" y="520360"/>
                <a:ext cx="5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14:cNvPr>
              <p14:cNvContentPartPr/>
              <p14:nvPr/>
            </p14:nvContentPartPr>
            <p14:xfrm>
              <a:off x="5423160" y="324520"/>
              <a:ext cx="225720" cy="32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5520" y="306880"/>
                <a:ext cx="261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14:cNvPr>
              <p14:cNvContentPartPr/>
              <p14:nvPr/>
            </p14:nvContentPartPr>
            <p14:xfrm>
              <a:off x="4698480" y="294280"/>
              <a:ext cx="102600" cy="412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80840" y="276280"/>
                <a:ext cx="13824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14:cNvPr>
              <p14:cNvContentPartPr/>
              <p14:nvPr/>
            </p14:nvContentPartPr>
            <p14:xfrm>
              <a:off x="302880" y="970000"/>
              <a:ext cx="1626480" cy="7444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5240" y="952009"/>
                <a:ext cx="1662120" cy="780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14:cNvPr>
              <p14:cNvContentPartPr/>
              <p14:nvPr/>
            </p14:nvContentPartPr>
            <p14:xfrm>
              <a:off x="2048520" y="1129120"/>
              <a:ext cx="20880" cy="69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0520" y="1111480"/>
                <a:ext cx="56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14:cNvPr>
              <p14:cNvContentPartPr/>
              <p14:nvPr/>
            </p14:nvContentPartPr>
            <p14:xfrm>
              <a:off x="2060040" y="1320280"/>
              <a:ext cx="33120" cy="5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42040" y="1302640"/>
                <a:ext cx="687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14:cNvPr>
              <p14:cNvContentPartPr/>
              <p14:nvPr/>
            </p14:nvContentPartPr>
            <p14:xfrm>
              <a:off x="3744120" y="1209760"/>
              <a:ext cx="604440" cy="152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26120" y="1191760"/>
                <a:ext cx="640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14:cNvPr>
              <p14:cNvContentPartPr/>
              <p14:nvPr/>
            </p14:nvContentPartPr>
            <p14:xfrm>
              <a:off x="2346600" y="987280"/>
              <a:ext cx="1280520" cy="46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28600" y="969280"/>
                <a:ext cx="13161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14:cNvPr>
              <p14:cNvContentPartPr/>
              <p14:nvPr/>
            </p14:nvContentPartPr>
            <p14:xfrm>
              <a:off x="5140560" y="1015720"/>
              <a:ext cx="21240" cy="3445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998080"/>
                <a:ext cx="568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14:cNvPr>
              <p14:cNvContentPartPr/>
              <p14:nvPr/>
            </p14:nvContentPartPr>
            <p14:xfrm>
              <a:off x="4673280" y="1065040"/>
              <a:ext cx="335520" cy="314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55280" y="1047400"/>
                <a:ext cx="3711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14:cNvPr>
              <p14:cNvContentPartPr/>
              <p14:nvPr/>
            </p14:nvContentPartPr>
            <p14:xfrm>
              <a:off x="5892240" y="1004560"/>
              <a:ext cx="694080" cy="378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74600" y="986560"/>
                <a:ext cx="72972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14:cNvPr>
              <p14:cNvContentPartPr/>
              <p14:nvPr/>
            </p14:nvContentPartPr>
            <p14:xfrm>
              <a:off x="5490120" y="995560"/>
              <a:ext cx="178920" cy="4568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72120" y="977560"/>
                <a:ext cx="2145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DAA6AAE-969A-414D-ADE1-C994D273303B}"/>
                  </a:ext>
                </a:extLst>
              </p14:cNvPr>
              <p14:cNvContentPartPr/>
              <p14:nvPr/>
            </p14:nvContentPartPr>
            <p14:xfrm>
              <a:off x="2238600" y="1838680"/>
              <a:ext cx="20160" cy="30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DAA6AAE-969A-414D-ADE1-C994D27330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20600" y="1821040"/>
                <a:ext cx="55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E46D325-0109-4167-8589-75FF1FAE5F35}"/>
                  </a:ext>
                </a:extLst>
              </p14:cNvPr>
              <p14:cNvContentPartPr/>
              <p14:nvPr/>
            </p14:nvContentPartPr>
            <p14:xfrm>
              <a:off x="2263080" y="2062240"/>
              <a:ext cx="32760" cy="3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E46D325-0109-4167-8589-75FF1FAE5F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45440" y="2044240"/>
                <a:ext cx="684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0AB7A-A900-4FB4-AD03-38383CD93E3D}"/>
                  </a:ext>
                </a:extLst>
              </p14:cNvPr>
              <p14:cNvContentPartPr/>
              <p14:nvPr/>
            </p14:nvContentPartPr>
            <p14:xfrm>
              <a:off x="334920" y="1734280"/>
              <a:ext cx="1705680" cy="8546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0AB7A-A900-4FB4-AD03-38383CD93E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76" y="1716288"/>
                <a:ext cx="1741328" cy="890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E69F4D-C63B-46AC-AA0A-8082B93BFD1F}"/>
                  </a:ext>
                </a:extLst>
              </p14:cNvPr>
              <p14:cNvContentPartPr/>
              <p14:nvPr/>
            </p14:nvContentPartPr>
            <p14:xfrm>
              <a:off x="2569800" y="1635640"/>
              <a:ext cx="1902240" cy="945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E69F4D-C63B-46AC-AA0A-8082B93BFD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51800" y="1617640"/>
                <a:ext cx="1937880" cy="9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289A98-17DD-40A1-B2BF-29FD8EED0BA1}"/>
                  </a:ext>
                </a:extLst>
              </p14:cNvPr>
              <p14:cNvContentPartPr/>
              <p14:nvPr/>
            </p14:nvContentPartPr>
            <p14:xfrm>
              <a:off x="4753920" y="1652920"/>
              <a:ext cx="549720" cy="541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289A98-17DD-40A1-B2BF-29FD8EED0B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35920" y="1635280"/>
                <a:ext cx="585360" cy="57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604893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14:cNvPr>
              <p14:cNvContentPartPr/>
              <p14:nvPr/>
            </p14:nvContentPartPr>
            <p14:xfrm>
              <a:off x="6928680" y="1503160"/>
              <a:ext cx="1191960" cy="4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911040" y="1467520"/>
                <a:ext cx="122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14:cNvPr>
              <p14:cNvContentPartPr/>
              <p14:nvPr/>
            </p14:nvContentPartPr>
            <p14:xfrm>
              <a:off x="80760" y="1920040"/>
              <a:ext cx="2462760" cy="6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120" y="1884040"/>
                <a:ext cx="2498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14:cNvPr>
              <p14:cNvContentPartPr/>
              <p14:nvPr/>
            </p14:nvContentPartPr>
            <p14:xfrm>
              <a:off x="4927440" y="3240520"/>
              <a:ext cx="4026600" cy="641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09440" y="3222880"/>
                <a:ext cx="406224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14:cNvPr>
              <p14:cNvContentPartPr/>
              <p14:nvPr/>
            </p14:nvContentPartPr>
            <p14:xfrm>
              <a:off x="517920" y="3880160"/>
              <a:ext cx="406440" cy="45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0280" y="3862506"/>
                <a:ext cx="442080" cy="489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14:cNvPr>
              <p14:cNvContentPartPr/>
              <p14:nvPr/>
            </p14:nvContentPartPr>
            <p14:xfrm>
              <a:off x="1676040" y="4043600"/>
              <a:ext cx="194400" cy="23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658400" y="4025600"/>
                <a:ext cx="23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14:cNvPr>
              <p14:cNvContentPartPr/>
              <p14:nvPr/>
            </p14:nvContentPartPr>
            <p14:xfrm>
              <a:off x="1157640" y="3892040"/>
              <a:ext cx="398160" cy="37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139984" y="3874400"/>
                <a:ext cx="433832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14:cNvPr>
              <p14:cNvContentPartPr/>
              <p14:nvPr/>
            </p14:nvContentPartPr>
            <p14:xfrm>
              <a:off x="1990680" y="3935240"/>
              <a:ext cx="16812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972680" y="3917240"/>
                <a:ext cx="20376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14:cNvPr>
              <p14:cNvContentPartPr/>
              <p14:nvPr/>
            </p14:nvContentPartPr>
            <p14:xfrm>
              <a:off x="2274360" y="3890960"/>
              <a:ext cx="581760" cy="4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56731" y="3873320"/>
                <a:ext cx="617378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14:cNvPr>
              <p14:cNvContentPartPr/>
              <p14:nvPr/>
            </p14:nvContentPartPr>
            <p14:xfrm>
              <a:off x="3383160" y="4135040"/>
              <a:ext cx="11088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365160" y="41170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14:cNvPr>
              <p14:cNvContentPartPr/>
              <p14:nvPr/>
            </p14:nvContentPartPr>
            <p14:xfrm>
              <a:off x="2955480" y="3921200"/>
              <a:ext cx="316440" cy="57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37840" y="3903549"/>
                <a:ext cx="352080" cy="612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14:cNvPr>
              <p14:cNvContentPartPr/>
              <p14:nvPr/>
            </p14:nvContentPartPr>
            <p14:xfrm>
              <a:off x="3605640" y="3897440"/>
              <a:ext cx="447120" cy="59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87986" y="3879800"/>
                <a:ext cx="482789" cy="62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054770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14:cNvPr>
              <p14:cNvContentPartPr/>
              <p14:nvPr/>
            </p14:nvContentPartPr>
            <p14:xfrm>
              <a:off x="6928680" y="1503160"/>
              <a:ext cx="1191960" cy="4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911040" y="1467520"/>
                <a:ext cx="122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14:cNvPr>
              <p14:cNvContentPartPr/>
              <p14:nvPr/>
            </p14:nvContentPartPr>
            <p14:xfrm>
              <a:off x="80760" y="1920040"/>
              <a:ext cx="2462760" cy="6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120" y="1884040"/>
                <a:ext cx="2498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14:cNvPr>
              <p14:cNvContentPartPr/>
              <p14:nvPr/>
            </p14:nvContentPartPr>
            <p14:xfrm>
              <a:off x="4927440" y="3240520"/>
              <a:ext cx="4026600" cy="641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09440" y="3222880"/>
                <a:ext cx="406224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14:cNvPr>
              <p14:cNvContentPartPr/>
              <p14:nvPr/>
            </p14:nvContentPartPr>
            <p14:xfrm>
              <a:off x="517920" y="3880160"/>
              <a:ext cx="406440" cy="45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0280" y="3862506"/>
                <a:ext cx="442080" cy="489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14:cNvPr>
              <p14:cNvContentPartPr/>
              <p14:nvPr/>
            </p14:nvContentPartPr>
            <p14:xfrm>
              <a:off x="1676040" y="4043600"/>
              <a:ext cx="194400" cy="23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658400" y="4025600"/>
                <a:ext cx="23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14:cNvPr>
              <p14:cNvContentPartPr/>
              <p14:nvPr/>
            </p14:nvContentPartPr>
            <p14:xfrm>
              <a:off x="1157640" y="3892040"/>
              <a:ext cx="398160" cy="37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139984" y="3874400"/>
                <a:ext cx="433832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14:cNvPr>
              <p14:cNvContentPartPr/>
              <p14:nvPr/>
            </p14:nvContentPartPr>
            <p14:xfrm>
              <a:off x="1990680" y="3935240"/>
              <a:ext cx="16812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972680" y="3917240"/>
                <a:ext cx="20376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14:cNvPr>
              <p14:cNvContentPartPr/>
              <p14:nvPr/>
            </p14:nvContentPartPr>
            <p14:xfrm>
              <a:off x="2274360" y="3890960"/>
              <a:ext cx="581760" cy="4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56731" y="3873320"/>
                <a:ext cx="617378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14:cNvPr>
              <p14:cNvContentPartPr/>
              <p14:nvPr/>
            </p14:nvContentPartPr>
            <p14:xfrm>
              <a:off x="3383160" y="4135040"/>
              <a:ext cx="11088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365160" y="41170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14:cNvPr>
              <p14:cNvContentPartPr/>
              <p14:nvPr/>
            </p14:nvContentPartPr>
            <p14:xfrm>
              <a:off x="2955480" y="3921200"/>
              <a:ext cx="316440" cy="57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37840" y="3903549"/>
                <a:ext cx="352080" cy="612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14:cNvPr>
              <p14:cNvContentPartPr/>
              <p14:nvPr/>
            </p14:nvContentPartPr>
            <p14:xfrm>
              <a:off x="3605640" y="3897440"/>
              <a:ext cx="447120" cy="59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87986" y="3879800"/>
                <a:ext cx="482789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14:cNvPr>
              <p14:cNvContentPartPr/>
              <p14:nvPr/>
            </p14:nvContentPartPr>
            <p14:xfrm>
              <a:off x="842880" y="4642720"/>
              <a:ext cx="2048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24880" y="4625080"/>
                <a:ext cx="240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14:cNvPr>
              <p14:cNvContentPartPr/>
              <p14:nvPr/>
            </p14:nvContentPartPr>
            <p14:xfrm>
              <a:off x="868440" y="4773760"/>
              <a:ext cx="188640" cy="33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0440" y="4755760"/>
                <a:ext cx="2242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14:cNvPr>
              <p14:cNvContentPartPr/>
              <p14:nvPr/>
            </p14:nvContentPartPr>
            <p14:xfrm>
              <a:off x="1300080" y="4561720"/>
              <a:ext cx="4320" cy="25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282080" y="4543720"/>
                <a:ext cx="399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14:cNvPr>
              <p14:cNvContentPartPr/>
              <p14:nvPr/>
            </p14:nvContentPartPr>
            <p14:xfrm>
              <a:off x="1399080" y="4581880"/>
              <a:ext cx="126720" cy="254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81080" y="4564240"/>
                <a:ext cx="16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14:cNvPr>
              <p14:cNvContentPartPr/>
              <p14:nvPr/>
            </p14:nvContentPartPr>
            <p14:xfrm>
              <a:off x="1422120" y="4564240"/>
              <a:ext cx="136800" cy="3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04480" y="4546600"/>
                <a:ext cx="17244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14:cNvPr>
              <p14:cNvContentPartPr/>
              <p14:nvPr/>
            </p14:nvContentPartPr>
            <p14:xfrm>
              <a:off x="1594560" y="4605640"/>
              <a:ext cx="193320" cy="118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76920" y="4588000"/>
                <a:ext cx="2289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14:cNvPr>
              <p14:cNvContentPartPr/>
              <p14:nvPr/>
            </p14:nvContentPartPr>
            <p14:xfrm>
              <a:off x="1693200" y="4622200"/>
              <a:ext cx="206640" cy="213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675560" y="4604560"/>
                <a:ext cx="242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14:cNvPr>
              <p14:cNvContentPartPr/>
              <p14:nvPr/>
            </p14:nvContentPartPr>
            <p14:xfrm>
              <a:off x="1803360" y="4744240"/>
              <a:ext cx="113760" cy="141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785720" y="4726600"/>
                <a:ext cx="149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14:cNvPr>
              <p14:cNvContentPartPr/>
              <p14:nvPr/>
            </p14:nvContentPartPr>
            <p14:xfrm>
              <a:off x="1890480" y="4521040"/>
              <a:ext cx="200520" cy="43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72480" y="4503040"/>
                <a:ext cx="2361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14:cNvPr>
              <p14:cNvContentPartPr/>
              <p14:nvPr/>
            </p14:nvContentPartPr>
            <p14:xfrm>
              <a:off x="1156080" y="4449760"/>
              <a:ext cx="161280" cy="500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138440" y="4432120"/>
                <a:ext cx="196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14:cNvPr>
              <p14:cNvContentPartPr/>
              <p14:nvPr/>
            </p14:nvContentPartPr>
            <p14:xfrm>
              <a:off x="2031600" y="4521040"/>
              <a:ext cx="140760" cy="10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013600" y="4503040"/>
                <a:ext cx="1764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14:cNvPr>
              <p14:cNvContentPartPr/>
              <p14:nvPr/>
            </p14:nvContentPartPr>
            <p14:xfrm>
              <a:off x="2265600" y="4696000"/>
              <a:ext cx="211680" cy="26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47600" y="4678360"/>
                <a:ext cx="247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14:cNvPr>
              <p14:cNvContentPartPr/>
              <p14:nvPr/>
            </p14:nvContentPartPr>
            <p14:xfrm>
              <a:off x="2641440" y="4500520"/>
              <a:ext cx="639360" cy="51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23440" y="4482880"/>
                <a:ext cx="67500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14:cNvPr>
              <p14:cNvContentPartPr/>
              <p14:nvPr/>
            </p14:nvContentPartPr>
            <p14:xfrm>
              <a:off x="3394920" y="4480360"/>
              <a:ext cx="1791000" cy="510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376916" y="4462373"/>
                <a:ext cx="182664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14:cNvPr>
              <p14:cNvContentPartPr/>
              <p14:nvPr/>
            </p14:nvContentPartPr>
            <p14:xfrm>
              <a:off x="5313360" y="4357960"/>
              <a:ext cx="834840" cy="509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95368" y="4340320"/>
                <a:ext cx="870465" cy="54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325992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14:cNvPr>
              <p14:cNvContentPartPr/>
              <p14:nvPr/>
            </p14:nvContentPartPr>
            <p14:xfrm>
              <a:off x="6928680" y="1503160"/>
              <a:ext cx="1191960" cy="4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911040" y="1467520"/>
                <a:ext cx="122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14:cNvPr>
              <p14:cNvContentPartPr/>
              <p14:nvPr/>
            </p14:nvContentPartPr>
            <p14:xfrm>
              <a:off x="80760" y="1920040"/>
              <a:ext cx="2462760" cy="6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120" y="1884040"/>
                <a:ext cx="2498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14:cNvPr>
              <p14:cNvContentPartPr/>
              <p14:nvPr/>
            </p14:nvContentPartPr>
            <p14:xfrm>
              <a:off x="4927440" y="3240520"/>
              <a:ext cx="4026600" cy="641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09440" y="3222880"/>
                <a:ext cx="406224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14:cNvPr>
              <p14:cNvContentPartPr/>
              <p14:nvPr/>
            </p14:nvContentPartPr>
            <p14:xfrm>
              <a:off x="517920" y="3880160"/>
              <a:ext cx="406440" cy="45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0280" y="3862506"/>
                <a:ext cx="442080" cy="489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14:cNvPr>
              <p14:cNvContentPartPr/>
              <p14:nvPr/>
            </p14:nvContentPartPr>
            <p14:xfrm>
              <a:off x="1676040" y="4043600"/>
              <a:ext cx="194400" cy="23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658400" y="4025600"/>
                <a:ext cx="23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14:cNvPr>
              <p14:cNvContentPartPr/>
              <p14:nvPr/>
            </p14:nvContentPartPr>
            <p14:xfrm>
              <a:off x="1157640" y="3892040"/>
              <a:ext cx="398160" cy="37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139984" y="3874400"/>
                <a:ext cx="433832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14:cNvPr>
              <p14:cNvContentPartPr/>
              <p14:nvPr/>
            </p14:nvContentPartPr>
            <p14:xfrm>
              <a:off x="1990680" y="3935240"/>
              <a:ext cx="16812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972680" y="3917240"/>
                <a:ext cx="20376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14:cNvPr>
              <p14:cNvContentPartPr/>
              <p14:nvPr/>
            </p14:nvContentPartPr>
            <p14:xfrm>
              <a:off x="2274360" y="3890960"/>
              <a:ext cx="581760" cy="4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56731" y="3873320"/>
                <a:ext cx="617378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14:cNvPr>
              <p14:cNvContentPartPr/>
              <p14:nvPr/>
            </p14:nvContentPartPr>
            <p14:xfrm>
              <a:off x="3383160" y="4135040"/>
              <a:ext cx="11088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365160" y="41170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14:cNvPr>
              <p14:cNvContentPartPr/>
              <p14:nvPr/>
            </p14:nvContentPartPr>
            <p14:xfrm>
              <a:off x="2955480" y="3921200"/>
              <a:ext cx="316440" cy="57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37840" y="3903549"/>
                <a:ext cx="352080" cy="612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14:cNvPr>
              <p14:cNvContentPartPr/>
              <p14:nvPr/>
            </p14:nvContentPartPr>
            <p14:xfrm>
              <a:off x="3605640" y="3897440"/>
              <a:ext cx="447120" cy="59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87986" y="3879800"/>
                <a:ext cx="482789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14:cNvPr>
              <p14:cNvContentPartPr/>
              <p14:nvPr/>
            </p14:nvContentPartPr>
            <p14:xfrm>
              <a:off x="842880" y="4642720"/>
              <a:ext cx="2048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24880" y="4625080"/>
                <a:ext cx="240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14:cNvPr>
              <p14:cNvContentPartPr/>
              <p14:nvPr/>
            </p14:nvContentPartPr>
            <p14:xfrm>
              <a:off x="868440" y="4773760"/>
              <a:ext cx="188640" cy="33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0440" y="4755760"/>
                <a:ext cx="2242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14:cNvPr>
              <p14:cNvContentPartPr/>
              <p14:nvPr/>
            </p14:nvContentPartPr>
            <p14:xfrm>
              <a:off x="1300080" y="4561720"/>
              <a:ext cx="4320" cy="25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282080" y="4543720"/>
                <a:ext cx="399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14:cNvPr>
              <p14:cNvContentPartPr/>
              <p14:nvPr/>
            </p14:nvContentPartPr>
            <p14:xfrm>
              <a:off x="1399080" y="4581880"/>
              <a:ext cx="126720" cy="254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81080" y="4564240"/>
                <a:ext cx="16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14:cNvPr>
              <p14:cNvContentPartPr/>
              <p14:nvPr/>
            </p14:nvContentPartPr>
            <p14:xfrm>
              <a:off x="1422120" y="4564240"/>
              <a:ext cx="136800" cy="3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04480" y="4546600"/>
                <a:ext cx="17244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14:cNvPr>
              <p14:cNvContentPartPr/>
              <p14:nvPr/>
            </p14:nvContentPartPr>
            <p14:xfrm>
              <a:off x="1594560" y="4605640"/>
              <a:ext cx="193320" cy="118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76920" y="4588000"/>
                <a:ext cx="2289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14:cNvPr>
              <p14:cNvContentPartPr/>
              <p14:nvPr/>
            </p14:nvContentPartPr>
            <p14:xfrm>
              <a:off x="1693200" y="4622200"/>
              <a:ext cx="206640" cy="213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675560" y="4604560"/>
                <a:ext cx="242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14:cNvPr>
              <p14:cNvContentPartPr/>
              <p14:nvPr/>
            </p14:nvContentPartPr>
            <p14:xfrm>
              <a:off x="1803360" y="4744240"/>
              <a:ext cx="113760" cy="141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785720" y="4726600"/>
                <a:ext cx="149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14:cNvPr>
              <p14:cNvContentPartPr/>
              <p14:nvPr/>
            </p14:nvContentPartPr>
            <p14:xfrm>
              <a:off x="1890480" y="4521040"/>
              <a:ext cx="200520" cy="43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72480" y="4503040"/>
                <a:ext cx="2361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14:cNvPr>
              <p14:cNvContentPartPr/>
              <p14:nvPr/>
            </p14:nvContentPartPr>
            <p14:xfrm>
              <a:off x="1156080" y="4449760"/>
              <a:ext cx="161280" cy="500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138440" y="4432120"/>
                <a:ext cx="196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14:cNvPr>
              <p14:cNvContentPartPr/>
              <p14:nvPr/>
            </p14:nvContentPartPr>
            <p14:xfrm>
              <a:off x="2031600" y="4521040"/>
              <a:ext cx="140760" cy="10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013600" y="4503040"/>
                <a:ext cx="1764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14:cNvPr>
              <p14:cNvContentPartPr/>
              <p14:nvPr/>
            </p14:nvContentPartPr>
            <p14:xfrm>
              <a:off x="2265600" y="4696000"/>
              <a:ext cx="211680" cy="26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47600" y="4678360"/>
                <a:ext cx="247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14:cNvPr>
              <p14:cNvContentPartPr/>
              <p14:nvPr/>
            </p14:nvContentPartPr>
            <p14:xfrm>
              <a:off x="2641440" y="4500520"/>
              <a:ext cx="639360" cy="51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23440" y="4482880"/>
                <a:ext cx="67500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14:cNvPr>
              <p14:cNvContentPartPr/>
              <p14:nvPr/>
            </p14:nvContentPartPr>
            <p14:xfrm>
              <a:off x="3394920" y="4480360"/>
              <a:ext cx="1791000" cy="510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376916" y="4462373"/>
                <a:ext cx="182664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14:cNvPr>
              <p14:cNvContentPartPr/>
              <p14:nvPr/>
            </p14:nvContentPartPr>
            <p14:xfrm>
              <a:off x="5313360" y="4357960"/>
              <a:ext cx="834840" cy="509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95368" y="4340320"/>
                <a:ext cx="870465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7DBA04-EE0B-4C61-9838-3502EDF24068}"/>
                  </a:ext>
                </a:extLst>
              </p14:cNvPr>
              <p14:cNvContentPartPr/>
              <p14:nvPr/>
            </p14:nvContentPartPr>
            <p14:xfrm>
              <a:off x="914160" y="5252200"/>
              <a:ext cx="257040" cy="3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7DBA04-EE0B-4C61-9838-3502EDF2406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96160" y="5234200"/>
                <a:ext cx="2926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8F5D96-8F0B-4F80-85D6-656974D9B324}"/>
                  </a:ext>
                </a:extLst>
              </p14:cNvPr>
              <p14:cNvContentPartPr/>
              <p14:nvPr/>
            </p14:nvContentPartPr>
            <p14:xfrm>
              <a:off x="964920" y="5394400"/>
              <a:ext cx="2530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8F5D96-8F0B-4F80-85D6-656974D9B32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946920" y="537676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7CE7603-B953-4A98-A3DC-16B446BB784E}"/>
                  </a:ext>
                </a:extLst>
              </p14:cNvPr>
              <p14:cNvContentPartPr/>
              <p14:nvPr/>
            </p14:nvContentPartPr>
            <p14:xfrm>
              <a:off x="1411680" y="5032240"/>
              <a:ext cx="1473480" cy="45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7CE7603-B953-4A98-A3DC-16B446BB78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94036" y="5014240"/>
                <a:ext cx="1509129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3F31A4B-68F4-4968-9D25-F39E3E912ED4}"/>
                  </a:ext>
                </a:extLst>
              </p14:cNvPr>
              <p14:cNvContentPartPr/>
              <p14:nvPr/>
            </p14:nvContentPartPr>
            <p14:xfrm>
              <a:off x="3068040" y="5123320"/>
              <a:ext cx="487440" cy="33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3F31A4B-68F4-4968-9D25-F39E3E912ED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050053" y="5105680"/>
                <a:ext cx="5230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7D4665D-1868-46C3-9711-F608CCF4EDEC}"/>
                  </a:ext>
                </a:extLst>
              </p14:cNvPr>
              <p14:cNvContentPartPr/>
              <p14:nvPr/>
            </p14:nvContentPartPr>
            <p14:xfrm>
              <a:off x="3674640" y="5041240"/>
              <a:ext cx="960840" cy="416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7D4665D-1868-46C3-9711-F608CCF4EDE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656640" y="5023256"/>
                <a:ext cx="996480" cy="4524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716691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14:cNvPr>
              <p14:cNvContentPartPr/>
              <p14:nvPr/>
            </p14:nvContentPartPr>
            <p14:xfrm>
              <a:off x="6928680" y="1503160"/>
              <a:ext cx="1191960" cy="4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911040" y="1467520"/>
                <a:ext cx="122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14:cNvPr>
              <p14:cNvContentPartPr/>
              <p14:nvPr/>
            </p14:nvContentPartPr>
            <p14:xfrm>
              <a:off x="80760" y="1920040"/>
              <a:ext cx="2462760" cy="6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120" y="1884040"/>
                <a:ext cx="2498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14:cNvPr>
              <p14:cNvContentPartPr/>
              <p14:nvPr/>
            </p14:nvContentPartPr>
            <p14:xfrm>
              <a:off x="4927440" y="3240520"/>
              <a:ext cx="4026600" cy="641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09440" y="3222880"/>
                <a:ext cx="406224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14:cNvPr>
              <p14:cNvContentPartPr/>
              <p14:nvPr/>
            </p14:nvContentPartPr>
            <p14:xfrm>
              <a:off x="517920" y="3880160"/>
              <a:ext cx="406440" cy="45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0280" y="3862506"/>
                <a:ext cx="442080" cy="489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14:cNvPr>
              <p14:cNvContentPartPr/>
              <p14:nvPr/>
            </p14:nvContentPartPr>
            <p14:xfrm>
              <a:off x="1676040" y="4043600"/>
              <a:ext cx="194400" cy="23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658400" y="4025600"/>
                <a:ext cx="23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14:cNvPr>
              <p14:cNvContentPartPr/>
              <p14:nvPr/>
            </p14:nvContentPartPr>
            <p14:xfrm>
              <a:off x="1157640" y="3892040"/>
              <a:ext cx="398160" cy="37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139984" y="3874400"/>
                <a:ext cx="433832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14:cNvPr>
              <p14:cNvContentPartPr/>
              <p14:nvPr/>
            </p14:nvContentPartPr>
            <p14:xfrm>
              <a:off x="1990680" y="3935240"/>
              <a:ext cx="16812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972680" y="3917240"/>
                <a:ext cx="20376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14:cNvPr>
              <p14:cNvContentPartPr/>
              <p14:nvPr/>
            </p14:nvContentPartPr>
            <p14:xfrm>
              <a:off x="2274360" y="3890960"/>
              <a:ext cx="581760" cy="4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56731" y="3873320"/>
                <a:ext cx="617378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14:cNvPr>
              <p14:cNvContentPartPr/>
              <p14:nvPr/>
            </p14:nvContentPartPr>
            <p14:xfrm>
              <a:off x="3383160" y="4135040"/>
              <a:ext cx="11088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365160" y="41170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14:cNvPr>
              <p14:cNvContentPartPr/>
              <p14:nvPr/>
            </p14:nvContentPartPr>
            <p14:xfrm>
              <a:off x="2955480" y="3921200"/>
              <a:ext cx="316440" cy="57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37840" y="3903549"/>
                <a:ext cx="352080" cy="612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14:cNvPr>
              <p14:cNvContentPartPr/>
              <p14:nvPr/>
            </p14:nvContentPartPr>
            <p14:xfrm>
              <a:off x="3605640" y="3897440"/>
              <a:ext cx="447120" cy="59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87986" y="3879800"/>
                <a:ext cx="482789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14:cNvPr>
              <p14:cNvContentPartPr/>
              <p14:nvPr/>
            </p14:nvContentPartPr>
            <p14:xfrm>
              <a:off x="842880" y="4642720"/>
              <a:ext cx="2048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24880" y="4625080"/>
                <a:ext cx="240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14:cNvPr>
              <p14:cNvContentPartPr/>
              <p14:nvPr/>
            </p14:nvContentPartPr>
            <p14:xfrm>
              <a:off x="868440" y="4773760"/>
              <a:ext cx="188640" cy="33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0440" y="4755760"/>
                <a:ext cx="2242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14:cNvPr>
              <p14:cNvContentPartPr/>
              <p14:nvPr/>
            </p14:nvContentPartPr>
            <p14:xfrm>
              <a:off x="1300080" y="4561720"/>
              <a:ext cx="4320" cy="25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282080" y="4543720"/>
                <a:ext cx="399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14:cNvPr>
              <p14:cNvContentPartPr/>
              <p14:nvPr/>
            </p14:nvContentPartPr>
            <p14:xfrm>
              <a:off x="1399080" y="4581880"/>
              <a:ext cx="126720" cy="254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81080" y="4564240"/>
                <a:ext cx="16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14:cNvPr>
              <p14:cNvContentPartPr/>
              <p14:nvPr/>
            </p14:nvContentPartPr>
            <p14:xfrm>
              <a:off x="1422120" y="4564240"/>
              <a:ext cx="136800" cy="3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04480" y="4546600"/>
                <a:ext cx="17244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14:cNvPr>
              <p14:cNvContentPartPr/>
              <p14:nvPr/>
            </p14:nvContentPartPr>
            <p14:xfrm>
              <a:off x="1594560" y="4605640"/>
              <a:ext cx="193320" cy="118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76920" y="4588000"/>
                <a:ext cx="2289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14:cNvPr>
              <p14:cNvContentPartPr/>
              <p14:nvPr/>
            </p14:nvContentPartPr>
            <p14:xfrm>
              <a:off x="1693200" y="4622200"/>
              <a:ext cx="206640" cy="213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675560" y="4604560"/>
                <a:ext cx="242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14:cNvPr>
              <p14:cNvContentPartPr/>
              <p14:nvPr/>
            </p14:nvContentPartPr>
            <p14:xfrm>
              <a:off x="1803360" y="4744240"/>
              <a:ext cx="113760" cy="141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785720" y="4726600"/>
                <a:ext cx="149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14:cNvPr>
              <p14:cNvContentPartPr/>
              <p14:nvPr/>
            </p14:nvContentPartPr>
            <p14:xfrm>
              <a:off x="1890480" y="4521040"/>
              <a:ext cx="200520" cy="43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72480" y="4503040"/>
                <a:ext cx="2361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14:cNvPr>
              <p14:cNvContentPartPr/>
              <p14:nvPr/>
            </p14:nvContentPartPr>
            <p14:xfrm>
              <a:off x="1156080" y="4449760"/>
              <a:ext cx="161280" cy="500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138440" y="4432120"/>
                <a:ext cx="196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14:cNvPr>
              <p14:cNvContentPartPr/>
              <p14:nvPr/>
            </p14:nvContentPartPr>
            <p14:xfrm>
              <a:off x="2031600" y="4521040"/>
              <a:ext cx="140760" cy="10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013600" y="4503040"/>
                <a:ext cx="1764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14:cNvPr>
              <p14:cNvContentPartPr/>
              <p14:nvPr/>
            </p14:nvContentPartPr>
            <p14:xfrm>
              <a:off x="2265600" y="4696000"/>
              <a:ext cx="211680" cy="26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47600" y="4678360"/>
                <a:ext cx="247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14:cNvPr>
              <p14:cNvContentPartPr/>
              <p14:nvPr/>
            </p14:nvContentPartPr>
            <p14:xfrm>
              <a:off x="2641440" y="4500520"/>
              <a:ext cx="639360" cy="51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23440" y="4482880"/>
                <a:ext cx="67500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14:cNvPr>
              <p14:cNvContentPartPr/>
              <p14:nvPr/>
            </p14:nvContentPartPr>
            <p14:xfrm>
              <a:off x="3394920" y="4480360"/>
              <a:ext cx="1791000" cy="510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376916" y="4462373"/>
                <a:ext cx="182664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14:cNvPr>
              <p14:cNvContentPartPr/>
              <p14:nvPr/>
            </p14:nvContentPartPr>
            <p14:xfrm>
              <a:off x="5313360" y="4357960"/>
              <a:ext cx="834840" cy="509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95368" y="4340320"/>
                <a:ext cx="870465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7DBA04-EE0B-4C61-9838-3502EDF24068}"/>
                  </a:ext>
                </a:extLst>
              </p14:cNvPr>
              <p14:cNvContentPartPr/>
              <p14:nvPr/>
            </p14:nvContentPartPr>
            <p14:xfrm>
              <a:off x="914160" y="5252200"/>
              <a:ext cx="257040" cy="3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7DBA04-EE0B-4C61-9838-3502EDF2406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96160" y="5234200"/>
                <a:ext cx="2926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8F5D96-8F0B-4F80-85D6-656974D9B324}"/>
                  </a:ext>
                </a:extLst>
              </p14:cNvPr>
              <p14:cNvContentPartPr/>
              <p14:nvPr/>
            </p14:nvContentPartPr>
            <p14:xfrm>
              <a:off x="964920" y="5394400"/>
              <a:ext cx="2530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8F5D96-8F0B-4F80-85D6-656974D9B32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946920" y="537676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7CE7603-B953-4A98-A3DC-16B446BB784E}"/>
                  </a:ext>
                </a:extLst>
              </p14:cNvPr>
              <p14:cNvContentPartPr/>
              <p14:nvPr/>
            </p14:nvContentPartPr>
            <p14:xfrm>
              <a:off x="1411680" y="5032240"/>
              <a:ext cx="1473480" cy="45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7CE7603-B953-4A98-A3DC-16B446BB78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94036" y="5014240"/>
                <a:ext cx="1509129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3F31A4B-68F4-4968-9D25-F39E3E912ED4}"/>
                  </a:ext>
                </a:extLst>
              </p14:cNvPr>
              <p14:cNvContentPartPr/>
              <p14:nvPr/>
            </p14:nvContentPartPr>
            <p14:xfrm>
              <a:off x="3068040" y="5123320"/>
              <a:ext cx="487440" cy="33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3F31A4B-68F4-4968-9D25-F39E3E912ED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050053" y="5105680"/>
                <a:ext cx="5230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7D4665D-1868-46C3-9711-F608CCF4EDEC}"/>
                  </a:ext>
                </a:extLst>
              </p14:cNvPr>
              <p14:cNvContentPartPr/>
              <p14:nvPr/>
            </p14:nvContentPartPr>
            <p14:xfrm>
              <a:off x="3674640" y="5041240"/>
              <a:ext cx="960840" cy="416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7D4665D-1868-46C3-9711-F608CCF4EDE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656640" y="5023256"/>
                <a:ext cx="996480" cy="452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685930-3B0F-4416-AF0F-257991A3AD3F}"/>
                  </a:ext>
                </a:extLst>
              </p14:cNvPr>
              <p14:cNvContentPartPr/>
              <p14:nvPr/>
            </p14:nvContentPartPr>
            <p14:xfrm>
              <a:off x="1025760" y="5832520"/>
              <a:ext cx="377640" cy="29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685930-3B0F-4416-AF0F-257991A3AD3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008120" y="5814520"/>
                <a:ext cx="4132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8EF471-CEEE-40AD-9EB8-226EF7449461}"/>
                  </a:ext>
                </a:extLst>
              </p14:cNvPr>
              <p14:cNvContentPartPr/>
              <p14:nvPr/>
            </p14:nvContentPartPr>
            <p14:xfrm>
              <a:off x="1005600" y="5973640"/>
              <a:ext cx="366120" cy="5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8EF471-CEEE-40AD-9EB8-226EF744946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87600" y="5955640"/>
                <a:ext cx="4017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74DB9-AD39-48B8-87AF-42A0CAC5F4D7}"/>
                  </a:ext>
                </a:extLst>
              </p14:cNvPr>
              <p14:cNvContentPartPr/>
              <p14:nvPr/>
            </p14:nvContentPartPr>
            <p14:xfrm>
              <a:off x="1728840" y="5853040"/>
              <a:ext cx="344880" cy="326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74DB9-AD39-48B8-87AF-42A0CAC5F4D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711200" y="5835400"/>
                <a:ext cx="38052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D946A05-3955-4CAD-95FF-4A4885DDD273}"/>
                  </a:ext>
                </a:extLst>
              </p14:cNvPr>
              <p14:cNvContentPartPr/>
              <p14:nvPr/>
            </p14:nvContentPartPr>
            <p14:xfrm>
              <a:off x="2245080" y="5749720"/>
              <a:ext cx="1238760" cy="428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D946A05-3955-4CAD-95FF-4A4885DDD27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27435" y="5732065"/>
                <a:ext cx="1274410" cy="4637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519638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14:cNvPr>
              <p14:cNvContentPartPr/>
              <p14:nvPr/>
            </p14:nvContentPartPr>
            <p14:xfrm>
              <a:off x="6928680" y="1503160"/>
              <a:ext cx="1191960" cy="4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911040" y="1467520"/>
                <a:ext cx="122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14:cNvPr>
              <p14:cNvContentPartPr/>
              <p14:nvPr/>
            </p14:nvContentPartPr>
            <p14:xfrm>
              <a:off x="80760" y="1920040"/>
              <a:ext cx="2462760" cy="6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120" y="1884040"/>
                <a:ext cx="2498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14:cNvPr>
              <p14:cNvContentPartPr/>
              <p14:nvPr/>
            </p14:nvContentPartPr>
            <p14:xfrm>
              <a:off x="4927440" y="3240520"/>
              <a:ext cx="4026600" cy="641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09440" y="3222880"/>
                <a:ext cx="406224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14:cNvPr>
              <p14:cNvContentPartPr/>
              <p14:nvPr/>
            </p14:nvContentPartPr>
            <p14:xfrm>
              <a:off x="517920" y="3880160"/>
              <a:ext cx="406440" cy="45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0280" y="3862506"/>
                <a:ext cx="442080" cy="489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14:cNvPr>
              <p14:cNvContentPartPr/>
              <p14:nvPr/>
            </p14:nvContentPartPr>
            <p14:xfrm>
              <a:off x="1676040" y="4043600"/>
              <a:ext cx="194400" cy="23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658400" y="4025600"/>
                <a:ext cx="23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14:cNvPr>
              <p14:cNvContentPartPr/>
              <p14:nvPr/>
            </p14:nvContentPartPr>
            <p14:xfrm>
              <a:off x="1157640" y="3892040"/>
              <a:ext cx="398160" cy="37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139984" y="3874400"/>
                <a:ext cx="433832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14:cNvPr>
              <p14:cNvContentPartPr/>
              <p14:nvPr/>
            </p14:nvContentPartPr>
            <p14:xfrm>
              <a:off x="1990680" y="3935240"/>
              <a:ext cx="16812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972680" y="3917240"/>
                <a:ext cx="20376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14:cNvPr>
              <p14:cNvContentPartPr/>
              <p14:nvPr/>
            </p14:nvContentPartPr>
            <p14:xfrm>
              <a:off x="2274360" y="3890960"/>
              <a:ext cx="581760" cy="4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56731" y="3873320"/>
                <a:ext cx="617378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14:cNvPr>
              <p14:cNvContentPartPr/>
              <p14:nvPr/>
            </p14:nvContentPartPr>
            <p14:xfrm>
              <a:off x="3383160" y="4135040"/>
              <a:ext cx="11088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365160" y="41170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14:cNvPr>
              <p14:cNvContentPartPr/>
              <p14:nvPr/>
            </p14:nvContentPartPr>
            <p14:xfrm>
              <a:off x="2955480" y="3921200"/>
              <a:ext cx="316440" cy="57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37840" y="3903549"/>
                <a:ext cx="352080" cy="612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14:cNvPr>
              <p14:cNvContentPartPr/>
              <p14:nvPr/>
            </p14:nvContentPartPr>
            <p14:xfrm>
              <a:off x="3605640" y="3897440"/>
              <a:ext cx="447120" cy="59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87986" y="3879800"/>
                <a:ext cx="482789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14:cNvPr>
              <p14:cNvContentPartPr/>
              <p14:nvPr/>
            </p14:nvContentPartPr>
            <p14:xfrm>
              <a:off x="842880" y="4642720"/>
              <a:ext cx="2048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24880" y="4625080"/>
                <a:ext cx="240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14:cNvPr>
              <p14:cNvContentPartPr/>
              <p14:nvPr/>
            </p14:nvContentPartPr>
            <p14:xfrm>
              <a:off x="868440" y="4773760"/>
              <a:ext cx="188640" cy="33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0440" y="4755760"/>
                <a:ext cx="2242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14:cNvPr>
              <p14:cNvContentPartPr/>
              <p14:nvPr/>
            </p14:nvContentPartPr>
            <p14:xfrm>
              <a:off x="1300080" y="4561720"/>
              <a:ext cx="4320" cy="25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282080" y="4543720"/>
                <a:ext cx="399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14:cNvPr>
              <p14:cNvContentPartPr/>
              <p14:nvPr/>
            </p14:nvContentPartPr>
            <p14:xfrm>
              <a:off x="1399080" y="4581880"/>
              <a:ext cx="126720" cy="254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81080" y="4564240"/>
                <a:ext cx="16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14:cNvPr>
              <p14:cNvContentPartPr/>
              <p14:nvPr/>
            </p14:nvContentPartPr>
            <p14:xfrm>
              <a:off x="1422120" y="4564240"/>
              <a:ext cx="136800" cy="3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04480" y="4546600"/>
                <a:ext cx="17244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14:cNvPr>
              <p14:cNvContentPartPr/>
              <p14:nvPr/>
            </p14:nvContentPartPr>
            <p14:xfrm>
              <a:off x="1594560" y="4605640"/>
              <a:ext cx="193320" cy="118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76920" y="4588000"/>
                <a:ext cx="2289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14:cNvPr>
              <p14:cNvContentPartPr/>
              <p14:nvPr/>
            </p14:nvContentPartPr>
            <p14:xfrm>
              <a:off x="1693200" y="4622200"/>
              <a:ext cx="206640" cy="213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675560" y="4604560"/>
                <a:ext cx="242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14:cNvPr>
              <p14:cNvContentPartPr/>
              <p14:nvPr/>
            </p14:nvContentPartPr>
            <p14:xfrm>
              <a:off x="1803360" y="4744240"/>
              <a:ext cx="113760" cy="141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785720" y="4726600"/>
                <a:ext cx="149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14:cNvPr>
              <p14:cNvContentPartPr/>
              <p14:nvPr/>
            </p14:nvContentPartPr>
            <p14:xfrm>
              <a:off x="1890480" y="4521040"/>
              <a:ext cx="200520" cy="43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72480" y="4503040"/>
                <a:ext cx="2361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14:cNvPr>
              <p14:cNvContentPartPr/>
              <p14:nvPr/>
            </p14:nvContentPartPr>
            <p14:xfrm>
              <a:off x="1156080" y="4449760"/>
              <a:ext cx="161280" cy="500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138440" y="4432120"/>
                <a:ext cx="196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14:cNvPr>
              <p14:cNvContentPartPr/>
              <p14:nvPr/>
            </p14:nvContentPartPr>
            <p14:xfrm>
              <a:off x="2031600" y="4521040"/>
              <a:ext cx="140760" cy="10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013600" y="4503040"/>
                <a:ext cx="1764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14:cNvPr>
              <p14:cNvContentPartPr/>
              <p14:nvPr/>
            </p14:nvContentPartPr>
            <p14:xfrm>
              <a:off x="2265600" y="4696000"/>
              <a:ext cx="211680" cy="26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47600" y="4678360"/>
                <a:ext cx="247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14:cNvPr>
              <p14:cNvContentPartPr/>
              <p14:nvPr/>
            </p14:nvContentPartPr>
            <p14:xfrm>
              <a:off x="2641440" y="4500520"/>
              <a:ext cx="639360" cy="51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23440" y="4482880"/>
                <a:ext cx="67500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14:cNvPr>
              <p14:cNvContentPartPr/>
              <p14:nvPr/>
            </p14:nvContentPartPr>
            <p14:xfrm>
              <a:off x="3394920" y="4480360"/>
              <a:ext cx="1791000" cy="510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376916" y="4462373"/>
                <a:ext cx="182664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14:cNvPr>
              <p14:cNvContentPartPr/>
              <p14:nvPr/>
            </p14:nvContentPartPr>
            <p14:xfrm>
              <a:off x="5313360" y="4357960"/>
              <a:ext cx="834840" cy="509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95368" y="4340320"/>
                <a:ext cx="870465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7DBA04-EE0B-4C61-9838-3502EDF24068}"/>
                  </a:ext>
                </a:extLst>
              </p14:cNvPr>
              <p14:cNvContentPartPr/>
              <p14:nvPr/>
            </p14:nvContentPartPr>
            <p14:xfrm>
              <a:off x="914160" y="5252200"/>
              <a:ext cx="257040" cy="3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7DBA04-EE0B-4C61-9838-3502EDF2406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96160" y="5234200"/>
                <a:ext cx="2926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8F5D96-8F0B-4F80-85D6-656974D9B324}"/>
                  </a:ext>
                </a:extLst>
              </p14:cNvPr>
              <p14:cNvContentPartPr/>
              <p14:nvPr/>
            </p14:nvContentPartPr>
            <p14:xfrm>
              <a:off x="964920" y="5394400"/>
              <a:ext cx="2530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8F5D96-8F0B-4F80-85D6-656974D9B32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946920" y="537676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7CE7603-B953-4A98-A3DC-16B446BB784E}"/>
                  </a:ext>
                </a:extLst>
              </p14:cNvPr>
              <p14:cNvContentPartPr/>
              <p14:nvPr/>
            </p14:nvContentPartPr>
            <p14:xfrm>
              <a:off x="1411680" y="5032240"/>
              <a:ext cx="1473480" cy="45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7CE7603-B953-4A98-A3DC-16B446BB78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94036" y="5014240"/>
                <a:ext cx="1509129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3F31A4B-68F4-4968-9D25-F39E3E912ED4}"/>
                  </a:ext>
                </a:extLst>
              </p14:cNvPr>
              <p14:cNvContentPartPr/>
              <p14:nvPr/>
            </p14:nvContentPartPr>
            <p14:xfrm>
              <a:off x="3068040" y="5123320"/>
              <a:ext cx="487440" cy="33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3F31A4B-68F4-4968-9D25-F39E3E912ED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050053" y="5105680"/>
                <a:ext cx="5230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7D4665D-1868-46C3-9711-F608CCF4EDEC}"/>
                  </a:ext>
                </a:extLst>
              </p14:cNvPr>
              <p14:cNvContentPartPr/>
              <p14:nvPr/>
            </p14:nvContentPartPr>
            <p14:xfrm>
              <a:off x="3674640" y="5041240"/>
              <a:ext cx="960840" cy="416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7D4665D-1868-46C3-9711-F608CCF4EDE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656640" y="5023256"/>
                <a:ext cx="996480" cy="452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685930-3B0F-4416-AF0F-257991A3AD3F}"/>
                  </a:ext>
                </a:extLst>
              </p14:cNvPr>
              <p14:cNvContentPartPr/>
              <p14:nvPr/>
            </p14:nvContentPartPr>
            <p14:xfrm>
              <a:off x="1025760" y="5832520"/>
              <a:ext cx="377640" cy="29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685930-3B0F-4416-AF0F-257991A3AD3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008120" y="5814520"/>
                <a:ext cx="4132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8EF471-CEEE-40AD-9EB8-226EF7449461}"/>
                  </a:ext>
                </a:extLst>
              </p14:cNvPr>
              <p14:cNvContentPartPr/>
              <p14:nvPr/>
            </p14:nvContentPartPr>
            <p14:xfrm>
              <a:off x="1005600" y="5973640"/>
              <a:ext cx="366120" cy="5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8EF471-CEEE-40AD-9EB8-226EF744946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87600" y="5955640"/>
                <a:ext cx="4017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74DB9-AD39-48B8-87AF-42A0CAC5F4D7}"/>
                  </a:ext>
                </a:extLst>
              </p14:cNvPr>
              <p14:cNvContentPartPr/>
              <p14:nvPr/>
            </p14:nvContentPartPr>
            <p14:xfrm>
              <a:off x="1728840" y="5853040"/>
              <a:ext cx="344880" cy="326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74DB9-AD39-48B8-87AF-42A0CAC5F4D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711200" y="5835400"/>
                <a:ext cx="38052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D946A05-3955-4CAD-95FF-4A4885DDD273}"/>
                  </a:ext>
                </a:extLst>
              </p14:cNvPr>
              <p14:cNvContentPartPr/>
              <p14:nvPr/>
            </p14:nvContentPartPr>
            <p14:xfrm>
              <a:off x="2245080" y="5749720"/>
              <a:ext cx="1238760" cy="428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D946A05-3955-4CAD-95FF-4A4885DDD27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27435" y="5732065"/>
                <a:ext cx="1274410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DD9C9D-EBE8-42FB-A4FA-F771074C9F62}"/>
                  </a:ext>
                </a:extLst>
              </p14:cNvPr>
              <p14:cNvContentPartPr/>
              <p14:nvPr/>
            </p14:nvContentPartPr>
            <p14:xfrm>
              <a:off x="3850320" y="5780680"/>
              <a:ext cx="336240" cy="45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DD9C9D-EBE8-42FB-A4FA-F771074C9F6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32320" y="5763040"/>
                <a:ext cx="37188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87929E-C058-4CEE-BB0F-2091EDCD86D8}"/>
                  </a:ext>
                </a:extLst>
              </p14:cNvPr>
              <p14:cNvContentPartPr/>
              <p14:nvPr/>
            </p14:nvContentPartPr>
            <p14:xfrm>
              <a:off x="4592280" y="5857000"/>
              <a:ext cx="216000" cy="33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87929E-C058-4CEE-BB0F-2091EDCD86D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574280" y="5839000"/>
                <a:ext cx="2516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59BF1A-B151-477B-910F-EF60F1D8AE22}"/>
                  </a:ext>
                </a:extLst>
              </p14:cNvPr>
              <p14:cNvContentPartPr/>
              <p14:nvPr/>
            </p14:nvContentPartPr>
            <p14:xfrm>
              <a:off x="4968120" y="5661520"/>
              <a:ext cx="1114920" cy="58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59BF1A-B151-477B-910F-EF60F1D8AE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950126" y="5643880"/>
                <a:ext cx="1150548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6B4418-B779-46CC-AC6A-7E2EAC23CEFE}"/>
                  </a:ext>
                </a:extLst>
              </p14:cNvPr>
              <p14:cNvContentPartPr/>
              <p14:nvPr/>
            </p14:nvContentPartPr>
            <p14:xfrm>
              <a:off x="6034800" y="5669080"/>
              <a:ext cx="105840" cy="21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6B4418-B779-46CC-AC6A-7E2EAC23CEF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16800" y="5651440"/>
                <a:ext cx="141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721C9D1-2BF2-4BF6-9E21-A4EBF3241B2E}"/>
                  </a:ext>
                </a:extLst>
              </p14:cNvPr>
              <p14:cNvContentPartPr/>
              <p14:nvPr/>
            </p14:nvContentPartPr>
            <p14:xfrm>
              <a:off x="6247920" y="5663320"/>
              <a:ext cx="227160" cy="158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721C9D1-2BF2-4BF6-9E21-A4EBF3241B2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29920" y="5645320"/>
                <a:ext cx="2628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2B5F4A-57DE-497B-8959-DA8D4789586E}"/>
                  </a:ext>
                </a:extLst>
              </p14:cNvPr>
              <p14:cNvContentPartPr/>
              <p14:nvPr/>
            </p14:nvContentPartPr>
            <p14:xfrm>
              <a:off x="6227400" y="5912440"/>
              <a:ext cx="295200" cy="2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2B5F4A-57DE-497B-8959-DA8D4789586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209760" y="5894440"/>
                <a:ext cx="3308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98860D2-26FA-42F0-9C89-77BAEBE6E708}"/>
                  </a:ext>
                </a:extLst>
              </p14:cNvPr>
              <p14:cNvContentPartPr/>
              <p14:nvPr/>
            </p14:nvContentPartPr>
            <p14:xfrm>
              <a:off x="6294000" y="6075160"/>
              <a:ext cx="147600" cy="164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98860D2-26FA-42F0-9C89-77BAEBE6E70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276000" y="6057160"/>
                <a:ext cx="183240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83602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14:cNvPr>
              <p14:cNvContentPartPr/>
              <p14:nvPr/>
            </p14:nvContentPartPr>
            <p14:xfrm>
              <a:off x="6928680" y="1503160"/>
              <a:ext cx="1191960" cy="4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D0A4AEE-E78B-452C-99B4-F3943134DA1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911040" y="1467520"/>
                <a:ext cx="122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14:cNvPr>
              <p14:cNvContentPartPr/>
              <p14:nvPr/>
            </p14:nvContentPartPr>
            <p14:xfrm>
              <a:off x="80760" y="1920040"/>
              <a:ext cx="2462760" cy="61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C4B481-FC9B-4877-848C-02F3DE40BB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3120" y="1884040"/>
                <a:ext cx="24984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14:cNvPr>
              <p14:cNvContentPartPr/>
              <p14:nvPr/>
            </p14:nvContentPartPr>
            <p14:xfrm>
              <a:off x="4927440" y="3240520"/>
              <a:ext cx="4026600" cy="641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EA5C71-DE01-47A2-9DCA-73E28A3A1AA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09440" y="3222880"/>
                <a:ext cx="406224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14:cNvPr>
              <p14:cNvContentPartPr/>
              <p14:nvPr/>
            </p14:nvContentPartPr>
            <p14:xfrm>
              <a:off x="517920" y="3880160"/>
              <a:ext cx="406440" cy="453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5706AE-3303-4F80-B277-47F10314559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00280" y="3862506"/>
                <a:ext cx="442080" cy="489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14:cNvPr>
              <p14:cNvContentPartPr/>
              <p14:nvPr/>
            </p14:nvContentPartPr>
            <p14:xfrm>
              <a:off x="1676040" y="4043600"/>
              <a:ext cx="194400" cy="232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92E1C5-771B-4882-B496-5C8B0B946D0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658400" y="4025600"/>
                <a:ext cx="23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14:cNvPr>
              <p14:cNvContentPartPr/>
              <p14:nvPr/>
            </p14:nvContentPartPr>
            <p14:xfrm>
              <a:off x="1157640" y="3892040"/>
              <a:ext cx="398160" cy="378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B7EF331-07E1-4382-B224-06DCAAF0C6E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139984" y="3874400"/>
                <a:ext cx="433832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14:cNvPr>
              <p14:cNvContentPartPr/>
              <p14:nvPr/>
            </p14:nvContentPartPr>
            <p14:xfrm>
              <a:off x="1990680" y="3935240"/>
              <a:ext cx="168120" cy="289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9270D5F-997C-44A8-8443-77F0E344F2B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972680" y="3917240"/>
                <a:ext cx="20376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14:cNvPr>
              <p14:cNvContentPartPr/>
              <p14:nvPr/>
            </p14:nvContentPartPr>
            <p14:xfrm>
              <a:off x="2274360" y="3890960"/>
              <a:ext cx="581760" cy="47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0396E82-18E4-4E06-877E-FEFC3753842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56731" y="3873320"/>
                <a:ext cx="617378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14:cNvPr>
              <p14:cNvContentPartPr/>
              <p14:nvPr/>
            </p14:nvContentPartPr>
            <p14:xfrm>
              <a:off x="3383160" y="4135040"/>
              <a:ext cx="11088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8A6BF7-1B14-4180-8347-38EDAE119DAE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365160" y="4117040"/>
                <a:ext cx="146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14:cNvPr>
              <p14:cNvContentPartPr/>
              <p14:nvPr/>
            </p14:nvContentPartPr>
            <p14:xfrm>
              <a:off x="2955480" y="3921200"/>
              <a:ext cx="316440" cy="577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7AD20BA-A4CC-4669-9CF5-63A7F44E235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937840" y="3903549"/>
                <a:ext cx="352080" cy="612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14:cNvPr>
              <p14:cNvContentPartPr/>
              <p14:nvPr/>
            </p14:nvContentPartPr>
            <p14:xfrm>
              <a:off x="3605640" y="3897440"/>
              <a:ext cx="447120" cy="592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31EAC84-973E-4076-A635-4B4A95B94EA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587986" y="3879800"/>
                <a:ext cx="482789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14:cNvPr>
              <p14:cNvContentPartPr/>
              <p14:nvPr/>
            </p14:nvContentPartPr>
            <p14:xfrm>
              <a:off x="842880" y="4642720"/>
              <a:ext cx="204840" cy="20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1D57A3C-B1E9-495A-A13C-F91B0D73C11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24880" y="4625080"/>
                <a:ext cx="240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14:cNvPr>
              <p14:cNvContentPartPr/>
              <p14:nvPr/>
            </p14:nvContentPartPr>
            <p14:xfrm>
              <a:off x="868440" y="4773760"/>
              <a:ext cx="188640" cy="33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DFE0D4E-9A06-4A81-86DD-7F4B9B7F1FF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0440" y="4755760"/>
                <a:ext cx="2242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14:cNvPr>
              <p14:cNvContentPartPr/>
              <p14:nvPr/>
            </p14:nvContentPartPr>
            <p14:xfrm>
              <a:off x="1300080" y="4561720"/>
              <a:ext cx="4320" cy="253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91DDACA-6888-4666-9BAC-B14A19C5CD7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282080" y="4543720"/>
                <a:ext cx="399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14:cNvPr>
              <p14:cNvContentPartPr/>
              <p14:nvPr/>
            </p14:nvContentPartPr>
            <p14:xfrm>
              <a:off x="1399080" y="4581880"/>
              <a:ext cx="126720" cy="254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92B415-AF57-4614-A65D-2541F68F046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381080" y="4564240"/>
                <a:ext cx="1623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14:cNvPr>
              <p14:cNvContentPartPr/>
              <p14:nvPr/>
            </p14:nvContentPartPr>
            <p14:xfrm>
              <a:off x="1422120" y="4564240"/>
              <a:ext cx="136800" cy="38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7489381-0B25-46DE-903B-3BCD662A723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04480" y="4546600"/>
                <a:ext cx="17244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14:cNvPr>
              <p14:cNvContentPartPr/>
              <p14:nvPr/>
            </p14:nvContentPartPr>
            <p14:xfrm>
              <a:off x="1594560" y="4605640"/>
              <a:ext cx="193320" cy="118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2C37C1E-7C9B-475E-9EC7-36CC8AAA048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576920" y="4588000"/>
                <a:ext cx="22896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14:cNvPr>
              <p14:cNvContentPartPr/>
              <p14:nvPr/>
            </p14:nvContentPartPr>
            <p14:xfrm>
              <a:off x="1693200" y="4622200"/>
              <a:ext cx="206640" cy="213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BA614B-DFBB-4F2A-9542-292FE54AA9E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675560" y="4604560"/>
                <a:ext cx="242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14:cNvPr>
              <p14:cNvContentPartPr/>
              <p14:nvPr/>
            </p14:nvContentPartPr>
            <p14:xfrm>
              <a:off x="1803360" y="4744240"/>
              <a:ext cx="113760" cy="141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0BF9D3C-61D7-4678-BB30-CCA5EA74EFD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785720" y="4726600"/>
                <a:ext cx="1494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14:cNvPr>
              <p14:cNvContentPartPr/>
              <p14:nvPr/>
            </p14:nvContentPartPr>
            <p14:xfrm>
              <a:off x="1890480" y="4521040"/>
              <a:ext cx="200520" cy="43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6D3816C-2D09-48DB-A794-3757C39138B2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872480" y="4503040"/>
                <a:ext cx="236160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14:cNvPr>
              <p14:cNvContentPartPr/>
              <p14:nvPr/>
            </p14:nvContentPartPr>
            <p14:xfrm>
              <a:off x="1156080" y="4449760"/>
              <a:ext cx="161280" cy="500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195522E-28A8-4F3A-8016-8CE432676E5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138440" y="4432120"/>
                <a:ext cx="196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14:cNvPr>
              <p14:cNvContentPartPr/>
              <p14:nvPr/>
            </p14:nvContentPartPr>
            <p14:xfrm>
              <a:off x="2031600" y="4521040"/>
              <a:ext cx="140760" cy="105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91A0338-7B84-4BAA-A3A1-4CD377B1559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013600" y="4503040"/>
                <a:ext cx="1764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14:cNvPr>
              <p14:cNvContentPartPr/>
              <p14:nvPr/>
            </p14:nvContentPartPr>
            <p14:xfrm>
              <a:off x="2265600" y="4696000"/>
              <a:ext cx="211680" cy="26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690AE2F-D808-49E0-9D66-41CFC7AE697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47600" y="4678360"/>
                <a:ext cx="247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14:cNvPr>
              <p14:cNvContentPartPr/>
              <p14:nvPr/>
            </p14:nvContentPartPr>
            <p14:xfrm>
              <a:off x="2641440" y="4500520"/>
              <a:ext cx="639360" cy="51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5D3AF88-F542-4601-8235-D3659438190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23440" y="4482880"/>
                <a:ext cx="67500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14:cNvPr>
              <p14:cNvContentPartPr/>
              <p14:nvPr/>
            </p14:nvContentPartPr>
            <p14:xfrm>
              <a:off x="3394920" y="4480360"/>
              <a:ext cx="1791000" cy="510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487042-B802-4DD5-82E3-CCDDF118F76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376916" y="4462373"/>
                <a:ext cx="182664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14:cNvPr>
              <p14:cNvContentPartPr/>
              <p14:nvPr/>
            </p14:nvContentPartPr>
            <p14:xfrm>
              <a:off x="5313360" y="4357960"/>
              <a:ext cx="834840" cy="509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1747584-1C00-4BAA-A9B8-74255E23753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95368" y="4340320"/>
                <a:ext cx="870465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7DBA04-EE0B-4C61-9838-3502EDF24068}"/>
                  </a:ext>
                </a:extLst>
              </p14:cNvPr>
              <p14:cNvContentPartPr/>
              <p14:nvPr/>
            </p14:nvContentPartPr>
            <p14:xfrm>
              <a:off x="914160" y="5252200"/>
              <a:ext cx="257040" cy="3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7DBA04-EE0B-4C61-9838-3502EDF2406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96160" y="5234200"/>
                <a:ext cx="2926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18F5D96-8F0B-4F80-85D6-656974D9B324}"/>
                  </a:ext>
                </a:extLst>
              </p14:cNvPr>
              <p14:cNvContentPartPr/>
              <p14:nvPr/>
            </p14:nvContentPartPr>
            <p14:xfrm>
              <a:off x="964920" y="5394400"/>
              <a:ext cx="25308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18F5D96-8F0B-4F80-85D6-656974D9B32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946920" y="5376760"/>
                <a:ext cx="288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7CE7603-B953-4A98-A3DC-16B446BB784E}"/>
                  </a:ext>
                </a:extLst>
              </p14:cNvPr>
              <p14:cNvContentPartPr/>
              <p14:nvPr/>
            </p14:nvContentPartPr>
            <p14:xfrm>
              <a:off x="1411680" y="5032240"/>
              <a:ext cx="1473480" cy="45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7CE7603-B953-4A98-A3DC-16B446BB78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94036" y="5014240"/>
                <a:ext cx="1509129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3F31A4B-68F4-4968-9D25-F39E3E912ED4}"/>
                  </a:ext>
                </a:extLst>
              </p14:cNvPr>
              <p14:cNvContentPartPr/>
              <p14:nvPr/>
            </p14:nvContentPartPr>
            <p14:xfrm>
              <a:off x="3068040" y="5123320"/>
              <a:ext cx="487440" cy="33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3F31A4B-68F4-4968-9D25-F39E3E912ED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050053" y="5105680"/>
                <a:ext cx="5230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7D4665D-1868-46C3-9711-F608CCF4EDEC}"/>
                  </a:ext>
                </a:extLst>
              </p14:cNvPr>
              <p14:cNvContentPartPr/>
              <p14:nvPr/>
            </p14:nvContentPartPr>
            <p14:xfrm>
              <a:off x="3674640" y="5041240"/>
              <a:ext cx="960840" cy="416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7D4665D-1868-46C3-9711-F608CCF4EDE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656640" y="5023256"/>
                <a:ext cx="996480" cy="4524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9685930-3B0F-4416-AF0F-257991A3AD3F}"/>
                  </a:ext>
                </a:extLst>
              </p14:cNvPr>
              <p14:cNvContentPartPr/>
              <p14:nvPr/>
            </p14:nvContentPartPr>
            <p14:xfrm>
              <a:off x="1025760" y="5832520"/>
              <a:ext cx="377640" cy="29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9685930-3B0F-4416-AF0F-257991A3AD3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008120" y="5814520"/>
                <a:ext cx="4132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8EF471-CEEE-40AD-9EB8-226EF7449461}"/>
                  </a:ext>
                </a:extLst>
              </p14:cNvPr>
              <p14:cNvContentPartPr/>
              <p14:nvPr/>
            </p14:nvContentPartPr>
            <p14:xfrm>
              <a:off x="1005600" y="5973640"/>
              <a:ext cx="366120" cy="5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8EF471-CEEE-40AD-9EB8-226EF744946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87600" y="5955640"/>
                <a:ext cx="4017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7C74DB9-AD39-48B8-87AF-42A0CAC5F4D7}"/>
                  </a:ext>
                </a:extLst>
              </p14:cNvPr>
              <p14:cNvContentPartPr/>
              <p14:nvPr/>
            </p14:nvContentPartPr>
            <p14:xfrm>
              <a:off x="1728840" y="5853040"/>
              <a:ext cx="344880" cy="326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7C74DB9-AD39-48B8-87AF-42A0CAC5F4D7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711200" y="5835400"/>
                <a:ext cx="38052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D946A05-3955-4CAD-95FF-4A4885DDD273}"/>
                  </a:ext>
                </a:extLst>
              </p14:cNvPr>
              <p14:cNvContentPartPr/>
              <p14:nvPr/>
            </p14:nvContentPartPr>
            <p14:xfrm>
              <a:off x="2245080" y="5749720"/>
              <a:ext cx="1238760" cy="428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D946A05-3955-4CAD-95FF-4A4885DDD27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227435" y="5732065"/>
                <a:ext cx="1274410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2DD9C9D-EBE8-42FB-A4FA-F771074C9F62}"/>
                  </a:ext>
                </a:extLst>
              </p14:cNvPr>
              <p14:cNvContentPartPr/>
              <p14:nvPr/>
            </p14:nvContentPartPr>
            <p14:xfrm>
              <a:off x="3850320" y="5780680"/>
              <a:ext cx="336240" cy="451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2DD9C9D-EBE8-42FB-A4FA-F771074C9F6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832320" y="5763040"/>
                <a:ext cx="37188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687929E-C058-4CEE-BB0F-2091EDCD86D8}"/>
                  </a:ext>
                </a:extLst>
              </p14:cNvPr>
              <p14:cNvContentPartPr/>
              <p14:nvPr/>
            </p14:nvContentPartPr>
            <p14:xfrm>
              <a:off x="4592280" y="5857000"/>
              <a:ext cx="216000" cy="333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687929E-C058-4CEE-BB0F-2091EDCD86D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574280" y="5839000"/>
                <a:ext cx="2516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59BF1A-B151-477B-910F-EF60F1D8AE22}"/>
                  </a:ext>
                </a:extLst>
              </p14:cNvPr>
              <p14:cNvContentPartPr/>
              <p14:nvPr/>
            </p14:nvContentPartPr>
            <p14:xfrm>
              <a:off x="4968120" y="5661520"/>
              <a:ext cx="1114920" cy="58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59BF1A-B151-477B-910F-EF60F1D8AE22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950126" y="5643880"/>
                <a:ext cx="1150548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6B4418-B779-46CC-AC6A-7E2EAC23CEFE}"/>
                  </a:ext>
                </a:extLst>
              </p14:cNvPr>
              <p14:cNvContentPartPr/>
              <p14:nvPr/>
            </p14:nvContentPartPr>
            <p14:xfrm>
              <a:off x="6034800" y="5669080"/>
              <a:ext cx="105840" cy="21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6B4418-B779-46CC-AC6A-7E2EAC23CEFE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016800" y="5651440"/>
                <a:ext cx="141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721C9D1-2BF2-4BF6-9E21-A4EBF3241B2E}"/>
                  </a:ext>
                </a:extLst>
              </p14:cNvPr>
              <p14:cNvContentPartPr/>
              <p14:nvPr/>
            </p14:nvContentPartPr>
            <p14:xfrm>
              <a:off x="6247920" y="5663320"/>
              <a:ext cx="227160" cy="158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721C9D1-2BF2-4BF6-9E21-A4EBF3241B2E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229920" y="5645320"/>
                <a:ext cx="2628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E2B5F4A-57DE-497B-8959-DA8D4789586E}"/>
                  </a:ext>
                </a:extLst>
              </p14:cNvPr>
              <p14:cNvContentPartPr/>
              <p14:nvPr/>
            </p14:nvContentPartPr>
            <p14:xfrm>
              <a:off x="6227400" y="5912440"/>
              <a:ext cx="295200" cy="23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E2B5F4A-57DE-497B-8959-DA8D4789586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209760" y="5894440"/>
                <a:ext cx="3308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98860D2-26FA-42F0-9C89-77BAEBE6E708}"/>
                  </a:ext>
                </a:extLst>
              </p14:cNvPr>
              <p14:cNvContentPartPr/>
              <p14:nvPr/>
            </p14:nvContentPartPr>
            <p14:xfrm>
              <a:off x="6294000" y="6075160"/>
              <a:ext cx="147600" cy="164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98860D2-26FA-42F0-9C89-77BAEBE6E70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276000" y="6057160"/>
                <a:ext cx="18324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4D7A239-024F-4F5C-B756-8BE991FED6C3}"/>
                  </a:ext>
                </a:extLst>
              </p14:cNvPr>
              <p14:cNvContentPartPr/>
              <p14:nvPr/>
            </p14:nvContentPartPr>
            <p14:xfrm>
              <a:off x="6705120" y="5291440"/>
              <a:ext cx="1973880" cy="1197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4D7A239-024F-4F5C-B756-8BE991FED6C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687477" y="5273440"/>
                <a:ext cx="2009527" cy="123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056734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157697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515378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E4C9CE2-3B63-43D8-8CAC-4B510117AA8D}"/>
                  </a:ext>
                </a:extLst>
              </p14:cNvPr>
              <p14:cNvContentPartPr/>
              <p14:nvPr/>
            </p14:nvContentPartPr>
            <p14:xfrm>
              <a:off x="4032840" y="4043320"/>
              <a:ext cx="385920" cy="381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E4C9CE2-3B63-43D8-8CAC-4B510117AA8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014840" y="4025320"/>
                <a:ext cx="4215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C68DE5-4816-4460-AEF3-D2E598F50C27}"/>
                  </a:ext>
                </a:extLst>
              </p14:cNvPr>
              <p14:cNvContentPartPr/>
              <p14:nvPr/>
            </p14:nvContentPartPr>
            <p14:xfrm>
              <a:off x="5769840" y="4230160"/>
              <a:ext cx="303480" cy="166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C68DE5-4816-4460-AEF3-D2E598F50C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51840" y="4212520"/>
                <a:ext cx="3391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71A7993-EAB2-4A3D-B093-FBD8A41E6E0F}"/>
                  </a:ext>
                </a:extLst>
              </p14:cNvPr>
              <p14:cNvContentPartPr/>
              <p14:nvPr/>
            </p14:nvContentPartPr>
            <p14:xfrm>
              <a:off x="4774440" y="4012720"/>
              <a:ext cx="626040" cy="366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71A7993-EAB2-4A3D-B093-FBD8A41E6E0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756440" y="3995063"/>
                <a:ext cx="661680" cy="4025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D3F35E8-A44F-44E0-A7B3-601767B536D0}"/>
                  </a:ext>
                </a:extLst>
              </p14:cNvPr>
              <p14:cNvContentPartPr/>
              <p14:nvPr/>
            </p14:nvContentPartPr>
            <p14:xfrm>
              <a:off x="6319200" y="3952600"/>
              <a:ext cx="1281960" cy="4478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D3F35E8-A44F-44E0-A7B3-601767B536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01560" y="3934960"/>
                <a:ext cx="131760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4EA3D334-929E-469E-B9A8-58727DB90EAF}"/>
                  </a:ext>
                </a:extLst>
              </p14:cNvPr>
              <p14:cNvContentPartPr/>
              <p14:nvPr/>
            </p14:nvContentPartPr>
            <p14:xfrm>
              <a:off x="4083960" y="4581880"/>
              <a:ext cx="1195920" cy="419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4EA3D334-929E-469E-B9A8-58727DB90EA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66315" y="4564240"/>
                <a:ext cx="1231571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861E58-DFA0-46DE-8471-92001DF520A2}"/>
                  </a:ext>
                </a:extLst>
              </p14:cNvPr>
              <p14:cNvContentPartPr/>
              <p14:nvPr/>
            </p14:nvContentPartPr>
            <p14:xfrm>
              <a:off x="324840" y="3929200"/>
              <a:ext cx="3585240" cy="12322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861E58-DFA0-46DE-8471-92001DF520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6840" y="3911560"/>
                <a:ext cx="3620880" cy="12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95DA20B8-2EEA-419D-98C0-D18DCBDB85F9}"/>
                  </a:ext>
                </a:extLst>
              </p14:cNvPr>
              <p14:cNvContentPartPr/>
              <p14:nvPr/>
            </p14:nvContentPartPr>
            <p14:xfrm>
              <a:off x="6857760" y="4774840"/>
              <a:ext cx="690480" cy="276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95DA20B8-2EEA-419D-98C0-D18DCBDB85F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39760" y="4756840"/>
                <a:ext cx="726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8AF2525-20DE-4E14-9736-51AEE6AD39D8}"/>
                  </a:ext>
                </a:extLst>
              </p14:cNvPr>
              <p14:cNvContentPartPr/>
              <p14:nvPr/>
            </p14:nvContentPartPr>
            <p14:xfrm>
              <a:off x="6441240" y="4906960"/>
              <a:ext cx="254520" cy="1224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8AF2525-20DE-4E14-9736-51AEE6AD39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423240" y="4889320"/>
                <a:ext cx="290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E6D358D3-A5B8-4156-8E33-DAC94DD8195A}"/>
                  </a:ext>
                </a:extLst>
              </p14:cNvPr>
              <p14:cNvContentPartPr/>
              <p14:nvPr/>
            </p14:nvContentPartPr>
            <p14:xfrm>
              <a:off x="5739960" y="4581160"/>
              <a:ext cx="518040" cy="76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E6D358D3-A5B8-4156-8E33-DAC94DD8195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721947" y="4563520"/>
                <a:ext cx="553705" cy="79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995110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E4C9CE2-3B63-43D8-8CAC-4B510117AA8D}"/>
                  </a:ext>
                </a:extLst>
              </p14:cNvPr>
              <p14:cNvContentPartPr/>
              <p14:nvPr/>
            </p14:nvContentPartPr>
            <p14:xfrm>
              <a:off x="4032840" y="4043320"/>
              <a:ext cx="385920" cy="381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E4C9CE2-3B63-43D8-8CAC-4B510117AA8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014840" y="4025320"/>
                <a:ext cx="4215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C68DE5-4816-4460-AEF3-D2E598F50C27}"/>
                  </a:ext>
                </a:extLst>
              </p14:cNvPr>
              <p14:cNvContentPartPr/>
              <p14:nvPr/>
            </p14:nvContentPartPr>
            <p14:xfrm>
              <a:off x="5769840" y="4230160"/>
              <a:ext cx="303480" cy="166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C68DE5-4816-4460-AEF3-D2E598F50C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51840" y="4212520"/>
                <a:ext cx="3391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71A7993-EAB2-4A3D-B093-FBD8A41E6E0F}"/>
                  </a:ext>
                </a:extLst>
              </p14:cNvPr>
              <p14:cNvContentPartPr/>
              <p14:nvPr/>
            </p14:nvContentPartPr>
            <p14:xfrm>
              <a:off x="4774440" y="4012720"/>
              <a:ext cx="626040" cy="366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71A7993-EAB2-4A3D-B093-FBD8A41E6E0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756440" y="3995063"/>
                <a:ext cx="661680" cy="4025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D3F35E8-A44F-44E0-A7B3-601767B536D0}"/>
                  </a:ext>
                </a:extLst>
              </p14:cNvPr>
              <p14:cNvContentPartPr/>
              <p14:nvPr/>
            </p14:nvContentPartPr>
            <p14:xfrm>
              <a:off x="6319200" y="3952600"/>
              <a:ext cx="1281960" cy="4478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D3F35E8-A44F-44E0-A7B3-601767B536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01560" y="3934960"/>
                <a:ext cx="131760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4EA3D334-929E-469E-B9A8-58727DB90EAF}"/>
                  </a:ext>
                </a:extLst>
              </p14:cNvPr>
              <p14:cNvContentPartPr/>
              <p14:nvPr/>
            </p14:nvContentPartPr>
            <p14:xfrm>
              <a:off x="4083960" y="4581880"/>
              <a:ext cx="1195920" cy="419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4EA3D334-929E-469E-B9A8-58727DB90EA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66315" y="4564240"/>
                <a:ext cx="1231571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861E58-DFA0-46DE-8471-92001DF520A2}"/>
                  </a:ext>
                </a:extLst>
              </p14:cNvPr>
              <p14:cNvContentPartPr/>
              <p14:nvPr/>
            </p14:nvContentPartPr>
            <p14:xfrm>
              <a:off x="324840" y="3929200"/>
              <a:ext cx="3585240" cy="12322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861E58-DFA0-46DE-8471-92001DF520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6840" y="3911560"/>
                <a:ext cx="3620880" cy="12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95DA20B8-2EEA-419D-98C0-D18DCBDB85F9}"/>
                  </a:ext>
                </a:extLst>
              </p14:cNvPr>
              <p14:cNvContentPartPr/>
              <p14:nvPr/>
            </p14:nvContentPartPr>
            <p14:xfrm>
              <a:off x="6857760" y="4774840"/>
              <a:ext cx="690480" cy="276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95DA20B8-2EEA-419D-98C0-D18DCBDB85F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39760" y="4756840"/>
                <a:ext cx="726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8AF2525-20DE-4E14-9736-51AEE6AD39D8}"/>
                  </a:ext>
                </a:extLst>
              </p14:cNvPr>
              <p14:cNvContentPartPr/>
              <p14:nvPr/>
            </p14:nvContentPartPr>
            <p14:xfrm>
              <a:off x="6441240" y="4906960"/>
              <a:ext cx="254520" cy="1224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8AF2525-20DE-4E14-9736-51AEE6AD39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423240" y="4889320"/>
                <a:ext cx="290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E6D358D3-A5B8-4156-8E33-DAC94DD8195A}"/>
                  </a:ext>
                </a:extLst>
              </p14:cNvPr>
              <p14:cNvContentPartPr/>
              <p14:nvPr/>
            </p14:nvContentPartPr>
            <p14:xfrm>
              <a:off x="5739960" y="4581160"/>
              <a:ext cx="518040" cy="76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E6D358D3-A5B8-4156-8E33-DAC94DD8195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721947" y="4563520"/>
                <a:ext cx="553705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DA7321-8905-4FF1-831E-77063BFC00F3}"/>
                  </a:ext>
                </a:extLst>
              </p14:cNvPr>
              <p14:cNvContentPartPr/>
              <p14:nvPr/>
            </p14:nvContentPartPr>
            <p14:xfrm>
              <a:off x="680160" y="5340400"/>
              <a:ext cx="1034280" cy="59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DA7321-8905-4FF1-831E-77063BFC00F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2514" y="5322400"/>
                <a:ext cx="106993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D747C5-1EBB-4C65-8A2A-DF32D1084ED6}"/>
                  </a:ext>
                </a:extLst>
              </p14:cNvPr>
              <p14:cNvContentPartPr/>
              <p14:nvPr/>
            </p14:nvContentPartPr>
            <p14:xfrm>
              <a:off x="3108720" y="5537320"/>
              <a:ext cx="546840" cy="304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D747C5-1EBB-4C65-8A2A-DF32D1084ED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90720" y="5519320"/>
                <a:ext cx="5824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D5EF14-6F38-4ACE-9C16-93DC84B73321}"/>
                  </a:ext>
                </a:extLst>
              </p14:cNvPr>
              <p14:cNvContentPartPr/>
              <p14:nvPr/>
            </p14:nvContentPartPr>
            <p14:xfrm>
              <a:off x="2245080" y="5295400"/>
              <a:ext cx="652320" cy="908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D5EF14-6F38-4ACE-9C16-93DC84B7332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27440" y="5277400"/>
                <a:ext cx="687960" cy="94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60089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14:cNvPr>
              <p14:cNvContentPartPr/>
              <p14:nvPr/>
            </p14:nvContentPartPr>
            <p14:xfrm>
              <a:off x="7966200" y="90520"/>
              <a:ext cx="748440" cy="5799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48560" y="72880"/>
                <a:ext cx="78408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14:cNvPr>
              <p14:cNvContentPartPr/>
              <p14:nvPr/>
            </p14:nvContentPartPr>
            <p14:xfrm>
              <a:off x="314760" y="255040"/>
              <a:ext cx="1200240" cy="75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37040"/>
                <a:ext cx="1235880" cy="79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14:cNvPr>
              <p14:cNvContentPartPr/>
              <p14:nvPr/>
            </p14:nvContentPartPr>
            <p14:xfrm>
              <a:off x="1623000" y="355480"/>
              <a:ext cx="16560" cy="20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05000" y="337480"/>
                <a:ext cx="52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14:cNvPr>
              <p14:cNvContentPartPr/>
              <p14:nvPr/>
            </p14:nvContentPartPr>
            <p14:xfrm>
              <a:off x="1666200" y="516400"/>
              <a:ext cx="16920" cy="32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48200" y="498760"/>
                <a:ext cx="525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14:cNvPr>
              <p14:cNvContentPartPr/>
              <p14:nvPr/>
            </p14:nvContentPartPr>
            <p14:xfrm>
              <a:off x="1848720" y="293920"/>
              <a:ext cx="1661760" cy="378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1080" y="276280"/>
                <a:ext cx="169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14:cNvPr>
              <p14:cNvContentPartPr/>
              <p14:nvPr/>
            </p14:nvContentPartPr>
            <p14:xfrm>
              <a:off x="4217520" y="312640"/>
              <a:ext cx="276480" cy="275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99880" y="294977"/>
                <a:ext cx="31212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14:cNvPr>
              <p14:cNvContentPartPr/>
              <p14:nvPr/>
            </p14:nvContentPartPr>
            <p14:xfrm>
              <a:off x="3808920" y="313720"/>
              <a:ext cx="244800" cy="306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90920" y="296080"/>
                <a:ext cx="2804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14:cNvPr>
              <p14:cNvContentPartPr/>
              <p14:nvPr/>
            </p14:nvContentPartPr>
            <p14:xfrm>
              <a:off x="4976760" y="406240"/>
              <a:ext cx="140400" cy="266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8760" y="388240"/>
                <a:ext cx="176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14:cNvPr>
              <p14:cNvContentPartPr/>
              <p14:nvPr/>
            </p14:nvContentPartPr>
            <p14:xfrm>
              <a:off x="5240280" y="538000"/>
              <a:ext cx="22680" cy="88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2280" y="520360"/>
                <a:ext cx="5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14:cNvPr>
              <p14:cNvContentPartPr/>
              <p14:nvPr/>
            </p14:nvContentPartPr>
            <p14:xfrm>
              <a:off x="5423160" y="324520"/>
              <a:ext cx="225720" cy="32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5520" y="306880"/>
                <a:ext cx="261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14:cNvPr>
              <p14:cNvContentPartPr/>
              <p14:nvPr/>
            </p14:nvContentPartPr>
            <p14:xfrm>
              <a:off x="4698480" y="294280"/>
              <a:ext cx="102600" cy="412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80840" y="276280"/>
                <a:ext cx="13824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14:cNvPr>
              <p14:cNvContentPartPr/>
              <p14:nvPr/>
            </p14:nvContentPartPr>
            <p14:xfrm>
              <a:off x="302880" y="970000"/>
              <a:ext cx="1626480" cy="7444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5240" y="952009"/>
                <a:ext cx="1662120" cy="780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14:cNvPr>
              <p14:cNvContentPartPr/>
              <p14:nvPr/>
            </p14:nvContentPartPr>
            <p14:xfrm>
              <a:off x="2048520" y="1129120"/>
              <a:ext cx="20880" cy="69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0520" y="1111480"/>
                <a:ext cx="56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14:cNvPr>
              <p14:cNvContentPartPr/>
              <p14:nvPr/>
            </p14:nvContentPartPr>
            <p14:xfrm>
              <a:off x="2060040" y="1320280"/>
              <a:ext cx="33120" cy="5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42040" y="1302640"/>
                <a:ext cx="687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14:cNvPr>
              <p14:cNvContentPartPr/>
              <p14:nvPr/>
            </p14:nvContentPartPr>
            <p14:xfrm>
              <a:off x="3744120" y="1209760"/>
              <a:ext cx="604440" cy="152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26120" y="1191760"/>
                <a:ext cx="640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14:cNvPr>
              <p14:cNvContentPartPr/>
              <p14:nvPr/>
            </p14:nvContentPartPr>
            <p14:xfrm>
              <a:off x="2346600" y="987280"/>
              <a:ext cx="1280520" cy="46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28600" y="969280"/>
                <a:ext cx="13161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14:cNvPr>
              <p14:cNvContentPartPr/>
              <p14:nvPr/>
            </p14:nvContentPartPr>
            <p14:xfrm>
              <a:off x="5140560" y="1015720"/>
              <a:ext cx="21240" cy="3445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998080"/>
                <a:ext cx="568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14:cNvPr>
              <p14:cNvContentPartPr/>
              <p14:nvPr/>
            </p14:nvContentPartPr>
            <p14:xfrm>
              <a:off x="4673280" y="1065040"/>
              <a:ext cx="335520" cy="314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55280" y="1047400"/>
                <a:ext cx="3711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14:cNvPr>
              <p14:cNvContentPartPr/>
              <p14:nvPr/>
            </p14:nvContentPartPr>
            <p14:xfrm>
              <a:off x="5892240" y="1004560"/>
              <a:ext cx="694080" cy="378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74600" y="986560"/>
                <a:ext cx="72972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14:cNvPr>
              <p14:cNvContentPartPr/>
              <p14:nvPr/>
            </p14:nvContentPartPr>
            <p14:xfrm>
              <a:off x="5490120" y="995560"/>
              <a:ext cx="178920" cy="4568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72120" y="977560"/>
                <a:ext cx="2145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DAA6AAE-969A-414D-ADE1-C994D273303B}"/>
                  </a:ext>
                </a:extLst>
              </p14:cNvPr>
              <p14:cNvContentPartPr/>
              <p14:nvPr/>
            </p14:nvContentPartPr>
            <p14:xfrm>
              <a:off x="2238600" y="1838680"/>
              <a:ext cx="20160" cy="30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DAA6AAE-969A-414D-ADE1-C994D27330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20600" y="1821040"/>
                <a:ext cx="55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E46D325-0109-4167-8589-75FF1FAE5F35}"/>
                  </a:ext>
                </a:extLst>
              </p14:cNvPr>
              <p14:cNvContentPartPr/>
              <p14:nvPr/>
            </p14:nvContentPartPr>
            <p14:xfrm>
              <a:off x="2263080" y="2062240"/>
              <a:ext cx="32760" cy="3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E46D325-0109-4167-8589-75FF1FAE5F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45440" y="2044240"/>
                <a:ext cx="684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0AB7A-A900-4FB4-AD03-38383CD93E3D}"/>
                  </a:ext>
                </a:extLst>
              </p14:cNvPr>
              <p14:cNvContentPartPr/>
              <p14:nvPr/>
            </p14:nvContentPartPr>
            <p14:xfrm>
              <a:off x="334920" y="1734280"/>
              <a:ext cx="1705680" cy="8546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0AB7A-A900-4FB4-AD03-38383CD93E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76" y="1716288"/>
                <a:ext cx="1741328" cy="890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E69F4D-C63B-46AC-AA0A-8082B93BFD1F}"/>
                  </a:ext>
                </a:extLst>
              </p14:cNvPr>
              <p14:cNvContentPartPr/>
              <p14:nvPr/>
            </p14:nvContentPartPr>
            <p14:xfrm>
              <a:off x="2569800" y="1635640"/>
              <a:ext cx="1902240" cy="945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E69F4D-C63B-46AC-AA0A-8082B93BFD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51800" y="1617640"/>
                <a:ext cx="1937880" cy="9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289A98-17DD-40A1-B2BF-29FD8EED0BA1}"/>
                  </a:ext>
                </a:extLst>
              </p14:cNvPr>
              <p14:cNvContentPartPr/>
              <p14:nvPr/>
            </p14:nvContentPartPr>
            <p14:xfrm>
              <a:off x="4753920" y="1652920"/>
              <a:ext cx="549720" cy="541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289A98-17DD-40A1-B2BF-29FD8EED0B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35920" y="1635280"/>
                <a:ext cx="58536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9AC9297-497C-4C9F-A782-00D284E27387}"/>
                  </a:ext>
                </a:extLst>
              </p14:cNvPr>
              <p14:cNvContentPartPr/>
              <p14:nvPr/>
            </p14:nvContentPartPr>
            <p14:xfrm>
              <a:off x="1057080" y="2702320"/>
              <a:ext cx="263880" cy="4402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9AC9297-497C-4C9F-A782-00D284E2738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39080" y="2684320"/>
                <a:ext cx="29952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005AF08-DEAA-4A7E-A2E4-BDA611547794}"/>
                  </a:ext>
                </a:extLst>
              </p14:cNvPr>
              <p14:cNvContentPartPr/>
              <p14:nvPr/>
            </p14:nvContentPartPr>
            <p14:xfrm>
              <a:off x="1432200" y="2813920"/>
              <a:ext cx="378360" cy="2462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005AF08-DEAA-4A7E-A2E4-BDA6115477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14200" y="2796280"/>
                <a:ext cx="414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F7138E-EA6C-4011-AA04-7CB29E60D9B9}"/>
                  </a:ext>
                </a:extLst>
              </p14:cNvPr>
              <p14:cNvContentPartPr/>
              <p14:nvPr/>
            </p14:nvContentPartPr>
            <p14:xfrm>
              <a:off x="2482320" y="2753080"/>
              <a:ext cx="37440" cy="2984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F7138E-EA6C-4011-AA04-7CB29E60D9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64680" y="2735080"/>
                <a:ext cx="730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419231-627C-46AA-880E-E385FBF3827D}"/>
                  </a:ext>
                </a:extLst>
              </p14:cNvPr>
              <p14:cNvContentPartPr/>
              <p14:nvPr/>
            </p14:nvContentPartPr>
            <p14:xfrm>
              <a:off x="1990920" y="2753080"/>
              <a:ext cx="326160" cy="281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419231-627C-46AA-880E-E385FBF382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72920" y="2735080"/>
                <a:ext cx="3618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7EC7306-989A-4696-8746-9A7DE6079536}"/>
                  </a:ext>
                </a:extLst>
              </p14:cNvPr>
              <p14:cNvContentPartPr/>
              <p14:nvPr/>
            </p14:nvContentPartPr>
            <p14:xfrm>
              <a:off x="2945280" y="2742280"/>
              <a:ext cx="711720" cy="315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7EC7306-989A-4696-8746-9A7DE607953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7640" y="2724280"/>
                <a:ext cx="747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3CE0B9-7C8D-406A-AB5A-710F2FEA7BAB}"/>
                  </a:ext>
                </a:extLst>
              </p14:cNvPr>
              <p14:cNvContentPartPr/>
              <p14:nvPr/>
            </p14:nvContentPartPr>
            <p14:xfrm>
              <a:off x="3931680" y="2691880"/>
              <a:ext cx="1478880" cy="569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3CE0B9-7C8D-406A-AB5A-710F2FEA7B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13680" y="2674240"/>
                <a:ext cx="1514520" cy="6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108815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E4C9CE2-3B63-43D8-8CAC-4B510117AA8D}"/>
                  </a:ext>
                </a:extLst>
              </p14:cNvPr>
              <p14:cNvContentPartPr/>
              <p14:nvPr/>
            </p14:nvContentPartPr>
            <p14:xfrm>
              <a:off x="4032840" y="4043320"/>
              <a:ext cx="385920" cy="381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E4C9CE2-3B63-43D8-8CAC-4B510117AA8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014840" y="4025320"/>
                <a:ext cx="4215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FC68DE5-4816-4460-AEF3-D2E598F50C27}"/>
                  </a:ext>
                </a:extLst>
              </p14:cNvPr>
              <p14:cNvContentPartPr/>
              <p14:nvPr/>
            </p14:nvContentPartPr>
            <p14:xfrm>
              <a:off x="5769840" y="4230160"/>
              <a:ext cx="303480" cy="166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FC68DE5-4816-4460-AEF3-D2E598F50C2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751840" y="4212520"/>
                <a:ext cx="3391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71A7993-EAB2-4A3D-B093-FBD8A41E6E0F}"/>
                  </a:ext>
                </a:extLst>
              </p14:cNvPr>
              <p14:cNvContentPartPr/>
              <p14:nvPr/>
            </p14:nvContentPartPr>
            <p14:xfrm>
              <a:off x="4774440" y="4012720"/>
              <a:ext cx="626040" cy="366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71A7993-EAB2-4A3D-B093-FBD8A41E6E0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756440" y="3995063"/>
                <a:ext cx="661680" cy="4025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D3F35E8-A44F-44E0-A7B3-601767B536D0}"/>
                  </a:ext>
                </a:extLst>
              </p14:cNvPr>
              <p14:cNvContentPartPr/>
              <p14:nvPr/>
            </p14:nvContentPartPr>
            <p14:xfrm>
              <a:off x="6319200" y="3952600"/>
              <a:ext cx="1281960" cy="4478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D3F35E8-A44F-44E0-A7B3-601767B536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301560" y="3934960"/>
                <a:ext cx="131760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4EA3D334-929E-469E-B9A8-58727DB90EAF}"/>
                  </a:ext>
                </a:extLst>
              </p14:cNvPr>
              <p14:cNvContentPartPr/>
              <p14:nvPr/>
            </p14:nvContentPartPr>
            <p14:xfrm>
              <a:off x="4083960" y="4581880"/>
              <a:ext cx="1195920" cy="419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4EA3D334-929E-469E-B9A8-58727DB90EA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066315" y="4564240"/>
                <a:ext cx="1231571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2861E58-DFA0-46DE-8471-92001DF520A2}"/>
                  </a:ext>
                </a:extLst>
              </p14:cNvPr>
              <p14:cNvContentPartPr/>
              <p14:nvPr/>
            </p14:nvContentPartPr>
            <p14:xfrm>
              <a:off x="324840" y="3929200"/>
              <a:ext cx="3585240" cy="12322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2861E58-DFA0-46DE-8471-92001DF520A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06840" y="3911560"/>
                <a:ext cx="3620880" cy="12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95DA20B8-2EEA-419D-98C0-D18DCBDB85F9}"/>
                  </a:ext>
                </a:extLst>
              </p14:cNvPr>
              <p14:cNvContentPartPr/>
              <p14:nvPr/>
            </p14:nvContentPartPr>
            <p14:xfrm>
              <a:off x="6857760" y="4774840"/>
              <a:ext cx="690480" cy="276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95DA20B8-2EEA-419D-98C0-D18DCBDB85F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839760" y="4756840"/>
                <a:ext cx="726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8AF2525-20DE-4E14-9736-51AEE6AD39D8}"/>
                  </a:ext>
                </a:extLst>
              </p14:cNvPr>
              <p14:cNvContentPartPr/>
              <p14:nvPr/>
            </p14:nvContentPartPr>
            <p14:xfrm>
              <a:off x="6441240" y="4906960"/>
              <a:ext cx="254520" cy="1224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8AF2525-20DE-4E14-9736-51AEE6AD39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423240" y="4889320"/>
                <a:ext cx="290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E6D358D3-A5B8-4156-8E33-DAC94DD8195A}"/>
                  </a:ext>
                </a:extLst>
              </p14:cNvPr>
              <p14:cNvContentPartPr/>
              <p14:nvPr/>
            </p14:nvContentPartPr>
            <p14:xfrm>
              <a:off x="5739960" y="4581160"/>
              <a:ext cx="518040" cy="76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E6D358D3-A5B8-4156-8E33-DAC94DD8195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721947" y="4563520"/>
                <a:ext cx="553705" cy="79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2DA7321-8905-4FF1-831E-77063BFC00F3}"/>
                  </a:ext>
                </a:extLst>
              </p14:cNvPr>
              <p14:cNvContentPartPr/>
              <p14:nvPr/>
            </p14:nvContentPartPr>
            <p14:xfrm>
              <a:off x="680160" y="5340400"/>
              <a:ext cx="1034280" cy="595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2DA7321-8905-4FF1-831E-77063BFC00F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62514" y="5322400"/>
                <a:ext cx="1069932" cy="63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6D747C5-1EBB-4C65-8A2A-DF32D1084ED6}"/>
                  </a:ext>
                </a:extLst>
              </p14:cNvPr>
              <p14:cNvContentPartPr/>
              <p14:nvPr/>
            </p14:nvContentPartPr>
            <p14:xfrm>
              <a:off x="3108720" y="5537320"/>
              <a:ext cx="546840" cy="304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6D747C5-1EBB-4C65-8A2A-DF32D1084ED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90720" y="5519320"/>
                <a:ext cx="5824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D5EF14-6F38-4ACE-9C16-93DC84B73321}"/>
                  </a:ext>
                </a:extLst>
              </p14:cNvPr>
              <p14:cNvContentPartPr/>
              <p14:nvPr/>
            </p14:nvContentPartPr>
            <p14:xfrm>
              <a:off x="2245080" y="5295400"/>
              <a:ext cx="652320" cy="908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D5EF14-6F38-4ACE-9C16-93DC84B7332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27440" y="5277400"/>
                <a:ext cx="687960" cy="9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5B47A65-EA58-4696-98BD-503C390592A9}"/>
                  </a:ext>
                </a:extLst>
              </p14:cNvPr>
              <p14:cNvContentPartPr/>
              <p14:nvPr/>
            </p14:nvContentPartPr>
            <p14:xfrm>
              <a:off x="3880920" y="5579440"/>
              <a:ext cx="692640" cy="45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5B47A65-EA58-4696-98BD-503C390592A9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63280" y="5561440"/>
                <a:ext cx="72828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9ABB7A-30F9-40FC-AA72-49DA786D7B8D}"/>
                  </a:ext>
                </a:extLst>
              </p14:cNvPr>
              <p14:cNvContentPartPr/>
              <p14:nvPr/>
            </p14:nvContentPartPr>
            <p14:xfrm>
              <a:off x="6390480" y="5404840"/>
              <a:ext cx="1352880" cy="504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9ABB7A-30F9-40FC-AA72-49DA786D7B8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372480" y="5387200"/>
                <a:ext cx="138852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8AE8E8-9400-4570-96ED-D115099FB55F}"/>
                  </a:ext>
                </a:extLst>
              </p14:cNvPr>
              <p14:cNvContentPartPr/>
              <p14:nvPr/>
            </p14:nvContentPartPr>
            <p14:xfrm>
              <a:off x="5059200" y="5671600"/>
              <a:ext cx="954360" cy="558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8AE8E8-9400-4570-96ED-D115099FB55F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041560" y="5653600"/>
                <a:ext cx="99000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A2943D2-112E-4858-993E-47BC049ACC9C}"/>
                  </a:ext>
                </a:extLst>
              </p14:cNvPr>
              <p14:cNvContentPartPr/>
              <p14:nvPr/>
            </p14:nvContentPartPr>
            <p14:xfrm>
              <a:off x="6573000" y="6082360"/>
              <a:ext cx="1582200" cy="334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A2943D2-112E-4858-993E-47BC049AC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555360" y="6064360"/>
                <a:ext cx="1617840" cy="36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357249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14:cNvPr>
              <p14:cNvContentPartPr/>
              <p14:nvPr/>
            </p14:nvContentPartPr>
            <p14:xfrm>
              <a:off x="720840" y="4106320"/>
              <a:ext cx="614880" cy="351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3200" y="4088320"/>
                <a:ext cx="6505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14:cNvPr>
              <p14:cNvContentPartPr/>
              <p14:nvPr/>
            </p14:nvContentPartPr>
            <p14:xfrm>
              <a:off x="1493400" y="4084000"/>
              <a:ext cx="700200" cy="55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75400" y="4066012"/>
                <a:ext cx="735840" cy="590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14:cNvPr>
              <p14:cNvContentPartPr/>
              <p14:nvPr/>
            </p14:nvContentPartPr>
            <p14:xfrm>
              <a:off x="2356680" y="4225480"/>
              <a:ext cx="161640" cy="3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9040" y="4207840"/>
                <a:ext cx="197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14:cNvPr>
              <p14:cNvContentPartPr/>
              <p14:nvPr/>
            </p14:nvContentPartPr>
            <p14:xfrm>
              <a:off x="2427960" y="4124680"/>
              <a:ext cx="45360" cy="24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09960" y="4106680"/>
                <a:ext cx="810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14:cNvPr>
              <p14:cNvContentPartPr/>
              <p14:nvPr/>
            </p14:nvContentPartPr>
            <p14:xfrm>
              <a:off x="2620920" y="4094440"/>
              <a:ext cx="191520" cy="310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03280" y="4076440"/>
                <a:ext cx="2271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14:cNvPr>
              <p14:cNvContentPartPr/>
              <p14:nvPr/>
            </p14:nvContentPartPr>
            <p14:xfrm>
              <a:off x="2833680" y="4234120"/>
              <a:ext cx="15012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15680" y="4216480"/>
                <a:ext cx="185760" cy="17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860414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14:cNvPr>
              <p14:cNvContentPartPr/>
              <p14:nvPr/>
            </p14:nvContentPartPr>
            <p14:xfrm>
              <a:off x="720840" y="4106320"/>
              <a:ext cx="614880" cy="351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3200" y="4088320"/>
                <a:ext cx="6505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14:cNvPr>
              <p14:cNvContentPartPr/>
              <p14:nvPr/>
            </p14:nvContentPartPr>
            <p14:xfrm>
              <a:off x="1493400" y="4084000"/>
              <a:ext cx="700200" cy="55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75400" y="4066012"/>
                <a:ext cx="735840" cy="590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14:cNvPr>
              <p14:cNvContentPartPr/>
              <p14:nvPr/>
            </p14:nvContentPartPr>
            <p14:xfrm>
              <a:off x="2356680" y="4225480"/>
              <a:ext cx="161640" cy="3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9040" y="4207840"/>
                <a:ext cx="197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14:cNvPr>
              <p14:cNvContentPartPr/>
              <p14:nvPr/>
            </p14:nvContentPartPr>
            <p14:xfrm>
              <a:off x="2427960" y="4124680"/>
              <a:ext cx="45360" cy="24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09960" y="4106680"/>
                <a:ext cx="810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14:cNvPr>
              <p14:cNvContentPartPr/>
              <p14:nvPr/>
            </p14:nvContentPartPr>
            <p14:xfrm>
              <a:off x="2620920" y="4094440"/>
              <a:ext cx="191520" cy="310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03280" y="4076440"/>
                <a:ext cx="2271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14:cNvPr>
              <p14:cNvContentPartPr/>
              <p14:nvPr/>
            </p14:nvContentPartPr>
            <p14:xfrm>
              <a:off x="2833680" y="4234120"/>
              <a:ext cx="15012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15680" y="4216480"/>
                <a:ext cx="1857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14:cNvPr>
              <p14:cNvContentPartPr/>
              <p14:nvPr/>
            </p14:nvContentPartPr>
            <p14:xfrm>
              <a:off x="3586080" y="4163200"/>
              <a:ext cx="668520" cy="39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68080" y="4145560"/>
                <a:ext cx="70416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14:cNvPr>
              <p14:cNvContentPartPr/>
              <p14:nvPr/>
            </p14:nvContentPartPr>
            <p14:xfrm>
              <a:off x="5882520" y="4225840"/>
              <a:ext cx="336960" cy="33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864539" y="4208200"/>
                <a:ext cx="372562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14:cNvPr>
              <p14:cNvContentPartPr/>
              <p14:nvPr/>
            </p14:nvContentPartPr>
            <p14:xfrm>
              <a:off x="4744200" y="4213960"/>
              <a:ext cx="921600" cy="310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26193" y="4195960"/>
                <a:ext cx="95725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14:cNvPr>
              <p14:cNvContentPartPr/>
              <p14:nvPr/>
            </p14:nvContentPartPr>
            <p14:xfrm>
              <a:off x="7528080" y="4081480"/>
              <a:ext cx="346680" cy="268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10440" y="4063480"/>
                <a:ext cx="3823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14:cNvPr>
              <p14:cNvContentPartPr/>
              <p14:nvPr/>
            </p14:nvContentPartPr>
            <p14:xfrm>
              <a:off x="6551400" y="4134760"/>
              <a:ext cx="851760" cy="508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33753" y="4116760"/>
                <a:ext cx="887415" cy="54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990947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14:cNvPr>
              <p14:cNvContentPartPr/>
              <p14:nvPr/>
            </p14:nvContentPartPr>
            <p14:xfrm>
              <a:off x="720840" y="4106320"/>
              <a:ext cx="614880" cy="351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3200" y="4088320"/>
                <a:ext cx="6505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14:cNvPr>
              <p14:cNvContentPartPr/>
              <p14:nvPr/>
            </p14:nvContentPartPr>
            <p14:xfrm>
              <a:off x="1493400" y="4084000"/>
              <a:ext cx="700200" cy="55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75400" y="4066012"/>
                <a:ext cx="735840" cy="590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14:cNvPr>
              <p14:cNvContentPartPr/>
              <p14:nvPr/>
            </p14:nvContentPartPr>
            <p14:xfrm>
              <a:off x="2356680" y="4225480"/>
              <a:ext cx="161640" cy="3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9040" y="4207840"/>
                <a:ext cx="197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14:cNvPr>
              <p14:cNvContentPartPr/>
              <p14:nvPr/>
            </p14:nvContentPartPr>
            <p14:xfrm>
              <a:off x="2427960" y="4124680"/>
              <a:ext cx="45360" cy="24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09960" y="4106680"/>
                <a:ext cx="810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14:cNvPr>
              <p14:cNvContentPartPr/>
              <p14:nvPr/>
            </p14:nvContentPartPr>
            <p14:xfrm>
              <a:off x="2620920" y="4094440"/>
              <a:ext cx="191520" cy="310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03280" y="4076440"/>
                <a:ext cx="2271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14:cNvPr>
              <p14:cNvContentPartPr/>
              <p14:nvPr/>
            </p14:nvContentPartPr>
            <p14:xfrm>
              <a:off x="2833680" y="4234120"/>
              <a:ext cx="15012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15680" y="4216480"/>
                <a:ext cx="1857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14:cNvPr>
              <p14:cNvContentPartPr/>
              <p14:nvPr/>
            </p14:nvContentPartPr>
            <p14:xfrm>
              <a:off x="3586080" y="4163200"/>
              <a:ext cx="668520" cy="39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68080" y="4145560"/>
                <a:ext cx="70416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14:cNvPr>
              <p14:cNvContentPartPr/>
              <p14:nvPr/>
            </p14:nvContentPartPr>
            <p14:xfrm>
              <a:off x="5882520" y="4225840"/>
              <a:ext cx="336960" cy="33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864539" y="4208200"/>
                <a:ext cx="372562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14:cNvPr>
              <p14:cNvContentPartPr/>
              <p14:nvPr/>
            </p14:nvContentPartPr>
            <p14:xfrm>
              <a:off x="4744200" y="4213960"/>
              <a:ext cx="921600" cy="310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26193" y="4195960"/>
                <a:ext cx="95725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14:cNvPr>
              <p14:cNvContentPartPr/>
              <p14:nvPr/>
            </p14:nvContentPartPr>
            <p14:xfrm>
              <a:off x="7528080" y="4081480"/>
              <a:ext cx="346680" cy="268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10440" y="4063480"/>
                <a:ext cx="3823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14:cNvPr>
              <p14:cNvContentPartPr/>
              <p14:nvPr/>
            </p14:nvContentPartPr>
            <p14:xfrm>
              <a:off x="6551400" y="4134760"/>
              <a:ext cx="851760" cy="508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33753" y="4116760"/>
                <a:ext cx="887415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14:cNvPr>
              <p14:cNvContentPartPr/>
              <p14:nvPr/>
            </p14:nvContentPartPr>
            <p14:xfrm>
              <a:off x="7864320" y="4348240"/>
              <a:ext cx="141840" cy="14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846680" y="4330240"/>
                <a:ext cx="177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14:cNvPr>
              <p14:cNvContentPartPr/>
              <p14:nvPr/>
            </p14:nvContentPartPr>
            <p14:xfrm>
              <a:off x="568560" y="4571440"/>
              <a:ext cx="122940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560" y="4553800"/>
                <a:ext cx="1265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14:cNvPr>
              <p14:cNvContentPartPr/>
              <p14:nvPr/>
            </p14:nvContentPartPr>
            <p14:xfrm>
              <a:off x="3189720" y="4937560"/>
              <a:ext cx="20160" cy="72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172080" y="4919920"/>
                <a:ext cx="55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14:cNvPr>
              <p14:cNvContentPartPr/>
              <p14:nvPr/>
            </p14:nvContentPartPr>
            <p14:xfrm>
              <a:off x="3149400" y="47442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31760" y="472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14:cNvPr>
              <p14:cNvContentPartPr/>
              <p14:nvPr/>
            </p14:nvContentPartPr>
            <p14:xfrm>
              <a:off x="3394200" y="4845760"/>
              <a:ext cx="121320" cy="16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76200" y="4828120"/>
                <a:ext cx="156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14:cNvPr>
              <p14:cNvContentPartPr/>
              <p14:nvPr/>
            </p14:nvContentPartPr>
            <p14:xfrm>
              <a:off x="2224920" y="4643800"/>
              <a:ext cx="607680" cy="395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31" y="4625816"/>
                <a:ext cx="643299" cy="43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14:cNvPr>
              <p14:cNvContentPartPr/>
              <p14:nvPr/>
            </p14:nvContentPartPr>
            <p14:xfrm>
              <a:off x="5278800" y="4617520"/>
              <a:ext cx="782640" cy="43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60800" y="4599880"/>
                <a:ext cx="818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14:cNvPr>
              <p14:cNvContentPartPr/>
              <p14:nvPr/>
            </p14:nvContentPartPr>
            <p14:xfrm>
              <a:off x="3972360" y="4702120"/>
              <a:ext cx="1019160" cy="358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4360" y="4684462"/>
                <a:ext cx="105480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14:cNvPr>
              <p14:cNvContentPartPr/>
              <p14:nvPr/>
            </p14:nvContentPartPr>
            <p14:xfrm>
              <a:off x="6310920" y="4745680"/>
              <a:ext cx="1019160" cy="695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92920" y="4728040"/>
                <a:ext cx="1054800" cy="73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103874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14:cNvPr>
              <p14:cNvContentPartPr/>
              <p14:nvPr/>
            </p14:nvContentPartPr>
            <p14:xfrm>
              <a:off x="720840" y="4106320"/>
              <a:ext cx="614880" cy="351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3200" y="4088320"/>
                <a:ext cx="6505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14:cNvPr>
              <p14:cNvContentPartPr/>
              <p14:nvPr/>
            </p14:nvContentPartPr>
            <p14:xfrm>
              <a:off x="1493400" y="4084000"/>
              <a:ext cx="700200" cy="55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75400" y="4066012"/>
                <a:ext cx="735840" cy="590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14:cNvPr>
              <p14:cNvContentPartPr/>
              <p14:nvPr/>
            </p14:nvContentPartPr>
            <p14:xfrm>
              <a:off x="2356680" y="4225480"/>
              <a:ext cx="161640" cy="3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9040" y="4207840"/>
                <a:ext cx="197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14:cNvPr>
              <p14:cNvContentPartPr/>
              <p14:nvPr/>
            </p14:nvContentPartPr>
            <p14:xfrm>
              <a:off x="2427960" y="4124680"/>
              <a:ext cx="45360" cy="24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09960" y="4106680"/>
                <a:ext cx="810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14:cNvPr>
              <p14:cNvContentPartPr/>
              <p14:nvPr/>
            </p14:nvContentPartPr>
            <p14:xfrm>
              <a:off x="2620920" y="4094440"/>
              <a:ext cx="191520" cy="310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03280" y="4076440"/>
                <a:ext cx="2271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14:cNvPr>
              <p14:cNvContentPartPr/>
              <p14:nvPr/>
            </p14:nvContentPartPr>
            <p14:xfrm>
              <a:off x="2833680" y="4234120"/>
              <a:ext cx="15012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15680" y="4216480"/>
                <a:ext cx="1857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14:cNvPr>
              <p14:cNvContentPartPr/>
              <p14:nvPr/>
            </p14:nvContentPartPr>
            <p14:xfrm>
              <a:off x="3586080" y="4163200"/>
              <a:ext cx="668520" cy="39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68080" y="4145560"/>
                <a:ext cx="70416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14:cNvPr>
              <p14:cNvContentPartPr/>
              <p14:nvPr/>
            </p14:nvContentPartPr>
            <p14:xfrm>
              <a:off x="5882520" y="4225840"/>
              <a:ext cx="336960" cy="33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864539" y="4208200"/>
                <a:ext cx="372562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14:cNvPr>
              <p14:cNvContentPartPr/>
              <p14:nvPr/>
            </p14:nvContentPartPr>
            <p14:xfrm>
              <a:off x="4744200" y="4213960"/>
              <a:ext cx="921600" cy="310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26193" y="4195960"/>
                <a:ext cx="95725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14:cNvPr>
              <p14:cNvContentPartPr/>
              <p14:nvPr/>
            </p14:nvContentPartPr>
            <p14:xfrm>
              <a:off x="7528080" y="4081480"/>
              <a:ext cx="346680" cy="268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10440" y="4063480"/>
                <a:ext cx="3823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14:cNvPr>
              <p14:cNvContentPartPr/>
              <p14:nvPr/>
            </p14:nvContentPartPr>
            <p14:xfrm>
              <a:off x="6551400" y="4134760"/>
              <a:ext cx="851760" cy="508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33753" y="4116760"/>
                <a:ext cx="887415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14:cNvPr>
              <p14:cNvContentPartPr/>
              <p14:nvPr/>
            </p14:nvContentPartPr>
            <p14:xfrm>
              <a:off x="7864320" y="4348240"/>
              <a:ext cx="141840" cy="14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846680" y="4330240"/>
                <a:ext cx="177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14:cNvPr>
              <p14:cNvContentPartPr/>
              <p14:nvPr/>
            </p14:nvContentPartPr>
            <p14:xfrm>
              <a:off x="568560" y="4571440"/>
              <a:ext cx="122940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560" y="4553800"/>
                <a:ext cx="1265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14:cNvPr>
              <p14:cNvContentPartPr/>
              <p14:nvPr/>
            </p14:nvContentPartPr>
            <p14:xfrm>
              <a:off x="3189720" y="4937560"/>
              <a:ext cx="20160" cy="72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172080" y="4919920"/>
                <a:ext cx="55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14:cNvPr>
              <p14:cNvContentPartPr/>
              <p14:nvPr/>
            </p14:nvContentPartPr>
            <p14:xfrm>
              <a:off x="3149400" y="47442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31760" y="472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14:cNvPr>
              <p14:cNvContentPartPr/>
              <p14:nvPr/>
            </p14:nvContentPartPr>
            <p14:xfrm>
              <a:off x="3394200" y="4845760"/>
              <a:ext cx="121320" cy="16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76200" y="4828120"/>
                <a:ext cx="156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14:cNvPr>
              <p14:cNvContentPartPr/>
              <p14:nvPr/>
            </p14:nvContentPartPr>
            <p14:xfrm>
              <a:off x="2224920" y="4643800"/>
              <a:ext cx="607680" cy="395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31" y="4625816"/>
                <a:ext cx="643299" cy="43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14:cNvPr>
              <p14:cNvContentPartPr/>
              <p14:nvPr/>
            </p14:nvContentPartPr>
            <p14:xfrm>
              <a:off x="5278800" y="4617520"/>
              <a:ext cx="782640" cy="43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60800" y="4599880"/>
                <a:ext cx="818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14:cNvPr>
              <p14:cNvContentPartPr/>
              <p14:nvPr/>
            </p14:nvContentPartPr>
            <p14:xfrm>
              <a:off x="3972360" y="4702120"/>
              <a:ext cx="1019160" cy="358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4360" y="4684462"/>
                <a:ext cx="105480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14:cNvPr>
              <p14:cNvContentPartPr/>
              <p14:nvPr/>
            </p14:nvContentPartPr>
            <p14:xfrm>
              <a:off x="6310920" y="4745680"/>
              <a:ext cx="1019160" cy="695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92920" y="4728040"/>
                <a:ext cx="10548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14:cNvPr>
              <p14:cNvContentPartPr/>
              <p14:nvPr/>
            </p14:nvContentPartPr>
            <p14:xfrm>
              <a:off x="2844480" y="5455600"/>
              <a:ext cx="17208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26840" y="5437600"/>
                <a:ext cx="207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14:cNvPr>
              <p14:cNvContentPartPr/>
              <p14:nvPr/>
            </p14:nvContentPartPr>
            <p14:xfrm>
              <a:off x="2834040" y="5597800"/>
              <a:ext cx="198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16400" y="5579800"/>
                <a:ext cx="233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14:cNvPr>
              <p14:cNvContentPartPr/>
              <p14:nvPr/>
            </p14:nvContentPartPr>
            <p14:xfrm>
              <a:off x="2072280" y="5392600"/>
              <a:ext cx="56052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54629" y="5374620"/>
                <a:ext cx="596183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14:cNvPr>
              <p14:cNvContentPartPr/>
              <p14:nvPr/>
            </p14:nvContentPartPr>
            <p14:xfrm>
              <a:off x="802560" y="5282800"/>
              <a:ext cx="313200" cy="34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4581" y="5264800"/>
                <a:ext cx="348799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14:cNvPr>
              <p14:cNvContentPartPr/>
              <p14:nvPr/>
            </p14:nvContentPartPr>
            <p14:xfrm>
              <a:off x="3210240" y="5607880"/>
              <a:ext cx="467280" cy="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2240" y="5590240"/>
                <a:ext cx="5029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14:cNvPr>
              <p14:cNvContentPartPr/>
              <p14:nvPr/>
            </p14:nvContentPartPr>
            <p14:xfrm>
              <a:off x="3349920" y="5681320"/>
              <a:ext cx="248400" cy="37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32280" y="5663680"/>
                <a:ext cx="2840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14:cNvPr>
              <p14:cNvContentPartPr/>
              <p14:nvPr/>
            </p14:nvContentPartPr>
            <p14:xfrm>
              <a:off x="3301320" y="5291440"/>
              <a:ext cx="305640" cy="23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59" y="5273440"/>
                <a:ext cx="341322" cy="26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648578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14:cNvPr>
              <p14:cNvContentPartPr/>
              <p14:nvPr/>
            </p14:nvContentPartPr>
            <p14:xfrm>
              <a:off x="720840" y="4106320"/>
              <a:ext cx="614880" cy="351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3200" y="4088320"/>
                <a:ext cx="6505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14:cNvPr>
              <p14:cNvContentPartPr/>
              <p14:nvPr/>
            </p14:nvContentPartPr>
            <p14:xfrm>
              <a:off x="1493400" y="4084000"/>
              <a:ext cx="700200" cy="55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75400" y="4066012"/>
                <a:ext cx="735840" cy="590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14:cNvPr>
              <p14:cNvContentPartPr/>
              <p14:nvPr/>
            </p14:nvContentPartPr>
            <p14:xfrm>
              <a:off x="2356680" y="4225480"/>
              <a:ext cx="161640" cy="3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9040" y="4207840"/>
                <a:ext cx="197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14:cNvPr>
              <p14:cNvContentPartPr/>
              <p14:nvPr/>
            </p14:nvContentPartPr>
            <p14:xfrm>
              <a:off x="2427960" y="4124680"/>
              <a:ext cx="45360" cy="24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09960" y="4106680"/>
                <a:ext cx="810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14:cNvPr>
              <p14:cNvContentPartPr/>
              <p14:nvPr/>
            </p14:nvContentPartPr>
            <p14:xfrm>
              <a:off x="2620920" y="4094440"/>
              <a:ext cx="191520" cy="310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03280" y="4076440"/>
                <a:ext cx="2271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14:cNvPr>
              <p14:cNvContentPartPr/>
              <p14:nvPr/>
            </p14:nvContentPartPr>
            <p14:xfrm>
              <a:off x="2833680" y="4234120"/>
              <a:ext cx="15012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15680" y="4216480"/>
                <a:ext cx="1857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14:cNvPr>
              <p14:cNvContentPartPr/>
              <p14:nvPr/>
            </p14:nvContentPartPr>
            <p14:xfrm>
              <a:off x="3586080" y="4163200"/>
              <a:ext cx="668520" cy="39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68080" y="4145560"/>
                <a:ext cx="70416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14:cNvPr>
              <p14:cNvContentPartPr/>
              <p14:nvPr/>
            </p14:nvContentPartPr>
            <p14:xfrm>
              <a:off x="5882520" y="4225840"/>
              <a:ext cx="336960" cy="33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864539" y="4208200"/>
                <a:ext cx="372562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14:cNvPr>
              <p14:cNvContentPartPr/>
              <p14:nvPr/>
            </p14:nvContentPartPr>
            <p14:xfrm>
              <a:off x="4744200" y="4213960"/>
              <a:ext cx="921600" cy="310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26193" y="4195960"/>
                <a:ext cx="95725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14:cNvPr>
              <p14:cNvContentPartPr/>
              <p14:nvPr/>
            </p14:nvContentPartPr>
            <p14:xfrm>
              <a:off x="7528080" y="4081480"/>
              <a:ext cx="346680" cy="268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10440" y="4063480"/>
                <a:ext cx="3823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14:cNvPr>
              <p14:cNvContentPartPr/>
              <p14:nvPr/>
            </p14:nvContentPartPr>
            <p14:xfrm>
              <a:off x="6551400" y="4134760"/>
              <a:ext cx="851760" cy="508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33753" y="4116760"/>
                <a:ext cx="887415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14:cNvPr>
              <p14:cNvContentPartPr/>
              <p14:nvPr/>
            </p14:nvContentPartPr>
            <p14:xfrm>
              <a:off x="7864320" y="4348240"/>
              <a:ext cx="141840" cy="14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846680" y="4330240"/>
                <a:ext cx="177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14:cNvPr>
              <p14:cNvContentPartPr/>
              <p14:nvPr/>
            </p14:nvContentPartPr>
            <p14:xfrm>
              <a:off x="568560" y="4571440"/>
              <a:ext cx="122940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560" y="4553800"/>
                <a:ext cx="1265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14:cNvPr>
              <p14:cNvContentPartPr/>
              <p14:nvPr/>
            </p14:nvContentPartPr>
            <p14:xfrm>
              <a:off x="3189720" y="4937560"/>
              <a:ext cx="20160" cy="72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172080" y="4919920"/>
                <a:ext cx="55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14:cNvPr>
              <p14:cNvContentPartPr/>
              <p14:nvPr/>
            </p14:nvContentPartPr>
            <p14:xfrm>
              <a:off x="3149400" y="47442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31760" y="472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14:cNvPr>
              <p14:cNvContentPartPr/>
              <p14:nvPr/>
            </p14:nvContentPartPr>
            <p14:xfrm>
              <a:off x="3394200" y="4845760"/>
              <a:ext cx="121320" cy="16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76200" y="4828120"/>
                <a:ext cx="156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14:cNvPr>
              <p14:cNvContentPartPr/>
              <p14:nvPr/>
            </p14:nvContentPartPr>
            <p14:xfrm>
              <a:off x="2224920" y="4643800"/>
              <a:ext cx="607680" cy="395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31" y="4625816"/>
                <a:ext cx="643299" cy="43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14:cNvPr>
              <p14:cNvContentPartPr/>
              <p14:nvPr/>
            </p14:nvContentPartPr>
            <p14:xfrm>
              <a:off x="5278800" y="4617520"/>
              <a:ext cx="782640" cy="43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60800" y="4599880"/>
                <a:ext cx="818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14:cNvPr>
              <p14:cNvContentPartPr/>
              <p14:nvPr/>
            </p14:nvContentPartPr>
            <p14:xfrm>
              <a:off x="3972360" y="4702120"/>
              <a:ext cx="1019160" cy="358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4360" y="4684462"/>
                <a:ext cx="105480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14:cNvPr>
              <p14:cNvContentPartPr/>
              <p14:nvPr/>
            </p14:nvContentPartPr>
            <p14:xfrm>
              <a:off x="6310920" y="4745680"/>
              <a:ext cx="1019160" cy="695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92920" y="4728040"/>
                <a:ext cx="10548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14:cNvPr>
              <p14:cNvContentPartPr/>
              <p14:nvPr/>
            </p14:nvContentPartPr>
            <p14:xfrm>
              <a:off x="2844480" y="5455600"/>
              <a:ext cx="17208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26840" y="5437600"/>
                <a:ext cx="207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14:cNvPr>
              <p14:cNvContentPartPr/>
              <p14:nvPr/>
            </p14:nvContentPartPr>
            <p14:xfrm>
              <a:off x="2834040" y="5597800"/>
              <a:ext cx="198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16400" y="5579800"/>
                <a:ext cx="233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14:cNvPr>
              <p14:cNvContentPartPr/>
              <p14:nvPr/>
            </p14:nvContentPartPr>
            <p14:xfrm>
              <a:off x="2072280" y="5392600"/>
              <a:ext cx="56052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54629" y="5374620"/>
                <a:ext cx="596183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14:cNvPr>
              <p14:cNvContentPartPr/>
              <p14:nvPr/>
            </p14:nvContentPartPr>
            <p14:xfrm>
              <a:off x="802560" y="5282800"/>
              <a:ext cx="313200" cy="34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4581" y="5264800"/>
                <a:ext cx="348799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14:cNvPr>
              <p14:cNvContentPartPr/>
              <p14:nvPr/>
            </p14:nvContentPartPr>
            <p14:xfrm>
              <a:off x="3210240" y="5607880"/>
              <a:ext cx="467280" cy="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2240" y="5590240"/>
                <a:ext cx="5029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14:cNvPr>
              <p14:cNvContentPartPr/>
              <p14:nvPr/>
            </p14:nvContentPartPr>
            <p14:xfrm>
              <a:off x="3349920" y="5681320"/>
              <a:ext cx="248400" cy="37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32280" y="5663680"/>
                <a:ext cx="2840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14:cNvPr>
              <p14:cNvContentPartPr/>
              <p14:nvPr/>
            </p14:nvContentPartPr>
            <p14:xfrm>
              <a:off x="3301320" y="5291440"/>
              <a:ext cx="305640" cy="23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59" y="5273440"/>
                <a:ext cx="341322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14:cNvPr>
              <p14:cNvContentPartPr/>
              <p14:nvPr/>
            </p14:nvContentPartPr>
            <p14:xfrm>
              <a:off x="4080720" y="5414200"/>
              <a:ext cx="869400" cy="42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63073" y="5396200"/>
                <a:ext cx="905055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14:cNvPr>
              <p14:cNvContentPartPr/>
              <p14:nvPr/>
            </p14:nvContentPartPr>
            <p14:xfrm>
              <a:off x="5343960" y="5405920"/>
              <a:ext cx="437040" cy="493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326320" y="5388280"/>
                <a:ext cx="47268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14:cNvPr>
              <p14:cNvContentPartPr/>
              <p14:nvPr/>
            </p14:nvContentPartPr>
            <p14:xfrm>
              <a:off x="5953440" y="5394400"/>
              <a:ext cx="695880" cy="499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9" y="5376760"/>
                <a:ext cx="731502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14:cNvPr>
              <p14:cNvContentPartPr/>
              <p14:nvPr/>
            </p14:nvContentPartPr>
            <p14:xfrm>
              <a:off x="6755160" y="5242120"/>
              <a:ext cx="1811160" cy="669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37164" y="5224130"/>
                <a:ext cx="1846793" cy="7048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955183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14:cNvPr>
              <p14:cNvContentPartPr/>
              <p14:nvPr/>
            </p14:nvContentPartPr>
            <p14:xfrm>
              <a:off x="720840" y="4106320"/>
              <a:ext cx="614880" cy="351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3200" y="4088320"/>
                <a:ext cx="6505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14:cNvPr>
              <p14:cNvContentPartPr/>
              <p14:nvPr/>
            </p14:nvContentPartPr>
            <p14:xfrm>
              <a:off x="1493400" y="4084000"/>
              <a:ext cx="700200" cy="55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75400" y="4066012"/>
                <a:ext cx="735840" cy="590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14:cNvPr>
              <p14:cNvContentPartPr/>
              <p14:nvPr/>
            </p14:nvContentPartPr>
            <p14:xfrm>
              <a:off x="2356680" y="4225480"/>
              <a:ext cx="161640" cy="3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9040" y="4207840"/>
                <a:ext cx="197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14:cNvPr>
              <p14:cNvContentPartPr/>
              <p14:nvPr/>
            </p14:nvContentPartPr>
            <p14:xfrm>
              <a:off x="2427960" y="4124680"/>
              <a:ext cx="45360" cy="24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09960" y="4106680"/>
                <a:ext cx="810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14:cNvPr>
              <p14:cNvContentPartPr/>
              <p14:nvPr/>
            </p14:nvContentPartPr>
            <p14:xfrm>
              <a:off x="2620920" y="4094440"/>
              <a:ext cx="191520" cy="310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03280" y="4076440"/>
                <a:ext cx="2271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14:cNvPr>
              <p14:cNvContentPartPr/>
              <p14:nvPr/>
            </p14:nvContentPartPr>
            <p14:xfrm>
              <a:off x="2833680" y="4234120"/>
              <a:ext cx="15012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15680" y="4216480"/>
                <a:ext cx="1857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14:cNvPr>
              <p14:cNvContentPartPr/>
              <p14:nvPr/>
            </p14:nvContentPartPr>
            <p14:xfrm>
              <a:off x="3586080" y="4163200"/>
              <a:ext cx="668520" cy="39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68080" y="4145560"/>
                <a:ext cx="70416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14:cNvPr>
              <p14:cNvContentPartPr/>
              <p14:nvPr/>
            </p14:nvContentPartPr>
            <p14:xfrm>
              <a:off x="5882520" y="4225840"/>
              <a:ext cx="336960" cy="33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864539" y="4208200"/>
                <a:ext cx="372562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14:cNvPr>
              <p14:cNvContentPartPr/>
              <p14:nvPr/>
            </p14:nvContentPartPr>
            <p14:xfrm>
              <a:off x="4744200" y="4213960"/>
              <a:ext cx="921600" cy="310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26193" y="4195960"/>
                <a:ext cx="95725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14:cNvPr>
              <p14:cNvContentPartPr/>
              <p14:nvPr/>
            </p14:nvContentPartPr>
            <p14:xfrm>
              <a:off x="7528080" y="4081480"/>
              <a:ext cx="346680" cy="268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10440" y="4063480"/>
                <a:ext cx="3823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14:cNvPr>
              <p14:cNvContentPartPr/>
              <p14:nvPr/>
            </p14:nvContentPartPr>
            <p14:xfrm>
              <a:off x="6551400" y="4134760"/>
              <a:ext cx="851760" cy="508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33753" y="4116760"/>
                <a:ext cx="887415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14:cNvPr>
              <p14:cNvContentPartPr/>
              <p14:nvPr/>
            </p14:nvContentPartPr>
            <p14:xfrm>
              <a:off x="7864320" y="4348240"/>
              <a:ext cx="141840" cy="14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846680" y="4330240"/>
                <a:ext cx="177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14:cNvPr>
              <p14:cNvContentPartPr/>
              <p14:nvPr/>
            </p14:nvContentPartPr>
            <p14:xfrm>
              <a:off x="568560" y="4571440"/>
              <a:ext cx="122940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560" y="4553800"/>
                <a:ext cx="1265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14:cNvPr>
              <p14:cNvContentPartPr/>
              <p14:nvPr/>
            </p14:nvContentPartPr>
            <p14:xfrm>
              <a:off x="3189720" y="4937560"/>
              <a:ext cx="20160" cy="72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172080" y="4919920"/>
                <a:ext cx="55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14:cNvPr>
              <p14:cNvContentPartPr/>
              <p14:nvPr/>
            </p14:nvContentPartPr>
            <p14:xfrm>
              <a:off x="3149400" y="47442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31760" y="472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14:cNvPr>
              <p14:cNvContentPartPr/>
              <p14:nvPr/>
            </p14:nvContentPartPr>
            <p14:xfrm>
              <a:off x="3394200" y="4845760"/>
              <a:ext cx="121320" cy="16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76200" y="4828120"/>
                <a:ext cx="156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14:cNvPr>
              <p14:cNvContentPartPr/>
              <p14:nvPr/>
            </p14:nvContentPartPr>
            <p14:xfrm>
              <a:off x="2224920" y="4643800"/>
              <a:ext cx="607680" cy="395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31" y="4625816"/>
                <a:ext cx="643299" cy="43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14:cNvPr>
              <p14:cNvContentPartPr/>
              <p14:nvPr/>
            </p14:nvContentPartPr>
            <p14:xfrm>
              <a:off x="5278800" y="4617520"/>
              <a:ext cx="782640" cy="43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60800" y="4599880"/>
                <a:ext cx="818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14:cNvPr>
              <p14:cNvContentPartPr/>
              <p14:nvPr/>
            </p14:nvContentPartPr>
            <p14:xfrm>
              <a:off x="3972360" y="4702120"/>
              <a:ext cx="1019160" cy="358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4360" y="4684462"/>
                <a:ext cx="105480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14:cNvPr>
              <p14:cNvContentPartPr/>
              <p14:nvPr/>
            </p14:nvContentPartPr>
            <p14:xfrm>
              <a:off x="6310920" y="4745680"/>
              <a:ext cx="1019160" cy="695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92920" y="4728040"/>
                <a:ext cx="10548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14:cNvPr>
              <p14:cNvContentPartPr/>
              <p14:nvPr/>
            </p14:nvContentPartPr>
            <p14:xfrm>
              <a:off x="2844480" y="5455600"/>
              <a:ext cx="17208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26840" y="5437600"/>
                <a:ext cx="207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14:cNvPr>
              <p14:cNvContentPartPr/>
              <p14:nvPr/>
            </p14:nvContentPartPr>
            <p14:xfrm>
              <a:off x="2834040" y="5597800"/>
              <a:ext cx="198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16400" y="5579800"/>
                <a:ext cx="233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14:cNvPr>
              <p14:cNvContentPartPr/>
              <p14:nvPr/>
            </p14:nvContentPartPr>
            <p14:xfrm>
              <a:off x="2072280" y="5392600"/>
              <a:ext cx="56052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54629" y="5374620"/>
                <a:ext cx="596183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14:cNvPr>
              <p14:cNvContentPartPr/>
              <p14:nvPr/>
            </p14:nvContentPartPr>
            <p14:xfrm>
              <a:off x="802560" y="5282800"/>
              <a:ext cx="313200" cy="34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4581" y="5264800"/>
                <a:ext cx="348799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14:cNvPr>
              <p14:cNvContentPartPr/>
              <p14:nvPr/>
            </p14:nvContentPartPr>
            <p14:xfrm>
              <a:off x="3210240" y="5607880"/>
              <a:ext cx="467280" cy="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2240" y="5590240"/>
                <a:ext cx="5029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14:cNvPr>
              <p14:cNvContentPartPr/>
              <p14:nvPr/>
            </p14:nvContentPartPr>
            <p14:xfrm>
              <a:off x="3349920" y="5681320"/>
              <a:ext cx="248400" cy="37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32280" y="5663680"/>
                <a:ext cx="2840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14:cNvPr>
              <p14:cNvContentPartPr/>
              <p14:nvPr/>
            </p14:nvContentPartPr>
            <p14:xfrm>
              <a:off x="3301320" y="5291440"/>
              <a:ext cx="305640" cy="23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59" y="5273440"/>
                <a:ext cx="341322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14:cNvPr>
              <p14:cNvContentPartPr/>
              <p14:nvPr/>
            </p14:nvContentPartPr>
            <p14:xfrm>
              <a:off x="4080720" y="5414200"/>
              <a:ext cx="869400" cy="42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63073" y="5396200"/>
                <a:ext cx="905055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14:cNvPr>
              <p14:cNvContentPartPr/>
              <p14:nvPr/>
            </p14:nvContentPartPr>
            <p14:xfrm>
              <a:off x="5343960" y="5405920"/>
              <a:ext cx="437040" cy="493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326320" y="5388280"/>
                <a:ext cx="47268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14:cNvPr>
              <p14:cNvContentPartPr/>
              <p14:nvPr/>
            </p14:nvContentPartPr>
            <p14:xfrm>
              <a:off x="5953440" y="5394400"/>
              <a:ext cx="695880" cy="499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9" y="5376760"/>
                <a:ext cx="731502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14:cNvPr>
              <p14:cNvContentPartPr/>
              <p14:nvPr/>
            </p14:nvContentPartPr>
            <p14:xfrm>
              <a:off x="6755160" y="5242120"/>
              <a:ext cx="1811160" cy="669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37164" y="5224130"/>
                <a:ext cx="1846793" cy="704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C3B679E-A288-45DC-BF07-7D6A7D33AFC3}"/>
                  </a:ext>
                </a:extLst>
              </p14:cNvPr>
              <p14:cNvContentPartPr/>
              <p14:nvPr/>
            </p14:nvContentPartPr>
            <p14:xfrm>
              <a:off x="1828560" y="6244000"/>
              <a:ext cx="12744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C3B679E-A288-45DC-BF07-7D6A7D33AFC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10560" y="622636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6F4623D-6803-4ACE-B93A-C383E6C59EA8}"/>
                  </a:ext>
                </a:extLst>
              </p14:cNvPr>
              <p14:cNvContentPartPr/>
              <p14:nvPr/>
            </p14:nvContentPartPr>
            <p14:xfrm>
              <a:off x="1828560" y="6329320"/>
              <a:ext cx="130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6F4623D-6803-4ACE-B93A-C383E6C59EA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10560" y="6311320"/>
                <a:ext cx="165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B79B86-2444-4232-96B8-DDF8D70FB9FC}"/>
                  </a:ext>
                </a:extLst>
              </p14:cNvPr>
              <p14:cNvContentPartPr/>
              <p14:nvPr/>
            </p14:nvContentPartPr>
            <p14:xfrm>
              <a:off x="1248960" y="6109000"/>
              <a:ext cx="428760" cy="55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B79B86-2444-4232-96B8-DDF8D70FB9F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31320" y="6091360"/>
                <a:ext cx="46440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8A64D45-3CE1-4B21-B597-8C63EBC4F173}"/>
                  </a:ext>
                </a:extLst>
              </p14:cNvPr>
              <p14:cNvContentPartPr/>
              <p14:nvPr/>
            </p14:nvContentPartPr>
            <p14:xfrm>
              <a:off x="2112960" y="5971480"/>
              <a:ext cx="855360" cy="76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8A64D45-3CE1-4B21-B597-8C63EBC4F17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5320" y="5953840"/>
                <a:ext cx="89100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2FD7B5FE-2353-41E1-B3FF-53C48DA373E2}"/>
                  </a:ext>
                </a:extLst>
              </p14:cNvPr>
              <p14:cNvContentPartPr/>
              <p14:nvPr/>
            </p14:nvContentPartPr>
            <p14:xfrm>
              <a:off x="3098280" y="6440560"/>
              <a:ext cx="345240" cy="33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2FD7B5FE-2353-41E1-B3FF-53C48DA373E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80640" y="6422901"/>
                <a:ext cx="380880" cy="368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A93C92EB-41CC-47A5-BD09-715566C52FA8}"/>
                  </a:ext>
                </a:extLst>
              </p14:cNvPr>
              <p14:cNvContentPartPr/>
              <p14:nvPr/>
            </p14:nvContentPartPr>
            <p14:xfrm>
              <a:off x="3129240" y="6106120"/>
              <a:ext cx="313560" cy="2804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A93C92EB-41CC-47A5-BD09-715566C52FA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11240" y="6088120"/>
                <a:ext cx="349200" cy="31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318377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14:cNvPr>
              <p14:cNvContentPartPr/>
              <p14:nvPr/>
            </p14:nvContentPartPr>
            <p14:xfrm>
              <a:off x="720840" y="4106320"/>
              <a:ext cx="614880" cy="351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3200" y="4088320"/>
                <a:ext cx="6505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14:cNvPr>
              <p14:cNvContentPartPr/>
              <p14:nvPr/>
            </p14:nvContentPartPr>
            <p14:xfrm>
              <a:off x="1493400" y="4084000"/>
              <a:ext cx="700200" cy="55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75400" y="4066012"/>
                <a:ext cx="735840" cy="590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14:cNvPr>
              <p14:cNvContentPartPr/>
              <p14:nvPr/>
            </p14:nvContentPartPr>
            <p14:xfrm>
              <a:off x="2356680" y="4225480"/>
              <a:ext cx="161640" cy="3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9040" y="4207840"/>
                <a:ext cx="197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14:cNvPr>
              <p14:cNvContentPartPr/>
              <p14:nvPr/>
            </p14:nvContentPartPr>
            <p14:xfrm>
              <a:off x="2427960" y="4124680"/>
              <a:ext cx="45360" cy="24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09960" y="4106680"/>
                <a:ext cx="810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14:cNvPr>
              <p14:cNvContentPartPr/>
              <p14:nvPr/>
            </p14:nvContentPartPr>
            <p14:xfrm>
              <a:off x="2620920" y="4094440"/>
              <a:ext cx="191520" cy="310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03280" y="4076440"/>
                <a:ext cx="2271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14:cNvPr>
              <p14:cNvContentPartPr/>
              <p14:nvPr/>
            </p14:nvContentPartPr>
            <p14:xfrm>
              <a:off x="2833680" y="4234120"/>
              <a:ext cx="15012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15680" y="4216480"/>
                <a:ext cx="1857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14:cNvPr>
              <p14:cNvContentPartPr/>
              <p14:nvPr/>
            </p14:nvContentPartPr>
            <p14:xfrm>
              <a:off x="3586080" y="4163200"/>
              <a:ext cx="668520" cy="39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68080" y="4145560"/>
                <a:ext cx="70416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14:cNvPr>
              <p14:cNvContentPartPr/>
              <p14:nvPr/>
            </p14:nvContentPartPr>
            <p14:xfrm>
              <a:off x="5882520" y="4225840"/>
              <a:ext cx="336960" cy="33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864539" y="4208200"/>
                <a:ext cx="372562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14:cNvPr>
              <p14:cNvContentPartPr/>
              <p14:nvPr/>
            </p14:nvContentPartPr>
            <p14:xfrm>
              <a:off x="4744200" y="4213960"/>
              <a:ext cx="921600" cy="310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26193" y="4195960"/>
                <a:ext cx="95725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14:cNvPr>
              <p14:cNvContentPartPr/>
              <p14:nvPr/>
            </p14:nvContentPartPr>
            <p14:xfrm>
              <a:off x="7528080" y="4081480"/>
              <a:ext cx="346680" cy="268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10440" y="4063480"/>
                <a:ext cx="3823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14:cNvPr>
              <p14:cNvContentPartPr/>
              <p14:nvPr/>
            </p14:nvContentPartPr>
            <p14:xfrm>
              <a:off x="6551400" y="4134760"/>
              <a:ext cx="851760" cy="508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33753" y="4116760"/>
                <a:ext cx="887415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14:cNvPr>
              <p14:cNvContentPartPr/>
              <p14:nvPr/>
            </p14:nvContentPartPr>
            <p14:xfrm>
              <a:off x="7864320" y="4348240"/>
              <a:ext cx="141840" cy="14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846680" y="4330240"/>
                <a:ext cx="177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14:cNvPr>
              <p14:cNvContentPartPr/>
              <p14:nvPr/>
            </p14:nvContentPartPr>
            <p14:xfrm>
              <a:off x="568560" y="4571440"/>
              <a:ext cx="122940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560" y="4553800"/>
                <a:ext cx="1265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14:cNvPr>
              <p14:cNvContentPartPr/>
              <p14:nvPr/>
            </p14:nvContentPartPr>
            <p14:xfrm>
              <a:off x="3189720" y="4937560"/>
              <a:ext cx="20160" cy="72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172080" y="4919920"/>
                <a:ext cx="55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14:cNvPr>
              <p14:cNvContentPartPr/>
              <p14:nvPr/>
            </p14:nvContentPartPr>
            <p14:xfrm>
              <a:off x="3149400" y="47442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31760" y="472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14:cNvPr>
              <p14:cNvContentPartPr/>
              <p14:nvPr/>
            </p14:nvContentPartPr>
            <p14:xfrm>
              <a:off x="3394200" y="4845760"/>
              <a:ext cx="121320" cy="16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76200" y="4828120"/>
                <a:ext cx="156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14:cNvPr>
              <p14:cNvContentPartPr/>
              <p14:nvPr/>
            </p14:nvContentPartPr>
            <p14:xfrm>
              <a:off x="2224920" y="4643800"/>
              <a:ext cx="607680" cy="395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31" y="4625816"/>
                <a:ext cx="643299" cy="43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14:cNvPr>
              <p14:cNvContentPartPr/>
              <p14:nvPr/>
            </p14:nvContentPartPr>
            <p14:xfrm>
              <a:off x="5278800" y="4617520"/>
              <a:ext cx="782640" cy="43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60800" y="4599880"/>
                <a:ext cx="818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14:cNvPr>
              <p14:cNvContentPartPr/>
              <p14:nvPr/>
            </p14:nvContentPartPr>
            <p14:xfrm>
              <a:off x="3972360" y="4702120"/>
              <a:ext cx="1019160" cy="358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4360" y="4684462"/>
                <a:ext cx="105480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14:cNvPr>
              <p14:cNvContentPartPr/>
              <p14:nvPr/>
            </p14:nvContentPartPr>
            <p14:xfrm>
              <a:off x="6310920" y="4745680"/>
              <a:ext cx="1019160" cy="695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92920" y="4728040"/>
                <a:ext cx="10548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14:cNvPr>
              <p14:cNvContentPartPr/>
              <p14:nvPr/>
            </p14:nvContentPartPr>
            <p14:xfrm>
              <a:off x="2844480" y="5455600"/>
              <a:ext cx="17208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26840" y="5437600"/>
                <a:ext cx="207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14:cNvPr>
              <p14:cNvContentPartPr/>
              <p14:nvPr/>
            </p14:nvContentPartPr>
            <p14:xfrm>
              <a:off x="2834040" y="5597800"/>
              <a:ext cx="198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16400" y="5579800"/>
                <a:ext cx="233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14:cNvPr>
              <p14:cNvContentPartPr/>
              <p14:nvPr/>
            </p14:nvContentPartPr>
            <p14:xfrm>
              <a:off x="2072280" y="5392600"/>
              <a:ext cx="56052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54629" y="5374620"/>
                <a:ext cx="596183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14:cNvPr>
              <p14:cNvContentPartPr/>
              <p14:nvPr/>
            </p14:nvContentPartPr>
            <p14:xfrm>
              <a:off x="802560" y="5282800"/>
              <a:ext cx="313200" cy="34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4581" y="5264800"/>
                <a:ext cx="348799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14:cNvPr>
              <p14:cNvContentPartPr/>
              <p14:nvPr/>
            </p14:nvContentPartPr>
            <p14:xfrm>
              <a:off x="3210240" y="5607880"/>
              <a:ext cx="467280" cy="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2240" y="5590240"/>
                <a:ext cx="5029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14:cNvPr>
              <p14:cNvContentPartPr/>
              <p14:nvPr/>
            </p14:nvContentPartPr>
            <p14:xfrm>
              <a:off x="3349920" y="5681320"/>
              <a:ext cx="248400" cy="37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32280" y="5663680"/>
                <a:ext cx="2840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14:cNvPr>
              <p14:cNvContentPartPr/>
              <p14:nvPr/>
            </p14:nvContentPartPr>
            <p14:xfrm>
              <a:off x="3301320" y="5291440"/>
              <a:ext cx="305640" cy="23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59" y="5273440"/>
                <a:ext cx="341322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14:cNvPr>
              <p14:cNvContentPartPr/>
              <p14:nvPr/>
            </p14:nvContentPartPr>
            <p14:xfrm>
              <a:off x="4080720" y="5414200"/>
              <a:ext cx="869400" cy="42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63073" y="5396200"/>
                <a:ext cx="905055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14:cNvPr>
              <p14:cNvContentPartPr/>
              <p14:nvPr/>
            </p14:nvContentPartPr>
            <p14:xfrm>
              <a:off x="5343960" y="5405920"/>
              <a:ext cx="437040" cy="493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326320" y="5388280"/>
                <a:ext cx="47268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14:cNvPr>
              <p14:cNvContentPartPr/>
              <p14:nvPr/>
            </p14:nvContentPartPr>
            <p14:xfrm>
              <a:off x="5953440" y="5394400"/>
              <a:ext cx="695880" cy="499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9" y="5376760"/>
                <a:ext cx="731502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14:cNvPr>
              <p14:cNvContentPartPr/>
              <p14:nvPr/>
            </p14:nvContentPartPr>
            <p14:xfrm>
              <a:off x="6755160" y="5242120"/>
              <a:ext cx="1811160" cy="669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37164" y="5224130"/>
                <a:ext cx="1846793" cy="704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C3B679E-A288-45DC-BF07-7D6A7D33AFC3}"/>
                  </a:ext>
                </a:extLst>
              </p14:cNvPr>
              <p14:cNvContentPartPr/>
              <p14:nvPr/>
            </p14:nvContentPartPr>
            <p14:xfrm>
              <a:off x="1828560" y="6244000"/>
              <a:ext cx="12744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C3B679E-A288-45DC-BF07-7D6A7D33AFC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10560" y="622636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6F4623D-6803-4ACE-B93A-C383E6C59EA8}"/>
                  </a:ext>
                </a:extLst>
              </p14:cNvPr>
              <p14:cNvContentPartPr/>
              <p14:nvPr/>
            </p14:nvContentPartPr>
            <p14:xfrm>
              <a:off x="1828560" y="6329320"/>
              <a:ext cx="130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6F4623D-6803-4ACE-B93A-C383E6C59EA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10560" y="6311320"/>
                <a:ext cx="165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B79B86-2444-4232-96B8-DDF8D70FB9FC}"/>
                  </a:ext>
                </a:extLst>
              </p14:cNvPr>
              <p14:cNvContentPartPr/>
              <p14:nvPr/>
            </p14:nvContentPartPr>
            <p14:xfrm>
              <a:off x="1248960" y="6109000"/>
              <a:ext cx="428760" cy="55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B79B86-2444-4232-96B8-DDF8D70FB9F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31320" y="6091360"/>
                <a:ext cx="46440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8A64D45-3CE1-4B21-B597-8C63EBC4F173}"/>
                  </a:ext>
                </a:extLst>
              </p14:cNvPr>
              <p14:cNvContentPartPr/>
              <p14:nvPr/>
            </p14:nvContentPartPr>
            <p14:xfrm>
              <a:off x="2112960" y="5971480"/>
              <a:ext cx="855360" cy="76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8A64D45-3CE1-4B21-B597-8C63EBC4F17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5320" y="5953840"/>
                <a:ext cx="89100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2FD7B5FE-2353-41E1-B3FF-53C48DA373E2}"/>
                  </a:ext>
                </a:extLst>
              </p14:cNvPr>
              <p14:cNvContentPartPr/>
              <p14:nvPr/>
            </p14:nvContentPartPr>
            <p14:xfrm>
              <a:off x="3098280" y="6440560"/>
              <a:ext cx="345240" cy="33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2FD7B5FE-2353-41E1-B3FF-53C48DA373E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80640" y="6422901"/>
                <a:ext cx="380880" cy="368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A93C92EB-41CC-47A5-BD09-715566C52FA8}"/>
                  </a:ext>
                </a:extLst>
              </p14:cNvPr>
              <p14:cNvContentPartPr/>
              <p14:nvPr/>
            </p14:nvContentPartPr>
            <p14:xfrm>
              <a:off x="3129240" y="6106120"/>
              <a:ext cx="313560" cy="2804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A93C92EB-41CC-47A5-BD09-715566C52FA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11240" y="6088120"/>
                <a:ext cx="3492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0FEBEC5-6464-4842-B65B-A1A05A754246}"/>
                  </a:ext>
                </a:extLst>
              </p14:cNvPr>
              <p14:cNvContentPartPr/>
              <p14:nvPr/>
            </p14:nvContentPartPr>
            <p14:xfrm>
              <a:off x="3637200" y="6371080"/>
              <a:ext cx="17172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0FEBEC5-6464-4842-B65B-A1A05A75424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19200" y="6353080"/>
                <a:ext cx="207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4D62DAD-31E2-4773-93BB-EF6D9C28DFE1}"/>
                  </a:ext>
                </a:extLst>
              </p14:cNvPr>
              <p14:cNvContentPartPr/>
              <p14:nvPr/>
            </p14:nvContentPartPr>
            <p14:xfrm>
              <a:off x="3637200" y="6471520"/>
              <a:ext cx="16848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4D62DAD-31E2-4773-93BB-EF6D9C28DFE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619200" y="6453880"/>
                <a:ext cx="204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D17B70B-D77C-4D53-86CB-C012A39C4F06}"/>
                  </a:ext>
                </a:extLst>
              </p14:cNvPr>
              <p14:cNvContentPartPr/>
              <p14:nvPr/>
            </p14:nvContentPartPr>
            <p14:xfrm>
              <a:off x="4012680" y="6064720"/>
              <a:ext cx="487080" cy="36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D17B70B-D77C-4D53-86CB-C012A39C4F0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994680" y="6046720"/>
                <a:ext cx="5227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9B73CC-A399-4394-B27D-B621A52469AD}"/>
                  </a:ext>
                </a:extLst>
              </p14:cNvPr>
              <p14:cNvContentPartPr/>
              <p14:nvPr/>
            </p14:nvContentPartPr>
            <p14:xfrm>
              <a:off x="4012680" y="6522280"/>
              <a:ext cx="374760" cy="287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9B73CC-A399-4394-B27D-B621A52469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994680" y="6504640"/>
                <a:ext cx="410400" cy="32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015045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14:cNvPr>
              <p14:cNvContentPartPr/>
              <p14:nvPr/>
            </p14:nvContentPartPr>
            <p14:xfrm>
              <a:off x="720840" y="4106320"/>
              <a:ext cx="614880" cy="351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3200" y="4088320"/>
                <a:ext cx="6505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14:cNvPr>
              <p14:cNvContentPartPr/>
              <p14:nvPr/>
            </p14:nvContentPartPr>
            <p14:xfrm>
              <a:off x="1493400" y="4084000"/>
              <a:ext cx="700200" cy="55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75400" y="4066012"/>
                <a:ext cx="735840" cy="590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14:cNvPr>
              <p14:cNvContentPartPr/>
              <p14:nvPr/>
            </p14:nvContentPartPr>
            <p14:xfrm>
              <a:off x="2356680" y="4225480"/>
              <a:ext cx="161640" cy="3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9040" y="4207840"/>
                <a:ext cx="197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14:cNvPr>
              <p14:cNvContentPartPr/>
              <p14:nvPr/>
            </p14:nvContentPartPr>
            <p14:xfrm>
              <a:off x="2427960" y="4124680"/>
              <a:ext cx="45360" cy="24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09960" y="4106680"/>
                <a:ext cx="810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14:cNvPr>
              <p14:cNvContentPartPr/>
              <p14:nvPr/>
            </p14:nvContentPartPr>
            <p14:xfrm>
              <a:off x="2620920" y="4094440"/>
              <a:ext cx="191520" cy="310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03280" y="4076440"/>
                <a:ext cx="2271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14:cNvPr>
              <p14:cNvContentPartPr/>
              <p14:nvPr/>
            </p14:nvContentPartPr>
            <p14:xfrm>
              <a:off x="2833680" y="4234120"/>
              <a:ext cx="15012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15680" y="4216480"/>
                <a:ext cx="1857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14:cNvPr>
              <p14:cNvContentPartPr/>
              <p14:nvPr/>
            </p14:nvContentPartPr>
            <p14:xfrm>
              <a:off x="3586080" y="4163200"/>
              <a:ext cx="668520" cy="39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68080" y="4145560"/>
                <a:ext cx="70416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14:cNvPr>
              <p14:cNvContentPartPr/>
              <p14:nvPr/>
            </p14:nvContentPartPr>
            <p14:xfrm>
              <a:off x="5882520" y="4225840"/>
              <a:ext cx="336960" cy="33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864539" y="4208200"/>
                <a:ext cx="372562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14:cNvPr>
              <p14:cNvContentPartPr/>
              <p14:nvPr/>
            </p14:nvContentPartPr>
            <p14:xfrm>
              <a:off x="4744200" y="4213960"/>
              <a:ext cx="921600" cy="310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26193" y="4195960"/>
                <a:ext cx="95725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14:cNvPr>
              <p14:cNvContentPartPr/>
              <p14:nvPr/>
            </p14:nvContentPartPr>
            <p14:xfrm>
              <a:off x="7528080" y="4081480"/>
              <a:ext cx="346680" cy="268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10440" y="4063480"/>
                <a:ext cx="3823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14:cNvPr>
              <p14:cNvContentPartPr/>
              <p14:nvPr/>
            </p14:nvContentPartPr>
            <p14:xfrm>
              <a:off x="6551400" y="4134760"/>
              <a:ext cx="851760" cy="508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33753" y="4116760"/>
                <a:ext cx="887415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14:cNvPr>
              <p14:cNvContentPartPr/>
              <p14:nvPr/>
            </p14:nvContentPartPr>
            <p14:xfrm>
              <a:off x="7864320" y="4348240"/>
              <a:ext cx="141840" cy="14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846680" y="4330240"/>
                <a:ext cx="177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14:cNvPr>
              <p14:cNvContentPartPr/>
              <p14:nvPr/>
            </p14:nvContentPartPr>
            <p14:xfrm>
              <a:off x="568560" y="4571440"/>
              <a:ext cx="122940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560" y="4553800"/>
                <a:ext cx="1265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14:cNvPr>
              <p14:cNvContentPartPr/>
              <p14:nvPr/>
            </p14:nvContentPartPr>
            <p14:xfrm>
              <a:off x="3189720" y="4937560"/>
              <a:ext cx="20160" cy="72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172080" y="4919920"/>
                <a:ext cx="55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14:cNvPr>
              <p14:cNvContentPartPr/>
              <p14:nvPr/>
            </p14:nvContentPartPr>
            <p14:xfrm>
              <a:off x="3149400" y="47442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31760" y="472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14:cNvPr>
              <p14:cNvContentPartPr/>
              <p14:nvPr/>
            </p14:nvContentPartPr>
            <p14:xfrm>
              <a:off x="3394200" y="4845760"/>
              <a:ext cx="121320" cy="16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76200" y="4828120"/>
                <a:ext cx="156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14:cNvPr>
              <p14:cNvContentPartPr/>
              <p14:nvPr/>
            </p14:nvContentPartPr>
            <p14:xfrm>
              <a:off x="2224920" y="4643800"/>
              <a:ext cx="607680" cy="395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31" y="4625816"/>
                <a:ext cx="643299" cy="43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14:cNvPr>
              <p14:cNvContentPartPr/>
              <p14:nvPr/>
            </p14:nvContentPartPr>
            <p14:xfrm>
              <a:off x="5278800" y="4617520"/>
              <a:ext cx="782640" cy="43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60800" y="4599880"/>
                <a:ext cx="818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14:cNvPr>
              <p14:cNvContentPartPr/>
              <p14:nvPr/>
            </p14:nvContentPartPr>
            <p14:xfrm>
              <a:off x="3972360" y="4702120"/>
              <a:ext cx="1019160" cy="358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4360" y="4684462"/>
                <a:ext cx="105480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14:cNvPr>
              <p14:cNvContentPartPr/>
              <p14:nvPr/>
            </p14:nvContentPartPr>
            <p14:xfrm>
              <a:off x="6310920" y="4745680"/>
              <a:ext cx="1019160" cy="695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92920" y="4728040"/>
                <a:ext cx="10548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14:cNvPr>
              <p14:cNvContentPartPr/>
              <p14:nvPr/>
            </p14:nvContentPartPr>
            <p14:xfrm>
              <a:off x="2844480" y="5455600"/>
              <a:ext cx="17208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26840" y="5437600"/>
                <a:ext cx="207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14:cNvPr>
              <p14:cNvContentPartPr/>
              <p14:nvPr/>
            </p14:nvContentPartPr>
            <p14:xfrm>
              <a:off x="2834040" y="5597800"/>
              <a:ext cx="198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16400" y="5579800"/>
                <a:ext cx="233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14:cNvPr>
              <p14:cNvContentPartPr/>
              <p14:nvPr/>
            </p14:nvContentPartPr>
            <p14:xfrm>
              <a:off x="2072280" y="5392600"/>
              <a:ext cx="56052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54629" y="5374620"/>
                <a:ext cx="596183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14:cNvPr>
              <p14:cNvContentPartPr/>
              <p14:nvPr/>
            </p14:nvContentPartPr>
            <p14:xfrm>
              <a:off x="802560" y="5282800"/>
              <a:ext cx="313200" cy="34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4581" y="5264800"/>
                <a:ext cx="348799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14:cNvPr>
              <p14:cNvContentPartPr/>
              <p14:nvPr/>
            </p14:nvContentPartPr>
            <p14:xfrm>
              <a:off x="3210240" y="5607880"/>
              <a:ext cx="467280" cy="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2240" y="5590240"/>
                <a:ext cx="5029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14:cNvPr>
              <p14:cNvContentPartPr/>
              <p14:nvPr/>
            </p14:nvContentPartPr>
            <p14:xfrm>
              <a:off x="3349920" y="5681320"/>
              <a:ext cx="248400" cy="37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32280" y="5663680"/>
                <a:ext cx="2840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14:cNvPr>
              <p14:cNvContentPartPr/>
              <p14:nvPr/>
            </p14:nvContentPartPr>
            <p14:xfrm>
              <a:off x="3301320" y="5291440"/>
              <a:ext cx="305640" cy="23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59" y="5273440"/>
                <a:ext cx="341322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14:cNvPr>
              <p14:cNvContentPartPr/>
              <p14:nvPr/>
            </p14:nvContentPartPr>
            <p14:xfrm>
              <a:off x="4080720" y="5414200"/>
              <a:ext cx="869400" cy="42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63073" y="5396200"/>
                <a:ext cx="905055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14:cNvPr>
              <p14:cNvContentPartPr/>
              <p14:nvPr/>
            </p14:nvContentPartPr>
            <p14:xfrm>
              <a:off x="5343960" y="5405920"/>
              <a:ext cx="437040" cy="493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326320" y="5388280"/>
                <a:ext cx="47268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14:cNvPr>
              <p14:cNvContentPartPr/>
              <p14:nvPr/>
            </p14:nvContentPartPr>
            <p14:xfrm>
              <a:off x="5953440" y="5394400"/>
              <a:ext cx="695880" cy="499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9" y="5376760"/>
                <a:ext cx="731502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14:cNvPr>
              <p14:cNvContentPartPr/>
              <p14:nvPr/>
            </p14:nvContentPartPr>
            <p14:xfrm>
              <a:off x="6755160" y="5242120"/>
              <a:ext cx="1811160" cy="669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37164" y="5224130"/>
                <a:ext cx="1846793" cy="704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C3B679E-A288-45DC-BF07-7D6A7D33AFC3}"/>
                  </a:ext>
                </a:extLst>
              </p14:cNvPr>
              <p14:cNvContentPartPr/>
              <p14:nvPr/>
            </p14:nvContentPartPr>
            <p14:xfrm>
              <a:off x="1828560" y="6244000"/>
              <a:ext cx="12744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C3B679E-A288-45DC-BF07-7D6A7D33AFC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10560" y="622636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6F4623D-6803-4ACE-B93A-C383E6C59EA8}"/>
                  </a:ext>
                </a:extLst>
              </p14:cNvPr>
              <p14:cNvContentPartPr/>
              <p14:nvPr/>
            </p14:nvContentPartPr>
            <p14:xfrm>
              <a:off x="1828560" y="6329320"/>
              <a:ext cx="130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6F4623D-6803-4ACE-B93A-C383E6C59EA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10560" y="6311320"/>
                <a:ext cx="165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B79B86-2444-4232-96B8-DDF8D70FB9FC}"/>
                  </a:ext>
                </a:extLst>
              </p14:cNvPr>
              <p14:cNvContentPartPr/>
              <p14:nvPr/>
            </p14:nvContentPartPr>
            <p14:xfrm>
              <a:off x="1248960" y="6109000"/>
              <a:ext cx="428760" cy="55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B79B86-2444-4232-96B8-DDF8D70FB9F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31320" y="6091360"/>
                <a:ext cx="46440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8A64D45-3CE1-4B21-B597-8C63EBC4F173}"/>
                  </a:ext>
                </a:extLst>
              </p14:cNvPr>
              <p14:cNvContentPartPr/>
              <p14:nvPr/>
            </p14:nvContentPartPr>
            <p14:xfrm>
              <a:off x="2112960" y="5971480"/>
              <a:ext cx="855360" cy="76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8A64D45-3CE1-4B21-B597-8C63EBC4F17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5320" y="5953840"/>
                <a:ext cx="89100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2FD7B5FE-2353-41E1-B3FF-53C48DA373E2}"/>
                  </a:ext>
                </a:extLst>
              </p14:cNvPr>
              <p14:cNvContentPartPr/>
              <p14:nvPr/>
            </p14:nvContentPartPr>
            <p14:xfrm>
              <a:off x="3098280" y="6440560"/>
              <a:ext cx="345240" cy="33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2FD7B5FE-2353-41E1-B3FF-53C48DA373E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80640" y="6422901"/>
                <a:ext cx="380880" cy="368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A93C92EB-41CC-47A5-BD09-715566C52FA8}"/>
                  </a:ext>
                </a:extLst>
              </p14:cNvPr>
              <p14:cNvContentPartPr/>
              <p14:nvPr/>
            </p14:nvContentPartPr>
            <p14:xfrm>
              <a:off x="3129240" y="6106120"/>
              <a:ext cx="313560" cy="2804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A93C92EB-41CC-47A5-BD09-715566C52FA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11240" y="6088120"/>
                <a:ext cx="3492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0FEBEC5-6464-4842-B65B-A1A05A754246}"/>
                  </a:ext>
                </a:extLst>
              </p14:cNvPr>
              <p14:cNvContentPartPr/>
              <p14:nvPr/>
            </p14:nvContentPartPr>
            <p14:xfrm>
              <a:off x="3637200" y="6371080"/>
              <a:ext cx="17172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0FEBEC5-6464-4842-B65B-A1A05A75424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19200" y="6353080"/>
                <a:ext cx="207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4D62DAD-31E2-4773-93BB-EF6D9C28DFE1}"/>
                  </a:ext>
                </a:extLst>
              </p14:cNvPr>
              <p14:cNvContentPartPr/>
              <p14:nvPr/>
            </p14:nvContentPartPr>
            <p14:xfrm>
              <a:off x="3637200" y="6471520"/>
              <a:ext cx="16848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4D62DAD-31E2-4773-93BB-EF6D9C28DFE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619200" y="6453880"/>
                <a:ext cx="204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D17B70B-D77C-4D53-86CB-C012A39C4F06}"/>
                  </a:ext>
                </a:extLst>
              </p14:cNvPr>
              <p14:cNvContentPartPr/>
              <p14:nvPr/>
            </p14:nvContentPartPr>
            <p14:xfrm>
              <a:off x="4012680" y="6064720"/>
              <a:ext cx="487080" cy="36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D17B70B-D77C-4D53-86CB-C012A39C4F0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994680" y="6046720"/>
                <a:ext cx="5227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9B73CC-A399-4394-B27D-B621A52469AD}"/>
                  </a:ext>
                </a:extLst>
              </p14:cNvPr>
              <p14:cNvContentPartPr/>
              <p14:nvPr/>
            </p14:nvContentPartPr>
            <p14:xfrm>
              <a:off x="4012680" y="6522280"/>
              <a:ext cx="374760" cy="287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9B73CC-A399-4394-B27D-B621A52469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994680" y="6504640"/>
                <a:ext cx="4104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BD56170-F48A-4D11-9E3C-C680B7787904}"/>
                  </a:ext>
                </a:extLst>
              </p14:cNvPr>
              <p14:cNvContentPartPr/>
              <p14:nvPr/>
            </p14:nvContentPartPr>
            <p14:xfrm>
              <a:off x="4683360" y="6349120"/>
              <a:ext cx="194040" cy="12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BD56170-F48A-4D11-9E3C-C680B778790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65720" y="6331120"/>
                <a:ext cx="229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298EC3-61F1-48D6-8E75-D15D26A4E8B6}"/>
                  </a:ext>
                </a:extLst>
              </p14:cNvPr>
              <p14:cNvContentPartPr/>
              <p14:nvPr/>
            </p14:nvContentPartPr>
            <p14:xfrm>
              <a:off x="4693440" y="6451360"/>
              <a:ext cx="172440" cy="10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298EC3-61F1-48D6-8E75-D15D26A4E8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75800" y="6433720"/>
                <a:ext cx="208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AA24FAE-93D0-4808-AC47-25820040D7B0}"/>
                  </a:ext>
                </a:extLst>
              </p14:cNvPr>
              <p14:cNvContentPartPr/>
              <p14:nvPr/>
            </p14:nvContentPartPr>
            <p14:xfrm>
              <a:off x="5039040" y="5956720"/>
              <a:ext cx="1155600" cy="42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AA24FAE-93D0-4808-AC47-25820040D7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21400" y="5939065"/>
                <a:ext cx="1191240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4125AF4-4DB4-4BA6-9840-7FCEAC727BDF}"/>
                  </a:ext>
                </a:extLst>
              </p14:cNvPr>
              <p14:cNvContentPartPr/>
              <p14:nvPr/>
            </p14:nvContentPartPr>
            <p14:xfrm>
              <a:off x="5109960" y="6430840"/>
              <a:ext cx="1223640" cy="381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4125AF4-4DB4-4BA6-9840-7FCEAC727BD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92315" y="6412840"/>
                <a:ext cx="1259290" cy="41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388012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14:cNvPr>
              <p14:cNvContentPartPr/>
              <p14:nvPr/>
            </p14:nvContentPartPr>
            <p14:xfrm>
              <a:off x="4581840" y="1857040"/>
              <a:ext cx="2671200" cy="43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974EE6B-E4AF-4AEA-B05A-5A0477FFC5C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563840" y="1821400"/>
                <a:ext cx="27068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14:cNvPr>
              <p14:cNvContentPartPr/>
              <p14:nvPr/>
            </p14:nvContentPartPr>
            <p14:xfrm>
              <a:off x="4937160" y="3276880"/>
              <a:ext cx="2815920" cy="64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A6B4342-BCE3-499C-B592-41E2A8CD5E0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919520" y="3259230"/>
                <a:ext cx="2851560" cy="68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14:cNvPr>
              <p14:cNvContentPartPr/>
              <p14:nvPr/>
            </p14:nvContentPartPr>
            <p14:xfrm>
              <a:off x="720840" y="4106320"/>
              <a:ext cx="614880" cy="351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4867F3B-79F0-4F87-A161-35F3B74E80C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03200" y="4088320"/>
                <a:ext cx="6505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14:cNvPr>
              <p14:cNvContentPartPr/>
              <p14:nvPr/>
            </p14:nvContentPartPr>
            <p14:xfrm>
              <a:off x="1493400" y="4084000"/>
              <a:ext cx="700200" cy="55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A418058-18BF-4BE3-AA22-C0F15170AA9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75400" y="4066012"/>
                <a:ext cx="735840" cy="590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14:cNvPr>
              <p14:cNvContentPartPr/>
              <p14:nvPr/>
            </p14:nvContentPartPr>
            <p14:xfrm>
              <a:off x="2356680" y="4225480"/>
              <a:ext cx="161640" cy="3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DA2173B-F7A2-4F36-B093-1F4AFE7ABEA2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9040" y="4207840"/>
                <a:ext cx="197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14:cNvPr>
              <p14:cNvContentPartPr/>
              <p14:nvPr/>
            </p14:nvContentPartPr>
            <p14:xfrm>
              <a:off x="2427960" y="4124680"/>
              <a:ext cx="45360" cy="24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14B7EE2-02D1-4516-AB9F-BF156C58609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409960" y="4106680"/>
                <a:ext cx="8100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14:cNvPr>
              <p14:cNvContentPartPr/>
              <p14:nvPr/>
            </p14:nvContentPartPr>
            <p14:xfrm>
              <a:off x="2620920" y="4094440"/>
              <a:ext cx="191520" cy="310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708C955-A903-42BD-816C-BB419BD453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603280" y="4076440"/>
                <a:ext cx="2271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14:cNvPr>
              <p14:cNvContentPartPr/>
              <p14:nvPr/>
            </p14:nvContentPartPr>
            <p14:xfrm>
              <a:off x="2833680" y="4234120"/>
              <a:ext cx="150120" cy="1371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19C0A8D-A3B3-4610-9CEF-81A04151019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815680" y="4216480"/>
                <a:ext cx="1857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14:cNvPr>
              <p14:cNvContentPartPr/>
              <p14:nvPr/>
            </p14:nvContentPartPr>
            <p14:xfrm>
              <a:off x="3586080" y="4163200"/>
              <a:ext cx="668520" cy="39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3783911-F642-4F71-A885-D52C9C69E69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68080" y="4145560"/>
                <a:ext cx="70416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14:cNvPr>
              <p14:cNvContentPartPr/>
              <p14:nvPr/>
            </p14:nvContentPartPr>
            <p14:xfrm>
              <a:off x="5882520" y="4225840"/>
              <a:ext cx="336960" cy="33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B557423-5873-48A2-B513-7DA6D523BDF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864539" y="4208200"/>
                <a:ext cx="372562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14:cNvPr>
              <p14:cNvContentPartPr/>
              <p14:nvPr/>
            </p14:nvContentPartPr>
            <p14:xfrm>
              <a:off x="4744200" y="4213960"/>
              <a:ext cx="921600" cy="310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1C0282-E9A3-4EA2-84EB-C4ABC0FBEB2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726193" y="4195960"/>
                <a:ext cx="957254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14:cNvPr>
              <p14:cNvContentPartPr/>
              <p14:nvPr/>
            </p14:nvContentPartPr>
            <p14:xfrm>
              <a:off x="7528080" y="4081480"/>
              <a:ext cx="346680" cy="268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A544ACA-4D5A-465E-A9D7-93D0B238987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510440" y="4063480"/>
                <a:ext cx="3823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14:cNvPr>
              <p14:cNvContentPartPr/>
              <p14:nvPr/>
            </p14:nvContentPartPr>
            <p14:xfrm>
              <a:off x="6551400" y="4134760"/>
              <a:ext cx="851760" cy="508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5F352F3-3732-445B-BF01-B10683E13BE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533753" y="4116760"/>
                <a:ext cx="887415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14:cNvPr>
              <p14:cNvContentPartPr/>
              <p14:nvPr/>
            </p14:nvContentPartPr>
            <p14:xfrm>
              <a:off x="7864320" y="4348240"/>
              <a:ext cx="141840" cy="141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271F0A-CB24-4BB5-B23F-41F056FE3BD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7846680" y="4330240"/>
                <a:ext cx="1774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14:cNvPr>
              <p14:cNvContentPartPr/>
              <p14:nvPr/>
            </p14:nvContentPartPr>
            <p14:xfrm>
              <a:off x="568560" y="4571440"/>
              <a:ext cx="122940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BA8D32-3D5C-4F6C-8467-00950D5EA31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0560" y="4553800"/>
                <a:ext cx="126504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14:cNvPr>
              <p14:cNvContentPartPr/>
              <p14:nvPr/>
            </p14:nvContentPartPr>
            <p14:xfrm>
              <a:off x="3189720" y="4937560"/>
              <a:ext cx="20160" cy="72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EBACA3-2868-4135-B4E8-70FB3D43BFC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172080" y="4919920"/>
                <a:ext cx="55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14:cNvPr>
              <p14:cNvContentPartPr/>
              <p14:nvPr/>
            </p14:nvContentPartPr>
            <p14:xfrm>
              <a:off x="3149400" y="47442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109013E-1029-4AB1-83E2-3007975F5B0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131760" y="4726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14:cNvPr>
              <p14:cNvContentPartPr/>
              <p14:nvPr/>
            </p14:nvContentPartPr>
            <p14:xfrm>
              <a:off x="3394200" y="4845760"/>
              <a:ext cx="121320" cy="164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CC478EE-987D-47BE-AAA8-EEE91BEE40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76200" y="4828120"/>
                <a:ext cx="156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14:cNvPr>
              <p14:cNvContentPartPr/>
              <p14:nvPr/>
            </p14:nvContentPartPr>
            <p14:xfrm>
              <a:off x="2224920" y="4643800"/>
              <a:ext cx="607680" cy="395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BFDA2A-AFF4-4C05-BC23-5E60BB144C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31" y="4625816"/>
                <a:ext cx="643299" cy="430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14:cNvPr>
              <p14:cNvContentPartPr/>
              <p14:nvPr/>
            </p14:nvContentPartPr>
            <p14:xfrm>
              <a:off x="5278800" y="4617520"/>
              <a:ext cx="782640" cy="43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7F0C5E-1573-47A9-AE06-1D06F0028C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260800" y="4599880"/>
                <a:ext cx="81828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14:cNvPr>
              <p14:cNvContentPartPr/>
              <p14:nvPr/>
            </p14:nvContentPartPr>
            <p14:xfrm>
              <a:off x="3972360" y="4702120"/>
              <a:ext cx="1019160" cy="358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D06C028-9EA3-403C-A4BD-236F5BD536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54360" y="4684462"/>
                <a:ext cx="1054800" cy="394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14:cNvPr>
              <p14:cNvContentPartPr/>
              <p14:nvPr/>
            </p14:nvContentPartPr>
            <p14:xfrm>
              <a:off x="6310920" y="4745680"/>
              <a:ext cx="1019160" cy="695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202293A-30E2-4CB4-ADB8-A0B4A4675EA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92920" y="4728040"/>
                <a:ext cx="10548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14:cNvPr>
              <p14:cNvContentPartPr/>
              <p14:nvPr/>
            </p14:nvContentPartPr>
            <p14:xfrm>
              <a:off x="2844480" y="5455600"/>
              <a:ext cx="17208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C820757-3D48-46E4-BCF4-78E89F0610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26840" y="5437600"/>
                <a:ext cx="207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14:cNvPr>
              <p14:cNvContentPartPr/>
              <p14:nvPr/>
            </p14:nvContentPartPr>
            <p14:xfrm>
              <a:off x="2834040" y="5597800"/>
              <a:ext cx="198000" cy="11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A9861C0-B7E5-4983-83A4-30096E0FE49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16400" y="5579800"/>
                <a:ext cx="233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14:cNvPr>
              <p14:cNvContentPartPr/>
              <p14:nvPr/>
            </p14:nvContentPartPr>
            <p14:xfrm>
              <a:off x="2072280" y="5392600"/>
              <a:ext cx="560520" cy="31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FFE2596-BBBC-4351-806A-459703658DC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54629" y="5374620"/>
                <a:ext cx="596183" cy="35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14:cNvPr>
              <p14:cNvContentPartPr/>
              <p14:nvPr/>
            </p14:nvContentPartPr>
            <p14:xfrm>
              <a:off x="802560" y="5282800"/>
              <a:ext cx="313200" cy="3445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CB9232-16BA-4C24-A23B-E1CF3799E56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84581" y="5264800"/>
                <a:ext cx="348799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14:cNvPr>
              <p14:cNvContentPartPr/>
              <p14:nvPr/>
            </p14:nvContentPartPr>
            <p14:xfrm>
              <a:off x="3210240" y="5607880"/>
              <a:ext cx="467280" cy="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2E37EED-BAFD-4D6D-AEA6-2768FBA9F02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92240" y="5590240"/>
                <a:ext cx="5029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14:cNvPr>
              <p14:cNvContentPartPr/>
              <p14:nvPr/>
            </p14:nvContentPartPr>
            <p14:xfrm>
              <a:off x="3349920" y="5681320"/>
              <a:ext cx="248400" cy="375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FB0BEB6-7241-42F8-B801-6374A213B39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32280" y="5663680"/>
                <a:ext cx="28404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14:cNvPr>
              <p14:cNvContentPartPr/>
              <p14:nvPr/>
            </p14:nvContentPartPr>
            <p14:xfrm>
              <a:off x="3301320" y="5291440"/>
              <a:ext cx="305640" cy="23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645E99-AFC2-453C-B3EB-4612D79F2B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283659" y="5273440"/>
                <a:ext cx="341322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14:cNvPr>
              <p14:cNvContentPartPr/>
              <p14:nvPr/>
            </p14:nvContentPartPr>
            <p14:xfrm>
              <a:off x="4080720" y="5414200"/>
              <a:ext cx="869400" cy="42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282CDC0-E1C2-427D-AAC0-539F38A1A24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63073" y="5396200"/>
                <a:ext cx="905055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14:cNvPr>
              <p14:cNvContentPartPr/>
              <p14:nvPr/>
            </p14:nvContentPartPr>
            <p14:xfrm>
              <a:off x="5343960" y="5405920"/>
              <a:ext cx="437040" cy="493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D3AA826-17EC-4F34-9019-1AB5DEAC05D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326320" y="5388280"/>
                <a:ext cx="47268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14:cNvPr>
              <p14:cNvContentPartPr/>
              <p14:nvPr/>
            </p14:nvContentPartPr>
            <p14:xfrm>
              <a:off x="5953440" y="5394400"/>
              <a:ext cx="695880" cy="4996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2371A4F-E216-4F4B-A198-302A0BD369A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35449" y="5376760"/>
                <a:ext cx="731502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14:cNvPr>
              <p14:cNvContentPartPr/>
              <p14:nvPr/>
            </p14:nvContentPartPr>
            <p14:xfrm>
              <a:off x="6755160" y="5242120"/>
              <a:ext cx="1811160" cy="669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FD035E2-ABF4-49FF-80D3-19D6FFC8D55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737164" y="5224130"/>
                <a:ext cx="1846793" cy="704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C3B679E-A288-45DC-BF07-7D6A7D33AFC3}"/>
                  </a:ext>
                </a:extLst>
              </p14:cNvPr>
              <p14:cNvContentPartPr/>
              <p14:nvPr/>
            </p14:nvContentPartPr>
            <p14:xfrm>
              <a:off x="1828560" y="6244000"/>
              <a:ext cx="12744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C3B679E-A288-45DC-BF07-7D6A7D33AFC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10560" y="622636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6F4623D-6803-4ACE-B93A-C383E6C59EA8}"/>
                  </a:ext>
                </a:extLst>
              </p14:cNvPr>
              <p14:cNvContentPartPr/>
              <p14:nvPr/>
            </p14:nvContentPartPr>
            <p14:xfrm>
              <a:off x="1828560" y="6329320"/>
              <a:ext cx="13032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6F4623D-6803-4ACE-B93A-C383E6C59EA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10560" y="6311320"/>
                <a:ext cx="165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CB79B86-2444-4232-96B8-DDF8D70FB9FC}"/>
                  </a:ext>
                </a:extLst>
              </p14:cNvPr>
              <p14:cNvContentPartPr/>
              <p14:nvPr/>
            </p14:nvContentPartPr>
            <p14:xfrm>
              <a:off x="1248960" y="6109000"/>
              <a:ext cx="428760" cy="55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CB79B86-2444-4232-96B8-DDF8D70FB9F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31320" y="6091360"/>
                <a:ext cx="46440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8A64D45-3CE1-4B21-B597-8C63EBC4F173}"/>
                  </a:ext>
                </a:extLst>
              </p14:cNvPr>
              <p14:cNvContentPartPr/>
              <p14:nvPr/>
            </p14:nvContentPartPr>
            <p14:xfrm>
              <a:off x="2112960" y="5971480"/>
              <a:ext cx="855360" cy="76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8A64D45-3CE1-4B21-B597-8C63EBC4F17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5320" y="5953840"/>
                <a:ext cx="891000" cy="80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2FD7B5FE-2353-41E1-B3FF-53C48DA373E2}"/>
                  </a:ext>
                </a:extLst>
              </p14:cNvPr>
              <p14:cNvContentPartPr/>
              <p14:nvPr/>
            </p14:nvContentPartPr>
            <p14:xfrm>
              <a:off x="3098280" y="6440560"/>
              <a:ext cx="345240" cy="3330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2FD7B5FE-2353-41E1-B3FF-53C48DA373E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80640" y="6422901"/>
                <a:ext cx="380880" cy="368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A93C92EB-41CC-47A5-BD09-715566C52FA8}"/>
                  </a:ext>
                </a:extLst>
              </p14:cNvPr>
              <p14:cNvContentPartPr/>
              <p14:nvPr/>
            </p14:nvContentPartPr>
            <p14:xfrm>
              <a:off x="3129240" y="6106120"/>
              <a:ext cx="313560" cy="2804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A93C92EB-41CC-47A5-BD09-715566C52FA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11240" y="6088120"/>
                <a:ext cx="3492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0FEBEC5-6464-4842-B65B-A1A05A754246}"/>
                  </a:ext>
                </a:extLst>
              </p14:cNvPr>
              <p14:cNvContentPartPr/>
              <p14:nvPr/>
            </p14:nvContentPartPr>
            <p14:xfrm>
              <a:off x="3637200" y="6371080"/>
              <a:ext cx="17172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0FEBEC5-6464-4842-B65B-A1A05A75424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19200" y="6353080"/>
                <a:ext cx="207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4D62DAD-31E2-4773-93BB-EF6D9C28DFE1}"/>
                  </a:ext>
                </a:extLst>
              </p14:cNvPr>
              <p14:cNvContentPartPr/>
              <p14:nvPr/>
            </p14:nvContentPartPr>
            <p14:xfrm>
              <a:off x="3637200" y="6471520"/>
              <a:ext cx="168480" cy="4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4D62DAD-31E2-4773-93BB-EF6D9C28DFE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619200" y="6453880"/>
                <a:ext cx="204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D17B70B-D77C-4D53-86CB-C012A39C4F06}"/>
                  </a:ext>
                </a:extLst>
              </p14:cNvPr>
              <p14:cNvContentPartPr/>
              <p14:nvPr/>
            </p14:nvContentPartPr>
            <p14:xfrm>
              <a:off x="4012680" y="6064720"/>
              <a:ext cx="487080" cy="366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D17B70B-D77C-4D53-86CB-C012A39C4F0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994680" y="6046720"/>
                <a:ext cx="5227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9B73CC-A399-4394-B27D-B621A52469AD}"/>
                  </a:ext>
                </a:extLst>
              </p14:cNvPr>
              <p14:cNvContentPartPr/>
              <p14:nvPr/>
            </p14:nvContentPartPr>
            <p14:xfrm>
              <a:off x="4012680" y="6522280"/>
              <a:ext cx="374760" cy="287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9B73CC-A399-4394-B27D-B621A52469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994680" y="6504640"/>
                <a:ext cx="4104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BD56170-F48A-4D11-9E3C-C680B7787904}"/>
                  </a:ext>
                </a:extLst>
              </p14:cNvPr>
              <p14:cNvContentPartPr/>
              <p14:nvPr/>
            </p14:nvContentPartPr>
            <p14:xfrm>
              <a:off x="4683360" y="6349120"/>
              <a:ext cx="194040" cy="12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BD56170-F48A-4D11-9E3C-C680B778790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65720" y="6331120"/>
                <a:ext cx="229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298EC3-61F1-48D6-8E75-D15D26A4E8B6}"/>
                  </a:ext>
                </a:extLst>
              </p14:cNvPr>
              <p14:cNvContentPartPr/>
              <p14:nvPr/>
            </p14:nvContentPartPr>
            <p14:xfrm>
              <a:off x="4693440" y="6451360"/>
              <a:ext cx="172440" cy="10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298EC3-61F1-48D6-8E75-D15D26A4E8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75800" y="6433720"/>
                <a:ext cx="2080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AA24FAE-93D0-4808-AC47-25820040D7B0}"/>
                  </a:ext>
                </a:extLst>
              </p14:cNvPr>
              <p14:cNvContentPartPr/>
              <p14:nvPr/>
            </p14:nvContentPartPr>
            <p14:xfrm>
              <a:off x="5039040" y="5956720"/>
              <a:ext cx="1155600" cy="424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AA24FAE-93D0-4808-AC47-25820040D7B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21400" y="5939065"/>
                <a:ext cx="1191240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4125AF4-4DB4-4BA6-9840-7FCEAC727BDF}"/>
                  </a:ext>
                </a:extLst>
              </p14:cNvPr>
              <p14:cNvContentPartPr/>
              <p14:nvPr/>
            </p14:nvContentPartPr>
            <p14:xfrm>
              <a:off x="5109960" y="6430840"/>
              <a:ext cx="1223640" cy="381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4125AF4-4DB4-4BA6-9840-7FCEAC727BD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92315" y="6412840"/>
                <a:ext cx="125929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1CEA672-B6EF-4C4C-913C-881CA348B56E}"/>
                  </a:ext>
                </a:extLst>
              </p14:cNvPr>
              <p14:cNvContentPartPr/>
              <p14:nvPr/>
            </p14:nvContentPartPr>
            <p14:xfrm>
              <a:off x="6441240" y="5951680"/>
              <a:ext cx="1910880" cy="811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1CEA672-B6EF-4C4C-913C-881CA348B56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23243" y="5933680"/>
                <a:ext cx="1946513" cy="84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546598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14:cNvPr>
              <p14:cNvContentPartPr/>
              <p14:nvPr/>
            </p14:nvContentPartPr>
            <p14:xfrm>
              <a:off x="7966200" y="90520"/>
              <a:ext cx="748440" cy="5799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26EEA6-6CEC-4C46-847E-A60D04C15D8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48560" y="72880"/>
                <a:ext cx="784080" cy="61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14:cNvPr>
              <p14:cNvContentPartPr/>
              <p14:nvPr/>
            </p14:nvContentPartPr>
            <p14:xfrm>
              <a:off x="314760" y="255040"/>
              <a:ext cx="1200240" cy="7592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D1CBB66-990F-4F66-A6DB-F6C9B13CB76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37040"/>
                <a:ext cx="1235880" cy="79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14:cNvPr>
              <p14:cNvContentPartPr/>
              <p14:nvPr/>
            </p14:nvContentPartPr>
            <p14:xfrm>
              <a:off x="1623000" y="355480"/>
              <a:ext cx="16560" cy="20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00BA90-975C-449F-A1A5-05A1E3AD3AE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605000" y="337480"/>
                <a:ext cx="522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14:cNvPr>
              <p14:cNvContentPartPr/>
              <p14:nvPr/>
            </p14:nvContentPartPr>
            <p14:xfrm>
              <a:off x="1666200" y="516400"/>
              <a:ext cx="16920" cy="32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9EA75F3-528A-4EF4-ACAF-63EAB1A9BF0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48200" y="498760"/>
                <a:ext cx="525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14:cNvPr>
              <p14:cNvContentPartPr/>
              <p14:nvPr/>
            </p14:nvContentPartPr>
            <p14:xfrm>
              <a:off x="1848720" y="293920"/>
              <a:ext cx="1661760" cy="378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0F9AF21-9018-4EFC-A28E-E922CD6531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1080" y="276280"/>
                <a:ext cx="169740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14:cNvPr>
              <p14:cNvContentPartPr/>
              <p14:nvPr/>
            </p14:nvContentPartPr>
            <p14:xfrm>
              <a:off x="4217520" y="312640"/>
              <a:ext cx="276480" cy="275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A35CBD8-B77F-4D9D-BE54-29538710E1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199880" y="294977"/>
                <a:ext cx="312120" cy="310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14:cNvPr>
              <p14:cNvContentPartPr/>
              <p14:nvPr/>
            </p14:nvContentPartPr>
            <p14:xfrm>
              <a:off x="3808920" y="313720"/>
              <a:ext cx="244800" cy="306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BE9B7CF-AD03-44FB-B550-14DA581C415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90920" y="296080"/>
                <a:ext cx="2804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14:cNvPr>
              <p14:cNvContentPartPr/>
              <p14:nvPr/>
            </p14:nvContentPartPr>
            <p14:xfrm>
              <a:off x="4976760" y="406240"/>
              <a:ext cx="140400" cy="2667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E419E18-511C-4CAD-9F5A-8A7C9BB320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8760" y="388240"/>
                <a:ext cx="176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14:cNvPr>
              <p14:cNvContentPartPr/>
              <p14:nvPr/>
            </p14:nvContentPartPr>
            <p14:xfrm>
              <a:off x="5240280" y="538000"/>
              <a:ext cx="22680" cy="88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6C343C4-D1E5-4370-AA83-430FBE52C1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2280" y="520360"/>
                <a:ext cx="5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14:cNvPr>
              <p14:cNvContentPartPr/>
              <p14:nvPr/>
            </p14:nvContentPartPr>
            <p14:xfrm>
              <a:off x="5423160" y="324520"/>
              <a:ext cx="225720" cy="3240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7C01165-9C79-4411-8F3F-BB415F98E8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05520" y="306880"/>
                <a:ext cx="26136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14:cNvPr>
              <p14:cNvContentPartPr/>
              <p14:nvPr/>
            </p14:nvContentPartPr>
            <p14:xfrm>
              <a:off x="4698480" y="294280"/>
              <a:ext cx="102600" cy="4122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C4210D-C4B0-4256-9C6D-5B36E72D28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80840" y="276280"/>
                <a:ext cx="13824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14:cNvPr>
              <p14:cNvContentPartPr/>
              <p14:nvPr/>
            </p14:nvContentPartPr>
            <p14:xfrm>
              <a:off x="302880" y="970000"/>
              <a:ext cx="1626480" cy="74448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6B85B01-7F8C-4CA5-97BA-54D595B2C75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5240" y="952009"/>
                <a:ext cx="1662120" cy="780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14:cNvPr>
              <p14:cNvContentPartPr/>
              <p14:nvPr/>
            </p14:nvContentPartPr>
            <p14:xfrm>
              <a:off x="2048520" y="1129120"/>
              <a:ext cx="20880" cy="698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329AD9-C7D8-4DB4-AF42-A36AE834A0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0520" y="1111480"/>
                <a:ext cx="56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14:cNvPr>
              <p14:cNvContentPartPr/>
              <p14:nvPr/>
            </p14:nvContentPartPr>
            <p14:xfrm>
              <a:off x="2060040" y="1320280"/>
              <a:ext cx="33120" cy="5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945AA6-2930-4BE7-A480-F7B210F1B8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42040" y="1302640"/>
                <a:ext cx="687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14:cNvPr>
              <p14:cNvContentPartPr/>
              <p14:nvPr/>
            </p14:nvContentPartPr>
            <p14:xfrm>
              <a:off x="3744120" y="1209760"/>
              <a:ext cx="604440" cy="152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1DCFBFE-E8AF-410E-98B7-9F0A1576A0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26120" y="1191760"/>
                <a:ext cx="6400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14:cNvPr>
              <p14:cNvContentPartPr/>
              <p14:nvPr/>
            </p14:nvContentPartPr>
            <p14:xfrm>
              <a:off x="2346600" y="987280"/>
              <a:ext cx="1280520" cy="4654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C3E8783-2521-473D-8AA1-BEE545EB85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28600" y="969280"/>
                <a:ext cx="13161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14:cNvPr>
              <p14:cNvContentPartPr/>
              <p14:nvPr/>
            </p14:nvContentPartPr>
            <p14:xfrm>
              <a:off x="5140560" y="1015720"/>
              <a:ext cx="21240" cy="3445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1D493F-5E90-4D34-9D74-AF8B53D4584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122560" y="998080"/>
                <a:ext cx="568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14:cNvPr>
              <p14:cNvContentPartPr/>
              <p14:nvPr/>
            </p14:nvContentPartPr>
            <p14:xfrm>
              <a:off x="4673280" y="1065040"/>
              <a:ext cx="335520" cy="314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C22ED-773B-44D2-8A7F-5F84734B8BD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55280" y="1047400"/>
                <a:ext cx="37116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14:cNvPr>
              <p14:cNvContentPartPr/>
              <p14:nvPr/>
            </p14:nvContentPartPr>
            <p14:xfrm>
              <a:off x="5892240" y="1004560"/>
              <a:ext cx="694080" cy="378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821CF44-A223-4AE3-851E-4E932608EB6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74600" y="986560"/>
                <a:ext cx="72972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14:cNvPr>
              <p14:cNvContentPartPr/>
              <p14:nvPr/>
            </p14:nvContentPartPr>
            <p14:xfrm>
              <a:off x="5490120" y="995560"/>
              <a:ext cx="178920" cy="4568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0448349-D8C1-41A6-8126-79EBDE18D79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72120" y="977560"/>
                <a:ext cx="2145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DAA6AAE-969A-414D-ADE1-C994D273303B}"/>
                  </a:ext>
                </a:extLst>
              </p14:cNvPr>
              <p14:cNvContentPartPr/>
              <p14:nvPr/>
            </p14:nvContentPartPr>
            <p14:xfrm>
              <a:off x="2238600" y="1838680"/>
              <a:ext cx="20160" cy="30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DAA6AAE-969A-414D-ADE1-C994D27330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20600" y="1821040"/>
                <a:ext cx="55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E46D325-0109-4167-8589-75FF1FAE5F35}"/>
                  </a:ext>
                </a:extLst>
              </p14:cNvPr>
              <p14:cNvContentPartPr/>
              <p14:nvPr/>
            </p14:nvContentPartPr>
            <p14:xfrm>
              <a:off x="2263080" y="2062240"/>
              <a:ext cx="32760" cy="39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E46D325-0109-4167-8589-75FF1FAE5F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45440" y="2044240"/>
                <a:ext cx="684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0AB7A-A900-4FB4-AD03-38383CD93E3D}"/>
                  </a:ext>
                </a:extLst>
              </p14:cNvPr>
              <p14:cNvContentPartPr/>
              <p14:nvPr/>
            </p14:nvContentPartPr>
            <p14:xfrm>
              <a:off x="334920" y="1734280"/>
              <a:ext cx="1705680" cy="8546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0AB7A-A900-4FB4-AD03-38383CD93E3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7276" y="1716288"/>
                <a:ext cx="1741328" cy="890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E69F4D-C63B-46AC-AA0A-8082B93BFD1F}"/>
                  </a:ext>
                </a:extLst>
              </p14:cNvPr>
              <p14:cNvContentPartPr/>
              <p14:nvPr/>
            </p14:nvContentPartPr>
            <p14:xfrm>
              <a:off x="2569800" y="1635640"/>
              <a:ext cx="1902240" cy="9450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E69F4D-C63B-46AC-AA0A-8082B93BFD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51800" y="1617640"/>
                <a:ext cx="1937880" cy="9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A289A98-17DD-40A1-B2BF-29FD8EED0BA1}"/>
                  </a:ext>
                </a:extLst>
              </p14:cNvPr>
              <p14:cNvContentPartPr/>
              <p14:nvPr/>
            </p14:nvContentPartPr>
            <p14:xfrm>
              <a:off x="4753920" y="1652920"/>
              <a:ext cx="549720" cy="541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A289A98-17DD-40A1-B2BF-29FD8EED0B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35920" y="1635280"/>
                <a:ext cx="58536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9AC9297-497C-4C9F-A782-00D284E27387}"/>
                  </a:ext>
                </a:extLst>
              </p14:cNvPr>
              <p14:cNvContentPartPr/>
              <p14:nvPr/>
            </p14:nvContentPartPr>
            <p14:xfrm>
              <a:off x="1057080" y="2702320"/>
              <a:ext cx="263880" cy="4402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9AC9297-497C-4C9F-A782-00D284E2738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39080" y="2684320"/>
                <a:ext cx="29952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005AF08-DEAA-4A7E-A2E4-BDA611547794}"/>
                  </a:ext>
                </a:extLst>
              </p14:cNvPr>
              <p14:cNvContentPartPr/>
              <p14:nvPr/>
            </p14:nvContentPartPr>
            <p14:xfrm>
              <a:off x="1432200" y="2813920"/>
              <a:ext cx="378360" cy="2462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005AF08-DEAA-4A7E-A2E4-BDA61154779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14200" y="2796280"/>
                <a:ext cx="414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F7138E-EA6C-4011-AA04-7CB29E60D9B9}"/>
                  </a:ext>
                </a:extLst>
              </p14:cNvPr>
              <p14:cNvContentPartPr/>
              <p14:nvPr/>
            </p14:nvContentPartPr>
            <p14:xfrm>
              <a:off x="2482320" y="2753080"/>
              <a:ext cx="37440" cy="2984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F7138E-EA6C-4011-AA04-7CB29E60D9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64680" y="2735080"/>
                <a:ext cx="730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0419231-627C-46AA-880E-E385FBF3827D}"/>
                  </a:ext>
                </a:extLst>
              </p14:cNvPr>
              <p14:cNvContentPartPr/>
              <p14:nvPr/>
            </p14:nvContentPartPr>
            <p14:xfrm>
              <a:off x="1990920" y="2753080"/>
              <a:ext cx="326160" cy="281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0419231-627C-46AA-880E-E385FBF382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972920" y="2735080"/>
                <a:ext cx="3618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7EC7306-989A-4696-8746-9A7DE6079536}"/>
                  </a:ext>
                </a:extLst>
              </p14:cNvPr>
              <p14:cNvContentPartPr/>
              <p14:nvPr/>
            </p14:nvContentPartPr>
            <p14:xfrm>
              <a:off x="2945280" y="2742280"/>
              <a:ext cx="711720" cy="3157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7EC7306-989A-4696-8746-9A7DE607953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27640" y="2724280"/>
                <a:ext cx="7473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43CE0B9-7C8D-406A-AB5A-710F2FEA7BAB}"/>
                  </a:ext>
                </a:extLst>
              </p14:cNvPr>
              <p14:cNvContentPartPr/>
              <p14:nvPr/>
            </p14:nvContentPartPr>
            <p14:xfrm>
              <a:off x="3931680" y="2691880"/>
              <a:ext cx="1478880" cy="569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43CE0B9-7C8D-406A-AB5A-710F2FEA7BA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13680" y="2674240"/>
                <a:ext cx="15145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BA3C076-D2B3-4314-9BCB-BFC2C7ACA428}"/>
                  </a:ext>
                </a:extLst>
              </p14:cNvPr>
              <p14:cNvContentPartPr/>
              <p14:nvPr/>
            </p14:nvContentPartPr>
            <p14:xfrm>
              <a:off x="3992520" y="3280120"/>
              <a:ext cx="2379600" cy="916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BA3C076-D2B3-4314-9BCB-BFC2C7ACA42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974520" y="3262120"/>
                <a:ext cx="2415240" cy="9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85C551-4EA2-45FF-98E9-DE4C5691AB24}"/>
                  </a:ext>
                </a:extLst>
              </p14:cNvPr>
              <p14:cNvContentPartPr/>
              <p14:nvPr/>
            </p14:nvContentPartPr>
            <p14:xfrm>
              <a:off x="2939520" y="3339520"/>
              <a:ext cx="71712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85C551-4EA2-45FF-98E9-DE4C5691AB2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1520" y="3321520"/>
                <a:ext cx="75276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02BC17E-448F-44CE-A493-797E12C413E1}"/>
                  </a:ext>
                </a:extLst>
              </p14:cNvPr>
              <p14:cNvContentPartPr/>
              <p14:nvPr/>
            </p14:nvContentPartPr>
            <p14:xfrm>
              <a:off x="2011080" y="3382720"/>
              <a:ext cx="608760" cy="43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02BC17E-448F-44CE-A493-797E12C413E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93430" y="3365080"/>
                <a:ext cx="644421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BA9BFB2-5E96-44CC-BA59-CE202B7CD948}"/>
                  </a:ext>
                </a:extLst>
              </p14:cNvPr>
              <p14:cNvContentPartPr/>
              <p14:nvPr/>
            </p14:nvContentPartPr>
            <p14:xfrm>
              <a:off x="1060320" y="3443920"/>
              <a:ext cx="797400" cy="42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BA9BFB2-5E96-44CC-BA59-CE202B7CD9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42320" y="3425920"/>
                <a:ext cx="833040" cy="46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459563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A2BAE3F-703C-4098-ADCD-2DFF91F8B59D}"/>
                  </a:ext>
                </a:extLst>
              </p14:cNvPr>
              <p14:cNvContentPartPr/>
              <p14:nvPr/>
            </p14:nvContentPartPr>
            <p14:xfrm>
              <a:off x="7487400" y="1888720"/>
              <a:ext cx="104796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A2BAE3F-703C-4098-ADCD-2DFF91F8B59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69760" y="1871080"/>
                <a:ext cx="10836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DD488EF-3807-4F31-B5D6-38393DE57A81}"/>
                  </a:ext>
                </a:extLst>
              </p14:cNvPr>
              <p14:cNvContentPartPr/>
              <p14:nvPr/>
            </p14:nvContentPartPr>
            <p14:xfrm>
              <a:off x="162120" y="2224240"/>
              <a:ext cx="4307400" cy="5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DD488EF-3807-4F31-B5D6-38393DE57A8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4480" y="2206240"/>
                <a:ext cx="434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F67804C-0A24-4319-B791-1DDE2C740607}"/>
                  </a:ext>
                </a:extLst>
              </p14:cNvPr>
              <p14:cNvContentPartPr/>
              <p14:nvPr/>
            </p14:nvContentPartPr>
            <p14:xfrm>
              <a:off x="4825560" y="3077440"/>
              <a:ext cx="3810240" cy="681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F67804C-0A24-4319-B791-1DDE2C74060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807920" y="3059800"/>
                <a:ext cx="3845880" cy="71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460695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A2BAE3F-703C-4098-ADCD-2DFF91F8B59D}"/>
                  </a:ext>
                </a:extLst>
              </p14:cNvPr>
              <p14:cNvContentPartPr/>
              <p14:nvPr/>
            </p14:nvContentPartPr>
            <p14:xfrm>
              <a:off x="7487400" y="1888720"/>
              <a:ext cx="104796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A2BAE3F-703C-4098-ADCD-2DFF91F8B59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69760" y="1871080"/>
                <a:ext cx="10836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DD488EF-3807-4F31-B5D6-38393DE57A81}"/>
                  </a:ext>
                </a:extLst>
              </p14:cNvPr>
              <p14:cNvContentPartPr/>
              <p14:nvPr/>
            </p14:nvContentPartPr>
            <p14:xfrm>
              <a:off x="162120" y="2224240"/>
              <a:ext cx="4307400" cy="5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DD488EF-3807-4F31-B5D6-38393DE57A8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4480" y="2206240"/>
                <a:ext cx="434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F67804C-0A24-4319-B791-1DDE2C740607}"/>
                  </a:ext>
                </a:extLst>
              </p14:cNvPr>
              <p14:cNvContentPartPr/>
              <p14:nvPr/>
            </p14:nvContentPartPr>
            <p14:xfrm>
              <a:off x="4825560" y="3077440"/>
              <a:ext cx="3810240" cy="681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F67804C-0A24-4319-B791-1DDE2C74060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807920" y="3059800"/>
                <a:ext cx="3845880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A706AF0-97D0-47F3-B99F-4F2375B79A77}"/>
                  </a:ext>
                </a:extLst>
              </p14:cNvPr>
              <p14:cNvContentPartPr/>
              <p14:nvPr/>
            </p14:nvContentPartPr>
            <p14:xfrm>
              <a:off x="1876080" y="4530760"/>
              <a:ext cx="74160" cy="210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A706AF0-97D0-47F3-B99F-4F2375B79A7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8440" y="4513120"/>
                <a:ext cx="10980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31D6E5-0A96-4E81-9FCE-A48AAD582529}"/>
                  </a:ext>
                </a:extLst>
              </p14:cNvPr>
              <p14:cNvContentPartPr/>
              <p14:nvPr/>
            </p14:nvContentPartPr>
            <p14:xfrm>
              <a:off x="2356680" y="4426000"/>
              <a:ext cx="92520" cy="20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31D6E5-0A96-4E81-9FCE-A48AAD58252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8680" y="4408360"/>
                <a:ext cx="12816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0FDA4D-5CF0-4807-88F0-B8B24D7DD74F}"/>
                  </a:ext>
                </a:extLst>
              </p14:cNvPr>
              <p14:cNvContentPartPr/>
              <p14:nvPr/>
            </p14:nvContentPartPr>
            <p14:xfrm>
              <a:off x="2549640" y="4359400"/>
              <a:ext cx="206640" cy="19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0FDA4D-5CF0-4807-88F0-B8B24D7DD74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531640" y="4341760"/>
                <a:ext cx="2422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72EEB50-2C18-402A-B438-8AEDE936653D}"/>
                  </a:ext>
                </a:extLst>
              </p14:cNvPr>
              <p14:cNvContentPartPr/>
              <p14:nvPr/>
            </p14:nvContentPartPr>
            <p14:xfrm>
              <a:off x="2944920" y="4213960"/>
              <a:ext cx="193680" cy="205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72EEB50-2C18-402A-B438-8AEDE936653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927280" y="4196320"/>
                <a:ext cx="2293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411280D-814D-4B75-991F-278947237DE2}"/>
                  </a:ext>
                </a:extLst>
              </p14:cNvPr>
              <p14:cNvContentPartPr/>
              <p14:nvPr/>
            </p14:nvContentPartPr>
            <p14:xfrm>
              <a:off x="1777800" y="5374240"/>
              <a:ext cx="12240" cy="86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411280D-814D-4B75-991F-278947237DE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59800" y="53562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7922C-6C36-46A8-B6A7-1865ECC5B794}"/>
                  </a:ext>
                </a:extLst>
              </p14:cNvPr>
              <p14:cNvContentPartPr/>
              <p14:nvPr/>
            </p14:nvContentPartPr>
            <p14:xfrm>
              <a:off x="1666200" y="512044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7922C-6C36-46A8-B6A7-1865ECC5B79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648200" y="510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865B2D-19B7-4D90-9476-ADF6B61E5482}"/>
                  </a:ext>
                </a:extLst>
              </p14:cNvPr>
              <p14:cNvContentPartPr/>
              <p14:nvPr/>
            </p14:nvContentPartPr>
            <p14:xfrm>
              <a:off x="1957080" y="5191360"/>
              <a:ext cx="89280" cy="23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865B2D-19B7-4D90-9476-ADF6B61E548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39440" y="5173720"/>
                <a:ext cx="124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4486D03-8B25-4F11-B522-A9A17C72785E}"/>
                  </a:ext>
                </a:extLst>
              </p14:cNvPr>
              <p14:cNvContentPartPr/>
              <p14:nvPr/>
            </p14:nvContentPartPr>
            <p14:xfrm>
              <a:off x="3037440" y="5039080"/>
              <a:ext cx="10800" cy="5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4486D03-8B25-4F11-B522-A9A17C72785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19440" y="5021080"/>
                <a:ext cx="464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BE9987-DDD3-48C4-88FC-B6EF47D7149D}"/>
                  </a:ext>
                </a:extLst>
              </p14:cNvPr>
              <p14:cNvContentPartPr/>
              <p14:nvPr/>
            </p14:nvContentPartPr>
            <p14:xfrm>
              <a:off x="3149400" y="4917400"/>
              <a:ext cx="84240" cy="17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BE9987-DDD3-48C4-88FC-B6EF47D7149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31760" y="4899760"/>
                <a:ext cx="1198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CD0A4A-FBDB-4CCE-B2A8-B1004B2A7E38}"/>
                  </a:ext>
                </a:extLst>
              </p14:cNvPr>
              <p14:cNvContentPartPr/>
              <p14:nvPr/>
            </p14:nvContentPartPr>
            <p14:xfrm>
              <a:off x="3250920" y="478528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CD0A4A-FBDB-4CCE-B2A8-B1004B2A7E3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329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5F0686-2F89-4656-B2BC-4E9A14E11564}"/>
                  </a:ext>
                </a:extLst>
              </p14:cNvPr>
              <p14:cNvContentPartPr/>
              <p14:nvPr/>
            </p14:nvContentPartPr>
            <p14:xfrm>
              <a:off x="3342360" y="4501240"/>
              <a:ext cx="564480" cy="497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5F0686-2F89-4656-B2BC-4E9A14E1156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24360" y="4483600"/>
                <a:ext cx="6001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357010-BE6E-420B-8E18-8518260ABBBF}"/>
                  </a:ext>
                </a:extLst>
              </p14:cNvPr>
              <p14:cNvContentPartPr/>
              <p14:nvPr/>
            </p14:nvContentPartPr>
            <p14:xfrm>
              <a:off x="2468640" y="4845760"/>
              <a:ext cx="437400" cy="42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357010-BE6E-420B-8E18-8518260ABBB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50640" y="4828120"/>
                <a:ext cx="47304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1153BC-CA25-4C78-9FA8-F13263F32FAC}"/>
                  </a:ext>
                </a:extLst>
              </p14:cNvPr>
              <p14:cNvContentPartPr/>
              <p14:nvPr/>
            </p14:nvContentPartPr>
            <p14:xfrm>
              <a:off x="792120" y="4297480"/>
              <a:ext cx="925200" cy="65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1153BC-CA25-4C78-9FA8-F13263F32FA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4120" y="4279490"/>
                <a:ext cx="960840" cy="68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76C46E-2274-456E-9450-4F5FE9037305}"/>
                  </a:ext>
                </a:extLst>
              </p14:cNvPr>
              <p14:cNvContentPartPr/>
              <p14:nvPr/>
            </p14:nvContentPartPr>
            <p14:xfrm>
              <a:off x="4070280" y="4236640"/>
              <a:ext cx="536760" cy="55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76C46E-2274-456E-9450-4F5FE903730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052280" y="4219000"/>
                <a:ext cx="572400" cy="59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504796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A2BAE3F-703C-4098-ADCD-2DFF91F8B59D}"/>
                  </a:ext>
                </a:extLst>
              </p14:cNvPr>
              <p14:cNvContentPartPr/>
              <p14:nvPr/>
            </p14:nvContentPartPr>
            <p14:xfrm>
              <a:off x="7487400" y="1888720"/>
              <a:ext cx="104796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A2BAE3F-703C-4098-ADCD-2DFF91F8B59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69760" y="1871080"/>
                <a:ext cx="10836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DD488EF-3807-4F31-B5D6-38393DE57A81}"/>
                  </a:ext>
                </a:extLst>
              </p14:cNvPr>
              <p14:cNvContentPartPr/>
              <p14:nvPr/>
            </p14:nvContentPartPr>
            <p14:xfrm>
              <a:off x="162120" y="2224240"/>
              <a:ext cx="4307400" cy="5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DD488EF-3807-4F31-B5D6-38393DE57A8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4480" y="2206240"/>
                <a:ext cx="434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F67804C-0A24-4319-B791-1DDE2C740607}"/>
                  </a:ext>
                </a:extLst>
              </p14:cNvPr>
              <p14:cNvContentPartPr/>
              <p14:nvPr/>
            </p14:nvContentPartPr>
            <p14:xfrm>
              <a:off x="4825560" y="3077440"/>
              <a:ext cx="3810240" cy="681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F67804C-0A24-4319-B791-1DDE2C74060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807920" y="3059800"/>
                <a:ext cx="3845880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A706AF0-97D0-47F3-B99F-4F2375B79A77}"/>
                  </a:ext>
                </a:extLst>
              </p14:cNvPr>
              <p14:cNvContentPartPr/>
              <p14:nvPr/>
            </p14:nvContentPartPr>
            <p14:xfrm>
              <a:off x="1876080" y="4530760"/>
              <a:ext cx="74160" cy="210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A706AF0-97D0-47F3-B99F-4F2375B79A7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8440" y="4513120"/>
                <a:ext cx="10980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31D6E5-0A96-4E81-9FCE-A48AAD582529}"/>
                  </a:ext>
                </a:extLst>
              </p14:cNvPr>
              <p14:cNvContentPartPr/>
              <p14:nvPr/>
            </p14:nvContentPartPr>
            <p14:xfrm>
              <a:off x="2356680" y="4426000"/>
              <a:ext cx="92520" cy="20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31D6E5-0A96-4E81-9FCE-A48AAD58252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8680" y="4408360"/>
                <a:ext cx="12816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0FDA4D-5CF0-4807-88F0-B8B24D7DD74F}"/>
                  </a:ext>
                </a:extLst>
              </p14:cNvPr>
              <p14:cNvContentPartPr/>
              <p14:nvPr/>
            </p14:nvContentPartPr>
            <p14:xfrm>
              <a:off x="2549640" y="4359400"/>
              <a:ext cx="206640" cy="19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0FDA4D-5CF0-4807-88F0-B8B24D7DD74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531640" y="4341760"/>
                <a:ext cx="2422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72EEB50-2C18-402A-B438-8AEDE936653D}"/>
                  </a:ext>
                </a:extLst>
              </p14:cNvPr>
              <p14:cNvContentPartPr/>
              <p14:nvPr/>
            </p14:nvContentPartPr>
            <p14:xfrm>
              <a:off x="2944920" y="4213960"/>
              <a:ext cx="193680" cy="205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72EEB50-2C18-402A-B438-8AEDE936653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927280" y="4196320"/>
                <a:ext cx="2293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411280D-814D-4B75-991F-278947237DE2}"/>
                  </a:ext>
                </a:extLst>
              </p14:cNvPr>
              <p14:cNvContentPartPr/>
              <p14:nvPr/>
            </p14:nvContentPartPr>
            <p14:xfrm>
              <a:off x="1777800" y="5374240"/>
              <a:ext cx="12240" cy="86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411280D-814D-4B75-991F-278947237DE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59800" y="53562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7922C-6C36-46A8-B6A7-1865ECC5B794}"/>
                  </a:ext>
                </a:extLst>
              </p14:cNvPr>
              <p14:cNvContentPartPr/>
              <p14:nvPr/>
            </p14:nvContentPartPr>
            <p14:xfrm>
              <a:off x="1666200" y="512044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7922C-6C36-46A8-B6A7-1865ECC5B79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648200" y="510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865B2D-19B7-4D90-9476-ADF6B61E5482}"/>
                  </a:ext>
                </a:extLst>
              </p14:cNvPr>
              <p14:cNvContentPartPr/>
              <p14:nvPr/>
            </p14:nvContentPartPr>
            <p14:xfrm>
              <a:off x="1957080" y="5191360"/>
              <a:ext cx="89280" cy="23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865B2D-19B7-4D90-9476-ADF6B61E548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39440" y="5173720"/>
                <a:ext cx="124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4486D03-8B25-4F11-B522-A9A17C72785E}"/>
                  </a:ext>
                </a:extLst>
              </p14:cNvPr>
              <p14:cNvContentPartPr/>
              <p14:nvPr/>
            </p14:nvContentPartPr>
            <p14:xfrm>
              <a:off x="3037440" y="5039080"/>
              <a:ext cx="10800" cy="5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4486D03-8B25-4F11-B522-A9A17C72785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19440" y="5021080"/>
                <a:ext cx="464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BE9987-DDD3-48C4-88FC-B6EF47D7149D}"/>
                  </a:ext>
                </a:extLst>
              </p14:cNvPr>
              <p14:cNvContentPartPr/>
              <p14:nvPr/>
            </p14:nvContentPartPr>
            <p14:xfrm>
              <a:off x="3149400" y="4917400"/>
              <a:ext cx="84240" cy="17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BE9987-DDD3-48C4-88FC-B6EF47D7149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31760" y="4899760"/>
                <a:ext cx="1198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CD0A4A-FBDB-4CCE-B2A8-B1004B2A7E38}"/>
                  </a:ext>
                </a:extLst>
              </p14:cNvPr>
              <p14:cNvContentPartPr/>
              <p14:nvPr/>
            </p14:nvContentPartPr>
            <p14:xfrm>
              <a:off x="3250920" y="478528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CD0A4A-FBDB-4CCE-B2A8-B1004B2A7E3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329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5F0686-2F89-4656-B2BC-4E9A14E11564}"/>
                  </a:ext>
                </a:extLst>
              </p14:cNvPr>
              <p14:cNvContentPartPr/>
              <p14:nvPr/>
            </p14:nvContentPartPr>
            <p14:xfrm>
              <a:off x="3342360" y="4501240"/>
              <a:ext cx="564480" cy="497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5F0686-2F89-4656-B2BC-4E9A14E1156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24360" y="4483600"/>
                <a:ext cx="6001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357010-BE6E-420B-8E18-8518260ABBBF}"/>
                  </a:ext>
                </a:extLst>
              </p14:cNvPr>
              <p14:cNvContentPartPr/>
              <p14:nvPr/>
            </p14:nvContentPartPr>
            <p14:xfrm>
              <a:off x="2468640" y="4845760"/>
              <a:ext cx="437400" cy="42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357010-BE6E-420B-8E18-8518260ABBB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50640" y="4828120"/>
                <a:ext cx="47304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1153BC-CA25-4C78-9FA8-F13263F32FAC}"/>
                  </a:ext>
                </a:extLst>
              </p14:cNvPr>
              <p14:cNvContentPartPr/>
              <p14:nvPr/>
            </p14:nvContentPartPr>
            <p14:xfrm>
              <a:off x="792120" y="4297480"/>
              <a:ext cx="925200" cy="65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1153BC-CA25-4C78-9FA8-F13263F32FA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4120" y="4279490"/>
                <a:ext cx="960840" cy="68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76C46E-2274-456E-9450-4F5FE9037305}"/>
                  </a:ext>
                </a:extLst>
              </p14:cNvPr>
              <p14:cNvContentPartPr/>
              <p14:nvPr/>
            </p14:nvContentPartPr>
            <p14:xfrm>
              <a:off x="4070280" y="4236640"/>
              <a:ext cx="536760" cy="55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76C46E-2274-456E-9450-4F5FE903730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052280" y="4219000"/>
                <a:ext cx="57240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ABE92C-8AAC-455F-8BCB-819FDE002DE9}"/>
                  </a:ext>
                </a:extLst>
              </p14:cNvPr>
              <p14:cNvContentPartPr/>
              <p14:nvPr/>
            </p14:nvContentPartPr>
            <p14:xfrm>
              <a:off x="5059560" y="4683400"/>
              <a:ext cx="3897720" cy="782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ABE92C-8AAC-455F-8BCB-819FDE002DE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041560" y="4665400"/>
                <a:ext cx="3933360" cy="81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199119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14:cNvPr>
              <p14:cNvContentPartPr/>
              <p14:nvPr/>
            </p14:nvContentPartPr>
            <p14:xfrm>
              <a:off x="4652760" y="3646960"/>
              <a:ext cx="173160" cy="204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077F0C-2201-414D-A6E2-9DE952D7B641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4760" y="3628960"/>
                <a:ext cx="2088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A2BAE3F-703C-4098-ADCD-2DFF91F8B59D}"/>
                  </a:ext>
                </a:extLst>
              </p14:cNvPr>
              <p14:cNvContentPartPr/>
              <p14:nvPr/>
            </p14:nvContentPartPr>
            <p14:xfrm>
              <a:off x="7487400" y="1888720"/>
              <a:ext cx="104796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A2BAE3F-703C-4098-ADCD-2DFF91F8B59D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7469760" y="1871080"/>
                <a:ext cx="10836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DD488EF-3807-4F31-B5D6-38393DE57A81}"/>
                  </a:ext>
                </a:extLst>
              </p14:cNvPr>
              <p14:cNvContentPartPr/>
              <p14:nvPr/>
            </p14:nvContentPartPr>
            <p14:xfrm>
              <a:off x="162120" y="2224240"/>
              <a:ext cx="4307400" cy="5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DD488EF-3807-4F31-B5D6-38393DE57A8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44480" y="2206240"/>
                <a:ext cx="434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F67804C-0A24-4319-B791-1DDE2C740607}"/>
                  </a:ext>
                </a:extLst>
              </p14:cNvPr>
              <p14:cNvContentPartPr/>
              <p14:nvPr/>
            </p14:nvContentPartPr>
            <p14:xfrm>
              <a:off x="4825560" y="3077440"/>
              <a:ext cx="3810240" cy="681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F67804C-0A24-4319-B791-1DDE2C74060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807920" y="3059800"/>
                <a:ext cx="3845880" cy="71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A706AF0-97D0-47F3-B99F-4F2375B79A77}"/>
                  </a:ext>
                </a:extLst>
              </p14:cNvPr>
              <p14:cNvContentPartPr/>
              <p14:nvPr/>
            </p14:nvContentPartPr>
            <p14:xfrm>
              <a:off x="1876080" y="4530760"/>
              <a:ext cx="74160" cy="210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A706AF0-97D0-47F3-B99F-4F2375B79A77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858440" y="4513120"/>
                <a:ext cx="10980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31D6E5-0A96-4E81-9FCE-A48AAD582529}"/>
                  </a:ext>
                </a:extLst>
              </p14:cNvPr>
              <p14:cNvContentPartPr/>
              <p14:nvPr/>
            </p14:nvContentPartPr>
            <p14:xfrm>
              <a:off x="2356680" y="4426000"/>
              <a:ext cx="92520" cy="20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31D6E5-0A96-4E81-9FCE-A48AAD58252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38680" y="4408360"/>
                <a:ext cx="12816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60FDA4D-5CF0-4807-88F0-B8B24D7DD74F}"/>
                  </a:ext>
                </a:extLst>
              </p14:cNvPr>
              <p14:cNvContentPartPr/>
              <p14:nvPr/>
            </p14:nvContentPartPr>
            <p14:xfrm>
              <a:off x="2549640" y="4359400"/>
              <a:ext cx="206640" cy="19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60FDA4D-5CF0-4807-88F0-B8B24D7DD74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531640" y="4341760"/>
                <a:ext cx="2422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72EEB50-2C18-402A-B438-8AEDE936653D}"/>
                  </a:ext>
                </a:extLst>
              </p14:cNvPr>
              <p14:cNvContentPartPr/>
              <p14:nvPr/>
            </p14:nvContentPartPr>
            <p14:xfrm>
              <a:off x="2944920" y="4213960"/>
              <a:ext cx="193680" cy="205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72EEB50-2C18-402A-B438-8AEDE936653D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927280" y="4196320"/>
                <a:ext cx="22932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411280D-814D-4B75-991F-278947237DE2}"/>
                  </a:ext>
                </a:extLst>
              </p14:cNvPr>
              <p14:cNvContentPartPr/>
              <p14:nvPr/>
            </p14:nvContentPartPr>
            <p14:xfrm>
              <a:off x="1777800" y="5374240"/>
              <a:ext cx="12240" cy="86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411280D-814D-4B75-991F-278947237DE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759800" y="53562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077922C-6C36-46A8-B6A7-1865ECC5B794}"/>
                  </a:ext>
                </a:extLst>
              </p14:cNvPr>
              <p14:cNvContentPartPr/>
              <p14:nvPr/>
            </p14:nvContentPartPr>
            <p14:xfrm>
              <a:off x="1666200" y="512044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077922C-6C36-46A8-B6A7-1865ECC5B79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648200" y="51024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865B2D-19B7-4D90-9476-ADF6B61E5482}"/>
                  </a:ext>
                </a:extLst>
              </p14:cNvPr>
              <p14:cNvContentPartPr/>
              <p14:nvPr/>
            </p14:nvContentPartPr>
            <p14:xfrm>
              <a:off x="1957080" y="5191360"/>
              <a:ext cx="89280" cy="233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865B2D-19B7-4D90-9476-ADF6B61E548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39440" y="5173720"/>
                <a:ext cx="12492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4486D03-8B25-4F11-B522-A9A17C72785E}"/>
                  </a:ext>
                </a:extLst>
              </p14:cNvPr>
              <p14:cNvContentPartPr/>
              <p14:nvPr/>
            </p14:nvContentPartPr>
            <p14:xfrm>
              <a:off x="3037440" y="5039080"/>
              <a:ext cx="10800" cy="56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4486D03-8B25-4F11-B522-A9A17C72785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19440" y="5021080"/>
                <a:ext cx="464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BE9987-DDD3-48C4-88FC-B6EF47D7149D}"/>
                  </a:ext>
                </a:extLst>
              </p14:cNvPr>
              <p14:cNvContentPartPr/>
              <p14:nvPr/>
            </p14:nvContentPartPr>
            <p14:xfrm>
              <a:off x="3149400" y="4917400"/>
              <a:ext cx="84240" cy="177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BE9987-DDD3-48C4-88FC-B6EF47D7149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31760" y="4899760"/>
                <a:ext cx="1198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CD0A4A-FBDB-4CCE-B2A8-B1004B2A7E38}"/>
                  </a:ext>
                </a:extLst>
              </p14:cNvPr>
              <p14:cNvContentPartPr/>
              <p14:nvPr/>
            </p14:nvContentPartPr>
            <p14:xfrm>
              <a:off x="3250920" y="478528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CD0A4A-FBDB-4CCE-B2A8-B1004B2A7E38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2329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85F0686-2F89-4656-B2BC-4E9A14E11564}"/>
                  </a:ext>
                </a:extLst>
              </p14:cNvPr>
              <p14:cNvContentPartPr/>
              <p14:nvPr/>
            </p14:nvContentPartPr>
            <p14:xfrm>
              <a:off x="3342360" y="4501240"/>
              <a:ext cx="564480" cy="497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85F0686-2F89-4656-B2BC-4E9A14E1156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324360" y="4483600"/>
                <a:ext cx="6001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3357010-BE6E-420B-8E18-8518260ABBBF}"/>
                  </a:ext>
                </a:extLst>
              </p14:cNvPr>
              <p14:cNvContentPartPr/>
              <p14:nvPr/>
            </p14:nvContentPartPr>
            <p14:xfrm>
              <a:off x="2468640" y="4845760"/>
              <a:ext cx="437400" cy="42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3357010-BE6E-420B-8E18-8518260ABBBF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450640" y="4828120"/>
                <a:ext cx="47304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71153BC-CA25-4C78-9FA8-F13263F32FAC}"/>
                  </a:ext>
                </a:extLst>
              </p14:cNvPr>
              <p14:cNvContentPartPr/>
              <p14:nvPr/>
            </p14:nvContentPartPr>
            <p14:xfrm>
              <a:off x="792120" y="4297480"/>
              <a:ext cx="925200" cy="65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71153BC-CA25-4C78-9FA8-F13263F32FA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74120" y="4279490"/>
                <a:ext cx="960840" cy="68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76C46E-2274-456E-9450-4F5FE9037305}"/>
                  </a:ext>
                </a:extLst>
              </p14:cNvPr>
              <p14:cNvContentPartPr/>
              <p14:nvPr/>
            </p14:nvContentPartPr>
            <p14:xfrm>
              <a:off x="4070280" y="4236640"/>
              <a:ext cx="536760" cy="55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76C46E-2274-456E-9450-4F5FE903730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052280" y="4219000"/>
                <a:ext cx="57240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1ABE92C-8AAC-455F-8BCB-819FDE002DE9}"/>
                  </a:ext>
                </a:extLst>
              </p14:cNvPr>
              <p14:cNvContentPartPr/>
              <p14:nvPr/>
            </p14:nvContentPartPr>
            <p14:xfrm>
              <a:off x="5059560" y="4683400"/>
              <a:ext cx="3897720" cy="782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1ABE92C-8AAC-455F-8BCB-819FDE002DE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041560" y="4665400"/>
                <a:ext cx="3933360" cy="81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B95A4F-64B5-4C19-89E1-29C107040ABD}"/>
                  </a:ext>
                </a:extLst>
              </p14:cNvPr>
              <p14:cNvContentPartPr/>
              <p14:nvPr/>
            </p14:nvContentPartPr>
            <p14:xfrm>
              <a:off x="3088560" y="5811280"/>
              <a:ext cx="877320" cy="524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B95A4F-64B5-4C19-89E1-29C107040AB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070913" y="5793280"/>
                <a:ext cx="912975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920FF43-7272-4FDC-823D-F8001DF53FFB}"/>
                  </a:ext>
                </a:extLst>
              </p14:cNvPr>
              <p14:cNvContentPartPr/>
              <p14:nvPr/>
            </p14:nvContentPartPr>
            <p14:xfrm>
              <a:off x="4409760" y="5525440"/>
              <a:ext cx="3708000" cy="1099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920FF43-7272-4FDC-823D-F8001DF53FF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391760" y="5507800"/>
                <a:ext cx="3743640" cy="113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895811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931572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098317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14:cNvPr>
              <p14:cNvContentPartPr/>
              <p14:nvPr/>
            </p14:nvContentPartPr>
            <p14:xfrm>
              <a:off x="781680" y="4209280"/>
              <a:ext cx="193320" cy="599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63680" y="4191640"/>
                <a:ext cx="228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14:cNvPr>
              <p14:cNvContentPartPr/>
              <p14:nvPr/>
            </p14:nvContentPartPr>
            <p14:xfrm>
              <a:off x="1157880" y="4298560"/>
              <a:ext cx="18360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40240" y="4280920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14:cNvPr>
              <p14:cNvContentPartPr/>
              <p14:nvPr/>
            </p14:nvContentPartPr>
            <p14:xfrm>
              <a:off x="1167960" y="4399360"/>
              <a:ext cx="15444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50320" y="4381360"/>
                <a:ext cx="190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14:cNvPr>
              <p14:cNvContentPartPr/>
              <p14:nvPr/>
            </p14:nvContentPartPr>
            <p14:xfrm>
              <a:off x="1462440" y="4126840"/>
              <a:ext cx="1247040" cy="53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44800" y="4109200"/>
                <a:ext cx="12826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14:cNvPr>
              <p14:cNvContentPartPr/>
              <p14:nvPr/>
            </p14:nvContentPartPr>
            <p14:xfrm>
              <a:off x="2824320" y="4188040"/>
              <a:ext cx="531360" cy="332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06320" y="4170059"/>
                <a:ext cx="5670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14:cNvPr>
              <p14:cNvContentPartPr/>
              <p14:nvPr/>
            </p14:nvContentPartPr>
            <p14:xfrm>
              <a:off x="2610120" y="4297480"/>
              <a:ext cx="21240" cy="26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92480" y="4279480"/>
                <a:ext cx="56880" cy="30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041610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14:cNvPr>
              <p14:cNvContentPartPr/>
              <p14:nvPr/>
            </p14:nvContentPartPr>
            <p14:xfrm>
              <a:off x="781680" y="4209280"/>
              <a:ext cx="193320" cy="599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63680" y="4191640"/>
                <a:ext cx="228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14:cNvPr>
              <p14:cNvContentPartPr/>
              <p14:nvPr/>
            </p14:nvContentPartPr>
            <p14:xfrm>
              <a:off x="1157880" y="4298560"/>
              <a:ext cx="18360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40240" y="4280920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14:cNvPr>
              <p14:cNvContentPartPr/>
              <p14:nvPr/>
            </p14:nvContentPartPr>
            <p14:xfrm>
              <a:off x="1167960" y="4399360"/>
              <a:ext cx="15444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50320" y="4381360"/>
                <a:ext cx="190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14:cNvPr>
              <p14:cNvContentPartPr/>
              <p14:nvPr/>
            </p14:nvContentPartPr>
            <p14:xfrm>
              <a:off x="1462440" y="4126840"/>
              <a:ext cx="1247040" cy="53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44800" y="4109200"/>
                <a:ext cx="12826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14:cNvPr>
              <p14:cNvContentPartPr/>
              <p14:nvPr/>
            </p14:nvContentPartPr>
            <p14:xfrm>
              <a:off x="2824320" y="4188040"/>
              <a:ext cx="531360" cy="332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06320" y="4170059"/>
                <a:ext cx="5670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14:cNvPr>
              <p14:cNvContentPartPr/>
              <p14:nvPr/>
            </p14:nvContentPartPr>
            <p14:xfrm>
              <a:off x="2610120" y="4297480"/>
              <a:ext cx="21240" cy="26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92480" y="4279480"/>
                <a:ext cx="568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14:cNvPr>
              <p14:cNvContentPartPr/>
              <p14:nvPr/>
            </p14:nvContentPartPr>
            <p14:xfrm>
              <a:off x="3565560" y="4297480"/>
              <a:ext cx="227880" cy="33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47892" y="4279480"/>
                <a:ext cx="263576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14:cNvPr>
              <p14:cNvContentPartPr/>
              <p14:nvPr/>
            </p14:nvContentPartPr>
            <p14:xfrm>
              <a:off x="6817080" y="4510600"/>
              <a:ext cx="2127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99080" y="449260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14:cNvPr>
              <p14:cNvContentPartPr/>
              <p14:nvPr/>
            </p14:nvContentPartPr>
            <p14:xfrm>
              <a:off x="6827160" y="4567120"/>
              <a:ext cx="223560" cy="2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09160" y="4549120"/>
                <a:ext cx="2592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14:cNvPr>
              <p14:cNvContentPartPr/>
              <p14:nvPr/>
            </p14:nvContentPartPr>
            <p14:xfrm>
              <a:off x="7172760" y="4398640"/>
              <a:ext cx="527400" cy="20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54760" y="4381000"/>
                <a:ext cx="56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14:cNvPr>
              <p14:cNvContentPartPr/>
              <p14:nvPr/>
            </p14:nvContentPartPr>
            <p14:xfrm>
              <a:off x="6227400" y="4409080"/>
              <a:ext cx="397800" cy="404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09760" y="439144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14:cNvPr>
              <p14:cNvContentPartPr/>
              <p14:nvPr/>
            </p14:nvContentPartPr>
            <p14:xfrm>
              <a:off x="4500480" y="4298200"/>
              <a:ext cx="1558080" cy="51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82480" y="4280572"/>
                <a:ext cx="1593720" cy="5543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320753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14:cNvPr>
              <p14:cNvContentPartPr/>
              <p14:nvPr/>
            </p14:nvContentPartPr>
            <p14:xfrm>
              <a:off x="781680" y="4209280"/>
              <a:ext cx="193320" cy="599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63680" y="4191640"/>
                <a:ext cx="228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14:cNvPr>
              <p14:cNvContentPartPr/>
              <p14:nvPr/>
            </p14:nvContentPartPr>
            <p14:xfrm>
              <a:off x="1157880" y="4298560"/>
              <a:ext cx="18360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40240" y="4280920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14:cNvPr>
              <p14:cNvContentPartPr/>
              <p14:nvPr/>
            </p14:nvContentPartPr>
            <p14:xfrm>
              <a:off x="1167960" y="4399360"/>
              <a:ext cx="15444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50320" y="4381360"/>
                <a:ext cx="190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14:cNvPr>
              <p14:cNvContentPartPr/>
              <p14:nvPr/>
            </p14:nvContentPartPr>
            <p14:xfrm>
              <a:off x="1462440" y="4126840"/>
              <a:ext cx="1247040" cy="53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44800" y="4109200"/>
                <a:ext cx="12826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14:cNvPr>
              <p14:cNvContentPartPr/>
              <p14:nvPr/>
            </p14:nvContentPartPr>
            <p14:xfrm>
              <a:off x="2824320" y="4188040"/>
              <a:ext cx="531360" cy="332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06320" y="4170059"/>
                <a:ext cx="5670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14:cNvPr>
              <p14:cNvContentPartPr/>
              <p14:nvPr/>
            </p14:nvContentPartPr>
            <p14:xfrm>
              <a:off x="2610120" y="4297480"/>
              <a:ext cx="21240" cy="26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92480" y="4279480"/>
                <a:ext cx="568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14:cNvPr>
              <p14:cNvContentPartPr/>
              <p14:nvPr/>
            </p14:nvContentPartPr>
            <p14:xfrm>
              <a:off x="3565560" y="4297480"/>
              <a:ext cx="227880" cy="33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47892" y="4279480"/>
                <a:ext cx="263576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14:cNvPr>
              <p14:cNvContentPartPr/>
              <p14:nvPr/>
            </p14:nvContentPartPr>
            <p14:xfrm>
              <a:off x="6817080" y="4510600"/>
              <a:ext cx="2127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99080" y="449260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14:cNvPr>
              <p14:cNvContentPartPr/>
              <p14:nvPr/>
            </p14:nvContentPartPr>
            <p14:xfrm>
              <a:off x="6827160" y="4567120"/>
              <a:ext cx="223560" cy="2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09160" y="4549120"/>
                <a:ext cx="2592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14:cNvPr>
              <p14:cNvContentPartPr/>
              <p14:nvPr/>
            </p14:nvContentPartPr>
            <p14:xfrm>
              <a:off x="7172760" y="4398640"/>
              <a:ext cx="527400" cy="20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54760" y="4381000"/>
                <a:ext cx="56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14:cNvPr>
              <p14:cNvContentPartPr/>
              <p14:nvPr/>
            </p14:nvContentPartPr>
            <p14:xfrm>
              <a:off x="6227400" y="4409080"/>
              <a:ext cx="397800" cy="404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09760" y="439144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14:cNvPr>
              <p14:cNvContentPartPr/>
              <p14:nvPr/>
            </p14:nvContentPartPr>
            <p14:xfrm>
              <a:off x="4500480" y="4298200"/>
              <a:ext cx="1558080" cy="51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82480" y="4280572"/>
                <a:ext cx="1593720" cy="554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0F1359-3FC3-40BB-8B24-2F33FB81A34D}"/>
                  </a:ext>
                </a:extLst>
              </p14:cNvPr>
              <p14:cNvContentPartPr/>
              <p14:nvPr/>
            </p14:nvContentPartPr>
            <p14:xfrm>
              <a:off x="812280" y="4904800"/>
              <a:ext cx="1910520" cy="420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0F1359-3FC3-40BB-8B24-2F33FB81A34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94640" y="4887160"/>
                <a:ext cx="1946160" cy="45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D007939-2259-475B-B7DF-ECCA739D8614}"/>
                  </a:ext>
                </a:extLst>
              </p14:cNvPr>
              <p14:cNvContentPartPr/>
              <p14:nvPr/>
            </p14:nvContentPartPr>
            <p14:xfrm>
              <a:off x="3081360" y="4948360"/>
              <a:ext cx="1981440" cy="472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D007939-2259-475B-B7DF-ECCA739D861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063360" y="4930360"/>
                <a:ext cx="201708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55A4D5B-0372-4FC8-B096-89FE3ABEF1E4}"/>
                  </a:ext>
                </a:extLst>
              </p14:cNvPr>
              <p14:cNvContentPartPr/>
              <p14:nvPr/>
            </p14:nvContentPartPr>
            <p14:xfrm>
              <a:off x="2511480" y="5485840"/>
              <a:ext cx="354240" cy="338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55A4D5B-0372-4FC8-B096-89FE3ABEF1E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493840" y="5467840"/>
                <a:ext cx="3898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5A869B8-86E7-4FAD-85BE-6C046F32124B}"/>
                  </a:ext>
                </a:extLst>
              </p14:cNvPr>
              <p14:cNvContentPartPr/>
              <p14:nvPr/>
            </p14:nvContentPartPr>
            <p14:xfrm>
              <a:off x="4762200" y="5536960"/>
              <a:ext cx="122040" cy="194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5A869B8-86E7-4FAD-85BE-6C046F32124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744200" y="5519320"/>
                <a:ext cx="1576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5D84DC7-FFFF-4FDA-8B01-85B7E79C82DD}"/>
                  </a:ext>
                </a:extLst>
              </p14:cNvPr>
              <p14:cNvContentPartPr/>
              <p14:nvPr/>
            </p14:nvContentPartPr>
            <p14:xfrm>
              <a:off x="5079720" y="5491600"/>
              <a:ext cx="898560" cy="197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5D84DC7-FFFF-4FDA-8B01-85B7E79C82D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062080" y="5473600"/>
                <a:ext cx="934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2CFCFFA-C1F3-46EF-B196-52F5E0BFEC70}"/>
                  </a:ext>
                </a:extLst>
              </p14:cNvPr>
              <p14:cNvContentPartPr/>
              <p14:nvPr/>
            </p14:nvContentPartPr>
            <p14:xfrm>
              <a:off x="4419480" y="5617960"/>
              <a:ext cx="205920" cy="164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2CFCFFA-C1F3-46EF-B196-52F5E0BFEC70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401480" y="5600320"/>
                <a:ext cx="2415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5812D73-D486-4D86-9900-292559FD16B7}"/>
                  </a:ext>
                </a:extLst>
              </p14:cNvPr>
              <p14:cNvContentPartPr/>
              <p14:nvPr/>
            </p14:nvContentPartPr>
            <p14:xfrm>
              <a:off x="3848880" y="5510680"/>
              <a:ext cx="440280" cy="299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5812D73-D486-4D86-9900-292559FD16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30895" y="5492680"/>
                <a:ext cx="475891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CC70CB0-DF06-4767-890E-8942ED566700}"/>
                  </a:ext>
                </a:extLst>
              </p14:cNvPr>
              <p14:cNvContentPartPr/>
              <p14:nvPr/>
            </p14:nvContentPartPr>
            <p14:xfrm>
              <a:off x="3027360" y="5511400"/>
              <a:ext cx="658440" cy="354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CC70CB0-DF06-4767-890E-8942ED56670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09370" y="5493760"/>
                <a:ext cx="69406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2607C7-1845-41A8-8295-BABE820DB4B2}"/>
                  </a:ext>
                </a:extLst>
              </p14:cNvPr>
              <p14:cNvContentPartPr/>
              <p14:nvPr/>
            </p14:nvContentPartPr>
            <p14:xfrm>
              <a:off x="6339360" y="5435080"/>
              <a:ext cx="514080" cy="342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2607C7-1845-41A8-8295-BABE820DB4B2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321360" y="5417440"/>
                <a:ext cx="549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74B2A2F-7B82-4BAF-9E3B-EE0CF6F06D2D}"/>
                  </a:ext>
                </a:extLst>
              </p14:cNvPr>
              <p14:cNvContentPartPr/>
              <p14:nvPr/>
            </p14:nvContentPartPr>
            <p14:xfrm>
              <a:off x="3952920" y="6187120"/>
              <a:ext cx="232920" cy="266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74B2A2F-7B82-4BAF-9E3B-EE0CF6F06D2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934920" y="6169120"/>
                <a:ext cx="26856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00E8D4B-E6BF-48FF-83EB-613A06464631}"/>
                  </a:ext>
                </a:extLst>
              </p14:cNvPr>
              <p14:cNvContentPartPr/>
              <p14:nvPr/>
            </p14:nvContentPartPr>
            <p14:xfrm>
              <a:off x="3911160" y="6187120"/>
              <a:ext cx="198360" cy="273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00E8D4B-E6BF-48FF-83EB-613A0646463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893520" y="6169120"/>
                <a:ext cx="23400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30FA295-2A80-4014-883B-B43508C9F4BA}"/>
                  </a:ext>
                </a:extLst>
              </p14:cNvPr>
              <p14:cNvContentPartPr/>
              <p14:nvPr/>
            </p14:nvContentPartPr>
            <p14:xfrm>
              <a:off x="4317600" y="6278560"/>
              <a:ext cx="279720" cy="147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30FA295-2A80-4014-883B-B43508C9F4BA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99600" y="6260560"/>
                <a:ext cx="3153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6A5A0C2-A44F-45C6-A51F-6FB5E6E4FE2B}"/>
                  </a:ext>
                </a:extLst>
              </p14:cNvPr>
              <p14:cNvContentPartPr/>
              <p14:nvPr/>
            </p14:nvContentPartPr>
            <p14:xfrm>
              <a:off x="4409040" y="6390160"/>
              <a:ext cx="203400" cy="8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6A5A0C2-A44F-45C6-A51F-6FB5E6E4FE2B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91040" y="6372520"/>
                <a:ext cx="239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43D1364F-C196-47EC-A875-4FC9F8EBD878}"/>
                  </a:ext>
                </a:extLst>
              </p14:cNvPr>
              <p14:cNvContentPartPr/>
              <p14:nvPr/>
            </p14:nvContentPartPr>
            <p14:xfrm>
              <a:off x="4957680" y="5882200"/>
              <a:ext cx="2580480" cy="8542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43D1364F-C196-47EC-A875-4FC9F8EBD87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39680" y="5864560"/>
                <a:ext cx="2616120" cy="88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5161365-ED05-4DCA-B507-F658642E8527}"/>
                  </a:ext>
                </a:extLst>
              </p14:cNvPr>
              <p14:cNvContentPartPr/>
              <p14:nvPr/>
            </p14:nvContentPartPr>
            <p14:xfrm>
              <a:off x="5403360" y="4866280"/>
              <a:ext cx="1581480" cy="4482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5161365-ED05-4DCA-B507-F658642E8527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385360" y="4848280"/>
                <a:ext cx="1617120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BC4B494D-6CBB-4EB5-8724-C9BE2A443854}"/>
                  </a:ext>
                </a:extLst>
              </p14:cNvPr>
              <p14:cNvContentPartPr/>
              <p14:nvPr/>
            </p14:nvContentPartPr>
            <p14:xfrm>
              <a:off x="7131720" y="5002720"/>
              <a:ext cx="30600" cy="356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BC4B494D-6CBB-4EB5-8724-C9BE2A44385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114080" y="4985080"/>
                <a:ext cx="6624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2750E94-A76D-4314-94FD-DCE7B0F02E38}"/>
                  </a:ext>
                </a:extLst>
              </p14:cNvPr>
              <p14:cNvContentPartPr/>
              <p14:nvPr/>
            </p14:nvContentPartPr>
            <p14:xfrm>
              <a:off x="7142160" y="5149240"/>
              <a:ext cx="30240" cy="3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2750E94-A76D-4314-94FD-DCE7B0F02E3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124520" y="5131600"/>
                <a:ext cx="65880" cy="3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573399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8372390-C3A2-45C8-A62A-4217E39FD45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0000" t="8889" r="29750" b="81111"/>
          <a:stretch/>
        </p:blipFill>
        <p:spPr>
          <a:xfrm>
            <a:off x="186267" y="76200"/>
            <a:ext cx="8724053" cy="24384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14:cNvPr>
              <p14:cNvContentPartPr/>
              <p14:nvPr/>
            </p14:nvContentPartPr>
            <p14:xfrm>
              <a:off x="6604680" y="2120560"/>
              <a:ext cx="160560" cy="178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B1B8E00-3A0E-45A9-A54F-2AF64E558F4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7040" y="2102920"/>
                <a:ext cx="1962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14:cNvPr>
              <p14:cNvContentPartPr/>
              <p14:nvPr/>
            </p14:nvContentPartPr>
            <p14:xfrm>
              <a:off x="6876120" y="1899880"/>
              <a:ext cx="98892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7EFD5B3-0E1F-4B99-B4C3-2E861870A310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858480" y="1881896"/>
                <a:ext cx="1024560" cy="429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14:cNvPr>
              <p14:cNvContentPartPr/>
              <p14:nvPr/>
            </p14:nvContentPartPr>
            <p14:xfrm>
              <a:off x="1554240" y="2458600"/>
              <a:ext cx="432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DB5F804-5279-496A-9C67-1E302BC6671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36600" y="244060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14:cNvPr>
              <p14:cNvContentPartPr/>
              <p14:nvPr/>
            </p14:nvContentPartPr>
            <p14:xfrm>
              <a:off x="1546320" y="2322160"/>
              <a:ext cx="8280" cy="4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F8FFE92-E46D-4C77-BB1D-E6E4E41E9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28320" y="23045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14:cNvPr>
              <p14:cNvContentPartPr/>
              <p14:nvPr/>
            </p14:nvContentPartPr>
            <p14:xfrm>
              <a:off x="1666200" y="2249800"/>
              <a:ext cx="777960" cy="320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BA6239D-0EE2-4AF6-8B4D-54636596680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48208" y="2232160"/>
                <a:ext cx="813584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14:cNvPr>
              <p14:cNvContentPartPr/>
              <p14:nvPr/>
            </p14:nvContentPartPr>
            <p14:xfrm>
              <a:off x="924960" y="2296600"/>
              <a:ext cx="516600" cy="266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23B799-1859-4FEC-8CC0-E0D117699EA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07320" y="2278960"/>
                <a:ext cx="5522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14:cNvPr>
              <p14:cNvContentPartPr/>
              <p14:nvPr/>
            </p14:nvContentPartPr>
            <p14:xfrm>
              <a:off x="419160" y="2402440"/>
              <a:ext cx="396000" cy="148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EE0155-254C-458E-8FB2-0D887D4F6C4A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504" y="2384757"/>
                <a:ext cx="431672" cy="184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14:cNvPr>
              <p14:cNvContentPartPr/>
              <p14:nvPr/>
            </p14:nvContentPartPr>
            <p14:xfrm>
              <a:off x="2748360" y="2336200"/>
              <a:ext cx="1185120" cy="500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E0D456-8CB4-45C9-AA46-9FCC07C60AA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30715" y="2318560"/>
                <a:ext cx="1220771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14:cNvPr>
              <p14:cNvContentPartPr/>
              <p14:nvPr/>
            </p14:nvContentPartPr>
            <p14:xfrm>
              <a:off x="4377000" y="2404960"/>
              <a:ext cx="144000" cy="19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E249D8D-BE9F-42EA-9CFE-E8B270087CD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59000" y="2386960"/>
                <a:ext cx="17964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14:cNvPr>
              <p14:cNvContentPartPr/>
              <p14:nvPr/>
            </p14:nvContentPartPr>
            <p14:xfrm>
              <a:off x="7223160" y="2479120"/>
              <a:ext cx="215280" cy="302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55FED9-C609-4078-978A-BA2CA9A23CA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205520" y="2461480"/>
                <a:ext cx="250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14:cNvPr>
              <p14:cNvContentPartPr/>
              <p14:nvPr/>
            </p14:nvContentPartPr>
            <p14:xfrm>
              <a:off x="7274280" y="2591440"/>
              <a:ext cx="135360" cy="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01275F4-74AE-4F40-B7C0-FEA268F0C579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56640" y="2573800"/>
                <a:ext cx="171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14:cNvPr>
              <p14:cNvContentPartPr/>
              <p14:nvPr/>
            </p14:nvContentPartPr>
            <p14:xfrm>
              <a:off x="7547520" y="2396320"/>
              <a:ext cx="1218600" cy="476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8A2F3A6-65A6-42FE-BCB0-9FAE33FF264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29875" y="2378334"/>
                <a:ext cx="1254251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14:cNvPr>
              <p14:cNvContentPartPr/>
              <p14:nvPr/>
            </p14:nvContentPartPr>
            <p14:xfrm>
              <a:off x="6817440" y="2458600"/>
              <a:ext cx="290160" cy="2106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AE44742-B7AF-4780-8446-67BCA0BA0758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799778" y="2440600"/>
                <a:ext cx="325844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14:cNvPr>
              <p14:cNvContentPartPr/>
              <p14:nvPr/>
            </p14:nvContentPartPr>
            <p14:xfrm>
              <a:off x="4642680" y="1903120"/>
              <a:ext cx="1779480" cy="74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F857986-755F-4E33-9700-6EB37960FC2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25040" y="1885471"/>
                <a:ext cx="1815120" cy="7758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14:cNvPr>
              <p14:cNvContentPartPr/>
              <p14:nvPr/>
            </p14:nvContentPartPr>
            <p14:xfrm>
              <a:off x="498000" y="2802760"/>
              <a:ext cx="206280" cy="2746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1164F80-A7B5-43E9-8258-D9475391E59B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0000" y="2784760"/>
                <a:ext cx="241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14:cNvPr>
              <p14:cNvContentPartPr/>
              <p14:nvPr/>
            </p14:nvContentPartPr>
            <p14:xfrm>
              <a:off x="537960" y="2641120"/>
              <a:ext cx="51120" cy="63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78EBAB7-D8FC-46BF-B99C-137238B2CC4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20320" y="2623480"/>
                <a:ext cx="86760" cy="66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14:cNvPr>
              <p14:cNvContentPartPr/>
              <p14:nvPr/>
            </p14:nvContentPartPr>
            <p14:xfrm>
              <a:off x="2778600" y="2885200"/>
              <a:ext cx="213840" cy="39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E627912-4550-4D1E-907A-03F4D352428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760960" y="2867200"/>
                <a:ext cx="2494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14:cNvPr>
              <p14:cNvContentPartPr/>
              <p14:nvPr/>
            </p14:nvContentPartPr>
            <p14:xfrm>
              <a:off x="3403560" y="2925880"/>
              <a:ext cx="20160" cy="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7D2E506-42EB-4485-B77E-148AB52FF86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385920" y="2907880"/>
                <a:ext cx="55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14:cNvPr>
              <p14:cNvContentPartPr/>
              <p14:nvPr/>
            </p14:nvContentPartPr>
            <p14:xfrm>
              <a:off x="3403200" y="274300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F14831-6D1A-4CD6-8436-D3B7AAC7E54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385560" y="272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14:cNvPr>
              <p14:cNvContentPartPr/>
              <p14:nvPr/>
            </p14:nvContentPartPr>
            <p14:xfrm>
              <a:off x="3571680" y="2844520"/>
              <a:ext cx="93600" cy="200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13ECBB6-4105-42FA-AA09-E1B2A3512BD1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553680" y="2826520"/>
                <a:ext cx="129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14:cNvPr>
              <p14:cNvContentPartPr/>
              <p14:nvPr/>
            </p14:nvContentPartPr>
            <p14:xfrm>
              <a:off x="2169480" y="2791960"/>
              <a:ext cx="383400" cy="226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D2E6476-B196-4336-AE17-3EE386B1DE3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151480" y="2773989"/>
                <a:ext cx="419040" cy="2616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14:cNvPr>
              <p14:cNvContentPartPr/>
              <p14:nvPr/>
            </p14:nvContentPartPr>
            <p14:xfrm>
              <a:off x="1192080" y="2712400"/>
              <a:ext cx="867960" cy="50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A1054E4-C783-40EE-BAAB-F79D44AF934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174440" y="2694400"/>
                <a:ext cx="90360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14:cNvPr>
              <p14:cNvContentPartPr/>
              <p14:nvPr/>
            </p14:nvContentPartPr>
            <p14:xfrm>
              <a:off x="4031400" y="2827600"/>
              <a:ext cx="499680" cy="381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8B51F9C-FE6E-4052-918E-A4273E7D54D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013760" y="2809960"/>
                <a:ext cx="535320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14:cNvPr>
              <p14:cNvContentPartPr/>
              <p14:nvPr/>
            </p14:nvContentPartPr>
            <p14:xfrm>
              <a:off x="1178400" y="3493960"/>
              <a:ext cx="222480" cy="2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644CA8-0159-41E2-B86C-FA599B8E3E52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0400" y="3476320"/>
                <a:ext cx="258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14:cNvPr>
              <p14:cNvContentPartPr/>
              <p14:nvPr/>
            </p14:nvContentPartPr>
            <p14:xfrm>
              <a:off x="1198560" y="3605920"/>
              <a:ext cx="208440" cy="31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D4B8DBF-96E4-4E8E-87F4-4A7A0FE8E07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80920" y="3587920"/>
                <a:ext cx="24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14:cNvPr>
              <p14:cNvContentPartPr/>
              <p14:nvPr/>
            </p14:nvContentPartPr>
            <p14:xfrm>
              <a:off x="609240" y="3364720"/>
              <a:ext cx="414360" cy="37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A75A3B-AAC2-4CA5-9B9B-D74F0F24D6E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91600" y="3346737"/>
                <a:ext cx="450000" cy="410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14:cNvPr>
              <p14:cNvContentPartPr/>
              <p14:nvPr/>
            </p14:nvContentPartPr>
            <p14:xfrm>
              <a:off x="1625160" y="3371920"/>
              <a:ext cx="874080" cy="348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5461AE-50F8-4D5B-B826-9C783E9AABEB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607160" y="3353920"/>
                <a:ext cx="90972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14:cNvPr>
              <p14:cNvContentPartPr/>
              <p14:nvPr/>
            </p14:nvContentPartPr>
            <p14:xfrm>
              <a:off x="2776080" y="3646960"/>
              <a:ext cx="160200" cy="155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2002EDD-C7CD-44BE-A072-71948E891B0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758440" y="3628960"/>
                <a:ext cx="19584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14:cNvPr>
              <p14:cNvContentPartPr/>
              <p14:nvPr/>
            </p14:nvContentPartPr>
            <p14:xfrm>
              <a:off x="3289440" y="3441040"/>
              <a:ext cx="268920" cy="207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FD25E77-6A2C-4E04-9860-CA699C9CCA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271800" y="3423040"/>
                <a:ext cx="304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14:cNvPr>
              <p14:cNvContentPartPr/>
              <p14:nvPr/>
            </p14:nvContentPartPr>
            <p14:xfrm>
              <a:off x="3738360" y="3454000"/>
              <a:ext cx="174240" cy="10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F40A34-2E27-4F26-80C3-AE3691114BB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720720" y="3436000"/>
                <a:ext cx="209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14:cNvPr>
              <p14:cNvContentPartPr/>
              <p14:nvPr/>
            </p14:nvContentPartPr>
            <p14:xfrm>
              <a:off x="3768960" y="3555520"/>
              <a:ext cx="11700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D11FF5-DAA1-4964-9425-5644A376428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750960" y="3537880"/>
                <a:ext cx="152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14:cNvPr>
              <p14:cNvContentPartPr/>
              <p14:nvPr/>
            </p14:nvContentPartPr>
            <p14:xfrm>
              <a:off x="4073880" y="3400360"/>
              <a:ext cx="492480" cy="417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05EAC73-3E42-4373-9622-98B85D4204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055893" y="3382360"/>
                <a:ext cx="528094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14:cNvPr>
              <p14:cNvContentPartPr/>
              <p14:nvPr/>
            </p14:nvContentPartPr>
            <p14:xfrm>
              <a:off x="4655280" y="3646960"/>
              <a:ext cx="99720" cy="137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025BE77-1F0C-4D59-9E16-9303D25AFF9F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637280" y="3628960"/>
                <a:ext cx="13536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14:cNvPr>
              <p14:cNvContentPartPr/>
              <p14:nvPr/>
            </p14:nvContentPartPr>
            <p14:xfrm>
              <a:off x="5018880" y="2894920"/>
              <a:ext cx="3261240" cy="5598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755A14B-ABB9-44E7-93C8-802D18AF7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000882" y="2877269"/>
                <a:ext cx="3296876" cy="595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14:cNvPr>
              <p14:cNvContentPartPr/>
              <p14:nvPr/>
            </p14:nvContentPartPr>
            <p14:xfrm>
              <a:off x="5039040" y="3475600"/>
              <a:ext cx="3981600" cy="689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7619-DB88-47F8-94D1-725D364B11D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1400" y="3457600"/>
                <a:ext cx="4017240" cy="72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14:cNvPr>
              <p14:cNvContentPartPr/>
              <p14:nvPr/>
            </p14:nvContentPartPr>
            <p14:xfrm>
              <a:off x="781680" y="4209280"/>
              <a:ext cx="193320" cy="599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05E2291-5BA1-4A1C-AC9D-8CB769EA40EB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63680" y="4191640"/>
                <a:ext cx="22896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14:cNvPr>
              <p14:cNvContentPartPr/>
              <p14:nvPr/>
            </p14:nvContentPartPr>
            <p14:xfrm>
              <a:off x="1157880" y="4298560"/>
              <a:ext cx="183600" cy="9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11D7D91-AF02-4ACA-A7C9-867D4E0CB818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140240" y="4280920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14:cNvPr>
              <p14:cNvContentPartPr/>
              <p14:nvPr/>
            </p14:nvContentPartPr>
            <p14:xfrm>
              <a:off x="1167960" y="4399360"/>
              <a:ext cx="154440" cy="20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8D83588-1876-4315-8C21-B6BA30AB78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150320" y="4381360"/>
                <a:ext cx="1900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14:cNvPr>
              <p14:cNvContentPartPr/>
              <p14:nvPr/>
            </p14:nvContentPartPr>
            <p14:xfrm>
              <a:off x="1462440" y="4126840"/>
              <a:ext cx="1247040" cy="537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8CC186-51B4-45E3-B1F1-68235AB4B4ED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444800" y="4109200"/>
                <a:ext cx="12826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14:cNvPr>
              <p14:cNvContentPartPr/>
              <p14:nvPr/>
            </p14:nvContentPartPr>
            <p14:xfrm>
              <a:off x="2824320" y="4188040"/>
              <a:ext cx="531360" cy="332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B7FEAF-4210-4205-94C4-784E0564E02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06320" y="4170059"/>
                <a:ext cx="567000" cy="36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14:cNvPr>
              <p14:cNvContentPartPr/>
              <p14:nvPr/>
            </p14:nvContentPartPr>
            <p14:xfrm>
              <a:off x="2610120" y="4297480"/>
              <a:ext cx="21240" cy="267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B6EB392-4115-437A-A207-4E96B50EC0F7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592480" y="4279480"/>
                <a:ext cx="568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14:cNvPr>
              <p14:cNvContentPartPr/>
              <p14:nvPr/>
            </p14:nvContentPartPr>
            <p14:xfrm>
              <a:off x="3565560" y="4297480"/>
              <a:ext cx="227880" cy="335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F2E4A-C9ED-456C-B945-54C85B655D6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547892" y="4279480"/>
                <a:ext cx="263576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14:cNvPr>
              <p14:cNvContentPartPr/>
              <p14:nvPr/>
            </p14:nvContentPartPr>
            <p14:xfrm>
              <a:off x="6817080" y="4510600"/>
              <a:ext cx="2127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9A5F77E-E045-4D16-B48C-925AEE48A84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99080" y="449260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14:cNvPr>
              <p14:cNvContentPartPr/>
              <p14:nvPr/>
            </p14:nvContentPartPr>
            <p14:xfrm>
              <a:off x="6827160" y="4567120"/>
              <a:ext cx="223560" cy="2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34178DE-4E93-400A-9F68-72E323574581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809160" y="4549120"/>
                <a:ext cx="2592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14:cNvPr>
              <p14:cNvContentPartPr/>
              <p14:nvPr/>
            </p14:nvContentPartPr>
            <p14:xfrm>
              <a:off x="7172760" y="4398640"/>
              <a:ext cx="527400" cy="20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D4C1823-B2B3-4538-9274-A772E77E6BF2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154760" y="4381000"/>
                <a:ext cx="56304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14:cNvPr>
              <p14:cNvContentPartPr/>
              <p14:nvPr/>
            </p14:nvContentPartPr>
            <p14:xfrm>
              <a:off x="6227400" y="4409080"/>
              <a:ext cx="397800" cy="404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454DBA1-07DB-456F-ABB6-310C84240F7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09760" y="4391440"/>
                <a:ext cx="433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14:cNvPr>
              <p14:cNvContentPartPr/>
              <p14:nvPr/>
            </p14:nvContentPartPr>
            <p14:xfrm>
              <a:off x="4500480" y="4298200"/>
              <a:ext cx="1558080" cy="518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CD419-AD5F-44D1-B96A-A4481803992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82480" y="4280572"/>
                <a:ext cx="1593720" cy="554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14:cNvPr>
              <p14:cNvContentPartPr/>
              <p14:nvPr/>
            </p14:nvContentPartPr>
            <p14:xfrm>
              <a:off x="304320" y="4932160"/>
              <a:ext cx="574920" cy="448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DE5156-87DF-4DBB-9386-02DE228CA4E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6680" y="4914520"/>
                <a:ext cx="61056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14:cNvPr>
              <p14:cNvContentPartPr/>
              <p14:nvPr/>
            </p14:nvContentPartPr>
            <p14:xfrm>
              <a:off x="2245080" y="5150680"/>
              <a:ext cx="192240" cy="21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ED365F9-F8AE-4FE2-9BF6-ADBA9BD2C2D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227440" y="513304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14:cNvPr>
              <p14:cNvContentPartPr/>
              <p14:nvPr/>
            </p14:nvContentPartPr>
            <p14:xfrm>
              <a:off x="2285760" y="5282800"/>
              <a:ext cx="136440" cy="11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69192E-C2E9-4546-A842-F4C8FE3D85FD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268120" y="5264800"/>
                <a:ext cx="172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14:cNvPr>
              <p14:cNvContentPartPr/>
              <p14:nvPr/>
            </p14:nvContentPartPr>
            <p14:xfrm>
              <a:off x="1726680" y="4998400"/>
              <a:ext cx="243360" cy="347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AACEC2A-709F-4CB3-A7AA-BACA89E9A43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709040" y="4980400"/>
                <a:ext cx="2790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14:cNvPr>
              <p14:cNvContentPartPr/>
              <p14:nvPr/>
            </p14:nvContentPartPr>
            <p14:xfrm>
              <a:off x="2692200" y="4900120"/>
              <a:ext cx="2874600" cy="804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780B45B-320D-4E91-96B8-77D93F59F53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74200" y="4882480"/>
                <a:ext cx="2910240" cy="83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39916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52956</TotalTime>
  <Words>172</Words>
  <Application>Microsoft Office PowerPoint</Application>
  <PresentationFormat>On-screen Show (4:3)</PresentationFormat>
  <Paragraphs>172</Paragraphs>
  <Slides>172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172</vt:i4>
      </vt:variant>
    </vt:vector>
  </HeadingPairs>
  <TitlesOfParts>
    <vt:vector size="177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370</cp:revision>
  <dcterms:created xsi:type="dcterms:W3CDTF">2010-09-30T20:09:09Z</dcterms:created>
  <dcterms:modified xsi:type="dcterms:W3CDTF">2020-09-02T15:07:02Z</dcterms:modified>
</cp:coreProperties>
</file>